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1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notesSlides/notesSlide2.xml" ContentType="application/vnd.openxmlformats-officedocument.presentationml.notesSlide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notesSlides/notesSlide3.xml" ContentType="application/vnd.openxmlformats-officedocument.presentationml.notesSlide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notesSlides/notesSlide4.xml" ContentType="application/vnd.openxmlformats-officedocument.presentationml.notesSlide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notesSlides/notesSlide5.xml" ContentType="application/vnd.openxmlformats-officedocument.presentationml.notesSlide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notesSlides/notesSlide6.xml" ContentType="application/vnd.openxmlformats-officedocument.presentationml.notesSlide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notesSlides/notesSlide7.xml" ContentType="application/vnd.openxmlformats-officedocument.presentationml.notesSlide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notesSlides/notesSlide8.xml" ContentType="application/vnd.openxmlformats-officedocument.presentationml.notesSlide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notesSlides/notesSlide9.xml" ContentType="application/vnd.openxmlformats-officedocument.presentationml.notesSlide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notesSlides/notesSlide10.xml" ContentType="application/vnd.openxmlformats-officedocument.presentationml.notesSlide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0.xml" ContentType="application/vnd.openxmlformats-officedocument.presentationml.tags+xml"/>
  <Override PartName="/ppt/tags/tag1061.xml" ContentType="application/vnd.openxmlformats-officedocument.presentationml.tags+xml"/>
  <Override PartName="/ppt/tags/tag1062.xml" ContentType="application/vnd.openxmlformats-officedocument.presentationml.tags+xml"/>
  <Override PartName="/ppt/tags/tag1063.xml" ContentType="application/vnd.openxmlformats-officedocument.presentationml.tags+xml"/>
  <Override PartName="/ppt/tags/tag1064.xml" ContentType="application/vnd.openxmlformats-officedocument.presentationml.tags+xml"/>
  <Override PartName="/ppt/tags/tag1065.xml" ContentType="application/vnd.openxmlformats-officedocument.presentationml.tags+xml"/>
  <Override PartName="/ppt/tags/tag1066.xml" ContentType="application/vnd.openxmlformats-officedocument.presentationml.tags+xml"/>
  <Override PartName="/ppt/tags/tag1067.xml" ContentType="application/vnd.openxmlformats-officedocument.presentationml.tags+xml"/>
  <Override PartName="/ppt/tags/tag1068.xml" ContentType="application/vnd.openxmlformats-officedocument.presentationml.tags+xml"/>
  <Override PartName="/ppt/tags/tag1069.xml" ContentType="application/vnd.openxmlformats-officedocument.presentationml.tags+xml"/>
  <Override PartName="/ppt/tags/tag1070.xml" ContentType="application/vnd.openxmlformats-officedocument.presentationml.tags+xml"/>
  <Override PartName="/ppt/tags/tag1071.xml" ContentType="application/vnd.openxmlformats-officedocument.presentationml.tags+xml"/>
  <Override PartName="/ppt/tags/tag1072.xml" ContentType="application/vnd.openxmlformats-officedocument.presentationml.tags+xml"/>
  <Override PartName="/ppt/tags/tag1073.xml" ContentType="application/vnd.openxmlformats-officedocument.presentationml.tags+xml"/>
  <Override PartName="/ppt/tags/tag1074.xml" ContentType="application/vnd.openxmlformats-officedocument.presentationml.tags+xml"/>
  <Override PartName="/ppt/tags/tag1075.xml" ContentType="application/vnd.openxmlformats-officedocument.presentationml.tags+xml"/>
  <Override PartName="/ppt/tags/tag1076.xml" ContentType="application/vnd.openxmlformats-officedocument.presentationml.tags+xml"/>
  <Override PartName="/ppt/tags/tag1077.xml" ContentType="application/vnd.openxmlformats-officedocument.presentationml.tags+xml"/>
  <Override PartName="/ppt/tags/tag1078.xml" ContentType="application/vnd.openxmlformats-officedocument.presentationml.tags+xml"/>
  <Override PartName="/ppt/tags/tag1079.xml" ContentType="application/vnd.openxmlformats-officedocument.presentationml.tags+xml"/>
  <Override PartName="/ppt/tags/tag1080.xml" ContentType="application/vnd.openxmlformats-officedocument.presentationml.tags+xml"/>
  <Override PartName="/ppt/tags/tag1081.xml" ContentType="application/vnd.openxmlformats-officedocument.presentationml.tags+xml"/>
  <Override PartName="/ppt/tags/tag1082.xml" ContentType="application/vnd.openxmlformats-officedocument.presentationml.tags+xml"/>
  <Override PartName="/ppt/tags/tag1083.xml" ContentType="application/vnd.openxmlformats-officedocument.presentationml.tags+xml"/>
  <Override PartName="/ppt/tags/tag1084.xml" ContentType="application/vnd.openxmlformats-officedocument.presentationml.tags+xml"/>
  <Override PartName="/ppt/tags/tag1085.xml" ContentType="application/vnd.openxmlformats-officedocument.presentationml.tags+xml"/>
  <Override PartName="/ppt/tags/tag1086.xml" ContentType="application/vnd.openxmlformats-officedocument.presentationml.tags+xml"/>
  <Override PartName="/ppt/tags/tag1087.xml" ContentType="application/vnd.openxmlformats-officedocument.presentationml.tags+xml"/>
  <Override PartName="/ppt/tags/tag1088.xml" ContentType="application/vnd.openxmlformats-officedocument.presentationml.tags+xml"/>
  <Override PartName="/ppt/tags/tag1089.xml" ContentType="application/vnd.openxmlformats-officedocument.presentationml.tags+xml"/>
  <Override PartName="/ppt/tags/tag1090.xml" ContentType="application/vnd.openxmlformats-officedocument.presentationml.tags+xml"/>
  <Override PartName="/ppt/tags/tag1091.xml" ContentType="application/vnd.openxmlformats-officedocument.presentationml.tags+xml"/>
  <Override PartName="/ppt/tags/tag1092.xml" ContentType="application/vnd.openxmlformats-officedocument.presentationml.tags+xml"/>
  <Override PartName="/ppt/tags/tag1093.xml" ContentType="application/vnd.openxmlformats-officedocument.presentationml.tags+xml"/>
  <Override PartName="/ppt/tags/tag1094.xml" ContentType="application/vnd.openxmlformats-officedocument.presentationml.tags+xml"/>
  <Override PartName="/ppt/tags/tag1095.xml" ContentType="application/vnd.openxmlformats-officedocument.presentationml.tags+xml"/>
  <Override PartName="/ppt/tags/tag1096.xml" ContentType="application/vnd.openxmlformats-officedocument.presentationml.tags+xml"/>
  <Override PartName="/ppt/tags/tag1097.xml" ContentType="application/vnd.openxmlformats-officedocument.presentationml.tags+xml"/>
  <Override PartName="/ppt/tags/tag1098.xml" ContentType="application/vnd.openxmlformats-officedocument.presentationml.tags+xml"/>
  <Override PartName="/ppt/tags/tag1099.xml" ContentType="application/vnd.openxmlformats-officedocument.presentationml.tags+xml"/>
  <Override PartName="/ppt/tags/tag1100.xml" ContentType="application/vnd.openxmlformats-officedocument.presentationml.tags+xml"/>
  <Override PartName="/ppt/tags/tag1101.xml" ContentType="application/vnd.openxmlformats-officedocument.presentationml.tags+xml"/>
  <Override PartName="/ppt/tags/tag1102.xml" ContentType="application/vnd.openxmlformats-officedocument.presentationml.tags+xml"/>
  <Override PartName="/ppt/tags/tag1103.xml" ContentType="application/vnd.openxmlformats-officedocument.presentationml.tags+xml"/>
  <Override PartName="/ppt/tags/tag1104.xml" ContentType="application/vnd.openxmlformats-officedocument.presentationml.tags+xml"/>
  <Override PartName="/ppt/tags/tag1105.xml" ContentType="application/vnd.openxmlformats-officedocument.presentationml.tags+xml"/>
  <Override PartName="/ppt/tags/tag1106.xml" ContentType="application/vnd.openxmlformats-officedocument.presentationml.tags+xml"/>
  <Override PartName="/ppt/tags/tag1107.xml" ContentType="application/vnd.openxmlformats-officedocument.presentationml.tags+xml"/>
  <Override PartName="/ppt/tags/tag1108.xml" ContentType="application/vnd.openxmlformats-officedocument.presentationml.tags+xml"/>
  <Override PartName="/ppt/tags/tag1109.xml" ContentType="application/vnd.openxmlformats-officedocument.presentationml.tags+xml"/>
  <Override PartName="/ppt/tags/tag1110.xml" ContentType="application/vnd.openxmlformats-officedocument.presentationml.tags+xml"/>
  <Override PartName="/ppt/tags/tag1111.xml" ContentType="application/vnd.openxmlformats-officedocument.presentationml.tags+xml"/>
  <Override PartName="/ppt/tags/tag1112.xml" ContentType="application/vnd.openxmlformats-officedocument.presentationml.tags+xml"/>
  <Override PartName="/ppt/tags/tag1113.xml" ContentType="application/vnd.openxmlformats-officedocument.presentationml.tags+xml"/>
  <Override PartName="/ppt/tags/tag1114.xml" ContentType="application/vnd.openxmlformats-officedocument.presentationml.tags+xml"/>
  <Override PartName="/ppt/tags/tag1115.xml" ContentType="application/vnd.openxmlformats-officedocument.presentationml.tags+xml"/>
  <Override PartName="/ppt/tags/tag1116.xml" ContentType="application/vnd.openxmlformats-officedocument.presentationml.tags+xml"/>
  <Override PartName="/ppt/tags/tag1117.xml" ContentType="application/vnd.openxmlformats-officedocument.presentationml.tags+xml"/>
  <Override PartName="/ppt/tags/tag1118.xml" ContentType="application/vnd.openxmlformats-officedocument.presentationml.tags+xml"/>
  <Override PartName="/ppt/tags/tag1119.xml" ContentType="application/vnd.openxmlformats-officedocument.presentationml.tags+xml"/>
  <Override PartName="/ppt/tags/tag1120.xml" ContentType="application/vnd.openxmlformats-officedocument.presentationml.tags+xml"/>
  <Override PartName="/ppt/tags/tag1121.xml" ContentType="application/vnd.openxmlformats-officedocument.presentationml.tags+xml"/>
  <Override PartName="/ppt/tags/tag1122.xml" ContentType="application/vnd.openxmlformats-officedocument.presentationml.tags+xml"/>
  <Override PartName="/ppt/tags/tag1123.xml" ContentType="application/vnd.openxmlformats-officedocument.presentationml.tags+xml"/>
  <Override PartName="/ppt/tags/tag1124.xml" ContentType="application/vnd.openxmlformats-officedocument.presentationml.tags+xml"/>
  <Override PartName="/ppt/tags/tag1125.xml" ContentType="application/vnd.openxmlformats-officedocument.presentationml.tags+xml"/>
  <Override PartName="/ppt/tags/tag1126.xml" ContentType="application/vnd.openxmlformats-officedocument.presentationml.tags+xml"/>
  <Override PartName="/ppt/tags/tag1127.xml" ContentType="application/vnd.openxmlformats-officedocument.presentationml.tags+xml"/>
  <Override PartName="/ppt/tags/tag1128.xml" ContentType="application/vnd.openxmlformats-officedocument.presentationml.tags+xml"/>
  <Override PartName="/ppt/tags/tag1129.xml" ContentType="application/vnd.openxmlformats-officedocument.presentationml.tags+xml"/>
  <Override PartName="/ppt/tags/tag1130.xml" ContentType="application/vnd.openxmlformats-officedocument.presentationml.tags+xml"/>
  <Override PartName="/ppt/tags/tag1131.xml" ContentType="application/vnd.openxmlformats-officedocument.presentationml.tags+xml"/>
  <Override PartName="/ppt/tags/tag1132.xml" ContentType="application/vnd.openxmlformats-officedocument.presentationml.tags+xml"/>
  <Override PartName="/ppt/tags/tag1133.xml" ContentType="application/vnd.openxmlformats-officedocument.presentationml.tags+xml"/>
  <Override PartName="/ppt/tags/tag1134.xml" ContentType="application/vnd.openxmlformats-officedocument.presentationml.tags+xml"/>
  <Override PartName="/ppt/tags/tag1135.xml" ContentType="application/vnd.openxmlformats-officedocument.presentationml.tags+xml"/>
  <Override PartName="/ppt/tags/tag1136.xml" ContentType="application/vnd.openxmlformats-officedocument.presentationml.tags+xml"/>
  <Override PartName="/ppt/tags/tag1137.xml" ContentType="application/vnd.openxmlformats-officedocument.presentationml.tags+xml"/>
  <Override PartName="/ppt/notesSlides/notesSlide11.xml" ContentType="application/vnd.openxmlformats-officedocument.presentationml.notesSlide+xml"/>
  <Override PartName="/ppt/tags/tag1138.xml" ContentType="application/vnd.openxmlformats-officedocument.presentationml.tags+xml"/>
  <Override PartName="/ppt/tags/tag1139.xml" ContentType="application/vnd.openxmlformats-officedocument.presentationml.tags+xml"/>
  <Override PartName="/ppt/tags/tag1140.xml" ContentType="application/vnd.openxmlformats-officedocument.presentationml.tags+xml"/>
  <Override PartName="/ppt/tags/tag1141.xml" ContentType="application/vnd.openxmlformats-officedocument.presentationml.tags+xml"/>
  <Override PartName="/ppt/tags/tag1142.xml" ContentType="application/vnd.openxmlformats-officedocument.presentationml.tags+xml"/>
  <Override PartName="/ppt/tags/tag1143.xml" ContentType="application/vnd.openxmlformats-officedocument.presentationml.tags+xml"/>
  <Override PartName="/ppt/tags/tag1144.xml" ContentType="application/vnd.openxmlformats-officedocument.presentationml.tags+xml"/>
  <Override PartName="/ppt/tags/tag1145.xml" ContentType="application/vnd.openxmlformats-officedocument.presentationml.tags+xml"/>
  <Override PartName="/ppt/tags/tag1146.xml" ContentType="application/vnd.openxmlformats-officedocument.presentationml.tags+xml"/>
  <Override PartName="/ppt/tags/tag1147.xml" ContentType="application/vnd.openxmlformats-officedocument.presentationml.tags+xml"/>
  <Override PartName="/ppt/tags/tag1148.xml" ContentType="application/vnd.openxmlformats-officedocument.presentationml.tags+xml"/>
  <Override PartName="/ppt/tags/tag1149.xml" ContentType="application/vnd.openxmlformats-officedocument.presentationml.tags+xml"/>
  <Override PartName="/ppt/tags/tag1150.xml" ContentType="application/vnd.openxmlformats-officedocument.presentationml.tags+xml"/>
  <Override PartName="/ppt/tags/tag1151.xml" ContentType="application/vnd.openxmlformats-officedocument.presentationml.tags+xml"/>
  <Override PartName="/ppt/tags/tag1152.xml" ContentType="application/vnd.openxmlformats-officedocument.presentationml.tags+xml"/>
  <Override PartName="/ppt/tags/tag1153.xml" ContentType="application/vnd.openxmlformats-officedocument.presentationml.tags+xml"/>
  <Override PartName="/ppt/tags/tag1154.xml" ContentType="application/vnd.openxmlformats-officedocument.presentationml.tags+xml"/>
  <Override PartName="/ppt/tags/tag1155.xml" ContentType="application/vnd.openxmlformats-officedocument.presentationml.tags+xml"/>
  <Override PartName="/ppt/tags/tag1156.xml" ContentType="application/vnd.openxmlformats-officedocument.presentationml.tags+xml"/>
  <Override PartName="/ppt/tags/tag1157.xml" ContentType="application/vnd.openxmlformats-officedocument.presentationml.tags+xml"/>
  <Override PartName="/ppt/tags/tag1158.xml" ContentType="application/vnd.openxmlformats-officedocument.presentationml.tags+xml"/>
  <Override PartName="/ppt/tags/tag1159.xml" ContentType="application/vnd.openxmlformats-officedocument.presentationml.tags+xml"/>
  <Override PartName="/ppt/tags/tag1160.xml" ContentType="application/vnd.openxmlformats-officedocument.presentationml.tags+xml"/>
  <Override PartName="/ppt/tags/tag1161.xml" ContentType="application/vnd.openxmlformats-officedocument.presentationml.tags+xml"/>
  <Override PartName="/ppt/tags/tag1162.xml" ContentType="application/vnd.openxmlformats-officedocument.presentationml.tags+xml"/>
  <Override PartName="/ppt/tags/tag1163.xml" ContentType="application/vnd.openxmlformats-officedocument.presentationml.tags+xml"/>
  <Override PartName="/ppt/tags/tag1164.xml" ContentType="application/vnd.openxmlformats-officedocument.presentationml.tags+xml"/>
  <Override PartName="/ppt/tags/tag1165.xml" ContentType="application/vnd.openxmlformats-officedocument.presentationml.tags+xml"/>
  <Override PartName="/ppt/tags/tag1166.xml" ContentType="application/vnd.openxmlformats-officedocument.presentationml.tags+xml"/>
  <Override PartName="/ppt/tags/tag1167.xml" ContentType="application/vnd.openxmlformats-officedocument.presentationml.tags+xml"/>
  <Override PartName="/ppt/tags/tag1168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95" r:id="rId2"/>
    <p:sldId id="299" r:id="rId3"/>
    <p:sldId id="309" r:id="rId4"/>
    <p:sldId id="303" r:id="rId5"/>
    <p:sldId id="304" r:id="rId6"/>
    <p:sldId id="305" r:id="rId7"/>
    <p:sldId id="302" r:id="rId8"/>
    <p:sldId id="307" r:id="rId9"/>
    <p:sldId id="308" r:id="rId10"/>
    <p:sldId id="306" r:id="rId11"/>
    <p:sldId id="312" r:id="rId12"/>
    <p:sldId id="311" r:id="rId13"/>
    <p:sldId id="1126" r:id="rId14"/>
    <p:sldId id="1127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16" userDrawn="1">
          <p15:clr>
            <a:srgbClr val="A4A3A4"/>
          </p15:clr>
        </p15:guide>
        <p15:guide id="3" orient="horz" pos="648" userDrawn="1">
          <p15:clr>
            <a:srgbClr val="A4A3A4"/>
          </p15:clr>
        </p15:guide>
        <p15:guide id="4" orient="horz" pos="712" userDrawn="1">
          <p15:clr>
            <a:srgbClr val="A4A3A4"/>
          </p15:clr>
        </p15:guide>
        <p15:guide id="5" orient="horz" pos="3928" userDrawn="1">
          <p15:clr>
            <a:srgbClr val="A4A3A4"/>
          </p15:clr>
        </p15:guide>
        <p15:guide id="6" orient="horz" pos="3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9038"/>
    <a:srgbClr val="257B30"/>
    <a:srgbClr val="2476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208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618" y="1254"/>
      </p:cViewPr>
      <p:guideLst>
        <p:guide pos="416"/>
        <p:guide orient="horz" pos="648"/>
        <p:guide orient="horz" pos="712"/>
        <p:guide orient="horz" pos="3928"/>
        <p:guide orient="horz" pos="386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D23AB5-BA3E-427F-9231-C9BF6B3A3A4E}" type="datetimeFigureOut">
              <a:rPr lang="zh-CN" altLang="en-US" smtClean="0"/>
              <a:t>2022/8/21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CDEBA3-A3C9-4D1C-BEC7-084E749AB6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7253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CDEBA3-A3C9-4D1C-BEC7-084E749AB6A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8680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CDEBA3-A3C9-4D1C-BEC7-084E749AB6A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1313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CDEBA3-A3C9-4D1C-BEC7-084E749AB6A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04858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CDEBA3-A3C9-4D1C-BEC7-084E749AB6A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3401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CDEBA3-A3C9-4D1C-BEC7-084E749AB6A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3138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CDEBA3-A3C9-4D1C-BEC7-084E749AB6A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5029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CDEBA3-A3C9-4D1C-BEC7-084E749AB6A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76382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CDEBA3-A3C9-4D1C-BEC7-084E749AB6A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9022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CDEBA3-A3C9-4D1C-BEC7-084E749AB6A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02847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CDEBA3-A3C9-4D1C-BEC7-084E749AB6A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1553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CDEBA3-A3C9-4D1C-BEC7-084E749AB6A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1099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CDEBA3-A3C9-4D1C-BEC7-084E749AB6A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7022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CDEBA3-A3C9-4D1C-BEC7-084E749AB6A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64875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CDEBA3-A3C9-4D1C-BEC7-084E749AB6A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7086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3E86159-07E1-4EB4-8896-5798667D6F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B9572-6439-447C-9E26-FCAAE1B17516}" type="datetimeFigureOut">
              <a:rPr lang="zh-CN" altLang="en-US" smtClean="0"/>
              <a:t>2022/8/21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8232361-CFDB-4B77-A1F6-D637AFBBEB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0C91169-FFB4-4608-83B1-427530BDF3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D0387-2D95-434A-8317-CB3C5CC980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6501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OPPOSans-S R" panose="00020600040101010101" pitchFamily="18" charset="-122"/>
              <a:ea typeface="OPPOSans-S R" panose="00020600040101010101" pitchFamily="18" charset="-122"/>
              <a:cs typeface="OPPOSans-S R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338409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8793E8B-E672-4E45-9F17-5F1E48967F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06853F4-C182-4C56-9A42-CEF910A18F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0F9D64D-4503-45F4-857D-C258DDC8EF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DB9572-6439-447C-9E26-FCAAE1B17516}" type="datetimeFigureOut">
              <a:rPr lang="zh-CN" altLang="en-US" smtClean="0"/>
              <a:t>2022/8/21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9B5ACAC-8C9D-4F3F-A7F9-151A48B386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FBAD99B-FC07-496A-B06A-33236B298F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8D0387-2D95-434A-8317-CB3C5CC980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6884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image" Target="../media/image4.png"/><Relationship Id="rId21" Type="http://schemas.openxmlformats.org/officeDocument/2006/relationships/tags" Target="../tags/tag21.xml"/><Relationship Id="rId34" Type="http://schemas.openxmlformats.org/officeDocument/2006/relationships/image" Target="../media/image10.png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microsoft.com/office/2007/relationships/hdphoto" Target="../media/hdphoto1.wdp"/><Relationship Id="rId33" Type="http://schemas.openxmlformats.org/officeDocument/2006/relationships/image" Target="../media/image9.png"/><Relationship Id="rId38" Type="http://schemas.openxmlformats.org/officeDocument/2006/relationships/image" Target="../media/image14.png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29" Type="http://schemas.openxmlformats.org/officeDocument/2006/relationships/image" Target="../media/image6.pn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image" Target="../media/image3.png"/><Relationship Id="rId32" Type="http://schemas.openxmlformats.org/officeDocument/2006/relationships/image" Target="../media/image8.png"/><Relationship Id="rId37" Type="http://schemas.openxmlformats.org/officeDocument/2006/relationships/image" Target="../media/image13.png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notesSlide" Target="../notesSlides/notesSlide1.xml"/><Relationship Id="rId28" Type="http://schemas.microsoft.com/office/2007/relationships/hdphoto" Target="../media/hdphoto2.wdp"/><Relationship Id="rId36" Type="http://schemas.openxmlformats.org/officeDocument/2006/relationships/image" Target="../media/image12.png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31" Type="http://schemas.openxmlformats.org/officeDocument/2006/relationships/image" Target="../media/image7.png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slideLayout" Target="../slideLayouts/slideLayout1.xml"/><Relationship Id="rId27" Type="http://schemas.openxmlformats.org/officeDocument/2006/relationships/image" Target="../media/image5.png"/><Relationship Id="rId30" Type="http://schemas.microsoft.com/office/2007/relationships/hdphoto" Target="../media/hdphoto3.wdp"/><Relationship Id="rId35" Type="http://schemas.openxmlformats.org/officeDocument/2006/relationships/image" Target="../media/image11.png"/><Relationship Id="rId8" Type="http://schemas.openxmlformats.org/officeDocument/2006/relationships/tags" Target="../tags/tag8.xml"/><Relationship Id="rId3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117" Type="http://schemas.openxmlformats.org/officeDocument/2006/relationships/tags" Target="../tags/tag813.xml"/><Relationship Id="rId21" Type="http://schemas.openxmlformats.org/officeDocument/2006/relationships/tags" Target="../tags/tag717.xml"/><Relationship Id="rId42" Type="http://schemas.openxmlformats.org/officeDocument/2006/relationships/tags" Target="../tags/tag738.xml"/><Relationship Id="rId63" Type="http://schemas.openxmlformats.org/officeDocument/2006/relationships/tags" Target="../tags/tag759.xml"/><Relationship Id="rId84" Type="http://schemas.openxmlformats.org/officeDocument/2006/relationships/tags" Target="../tags/tag780.xml"/><Relationship Id="rId138" Type="http://schemas.openxmlformats.org/officeDocument/2006/relationships/tags" Target="../tags/tag834.xml"/><Relationship Id="rId159" Type="http://schemas.openxmlformats.org/officeDocument/2006/relationships/image" Target="../media/image56.png"/><Relationship Id="rId107" Type="http://schemas.openxmlformats.org/officeDocument/2006/relationships/tags" Target="../tags/tag803.xml"/><Relationship Id="rId11" Type="http://schemas.openxmlformats.org/officeDocument/2006/relationships/tags" Target="../tags/tag707.xml"/><Relationship Id="rId32" Type="http://schemas.openxmlformats.org/officeDocument/2006/relationships/tags" Target="../tags/tag728.xml"/><Relationship Id="rId53" Type="http://schemas.openxmlformats.org/officeDocument/2006/relationships/tags" Target="../tags/tag749.xml"/><Relationship Id="rId74" Type="http://schemas.openxmlformats.org/officeDocument/2006/relationships/tags" Target="../tags/tag770.xml"/><Relationship Id="rId128" Type="http://schemas.openxmlformats.org/officeDocument/2006/relationships/tags" Target="../tags/tag824.xml"/><Relationship Id="rId149" Type="http://schemas.openxmlformats.org/officeDocument/2006/relationships/image" Target="../media/image19.png"/><Relationship Id="rId5" Type="http://schemas.openxmlformats.org/officeDocument/2006/relationships/tags" Target="../tags/tag701.xml"/><Relationship Id="rId95" Type="http://schemas.openxmlformats.org/officeDocument/2006/relationships/tags" Target="../tags/tag791.xml"/><Relationship Id="rId160" Type="http://schemas.openxmlformats.org/officeDocument/2006/relationships/image" Target="../media/image57.png"/><Relationship Id="rId22" Type="http://schemas.openxmlformats.org/officeDocument/2006/relationships/tags" Target="../tags/tag718.xml"/><Relationship Id="rId43" Type="http://schemas.openxmlformats.org/officeDocument/2006/relationships/tags" Target="../tags/tag739.xml"/><Relationship Id="rId64" Type="http://schemas.openxmlformats.org/officeDocument/2006/relationships/tags" Target="../tags/tag760.xml"/><Relationship Id="rId118" Type="http://schemas.openxmlformats.org/officeDocument/2006/relationships/tags" Target="../tags/tag814.xml"/><Relationship Id="rId139" Type="http://schemas.openxmlformats.org/officeDocument/2006/relationships/tags" Target="../tags/tag835.xml"/><Relationship Id="rId85" Type="http://schemas.openxmlformats.org/officeDocument/2006/relationships/tags" Target="../tags/tag781.xml"/><Relationship Id="rId150" Type="http://schemas.openxmlformats.org/officeDocument/2006/relationships/image" Target="../media/image20.png"/><Relationship Id="rId12" Type="http://schemas.openxmlformats.org/officeDocument/2006/relationships/tags" Target="../tags/tag708.xml"/><Relationship Id="rId17" Type="http://schemas.openxmlformats.org/officeDocument/2006/relationships/tags" Target="../tags/tag713.xml"/><Relationship Id="rId33" Type="http://schemas.openxmlformats.org/officeDocument/2006/relationships/tags" Target="../tags/tag729.xml"/><Relationship Id="rId38" Type="http://schemas.openxmlformats.org/officeDocument/2006/relationships/tags" Target="../tags/tag734.xml"/><Relationship Id="rId59" Type="http://schemas.openxmlformats.org/officeDocument/2006/relationships/tags" Target="../tags/tag755.xml"/><Relationship Id="rId103" Type="http://schemas.openxmlformats.org/officeDocument/2006/relationships/tags" Target="../tags/tag799.xml"/><Relationship Id="rId108" Type="http://schemas.openxmlformats.org/officeDocument/2006/relationships/tags" Target="../tags/tag804.xml"/><Relationship Id="rId124" Type="http://schemas.openxmlformats.org/officeDocument/2006/relationships/tags" Target="../tags/tag820.xml"/><Relationship Id="rId129" Type="http://schemas.openxmlformats.org/officeDocument/2006/relationships/tags" Target="../tags/tag825.xml"/><Relationship Id="rId54" Type="http://schemas.openxmlformats.org/officeDocument/2006/relationships/tags" Target="../tags/tag750.xml"/><Relationship Id="rId70" Type="http://schemas.openxmlformats.org/officeDocument/2006/relationships/tags" Target="../tags/tag766.xml"/><Relationship Id="rId75" Type="http://schemas.openxmlformats.org/officeDocument/2006/relationships/tags" Target="../tags/tag771.xml"/><Relationship Id="rId91" Type="http://schemas.openxmlformats.org/officeDocument/2006/relationships/tags" Target="../tags/tag787.xml"/><Relationship Id="rId96" Type="http://schemas.openxmlformats.org/officeDocument/2006/relationships/tags" Target="../tags/tag792.xml"/><Relationship Id="rId140" Type="http://schemas.openxmlformats.org/officeDocument/2006/relationships/tags" Target="../tags/tag836.xml"/><Relationship Id="rId145" Type="http://schemas.openxmlformats.org/officeDocument/2006/relationships/notesSlide" Target="../notesSlides/notesSlide10.xml"/><Relationship Id="rId161" Type="http://schemas.openxmlformats.org/officeDocument/2006/relationships/image" Target="../media/image34.png"/><Relationship Id="rId1" Type="http://schemas.openxmlformats.org/officeDocument/2006/relationships/tags" Target="../tags/tag697.xml"/><Relationship Id="rId6" Type="http://schemas.openxmlformats.org/officeDocument/2006/relationships/tags" Target="../tags/tag702.xml"/><Relationship Id="rId23" Type="http://schemas.openxmlformats.org/officeDocument/2006/relationships/tags" Target="../tags/tag719.xml"/><Relationship Id="rId28" Type="http://schemas.openxmlformats.org/officeDocument/2006/relationships/tags" Target="../tags/tag724.xml"/><Relationship Id="rId49" Type="http://schemas.openxmlformats.org/officeDocument/2006/relationships/tags" Target="../tags/tag745.xml"/><Relationship Id="rId114" Type="http://schemas.openxmlformats.org/officeDocument/2006/relationships/tags" Target="../tags/tag810.xml"/><Relationship Id="rId119" Type="http://schemas.openxmlformats.org/officeDocument/2006/relationships/tags" Target="../tags/tag815.xml"/><Relationship Id="rId44" Type="http://schemas.openxmlformats.org/officeDocument/2006/relationships/tags" Target="../tags/tag740.xml"/><Relationship Id="rId60" Type="http://schemas.openxmlformats.org/officeDocument/2006/relationships/tags" Target="../tags/tag756.xml"/><Relationship Id="rId65" Type="http://schemas.openxmlformats.org/officeDocument/2006/relationships/tags" Target="../tags/tag761.xml"/><Relationship Id="rId81" Type="http://schemas.openxmlformats.org/officeDocument/2006/relationships/tags" Target="../tags/tag777.xml"/><Relationship Id="rId86" Type="http://schemas.openxmlformats.org/officeDocument/2006/relationships/tags" Target="../tags/tag782.xml"/><Relationship Id="rId130" Type="http://schemas.openxmlformats.org/officeDocument/2006/relationships/tags" Target="../tags/tag826.xml"/><Relationship Id="rId135" Type="http://schemas.openxmlformats.org/officeDocument/2006/relationships/tags" Target="../tags/tag831.xml"/><Relationship Id="rId151" Type="http://schemas.openxmlformats.org/officeDocument/2006/relationships/image" Target="../media/image42.png"/><Relationship Id="rId156" Type="http://schemas.openxmlformats.org/officeDocument/2006/relationships/image" Target="../media/image68.jpeg"/><Relationship Id="rId13" Type="http://schemas.openxmlformats.org/officeDocument/2006/relationships/tags" Target="../tags/tag709.xml"/><Relationship Id="rId18" Type="http://schemas.openxmlformats.org/officeDocument/2006/relationships/tags" Target="../tags/tag714.xml"/><Relationship Id="rId39" Type="http://schemas.openxmlformats.org/officeDocument/2006/relationships/tags" Target="../tags/tag735.xml"/><Relationship Id="rId109" Type="http://schemas.openxmlformats.org/officeDocument/2006/relationships/tags" Target="../tags/tag805.xml"/><Relationship Id="rId34" Type="http://schemas.openxmlformats.org/officeDocument/2006/relationships/tags" Target="../tags/tag730.xml"/><Relationship Id="rId50" Type="http://schemas.openxmlformats.org/officeDocument/2006/relationships/tags" Target="../tags/tag746.xml"/><Relationship Id="rId55" Type="http://schemas.openxmlformats.org/officeDocument/2006/relationships/tags" Target="../tags/tag751.xml"/><Relationship Id="rId76" Type="http://schemas.openxmlformats.org/officeDocument/2006/relationships/tags" Target="../tags/tag772.xml"/><Relationship Id="rId97" Type="http://schemas.openxmlformats.org/officeDocument/2006/relationships/tags" Target="../tags/tag793.xml"/><Relationship Id="rId104" Type="http://schemas.openxmlformats.org/officeDocument/2006/relationships/tags" Target="../tags/tag800.xml"/><Relationship Id="rId120" Type="http://schemas.openxmlformats.org/officeDocument/2006/relationships/tags" Target="../tags/tag816.xml"/><Relationship Id="rId125" Type="http://schemas.openxmlformats.org/officeDocument/2006/relationships/tags" Target="../tags/tag821.xml"/><Relationship Id="rId141" Type="http://schemas.openxmlformats.org/officeDocument/2006/relationships/tags" Target="../tags/tag837.xml"/><Relationship Id="rId146" Type="http://schemas.openxmlformats.org/officeDocument/2006/relationships/image" Target="../media/image32.jpeg"/><Relationship Id="rId7" Type="http://schemas.openxmlformats.org/officeDocument/2006/relationships/tags" Target="../tags/tag703.xml"/><Relationship Id="rId71" Type="http://schemas.openxmlformats.org/officeDocument/2006/relationships/tags" Target="../tags/tag767.xml"/><Relationship Id="rId92" Type="http://schemas.openxmlformats.org/officeDocument/2006/relationships/tags" Target="../tags/tag788.xml"/><Relationship Id="rId162" Type="http://schemas.openxmlformats.org/officeDocument/2006/relationships/image" Target="../media/image35.png"/><Relationship Id="rId2" Type="http://schemas.openxmlformats.org/officeDocument/2006/relationships/tags" Target="../tags/tag698.xml"/><Relationship Id="rId29" Type="http://schemas.openxmlformats.org/officeDocument/2006/relationships/tags" Target="../tags/tag725.xml"/><Relationship Id="rId24" Type="http://schemas.openxmlformats.org/officeDocument/2006/relationships/tags" Target="../tags/tag720.xml"/><Relationship Id="rId40" Type="http://schemas.openxmlformats.org/officeDocument/2006/relationships/tags" Target="../tags/tag736.xml"/><Relationship Id="rId45" Type="http://schemas.openxmlformats.org/officeDocument/2006/relationships/tags" Target="../tags/tag741.xml"/><Relationship Id="rId66" Type="http://schemas.openxmlformats.org/officeDocument/2006/relationships/tags" Target="../tags/tag762.xml"/><Relationship Id="rId87" Type="http://schemas.openxmlformats.org/officeDocument/2006/relationships/tags" Target="../tags/tag783.xml"/><Relationship Id="rId110" Type="http://schemas.openxmlformats.org/officeDocument/2006/relationships/tags" Target="../tags/tag806.xml"/><Relationship Id="rId115" Type="http://schemas.openxmlformats.org/officeDocument/2006/relationships/tags" Target="../tags/tag811.xml"/><Relationship Id="rId131" Type="http://schemas.openxmlformats.org/officeDocument/2006/relationships/tags" Target="../tags/tag827.xml"/><Relationship Id="rId136" Type="http://schemas.openxmlformats.org/officeDocument/2006/relationships/tags" Target="../tags/tag832.xml"/><Relationship Id="rId157" Type="http://schemas.openxmlformats.org/officeDocument/2006/relationships/image" Target="../media/image69.png"/><Relationship Id="rId61" Type="http://schemas.openxmlformats.org/officeDocument/2006/relationships/tags" Target="../tags/tag757.xml"/><Relationship Id="rId82" Type="http://schemas.openxmlformats.org/officeDocument/2006/relationships/tags" Target="../tags/tag778.xml"/><Relationship Id="rId152" Type="http://schemas.openxmlformats.org/officeDocument/2006/relationships/image" Target="../media/image44.png"/><Relationship Id="rId19" Type="http://schemas.openxmlformats.org/officeDocument/2006/relationships/tags" Target="../tags/tag715.xml"/><Relationship Id="rId14" Type="http://schemas.openxmlformats.org/officeDocument/2006/relationships/tags" Target="../tags/tag710.xml"/><Relationship Id="rId30" Type="http://schemas.openxmlformats.org/officeDocument/2006/relationships/tags" Target="../tags/tag726.xml"/><Relationship Id="rId35" Type="http://schemas.openxmlformats.org/officeDocument/2006/relationships/tags" Target="../tags/tag731.xml"/><Relationship Id="rId56" Type="http://schemas.openxmlformats.org/officeDocument/2006/relationships/tags" Target="../tags/tag752.xml"/><Relationship Id="rId77" Type="http://schemas.openxmlformats.org/officeDocument/2006/relationships/tags" Target="../tags/tag773.xml"/><Relationship Id="rId100" Type="http://schemas.openxmlformats.org/officeDocument/2006/relationships/tags" Target="../tags/tag796.xml"/><Relationship Id="rId105" Type="http://schemas.openxmlformats.org/officeDocument/2006/relationships/tags" Target="../tags/tag801.xml"/><Relationship Id="rId126" Type="http://schemas.openxmlformats.org/officeDocument/2006/relationships/tags" Target="../tags/tag822.xml"/><Relationship Id="rId147" Type="http://schemas.openxmlformats.org/officeDocument/2006/relationships/image" Target="../media/image17.png"/><Relationship Id="rId8" Type="http://schemas.openxmlformats.org/officeDocument/2006/relationships/tags" Target="../tags/tag704.xml"/><Relationship Id="rId51" Type="http://schemas.openxmlformats.org/officeDocument/2006/relationships/tags" Target="../tags/tag747.xml"/><Relationship Id="rId72" Type="http://schemas.openxmlformats.org/officeDocument/2006/relationships/tags" Target="../tags/tag768.xml"/><Relationship Id="rId93" Type="http://schemas.openxmlformats.org/officeDocument/2006/relationships/tags" Target="../tags/tag789.xml"/><Relationship Id="rId98" Type="http://schemas.openxmlformats.org/officeDocument/2006/relationships/tags" Target="../tags/tag794.xml"/><Relationship Id="rId121" Type="http://schemas.openxmlformats.org/officeDocument/2006/relationships/tags" Target="../tags/tag817.xml"/><Relationship Id="rId142" Type="http://schemas.openxmlformats.org/officeDocument/2006/relationships/tags" Target="../tags/tag838.xml"/><Relationship Id="rId163" Type="http://schemas.openxmlformats.org/officeDocument/2006/relationships/image" Target="../media/image71.jpeg"/><Relationship Id="rId3" Type="http://schemas.openxmlformats.org/officeDocument/2006/relationships/tags" Target="../tags/tag699.xml"/><Relationship Id="rId25" Type="http://schemas.openxmlformats.org/officeDocument/2006/relationships/tags" Target="../tags/tag721.xml"/><Relationship Id="rId46" Type="http://schemas.openxmlformats.org/officeDocument/2006/relationships/tags" Target="../tags/tag742.xml"/><Relationship Id="rId67" Type="http://schemas.openxmlformats.org/officeDocument/2006/relationships/tags" Target="../tags/tag763.xml"/><Relationship Id="rId116" Type="http://schemas.openxmlformats.org/officeDocument/2006/relationships/tags" Target="../tags/tag812.xml"/><Relationship Id="rId137" Type="http://schemas.openxmlformats.org/officeDocument/2006/relationships/tags" Target="../tags/tag833.xml"/><Relationship Id="rId158" Type="http://schemas.openxmlformats.org/officeDocument/2006/relationships/image" Target="../media/image70.jpeg"/><Relationship Id="rId20" Type="http://schemas.openxmlformats.org/officeDocument/2006/relationships/tags" Target="../tags/tag716.xml"/><Relationship Id="rId41" Type="http://schemas.openxmlformats.org/officeDocument/2006/relationships/tags" Target="../tags/tag737.xml"/><Relationship Id="rId62" Type="http://schemas.openxmlformats.org/officeDocument/2006/relationships/tags" Target="../tags/tag758.xml"/><Relationship Id="rId83" Type="http://schemas.openxmlformats.org/officeDocument/2006/relationships/tags" Target="../tags/tag779.xml"/><Relationship Id="rId88" Type="http://schemas.openxmlformats.org/officeDocument/2006/relationships/tags" Target="../tags/tag784.xml"/><Relationship Id="rId111" Type="http://schemas.openxmlformats.org/officeDocument/2006/relationships/tags" Target="../tags/tag807.xml"/><Relationship Id="rId132" Type="http://schemas.openxmlformats.org/officeDocument/2006/relationships/tags" Target="../tags/tag828.xml"/><Relationship Id="rId153" Type="http://schemas.openxmlformats.org/officeDocument/2006/relationships/image" Target="../media/image40.png"/><Relationship Id="rId15" Type="http://schemas.openxmlformats.org/officeDocument/2006/relationships/tags" Target="../tags/tag711.xml"/><Relationship Id="rId36" Type="http://schemas.openxmlformats.org/officeDocument/2006/relationships/tags" Target="../tags/tag732.xml"/><Relationship Id="rId57" Type="http://schemas.openxmlformats.org/officeDocument/2006/relationships/tags" Target="../tags/tag753.xml"/><Relationship Id="rId106" Type="http://schemas.openxmlformats.org/officeDocument/2006/relationships/tags" Target="../tags/tag802.xml"/><Relationship Id="rId127" Type="http://schemas.openxmlformats.org/officeDocument/2006/relationships/tags" Target="../tags/tag823.xml"/><Relationship Id="rId10" Type="http://schemas.openxmlformats.org/officeDocument/2006/relationships/tags" Target="../tags/tag706.xml"/><Relationship Id="rId31" Type="http://schemas.openxmlformats.org/officeDocument/2006/relationships/tags" Target="../tags/tag727.xml"/><Relationship Id="rId52" Type="http://schemas.openxmlformats.org/officeDocument/2006/relationships/tags" Target="../tags/tag748.xml"/><Relationship Id="rId73" Type="http://schemas.openxmlformats.org/officeDocument/2006/relationships/tags" Target="../tags/tag769.xml"/><Relationship Id="rId78" Type="http://schemas.openxmlformats.org/officeDocument/2006/relationships/tags" Target="../tags/tag774.xml"/><Relationship Id="rId94" Type="http://schemas.openxmlformats.org/officeDocument/2006/relationships/tags" Target="../tags/tag790.xml"/><Relationship Id="rId99" Type="http://schemas.openxmlformats.org/officeDocument/2006/relationships/tags" Target="../tags/tag795.xml"/><Relationship Id="rId101" Type="http://schemas.openxmlformats.org/officeDocument/2006/relationships/tags" Target="../tags/tag797.xml"/><Relationship Id="rId122" Type="http://schemas.openxmlformats.org/officeDocument/2006/relationships/tags" Target="../tags/tag818.xml"/><Relationship Id="rId143" Type="http://schemas.openxmlformats.org/officeDocument/2006/relationships/tags" Target="../tags/tag839.xml"/><Relationship Id="rId148" Type="http://schemas.openxmlformats.org/officeDocument/2006/relationships/image" Target="../media/image18.png"/><Relationship Id="rId4" Type="http://schemas.openxmlformats.org/officeDocument/2006/relationships/tags" Target="../tags/tag700.xml"/><Relationship Id="rId9" Type="http://schemas.openxmlformats.org/officeDocument/2006/relationships/tags" Target="../tags/tag705.xml"/><Relationship Id="rId26" Type="http://schemas.openxmlformats.org/officeDocument/2006/relationships/tags" Target="../tags/tag722.xml"/><Relationship Id="rId47" Type="http://schemas.openxmlformats.org/officeDocument/2006/relationships/tags" Target="../tags/tag743.xml"/><Relationship Id="rId68" Type="http://schemas.openxmlformats.org/officeDocument/2006/relationships/tags" Target="../tags/tag764.xml"/><Relationship Id="rId89" Type="http://schemas.openxmlformats.org/officeDocument/2006/relationships/tags" Target="../tags/tag785.xml"/><Relationship Id="rId112" Type="http://schemas.openxmlformats.org/officeDocument/2006/relationships/tags" Target="../tags/tag808.xml"/><Relationship Id="rId133" Type="http://schemas.openxmlformats.org/officeDocument/2006/relationships/tags" Target="../tags/tag829.xml"/><Relationship Id="rId154" Type="http://schemas.openxmlformats.org/officeDocument/2006/relationships/image" Target="../media/image62.png"/><Relationship Id="rId16" Type="http://schemas.openxmlformats.org/officeDocument/2006/relationships/tags" Target="../tags/tag712.xml"/><Relationship Id="rId37" Type="http://schemas.openxmlformats.org/officeDocument/2006/relationships/tags" Target="../tags/tag733.xml"/><Relationship Id="rId58" Type="http://schemas.openxmlformats.org/officeDocument/2006/relationships/tags" Target="../tags/tag754.xml"/><Relationship Id="rId79" Type="http://schemas.openxmlformats.org/officeDocument/2006/relationships/tags" Target="../tags/tag775.xml"/><Relationship Id="rId102" Type="http://schemas.openxmlformats.org/officeDocument/2006/relationships/tags" Target="../tags/tag798.xml"/><Relationship Id="rId123" Type="http://schemas.openxmlformats.org/officeDocument/2006/relationships/tags" Target="../tags/tag819.xml"/><Relationship Id="rId144" Type="http://schemas.openxmlformats.org/officeDocument/2006/relationships/slideLayout" Target="../slideLayouts/slideLayout1.xml"/><Relationship Id="rId90" Type="http://schemas.openxmlformats.org/officeDocument/2006/relationships/tags" Target="../tags/tag786.xml"/><Relationship Id="rId27" Type="http://schemas.openxmlformats.org/officeDocument/2006/relationships/tags" Target="../tags/tag723.xml"/><Relationship Id="rId48" Type="http://schemas.openxmlformats.org/officeDocument/2006/relationships/tags" Target="../tags/tag744.xml"/><Relationship Id="rId69" Type="http://schemas.openxmlformats.org/officeDocument/2006/relationships/tags" Target="../tags/tag765.xml"/><Relationship Id="rId113" Type="http://schemas.openxmlformats.org/officeDocument/2006/relationships/tags" Target="../tags/tag809.xml"/><Relationship Id="rId134" Type="http://schemas.openxmlformats.org/officeDocument/2006/relationships/tags" Target="../tags/tag830.xml"/><Relationship Id="rId80" Type="http://schemas.openxmlformats.org/officeDocument/2006/relationships/tags" Target="../tags/tag776.xml"/><Relationship Id="rId155" Type="http://schemas.openxmlformats.org/officeDocument/2006/relationships/image" Target="../media/image67.png"/></Relationships>
</file>

<file path=ppt/slides/_rels/slide11.xml.rels><?xml version="1.0" encoding="UTF-8" standalone="yes"?>
<Relationships xmlns="http://schemas.openxmlformats.org/package/2006/relationships"><Relationship Id="rId117" Type="http://schemas.openxmlformats.org/officeDocument/2006/relationships/tags" Target="../tags/tag956.xml"/><Relationship Id="rId299" Type="http://schemas.openxmlformats.org/officeDocument/2006/relationships/slideLayout" Target="../slideLayouts/slideLayout1.xml"/><Relationship Id="rId21" Type="http://schemas.openxmlformats.org/officeDocument/2006/relationships/tags" Target="../tags/tag860.xml"/><Relationship Id="rId63" Type="http://schemas.openxmlformats.org/officeDocument/2006/relationships/tags" Target="../tags/tag902.xml"/><Relationship Id="rId159" Type="http://schemas.openxmlformats.org/officeDocument/2006/relationships/tags" Target="../tags/tag998.xml"/><Relationship Id="rId170" Type="http://schemas.openxmlformats.org/officeDocument/2006/relationships/tags" Target="../tags/tag1009.xml"/><Relationship Id="rId226" Type="http://schemas.openxmlformats.org/officeDocument/2006/relationships/tags" Target="../tags/tag1065.xml"/><Relationship Id="rId268" Type="http://schemas.openxmlformats.org/officeDocument/2006/relationships/tags" Target="../tags/tag1107.xml"/><Relationship Id="rId32" Type="http://schemas.openxmlformats.org/officeDocument/2006/relationships/tags" Target="../tags/tag871.xml"/><Relationship Id="rId74" Type="http://schemas.openxmlformats.org/officeDocument/2006/relationships/tags" Target="../tags/tag913.xml"/><Relationship Id="rId128" Type="http://schemas.openxmlformats.org/officeDocument/2006/relationships/tags" Target="../tags/tag967.xml"/><Relationship Id="rId5" Type="http://schemas.openxmlformats.org/officeDocument/2006/relationships/tags" Target="../tags/tag844.xml"/><Relationship Id="rId181" Type="http://schemas.openxmlformats.org/officeDocument/2006/relationships/tags" Target="../tags/tag1020.xml"/><Relationship Id="rId237" Type="http://schemas.openxmlformats.org/officeDocument/2006/relationships/tags" Target="../tags/tag1076.xml"/><Relationship Id="rId279" Type="http://schemas.openxmlformats.org/officeDocument/2006/relationships/tags" Target="../tags/tag1118.xml"/><Relationship Id="rId43" Type="http://schemas.openxmlformats.org/officeDocument/2006/relationships/tags" Target="../tags/tag882.xml"/><Relationship Id="rId139" Type="http://schemas.openxmlformats.org/officeDocument/2006/relationships/tags" Target="../tags/tag978.xml"/><Relationship Id="rId290" Type="http://schemas.openxmlformats.org/officeDocument/2006/relationships/tags" Target="../tags/tag1129.xml"/><Relationship Id="rId304" Type="http://schemas.openxmlformats.org/officeDocument/2006/relationships/image" Target="../media/image19.png"/><Relationship Id="rId85" Type="http://schemas.openxmlformats.org/officeDocument/2006/relationships/tags" Target="../tags/tag924.xml"/><Relationship Id="rId150" Type="http://schemas.openxmlformats.org/officeDocument/2006/relationships/tags" Target="../tags/tag989.xml"/><Relationship Id="rId192" Type="http://schemas.openxmlformats.org/officeDocument/2006/relationships/tags" Target="../tags/tag1031.xml"/><Relationship Id="rId206" Type="http://schemas.openxmlformats.org/officeDocument/2006/relationships/tags" Target="../tags/tag1045.xml"/><Relationship Id="rId248" Type="http://schemas.openxmlformats.org/officeDocument/2006/relationships/tags" Target="../tags/tag1087.xml"/><Relationship Id="rId12" Type="http://schemas.openxmlformats.org/officeDocument/2006/relationships/tags" Target="../tags/tag851.xml"/><Relationship Id="rId108" Type="http://schemas.openxmlformats.org/officeDocument/2006/relationships/tags" Target="../tags/tag947.xml"/><Relationship Id="rId54" Type="http://schemas.openxmlformats.org/officeDocument/2006/relationships/tags" Target="../tags/tag893.xml"/><Relationship Id="rId96" Type="http://schemas.openxmlformats.org/officeDocument/2006/relationships/tags" Target="../tags/tag935.xml"/><Relationship Id="rId161" Type="http://schemas.openxmlformats.org/officeDocument/2006/relationships/tags" Target="../tags/tag1000.xml"/><Relationship Id="rId217" Type="http://schemas.openxmlformats.org/officeDocument/2006/relationships/tags" Target="../tags/tag1056.xml"/><Relationship Id="rId259" Type="http://schemas.openxmlformats.org/officeDocument/2006/relationships/tags" Target="../tags/tag1098.xml"/><Relationship Id="rId23" Type="http://schemas.openxmlformats.org/officeDocument/2006/relationships/tags" Target="../tags/tag862.xml"/><Relationship Id="rId119" Type="http://schemas.openxmlformats.org/officeDocument/2006/relationships/tags" Target="../tags/tag958.xml"/><Relationship Id="rId270" Type="http://schemas.openxmlformats.org/officeDocument/2006/relationships/tags" Target="../tags/tag1109.xml"/><Relationship Id="rId44" Type="http://schemas.openxmlformats.org/officeDocument/2006/relationships/tags" Target="../tags/tag883.xml"/><Relationship Id="rId65" Type="http://schemas.openxmlformats.org/officeDocument/2006/relationships/tags" Target="../tags/tag904.xml"/><Relationship Id="rId86" Type="http://schemas.openxmlformats.org/officeDocument/2006/relationships/tags" Target="../tags/tag925.xml"/><Relationship Id="rId130" Type="http://schemas.openxmlformats.org/officeDocument/2006/relationships/tags" Target="../tags/tag969.xml"/><Relationship Id="rId151" Type="http://schemas.openxmlformats.org/officeDocument/2006/relationships/tags" Target="../tags/tag990.xml"/><Relationship Id="rId172" Type="http://schemas.openxmlformats.org/officeDocument/2006/relationships/tags" Target="../tags/tag1011.xml"/><Relationship Id="rId193" Type="http://schemas.openxmlformats.org/officeDocument/2006/relationships/tags" Target="../tags/tag1032.xml"/><Relationship Id="rId207" Type="http://schemas.openxmlformats.org/officeDocument/2006/relationships/tags" Target="../tags/tag1046.xml"/><Relationship Id="rId228" Type="http://schemas.openxmlformats.org/officeDocument/2006/relationships/tags" Target="../tags/tag1067.xml"/><Relationship Id="rId249" Type="http://schemas.openxmlformats.org/officeDocument/2006/relationships/tags" Target="../tags/tag1088.xml"/><Relationship Id="rId13" Type="http://schemas.openxmlformats.org/officeDocument/2006/relationships/tags" Target="../tags/tag852.xml"/><Relationship Id="rId109" Type="http://schemas.openxmlformats.org/officeDocument/2006/relationships/tags" Target="../tags/tag948.xml"/><Relationship Id="rId260" Type="http://schemas.openxmlformats.org/officeDocument/2006/relationships/tags" Target="../tags/tag1099.xml"/><Relationship Id="rId281" Type="http://schemas.openxmlformats.org/officeDocument/2006/relationships/tags" Target="../tags/tag1120.xml"/><Relationship Id="rId34" Type="http://schemas.openxmlformats.org/officeDocument/2006/relationships/tags" Target="../tags/tag873.xml"/><Relationship Id="rId55" Type="http://schemas.openxmlformats.org/officeDocument/2006/relationships/tags" Target="../tags/tag894.xml"/><Relationship Id="rId76" Type="http://schemas.openxmlformats.org/officeDocument/2006/relationships/tags" Target="../tags/tag915.xml"/><Relationship Id="rId97" Type="http://schemas.openxmlformats.org/officeDocument/2006/relationships/tags" Target="../tags/tag936.xml"/><Relationship Id="rId120" Type="http://schemas.openxmlformats.org/officeDocument/2006/relationships/tags" Target="../tags/tag959.xml"/><Relationship Id="rId141" Type="http://schemas.openxmlformats.org/officeDocument/2006/relationships/tags" Target="../tags/tag980.xml"/><Relationship Id="rId7" Type="http://schemas.openxmlformats.org/officeDocument/2006/relationships/tags" Target="../tags/tag846.xml"/><Relationship Id="rId162" Type="http://schemas.openxmlformats.org/officeDocument/2006/relationships/tags" Target="../tags/tag1001.xml"/><Relationship Id="rId183" Type="http://schemas.openxmlformats.org/officeDocument/2006/relationships/tags" Target="../tags/tag1022.xml"/><Relationship Id="rId218" Type="http://schemas.openxmlformats.org/officeDocument/2006/relationships/tags" Target="../tags/tag1057.xml"/><Relationship Id="rId239" Type="http://schemas.openxmlformats.org/officeDocument/2006/relationships/tags" Target="../tags/tag1078.xml"/><Relationship Id="rId250" Type="http://schemas.openxmlformats.org/officeDocument/2006/relationships/tags" Target="../tags/tag1089.xml"/><Relationship Id="rId271" Type="http://schemas.openxmlformats.org/officeDocument/2006/relationships/tags" Target="../tags/tag1110.xml"/><Relationship Id="rId292" Type="http://schemas.openxmlformats.org/officeDocument/2006/relationships/tags" Target="../tags/tag1131.xml"/><Relationship Id="rId306" Type="http://schemas.openxmlformats.org/officeDocument/2006/relationships/image" Target="../media/image35.png"/><Relationship Id="rId24" Type="http://schemas.openxmlformats.org/officeDocument/2006/relationships/tags" Target="../tags/tag863.xml"/><Relationship Id="rId45" Type="http://schemas.openxmlformats.org/officeDocument/2006/relationships/tags" Target="../tags/tag884.xml"/><Relationship Id="rId66" Type="http://schemas.openxmlformats.org/officeDocument/2006/relationships/tags" Target="../tags/tag905.xml"/><Relationship Id="rId87" Type="http://schemas.openxmlformats.org/officeDocument/2006/relationships/tags" Target="../tags/tag926.xml"/><Relationship Id="rId110" Type="http://schemas.openxmlformats.org/officeDocument/2006/relationships/tags" Target="../tags/tag949.xml"/><Relationship Id="rId131" Type="http://schemas.openxmlformats.org/officeDocument/2006/relationships/tags" Target="../tags/tag970.xml"/><Relationship Id="rId152" Type="http://schemas.openxmlformats.org/officeDocument/2006/relationships/tags" Target="../tags/tag991.xml"/><Relationship Id="rId173" Type="http://schemas.openxmlformats.org/officeDocument/2006/relationships/tags" Target="../tags/tag1012.xml"/><Relationship Id="rId194" Type="http://schemas.openxmlformats.org/officeDocument/2006/relationships/tags" Target="../tags/tag1033.xml"/><Relationship Id="rId208" Type="http://schemas.openxmlformats.org/officeDocument/2006/relationships/tags" Target="../tags/tag1047.xml"/><Relationship Id="rId229" Type="http://schemas.openxmlformats.org/officeDocument/2006/relationships/tags" Target="../tags/tag1068.xml"/><Relationship Id="rId240" Type="http://schemas.openxmlformats.org/officeDocument/2006/relationships/tags" Target="../tags/tag1079.xml"/><Relationship Id="rId261" Type="http://schemas.openxmlformats.org/officeDocument/2006/relationships/tags" Target="../tags/tag1100.xml"/><Relationship Id="rId14" Type="http://schemas.openxmlformats.org/officeDocument/2006/relationships/tags" Target="../tags/tag853.xml"/><Relationship Id="rId35" Type="http://schemas.openxmlformats.org/officeDocument/2006/relationships/tags" Target="../tags/tag874.xml"/><Relationship Id="rId56" Type="http://schemas.openxmlformats.org/officeDocument/2006/relationships/tags" Target="../tags/tag895.xml"/><Relationship Id="rId77" Type="http://schemas.openxmlformats.org/officeDocument/2006/relationships/tags" Target="../tags/tag916.xml"/><Relationship Id="rId100" Type="http://schemas.openxmlformats.org/officeDocument/2006/relationships/tags" Target="../tags/tag939.xml"/><Relationship Id="rId282" Type="http://schemas.openxmlformats.org/officeDocument/2006/relationships/tags" Target="../tags/tag1121.xml"/><Relationship Id="rId8" Type="http://schemas.openxmlformats.org/officeDocument/2006/relationships/tags" Target="../tags/tag847.xml"/><Relationship Id="rId98" Type="http://schemas.openxmlformats.org/officeDocument/2006/relationships/tags" Target="../tags/tag937.xml"/><Relationship Id="rId121" Type="http://schemas.openxmlformats.org/officeDocument/2006/relationships/tags" Target="../tags/tag960.xml"/><Relationship Id="rId142" Type="http://schemas.openxmlformats.org/officeDocument/2006/relationships/tags" Target="../tags/tag981.xml"/><Relationship Id="rId163" Type="http://schemas.openxmlformats.org/officeDocument/2006/relationships/tags" Target="../tags/tag1002.xml"/><Relationship Id="rId184" Type="http://schemas.openxmlformats.org/officeDocument/2006/relationships/tags" Target="../tags/tag1023.xml"/><Relationship Id="rId219" Type="http://schemas.openxmlformats.org/officeDocument/2006/relationships/tags" Target="../tags/tag1058.xml"/><Relationship Id="rId230" Type="http://schemas.openxmlformats.org/officeDocument/2006/relationships/tags" Target="../tags/tag1069.xml"/><Relationship Id="rId251" Type="http://schemas.openxmlformats.org/officeDocument/2006/relationships/tags" Target="../tags/tag1090.xml"/><Relationship Id="rId25" Type="http://schemas.openxmlformats.org/officeDocument/2006/relationships/tags" Target="../tags/tag864.xml"/><Relationship Id="rId46" Type="http://schemas.openxmlformats.org/officeDocument/2006/relationships/tags" Target="../tags/tag885.xml"/><Relationship Id="rId67" Type="http://schemas.openxmlformats.org/officeDocument/2006/relationships/tags" Target="../tags/tag906.xml"/><Relationship Id="rId272" Type="http://schemas.openxmlformats.org/officeDocument/2006/relationships/tags" Target="../tags/tag1111.xml"/><Relationship Id="rId293" Type="http://schemas.openxmlformats.org/officeDocument/2006/relationships/tags" Target="../tags/tag1132.xml"/><Relationship Id="rId307" Type="http://schemas.openxmlformats.org/officeDocument/2006/relationships/image" Target="../media/image43.png"/><Relationship Id="rId88" Type="http://schemas.openxmlformats.org/officeDocument/2006/relationships/tags" Target="../tags/tag927.xml"/><Relationship Id="rId111" Type="http://schemas.openxmlformats.org/officeDocument/2006/relationships/tags" Target="../tags/tag950.xml"/><Relationship Id="rId132" Type="http://schemas.openxmlformats.org/officeDocument/2006/relationships/tags" Target="../tags/tag971.xml"/><Relationship Id="rId153" Type="http://schemas.openxmlformats.org/officeDocument/2006/relationships/tags" Target="../tags/tag992.xml"/><Relationship Id="rId174" Type="http://schemas.openxmlformats.org/officeDocument/2006/relationships/tags" Target="../tags/tag1013.xml"/><Relationship Id="rId195" Type="http://schemas.openxmlformats.org/officeDocument/2006/relationships/tags" Target="../tags/tag1034.xml"/><Relationship Id="rId209" Type="http://schemas.openxmlformats.org/officeDocument/2006/relationships/tags" Target="../tags/tag1048.xml"/><Relationship Id="rId220" Type="http://schemas.openxmlformats.org/officeDocument/2006/relationships/tags" Target="../tags/tag1059.xml"/><Relationship Id="rId241" Type="http://schemas.openxmlformats.org/officeDocument/2006/relationships/tags" Target="../tags/tag1080.xml"/><Relationship Id="rId15" Type="http://schemas.openxmlformats.org/officeDocument/2006/relationships/tags" Target="../tags/tag854.xml"/><Relationship Id="rId36" Type="http://schemas.openxmlformats.org/officeDocument/2006/relationships/tags" Target="../tags/tag875.xml"/><Relationship Id="rId57" Type="http://schemas.openxmlformats.org/officeDocument/2006/relationships/tags" Target="../tags/tag896.xml"/><Relationship Id="rId262" Type="http://schemas.openxmlformats.org/officeDocument/2006/relationships/tags" Target="../tags/tag1101.xml"/><Relationship Id="rId283" Type="http://schemas.openxmlformats.org/officeDocument/2006/relationships/tags" Target="../tags/tag1122.xml"/><Relationship Id="rId78" Type="http://schemas.openxmlformats.org/officeDocument/2006/relationships/tags" Target="../tags/tag917.xml"/><Relationship Id="rId99" Type="http://schemas.openxmlformats.org/officeDocument/2006/relationships/tags" Target="../tags/tag938.xml"/><Relationship Id="rId101" Type="http://schemas.openxmlformats.org/officeDocument/2006/relationships/tags" Target="../tags/tag940.xml"/><Relationship Id="rId122" Type="http://schemas.openxmlformats.org/officeDocument/2006/relationships/tags" Target="../tags/tag961.xml"/><Relationship Id="rId143" Type="http://schemas.openxmlformats.org/officeDocument/2006/relationships/tags" Target="../tags/tag982.xml"/><Relationship Id="rId164" Type="http://schemas.openxmlformats.org/officeDocument/2006/relationships/tags" Target="../tags/tag1003.xml"/><Relationship Id="rId185" Type="http://schemas.openxmlformats.org/officeDocument/2006/relationships/tags" Target="../tags/tag1024.xml"/><Relationship Id="rId9" Type="http://schemas.openxmlformats.org/officeDocument/2006/relationships/tags" Target="../tags/tag848.xml"/><Relationship Id="rId210" Type="http://schemas.openxmlformats.org/officeDocument/2006/relationships/tags" Target="../tags/tag1049.xml"/><Relationship Id="rId26" Type="http://schemas.openxmlformats.org/officeDocument/2006/relationships/tags" Target="../tags/tag865.xml"/><Relationship Id="rId231" Type="http://schemas.openxmlformats.org/officeDocument/2006/relationships/tags" Target="../tags/tag1070.xml"/><Relationship Id="rId252" Type="http://schemas.openxmlformats.org/officeDocument/2006/relationships/tags" Target="../tags/tag1091.xml"/><Relationship Id="rId273" Type="http://schemas.openxmlformats.org/officeDocument/2006/relationships/tags" Target="../tags/tag1112.xml"/><Relationship Id="rId294" Type="http://schemas.openxmlformats.org/officeDocument/2006/relationships/tags" Target="../tags/tag1133.xml"/><Relationship Id="rId308" Type="http://schemas.openxmlformats.org/officeDocument/2006/relationships/image" Target="../media/image72.png"/><Relationship Id="rId47" Type="http://schemas.openxmlformats.org/officeDocument/2006/relationships/tags" Target="../tags/tag886.xml"/><Relationship Id="rId68" Type="http://schemas.openxmlformats.org/officeDocument/2006/relationships/tags" Target="../tags/tag907.xml"/><Relationship Id="rId89" Type="http://schemas.openxmlformats.org/officeDocument/2006/relationships/tags" Target="../tags/tag928.xml"/><Relationship Id="rId112" Type="http://schemas.openxmlformats.org/officeDocument/2006/relationships/tags" Target="../tags/tag951.xml"/><Relationship Id="rId133" Type="http://schemas.openxmlformats.org/officeDocument/2006/relationships/tags" Target="../tags/tag972.xml"/><Relationship Id="rId154" Type="http://schemas.openxmlformats.org/officeDocument/2006/relationships/tags" Target="../tags/tag993.xml"/><Relationship Id="rId175" Type="http://schemas.openxmlformats.org/officeDocument/2006/relationships/tags" Target="../tags/tag1014.xml"/><Relationship Id="rId196" Type="http://schemas.openxmlformats.org/officeDocument/2006/relationships/tags" Target="../tags/tag1035.xml"/><Relationship Id="rId200" Type="http://schemas.openxmlformats.org/officeDocument/2006/relationships/tags" Target="../tags/tag1039.xml"/><Relationship Id="rId16" Type="http://schemas.openxmlformats.org/officeDocument/2006/relationships/tags" Target="../tags/tag855.xml"/><Relationship Id="rId221" Type="http://schemas.openxmlformats.org/officeDocument/2006/relationships/tags" Target="../tags/tag1060.xml"/><Relationship Id="rId242" Type="http://schemas.openxmlformats.org/officeDocument/2006/relationships/tags" Target="../tags/tag1081.xml"/><Relationship Id="rId263" Type="http://schemas.openxmlformats.org/officeDocument/2006/relationships/tags" Target="../tags/tag1102.xml"/><Relationship Id="rId284" Type="http://schemas.openxmlformats.org/officeDocument/2006/relationships/tags" Target="../tags/tag1123.xml"/><Relationship Id="rId37" Type="http://schemas.openxmlformats.org/officeDocument/2006/relationships/tags" Target="../tags/tag876.xml"/><Relationship Id="rId58" Type="http://schemas.openxmlformats.org/officeDocument/2006/relationships/tags" Target="../tags/tag897.xml"/><Relationship Id="rId79" Type="http://schemas.openxmlformats.org/officeDocument/2006/relationships/tags" Target="../tags/tag918.xml"/><Relationship Id="rId102" Type="http://schemas.openxmlformats.org/officeDocument/2006/relationships/tags" Target="../tags/tag941.xml"/><Relationship Id="rId123" Type="http://schemas.openxmlformats.org/officeDocument/2006/relationships/tags" Target="../tags/tag962.xml"/><Relationship Id="rId144" Type="http://schemas.openxmlformats.org/officeDocument/2006/relationships/tags" Target="../tags/tag983.xml"/><Relationship Id="rId90" Type="http://schemas.openxmlformats.org/officeDocument/2006/relationships/tags" Target="../tags/tag929.xml"/><Relationship Id="rId165" Type="http://schemas.openxmlformats.org/officeDocument/2006/relationships/tags" Target="../tags/tag1004.xml"/><Relationship Id="rId186" Type="http://schemas.openxmlformats.org/officeDocument/2006/relationships/tags" Target="../tags/tag1025.xml"/><Relationship Id="rId211" Type="http://schemas.openxmlformats.org/officeDocument/2006/relationships/tags" Target="../tags/tag1050.xml"/><Relationship Id="rId232" Type="http://schemas.openxmlformats.org/officeDocument/2006/relationships/tags" Target="../tags/tag1071.xml"/><Relationship Id="rId253" Type="http://schemas.openxmlformats.org/officeDocument/2006/relationships/tags" Target="../tags/tag1092.xml"/><Relationship Id="rId274" Type="http://schemas.openxmlformats.org/officeDocument/2006/relationships/tags" Target="../tags/tag1113.xml"/><Relationship Id="rId295" Type="http://schemas.openxmlformats.org/officeDocument/2006/relationships/tags" Target="../tags/tag1134.xml"/><Relationship Id="rId309" Type="http://schemas.openxmlformats.org/officeDocument/2006/relationships/image" Target="../media/image34.png"/><Relationship Id="rId27" Type="http://schemas.openxmlformats.org/officeDocument/2006/relationships/tags" Target="../tags/tag866.xml"/><Relationship Id="rId48" Type="http://schemas.openxmlformats.org/officeDocument/2006/relationships/tags" Target="../tags/tag887.xml"/><Relationship Id="rId69" Type="http://schemas.openxmlformats.org/officeDocument/2006/relationships/tags" Target="../tags/tag908.xml"/><Relationship Id="rId113" Type="http://schemas.openxmlformats.org/officeDocument/2006/relationships/tags" Target="../tags/tag952.xml"/><Relationship Id="rId134" Type="http://schemas.openxmlformats.org/officeDocument/2006/relationships/tags" Target="../tags/tag973.xml"/><Relationship Id="rId80" Type="http://schemas.openxmlformats.org/officeDocument/2006/relationships/tags" Target="../tags/tag919.xml"/><Relationship Id="rId155" Type="http://schemas.openxmlformats.org/officeDocument/2006/relationships/tags" Target="../tags/tag994.xml"/><Relationship Id="rId176" Type="http://schemas.openxmlformats.org/officeDocument/2006/relationships/tags" Target="../tags/tag1015.xml"/><Relationship Id="rId197" Type="http://schemas.openxmlformats.org/officeDocument/2006/relationships/tags" Target="../tags/tag1036.xml"/><Relationship Id="rId201" Type="http://schemas.openxmlformats.org/officeDocument/2006/relationships/tags" Target="../tags/tag1040.xml"/><Relationship Id="rId222" Type="http://schemas.openxmlformats.org/officeDocument/2006/relationships/tags" Target="../tags/tag1061.xml"/><Relationship Id="rId243" Type="http://schemas.openxmlformats.org/officeDocument/2006/relationships/tags" Target="../tags/tag1082.xml"/><Relationship Id="rId264" Type="http://schemas.openxmlformats.org/officeDocument/2006/relationships/tags" Target="../tags/tag1103.xml"/><Relationship Id="rId285" Type="http://schemas.openxmlformats.org/officeDocument/2006/relationships/tags" Target="../tags/tag1124.xml"/><Relationship Id="rId17" Type="http://schemas.openxmlformats.org/officeDocument/2006/relationships/tags" Target="../tags/tag856.xml"/><Relationship Id="rId38" Type="http://schemas.openxmlformats.org/officeDocument/2006/relationships/tags" Target="../tags/tag877.xml"/><Relationship Id="rId59" Type="http://schemas.openxmlformats.org/officeDocument/2006/relationships/tags" Target="../tags/tag898.xml"/><Relationship Id="rId103" Type="http://schemas.openxmlformats.org/officeDocument/2006/relationships/tags" Target="../tags/tag942.xml"/><Relationship Id="rId124" Type="http://schemas.openxmlformats.org/officeDocument/2006/relationships/tags" Target="../tags/tag963.xml"/><Relationship Id="rId70" Type="http://schemas.openxmlformats.org/officeDocument/2006/relationships/tags" Target="../tags/tag909.xml"/><Relationship Id="rId91" Type="http://schemas.openxmlformats.org/officeDocument/2006/relationships/tags" Target="../tags/tag930.xml"/><Relationship Id="rId145" Type="http://schemas.openxmlformats.org/officeDocument/2006/relationships/tags" Target="../tags/tag984.xml"/><Relationship Id="rId166" Type="http://schemas.openxmlformats.org/officeDocument/2006/relationships/tags" Target="../tags/tag1005.xml"/><Relationship Id="rId187" Type="http://schemas.openxmlformats.org/officeDocument/2006/relationships/tags" Target="../tags/tag1026.xml"/><Relationship Id="rId1" Type="http://schemas.openxmlformats.org/officeDocument/2006/relationships/tags" Target="../tags/tag840.xml"/><Relationship Id="rId212" Type="http://schemas.openxmlformats.org/officeDocument/2006/relationships/tags" Target="../tags/tag1051.xml"/><Relationship Id="rId233" Type="http://schemas.openxmlformats.org/officeDocument/2006/relationships/tags" Target="../tags/tag1072.xml"/><Relationship Id="rId254" Type="http://schemas.openxmlformats.org/officeDocument/2006/relationships/tags" Target="../tags/tag1093.xml"/><Relationship Id="rId28" Type="http://schemas.openxmlformats.org/officeDocument/2006/relationships/tags" Target="../tags/tag867.xml"/><Relationship Id="rId49" Type="http://schemas.openxmlformats.org/officeDocument/2006/relationships/tags" Target="../tags/tag888.xml"/><Relationship Id="rId114" Type="http://schemas.openxmlformats.org/officeDocument/2006/relationships/tags" Target="../tags/tag953.xml"/><Relationship Id="rId275" Type="http://schemas.openxmlformats.org/officeDocument/2006/relationships/tags" Target="../tags/tag1114.xml"/><Relationship Id="rId296" Type="http://schemas.openxmlformats.org/officeDocument/2006/relationships/tags" Target="../tags/tag1135.xml"/><Relationship Id="rId300" Type="http://schemas.openxmlformats.org/officeDocument/2006/relationships/notesSlide" Target="../notesSlides/notesSlide11.xml"/><Relationship Id="rId60" Type="http://schemas.openxmlformats.org/officeDocument/2006/relationships/tags" Target="../tags/tag899.xml"/><Relationship Id="rId81" Type="http://schemas.openxmlformats.org/officeDocument/2006/relationships/tags" Target="../tags/tag920.xml"/><Relationship Id="rId135" Type="http://schemas.openxmlformats.org/officeDocument/2006/relationships/tags" Target="../tags/tag974.xml"/><Relationship Id="rId156" Type="http://schemas.openxmlformats.org/officeDocument/2006/relationships/tags" Target="../tags/tag995.xml"/><Relationship Id="rId177" Type="http://schemas.openxmlformats.org/officeDocument/2006/relationships/tags" Target="../tags/tag1016.xml"/><Relationship Id="rId198" Type="http://schemas.openxmlformats.org/officeDocument/2006/relationships/tags" Target="../tags/tag1037.xml"/><Relationship Id="rId202" Type="http://schemas.openxmlformats.org/officeDocument/2006/relationships/tags" Target="../tags/tag1041.xml"/><Relationship Id="rId223" Type="http://schemas.openxmlformats.org/officeDocument/2006/relationships/tags" Target="../tags/tag1062.xml"/><Relationship Id="rId244" Type="http://schemas.openxmlformats.org/officeDocument/2006/relationships/tags" Target="../tags/tag1083.xml"/><Relationship Id="rId18" Type="http://schemas.openxmlformats.org/officeDocument/2006/relationships/tags" Target="../tags/tag857.xml"/><Relationship Id="rId39" Type="http://schemas.openxmlformats.org/officeDocument/2006/relationships/tags" Target="../tags/tag878.xml"/><Relationship Id="rId265" Type="http://schemas.openxmlformats.org/officeDocument/2006/relationships/tags" Target="../tags/tag1104.xml"/><Relationship Id="rId286" Type="http://schemas.openxmlformats.org/officeDocument/2006/relationships/tags" Target="../tags/tag1125.xml"/><Relationship Id="rId50" Type="http://schemas.openxmlformats.org/officeDocument/2006/relationships/tags" Target="../tags/tag889.xml"/><Relationship Id="rId104" Type="http://schemas.openxmlformats.org/officeDocument/2006/relationships/tags" Target="../tags/tag943.xml"/><Relationship Id="rId125" Type="http://schemas.openxmlformats.org/officeDocument/2006/relationships/tags" Target="../tags/tag964.xml"/><Relationship Id="rId146" Type="http://schemas.openxmlformats.org/officeDocument/2006/relationships/tags" Target="../tags/tag985.xml"/><Relationship Id="rId167" Type="http://schemas.openxmlformats.org/officeDocument/2006/relationships/tags" Target="../tags/tag1006.xml"/><Relationship Id="rId188" Type="http://schemas.openxmlformats.org/officeDocument/2006/relationships/tags" Target="../tags/tag1027.xml"/><Relationship Id="rId71" Type="http://schemas.openxmlformats.org/officeDocument/2006/relationships/tags" Target="../tags/tag910.xml"/><Relationship Id="rId92" Type="http://schemas.openxmlformats.org/officeDocument/2006/relationships/tags" Target="../tags/tag931.xml"/><Relationship Id="rId213" Type="http://schemas.openxmlformats.org/officeDocument/2006/relationships/tags" Target="../tags/tag1052.xml"/><Relationship Id="rId234" Type="http://schemas.openxmlformats.org/officeDocument/2006/relationships/tags" Target="../tags/tag1073.xml"/><Relationship Id="rId2" Type="http://schemas.openxmlformats.org/officeDocument/2006/relationships/tags" Target="../tags/tag841.xml"/><Relationship Id="rId29" Type="http://schemas.openxmlformats.org/officeDocument/2006/relationships/tags" Target="../tags/tag868.xml"/><Relationship Id="rId255" Type="http://schemas.openxmlformats.org/officeDocument/2006/relationships/tags" Target="../tags/tag1094.xml"/><Relationship Id="rId276" Type="http://schemas.openxmlformats.org/officeDocument/2006/relationships/tags" Target="../tags/tag1115.xml"/><Relationship Id="rId297" Type="http://schemas.openxmlformats.org/officeDocument/2006/relationships/tags" Target="../tags/tag1136.xml"/><Relationship Id="rId40" Type="http://schemas.openxmlformats.org/officeDocument/2006/relationships/tags" Target="../tags/tag879.xml"/><Relationship Id="rId115" Type="http://schemas.openxmlformats.org/officeDocument/2006/relationships/tags" Target="../tags/tag954.xml"/><Relationship Id="rId136" Type="http://schemas.openxmlformats.org/officeDocument/2006/relationships/tags" Target="../tags/tag975.xml"/><Relationship Id="rId157" Type="http://schemas.openxmlformats.org/officeDocument/2006/relationships/tags" Target="../tags/tag996.xml"/><Relationship Id="rId178" Type="http://schemas.openxmlformats.org/officeDocument/2006/relationships/tags" Target="../tags/tag1017.xml"/><Relationship Id="rId301" Type="http://schemas.openxmlformats.org/officeDocument/2006/relationships/image" Target="../media/image32.jpeg"/><Relationship Id="rId61" Type="http://schemas.openxmlformats.org/officeDocument/2006/relationships/tags" Target="../tags/tag900.xml"/><Relationship Id="rId82" Type="http://schemas.openxmlformats.org/officeDocument/2006/relationships/tags" Target="../tags/tag921.xml"/><Relationship Id="rId199" Type="http://schemas.openxmlformats.org/officeDocument/2006/relationships/tags" Target="../tags/tag1038.xml"/><Relationship Id="rId203" Type="http://schemas.openxmlformats.org/officeDocument/2006/relationships/tags" Target="../tags/tag1042.xml"/><Relationship Id="rId19" Type="http://schemas.openxmlformats.org/officeDocument/2006/relationships/tags" Target="../tags/tag858.xml"/><Relationship Id="rId224" Type="http://schemas.openxmlformats.org/officeDocument/2006/relationships/tags" Target="../tags/tag1063.xml"/><Relationship Id="rId245" Type="http://schemas.openxmlformats.org/officeDocument/2006/relationships/tags" Target="../tags/tag1084.xml"/><Relationship Id="rId266" Type="http://schemas.openxmlformats.org/officeDocument/2006/relationships/tags" Target="../tags/tag1105.xml"/><Relationship Id="rId287" Type="http://schemas.openxmlformats.org/officeDocument/2006/relationships/tags" Target="../tags/tag1126.xml"/><Relationship Id="rId30" Type="http://schemas.openxmlformats.org/officeDocument/2006/relationships/tags" Target="../tags/tag869.xml"/><Relationship Id="rId105" Type="http://schemas.openxmlformats.org/officeDocument/2006/relationships/tags" Target="../tags/tag944.xml"/><Relationship Id="rId126" Type="http://schemas.openxmlformats.org/officeDocument/2006/relationships/tags" Target="../tags/tag965.xml"/><Relationship Id="rId147" Type="http://schemas.openxmlformats.org/officeDocument/2006/relationships/tags" Target="../tags/tag986.xml"/><Relationship Id="rId168" Type="http://schemas.openxmlformats.org/officeDocument/2006/relationships/tags" Target="../tags/tag1007.xml"/><Relationship Id="rId51" Type="http://schemas.openxmlformats.org/officeDocument/2006/relationships/tags" Target="../tags/tag890.xml"/><Relationship Id="rId72" Type="http://schemas.openxmlformats.org/officeDocument/2006/relationships/tags" Target="../tags/tag911.xml"/><Relationship Id="rId93" Type="http://schemas.openxmlformats.org/officeDocument/2006/relationships/tags" Target="../tags/tag932.xml"/><Relationship Id="rId189" Type="http://schemas.openxmlformats.org/officeDocument/2006/relationships/tags" Target="../tags/tag1028.xml"/><Relationship Id="rId3" Type="http://schemas.openxmlformats.org/officeDocument/2006/relationships/tags" Target="../tags/tag842.xml"/><Relationship Id="rId214" Type="http://schemas.openxmlformats.org/officeDocument/2006/relationships/tags" Target="../tags/tag1053.xml"/><Relationship Id="rId235" Type="http://schemas.openxmlformats.org/officeDocument/2006/relationships/tags" Target="../tags/tag1074.xml"/><Relationship Id="rId256" Type="http://schemas.openxmlformats.org/officeDocument/2006/relationships/tags" Target="../tags/tag1095.xml"/><Relationship Id="rId277" Type="http://schemas.openxmlformats.org/officeDocument/2006/relationships/tags" Target="../tags/tag1116.xml"/><Relationship Id="rId298" Type="http://schemas.openxmlformats.org/officeDocument/2006/relationships/tags" Target="../tags/tag1137.xml"/><Relationship Id="rId116" Type="http://schemas.openxmlformats.org/officeDocument/2006/relationships/tags" Target="../tags/tag955.xml"/><Relationship Id="rId137" Type="http://schemas.openxmlformats.org/officeDocument/2006/relationships/tags" Target="../tags/tag976.xml"/><Relationship Id="rId158" Type="http://schemas.openxmlformats.org/officeDocument/2006/relationships/tags" Target="../tags/tag997.xml"/><Relationship Id="rId302" Type="http://schemas.openxmlformats.org/officeDocument/2006/relationships/image" Target="../media/image17.png"/><Relationship Id="rId20" Type="http://schemas.openxmlformats.org/officeDocument/2006/relationships/tags" Target="../tags/tag859.xml"/><Relationship Id="rId41" Type="http://schemas.openxmlformats.org/officeDocument/2006/relationships/tags" Target="../tags/tag880.xml"/><Relationship Id="rId62" Type="http://schemas.openxmlformats.org/officeDocument/2006/relationships/tags" Target="../tags/tag901.xml"/><Relationship Id="rId83" Type="http://schemas.openxmlformats.org/officeDocument/2006/relationships/tags" Target="../tags/tag922.xml"/><Relationship Id="rId179" Type="http://schemas.openxmlformats.org/officeDocument/2006/relationships/tags" Target="../tags/tag1018.xml"/><Relationship Id="rId190" Type="http://schemas.openxmlformats.org/officeDocument/2006/relationships/tags" Target="../tags/tag1029.xml"/><Relationship Id="rId204" Type="http://schemas.openxmlformats.org/officeDocument/2006/relationships/tags" Target="../tags/tag1043.xml"/><Relationship Id="rId225" Type="http://schemas.openxmlformats.org/officeDocument/2006/relationships/tags" Target="../tags/tag1064.xml"/><Relationship Id="rId246" Type="http://schemas.openxmlformats.org/officeDocument/2006/relationships/tags" Target="../tags/tag1085.xml"/><Relationship Id="rId267" Type="http://schemas.openxmlformats.org/officeDocument/2006/relationships/tags" Target="../tags/tag1106.xml"/><Relationship Id="rId288" Type="http://schemas.openxmlformats.org/officeDocument/2006/relationships/tags" Target="../tags/tag1127.xml"/><Relationship Id="rId106" Type="http://schemas.openxmlformats.org/officeDocument/2006/relationships/tags" Target="../tags/tag945.xml"/><Relationship Id="rId127" Type="http://schemas.openxmlformats.org/officeDocument/2006/relationships/tags" Target="../tags/tag966.xml"/><Relationship Id="rId10" Type="http://schemas.openxmlformats.org/officeDocument/2006/relationships/tags" Target="../tags/tag849.xml"/><Relationship Id="rId31" Type="http://schemas.openxmlformats.org/officeDocument/2006/relationships/tags" Target="../tags/tag870.xml"/><Relationship Id="rId52" Type="http://schemas.openxmlformats.org/officeDocument/2006/relationships/tags" Target="../tags/tag891.xml"/><Relationship Id="rId73" Type="http://schemas.openxmlformats.org/officeDocument/2006/relationships/tags" Target="../tags/tag912.xml"/><Relationship Id="rId94" Type="http://schemas.openxmlformats.org/officeDocument/2006/relationships/tags" Target="../tags/tag933.xml"/><Relationship Id="rId148" Type="http://schemas.openxmlformats.org/officeDocument/2006/relationships/tags" Target="../tags/tag987.xml"/><Relationship Id="rId169" Type="http://schemas.openxmlformats.org/officeDocument/2006/relationships/tags" Target="../tags/tag1008.xml"/><Relationship Id="rId4" Type="http://schemas.openxmlformats.org/officeDocument/2006/relationships/tags" Target="../tags/tag843.xml"/><Relationship Id="rId180" Type="http://schemas.openxmlformats.org/officeDocument/2006/relationships/tags" Target="../tags/tag1019.xml"/><Relationship Id="rId215" Type="http://schemas.openxmlformats.org/officeDocument/2006/relationships/tags" Target="../tags/tag1054.xml"/><Relationship Id="rId236" Type="http://schemas.openxmlformats.org/officeDocument/2006/relationships/tags" Target="../tags/tag1075.xml"/><Relationship Id="rId257" Type="http://schemas.openxmlformats.org/officeDocument/2006/relationships/tags" Target="../tags/tag1096.xml"/><Relationship Id="rId278" Type="http://schemas.openxmlformats.org/officeDocument/2006/relationships/tags" Target="../tags/tag1117.xml"/><Relationship Id="rId303" Type="http://schemas.openxmlformats.org/officeDocument/2006/relationships/image" Target="../media/image18.png"/><Relationship Id="rId42" Type="http://schemas.openxmlformats.org/officeDocument/2006/relationships/tags" Target="../tags/tag881.xml"/><Relationship Id="rId84" Type="http://schemas.openxmlformats.org/officeDocument/2006/relationships/tags" Target="../tags/tag923.xml"/><Relationship Id="rId138" Type="http://schemas.openxmlformats.org/officeDocument/2006/relationships/tags" Target="../tags/tag977.xml"/><Relationship Id="rId191" Type="http://schemas.openxmlformats.org/officeDocument/2006/relationships/tags" Target="../tags/tag1030.xml"/><Relationship Id="rId205" Type="http://schemas.openxmlformats.org/officeDocument/2006/relationships/tags" Target="../tags/tag1044.xml"/><Relationship Id="rId247" Type="http://schemas.openxmlformats.org/officeDocument/2006/relationships/tags" Target="../tags/tag1086.xml"/><Relationship Id="rId107" Type="http://schemas.openxmlformats.org/officeDocument/2006/relationships/tags" Target="../tags/tag946.xml"/><Relationship Id="rId289" Type="http://schemas.openxmlformats.org/officeDocument/2006/relationships/tags" Target="../tags/tag1128.xml"/><Relationship Id="rId11" Type="http://schemas.openxmlformats.org/officeDocument/2006/relationships/tags" Target="../tags/tag850.xml"/><Relationship Id="rId53" Type="http://schemas.openxmlformats.org/officeDocument/2006/relationships/tags" Target="../tags/tag892.xml"/><Relationship Id="rId149" Type="http://schemas.openxmlformats.org/officeDocument/2006/relationships/tags" Target="../tags/tag988.xml"/><Relationship Id="rId95" Type="http://schemas.openxmlformats.org/officeDocument/2006/relationships/tags" Target="../tags/tag934.xml"/><Relationship Id="rId160" Type="http://schemas.openxmlformats.org/officeDocument/2006/relationships/tags" Target="../tags/tag999.xml"/><Relationship Id="rId216" Type="http://schemas.openxmlformats.org/officeDocument/2006/relationships/tags" Target="../tags/tag1055.xml"/><Relationship Id="rId258" Type="http://schemas.openxmlformats.org/officeDocument/2006/relationships/tags" Target="../tags/tag1097.xml"/><Relationship Id="rId22" Type="http://schemas.openxmlformats.org/officeDocument/2006/relationships/tags" Target="../tags/tag861.xml"/><Relationship Id="rId64" Type="http://schemas.openxmlformats.org/officeDocument/2006/relationships/tags" Target="../tags/tag903.xml"/><Relationship Id="rId118" Type="http://schemas.openxmlformats.org/officeDocument/2006/relationships/tags" Target="../tags/tag957.xml"/><Relationship Id="rId171" Type="http://schemas.openxmlformats.org/officeDocument/2006/relationships/tags" Target="../tags/tag1010.xml"/><Relationship Id="rId227" Type="http://schemas.openxmlformats.org/officeDocument/2006/relationships/tags" Target="../tags/tag1066.xml"/><Relationship Id="rId269" Type="http://schemas.openxmlformats.org/officeDocument/2006/relationships/tags" Target="../tags/tag1108.xml"/><Relationship Id="rId33" Type="http://schemas.openxmlformats.org/officeDocument/2006/relationships/tags" Target="../tags/tag872.xml"/><Relationship Id="rId129" Type="http://schemas.openxmlformats.org/officeDocument/2006/relationships/tags" Target="../tags/tag968.xml"/><Relationship Id="rId280" Type="http://schemas.openxmlformats.org/officeDocument/2006/relationships/tags" Target="../tags/tag1119.xml"/><Relationship Id="rId75" Type="http://schemas.openxmlformats.org/officeDocument/2006/relationships/tags" Target="../tags/tag914.xml"/><Relationship Id="rId140" Type="http://schemas.openxmlformats.org/officeDocument/2006/relationships/tags" Target="../tags/tag979.xml"/><Relationship Id="rId182" Type="http://schemas.openxmlformats.org/officeDocument/2006/relationships/tags" Target="../tags/tag1021.xml"/><Relationship Id="rId6" Type="http://schemas.openxmlformats.org/officeDocument/2006/relationships/tags" Target="../tags/tag845.xml"/><Relationship Id="rId238" Type="http://schemas.openxmlformats.org/officeDocument/2006/relationships/tags" Target="../tags/tag1077.xml"/><Relationship Id="rId291" Type="http://schemas.openxmlformats.org/officeDocument/2006/relationships/tags" Target="../tags/tag1130.xml"/><Relationship Id="rId305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tags" Target="../tags/tag1150.xml"/><Relationship Id="rId18" Type="http://schemas.openxmlformats.org/officeDocument/2006/relationships/tags" Target="../tags/tag1155.xml"/><Relationship Id="rId26" Type="http://schemas.openxmlformats.org/officeDocument/2006/relationships/tags" Target="../tags/tag1163.xml"/><Relationship Id="rId39" Type="http://schemas.openxmlformats.org/officeDocument/2006/relationships/image" Target="../media/image6.png"/><Relationship Id="rId21" Type="http://schemas.openxmlformats.org/officeDocument/2006/relationships/tags" Target="../tags/tag1158.xml"/><Relationship Id="rId34" Type="http://schemas.openxmlformats.org/officeDocument/2006/relationships/image" Target="../media/image73.png"/><Relationship Id="rId42" Type="http://schemas.openxmlformats.org/officeDocument/2006/relationships/image" Target="../media/image7.png"/><Relationship Id="rId7" Type="http://schemas.openxmlformats.org/officeDocument/2006/relationships/tags" Target="../tags/tag1144.xml"/><Relationship Id="rId2" Type="http://schemas.openxmlformats.org/officeDocument/2006/relationships/tags" Target="../tags/tag1139.xml"/><Relationship Id="rId16" Type="http://schemas.openxmlformats.org/officeDocument/2006/relationships/tags" Target="../tags/tag1153.xml"/><Relationship Id="rId20" Type="http://schemas.openxmlformats.org/officeDocument/2006/relationships/tags" Target="../tags/tag1157.xml"/><Relationship Id="rId29" Type="http://schemas.openxmlformats.org/officeDocument/2006/relationships/tags" Target="../tags/tag1166.xml"/><Relationship Id="rId41" Type="http://schemas.openxmlformats.org/officeDocument/2006/relationships/image" Target="../media/image35.png"/><Relationship Id="rId1" Type="http://schemas.openxmlformats.org/officeDocument/2006/relationships/tags" Target="../tags/tag1138.xml"/><Relationship Id="rId6" Type="http://schemas.openxmlformats.org/officeDocument/2006/relationships/tags" Target="../tags/tag1143.xml"/><Relationship Id="rId11" Type="http://schemas.openxmlformats.org/officeDocument/2006/relationships/tags" Target="../tags/tag1148.xml"/><Relationship Id="rId24" Type="http://schemas.openxmlformats.org/officeDocument/2006/relationships/tags" Target="../tags/tag1161.xml"/><Relationship Id="rId32" Type="http://schemas.openxmlformats.org/officeDocument/2006/relationships/slideLayout" Target="../slideLayouts/slideLayout1.xml"/><Relationship Id="rId37" Type="http://schemas.openxmlformats.org/officeDocument/2006/relationships/image" Target="../media/image5.png"/><Relationship Id="rId40" Type="http://schemas.microsoft.com/office/2007/relationships/hdphoto" Target="../media/hdphoto3.wdp"/><Relationship Id="rId5" Type="http://schemas.openxmlformats.org/officeDocument/2006/relationships/tags" Target="../tags/tag1142.xml"/><Relationship Id="rId15" Type="http://schemas.openxmlformats.org/officeDocument/2006/relationships/tags" Target="../tags/tag1152.xml"/><Relationship Id="rId23" Type="http://schemas.openxmlformats.org/officeDocument/2006/relationships/tags" Target="../tags/tag1160.xml"/><Relationship Id="rId28" Type="http://schemas.openxmlformats.org/officeDocument/2006/relationships/tags" Target="../tags/tag1165.xml"/><Relationship Id="rId36" Type="http://schemas.openxmlformats.org/officeDocument/2006/relationships/image" Target="../media/image4.png"/><Relationship Id="rId10" Type="http://schemas.openxmlformats.org/officeDocument/2006/relationships/tags" Target="../tags/tag1147.xml"/><Relationship Id="rId19" Type="http://schemas.openxmlformats.org/officeDocument/2006/relationships/tags" Target="../tags/tag1156.xml"/><Relationship Id="rId31" Type="http://schemas.openxmlformats.org/officeDocument/2006/relationships/tags" Target="../tags/tag1168.xml"/><Relationship Id="rId4" Type="http://schemas.openxmlformats.org/officeDocument/2006/relationships/tags" Target="../tags/tag1141.xml"/><Relationship Id="rId9" Type="http://schemas.openxmlformats.org/officeDocument/2006/relationships/tags" Target="../tags/tag1146.xml"/><Relationship Id="rId14" Type="http://schemas.openxmlformats.org/officeDocument/2006/relationships/tags" Target="../tags/tag1151.xml"/><Relationship Id="rId22" Type="http://schemas.openxmlformats.org/officeDocument/2006/relationships/tags" Target="../tags/tag1159.xml"/><Relationship Id="rId27" Type="http://schemas.openxmlformats.org/officeDocument/2006/relationships/tags" Target="../tags/tag1164.xml"/><Relationship Id="rId30" Type="http://schemas.openxmlformats.org/officeDocument/2006/relationships/tags" Target="../tags/tag1167.xml"/><Relationship Id="rId35" Type="http://schemas.microsoft.com/office/2007/relationships/hdphoto" Target="../media/hdphoto5.wdp"/><Relationship Id="rId43" Type="http://schemas.openxmlformats.org/officeDocument/2006/relationships/image" Target="../media/image8.png"/><Relationship Id="rId8" Type="http://schemas.openxmlformats.org/officeDocument/2006/relationships/tags" Target="../tags/tag1145.xml"/><Relationship Id="rId3" Type="http://schemas.openxmlformats.org/officeDocument/2006/relationships/tags" Target="../tags/tag1140.xml"/><Relationship Id="rId12" Type="http://schemas.openxmlformats.org/officeDocument/2006/relationships/tags" Target="../tags/tag1149.xml"/><Relationship Id="rId17" Type="http://schemas.openxmlformats.org/officeDocument/2006/relationships/tags" Target="../tags/tag1154.xml"/><Relationship Id="rId25" Type="http://schemas.openxmlformats.org/officeDocument/2006/relationships/tags" Target="../tags/tag1162.xml"/><Relationship Id="rId33" Type="http://schemas.openxmlformats.org/officeDocument/2006/relationships/notesSlide" Target="../notesSlides/notesSlide12.xml"/><Relationship Id="rId38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5.png"/></Relationships>
</file>

<file path=ppt/slides/_rels/slide2.xml.rels><?xml version="1.0" encoding="UTF-8" standalone="yes"?>
<Relationships xmlns="http://schemas.openxmlformats.org/package/2006/relationships"><Relationship Id="rId26" Type="http://schemas.openxmlformats.org/officeDocument/2006/relationships/tags" Target="../tags/tag47.xml"/><Relationship Id="rId21" Type="http://schemas.openxmlformats.org/officeDocument/2006/relationships/tags" Target="../tags/tag42.xml"/><Relationship Id="rId42" Type="http://schemas.openxmlformats.org/officeDocument/2006/relationships/tags" Target="../tags/tag63.xml"/><Relationship Id="rId47" Type="http://schemas.openxmlformats.org/officeDocument/2006/relationships/tags" Target="../tags/tag68.xml"/><Relationship Id="rId63" Type="http://schemas.openxmlformats.org/officeDocument/2006/relationships/tags" Target="../tags/tag84.xml"/><Relationship Id="rId68" Type="http://schemas.openxmlformats.org/officeDocument/2006/relationships/tags" Target="../tags/tag89.xml"/><Relationship Id="rId84" Type="http://schemas.openxmlformats.org/officeDocument/2006/relationships/image" Target="../media/image18.png"/><Relationship Id="rId89" Type="http://schemas.openxmlformats.org/officeDocument/2006/relationships/image" Target="../media/image23.png"/><Relationship Id="rId16" Type="http://schemas.openxmlformats.org/officeDocument/2006/relationships/tags" Target="../tags/tag37.xml"/><Relationship Id="rId11" Type="http://schemas.openxmlformats.org/officeDocument/2006/relationships/tags" Target="../tags/tag32.xml"/><Relationship Id="rId32" Type="http://schemas.openxmlformats.org/officeDocument/2006/relationships/tags" Target="../tags/tag53.xml"/><Relationship Id="rId37" Type="http://schemas.openxmlformats.org/officeDocument/2006/relationships/tags" Target="../tags/tag58.xml"/><Relationship Id="rId53" Type="http://schemas.openxmlformats.org/officeDocument/2006/relationships/tags" Target="../tags/tag74.xml"/><Relationship Id="rId58" Type="http://schemas.openxmlformats.org/officeDocument/2006/relationships/tags" Target="../tags/tag79.xml"/><Relationship Id="rId74" Type="http://schemas.openxmlformats.org/officeDocument/2006/relationships/tags" Target="../tags/tag95.xml"/><Relationship Id="rId79" Type="http://schemas.openxmlformats.org/officeDocument/2006/relationships/slideLayout" Target="../slideLayouts/slideLayout1.xml"/><Relationship Id="rId5" Type="http://schemas.openxmlformats.org/officeDocument/2006/relationships/tags" Target="../tags/tag26.xml"/><Relationship Id="rId90" Type="http://schemas.openxmlformats.org/officeDocument/2006/relationships/image" Target="../media/image24.png"/><Relationship Id="rId95" Type="http://schemas.openxmlformats.org/officeDocument/2006/relationships/image" Target="../media/image29.png"/><Relationship Id="rId22" Type="http://schemas.openxmlformats.org/officeDocument/2006/relationships/tags" Target="../tags/tag43.xml"/><Relationship Id="rId27" Type="http://schemas.openxmlformats.org/officeDocument/2006/relationships/tags" Target="../tags/tag48.xml"/><Relationship Id="rId43" Type="http://schemas.openxmlformats.org/officeDocument/2006/relationships/tags" Target="../tags/tag64.xml"/><Relationship Id="rId48" Type="http://schemas.openxmlformats.org/officeDocument/2006/relationships/tags" Target="../tags/tag69.xml"/><Relationship Id="rId64" Type="http://schemas.openxmlformats.org/officeDocument/2006/relationships/tags" Target="../tags/tag85.xml"/><Relationship Id="rId69" Type="http://schemas.openxmlformats.org/officeDocument/2006/relationships/tags" Target="../tags/tag90.xml"/><Relationship Id="rId80" Type="http://schemas.openxmlformats.org/officeDocument/2006/relationships/notesSlide" Target="../notesSlides/notesSlide2.xml"/><Relationship Id="rId85" Type="http://schemas.openxmlformats.org/officeDocument/2006/relationships/image" Target="../media/image19.png"/><Relationship Id="rId3" Type="http://schemas.openxmlformats.org/officeDocument/2006/relationships/tags" Target="../tags/tag24.xml"/><Relationship Id="rId12" Type="http://schemas.openxmlformats.org/officeDocument/2006/relationships/tags" Target="../tags/tag33.xml"/><Relationship Id="rId17" Type="http://schemas.openxmlformats.org/officeDocument/2006/relationships/tags" Target="../tags/tag38.xml"/><Relationship Id="rId25" Type="http://schemas.openxmlformats.org/officeDocument/2006/relationships/tags" Target="../tags/tag46.xml"/><Relationship Id="rId33" Type="http://schemas.openxmlformats.org/officeDocument/2006/relationships/tags" Target="../tags/tag54.xml"/><Relationship Id="rId38" Type="http://schemas.openxmlformats.org/officeDocument/2006/relationships/tags" Target="../tags/tag59.xml"/><Relationship Id="rId46" Type="http://schemas.openxmlformats.org/officeDocument/2006/relationships/tags" Target="../tags/tag67.xml"/><Relationship Id="rId59" Type="http://schemas.openxmlformats.org/officeDocument/2006/relationships/tags" Target="../tags/tag80.xml"/><Relationship Id="rId67" Type="http://schemas.openxmlformats.org/officeDocument/2006/relationships/tags" Target="../tags/tag88.xml"/><Relationship Id="rId20" Type="http://schemas.openxmlformats.org/officeDocument/2006/relationships/tags" Target="../tags/tag41.xml"/><Relationship Id="rId41" Type="http://schemas.openxmlformats.org/officeDocument/2006/relationships/tags" Target="../tags/tag62.xml"/><Relationship Id="rId54" Type="http://schemas.openxmlformats.org/officeDocument/2006/relationships/tags" Target="../tags/tag75.xml"/><Relationship Id="rId62" Type="http://schemas.openxmlformats.org/officeDocument/2006/relationships/tags" Target="../tags/tag83.xml"/><Relationship Id="rId70" Type="http://schemas.openxmlformats.org/officeDocument/2006/relationships/tags" Target="../tags/tag91.xml"/><Relationship Id="rId75" Type="http://schemas.openxmlformats.org/officeDocument/2006/relationships/tags" Target="../tags/tag96.xml"/><Relationship Id="rId83" Type="http://schemas.openxmlformats.org/officeDocument/2006/relationships/image" Target="../media/image17.png"/><Relationship Id="rId88" Type="http://schemas.openxmlformats.org/officeDocument/2006/relationships/image" Target="../media/image22.png"/><Relationship Id="rId91" Type="http://schemas.openxmlformats.org/officeDocument/2006/relationships/image" Target="../media/image25.png"/><Relationship Id="rId96" Type="http://schemas.openxmlformats.org/officeDocument/2006/relationships/image" Target="../media/image30.png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15" Type="http://schemas.openxmlformats.org/officeDocument/2006/relationships/tags" Target="../tags/tag36.xml"/><Relationship Id="rId23" Type="http://schemas.openxmlformats.org/officeDocument/2006/relationships/tags" Target="../tags/tag44.xml"/><Relationship Id="rId28" Type="http://schemas.openxmlformats.org/officeDocument/2006/relationships/tags" Target="../tags/tag49.xml"/><Relationship Id="rId36" Type="http://schemas.openxmlformats.org/officeDocument/2006/relationships/tags" Target="../tags/tag57.xml"/><Relationship Id="rId49" Type="http://schemas.openxmlformats.org/officeDocument/2006/relationships/tags" Target="../tags/tag70.xml"/><Relationship Id="rId57" Type="http://schemas.openxmlformats.org/officeDocument/2006/relationships/tags" Target="../tags/tag78.xml"/><Relationship Id="rId10" Type="http://schemas.openxmlformats.org/officeDocument/2006/relationships/tags" Target="../tags/tag31.xml"/><Relationship Id="rId31" Type="http://schemas.openxmlformats.org/officeDocument/2006/relationships/tags" Target="../tags/tag52.xml"/><Relationship Id="rId44" Type="http://schemas.openxmlformats.org/officeDocument/2006/relationships/tags" Target="../tags/tag65.xml"/><Relationship Id="rId52" Type="http://schemas.openxmlformats.org/officeDocument/2006/relationships/tags" Target="../tags/tag73.xml"/><Relationship Id="rId60" Type="http://schemas.openxmlformats.org/officeDocument/2006/relationships/tags" Target="../tags/tag81.xml"/><Relationship Id="rId65" Type="http://schemas.openxmlformats.org/officeDocument/2006/relationships/tags" Target="../tags/tag86.xml"/><Relationship Id="rId73" Type="http://schemas.openxmlformats.org/officeDocument/2006/relationships/tags" Target="../tags/tag94.xml"/><Relationship Id="rId78" Type="http://schemas.openxmlformats.org/officeDocument/2006/relationships/tags" Target="../tags/tag99.xml"/><Relationship Id="rId81" Type="http://schemas.openxmlformats.org/officeDocument/2006/relationships/image" Target="../media/image15.jpeg"/><Relationship Id="rId86" Type="http://schemas.openxmlformats.org/officeDocument/2006/relationships/image" Target="../media/image20.png"/><Relationship Id="rId94" Type="http://schemas.openxmlformats.org/officeDocument/2006/relationships/image" Target="../media/image28.png"/><Relationship Id="rId4" Type="http://schemas.openxmlformats.org/officeDocument/2006/relationships/tags" Target="../tags/tag25.xml"/><Relationship Id="rId9" Type="http://schemas.openxmlformats.org/officeDocument/2006/relationships/tags" Target="../tags/tag30.xml"/><Relationship Id="rId13" Type="http://schemas.openxmlformats.org/officeDocument/2006/relationships/tags" Target="../tags/tag34.xml"/><Relationship Id="rId18" Type="http://schemas.openxmlformats.org/officeDocument/2006/relationships/tags" Target="../tags/tag39.xml"/><Relationship Id="rId39" Type="http://schemas.openxmlformats.org/officeDocument/2006/relationships/tags" Target="../tags/tag60.xml"/><Relationship Id="rId34" Type="http://schemas.openxmlformats.org/officeDocument/2006/relationships/tags" Target="../tags/tag55.xml"/><Relationship Id="rId50" Type="http://schemas.openxmlformats.org/officeDocument/2006/relationships/tags" Target="../tags/tag71.xml"/><Relationship Id="rId55" Type="http://schemas.openxmlformats.org/officeDocument/2006/relationships/tags" Target="../tags/tag76.xml"/><Relationship Id="rId76" Type="http://schemas.openxmlformats.org/officeDocument/2006/relationships/tags" Target="../tags/tag97.xml"/><Relationship Id="rId97" Type="http://schemas.openxmlformats.org/officeDocument/2006/relationships/image" Target="../media/image31.png"/><Relationship Id="rId7" Type="http://schemas.openxmlformats.org/officeDocument/2006/relationships/tags" Target="../tags/tag28.xml"/><Relationship Id="rId71" Type="http://schemas.openxmlformats.org/officeDocument/2006/relationships/tags" Target="../tags/tag92.xml"/><Relationship Id="rId92" Type="http://schemas.openxmlformats.org/officeDocument/2006/relationships/image" Target="../media/image26.png"/><Relationship Id="rId2" Type="http://schemas.openxmlformats.org/officeDocument/2006/relationships/tags" Target="../tags/tag23.xml"/><Relationship Id="rId29" Type="http://schemas.openxmlformats.org/officeDocument/2006/relationships/tags" Target="../tags/tag50.xml"/><Relationship Id="rId24" Type="http://schemas.openxmlformats.org/officeDocument/2006/relationships/tags" Target="../tags/tag45.xml"/><Relationship Id="rId40" Type="http://schemas.openxmlformats.org/officeDocument/2006/relationships/tags" Target="../tags/tag61.xml"/><Relationship Id="rId45" Type="http://schemas.openxmlformats.org/officeDocument/2006/relationships/tags" Target="../tags/tag66.xml"/><Relationship Id="rId66" Type="http://schemas.openxmlformats.org/officeDocument/2006/relationships/tags" Target="../tags/tag87.xml"/><Relationship Id="rId87" Type="http://schemas.openxmlformats.org/officeDocument/2006/relationships/image" Target="../media/image21.png"/><Relationship Id="rId61" Type="http://schemas.openxmlformats.org/officeDocument/2006/relationships/tags" Target="../tags/tag82.xml"/><Relationship Id="rId82" Type="http://schemas.openxmlformats.org/officeDocument/2006/relationships/image" Target="../media/image16.png"/><Relationship Id="rId19" Type="http://schemas.openxmlformats.org/officeDocument/2006/relationships/tags" Target="../tags/tag40.xml"/><Relationship Id="rId14" Type="http://schemas.openxmlformats.org/officeDocument/2006/relationships/tags" Target="../tags/tag35.xml"/><Relationship Id="rId30" Type="http://schemas.openxmlformats.org/officeDocument/2006/relationships/tags" Target="../tags/tag51.xml"/><Relationship Id="rId35" Type="http://schemas.openxmlformats.org/officeDocument/2006/relationships/tags" Target="../tags/tag56.xml"/><Relationship Id="rId56" Type="http://schemas.openxmlformats.org/officeDocument/2006/relationships/tags" Target="../tags/tag77.xml"/><Relationship Id="rId77" Type="http://schemas.openxmlformats.org/officeDocument/2006/relationships/tags" Target="../tags/tag98.xml"/><Relationship Id="rId8" Type="http://schemas.openxmlformats.org/officeDocument/2006/relationships/tags" Target="../tags/tag29.xml"/><Relationship Id="rId51" Type="http://schemas.openxmlformats.org/officeDocument/2006/relationships/tags" Target="../tags/tag72.xml"/><Relationship Id="rId72" Type="http://schemas.openxmlformats.org/officeDocument/2006/relationships/tags" Target="../tags/tag93.xml"/><Relationship Id="rId93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117" Type="http://schemas.openxmlformats.org/officeDocument/2006/relationships/tags" Target="../tags/tag216.xml"/><Relationship Id="rId21" Type="http://schemas.openxmlformats.org/officeDocument/2006/relationships/tags" Target="../tags/tag120.xml"/><Relationship Id="rId42" Type="http://schemas.openxmlformats.org/officeDocument/2006/relationships/tags" Target="../tags/tag141.xml"/><Relationship Id="rId63" Type="http://schemas.openxmlformats.org/officeDocument/2006/relationships/tags" Target="../tags/tag162.xml"/><Relationship Id="rId84" Type="http://schemas.openxmlformats.org/officeDocument/2006/relationships/tags" Target="../tags/tag183.xml"/><Relationship Id="rId138" Type="http://schemas.openxmlformats.org/officeDocument/2006/relationships/tags" Target="../tags/tag237.xml"/><Relationship Id="rId159" Type="http://schemas.openxmlformats.org/officeDocument/2006/relationships/tags" Target="../tags/tag258.xml"/><Relationship Id="rId170" Type="http://schemas.openxmlformats.org/officeDocument/2006/relationships/tags" Target="../tags/tag269.xml"/><Relationship Id="rId191" Type="http://schemas.openxmlformats.org/officeDocument/2006/relationships/notesSlide" Target="../notesSlides/notesSlide3.xml"/><Relationship Id="rId107" Type="http://schemas.openxmlformats.org/officeDocument/2006/relationships/tags" Target="../tags/tag206.xml"/><Relationship Id="rId11" Type="http://schemas.openxmlformats.org/officeDocument/2006/relationships/tags" Target="../tags/tag110.xml"/><Relationship Id="rId32" Type="http://schemas.openxmlformats.org/officeDocument/2006/relationships/tags" Target="../tags/tag131.xml"/><Relationship Id="rId53" Type="http://schemas.openxmlformats.org/officeDocument/2006/relationships/tags" Target="../tags/tag152.xml"/><Relationship Id="rId74" Type="http://schemas.openxmlformats.org/officeDocument/2006/relationships/tags" Target="../tags/tag173.xml"/><Relationship Id="rId128" Type="http://schemas.openxmlformats.org/officeDocument/2006/relationships/tags" Target="../tags/tag227.xml"/><Relationship Id="rId149" Type="http://schemas.openxmlformats.org/officeDocument/2006/relationships/tags" Target="../tags/tag248.xml"/><Relationship Id="rId5" Type="http://schemas.openxmlformats.org/officeDocument/2006/relationships/tags" Target="../tags/tag104.xml"/><Relationship Id="rId95" Type="http://schemas.openxmlformats.org/officeDocument/2006/relationships/tags" Target="../tags/tag194.xml"/><Relationship Id="rId160" Type="http://schemas.openxmlformats.org/officeDocument/2006/relationships/tags" Target="../tags/tag259.xml"/><Relationship Id="rId181" Type="http://schemas.openxmlformats.org/officeDocument/2006/relationships/tags" Target="../tags/tag280.xml"/><Relationship Id="rId22" Type="http://schemas.openxmlformats.org/officeDocument/2006/relationships/tags" Target="../tags/tag121.xml"/><Relationship Id="rId43" Type="http://schemas.openxmlformats.org/officeDocument/2006/relationships/tags" Target="../tags/tag142.xml"/><Relationship Id="rId64" Type="http://schemas.openxmlformats.org/officeDocument/2006/relationships/tags" Target="../tags/tag163.xml"/><Relationship Id="rId118" Type="http://schemas.openxmlformats.org/officeDocument/2006/relationships/tags" Target="../tags/tag217.xml"/><Relationship Id="rId139" Type="http://schemas.openxmlformats.org/officeDocument/2006/relationships/tags" Target="../tags/tag238.xml"/><Relationship Id="rId85" Type="http://schemas.openxmlformats.org/officeDocument/2006/relationships/tags" Target="../tags/tag184.xml"/><Relationship Id="rId150" Type="http://schemas.openxmlformats.org/officeDocument/2006/relationships/tags" Target="../tags/tag249.xml"/><Relationship Id="rId171" Type="http://schemas.openxmlformats.org/officeDocument/2006/relationships/tags" Target="../tags/tag270.xml"/><Relationship Id="rId192" Type="http://schemas.openxmlformats.org/officeDocument/2006/relationships/image" Target="../media/image32.jpeg"/><Relationship Id="rId12" Type="http://schemas.openxmlformats.org/officeDocument/2006/relationships/tags" Target="../tags/tag111.xml"/><Relationship Id="rId33" Type="http://schemas.openxmlformats.org/officeDocument/2006/relationships/tags" Target="../tags/tag132.xml"/><Relationship Id="rId108" Type="http://schemas.openxmlformats.org/officeDocument/2006/relationships/tags" Target="../tags/tag207.xml"/><Relationship Id="rId129" Type="http://schemas.openxmlformats.org/officeDocument/2006/relationships/tags" Target="../tags/tag228.xml"/><Relationship Id="rId54" Type="http://schemas.openxmlformats.org/officeDocument/2006/relationships/tags" Target="../tags/tag153.xml"/><Relationship Id="rId75" Type="http://schemas.openxmlformats.org/officeDocument/2006/relationships/tags" Target="../tags/tag174.xml"/><Relationship Id="rId96" Type="http://schemas.openxmlformats.org/officeDocument/2006/relationships/tags" Target="../tags/tag195.xml"/><Relationship Id="rId140" Type="http://schemas.openxmlformats.org/officeDocument/2006/relationships/tags" Target="../tags/tag239.xml"/><Relationship Id="rId161" Type="http://schemas.openxmlformats.org/officeDocument/2006/relationships/tags" Target="../tags/tag260.xml"/><Relationship Id="rId182" Type="http://schemas.openxmlformats.org/officeDocument/2006/relationships/tags" Target="../tags/tag281.xml"/><Relationship Id="rId6" Type="http://schemas.openxmlformats.org/officeDocument/2006/relationships/tags" Target="../tags/tag105.xml"/><Relationship Id="rId23" Type="http://schemas.openxmlformats.org/officeDocument/2006/relationships/tags" Target="../tags/tag122.xml"/><Relationship Id="rId119" Type="http://schemas.openxmlformats.org/officeDocument/2006/relationships/tags" Target="../tags/tag218.xml"/><Relationship Id="rId44" Type="http://schemas.openxmlformats.org/officeDocument/2006/relationships/tags" Target="../tags/tag143.xml"/><Relationship Id="rId65" Type="http://schemas.openxmlformats.org/officeDocument/2006/relationships/tags" Target="../tags/tag164.xml"/><Relationship Id="rId86" Type="http://schemas.openxmlformats.org/officeDocument/2006/relationships/tags" Target="../tags/tag185.xml"/><Relationship Id="rId130" Type="http://schemas.openxmlformats.org/officeDocument/2006/relationships/tags" Target="../tags/tag229.xml"/><Relationship Id="rId151" Type="http://schemas.openxmlformats.org/officeDocument/2006/relationships/tags" Target="../tags/tag250.xml"/><Relationship Id="rId172" Type="http://schemas.openxmlformats.org/officeDocument/2006/relationships/tags" Target="../tags/tag271.xml"/><Relationship Id="rId193" Type="http://schemas.openxmlformats.org/officeDocument/2006/relationships/image" Target="../media/image17.png"/><Relationship Id="rId13" Type="http://schemas.openxmlformats.org/officeDocument/2006/relationships/tags" Target="../tags/tag112.xml"/><Relationship Id="rId109" Type="http://schemas.openxmlformats.org/officeDocument/2006/relationships/tags" Target="../tags/tag208.xml"/><Relationship Id="rId34" Type="http://schemas.openxmlformats.org/officeDocument/2006/relationships/tags" Target="../tags/tag133.xml"/><Relationship Id="rId55" Type="http://schemas.openxmlformats.org/officeDocument/2006/relationships/tags" Target="../tags/tag154.xml"/><Relationship Id="rId76" Type="http://schemas.openxmlformats.org/officeDocument/2006/relationships/tags" Target="../tags/tag175.xml"/><Relationship Id="rId97" Type="http://schemas.openxmlformats.org/officeDocument/2006/relationships/tags" Target="../tags/tag196.xml"/><Relationship Id="rId120" Type="http://schemas.openxmlformats.org/officeDocument/2006/relationships/tags" Target="../tags/tag219.xml"/><Relationship Id="rId141" Type="http://schemas.openxmlformats.org/officeDocument/2006/relationships/tags" Target="../tags/tag240.xml"/><Relationship Id="rId7" Type="http://schemas.openxmlformats.org/officeDocument/2006/relationships/tags" Target="../tags/tag106.xml"/><Relationship Id="rId162" Type="http://schemas.openxmlformats.org/officeDocument/2006/relationships/tags" Target="../tags/tag261.xml"/><Relationship Id="rId183" Type="http://schemas.openxmlformats.org/officeDocument/2006/relationships/tags" Target="../tags/tag282.xml"/><Relationship Id="rId2" Type="http://schemas.openxmlformats.org/officeDocument/2006/relationships/tags" Target="../tags/tag101.xml"/><Relationship Id="rId29" Type="http://schemas.openxmlformats.org/officeDocument/2006/relationships/tags" Target="../tags/tag128.xml"/><Relationship Id="rId24" Type="http://schemas.openxmlformats.org/officeDocument/2006/relationships/tags" Target="../tags/tag123.xml"/><Relationship Id="rId40" Type="http://schemas.openxmlformats.org/officeDocument/2006/relationships/tags" Target="../tags/tag139.xml"/><Relationship Id="rId45" Type="http://schemas.openxmlformats.org/officeDocument/2006/relationships/tags" Target="../tags/tag144.xml"/><Relationship Id="rId66" Type="http://schemas.openxmlformats.org/officeDocument/2006/relationships/tags" Target="../tags/tag165.xml"/><Relationship Id="rId87" Type="http://schemas.openxmlformats.org/officeDocument/2006/relationships/tags" Target="../tags/tag186.xml"/><Relationship Id="rId110" Type="http://schemas.openxmlformats.org/officeDocument/2006/relationships/tags" Target="../tags/tag209.xml"/><Relationship Id="rId115" Type="http://schemas.openxmlformats.org/officeDocument/2006/relationships/tags" Target="../tags/tag214.xml"/><Relationship Id="rId131" Type="http://schemas.openxmlformats.org/officeDocument/2006/relationships/tags" Target="../tags/tag230.xml"/><Relationship Id="rId136" Type="http://schemas.openxmlformats.org/officeDocument/2006/relationships/tags" Target="../tags/tag235.xml"/><Relationship Id="rId157" Type="http://schemas.openxmlformats.org/officeDocument/2006/relationships/tags" Target="../tags/tag256.xml"/><Relationship Id="rId178" Type="http://schemas.openxmlformats.org/officeDocument/2006/relationships/tags" Target="../tags/tag277.xml"/><Relationship Id="rId61" Type="http://schemas.openxmlformats.org/officeDocument/2006/relationships/tags" Target="../tags/tag160.xml"/><Relationship Id="rId82" Type="http://schemas.openxmlformats.org/officeDocument/2006/relationships/tags" Target="../tags/tag181.xml"/><Relationship Id="rId152" Type="http://schemas.openxmlformats.org/officeDocument/2006/relationships/tags" Target="../tags/tag251.xml"/><Relationship Id="rId173" Type="http://schemas.openxmlformats.org/officeDocument/2006/relationships/tags" Target="../tags/tag272.xml"/><Relationship Id="rId194" Type="http://schemas.openxmlformats.org/officeDocument/2006/relationships/image" Target="../media/image18.png"/><Relationship Id="rId199" Type="http://schemas.openxmlformats.org/officeDocument/2006/relationships/image" Target="../media/image35.png"/><Relationship Id="rId19" Type="http://schemas.openxmlformats.org/officeDocument/2006/relationships/tags" Target="../tags/tag118.xml"/><Relationship Id="rId14" Type="http://schemas.openxmlformats.org/officeDocument/2006/relationships/tags" Target="../tags/tag113.xml"/><Relationship Id="rId30" Type="http://schemas.openxmlformats.org/officeDocument/2006/relationships/tags" Target="../tags/tag129.xml"/><Relationship Id="rId35" Type="http://schemas.openxmlformats.org/officeDocument/2006/relationships/tags" Target="../tags/tag134.xml"/><Relationship Id="rId56" Type="http://schemas.openxmlformats.org/officeDocument/2006/relationships/tags" Target="../tags/tag155.xml"/><Relationship Id="rId77" Type="http://schemas.openxmlformats.org/officeDocument/2006/relationships/tags" Target="../tags/tag176.xml"/><Relationship Id="rId100" Type="http://schemas.openxmlformats.org/officeDocument/2006/relationships/tags" Target="../tags/tag199.xml"/><Relationship Id="rId105" Type="http://schemas.openxmlformats.org/officeDocument/2006/relationships/tags" Target="../tags/tag204.xml"/><Relationship Id="rId126" Type="http://schemas.openxmlformats.org/officeDocument/2006/relationships/tags" Target="../tags/tag225.xml"/><Relationship Id="rId147" Type="http://schemas.openxmlformats.org/officeDocument/2006/relationships/tags" Target="../tags/tag246.xml"/><Relationship Id="rId168" Type="http://schemas.openxmlformats.org/officeDocument/2006/relationships/tags" Target="../tags/tag267.xml"/><Relationship Id="rId8" Type="http://schemas.openxmlformats.org/officeDocument/2006/relationships/tags" Target="../tags/tag107.xml"/><Relationship Id="rId51" Type="http://schemas.openxmlformats.org/officeDocument/2006/relationships/tags" Target="../tags/tag150.xml"/><Relationship Id="rId72" Type="http://schemas.openxmlformats.org/officeDocument/2006/relationships/tags" Target="../tags/tag171.xml"/><Relationship Id="rId93" Type="http://schemas.openxmlformats.org/officeDocument/2006/relationships/tags" Target="../tags/tag192.xml"/><Relationship Id="rId98" Type="http://schemas.openxmlformats.org/officeDocument/2006/relationships/tags" Target="../tags/tag197.xml"/><Relationship Id="rId121" Type="http://schemas.openxmlformats.org/officeDocument/2006/relationships/tags" Target="../tags/tag220.xml"/><Relationship Id="rId142" Type="http://schemas.openxmlformats.org/officeDocument/2006/relationships/tags" Target="../tags/tag241.xml"/><Relationship Id="rId163" Type="http://schemas.openxmlformats.org/officeDocument/2006/relationships/tags" Target="../tags/tag262.xml"/><Relationship Id="rId184" Type="http://schemas.openxmlformats.org/officeDocument/2006/relationships/tags" Target="../tags/tag283.xml"/><Relationship Id="rId189" Type="http://schemas.openxmlformats.org/officeDocument/2006/relationships/tags" Target="../tags/tag288.xml"/><Relationship Id="rId3" Type="http://schemas.openxmlformats.org/officeDocument/2006/relationships/tags" Target="../tags/tag102.xml"/><Relationship Id="rId25" Type="http://schemas.openxmlformats.org/officeDocument/2006/relationships/tags" Target="../tags/tag124.xml"/><Relationship Id="rId46" Type="http://schemas.openxmlformats.org/officeDocument/2006/relationships/tags" Target="../tags/tag145.xml"/><Relationship Id="rId67" Type="http://schemas.openxmlformats.org/officeDocument/2006/relationships/tags" Target="../tags/tag166.xml"/><Relationship Id="rId116" Type="http://schemas.openxmlformats.org/officeDocument/2006/relationships/tags" Target="../tags/tag215.xml"/><Relationship Id="rId137" Type="http://schemas.openxmlformats.org/officeDocument/2006/relationships/tags" Target="../tags/tag236.xml"/><Relationship Id="rId158" Type="http://schemas.openxmlformats.org/officeDocument/2006/relationships/tags" Target="../tags/tag257.xml"/><Relationship Id="rId20" Type="http://schemas.openxmlformats.org/officeDocument/2006/relationships/tags" Target="../tags/tag119.xml"/><Relationship Id="rId41" Type="http://schemas.openxmlformats.org/officeDocument/2006/relationships/tags" Target="../tags/tag140.xml"/><Relationship Id="rId62" Type="http://schemas.openxmlformats.org/officeDocument/2006/relationships/tags" Target="../tags/tag161.xml"/><Relationship Id="rId83" Type="http://schemas.openxmlformats.org/officeDocument/2006/relationships/tags" Target="../tags/tag182.xml"/><Relationship Id="rId88" Type="http://schemas.openxmlformats.org/officeDocument/2006/relationships/tags" Target="../tags/tag187.xml"/><Relationship Id="rId111" Type="http://schemas.openxmlformats.org/officeDocument/2006/relationships/tags" Target="../tags/tag210.xml"/><Relationship Id="rId132" Type="http://schemas.openxmlformats.org/officeDocument/2006/relationships/tags" Target="../tags/tag231.xml"/><Relationship Id="rId153" Type="http://schemas.openxmlformats.org/officeDocument/2006/relationships/tags" Target="../tags/tag252.xml"/><Relationship Id="rId174" Type="http://schemas.openxmlformats.org/officeDocument/2006/relationships/tags" Target="../tags/tag273.xml"/><Relationship Id="rId179" Type="http://schemas.openxmlformats.org/officeDocument/2006/relationships/tags" Target="../tags/tag278.xml"/><Relationship Id="rId195" Type="http://schemas.openxmlformats.org/officeDocument/2006/relationships/image" Target="../media/image19.png"/><Relationship Id="rId190" Type="http://schemas.openxmlformats.org/officeDocument/2006/relationships/slideLayout" Target="../slideLayouts/slideLayout1.xml"/><Relationship Id="rId15" Type="http://schemas.openxmlformats.org/officeDocument/2006/relationships/tags" Target="../tags/tag114.xml"/><Relationship Id="rId36" Type="http://schemas.openxmlformats.org/officeDocument/2006/relationships/tags" Target="../tags/tag135.xml"/><Relationship Id="rId57" Type="http://schemas.openxmlformats.org/officeDocument/2006/relationships/tags" Target="../tags/tag156.xml"/><Relationship Id="rId106" Type="http://schemas.openxmlformats.org/officeDocument/2006/relationships/tags" Target="../tags/tag205.xml"/><Relationship Id="rId127" Type="http://schemas.openxmlformats.org/officeDocument/2006/relationships/tags" Target="../tags/tag226.xml"/><Relationship Id="rId10" Type="http://schemas.openxmlformats.org/officeDocument/2006/relationships/tags" Target="../tags/tag109.xml"/><Relationship Id="rId31" Type="http://schemas.openxmlformats.org/officeDocument/2006/relationships/tags" Target="../tags/tag130.xml"/><Relationship Id="rId52" Type="http://schemas.openxmlformats.org/officeDocument/2006/relationships/tags" Target="../tags/tag151.xml"/><Relationship Id="rId73" Type="http://schemas.openxmlformats.org/officeDocument/2006/relationships/tags" Target="../tags/tag172.xml"/><Relationship Id="rId78" Type="http://schemas.openxmlformats.org/officeDocument/2006/relationships/tags" Target="../tags/tag177.xml"/><Relationship Id="rId94" Type="http://schemas.openxmlformats.org/officeDocument/2006/relationships/tags" Target="../tags/tag193.xml"/><Relationship Id="rId99" Type="http://schemas.openxmlformats.org/officeDocument/2006/relationships/tags" Target="../tags/tag198.xml"/><Relationship Id="rId101" Type="http://schemas.openxmlformats.org/officeDocument/2006/relationships/tags" Target="../tags/tag200.xml"/><Relationship Id="rId122" Type="http://schemas.openxmlformats.org/officeDocument/2006/relationships/tags" Target="../tags/tag221.xml"/><Relationship Id="rId143" Type="http://schemas.openxmlformats.org/officeDocument/2006/relationships/tags" Target="../tags/tag242.xml"/><Relationship Id="rId148" Type="http://schemas.openxmlformats.org/officeDocument/2006/relationships/tags" Target="../tags/tag247.xml"/><Relationship Id="rId164" Type="http://schemas.openxmlformats.org/officeDocument/2006/relationships/tags" Target="../tags/tag263.xml"/><Relationship Id="rId169" Type="http://schemas.openxmlformats.org/officeDocument/2006/relationships/tags" Target="../tags/tag268.xml"/><Relationship Id="rId185" Type="http://schemas.openxmlformats.org/officeDocument/2006/relationships/tags" Target="../tags/tag284.xml"/><Relationship Id="rId4" Type="http://schemas.openxmlformats.org/officeDocument/2006/relationships/tags" Target="../tags/tag103.xml"/><Relationship Id="rId9" Type="http://schemas.openxmlformats.org/officeDocument/2006/relationships/tags" Target="../tags/tag108.xml"/><Relationship Id="rId180" Type="http://schemas.openxmlformats.org/officeDocument/2006/relationships/tags" Target="../tags/tag279.xml"/><Relationship Id="rId26" Type="http://schemas.openxmlformats.org/officeDocument/2006/relationships/tags" Target="../tags/tag125.xml"/><Relationship Id="rId47" Type="http://schemas.openxmlformats.org/officeDocument/2006/relationships/tags" Target="../tags/tag146.xml"/><Relationship Id="rId68" Type="http://schemas.openxmlformats.org/officeDocument/2006/relationships/tags" Target="../tags/tag167.xml"/><Relationship Id="rId89" Type="http://schemas.openxmlformats.org/officeDocument/2006/relationships/tags" Target="../tags/tag188.xml"/><Relationship Id="rId112" Type="http://schemas.openxmlformats.org/officeDocument/2006/relationships/tags" Target="../tags/tag211.xml"/><Relationship Id="rId133" Type="http://schemas.openxmlformats.org/officeDocument/2006/relationships/tags" Target="../tags/tag232.xml"/><Relationship Id="rId154" Type="http://schemas.openxmlformats.org/officeDocument/2006/relationships/tags" Target="../tags/tag253.xml"/><Relationship Id="rId175" Type="http://schemas.openxmlformats.org/officeDocument/2006/relationships/tags" Target="../tags/tag274.xml"/><Relationship Id="rId196" Type="http://schemas.openxmlformats.org/officeDocument/2006/relationships/image" Target="../media/image20.png"/><Relationship Id="rId200" Type="http://schemas.openxmlformats.org/officeDocument/2006/relationships/image" Target="../media/image36.png"/><Relationship Id="rId16" Type="http://schemas.openxmlformats.org/officeDocument/2006/relationships/tags" Target="../tags/tag115.xml"/><Relationship Id="rId37" Type="http://schemas.openxmlformats.org/officeDocument/2006/relationships/tags" Target="../tags/tag136.xml"/><Relationship Id="rId58" Type="http://schemas.openxmlformats.org/officeDocument/2006/relationships/tags" Target="../tags/tag157.xml"/><Relationship Id="rId79" Type="http://schemas.openxmlformats.org/officeDocument/2006/relationships/tags" Target="../tags/tag178.xml"/><Relationship Id="rId102" Type="http://schemas.openxmlformats.org/officeDocument/2006/relationships/tags" Target="../tags/tag201.xml"/><Relationship Id="rId123" Type="http://schemas.openxmlformats.org/officeDocument/2006/relationships/tags" Target="../tags/tag222.xml"/><Relationship Id="rId144" Type="http://schemas.openxmlformats.org/officeDocument/2006/relationships/tags" Target="../tags/tag243.xml"/><Relationship Id="rId90" Type="http://schemas.openxmlformats.org/officeDocument/2006/relationships/tags" Target="../tags/tag189.xml"/><Relationship Id="rId165" Type="http://schemas.openxmlformats.org/officeDocument/2006/relationships/tags" Target="../tags/tag264.xml"/><Relationship Id="rId186" Type="http://schemas.openxmlformats.org/officeDocument/2006/relationships/tags" Target="../tags/tag285.xml"/><Relationship Id="rId27" Type="http://schemas.openxmlformats.org/officeDocument/2006/relationships/tags" Target="../tags/tag126.xml"/><Relationship Id="rId48" Type="http://schemas.openxmlformats.org/officeDocument/2006/relationships/tags" Target="../tags/tag147.xml"/><Relationship Id="rId69" Type="http://schemas.openxmlformats.org/officeDocument/2006/relationships/tags" Target="../tags/tag168.xml"/><Relationship Id="rId113" Type="http://schemas.openxmlformats.org/officeDocument/2006/relationships/tags" Target="../tags/tag212.xml"/><Relationship Id="rId134" Type="http://schemas.openxmlformats.org/officeDocument/2006/relationships/tags" Target="../tags/tag233.xml"/><Relationship Id="rId80" Type="http://schemas.openxmlformats.org/officeDocument/2006/relationships/tags" Target="../tags/tag179.xml"/><Relationship Id="rId155" Type="http://schemas.openxmlformats.org/officeDocument/2006/relationships/tags" Target="../tags/tag254.xml"/><Relationship Id="rId176" Type="http://schemas.openxmlformats.org/officeDocument/2006/relationships/tags" Target="../tags/tag275.xml"/><Relationship Id="rId197" Type="http://schemas.openxmlformats.org/officeDocument/2006/relationships/image" Target="../media/image33.png"/><Relationship Id="rId201" Type="http://schemas.openxmlformats.org/officeDocument/2006/relationships/image" Target="../media/image37.png"/><Relationship Id="rId17" Type="http://schemas.openxmlformats.org/officeDocument/2006/relationships/tags" Target="../tags/tag116.xml"/><Relationship Id="rId38" Type="http://schemas.openxmlformats.org/officeDocument/2006/relationships/tags" Target="../tags/tag137.xml"/><Relationship Id="rId59" Type="http://schemas.openxmlformats.org/officeDocument/2006/relationships/tags" Target="../tags/tag158.xml"/><Relationship Id="rId103" Type="http://schemas.openxmlformats.org/officeDocument/2006/relationships/tags" Target="../tags/tag202.xml"/><Relationship Id="rId124" Type="http://schemas.openxmlformats.org/officeDocument/2006/relationships/tags" Target="../tags/tag223.xml"/><Relationship Id="rId70" Type="http://schemas.openxmlformats.org/officeDocument/2006/relationships/tags" Target="../tags/tag169.xml"/><Relationship Id="rId91" Type="http://schemas.openxmlformats.org/officeDocument/2006/relationships/tags" Target="../tags/tag190.xml"/><Relationship Id="rId145" Type="http://schemas.openxmlformats.org/officeDocument/2006/relationships/tags" Target="../tags/tag244.xml"/><Relationship Id="rId166" Type="http://schemas.openxmlformats.org/officeDocument/2006/relationships/tags" Target="../tags/tag265.xml"/><Relationship Id="rId187" Type="http://schemas.openxmlformats.org/officeDocument/2006/relationships/tags" Target="../tags/tag286.xml"/><Relationship Id="rId1" Type="http://schemas.openxmlformats.org/officeDocument/2006/relationships/tags" Target="../tags/tag100.xml"/><Relationship Id="rId28" Type="http://schemas.openxmlformats.org/officeDocument/2006/relationships/tags" Target="../tags/tag127.xml"/><Relationship Id="rId49" Type="http://schemas.openxmlformats.org/officeDocument/2006/relationships/tags" Target="../tags/tag148.xml"/><Relationship Id="rId114" Type="http://schemas.openxmlformats.org/officeDocument/2006/relationships/tags" Target="../tags/tag213.xml"/><Relationship Id="rId60" Type="http://schemas.openxmlformats.org/officeDocument/2006/relationships/tags" Target="../tags/tag159.xml"/><Relationship Id="rId81" Type="http://schemas.openxmlformats.org/officeDocument/2006/relationships/tags" Target="../tags/tag180.xml"/><Relationship Id="rId135" Type="http://schemas.openxmlformats.org/officeDocument/2006/relationships/tags" Target="../tags/tag234.xml"/><Relationship Id="rId156" Type="http://schemas.openxmlformats.org/officeDocument/2006/relationships/tags" Target="../tags/tag255.xml"/><Relationship Id="rId177" Type="http://schemas.openxmlformats.org/officeDocument/2006/relationships/tags" Target="../tags/tag276.xml"/><Relationship Id="rId198" Type="http://schemas.openxmlformats.org/officeDocument/2006/relationships/image" Target="../media/image34.png"/><Relationship Id="rId18" Type="http://schemas.openxmlformats.org/officeDocument/2006/relationships/tags" Target="../tags/tag117.xml"/><Relationship Id="rId39" Type="http://schemas.openxmlformats.org/officeDocument/2006/relationships/tags" Target="../tags/tag138.xml"/><Relationship Id="rId50" Type="http://schemas.openxmlformats.org/officeDocument/2006/relationships/tags" Target="../tags/tag149.xml"/><Relationship Id="rId104" Type="http://schemas.openxmlformats.org/officeDocument/2006/relationships/tags" Target="../tags/tag203.xml"/><Relationship Id="rId125" Type="http://schemas.openxmlformats.org/officeDocument/2006/relationships/tags" Target="../tags/tag224.xml"/><Relationship Id="rId146" Type="http://schemas.openxmlformats.org/officeDocument/2006/relationships/tags" Target="../tags/tag245.xml"/><Relationship Id="rId167" Type="http://schemas.openxmlformats.org/officeDocument/2006/relationships/tags" Target="../tags/tag266.xml"/><Relationship Id="rId188" Type="http://schemas.openxmlformats.org/officeDocument/2006/relationships/tags" Target="../tags/tag287.xml"/><Relationship Id="rId71" Type="http://schemas.openxmlformats.org/officeDocument/2006/relationships/tags" Target="../tags/tag170.xml"/><Relationship Id="rId92" Type="http://schemas.openxmlformats.org/officeDocument/2006/relationships/tags" Target="../tags/tag191.xml"/></Relationships>
</file>

<file path=ppt/slides/_rels/slide4.xml.rels><?xml version="1.0" encoding="UTF-8" standalone="yes"?>
<Relationships xmlns="http://schemas.openxmlformats.org/package/2006/relationships"><Relationship Id="rId26" Type="http://schemas.openxmlformats.org/officeDocument/2006/relationships/tags" Target="../tags/tag314.xml"/><Relationship Id="rId21" Type="http://schemas.openxmlformats.org/officeDocument/2006/relationships/tags" Target="../tags/tag309.xml"/><Relationship Id="rId42" Type="http://schemas.openxmlformats.org/officeDocument/2006/relationships/tags" Target="../tags/tag330.xml"/><Relationship Id="rId47" Type="http://schemas.openxmlformats.org/officeDocument/2006/relationships/tags" Target="../tags/tag335.xml"/><Relationship Id="rId63" Type="http://schemas.openxmlformats.org/officeDocument/2006/relationships/tags" Target="../tags/tag351.xml"/><Relationship Id="rId68" Type="http://schemas.openxmlformats.org/officeDocument/2006/relationships/tags" Target="../tags/tag356.xml"/><Relationship Id="rId84" Type="http://schemas.openxmlformats.org/officeDocument/2006/relationships/image" Target="../media/image35.png"/><Relationship Id="rId16" Type="http://schemas.openxmlformats.org/officeDocument/2006/relationships/tags" Target="../tags/tag304.xml"/><Relationship Id="rId11" Type="http://schemas.openxmlformats.org/officeDocument/2006/relationships/tags" Target="../tags/tag299.xml"/><Relationship Id="rId32" Type="http://schemas.openxmlformats.org/officeDocument/2006/relationships/tags" Target="../tags/tag320.xml"/><Relationship Id="rId37" Type="http://schemas.openxmlformats.org/officeDocument/2006/relationships/tags" Target="../tags/tag325.xml"/><Relationship Id="rId53" Type="http://schemas.openxmlformats.org/officeDocument/2006/relationships/tags" Target="../tags/tag341.xml"/><Relationship Id="rId58" Type="http://schemas.openxmlformats.org/officeDocument/2006/relationships/tags" Target="../tags/tag346.xml"/><Relationship Id="rId74" Type="http://schemas.openxmlformats.org/officeDocument/2006/relationships/tags" Target="../tags/tag362.xml"/><Relationship Id="rId79" Type="http://schemas.openxmlformats.org/officeDocument/2006/relationships/image" Target="../media/image17.png"/><Relationship Id="rId5" Type="http://schemas.openxmlformats.org/officeDocument/2006/relationships/tags" Target="../tags/tag293.xml"/><Relationship Id="rId19" Type="http://schemas.openxmlformats.org/officeDocument/2006/relationships/tags" Target="../tags/tag307.xml"/><Relationship Id="rId14" Type="http://schemas.openxmlformats.org/officeDocument/2006/relationships/tags" Target="../tags/tag302.xml"/><Relationship Id="rId22" Type="http://schemas.openxmlformats.org/officeDocument/2006/relationships/tags" Target="../tags/tag310.xml"/><Relationship Id="rId27" Type="http://schemas.openxmlformats.org/officeDocument/2006/relationships/tags" Target="../tags/tag315.xml"/><Relationship Id="rId30" Type="http://schemas.openxmlformats.org/officeDocument/2006/relationships/tags" Target="../tags/tag318.xml"/><Relationship Id="rId35" Type="http://schemas.openxmlformats.org/officeDocument/2006/relationships/tags" Target="../tags/tag323.xml"/><Relationship Id="rId43" Type="http://schemas.openxmlformats.org/officeDocument/2006/relationships/tags" Target="../tags/tag331.xml"/><Relationship Id="rId48" Type="http://schemas.openxmlformats.org/officeDocument/2006/relationships/tags" Target="../tags/tag336.xml"/><Relationship Id="rId56" Type="http://schemas.openxmlformats.org/officeDocument/2006/relationships/tags" Target="../tags/tag344.xml"/><Relationship Id="rId64" Type="http://schemas.openxmlformats.org/officeDocument/2006/relationships/tags" Target="../tags/tag352.xml"/><Relationship Id="rId69" Type="http://schemas.openxmlformats.org/officeDocument/2006/relationships/tags" Target="../tags/tag357.xml"/><Relationship Id="rId77" Type="http://schemas.openxmlformats.org/officeDocument/2006/relationships/notesSlide" Target="../notesSlides/notesSlide4.xml"/><Relationship Id="rId8" Type="http://schemas.openxmlformats.org/officeDocument/2006/relationships/tags" Target="../tags/tag296.xml"/><Relationship Id="rId51" Type="http://schemas.openxmlformats.org/officeDocument/2006/relationships/tags" Target="../tags/tag339.xml"/><Relationship Id="rId72" Type="http://schemas.openxmlformats.org/officeDocument/2006/relationships/tags" Target="../tags/tag360.xml"/><Relationship Id="rId80" Type="http://schemas.openxmlformats.org/officeDocument/2006/relationships/image" Target="../media/image18.png"/><Relationship Id="rId85" Type="http://schemas.openxmlformats.org/officeDocument/2006/relationships/image" Target="../media/image38.png"/><Relationship Id="rId3" Type="http://schemas.openxmlformats.org/officeDocument/2006/relationships/tags" Target="../tags/tag291.xml"/><Relationship Id="rId12" Type="http://schemas.openxmlformats.org/officeDocument/2006/relationships/tags" Target="../tags/tag300.xml"/><Relationship Id="rId17" Type="http://schemas.openxmlformats.org/officeDocument/2006/relationships/tags" Target="../tags/tag305.xml"/><Relationship Id="rId25" Type="http://schemas.openxmlformats.org/officeDocument/2006/relationships/tags" Target="../tags/tag313.xml"/><Relationship Id="rId33" Type="http://schemas.openxmlformats.org/officeDocument/2006/relationships/tags" Target="../tags/tag321.xml"/><Relationship Id="rId38" Type="http://schemas.openxmlformats.org/officeDocument/2006/relationships/tags" Target="../tags/tag326.xml"/><Relationship Id="rId46" Type="http://schemas.openxmlformats.org/officeDocument/2006/relationships/tags" Target="../tags/tag334.xml"/><Relationship Id="rId59" Type="http://schemas.openxmlformats.org/officeDocument/2006/relationships/tags" Target="../tags/tag347.xml"/><Relationship Id="rId67" Type="http://schemas.openxmlformats.org/officeDocument/2006/relationships/tags" Target="../tags/tag355.xml"/><Relationship Id="rId20" Type="http://schemas.openxmlformats.org/officeDocument/2006/relationships/tags" Target="../tags/tag308.xml"/><Relationship Id="rId41" Type="http://schemas.openxmlformats.org/officeDocument/2006/relationships/tags" Target="../tags/tag329.xml"/><Relationship Id="rId54" Type="http://schemas.openxmlformats.org/officeDocument/2006/relationships/tags" Target="../tags/tag342.xml"/><Relationship Id="rId62" Type="http://schemas.openxmlformats.org/officeDocument/2006/relationships/tags" Target="../tags/tag350.xml"/><Relationship Id="rId70" Type="http://schemas.openxmlformats.org/officeDocument/2006/relationships/tags" Target="../tags/tag358.xml"/><Relationship Id="rId75" Type="http://schemas.openxmlformats.org/officeDocument/2006/relationships/tags" Target="../tags/tag363.xml"/><Relationship Id="rId83" Type="http://schemas.openxmlformats.org/officeDocument/2006/relationships/image" Target="../media/image34.png"/><Relationship Id="rId88" Type="http://schemas.openxmlformats.org/officeDocument/2006/relationships/image" Target="../media/image39.png"/><Relationship Id="rId1" Type="http://schemas.openxmlformats.org/officeDocument/2006/relationships/tags" Target="../tags/tag289.xml"/><Relationship Id="rId6" Type="http://schemas.openxmlformats.org/officeDocument/2006/relationships/tags" Target="../tags/tag294.xml"/><Relationship Id="rId15" Type="http://schemas.openxmlformats.org/officeDocument/2006/relationships/tags" Target="../tags/tag303.xml"/><Relationship Id="rId23" Type="http://schemas.openxmlformats.org/officeDocument/2006/relationships/tags" Target="../tags/tag311.xml"/><Relationship Id="rId28" Type="http://schemas.openxmlformats.org/officeDocument/2006/relationships/tags" Target="../tags/tag316.xml"/><Relationship Id="rId36" Type="http://schemas.openxmlformats.org/officeDocument/2006/relationships/tags" Target="../tags/tag324.xml"/><Relationship Id="rId49" Type="http://schemas.openxmlformats.org/officeDocument/2006/relationships/tags" Target="../tags/tag337.xml"/><Relationship Id="rId57" Type="http://schemas.openxmlformats.org/officeDocument/2006/relationships/tags" Target="../tags/tag345.xml"/><Relationship Id="rId10" Type="http://schemas.openxmlformats.org/officeDocument/2006/relationships/tags" Target="../tags/tag298.xml"/><Relationship Id="rId31" Type="http://schemas.openxmlformats.org/officeDocument/2006/relationships/tags" Target="../tags/tag319.xml"/><Relationship Id="rId44" Type="http://schemas.openxmlformats.org/officeDocument/2006/relationships/tags" Target="../tags/tag332.xml"/><Relationship Id="rId52" Type="http://schemas.openxmlformats.org/officeDocument/2006/relationships/tags" Target="../tags/tag340.xml"/><Relationship Id="rId60" Type="http://schemas.openxmlformats.org/officeDocument/2006/relationships/tags" Target="../tags/tag348.xml"/><Relationship Id="rId65" Type="http://schemas.openxmlformats.org/officeDocument/2006/relationships/tags" Target="../tags/tag353.xml"/><Relationship Id="rId73" Type="http://schemas.openxmlformats.org/officeDocument/2006/relationships/tags" Target="../tags/tag361.xml"/><Relationship Id="rId78" Type="http://schemas.openxmlformats.org/officeDocument/2006/relationships/image" Target="../media/image32.jpeg"/><Relationship Id="rId81" Type="http://schemas.openxmlformats.org/officeDocument/2006/relationships/image" Target="../media/image19.png"/><Relationship Id="rId86" Type="http://schemas.openxmlformats.org/officeDocument/2006/relationships/image" Target="../media/image36.png"/><Relationship Id="rId4" Type="http://schemas.openxmlformats.org/officeDocument/2006/relationships/tags" Target="../tags/tag292.xml"/><Relationship Id="rId9" Type="http://schemas.openxmlformats.org/officeDocument/2006/relationships/tags" Target="../tags/tag297.xml"/><Relationship Id="rId13" Type="http://schemas.openxmlformats.org/officeDocument/2006/relationships/tags" Target="../tags/tag301.xml"/><Relationship Id="rId18" Type="http://schemas.openxmlformats.org/officeDocument/2006/relationships/tags" Target="../tags/tag306.xml"/><Relationship Id="rId39" Type="http://schemas.openxmlformats.org/officeDocument/2006/relationships/tags" Target="../tags/tag327.xml"/><Relationship Id="rId34" Type="http://schemas.openxmlformats.org/officeDocument/2006/relationships/tags" Target="../tags/tag322.xml"/><Relationship Id="rId50" Type="http://schemas.openxmlformats.org/officeDocument/2006/relationships/tags" Target="../tags/tag338.xml"/><Relationship Id="rId55" Type="http://schemas.openxmlformats.org/officeDocument/2006/relationships/tags" Target="../tags/tag343.xml"/><Relationship Id="rId76" Type="http://schemas.openxmlformats.org/officeDocument/2006/relationships/slideLayout" Target="../slideLayouts/slideLayout1.xml"/><Relationship Id="rId7" Type="http://schemas.openxmlformats.org/officeDocument/2006/relationships/tags" Target="../tags/tag295.xml"/><Relationship Id="rId71" Type="http://schemas.openxmlformats.org/officeDocument/2006/relationships/tags" Target="../tags/tag359.xml"/><Relationship Id="rId2" Type="http://schemas.openxmlformats.org/officeDocument/2006/relationships/tags" Target="../tags/tag290.xml"/><Relationship Id="rId29" Type="http://schemas.openxmlformats.org/officeDocument/2006/relationships/tags" Target="../tags/tag317.xml"/><Relationship Id="rId24" Type="http://schemas.openxmlformats.org/officeDocument/2006/relationships/tags" Target="../tags/tag312.xml"/><Relationship Id="rId40" Type="http://schemas.openxmlformats.org/officeDocument/2006/relationships/tags" Target="../tags/tag328.xml"/><Relationship Id="rId45" Type="http://schemas.openxmlformats.org/officeDocument/2006/relationships/tags" Target="../tags/tag333.xml"/><Relationship Id="rId66" Type="http://schemas.openxmlformats.org/officeDocument/2006/relationships/tags" Target="../tags/tag354.xml"/><Relationship Id="rId87" Type="http://schemas.openxmlformats.org/officeDocument/2006/relationships/image" Target="../media/image37.png"/><Relationship Id="rId61" Type="http://schemas.openxmlformats.org/officeDocument/2006/relationships/tags" Target="../tags/tag349.xml"/><Relationship Id="rId82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26" Type="http://schemas.openxmlformats.org/officeDocument/2006/relationships/tags" Target="../tags/tag389.xml"/><Relationship Id="rId21" Type="http://schemas.openxmlformats.org/officeDocument/2006/relationships/tags" Target="../tags/tag384.xml"/><Relationship Id="rId42" Type="http://schemas.openxmlformats.org/officeDocument/2006/relationships/tags" Target="../tags/tag405.xml"/><Relationship Id="rId47" Type="http://schemas.openxmlformats.org/officeDocument/2006/relationships/tags" Target="../tags/tag410.xml"/><Relationship Id="rId63" Type="http://schemas.openxmlformats.org/officeDocument/2006/relationships/tags" Target="../tags/tag426.xml"/><Relationship Id="rId68" Type="http://schemas.openxmlformats.org/officeDocument/2006/relationships/tags" Target="../tags/tag431.xml"/><Relationship Id="rId84" Type="http://schemas.openxmlformats.org/officeDocument/2006/relationships/image" Target="../media/image41.png"/><Relationship Id="rId89" Type="http://schemas.openxmlformats.org/officeDocument/2006/relationships/image" Target="../media/image46.png"/><Relationship Id="rId16" Type="http://schemas.openxmlformats.org/officeDocument/2006/relationships/tags" Target="../tags/tag379.xml"/><Relationship Id="rId11" Type="http://schemas.openxmlformats.org/officeDocument/2006/relationships/tags" Target="../tags/tag374.xml"/><Relationship Id="rId32" Type="http://schemas.openxmlformats.org/officeDocument/2006/relationships/tags" Target="../tags/tag395.xml"/><Relationship Id="rId37" Type="http://schemas.openxmlformats.org/officeDocument/2006/relationships/tags" Target="../tags/tag400.xml"/><Relationship Id="rId53" Type="http://schemas.openxmlformats.org/officeDocument/2006/relationships/tags" Target="../tags/tag416.xml"/><Relationship Id="rId58" Type="http://schemas.openxmlformats.org/officeDocument/2006/relationships/tags" Target="../tags/tag421.xml"/><Relationship Id="rId74" Type="http://schemas.openxmlformats.org/officeDocument/2006/relationships/tags" Target="../tags/tag437.xml"/><Relationship Id="rId79" Type="http://schemas.openxmlformats.org/officeDocument/2006/relationships/image" Target="../media/image18.png"/><Relationship Id="rId5" Type="http://schemas.openxmlformats.org/officeDocument/2006/relationships/tags" Target="../tags/tag368.xml"/><Relationship Id="rId90" Type="http://schemas.openxmlformats.org/officeDocument/2006/relationships/image" Target="../media/image34.png"/><Relationship Id="rId14" Type="http://schemas.openxmlformats.org/officeDocument/2006/relationships/tags" Target="../tags/tag377.xml"/><Relationship Id="rId22" Type="http://schemas.openxmlformats.org/officeDocument/2006/relationships/tags" Target="../tags/tag385.xml"/><Relationship Id="rId27" Type="http://schemas.openxmlformats.org/officeDocument/2006/relationships/tags" Target="../tags/tag390.xml"/><Relationship Id="rId30" Type="http://schemas.openxmlformats.org/officeDocument/2006/relationships/tags" Target="../tags/tag393.xml"/><Relationship Id="rId35" Type="http://schemas.openxmlformats.org/officeDocument/2006/relationships/tags" Target="../tags/tag398.xml"/><Relationship Id="rId43" Type="http://schemas.openxmlformats.org/officeDocument/2006/relationships/tags" Target="../tags/tag406.xml"/><Relationship Id="rId48" Type="http://schemas.openxmlformats.org/officeDocument/2006/relationships/tags" Target="../tags/tag411.xml"/><Relationship Id="rId56" Type="http://schemas.openxmlformats.org/officeDocument/2006/relationships/tags" Target="../tags/tag419.xml"/><Relationship Id="rId64" Type="http://schemas.openxmlformats.org/officeDocument/2006/relationships/tags" Target="../tags/tag427.xml"/><Relationship Id="rId69" Type="http://schemas.openxmlformats.org/officeDocument/2006/relationships/tags" Target="../tags/tag432.xml"/><Relationship Id="rId77" Type="http://schemas.openxmlformats.org/officeDocument/2006/relationships/image" Target="../media/image32.jpeg"/><Relationship Id="rId8" Type="http://schemas.openxmlformats.org/officeDocument/2006/relationships/tags" Target="../tags/tag371.xml"/><Relationship Id="rId51" Type="http://schemas.openxmlformats.org/officeDocument/2006/relationships/tags" Target="../tags/tag414.xml"/><Relationship Id="rId72" Type="http://schemas.openxmlformats.org/officeDocument/2006/relationships/tags" Target="../tags/tag435.xml"/><Relationship Id="rId80" Type="http://schemas.openxmlformats.org/officeDocument/2006/relationships/image" Target="../media/image19.png"/><Relationship Id="rId85" Type="http://schemas.openxmlformats.org/officeDocument/2006/relationships/image" Target="../media/image42.png"/><Relationship Id="rId3" Type="http://schemas.openxmlformats.org/officeDocument/2006/relationships/tags" Target="../tags/tag366.xml"/><Relationship Id="rId12" Type="http://schemas.openxmlformats.org/officeDocument/2006/relationships/tags" Target="../tags/tag375.xml"/><Relationship Id="rId17" Type="http://schemas.openxmlformats.org/officeDocument/2006/relationships/tags" Target="../tags/tag380.xml"/><Relationship Id="rId25" Type="http://schemas.openxmlformats.org/officeDocument/2006/relationships/tags" Target="../tags/tag388.xml"/><Relationship Id="rId33" Type="http://schemas.openxmlformats.org/officeDocument/2006/relationships/tags" Target="../tags/tag396.xml"/><Relationship Id="rId38" Type="http://schemas.openxmlformats.org/officeDocument/2006/relationships/tags" Target="../tags/tag401.xml"/><Relationship Id="rId46" Type="http://schemas.openxmlformats.org/officeDocument/2006/relationships/tags" Target="../tags/tag409.xml"/><Relationship Id="rId59" Type="http://schemas.openxmlformats.org/officeDocument/2006/relationships/tags" Target="../tags/tag422.xml"/><Relationship Id="rId67" Type="http://schemas.openxmlformats.org/officeDocument/2006/relationships/tags" Target="../tags/tag430.xml"/><Relationship Id="rId20" Type="http://schemas.openxmlformats.org/officeDocument/2006/relationships/tags" Target="../tags/tag383.xml"/><Relationship Id="rId41" Type="http://schemas.openxmlformats.org/officeDocument/2006/relationships/tags" Target="../tags/tag404.xml"/><Relationship Id="rId54" Type="http://schemas.openxmlformats.org/officeDocument/2006/relationships/tags" Target="../tags/tag417.xml"/><Relationship Id="rId62" Type="http://schemas.openxmlformats.org/officeDocument/2006/relationships/tags" Target="../tags/tag425.xml"/><Relationship Id="rId70" Type="http://schemas.openxmlformats.org/officeDocument/2006/relationships/tags" Target="../tags/tag433.xml"/><Relationship Id="rId75" Type="http://schemas.openxmlformats.org/officeDocument/2006/relationships/slideLayout" Target="../slideLayouts/slideLayout1.xml"/><Relationship Id="rId83" Type="http://schemas.openxmlformats.org/officeDocument/2006/relationships/image" Target="../media/image40.png"/><Relationship Id="rId88" Type="http://schemas.openxmlformats.org/officeDocument/2006/relationships/image" Target="../media/image45.jpeg"/><Relationship Id="rId91" Type="http://schemas.openxmlformats.org/officeDocument/2006/relationships/image" Target="../media/image36.png"/><Relationship Id="rId1" Type="http://schemas.openxmlformats.org/officeDocument/2006/relationships/tags" Target="../tags/tag364.xml"/><Relationship Id="rId6" Type="http://schemas.openxmlformats.org/officeDocument/2006/relationships/tags" Target="../tags/tag369.xml"/><Relationship Id="rId15" Type="http://schemas.openxmlformats.org/officeDocument/2006/relationships/tags" Target="../tags/tag378.xml"/><Relationship Id="rId23" Type="http://schemas.openxmlformats.org/officeDocument/2006/relationships/tags" Target="../tags/tag386.xml"/><Relationship Id="rId28" Type="http://schemas.openxmlformats.org/officeDocument/2006/relationships/tags" Target="../tags/tag391.xml"/><Relationship Id="rId36" Type="http://schemas.openxmlformats.org/officeDocument/2006/relationships/tags" Target="../tags/tag399.xml"/><Relationship Id="rId49" Type="http://schemas.openxmlformats.org/officeDocument/2006/relationships/tags" Target="../tags/tag412.xml"/><Relationship Id="rId57" Type="http://schemas.openxmlformats.org/officeDocument/2006/relationships/tags" Target="../tags/tag420.xml"/><Relationship Id="rId10" Type="http://schemas.openxmlformats.org/officeDocument/2006/relationships/tags" Target="../tags/tag373.xml"/><Relationship Id="rId31" Type="http://schemas.openxmlformats.org/officeDocument/2006/relationships/tags" Target="../tags/tag394.xml"/><Relationship Id="rId44" Type="http://schemas.openxmlformats.org/officeDocument/2006/relationships/tags" Target="../tags/tag407.xml"/><Relationship Id="rId52" Type="http://schemas.openxmlformats.org/officeDocument/2006/relationships/tags" Target="../tags/tag415.xml"/><Relationship Id="rId60" Type="http://schemas.openxmlformats.org/officeDocument/2006/relationships/tags" Target="../tags/tag423.xml"/><Relationship Id="rId65" Type="http://schemas.openxmlformats.org/officeDocument/2006/relationships/tags" Target="../tags/tag428.xml"/><Relationship Id="rId73" Type="http://schemas.openxmlformats.org/officeDocument/2006/relationships/tags" Target="../tags/tag436.xml"/><Relationship Id="rId78" Type="http://schemas.openxmlformats.org/officeDocument/2006/relationships/image" Target="../media/image17.png"/><Relationship Id="rId81" Type="http://schemas.openxmlformats.org/officeDocument/2006/relationships/image" Target="../media/image20.png"/><Relationship Id="rId86" Type="http://schemas.openxmlformats.org/officeDocument/2006/relationships/image" Target="../media/image43.png"/><Relationship Id="rId4" Type="http://schemas.openxmlformats.org/officeDocument/2006/relationships/tags" Target="../tags/tag367.xml"/><Relationship Id="rId9" Type="http://schemas.openxmlformats.org/officeDocument/2006/relationships/tags" Target="../tags/tag372.xml"/><Relationship Id="rId13" Type="http://schemas.openxmlformats.org/officeDocument/2006/relationships/tags" Target="../tags/tag376.xml"/><Relationship Id="rId18" Type="http://schemas.openxmlformats.org/officeDocument/2006/relationships/tags" Target="../tags/tag381.xml"/><Relationship Id="rId39" Type="http://schemas.openxmlformats.org/officeDocument/2006/relationships/tags" Target="../tags/tag402.xml"/><Relationship Id="rId34" Type="http://schemas.openxmlformats.org/officeDocument/2006/relationships/tags" Target="../tags/tag397.xml"/><Relationship Id="rId50" Type="http://schemas.openxmlformats.org/officeDocument/2006/relationships/tags" Target="../tags/tag413.xml"/><Relationship Id="rId55" Type="http://schemas.openxmlformats.org/officeDocument/2006/relationships/tags" Target="../tags/tag418.xml"/><Relationship Id="rId76" Type="http://schemas.openxmlformats.org/officeDocument/2006/relationships/notesSlide" Target="../notesSlides/notesSlide5.xml"/><Relationship Id="rId7" Type="http://schemas.openxmlformats.org/officeDocument/2006/relationships/tags" Target="../tags/tag370.xml"/><Relationship Id="rId71" Type="http://schemas.openxmlformats.org/officeDocument/2006/relationships/tags" Target="../tags/tag434.xml"/><Relationship Id="rId92" Type="http://schemas.openxmlformats.org/officeDocument/2006/relationships/image" Target="../media/image37.png"/><Relationship Id="rId2" Type="http://schemas.openxmlformats.org/officeDocument/2006/relationships/tags" Target="../tags/tag365.xml"/><Relationship Id="rId29" Type="http://schemas.openxmlformats.org/officeDocument/2006/relationships/tags" Target="../tags/tag392.xml"/><Relationship Id="rId24" Type="http://schemas.openxmlformats.org/officeDocument/2006/relationships/tags" Target="../tags/tag387.xml"/><Relationship Id="rId40" Type="http://schemas.openxmlformats.org/officeDocument/2006/relationships/tags" Target="../tags/tag403.xml"/><Relationship Id="rId45" Type="http://schemas.openxmlformats.org/officeDocument/2006/relationships/tags" Target="../tags/tag408.xml"/><Relationship Id="rId66" Type="http://schemas.openxmlformats.org/officeDocument/2006/relationships/tags" Target="../tags/tag429.xml"/><Relationship Id="rId87" Type="http://schemas.openxmlformats.org/officeDocument/2006/relationships/image" Target="../media/image44.png"/><Relationship Id="rId61" Type="http://schemas.openxmlformats.org/officeDocument/2006/relationships/tags" Target="../tags/tag424.xml"/><Relationship Id="rId82" Type="http://schemas.openxmlformats.org/officeDocument/2006/relationships/image" Target="../media/image35.png"/><Relationship Id="rId19" Type="http://schemas.openxmlformats.org/officeDocument/2006/relationships/tags" Target="../tags/tag382.xml"/></Relationships>
</file>

<file path=ppt/slides/_rels/slide6.xml.rels><?xml version="1.0" encoding="UTF-8" standalone="yes"?>
<Relationships xmlns="http://schemas.openxmlformats.org/package/2006/relationships"><Relationship Id="rId26" Type="http://schemas.openxmlformats.org/officeDocument/2006/relationships/tags" Target="../tags/tag463.xml"/><Relationship Id="rId21" Type="http://schemas.openxmlformats.org/officeDocument/2006/relationships/tags" Target="../tags/tag458.xml"/><Relationship Id="rId42" Type="http://schemas.openxmlformats.org/officeDocument/2006/relationships/tags" Target="../tags/tag479.xml"/><Relationship Id="rId47" Type="http://schemas.openxmlformats.org/officeDocument/2006/relationships/tags" Target="../tags/tag484.xml"/><Relationship Id="rId63" Type="http://schemas.openxmlformats.org/officeDocument/2006/relationships/tags" Target="../tags/tag500.xml"/><Relationship Id="rId68" Type="http://schemas.openxmlformats.org/officeDocument/2006/relationships/tags" Target="../tags/tag505.xml"/><Relationship Id="rId84" Type="http://schemas.openxmlformats.org/officeDocument/2006/relationships/notesSlide" Target="../notesSlides/notesSlide6.xml"/><Relationship Id="rId89" Type="http://schemas.openxmlformats.org/officeDocument/2006/relationships/image" Target="../media/image20.png"/><Relationship Id="rId16" Type="http://schemas.openxmlformats.org/officeDocument/2006/relationships/tags" Target="../tags/tag453.xml"/><Relationship Id="rId11" Type="http://schemas.openxmlformats.org/officeDocument/2006/relationships/tags" Target="../tags/tag448.xml"/><Relationship Id="rId32" Type="http://schemas.openxmlformats.org/officeDocument/2006/relationships/tags" Target="../tags/tag469.xml"/><Relationship Id="rId37" Type="http://schemas.openxmlformats.org/officeDocument/2006/relationships/tags" Target="../tags/tag474.xml"/><Relationship Id="rId53" Type="http://schemas.openxmlformats.org/officeDocument/2006/relationships/tags" Target="../tags/tag490.xml"/><Relationship Id="rId58" Type="http://schemas.openxmlformats.org/officeDocument/2006/relationships/tags" Target="../tags/tag495.xml"/><Relationship Id="rId74" Type="http://schemas.openxmlformats.org/officeDocument/2006/relationships/tags" Target="../tags/tag511.xml"/><Relationship Id="rId79" Type="http://schemas.openxmlformats.org/officeDocument/2006/relationships/tags" Target="../tags/tag516.xml"/><Relationship Id="rId5" Type="http://schemas.openxmlformats.org/officeDocument/2006/relationships/tags" Target="../tags/tag442.xml"/><Relationship Id="rId90" Type="http://schemas.openxmlformats.org/officeDocument/2006/relationships/image" Target="../media/image42.png"/><Relationship Id="rId95" Type="http://schemas.openxmlformats.org/officeDocument/2006/relationships/image" Target="../media/image34.png"/><Relationship Id="rId22" Type="http://schemas.openxmlformats.org/officeDocument/2006/relationships/tags" Target="../tags/tag459.xml"/><Relationship Id="rId27" Type="http://schemas.openxmlformats.org/officeDocument/2006/relationships/tags" Target="../tags/tag464.xml"/><Relationship Id="rId43" Type="http://schemas.openxmlformats.org/officeDocument/2006/relationships/tags" Target="../tags/tag480.xml"/><Relationship Id="rId48" Type="http://schemas.openxmlformats.org/officeDocument/2006/relationships/tags" Target="../tags/tag485.xml"/><Relationship Id="rId64" Type="http://schemas.openxmlformats.org/officeDocument/2006/relationships/tags" Target="../tags/tag501.xml"/><Relationship Id="rId69" Type="http://schemas.openxmlformats.org/officeDocument/2006/relationships/tags" Target="../tags/tag506.xml"/><Relationship Id="rId80" Type="http://schemas.openxmlformats.org/officeDocument/2006/relationships/tags" Target="../tags/tag517.xml"/><Relationship Id="rId85" Type="http://schemas.openxmlformats.org/officeDocument/2006/relationships/image" Target="../media/image32.jpeg"/><Relationship Id="rId3" Type="http://schemas.openxmlformats.org/officeDocument/2006/relationships/tags" Target="../tags/tag440.xml"/><Relationship Id="rId12" Type="http://schemas.openxmlformats.org/officeDocument/2006/relationships/tags" Target="../tags/tag449.xml"/><Relationship Id="rId17" Type="http://schemas.openxmlformats.org/officeDocument/2006/relationships/tags" Target="../tags/tag454.xml"/><Relationship Id="rId25" Type="http://schemas.openxmlformats.org/officeDocument/2006/relationships/tags" Target="../tags/tag462.xml"/><Relationship Id="rId33" Type="http://schemas.openxmlformats.org/officeDocument/2006/relationships/tags" Target="../tags/tag470.xml"/><Relationship Id="rId38" Type="http://schemas.openxmlformats.org/officeDocument/2006/relationships/tags" Target="../tags/tag475.xml"/><Relationship Id="rId46" Type="http://schemas.openxmlformats.org/officeDocument/2006/relationships/tags" Target="../tags/tag483.xml"/><Relationship Id="rId59" Type="http://schemas.openxmlformats.org/officeDocument/2006/relationships/tags" Target="../tags/tag496.xml"/><Relationship Id="rId67" Type="http://schemas.openxmlformats.org/officeDocument/2006/relationships/tags" Target="../tags/tag504.xml"/><Relationship Id="rId20" Type="http://schemas.openxmlformats.org/officeDocument/2006/relationships/tags" Target="../tags/tag457.xml"/><Relationship Id="rId41" Type="http://schemas.openxmlformats.org/officeDocument/2006/relationships/tags" Target="../tags/tag478.xml"/><Relationship Id="rId54" Type="http://schemas.openxmlformats.org/officeDocument/2006/relationships/tags" Target="../tags/tag491.xml"/><Relationship Id="rId62" Type="http://schemas.openxmlformats.org/officeDocument/2006/relationships/tags" Target="../tags/tag499.xml"/><Relationship Id="rId70" Type="http://schemas.openxmlformats.org/officeDocument/2006/relationships/tags" Target="../tags/tag507.xml"/><Relationship Id="rId75" Type="http://schemas.openxmlformats.org/officeDocument/2006/relationships/tags" Target="../tags/tag512.xml"/><Relationship Id="rId83" Type="http://schemas.openxmlformats.org/officeDocument/2006/relationships/slideLayout" Target="../slideLayouts/slideLayout1.xml"/><Relationship Id="rId88" Type="http://schemas.openxmlformats.org/officeDocument/2006/relationships/image" Target="../media/image19.png"/><Relationship Id="rId91" Type="http://schemas.openxmlformats.org/officeDocument/2006/relationships/image" Target="../media/image44.png"/><Relationship Id="rId96" Type="http://schemas.openxmlformats.org/officeDocument/2006/relationships/image" Target="../media/image35.png"/><Relationship Id="rId1" Type="http://schemas.openxmlformats.org/officeDocument/2006/relationships/tags" Target="../tags/tag438.xml"/><Relationship Id="rId6" Type="http://schemas.openxmlformats.org/officeDocument/2006/relationships/tags" Target="../tags/tag443.xml"/><Relationship Id="rId15" Type="http://schemas.openxmlformats.org/officeDocument/2006/relationships/tags" Target="../tags/tag452.xml"/><Relationship Id="rId23" Type="http://schemas.openxmlformats.org/officeDocument/2006/relationships/tags" Target="../tags/tag460.xml"/><Relationship Id="rId28" Type="http://schemas.openxmlformats.org/officeDocument/2006/relationships/tags" Target="../tags/tag465.xml"/><Relationship Id="rId36" Type="http://schemas.openxmlformats.org/officeDocument/2006/relationships/tags" Target="../tags/tag473.xml"/><Relationship Id="rId49" Type="http://schemas.openxmlformats.org/officeDocument/2006/relationships/tags" Target="../tags/tag486.xml"/><Relationship Id="rId57" Type="http://schemas.openxmlformats.org/officeDocument/2006/relationships/tags" Target="../tags/tag494.xml"/><Relationship Id="rId10" Type="http://schemas.openxmlformats.org/officeDocument/2006/relationships/tags" Target="../tags/tag447.xml"/><Relationship Id="rId31" Type="http://schemas.openxmlformats.org/officeDocument/2006/relationships/tags" Target="../tags/tag468.xml"/><Relationship Id="rId44" Type="http://schemas.openxmlformats.org/officeDocument/2006/relationships/tags" Target="../tags/tag481.xml"/><Relationship Id="rId52" Type="http://schemas.openxmlformats.org/officeDocument/2006/relationships/tags" Target="../tags/tag489.xml"/><Relationship Id="rId60" Type="http://schemas.openxmlformats.org/officeDocument/2006/relationships/tags" Target="../tags/tag497.xml"/><Relationship Id="rId65" Type="http://schemas.openxmlformats.org/officeDocument/2006/relationships/tags" Target="../tags/tag502.xml"/><Relationship Id="rId73" Type="http://schemas.openxmlformats.org/officeDocument/2006/relationships/tags" Target="../tags/tag510.xml"/><Relationship Id="rId78" Type="http://schemas.openxmlformats.org/officeDocument/2006/relationships/tags" Target="../tags/tag515.xml"/><Relationship Id="rId81" Type="http://schemas.openxmlformats.org/officeDocument/2006/relationships/tags" Target="../tags/tag518.xml"/><Relationship Id="rId86" Type="http://schemas.openxmlformats.org/officeDocument/2006/relationships/image" Target="../media/image17.png"/><Relationship Id="rId94" Type="http://schemas.openxmlformats.org/officeDocument/2006/relationships/image" Target="../media/image48.png"/><Relationship Id="rId4" Type="http://schemas.openxmlformats.org/officeDocument/2006/relationships/tags" Target="../tags/tag441.xml"/><Relationship Id="rId9" Type="http://schemas.openxmlformats.org/officeDocument/2006/relationships/tags" Target="../tags/tag446.xml"/><Relationship Id="rId13" Type="http://schemas.openxmlformats.org/officeDocument/2006/relationships/tags" Target="../tags/tag450.xml"/><Relationship Id="rId18" Type="http://schemas.openxmlformats.org/officeDocument/2006/relationships/tags" Target="../tags/tag455.xml"/><Relationship Id="rId39" Type="http://schemas.openxmlformats.org/officeDocument/2006/relationships/tags" Target="../tags/tag476.xml"/><Relationship Id="rId34" Type="http://schemas.openxmlformats.org/officeDocument/2006/relationships/tags" Target="../tags/tag471.xml"/><Relationship Id="rId50" Type="http://schemas.openxmlformats.org/officeDocument/2006/relationships/tags" Target="../tags/tag487.xml"/><Relationship Id="rId55" Type="http://schemas.openxmlformats.org/officeDocument/2006/relationships/tags" Target="../tags/tag492.xml"/><Relationship Id="rId76" Type="http://schemas.openxmlformats.org/officeDocument/2006/relationships/tags" Target="../tags/tag513.xml"/><Relationship Id="rId97" Type="http://schemas.openxmlformats.org/officeDocument/2006/relationships/image" Target="../media/image36.png"/><Relationship Id="rId7" Type="http://schemas.openxmlformats.org/officeDocument/2006/relationships/tags" Target="../tags/tag444.xml"/><Relationship Id="rId71" Type="http://schemas.openxmlformats.org/officeDocument/2006/relationships/tags" Target="../tags/tag508.xml"/><Relationship Id="rId92" Type="http://schemas.openxmlformats.org/officeDocument/2006/relationships/image" Target="../media/image40.png"/><Relationship Id="rId2" Type="http://schemas.openxmlformats.org/officeDocument/2006/relationships/tags" Target="../tags/tag439.xml"/><Relationship Id="rId29" Type="http://schemas.openxmlformats.org/officeDocument/2006/relationships/tags" Target="../tags/tag466.xml"/><Relationship Id="rId24" Type="http://schemas.openxmlformats.org/officeDocument/2006/relationships/tags" Target="../tags/tag461.xml"/><Relationship Id="rId40" Type="http://schemas.openxmlformats.org/officeDocument/2006/relationships/tags" Target="../tags/tag477.xml"/><Relationship Id="rId45" Type="http://schemas.openxmlformats.org/officeDocument/2006/relationships/tags" Target="../tags/tag482.xml"/><Relationship Id="rId66" Type="http://schemas.openxmlformats.org/officeDocument/2006/relationships/tags" Target="../tags/tag503.xml"/><Relationship Id="rId87" Type="http://schemas.openxmlformats.org/officeDocument/2006/relationships/image" Target="../media/image18.png"/><Relationship Id="rId61" Type="http://schemas.openxmlformats.org/officeDocument/2006/relationships/tags" Target="../tags/tag498.xml"/><Relationship Id="rId82" Type="http://schemas.openxmlformats.org/officeDocument/2006/relationships/tags" Target="../tags/tag519.xml"/><Relationship Id="rId19" Type="http://schemas.openxmlformats.org/officeDocument/2006/relationships/tags" Target="../tags/tag456.xml"/><Relationship Id="rId14" Type="http://schemas.openxmlformats.org/officeDocument/2006/relationships/tags" Target="../tags/tag451.xml"/><Relationship Id="rId30" Type="http://schemas.openxmlformats.org/officeDocument/2006/relationships/tags" Target="../tags/tag467.xml"/><Relationship Id="rId35" Type="http://schemas.openxmlformats.org/officeDocument/2006/relationships/tags" Target="../tags/tag472.xml"/><Relationship Id="rId56" Type="http://schemas.openxmlformats.org/officeDocument/2006/relationships/tags" Target="../tags/tag493.xml"/><Relationship Id="rId77" Type="http://schemas.openxmlformats.org/officeDocument/2006/relationships/tags" Target="../tags/tag514.xml"/><Relationship Id="rId8" Type="http://schemas.openxmlformats.org/officeDocument/2006/relationships/tags" Target="../tags/tag445.xml"/><Relationship Id="rId51" Type="http://schemas.openxmlformats.org/officeDocument/2006/relationships/tags" Target="../tags/tag488.xml"/><Relationship Id="rId72" Type="http://schemas.openxmlformats.org/officeDocument/2006/relationships/tags" Target="../tags/tag509.xml"/><Relationship Id="rId93" Type="http://schemas.openxmlformats.org/officeDocument/2006/relationships/image" Target="../media/image47.png"/><Relationship Id="rId98" Type="http://schemas.openxmlformats.org/officeDocument/2006/relationships/image" Target="../media/image37.png"/></Relationships>
</file>

<file path=ppt/slides/_rels/slide7.xml.rels><?xml version="1.0" encoding="UTF-8" standalone="yes"?>
<Relationships xmlns="http://schemas.openxmlformats.org/package/2006/relationships"><Relationship Id="rId26" Type="http://schemas.openxmlformats.org/officeDocument/2006/relationships/tags" Target="../tags/tag545.xml"/><Relationship Id="rId21" Type="http://schemas.openxmlformats.org/officeDocument/2006/relationships/tags" Target="../tags/tag540.xml"/><Relationship Id="rId42" Type="http://schemas.openxmlformats.org/officeDocument/2006/relationships/tags" Target="../tags/tag561.xml"/><Relationship Id="rId47" Type="http://schemas.openxmlformats.org/officeDocument/2006/relationships/tags" Target="../tags/tag566.xml"/><Relationship Id="rId63" Type="http://schemas.openxmlformats.org/officeDocument/2006/relationships/tags" Target="../tags/tag582.xml"/><Relationship Id="rId68" Type="http://schemas.openxmlformats.org/officeDocument/2006/relationships/image" Target="../media/image18.png"/><Relationship Id="rId84" Type="http://schemas.openxmlformats.org/officeDocument/2006/relationships/image" Target="../media/image58.png"/><Relationship Id="rId16" Type="http://schemas.openxmlformats.org/officeDocument/2006/relationships/tags" Target="../tags/tag535.xml"/><Relationship Id="rId11" Type="http://schemas.openxmlformats.org/officeDocument/2006/relationships/tags" Target="../tags/tag530.xml"/><Relationship Id="rId32" Type="http://schemas.openxmlformats.org/officeDocument/2006/relationships/tags" Target="../tags/tag551.xml"/><Relationship Id="rId37" Type="http://schemas.openxmlformats.org/officeDocument/2006/relationships/tags" Target="../tags/tag556.xml"/><Relationship Id="rId53" Type="http://schemas.openxmlformats.org/officeDocument/2006/relationships/tags" Target="../tags/tag572.xml"/><Relationship Id="rId58" Type="http://schemas.openxmlformats.org/officeDocument/2006/relationships/tags" Target="../tags/tag577.xml"/><Relationship Id="rId74" Type="http://schemas.openxmlformats.org/officeDocument/2006/relationships/image" Target="../media/image51.png"/><Relationship Id="rId79" Type="http://schemas.openxmlformats.org/officeDocument/2006/relationships/image" Target="../media/image54.png"/><Relationship Id="rId5" Type="http://schemas.openxmlformats.org/officeDocument/2006/relationships/tags" Target="../tags/tag524.xml"/><Relationship Id="rId19" Type="http://schemas.openxmlformats.org/officeDocument/2006/relationships/tags" Target="../tags/tag538.xml"/><Relationship Id="rId14" Type="http://schemas.openxmlformats.org/officeDocument/2006/relationships/tags" Target="../tags/tag533.xml"/><Relationship Id="rId22" Type="http://schemas.openxmlformats.org/officeDocument/2006/relationships/tags" Target="../tags/tag541.xml"/><Relationship Id="rId27" Type="http://schemas.openxmlformats.org/officeDocument/2006/relationships/tags" Target="../tags/tag546.xml"/><Relationship Id="rId30" Type="http://schemas.openxmlformats.org/officeDocument/2006/relationships/tags" Target="../tags/tag549.xml"/><Relationship Id="rId35" Type="http://schemas.openxmlformats.org/officeDocument/2006/relationships/tags" Target="../tags/tag554.xml"/><Relationship Id="rId43" Type="http://schemas.openxmlformats.org/officeDocument/2006/relationships/tags" Target="../tags/tag562.xml"/><Relationship Id="rId48" Type="http://schemas.openxmlformats.org/officeDocument/2006/relationships/tags" Target="../tags/tag567.xml"/><Relationship Id="rId56" Type="http://schemas.openxmlformats.org/officeDocument/2006/relationships/tags" Target="../tags/tag575.xml"/><Relationship Id="rId64" Type="http://schemas.openxmlformats.org/officeDocument/2006/relationships/slideLayout" Target="../slideLayouts/slideLayout1.xml"/><Relationship Id="rId69" Type="http://schemas.openxmlformats.org/officeDocument/2006/relationships/image" Target="../media/image19.png"/><Relationship Id="rId77" Type="http://schemas.openxmlformats.org/officeDocument/2006/relationships/image" Target="../media/image40.png"/><Relationship Id="rId8" Type="http://schemas.openxmlformats.org/officeDocument/2006/relationships/tags" Target="../tags/tag527.xml"/><Relationship Id="rId51" Type="http://schemas.openxmlformats.org/officeDocument/2006/relationships/tags" Target="../tags/tag570.xml"/><Relationship Id="rId72" Type="http://schemas.openxmlformats.org/officeDocument/2006/relationships/image" Target="../media/image49.png"/><Relationship Id="rId80" Type="http://schemas.openxmlformats.org/officeDocument/2006/relationships/image" Target="../media/image55.png"/><Relationship Id="rId85" Type="http://schemas.openxmlformats.org/officeDocument/2006/relationships/image" Target="../media/image42.png"/><Relationship Id="rId3" Type="http://schemas.openxmlformats.org/officeDocument/2006/relationships/tags" Target="../tags/tag522.xml"/><Relationship Id="rId12" Type="http://schemas.openxmlformats.org/officeDocument/2006/relationships/tags" Target="../tags/tag531.xml"/><Relationship Id="rId17" Type="http://schemas.openxmlformats.org/officeDocument/2006/relationships/tags" Target="../tags/tag536.xml"/><Relationship Id="rId25" Type="http://schemas.openxmlformats.org/officeDocument/2006/relationships/tags" Target="../tags/tag544.xml"/><Relationship Id="rId33" Type="http://schemas.openxmlformats.org/officeDocument/2006/relationships/tags" Target="../tags/tag552.xml"/><Relationship Id="rId38" Type="http://schemas.openxmlformats.org/officeDocument/2006/relationships/tags" Target="../tags/tag557.xml"/><Relationship Id="rId46" Type="http://schemas.openxmlformats.org/officeDocument/2006/relationships/tags" Target="../tags/tag565.xml"/><Relationship Id="rId59" Type="http://schemas.openxmlformats.org/officeDocument/2006/relationships/tags" Target="../tags/tag578.xml"/><Relationship Id="rId67" Type="http://schemas.openxmlformats.org/officeDocument/2006/relationships/image" Target="../media/image17.png"/><Relationship Id="rId20" Type="http://schemas.openxmlformats.org/officeDocument/2006/relationships/tags" Target="../tags/tag539.xml"/><Relationship Id="rId41" Type="http://schemas.openxmlformats.org/officeDocument/2006/relationships/tags" Target="../tags/tag560.xml"/><Relationship Id="rId54" Type="http://schemas.openxmlformats.org/officeDocument/2006/relationships/tags" Target="../tags/tag573.xml"/><Relationship Id="rId62" Type="http://schemas.openxmlformats.org/officeDocument/2006/relationships/tags" Target="../tags/tag581.xml"/><Relationship Id="rId70" Type="http://schemas.openxmlformats.org/officeDocument/2006/relationships/image" Target="../media/image20.png"/><Relationship Id="rId75" Type="http://schemas.openxmlformats.org/officeDocument/2006/relationships/image" Target="../media/image52.png"/><Relationship Id="rId83" Type="http://schemas.openxmlformats.org/officeDocument/2006/relationships/image" Target="../media/image57.png"/><Relationship Id="rId1" Type="http://schemas.openxmlformats.org/officeDocument/2006/relationships/tags" Target="../tags/tag520.xml"/><Relationship Id="rId6" Type="http://schemas.openxmlformats.org/officeDocument/2006/relationships/tags" Target="../tags/tag525.xml"/><Relationship Id="rId15" Type="http://schemas.openxmlformats.org/officeDocument/2006/relationships/tags" Target="../tags/tag534.xml"/><Relationship Id="rId23" Type="http://schemas.openxmlformats.org/officeDocument/2006/relationships/tags" Target="../tags/tag542.xml"/><Relationship Id="rId28" Type="http://schemas.openxmlformats.org/officeDocument/2006/relationships/tags" Target="../tags/tag547.xml"/><Relationship Id="rId36" Type="http://schemas.openxmlformats.org/officeDocument/2006/relationships/tags" Target="../tags/tag555.xml"/><Relationship Id="rId49" Type="http://schemas.openxmlformats.org/officeDocument/2006/relationships/tags" Target="../tags/tag568.xml"/><Relationship Id="rId57" Type="http://schemas.openxmlformats.org/officeDocument/2006/relationships/tags" Target="../tags/tag576.xml"/><Relationship Id="rId10" Type="http://schemas.openxmlformats.org/officeDocument/2006/relationships/tags" Target="../tags/tag529.xml"/><Relationship Id="rId31" Type="http://schemas.openxmlformats.org/officeDocument/2006/relationships/tags" Target="../tags/tag550.xml"/><Relationship Id="rId44" Type="http://schemas.openxmlformats.org/officeDocument/2006/relationships/tags" Target="../tags/tag563.xml"/><Relationship Id="rId52" Type="http://schemas.openxmlformats.org/officeDocument/2006/relationships/tags" Target="../tags/tag571.xml"/><Relationship Id="rId60" Type="http://schemas.openxmlformats.org/officeDocument/2006/relationships/tags" Target="../tags/tag579.xml"/><Relationship Id="rId65" Type="http://schemas.openxmlformats.org/officeDocument/2006/relationships/notesSlide" Target="../notesSlides/notesSlide7.xml"/><Relationship Id="rId73" Type="http://schemas.openxmlformats.org/officeDocument/2006/relationships/image" Target="../media/image50.png"/><Relationship Id="rId78" Type="http://schemas.openxmlformats.org/officeDocument/2006/relationships/image" Target="../media/image53.jpeg"/><Relationship Id="rId81" Type="http://schemas.openxmlformats.org/officeDocument/2006/relationships/image" Target="../media/image34.png"/><Relationship Id="rId86" Type="http://schemas.openxmlformats.org/officeDocument/2006/relationships/image" Target="../media/image44.png"/><Relationship Id="rId4" Type="http://schemas.openxmlformats.org/officeDocument/2006/relationships/tags" Target="../tags/tag523.xml"/><Relationship Id="rId9" Type="http://schemas.openxmlformats.org/officeDocument/2006/relationships/tags" Target="../tags/tag528.xml"/><Relationship Id="rId13" Type="http://schemas.openxmlformats.org/officeDocument/2006/relationships/tags" Target="../tags/tag532.xml"/><Relationship Id="rId18" Type="http://schemas.openxmlformats.org/officeDocument/2006/relationships/tags" Target="../tags/tag537.xml"/><Relationship Id="rId39" Type="http://schemas.openxmlformats.org/officeDocument/2006/relationships/tags" Target="../tags/tag558.xml"/><Relationship Id="rId34" Type="http://schemas.openxmlformats.org/officeDocument/2006/relationships/tags" Target="../tags/tag553.xml"/><Relationship Id="rId50" Type="http://schemas.openxmlformats.org/officeDocument/2006/relationships/tags" Target="../tags/tag569.xml"/><Relationship Id="rId55" Type="http://schemas.openxmlformats.org/officeDocument/2006/relationships/tags" Target="../tags/tag574.xml"/><Relationship Id="rId76" Type="http://schemas.openxmlformats.org/officeDocument/2006/relationships/image" Target="../media/image41.png"/><Relationship Id="rId7" Type="http://schemas.openxmlformats.org/officeDocument/2006/relationships/tags" Target="../tags/tag526.xml"/><Relationship Id="rId71" Type="http://schemas.openxmlformats.org/officeDocument/2006/relationships/image" Target="../media/image35.png"/><Relationship Id="rId2" Type="http://schemas.openxmlformats.org/officeDocument/2006/relationships/tags" Target="../tags/tag521.xml"/><Relationship Id="rId29" Type="http://schemas.openxmlformats.org/officeDocument/2006/relationships/tags" Target="../tags/tag548.xml"/><Relationship Id="rId24" Type="http://schemas.openxmlformats.org/officeDocument/2006/relationships/tags" Target="../tags/tag543.xml"/><Relationship Id="rId40" Type="http://schemas.openxmlformats.org/officeDocument/2006/relationships/tags" Target="../tags/tag559.xml"/><Relationship Id="rId45" Type="http://schemas.openxmlformats.org/officeDocument/2006/relationships/tags" Target="../tags/tag564.xml"/><Relationship Id="rId66" Type="http://schemas.openxmlformats.org/officeDocument/2006/relationships/image" Target="../media/image32.jpeg"/><Relationship Id="rId61" Type="http://schemas.openxmlformats.org/officeDocument/2006/relationships/tags" Target="../tags/tag580.xml"/><Relationship Id="rId82" Type="http://schemas.openxmlformats.org/officeDocument/2006/relationships/image" Target="../media/image56.png"/></Relationships>
</file>

<file path=ppt/slides/_rels/slide8.xml.rels><?xml version="1.0" encoding="UTF-8" standalone="yes"?>
<Relationships xmlns="http://schemas.openxmlformats.org/package/2006/relationships"><Relationship Id="rId26" Type="http://schemas.openxmlformats.org/officeDocument/2006/relationships/tags" Target="../tags/tag608.xml"/><Relationship Id="rId21" Type="http://schemas.openxmlformats.org/officeDocument/2006/relationships/tags" Target="../tags/tag603.xml"/><Relationship Id="rId42" Type="http://schemas.openxmlformats.org/officeDocument/2006/relationships/tags" Target="../tags/tag624.xml"/><Relationship Id="rId47" Type="http://schemas.openxmlformats.org/officeDocument/2006/relationships/tags" Target="../tags/tag629.xml"/><Relationship Id="rId63" Type="http://schemas.openxmlformats.org/officeDocument/2006/relationships/slideLayout" Target="../slideLayouts/slideLayout1.xml"/><Relationship Id="rId68" Type="http://schemas.openxmlformats.org/officeDocument/2006/relationships/image" Target="../media/image19.png"/><Relationship Id="rId16" Type="http://schemas.openxmlformats.org/officeDocument/2006/relationships/tags" Target="../tags/tag598.xml"/><Relationship Id="rId11" Type="http://schemas.openxmlformats.org/officeDocument/2006/relationships/tags" Target="../tags/tag593.xml"/><Relationship Id="rId32" Type="http://schemas.openxmlformats.org/officeDocument/2006/relationships/tags" Target="../tags/tag614.xml"/><Relationship Id="rId37" Type="http://schemas.openxmlformats.org/officeDocument/2006/relationships/tags" Target="../tags/tag619.xml"/><Relationship Id="rId53" Type="http://schemas.openxmlformats.org/officeDocument/2006/relationships/tags" Target="../tags/tag635.xml"/><Relationship Id="rId58" Type="http://schemas.openxmlformats.org/officeDocument/2006/relationships/tags" Target="../tags/tag640.xml"/><Relationship Id="rId74" Type="http://schemas.openxmlformats.org/officeDocument/2006/relationships/image" Target="../media/image35.png"/><Relationship Id="rId79" Type="http://schemas.openxmlformats.org/officeDocument/2006/relationships/image" Target="../media/image60.png"/><Relationship Id="rId5" Type="http://schemas.openxmlformats.org/officeDocument/2006/relationships/tags" Target="../tags/tag587.xml"/><Relationship Id="rId61" Type="http://schemas.openxmlformats.org/officeDocument/2006/relationships/tags" Target="../tags/tag643.xml"/><Relationship Id="rId82" Type="http://schemas.openxmlformats.org/officeDocument/2006/relationships/image" Target="../media/image57.png"/><Relationship Id="rId19" Type="http://schemas.openxmlformats.org/officeDocument/2006/relationships/tags" Target="../tags/tag601.xml"/><Relationship Id="rId14" Type="http://schemas.openxmlformats.org/officeDocument/2006/relationships/tags" Target="../tags/tag596.xml"/><Relationship Id="rId22" Type="http://schemas.openxmlformats.org/officeDocument/2006/relationships/tags" Target="../tags/tag604.xml"/><Relationship Id="rId27" Type="http://schemas.openxmlformats.org/officeDocument/2006/relationships/tags" Target="../tags/tag609.xml"/><Relationship Id="rId30" Type="http://schemas.openxmlformats.org/officeDocument/2006/relationships/tags" Target="../tags/tag612.xml"/><Relationship Id="rId35" Type="http://schemas.openxmlformats.org/officeDocument/2006/relationships/tags" Target="../tags/tag617.xml"/><Relationship Id="rId43" Type="http://schemas.openxmlformats.org/officeDocument/2006/relationships/tags" Target="../tags/tag625.xml"/><Relationship Id="rId48" Type="http://schemas.openxmlformats.org/officeDocument/2006/relationships/tags" Target="../tags/tag630.xml"/><Relationship Id="rId56" Type="http://schemas.openxmlformats.org/officeDocument/2006/relationships/tags" Target="../tags/tag638.xml"/><Relationship Id="rId64" Type="http://schemas.openxmlformats.org/officeDocument/2006/relationships/notesSlide" Target="../notesSlides/notesSlide8.xml"/><Relationship Id="rId69" Type="http://schemas.openxmlformats.org/officeDocument/2006/relationships/image" Target="../media/image20.png"/><Relationship Id="rId77" Type="http://schemas.openxmlformats.org/officeDocument/2006/relationships/image" Target="../media/image36.png"/><Relationship Id="rId8" Type="http://schemas.openxmlformats.org/officeDocument/2006/relationships/tags" Target="../tags/tag590.xml"/><Relationship Id="rId51" Type="http://schemas.openxmlformats.org/officeDocument/2006/relationships/tags" Target="../tags/tag633.xml"/><Relationship Id="rId72" Type="http://schemas.openxmlformats.org/officeDocument/2006/relationships/image" Target="../media/image40.png"/><Relationship Id="rId80" Type="http://schemas.openxmlformats.org/officeDocument/2006/relationships/image" Target="../media/image61.png"/><Relationship Id="rId3" Type="http://schemas.openxmlformats.org/officeDocument/2006/relationships/tags" Target="../tags/tag585.xml"/><Relationship Id="rId12" Type="http://schemas.openxmlformats.org/officeDocument/2006/relationships/tags" Target="../tags/tag594.xml"/><Relationship Id="rId17" Type="http://schemas.openxmlformats.org/officeDocument/2006/relationships/tags" Target="../tags/tag599.xml"/><Relationship Id="rId25" Type="http://schemas.openxmlformats.org/officeDocument/2006/relationships/tags" Target="../tags/tag607.xml"/><Relationship Id="rId33" Type="http://schemas.openxmlformats.org/officeDocument/2006/relationships/tags" Target="../tags/tag615.xml"/><Relationship Id="rId38" Type="http://schemas.openxmlformats.org/officeDocument/2006/relationships/tags" Target="../tags/tag620.xml"/><Relationship Id="rId46" Type="http://schemas.openxmlformats.org/officeDocument/2006/relationships/tags" Target="../tags/tag628.xml"/><Relationship Id="rId59" Type="http://schemas.openxmlformats.org/officeDocument/2006/relationships/tags" Target="../tags/tag641.xml"/><Relationship Id="rId67" Type="http://schemas.openxmlformats.org/officeDocument/2006/relationships/image" Target="../media/image18.png"/><Relationship Id="rId20" Type="http://schemas.openxmlformats.org/officeDocument/2006/relationships/tags" Target="../tags/tag602.xml"/><Relationship Id="rId41" Type="http://schemas.openxmlformats.org/officeDocument/2006/relationships/tags" Target="../tags/tag623.xml"/><Relationship Id="rId54" Type="http://schemas.openxmlformats.org/officeDocument/2006/relationships/tags" Target="../tags/tag636.xml"/><Relationship Id="rId62" Type="http://schemas.openxmlformats.org/officeDocument/2006/relationships/tags" Target="../tags/tag644.xml"/><Relationship Id="rId70" Type="http://schemas.openxmlformats.org/officeDocument/2006/relationships/image" Target="../media/image42.png"/><Relationship Id="rId75" Type="http://schemas.openxmlformats.org/officeDocument/2006/relationships/image" Target="../media/image59.png"/><Relationship Id="rId1" Type="http://schemas.openxmlformats.org/officeDocument/2006/relationships/tags" Target="../tags/tag583.xml"/><Relationship Id="rId6" Type="http://schemas.openxmlformats.org/officeDocument/2006/relationships/tags" Target="../tags/tag588.xml"/><Relationship Id="rId15" Type="http://schemas.openxmlformats.org/officeDocument/2006/relationships/tags" Target="../tags/tag597.xml"/><Relationship Id="rId23" Type="http://schemas.openxmlformats.org/officeDocument/2006/relationships/tags" Target="../tags/tag605.xml"/><Relationship Id="rId28" Type="http://schemas.openxmlformats.org/officeDocument/2006/relationships/tags" Target="../tags/tag610.xml"/><Relationship Id="rId36" Type="http://schemas.openxmlformats.org/officeDocument/2006/relationships/tags" Target="../tags/tag618.xml"/><Relationship Id="rId49" Type="http://schemas.openxmlformats.org/officeDocument/2006/relationships/tags" Target="../tags/tag631.xml"/><Relationship Id="rId57" Type="http://schemas.openxmlformats.org/officeDocument/2006/relationships/tags" Target="../tags/tag639.xml"/><Relationship Id="rId10" Type="http://schemas.openxmlformats.org/officeDocument/2006/relationships/tags" Target="../tags/tag592.xml"/><Relationship Id="rId31" Type="http://schemas.openxmlformats.org/officeDocument/2006/relationships/tags" Target="../tags/tag613.xml"/><Relationship Id="rId44" Type="http://schemas.openxmlformats.org/officeDocument/2006/relationships/tags" Target="../tags/tag626.xml"/><Relationship Id="rId52" Type="http://schemas.openxmlformats.org/officeDocument/2006/relationships/tags" Target="../tags/tag634.xml"/><Relationship Id="rId60" Type="http://schemas.openxmlformats.org/officeDocument/2006/relationships/tags" Target="../tags/tag642.xml"/><Relationship Id="rId65" Type="http://schemas.openxmlformats.org/officeDocument/2006/relationships/image" Target="../media/image32.jpeg"/><Relationship Id="rId73" Type="http://schemas.openxmlformats.org/officeDocument/2006/relationships/image" Target="../media/image34.png"/><Relationship Id="rId78" Type="http://schemas.openxmlformats.org/officeDocument/2006/relationships/image" Target="../media/image37.png"/><Relationship Id="rId81" Type="http://schemas.openxmlformats.org/officeDocument/2006/relationships/image" Target="../media/image56.png"/><Relationship Id="rId4" Type="http://schemas.openxmlformats.org/officeDocument/2006/relationships/tags" Target="../tags/tag586.xml"/><Relationship Id="rId9" Type="http://schemas.openxmlformats.org/officeDocument/2006/relationships/tags" Target="../tags/tag591.xml"/><Relationship Id="rId13" Type="http://schemas.openxmlformats.org/officeDocument/2006/relationships/tags" Target="../tags/tag595.xml"/><Relationship Id="rId18" Type="http://schemas.openxmlformats.org/officeDocument/2006/relationships/tags" Target="../tags/tag600.xml"/><Relationship Id="rId39" Type="http://schemas.openxmlformats.org/officeDocument/2006/relationships/tags" Target="../tags/tag621.xml"/><Relationship Id="rId34" Type="http://schemas.openxmlformats.org/officeDocument/2006/relationships/tags" Target="../tags/tag616.xml"/><Relationship Id="rId50" Type="http://schemas.openxmlformats.org/officeDocument/2006/relationships/tags" Target="../tags/tag632.xml"/><Relationship Id="rId55" Type="http://schemas.openxmlformats.org/officeDocument/2006/relationships/tags" Target="../tags/tag637.xml"/><Relationship Id="rId76" Type="http://schemas.microsoft.com/office/2007/relationships/hdphoto" Target="../media/hdphoto4.wdp"/><Relationship Id="rId7" Type="http://schemas.openxmlformats.org/officeDocument/2006/relationships/tags" Target="../tags/tag589.xml"/><Relationship Id="rId71" Type="http://schemas.openxmlformats.org/officeDocument/2006/relationships/image" Target="../media/image44.png"/><Relationship Id="rId2" Type="http://schemas.openxmlformats.org/officeDocument/2006/relationships/tags" Target="../tags/tag584.xml"/><Relationship Id="rId29" Type="http://schemas.openxmlformats.org/officeDocument/2006/relationships/tags" Target="../tags/tag611.xml"/><Relationship Id="rId24" Type="http://schemas.openxmlformats.org/officeDocument/2006/relationships/tags" Target="../tags/tag606.xml"/><Relationship Id="rId40" Type="http://schemas.openxmlformats.org/officeDocument/2006/relationships/tags" Target="../tags/tag622.xml"/><Relationship Id="rId45" Type="http://schemas.openxmlformats.org/officeDocument/2006/relationships/tags" Target="../tags/tag627.xml"/><Relationship Id="rId66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6" Type="http://schemas.openxmlformats.org/officeDocument/2006/relationships/tags" Target="../tags/tag670.xml"/><Relationship Id="rId21" Type="http://schemas.openxmlformats.org/officeDocument/2006/relationships/tags" Target="../tags/tag665.xml"/><Relationship Id="rId42" Type="http://schemas.openxmlformats.org/officeDocument/2006/relationships/tags" Target="../tags/tag686.xml"/><Relationship Id="rId47" Type="http://schemas.openxmlformats.org/officeDocument/2006/relationships/tags" Target="../tags/tag691.xml"/><Relationship Id="rId63" Type="http://schemas.openxmlformats.org/officeDocument/2006/relationships/image" Target="../media/image62.png"/><Relationship Id="rId68" Type="http://schemas.openxmlformats.org/officeDocument/2006/relationships/image" Target="../media/image64.png"/><Relationship Id="rId7" Type="http://schemas.openxmlformats.org/officeDocument/2006/relationships/tags" Target="../tags/tag651.xml"/><Relationship Id="rId71" Type="http://schemas.openxmlformats.org/officeDocument/2006/relationships/image" Target="../media/image56.png"/><Relationship Id="rId2" Type="http://schemas.openxmlformats.org/officeDocument/2006/relationships/tags" Target="../tags/tag646.xml"/><Relationship Id="rId16" Type="http://schemas.openxmlformats.org/officeDocument/2006/relationships/tags" Target="../tags/tag660.xml"/><Relationship Id="rId29" Type="http://schemas.openxmlformats.org/officeDocument/2006/relationships/tags" Target="../tags/tag673.xml"/><Relationship Id="rId11" Type="http://schemas.openxmlformats.org/officeDocument/2006/relationships/tags" Target="../tags/tag655.xml"/><Relationship Id="rId24" Type="http://schemas.openxmlformats.org/officeDocument/2006/relationships/tags" Target="../tags/tag668.xml"/><Relationship Id="rId32" Type="http://schemas.openxmlformats.org/officeDocument/2006/relationships/tags" Target="../tags/tag676.xml"/><Relationship Id="rId37" Type="http://schemas.openxmlformats.org/officeDocument/2006/relationships/tags" Target="../tags/tag681.xml"/><Relationship Id="rId40" Type="http://schemas.openxmlformats.org/officeDocument/2006/relationships/tags" Target="../tags/tag684.xml"/><Relationship Id="rId45" Type="http://schemas.openxmlformats.org/officeDocument/2006/relationships/tags" Target="../tags/tag689.xml"/><Relationship Id="rId53" Type="http://schemas.openxmlformats.org/officeDocument/2006/relationships/slideLayout" Target="../slideLayouts/slideLayout1.xml"/><Relationship Id="rId58" Type="http://schemas.openxmlformats.org/officeDocument/2006/relationships/image" Target="../media/image19.png"/><Relationship Id="rId66" Type="http://schemas.openxmlformats.org/officeDocument/2006/relationships/image" Target="../media/image57.png"/><Relationship Id="rId5" Type="http://schemas.openxmlformats.org/officeDocument/2006/relationships/tags" Target="../tags/tag649.xml"/><Relationship Id="rId61" Type="http://schemas.openxmlformats.org/officeDocument/2006/relationships/image" Target="../media/image44.png"/><Relationship Id="rId19" Type="http://schemas.openxmlformats.org/officeDocument/2006/relationships/tags" Target="../tags/tag663.xml"/><Relationship Id="rId14" Type="http://schemas.openxmlformats.org/officeDocument/2006/relationships/tags" Target="../tags/tag658.xml"/><Relationship Id="rId22" Type="http://schemas.openxmlformats.org/officeDocument/2006/relationships/tags" Target="../tags/tag666.xml"/><Relationship Id="rId27" Type="http://schemas.openxmlformats.org/officeDocument/2006/relationships/tags" Target="../tags/tag671.xml"/><Relationship Id="rId30" Type="http://schemas.openxmlformats.org/officeDocument/2006/relationships/tags" Target="../tags/tag674.xml"/><Relationship Id="rId35" Type="http://schemas.openxmlformats.org/officeDocument/2006/relationships/tags" Target="../tags/tag679.xml"/><Relationship Id="rId43" Type="http://schemas.openxmlformats.org/officeDocument/2006/relationships/tags" Target="../tags/tag687.xml"/><Relationship Id="rId48" Type="http://schemas.openxmlformats.org/officeDocument/2006/relationships/tags" Target="../tags/tag692.xml"/><Relationship Id="rId56" Type="http://schemas.openxmlformats.org/officeDocument/2006/relationships/image" Target="../media/image17.png"/><Relationship Id="rId64" Type="http://schemas.openxmlformats.org/officeDocument/2006/relationships/image" Target="../media/image34.png"/><Relationship Id="rId69" Type="http://schemas.openxmlformats.org/officeDocument/2006/relationships/image" Target="../media/image65.png"/><Relationship Id="rId8" Type="http://schemas.openxmlformats.org/officeDocument/2006/relationships/tags" Target="../tags/tag652.xml"/><Relationship Id="rId51" Type="http://schemas.openxmlformats.org/officeDocument/2006/relationships/tags" Target="../tags/tag695.xml"/><Relationship Id="rId3" Type="http://schemas.openxmlformats.org/officeDocument/2006/relationships/tags" Target="../tags/tag647.xml"/><Relationship Id="rId12" Type="http://schemas.openxmlformats.org/officeDocument/2006/relationships/tags" Target="../tags/tag656.xml"/><Relationship Id="rId17" Type="http://schemas.openxmlformats.org/officeDocument/2006/relationships/tags" Target="../tags/tag661.xml"/><Relationship Id="rId25" Type="http://schemas.openxmlformats.org/officeDocument/2006/relationships/tags" Target="../tags/tag669.xml"/><Relationship Id="rId33" Type="http://schemas.openxmlformats.org/officeDocument/2006/relationships/tags" Target="../tags/tag677.xml"/><Relationship Id="rId38" Type="http://schemas.openxmlformats.org/officeDocument/2006/relationships/tags" Target="../tags/tag682.xml"/><Relationship Id="rId46" Type="http://schemas.openxmlformats.org/officeDocument/2006/relationships/tags" Target="../tags/tag690.xml"/><Relationship Id="rId59" Type="http://schemas.openxmlformats.org/officeDocument/2006/relationships/image" Target="../media/image20.png"/><Relationship Id="rId67" Type="http://schemas.openxmlformats.org/officeDocument/2006/relationships/image" Target="../media/image63.png"/><Relationship Id="rId20" Type="http://schemas.openxmlformats.org/officeDocument/2006/relationships/tags" Target="../tags/tag664.xml"/><Relationship Id="rId41" Type="http://schemas.openxmlformats.org/officeDocument/2006/relationships/tags" Target="../tags/tag685.xml"/><Relationship Id="rId54" Type="http://schemas.openxmlformats.org/officeDocument/2006/relationships/notesSlide" Target="../notesSlides/notesSlide9.xml"/><Relationship Id="rId62" Type="http://schemas.openxmlformats.org/officeDocument/2006/relationships/image" Target="../media/image40.png"/><Relationship Id="rId70" Type="http://schemas.openxmlformats.org/officeDocument/2006/relationships/image" Target="../media/image66.png"/><Relationship Id="rId1" Type="http://schemas.openxmlformats.org/officeDocument/2006/relationships/tags" Target="../tags/tag645.xml"/><Relationship Id="rId6" Type="http://schemas.openxmlformats.org/officeDocument/2006/relationships/tags" Target="../tags/tag650.xml"/><Relationship Id="rId15" Type="http://schemas.openxmlformats.org/officeDocument/2006/relationships/tags" Target="../tags/tag659.xml"/><Relationship Id="rId23" Type="http://schemas.openxmlformats.org/officeDocument/2006/relationships/tags" Target="../tags/tag667.xml"/><Relationship Id="rId28" Type="http://schemas.openxmlformats.org/officeDocument/2006/relationships/tags" Target="../tags/tag672.xml"/><Relationship Id="rId36" Type="http://schemas.openxmlformats.org/officeDocument/2006/relationships/tags" Target="../tags/tag680.xml"/><Relationship Id="rId49" Type="http://schemas.openxmlformats.org/officeDocument/2006/relationships/tags" Target="../tags/tag693.xml"/><Relationship Id="rId57" Type="http://schemas.openxmlformats.org/officeDocument/2006/relationships/image" Target="../media/image18.png"/><Relationship Id="rId10" Type="http://schemas.openxmlformats.org/officeDocument/2006/relationships/tags" Target="../tags/tag654.xml"/><Relationship Id="rId31" Type="http://schemas.openxmlformats.org/officeDocument/2006/relationships/tags" Target="../tags/tag675.xml"/><Relationship Id="rId44" Type="http://schemas.openxmlformats.org/officeDocument/2006/relationships/tags" Target="../tags/tag688.xml"/><Relationship Id="rId52" Type="http://schemas.openxmlformats.org/officeDocument/2006/relationships/tags" Target="../tags/tag696.xml"/><Relationship Id="rId60" Type="http://schemas.openxmlformats.org/officeDocument/2006/relationships/image" Target="../media/image42.png"/><Relationship Id="rId65" Type="http://schemas.openxmlformats.org/officeDocument/2006/relationships/image" Target="../media/image35.png"/><Relationship Id="rId4" Type="http://schemas.openxmlformats.org/officeDocument/2006/relationships/tags" Target="../tags/tag648.xml"/><Relationship Id="rId9" Type="http://schemas.openxmlformats.org/officeDocument/2006/relationships/tags" Target="../tags/tag653.xml"/><Relationship Id="rId13" Type="http://schemas.openxmlformats.org/officeDocument/2006/relationships/tags" Target="../tags/tag657.xml"/><Relationship Id="rId18" Type="http://schemas.openxmlformats.org/officeDocument/2006/relationships/tags" Target="../tags/tag662.xml"/><Relationship Id="rId39" Type="http://schemas.openxmlformats.org/officeDocument/2006/relationships/tags" Target="../tags/tag683.xml"/><Relationship Id="rId34" Type="http://schemas.openxmlformats.org/officeDocument/2006/relationships/tags" Target="../tags/tag678.xml"/><Relationship Id="rId50" Type="http://schemas.openxmlformats.org/officeDocument/2006/relationships/tags" Target="../tags/tag694.xml"/><Relationship Id="rId55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草地上的风景&#10;&#10;描述已自动生成">
            <a:extLst>
              <a:ext uri="{FF2B5EF4-FFF2-40B4-BE49-F238E27FC236}">
                <a16:creationId xmlns:a16="http://schemas.microsoft.com/office/drawing/2014/main" id="{563ABE7C-7B0D-460D-BD8C-0F43D483FF0A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saturation sat="1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08101" y="-841439"/>
            <a:ext cx="14497128" cy="8154636"/>
          </a:xfrm>
          <a:prstGeom prst="rect">
            <a:avLst/>
          </a:prstGeom>
        </p:spPr>
      </p:pic>
      <p:pic>
        <p:nvPicPr>
          <p:cNvPr id="5" name="图片 4" descr="山上有许多云&#10;&#10;描述已自动生成">
            <a:extLst>
              <a:ext uri="{FF2B5EF4-FFF2-40B4-BE49-F238E27FC236}">
                <a16:creationId xmlns:a16="http://schemas.microsoft.com/office/drawing/2014/main" id="{D4D055C6-79EA-466F-9992-6F58CC053BF6}"/>
              </a:ext>
            </a:extLst>
          </p:cNvPr>
          <p:cNvPicPr>
            <a:picLocks/>
          </p:cNvPicPr>
          <p:nvPr/>
        </p:nvPicPr>
        <p:blipFill rotWithShape="1"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028" y="6106"/>
            <a:ext cx="12183141" cy="3229774"/>
          </a:xfrm>
          <a:prstGeom prst="rect">
            <a:avLst/>
          </a:prstGeom>
        </p:spPr>
      </p:pic>
      <p:sp>
        <p:nvSpPr>
          <p:cNvPr id="36" name="矩形 35">
            <a:extLst>
              <a:ext uri="{FF2B5EF4-FFF2-40B4-BE49-F238E27FC236}">
                <a16:creationId xmlns:a16="http://schemas.microsoft.com/office/drawing/2014/main" id="{4F36A12D-EF77-4619-8EFC-A28CB61B9C19}"/>
              </a:ext>
            </a:extLst>
          </p:cNvPr>
          <p:cNvSpPr>
            <a:spLocks/>
          </p:cNvSpPr>
          <p:nvPr/>
        </p:nvSpPr>
        <p:spPr>
          <a:xfrm>
            <a:off x="4430" y="-98788"/>
            <a:ext cx="12183141" cy="397327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06419">
              <a:defRPr/>
            </a:pPr>
            <a:endParaRPr lang="zh-CN" altLang="en-US" sz="8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pic>
        <p:nvPicPr>
          <p:cNvPr id="7" name="PA-图片 6" descr="图片包含 看着, 前, 雪, 黑暗&#10;&#10;描述已自动生成">
            <a:extLst>
              <a:ext uri="{FF2B5EF4-FFF2-40B4-BE49-F238E27FC236}">
                <a16:creationId xmlns:a16="http://schemas.microsoft.com/office/drawing/2014/main" id="{45C97C78-91CE-447B-88AE-4C677EC0534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7" cstate="screen">
            <a:duotone>
              <a:schemeClr val="bg2">
                <a:shade val="45000"/>
                <a:satMod val="135000"/>
              </a:schemeClr>
              <a:prstClr val="white"/>
            </a:duotone>
            <a:alphaModFix amt="95000"/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colorTemperature colorTemp="6512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000" y="57797"/>
            <a:ext cx="6099999" cy="6817809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id="{D4E33852-2A6C-46E1-964F-56DD78FC27CF}"/>
              </a:ext>
            </a:extLst>
          </p:cNvPr>
          <p:cNvSpPr>
            <a:spLocks/>
          </p:cNvSpPr>
          <p:nvPr/>
        </p:nvSpPr>
        <p:spPr>
          <a:xfrm>
            <a:off x="4430" y="-98788"/>
            <a:ext cx="12183141" cy="397327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71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06419">
              <a:defRPr/>
            </a:pPr>
            <a:endParaRPr lang="zh-CN" altLang="en-US" sz="80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pic>
        <p:nvPicPr>
          <p:cNvPr id="42" name="PA-图片 41" descr="图片包含 看着, 前, 雪, 黑暗&#10;&#10;描述已自动生成">
            <a:extLst>
              <a:ext uri="{FF2B5EF4-FFF2-40B4-BE49-F238E27FC236}">
                <a16:creationId xmlns:a16="http://schemas.microsoft.com/office/drawing/2014/main" id="{4EF565B1-10C3-4CEC-A633-AC3E649B0A08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29" cstate="screen">
            <a:duotone>
              <a:schemeClr val="bg2">
                <a:shade val="45000"/>
                <a:satMod val="135000"/>
              </a:schemeClr>
              <a:prstClr val="white"/>
            </a:duotone>
            <a:alphaModFix amt="95000"/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colorTemperature colorTemp="6512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27287" y="-98788"/>
            <a:ext cx="4964713" cy="6956788"/>
          </a:xfrm>
          <a:prstGeom prst="rect">
            <a:avLst/>
          </a:prstGeom>
        </p:spPr>
      </p:pic>
      <p:pic>
        <p:nvPicPr>
          <p:cNvPr id="41" name="PA-图片 40" descr="绿色的灯光&#10;&#10;描述已自动生成">
            <a:extLst>
              <a:ext uri="{FF2B5EF4-FFF2-40B4-BE49-F238E27FC236}">
                <a16:creationId xmlns:a16="http://schemas.microsoft.com/office/drawing/2014/main" id="{C3DEE118-457B-4DB2-812F-A696515770D0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425304" y="2094529"/>
            <a:ext cx="1749228" cy="1771314"/>
          </a:xfrm>
          <a:prstGeom prst="rect">
            <a:avLst/>
          </a:prstGeom>
        </p:spPr>
      </p:pic>
      <p:pic>
        <p:nvPicPr>
          <p:cNvPr id="37" name="PA-图片 36" descr="绿色的灯光&#10;&#10;描述已自动生成">
            <a:extLst>
              <a:ext uri="{FF2B5EF4-FFF2-40B4-BE49-F238E27FC236}">
                <a16:creationId xmlns:a16="http://schemas.microsoft.com/office/drawing/2014/main" id="{5BE48D82-25E2-4E6D-9F29-701E66600E04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3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6879"/>
          <a:stretch/>
        </p:blipFill>
        <p:spPr>
          <a:xfrm>
            <a:off x="9091379" y="1945720"/>
            <a:ext cx="3075593" cy="3002146"/>
          </a:xfrm>
          <a:prstGeom prst="rect">
            <a:avLst/>
          </a:prstGeom>
        </p:spPr>
      </p:pic>
      <p:pic>
        <p:nvPicPr>
          <p:cNvPr id="30" name="PA-图片 38" descr="图片包含 游戏机&#10;&#10;描述已自动生成">
            <a:extLst>
              <a:ext uri="{FF2B5EF4-FFF2-40B4-BE49-F238E27FC236}">
                <a16:creationId xmlns:a16="http://schemas.microsoft.com/office/drawing/2014/main" id="{92BB5341-878D-4F23-8B99-8B753E368D1E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5294" y="3270692"/>
            <a:ext cx="3313784" cy="758180"/>
          </a:xfrm>
          <a:prstGeom prst="rect">
            <a:avLst/>
          </a:prstGeom>
          <a:effectLst/>
        </p:spPr>
      </p:pic>
      <p:pic>
        <p:nvPicPr>
          <p:cNvPr id="31" name="PA-图片 51" descr="图片包含 武器, 烟, 照片, 堆&#10;&#10;描述已自动生成">
            <a:extLst>
              <a:ext uri="{FF2B5EF4-FFF2-40B4-BE49-F238E27FC236}">
                <a16:creationId xmlns:a16="http://schemas.microsoft.com/office/drawing/2014/main" id="{D1AA35DF-75C8-4D3B-9114-917BA3731502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1074" y="3727749"/>
            <a:ext cx="3254010" cy="746840"/>
          </a:xfrm>
          <a:prstGeom prst="rect">
            <a:avLst/>
          </a:prstGeom>
          <a:effectLst/>
        </p:spPr>
      </p:pic>
      <p:pic>
        <p:nvPicPr>
          <p:cNvPr id="34" name="PA-图片 39" descr="图片包含 游戏机&#10;&#10;描述已自动生成">
            <a:extLst>
              <a:ext uri="{FF2B5EF4-FFF2-40B4-BE49-F238E27FC236}">
                <a16:creationId xmlns:a16="http://schemas.microsoft.com/office/drawing/2014/main" id="{E370BC39-0BB8-40B0-BF0E-81459F8E59B9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5362" y="4006158"/>
            <a:ext cx="927618" cy="552746"/>
          </a:xfrm>
          <a:prstGeom prst="rect">
            <a:avLst/>
          </a:prstGeom>
          <a:effectLst/>
        </p:spPr>
      </p:pic>
      <p:sp>
        <p:nvSpPr>
          <p:cNvPr id="38" name="PA-矩形 17">
            <a:extLst>
              <a:ext uri="{FF2B5EF4-FFF2-40B4-BE49-F238E27FC236}">
                <a16:creationId xmlns:a16="http://schemas.microsoft.com/office/drawing/2014/main" id="{406BA733-C9F9-4BF0-93CC-D94860727A25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5333558" y="3160097"/>
            <a:ext cx="492332" cy="1398890"/>
          </a:xfrm>
          <a:prstGeom prst="rect">
            <a:avLst/>
          </a:prstGeom>
          <a:effectLst/>
        </p:spPr>
        <p:txBody>
          <a:bodyPr wrap="square" lIns="106070" tIns="53035" rIns="106070" bIns="53035">
            <a:spAutoFit/>
          </a:bodyPr>
          <a:lstStyle/>
          <a:p>
            <a:r>
              <a:rPr lang="zh-CN" altLang="en-US" sz="8800" b="1" dirty="0">
                <a:gradFill>
                  <a:gsLst>
                    <a:gs pos="100000">
                      <a:srgbClr val="2C9038">
                        <a:lumMod val="0"/>
                        <a:lumOff val="100000"/>
                      </a:srgbClr>
                    </a:gs>
                    <a:gs pos="0">
                      <a:srgbClr val="2C9038"/>
                    </a:gs>
                  </a:gsLst>
                  <a:lin ang="2700000" scaled="0"/>
                </a:gradFill>
                <a:effectLst>
                  <a:outerShdw blurRad="44196" dist="44196" dir="2699995" algn="tl">
                    <a:srgbClr val="000000">
                      <a:alpha val="43137"/>
                    </a:srgbClr>
                  </a:outerShdw>
                  <a:reflection blurRad="317500" stA="60000" endA="900" endPos="60000" dist="34797" dir="5400000" sy="-100000" algn="bl" rotWithShape="0"/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  <a:cs typeface="阿里巴巴普惠体 Medium" panose="00020600040101010101" pitchFamily="18" charset="-122"/>
              </a:rPr>
              <a:t>疆</a:t>
            </a:r>
            <a:endParaRPr lang="zh-CN" altLang="en-US" sz="8800" dirty="0">
              <a:gradFill>
                <a:gsLst>
                  <a:gs pos="100000">
                    <a:srgbClr val="2C9038">
                      <a:lumMod val="0"/>
                      <a:lumOff val="100000"/>
                    </a:srgbClr>
                  </a:gs>
                  <a:gs pos="0">
                    <a:srgbClr val="2C9038"/>
                  </a:gs>
                </a:gsLst>
                <a:lin ang="2700000" scaled="0"/>
              </a:gradFill>
              <a:effectLst>
                <a:outerShdw blurRad="44196" dist="44196" dir="2699995" algn="tl">
                  <a:srgbClr val="000000">
                    <a:alpha val="43137"/>
                  </a:srgbClr>
                </a:outerShdw>
                <a:reflection blurRad="317500" stA="60000" endA="900" endPos="60000" dist="34797" dir="5400000" sy="-100000" algn="bl" rotWithShape="0"/>
              </a:effectLst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44" name="PA-矩形 20">
            <a:extLst>
              <a:ext uri="{FF2B5EF4-FFF2-40B4-BE49-F238E27FC236}">
                <a16:creationId xmlns:a16="http://schemas.microsoft.com/office/drawing/2014/main" id="{547CBBE2-E258-469A-8CB2-FF1369DF3D3A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5848651" y="1811346"/>
            <a:ext cx="1618351" cy="1796637"/>
          </a:xfrm>
          <a:prstGeom prst="rect">
            <a:avLst/>
          </a:prstGeom>
          <a:effectLst/>
        </p:spPr>
        <p:txBody>
          <a:bodyPr wrap="none" lIns="106070" tIns="53035" rIns="106070" bIns="53035">
            <a:spAutoFit/>
          </a:bodyPr>
          <a:lstStyle/>
          <a:p>
            <a:r>
              <a:rPr lang="zh-CN" altLang="en-US" sz="9600" b="1" dirty="0">
                <a:gradFill>
                  <a:gsLst>
                    <a:gs pos="100000">
                      <a:srgbClr val="2C9038">
                        <a:lumMod val="0"/>
                        <a:lumOff val="100000"/>
                      </a:srgbClr>
                    </a:gs>
                    <a:gs pos="0">
                      <a:srgbClr val="2C9038"/>
                    </a:gs>
                  </a:gsLst>
                  <a:lin ang="2700000" scaled="0"/>
                </a:gradFill>
                <a:effectLst>
                  <a:outerShdw blurRad="44196" dist="44196" dir="2699995" algn="tl">
                    <a:srgbClr val="000000">
                      <a:alpha val="43137"/>
                    </a:srgbClr>
                  </a:outerShdw>
                  <a:reflection blurRad="317500" stA="60000" endA="900" endPos="60000" dist="34797" dir="5400000" sy="-100000" algn="bl" rotWithShape="0"/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  <a:cs typeface="阿里巴巴普惠体 Medium" panose="00020600040101010101" pitchFamily="18" charset="-122"/>
              </a:rPr>
              <a:t>新</a:t>
            </a:r>
            <a:endParaRPr lang="zh-CN" altLang="en-US" sz="9600" dirty="0">
              <a:gradFill>
                <a:gsLst>
                  <a:gs pos="100000">
                    <a:srgbClr val="2C9038">
                      <a:lumMod val="0"/>
                      <a:lumOff val="100000"/>
                    </a:srgbClr>
                  </a:gs>
                  <a:gs pos="0">
                    <a:srgbClr val="2C9038"/>
                  </a:gs>
                </a:gsLst>
                <a:lin ang="2700000" scaled="0"/>
              </a:gradFill>
              <a:effectLst>
                <a:outerShdw blurRad="44196" dist="44196" dir="2699995" algn="tl">
                  <a:srgbClr val="000000">
                    <a:alpha val="43137"/>
                  </a:srgbClr>
                </a:outerShdw>
                <a:reflection blurRad="317500" stA="60000" endA="900" endPos="60000" dist="34797" dir="5400000" sy="-100000" algn="bl" rotWithShape="0"/>
              </a:effectLst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grpSp>
        <p:nvGrpSpPr>
          <p:cNvPr id="2" name="PA-组合 1">
            <a:extLst>
              <a:ext uri="{FF2B5EF4-FFF2-40B4-BE49-F238E27FC236}">
                <a16:creationId xmlns:a16="http://schemas.microsoft.com/office/drawing/2014/main" id="{CFA43D11-D472-4F5E-AB86-B7B095405F3D}"/>
              </a:ext>
            </a:extLst>
          </p:cNvPr>
          <p:cNvGrpSpPr/>
          <p:nvPr>
            <p:custDataLst>
              <p:tags r:id="rId10"/>
            </p:custDataLst>
          </p:nvPr>
        </p:nvGrpSpPr>
        <p:grpSpPr>
          <a:xfrm>
            <a:off x="912244" y="2204733"/>
            <a:ext cx="9952328" cy="1904053"/>
            <a:chOff x="912244" y="2204733"/>
            <a:chExt cx="9952328" cy="1904053"/>
          </a:xfrm>
        </p:grpSpPr>
        <p:pic>
          <p:nvPicPr>
            <p:cNvPr id="27" name="PA-图片 26">
              <a:extLst>
                <a:ext uri="{FF2B5EF4-FFF2-40B4-BE49-F238E27FC236}">
                  <a16:creationId xmlns:a16="http://schemas.microsoft.com/office/drawing/2014/main" id="{1283A316-2A59-42F2-ACE1-7068F0D29E68}"/>
                </a:ext>
              </a:extLst>
            </p:cNvPr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3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80238" y="2337472"/>
              <a:ext cx="9584334" cy="1771314"/>
            </a:xfrm>
            <a:prstGeom prst="rect">
              <a:avLst/>
            </a:prstGeom>
            <a:effectLst/>
          </p:spPr>
        </p:pic>
        <p:pic>
          <p:nvPicPr>
            <p:cNvPr id="51" name="PA-图片 50" descr="图片包含 武器, 烟, 照片, 堆&#10;&#10;描述已自动生成">
              <a:extLst>
                <a:ext uri="{FF2B5EF4-FFF2-40B4-BE49-F238E27FC236}">
                  <a16:creationId xmlns:a16="http://schemas.microsoft.com/office/drawing/2014/main" id="{A0F97836-6AF1-4E8B-A90E-DA7B97F2139D}"/>
                </a:ext>
              </a:extLst>
            </p:cNvPr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3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02553" y="3119003"/>
              <a:ext cx="3254010" cy="746840"/>
            </a:xfrm>
            <a:prstGeom prst="rect">
              <a:avLst/>
            </a:prstGeom>
            <a:effectLst/>
          </p:spPr>
        </p:pic>
        <p:pic>
          <p:nvPicPr>
            <p:cNvPr id="35" name="PA-图片 34" descr="图片包含 武器, 烟, 照片, 堆&#10;&#10;描述已自动生成">
              <a:extLst>
                <a:ext uri="{FF2B5EF4-FFF2-40B4-BE49-F238E27FC236}">
                  <a16:creationId xmlns:a16="http://schemas.microsoft.com/office/drawing/2014/main" id="{0DF66D36-0A2F-4D25-A706-C44108F0FF55}"/>
                </a:ext>
              </a:extLst>
            </p:cNvPr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3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78818" y="2204733"/>
              <a:ext cx="4454749" cy="900773"/>
            </a:xfrm>
            <a:prstGeom prst="rect">
              <a:avLst/>
            </a:prstGeom>
            <a:effectLst/>
          </p:spPr>
        </p:pic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AE03A4E-E060-42AE-AC8C-44F9EB106C93}"/>
                </a:ext>
              </a:extLst>
            </p:cNvPr>
            <p:cNvGrpSpPr/>
            <p:nvPr/>
          </p:nvGrpSpPr>
          <p:grpSpPr>
            <a:xfrm>
              <a:off x="1264524" y="2362141"/>
              <a:ext cx="9529141" cy="1429800"/>
              <a:chOff x="-5978072" y="-1904774"/>
              <a:chExt cx="22393339" cy="3360008"/>
            </a:xfrm>
          </p:grpSpPr>
          <p:sp>
            <p:nvSpPr>
              <p:cNvPr id="14" name="PA-矩形 13">
                <a:extLst>
                  <a:ext uri="{FF2B5EF4-FFF2-40B4-BE49-F238E27FC236}">
                    <a16:creationId xmlns:a16="http://schemas.microsoft.com/office/drawing/2014/main" id="{3ADA1409-7B4A-4A54-B445-E2992187F032}"/>
                  </a:ext>
                </a:extLst>
              </p:cNvPr>
              <p:cNvSpPr/>
              <p:nvPr>
                <p:custDataLst>
                  <p:tags r:id="rId20"/>
                </p:custDataLst>
              </p:nvPr>
            </p:nvSpPr>
            <p:spPr>
              <a:xfrm flipH="1">
                <a:off x="-5978072" y="-1904774"/>
                <a:ext cx="10475701" cy="1869399"/>
              </a:xfrm>
              <a:prstGeom prst="rect">
                <a:avLst/>
              </a:prstGeom>
              <a:effectLst/>
            </p:spPr>
            <p:txBody>
              <a:bodyPr wrap="none" lIns="0" tIns="0" rIns="0" bIns="0">
                <a:spAutoFit/>
              </a:bodyPr>
              <a:lstStyle/>
              <a:p>
                <a:pPr algn="ctr">
                  <a:defRPr/>
                </a:pPr>
                <a:r>
                  <a:rPr lang="zh-CN" altLang="en-US" sz="5400" i="1" kern="2400" spc="600" dirty="0">
                    <a:solidFill>
                      <a:schemeClr val="bg1">
                        <a:lumMod val="95000"/>
                      </a:schemeClr>
                    </a:solidFill>
                    <a:effectLst>
                      <a:outerShdw blurRad="44196" dist="44196" dir="2699995" algn="tl" rotWithShape="0">
                        <a:srgbClr val="000000">
                          <a:alpha val="43137"/>
                        </a:srgbClr>
                      </a:outerShdw>
                    </a:effectLst>
                    <a:latin typeface="字体圈欣意冠黑体" panose="00000500000000000000" pitchFamily="2" charset="-122"/>
                    <a:ea typeface="字体圈欣意冠黑体" panose="00000500000000000000" pitchFamily="2" charset="-122"/>
                    <a:cs typeface="阿里巴巴普惠体 Medium" panose="00020600040101010101" pitchFamily="18" charset="-122"/>
                  </a:rPr>
                  <a:t>送变电有限公司</a:t>
                </a:r>
              </a:p>
            </p:txBody>
          </p:sp>
          <p:sp>
            <p:nvSpPr>
              <p:cNvPr id="15" name="PA-矩形 14">
                <a:extLst>
                  <a:ext uri="{FF2B5EF4-FFF2-40B4-BE49-F238E27FC236}">
                    <a16:creationId xmlns:a16="http://schemas.microsoft.com/office/drawing/2014/main" id="{98F33F9D-FEA8-475A-AC17-4983CC3EAF54}"/>
                  </a:ext>
                </a:extLst>
              </p:cNvPr>
              <p:cNvSpPr/>
              <p:nvPr>
                <p:custDataLst>
                  <p:tags r:id="rId21"/>
                </p:custDataLst>
              </p:nvPr>
            </p:nvSpPr>
            <p:spPr>
              <a:xfrm>
                <a:off x="6954208" y="-655109"/>
                <a:ext cx="9461059" cy="2110343"/>
              </a:xfrm>
              <a:prstGeom prst="rect">
                <a:avLst/>
              </a:prstGeom>
              <a:effectLst/>
            </p:spPr>
            <p:txBody>
              <a:bodyPr wrap="none" lIns="106070" tIns="53035" rIns="106070" bIns="53035">
                <a:spAutoFit/>
              </a:bodyPr>
              <a:lstStyle/>
              <a:p>
                <a:r>
                  <a:rPr lang="zh-CN" altLang="en-US" sz="5400" i="1" kern="2400" spc="600" dirty="0">
                    <a:solidFill>
                      <a:schemeClr val="bg1">
                        <a:lumMod val="95000"/>
                      </a:schemeClr>
                    </a:solidFill>
                    <a:effectLst>
                      <a:outerShdw blurRad="44196" dist="44196" dir="2699995" algn="tl" rotWithShape="0">
                        <a:srgbClr val="000000">
                          <a:alpha val="43137"/>
                        </a:srgbClr>
                      </a:outerShdw>
                    </a:effectLst>
                    <a:latin typeface="字体圈欣意冠黑体" panose="00000500000000000000" pitchFamily="2" charset="-122"/>
                    <a:ea typeface="字体圈欣意冠黑体" panose="00000500000000000000" pitchFamily="2" charset="-122"/>
                    <a:cs typeface="阿里巴巴普惠体 Medium" panose="00020600040101010101" pitchFamily="18" charset="-122"/>
                  </a:rPr>
                  <a:t>运维情况汇报</a:t>
                </a:r>
              </a:p>
            </p:txBody>
          </p:sp>
        </p:grpSp>
        <p:sp>
          <p:nvSpPr>
            <p:cNvPr id="16" name="PA-矩形 15">
              <a:extLst>
                <a:ext uri="{FF2B5EF4-FFF2-40B4-BE49-F238E27FC236}">
                  <a16:creationId xmlns:a16="http://schemas.microsoft.com/office/drawing/2014/main" id="{37D3B908-0516-4C0F-B4DE-CBCF1566FA7D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9073357" y="2577814"/>
              <a:ext cx="1201661" cy="414882"/>
            </a:xfrm>
            <a:prstGeom prst="rect">
              <a:avLst/>
            </a:prstGeom>
            <a:effectLst/>
          </p:spPr>
          <p:txBody>
            <a:bodyPr wrap="none" lIns="106070" tIns="53035" rIns="106070" bIns="53035">
              <a:spAutoFit/>
            </a:bodyPr>
            <a:lstStyle/>
            <a:p>
              <a:pPr algn="ctr">
                <a:defRPr/>
              </a:pPr>
              <a:r>
                <a:rPr lang="en-US" altLang="zh-CN" sz="2000" i="1" spc="600">
                  <a:solidFill>
                    <a:srgbClr val="2C9038"/>
                  </a:solidFill>
                  <a:effectLst>
                    <a:outerShdw blurRad="44196" dist="44196" dir="2699995" algn="tl">
                      <a:srgbClr val="000000">
                        <a:alpha val="43137"/>
                      </a:srgbClr>
                    </a:outerShdw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阿里巴巴普惠体 Medium" panose="00020600040101010101" pitchFamily="18" charset="-122"/>
                </a:rPr>
                <a:t>2020</a:t>
              </a:r>
              <a:endParaRPr lang="zh-CN" altLang="en-US" sz="2000" i="1" spc="600" dirty="0">
                <a:solidFill>
                  <a:srgbClr val="2C9038"/>
                </a:solidFill>
                <a:effectLst>
                  <a:outerShdw blurRad="44196" dist="44196" dir="2699995" algn="tl">
                    <a:srgbClr val="000000">
                      <a:alpha val="43137"/>
                    </a:srgb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Medium" panose="00020600040101010101" pitchFamily="18" charset="-122"/>
              </a:endParaRPr>
            </a:p>
          </p:txBody>
        </p:sp>
        <p:pic>
          <p:nvPicPr>
            <p:cNvPr id="24" name="PA-图片 23">
              <a:extLst>
                <a:ext uri="{FF2B5EF4-FFF2-40B4-BE49-F238E27FC236}">
                  <a16:creationId xmlns:a16="http://schemas.microsoft.com/office/drawing/2014/main" id="{103E0BBE-9BF6-4CCE-8889-7627ACA71E10}"/>
                </a:ext>
              </a:extLst>
            </p:cNvPr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 rotWithShape="1">
            <a:blip r:embed="rId38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23798" y="3049942"/>
              <a:ext cx="1061878" cy="375364"/>
            </a:xfrm>
            <a:prstGeom prst="rect">
              <a:avLst/>
            </a:prstGeom>
            <a:effectLst/>
          </p:spPr>
        </p:pic>
        <p:cxnSp>
          <p:nvCxnSpPr>
            <p:cNvPr id="28" name="PA-直接连接符 27">
              <a:extLst>
                <a:ext uri="{FF2B5EF4-FFF2-40B4-BE49-F238E27FC236}">
                  <a16:creationId xmlns:a16="http://schemas.microsoft.com/office/drawing/2014/main" id="{0A1FDEFD-9344-4CC6-AB6F-5736480FB121}"/>
                </a:ext>
              </a:extLst>
            </p:cNvPr>
            <p:cNvCxnSpPr/>
            <p:nvPr>
              <p:custDataLst>
                <p:tags r:id="rId16"/>
              </p:custDataLst>
            </p:nvPr>
          </p:nvCxnSpPr>
          <p:spPr>
            <a:xfrm>
              <a:off x="5095167" y="2624567"/>
              <a:ext cx="1128416" cy="0"/>
            </a:xfrm>
            <a:prstGeom prst="line">
              <a:avLst/>
            </a:prstGeom>
            <a:ln w="7366">
              <a:gradFill>
                <a:gsLst>
                  <a:gs pos="0">
                    <a:srgbClr val="257B30"/>
                  </a:gs>
                  <a:gs pos="100000">
                    <a:srgbClr val="257B30">
                      <a:alpha val="0"/>
                    </a:srgbClr>
                  </a:gs>
                </a:gsLst>
                <a:lin ang="0" scaled="0"/>
              </a:gra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PA-直接连接符 28">
              <a:extLst>
                <a:ext uri="{FF2B5EF4-FFF2-40B4-BE49-F238E27FC236}">
                  <a16:creationId xmlns:a16="http://schemas.microsoft.com/office/drawing/2014/main" id="{897383C9-3BF3-4A9F-90E7-6F5BE87B9CE6}"/>
                </a:ext>
              </a:extLst>
            </p:cNvPr>
            <p:cNvCxnSpPr>
              <a:cxnSpLocks/>
            </p:cNvCxnSpPr>
            <p:nvPr>
              <p:custDataLst>
                <p:tags r:id="rId17"/>
              </p:custDataLst>
            </p:nvPr>
          </p:nvCxnSpPr>
          <p:spPr>
            <a:xfrm flipH="1">
              <a:off x="6527948" y="3731145"/>
              <a:ext cx="1128416" cy="0"/>
            </a:xfrm>
            <a:prstGeom prst="line">
              <a:avLst/>
            </a:prstGeom>
            <a:ln w="7366">
              <a:gradFill>
                <a:gsLst>
                  <a:gs pos="0">
                    <a:srgbClr val="257B30"/>
                  </a:gs>
                  <a:gs pos="100000">
                    <a:srgbClr val="257B30">
                      <a:alpha val="0"/>
                    </a:srgbClr>
                  </a:gs>
                </a:gsLst>
                <a:lin ang="0" scaled="0"/>
              </a:gra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PA-矩形 31">
              <a:extLst>
                <a:ext uri="{FF2B5EF4-FFF2-40B4-BE49-F238E27FC236}">
                  <a16:creationId xmlns:a16="http://schemas.microsoft.com/office/drawing/2014/main" id="{095C33B4-5BB3-440A-852D-6E7D1DC6341E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 flipH="1">
              <a:off x="912244" y="2378407"/>
              <a:ext cx="5061611" cy="883882"/>
            </a:xfrm>
            <a:prstGeom prst="rect">
              <a:avLst/>
            </a:prstGeom>
            <a:effectLst/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zh-CN" altLang="en-US" sz="5400" i="1" kern="2400" spc="600" dirty="0">
                  <a:gradFill>
                    <a:gsLst>
                      <a:gs pos="0">
                        <a:srgbClr val="24762E"/>
                      </a:gs>
                      <a:gs pos="100000">
                        <a:srgbClr val="24762E">
                          <a:lumMod val="90000"/>
                          <a:lumOff val="10000"/>
                        </a:srgbClr>
                      </a:gs>
                    </a:gsLst>
                    <a:lin ang="5400000" scaled="1"/>
                  </a:gradFill>
                  <a:effectLst>
                    <a:outerShdw blurRad="44196" dist="44196" dir="2699995" algn="tl">
                      <a:srgbClr val="000000">
                        <a:alpha val="43137"/>
                      </a:srgbClr>
                    </a:outerShdw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阿里巴巴普惠体 Medium" panose="00020600040101010101" pitchFamily="18" charset="-122"/>
                </a:rPr>
                <a:t>送变电有限公司</a:t>
              </a:r>
              <a:endParaRPr lang="en-US" altLang="zh-CN" sz="5400" i="1" kern="2400" spc="600" dirty="0">
                <a:gradFill>
                  <a:gsLst>
                    <a:gs pos="0">
                      <a:srgbClr val="24762E"/>
                    </a:gs>
                    <a:gs pos="100000">
                      <a:srgbClr val="24762E">
                        <a:lumMod val="90000"/>
                        <a:lumOff val="10000"/>
                      </a:srgbClr>
                    </a:gs>
                  </a:gsLst>
                  <a:lin ang="5400000" scaled="1"/>
                </a:gradFill>
                <a:effectLst>
                  <a:outerShdw blurRad="44196" dist="44196" dir="2699995" algn="tl">
                    <a:srgbClr val="000000">
                      <a:alpha val="43137"/>
                    </a:srgb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Medium" panose="00020600040101010101" pitchFamily="18" charset="-122"/>
              </a:endParaRPr>
            </a:p>
          </p:txBody>
        </p:sp>
        <p:sp>
          <p:nvSpPr>
            <p:cNvPr id="33" name="PA-矩形 32">
              <a:extLst>
                <a:ext uri="{FF2B5EF4-FFF2-40B4-BE49-F238E27FC236}">
                  <a16:creationId xmlns:a16="http://schemas.microsoft.com/office/drawing/2014/main" id="{0A9F237B-A6FD-4D21-A317-F51C71758453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>
              <a:off x="6793602" y="2892165"/>
              <a:ext cx="4026008" cy="898024"/>
            </a:xfrm>
            <a:prstGeom prst="rect">
              <a:avLst/>
            </a:prstGeom>
            <a:effectLst/>
          </p:spPr>
          <p:txBody>
            <a:bodyPr wrap="none" lIns="106070" tIns="53035" rIns="106070" bIns="53035">
              <a:spAutoFit/>
            </a:bodyPr>
            <a:lstStyle/>
            <a:p>
              <a:pPr algn="ctr">
                <a:defRPr/>
              </a:pPr>
              <a:r>
                <a:rPr lang="zh-CN" altLang="en-US" sz="5400" i="1" kern="2400" spc="600" dirty="0">
                  <a:gradFill>
                    <a:gsLst>
                      <a:gs pos="0">
                        <a:srgbClr val="24762E"/>
                      </a:gs>
                      <a:gs pos="100000">
                        <a:srgbClr val="257B30">
                          <a:lumMod val="92000"/>
                          <a:lumOff val="8000"/>
                        </a:srgbClr>
                      </a:gs>
                    </a:gsLst>
                    <a:lin ang="5400000" scaled="1"/>
                  </a:gradFill>
                  <a:effectLst>
                    <a:outerShdw blurRad="44196" dist="44196" dir="2699995" algn="tl">
                      <a:srgbClr val="000000">
                        <a:alpha val="43137"/>
                      </a:srgbClr>
                    </a:outerShdw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阿里巴巴普惠体 Medium" panose="00020600040101010101" pitchFamily="18" charset="-122"/>
                </a:rPr>
                <a:t>运维情况汇报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48254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4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300000" y="300000"/>
                                      <p:to x="110000" y="110000"/>
                                    </p:animScale>
                                    <p:animScale>
                                      <p:cBhvr>
                                        <p:cTn id="11" dur="7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300000" y="300000"/>
                                      <p:to x="110000" y="110000"/>
                                    </p:animScale>
                                    <p:animScale>
                                      <p:cBhvr>
                                        <p:cTn id="16" dur="7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ntr" presetSubtype="6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PA-组合 21">
            <a:extLst>
              <a:ext uri="{FF2B5EF4-FFF2-40B4-BE49-F238E27FC236}">
                <a16:creationId xmlns:a16="http://schemas.microsoft.com/office/drawing/2014/main" id="{607A2237-361B-41FA-AC25-BF0CDB15437E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0" y="-17374"/>
            <a:ext cx="12192000" cy="6892749"/>
            <a:chOff x="2133600" y="0"/>
            <a:chExt cx="12192000" cy="6892749"/>
          </a:xfrm>
        </p:grpSpPr>
        <p:pic>
          <p:nvPicPr>
            <p:cNvPr id="20" name="PA-图片 19" descr="雪地上的风景&#10;&#10;描述已自动生成">
              <a:extLst>
                <a:ext uri="{FF2B5EF4-FFF2-40B4-BE49-F238E27FC236}">
                  <a16:creationId xmlns:a16="http://schemas.microsoft.com/office/drawing/2014/main" id="{6150744A-32A7-4967-87A8-4F1D283E42A9}"/>
                </a:ext>
              </a:extLst>
            </p:cNvPr>
            <p:cNvPicPr>
              <a:picLocks noChangeAspect="1"/>
            </p:cNvPicPr>
            <p:nvPr>
              <p:custDataLst>
                <p:tags r:id="rId142"/>
              </p:custDataLst>
            </p:nvPr>
          </p:nvPicPr>
          <p:blipFill>
            <a:blip r:embed="rId14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33600" y="0"/>
              <a:ext cx="12192000" cy="6858000"/>
            </a:xfrm>
            <a:prstGeom prst="rect">
              <a:avLst/>
            </a:prstGeom>
          </p:spPr>
        </p:pic>
        <p:sp>
          <p:nvSpPr>
            <p:cNvPr id="21" name="PA-矩形 20">
              <a:extLst>
                <a:ext uri="{FF2B5EF4-FFF2-40B4-BE49-F238E27FC236}">
                  <a16:creationId xmlns:a16="http://schemas.microsoft.com/office/drawing/2014/main" id="{5399838C-10D5-4E57-9F6E-1B7DD401F4F9}"/>
                </a:ext>
              </a:extLst>
            </p:cNvPr>
            <p:cNvSpPr/>
            <p:nvPr>
              <p:custDataLst>
                <p:tags r:id="rId143"/>
              </p:custDataLst>
            </p:nvPr>
          </p:nvSpPr>
          <p:spPr>
            <a:xfrm>
              <a:off x="2133600" y="34749"/>
              <a:ext cx="12192000" cy="6858000"/>
            </a:xfrm>
            <a:prstGeom prst="rect">
              <a:avLst/>
            </a:prstGeom>
            <a:gradFill>
              <a:gsLst>
                <a:gs pos="3333">
                  <a:schemeClr val="accent1">
                    <a:lumMod val="5000"/>
                    <a:lumOff val="95000"/>
                    <a:alpha val="40000"/>
                  </a:schemeClr>
                </a:gs>
                <a:gs pos="27000">
                  <a:schemeClr val="accent1">
                    <a:lumMod val="5000"/>
                    <a:lumOff val="95000"/>
                    <a:alpha val="70000"/>
                  </a:schemeClr>
                </a:gs>
                <a:gs pos="100000">
                  <a:schemeClr val="bg1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" name="PA-组合 1">
            <a:extLst>
              <a:ext uri="{FF2B5EF4-FFF2-40B4-BE49-F238E27FC236}">
                <a16:creationId xmlns:a16="http://schemas.microsoft.com/office/drawing/2014/main" id="{1CCF1898-BBEC-41FC-9F0E-6ADEA1383D41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-2815622" y="-526812"/>
            <a:ext cx="17677737" cy="3034824"/>
            <a:chOff x="-2815622" y="-526812"/>
            <a:chExt cx="17677737" cy="3034824"/>
          </a:xfrm>
        </p:grpSpPr>
        <p:pic>
          <p:nvPicPr>
            <p:cNvPr id="3" name="PA-图片 2" descr="图片包含 武器, 烟, 照片, 堆&#10;&#10;描述已自动生成">
              <a:extLst>
                <a:ext uri="{FF2B5EF4-FFF2-40B4-BE49-F238E27FC236}">
                  <a16:creationId xmlns:a16="http://schemas.microsoft.com/office/drawing/2014/main" id="{D0FC23CA-79F8-49BC-AC48-572423D1D67B}"/>
                </a:ext>
              </a:extLst>
            </p:cNvPr>
            <p:cNvPicPr>
              <a:picLocks noChangeAspect="1"/>
            </p:cNvPicPr>
            <p:nvPr>
              <p:custDataLst>
                <p:tags r:id="rId136"/>
              </p:custDataLst>
            </p:nvPr>
          </p:nvPicPr>
          <p:blipFill>
            <a:blip r:embed="rId14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70115" y="-510462"/>
              <a:ext cx="12192000" cy="2465276"/>
            </a:xfrm>
            <a:prstGeom prst="rect">
              <a:avLst/>
            </a:prstGeom>
          </p:spPr>
        </p:pic>
        <p:pic>
          <p:nvPicPr>
            <p:cNvPr id="4" name="PA-图片 3" descr="绿色的灯光&#10;&#10;描述已自动生成">
              <a:extLst>
                <a:ext uri="{FF2B5EF4-FFF2-40B4-BE49-F238E27FC236}">
                  <a16:creationId xmlns:a16="http://schemas.microsoft.com/office/drawing/2014/main" id="{324C3CF6-D343-45BC-A0EF-F511AE15F0E2}"/>
                </a:ext>
              </a:extLst>
            </p:cNvPr>
            <p:cNvPicPr>
              <a:picLocks noChangeAspect="1"/>
            </p:cNvPicPr>
            <p:nvPr>
              <p:custDataLst>
                <p:tags r:id="rId137"/>
              </p:custDataLst>
            </p:nvPr>
          </p:nvPicPr>
          <p:blipFill rotWithShape="1">
            <a:blip r:embed="rId14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6879"/>
            <a:stretch/>
          </p:blipFill>
          <p:spPr>
            <a:xfrm flipH="1">
              <a:off x="-710940" y="-526812"/>
              <a:ext cx="3109070" cy="3034824"/>
            </a:xfrm>
            <a:prstGeom prst="rect">
              <a:avLst/>
            </a:prstGeom>
          </p:spPr>
        </p:pic>
        <p:pic>
          <p:nvPicPr>
            <p:cNvPr id="5" name="PA-图片 4">
              <a:extLst>
                <a:ext uri="{FF2B5EF4-FFF2-40B4-BE49-F238E27FC236}">
                  <a16:creationId xmlns:a16="http://schemas.microsoft.com/office/drawing/2014/main" id="{773AAD06-B6BE-4708-83A4-991BFBBD1972}"/>
                </a:ext>
              </a:extLst>
            </p:cNvPr>
            <p:cNvPicPr>
              <a:picLocks noChangeAspect="1"/>
            </p:cNvPicPr>
            <p:nvPr>
              <p:custDataLst>
                <p:tags r:id="rId138"/>
              </p:custDataLst>
            </p:nvPr>
          </p:nvPicPr>
          <p:blipFill>
            <a:blip r:embed="rId149"/>
            <a:stretch>
              <a:fillRect/>
            </a:stretch>
          </p:blipFill>
          <p:spPr>
            <a:xfrm>
              <a:off x="-2815622" y="-329293"/>
              <a:ext cx="6596444" cy="1408298"/>
            </a:xfrm>
            <a:prstGeom prst="rect">
              <a:avLst/>
            </a:prstGeom>
          </p:spPr>
        </p:pic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CA066F2E-745F-4152-8847-4C1719EABE9B}"/>
                </a:ext>
              </a:extLst>
            </p:cNvPr>
            <p:cNvGrpSpPr/>
            <p:nvPr/>
          </p:nvGrpSpPr>
          <p:grpSpPr>
            <a:xfrm>
              <a:off x="745915" y="430538"/>
              <a:ext cx="11014419" cy="439800"/>
              <a:chOff x="745915" y="430538"/>
              <a:chExt cx="11014419" cy="439800"/>
            </a:xfrm>
          </p:grpSpPr>
          <p:pic>
            <p:nvPicPr>
              <p:cNvPr id="7" name="PA-图片 6">
                <a:extLst>
                  <a:ext uri="{FF2B5EF4-FFF2-40B4-BE49-F238E27FC236}">
                    <a16:creationId xmlns:a16="http://schemas.microsoft.com/office/drawing/2014/main" id="{90A7BB5B-CD5C-4B70-BD13-820DC442E29C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39"/>
                </p:custDataLst>
              </p:nvPr>
            </p:nvPicPr>
            <p:blipFill>
              <a:blip r:embed="rId15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446279" y="490881"/>
                <a:ext cx="314055" cy="319113"/>
              </a:xfrm>
              <a:prstGeom prst="rect">
                <a:avLst/>
              </a:prstGeom>
            </p:spPr>
          </p:pic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1A1E9948-F8C3-4B1A-B84A-B08AC0A7B71E}"/>
                  </a:ext>
                </a:extLst>
              </p:cNvPr>
              <p:cNvGrpSpPr/>
              <p:nvPr/>
            </p:nvGrpSpPr>
            <p:grpSpPr>
              <a:xfrm>
                <a:off x="745915" y="430538"/>
                <a:ext cx="5048395" cy="439800"/>
                <a:chOff x="850219" y="-61691"/>
                <a:chExt cx="3577918" cy="311697"/>
              </a:xfrm>
            </p:grpSpPr>
            <p:sp>
              <p:nvSpPr>
                <p:cNvPr id="9" name="PA-文本框 52">
                  <a:extLst>
                    <a:ext uri="{FF2B5EF4-FFF2-40B4-BE49-F238E27FC236}">
                      <a16:creationId xmlns:a16="http://schemas.microsoft.com/office/drawing/2014/main" id="{683256DF-6EF1-459A-9F42-953E9EF17188}"/>
                    </a:ext>
                  </a:extLst>
                </p:cNvPr>
                <p:cNvSpPr txBox="1"/>
                <p:nvPr>
                  <p:custDataLst>
                    <p:tags r:id="rId140"/>
                  </p:custDataLst>
                </p:nvPr>
              </p:nvSpPr>
              <p:spPr>
                <a:xfrm>
                  <a:off x="850219" y="-61691"/>
                  <a:ext cx="1227100" cy="3116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 defTabSz="406419">
                    <a:defRPr/>
                  </a:pPr>
                  <a:r>
                    <a:rPr lang="zh-CN" altLang="en-US" sz="2258" b="1" dirty="0">
                      <a:gradFill>
                        <a:gsLst>
                          <a:gs pos="100000">
                            <a:srgbClr val="257B30"/>
                          </a:gs>
                          <a:gs pos="0">
                            <a:srgbClr val="2C9038"/>
                          </a:gs>
                        </a:gsLst>
                        <a:lin ang="2700000" scaled="0"/>
                      </a:gradFill>
                      <a:latin typeface="字体圈欣意冠黑体" panose="00000500000000000000" pitchFamily="2" charset="-122"/>
                      <a:ea typeface="字体圈欣意冠黑体" panose="00000500000000000000" pitchFamily="2" charset="-122"/>
                    </a:rPr>
                    <a:t>运维业绩</a:t>
                  </a:r>
                  <a:endParaRPr lang="en-US" sz="2258" dirty="0">
                    <a:gradFill>
                      <a:gsLst>
                        <a:gs pos="100000">
                          <a:srgbClr val="257B30"/>
                        </a:gs>
                        <a:gs pos="0">
                          <a:srgbClr val="2C9038"/>
                        </a:gs>
                      </a:gsLst>
                      <a:lin ang="2700000" scaled="0"/>
                    </a:gradFill>
                    <a:latin typeface="字体圈欣意冠黑体" panose="00000500000000000000" pitchFamily="2" charset="-122"/>
                    <a:ea typeface="字体圈欣意冠黑体" panose="00000500000000000000" pitchFamily="2" charset="-122"/>
                  </a:endParaRPr>
                </a:p>
              </p:txBody>
            </p:sp>
            <p:sp>
              <p:nvSpPr>
                <p:cNvPr id="10" name="PA-矩形 1">
                  <a:extLst>
                    <a:ext uri="{FF2B5EF4-FFF2-40B4-BE49-F238E27FC236}">
                      <a16:creationId xmlns:a16="http://schemas.microsoft.com/office/drawing/2014/main" id="{E2C07DB3-5F79-414F-8291-B301F1BA4109}"/>
                    </a:ext>
                  </a:extLst>
                </p:cNvPr>
                <p:cNvSpPr/>
                <p:nvPr>
                  <p:custDataLst>
                    <p:tags r:id="rId141"/>
                  </p:custDataLst>
                </p:nvPr>
              </p:nvSpPr>
              <p:spPr>
                <a:xfrm>
                  <a:off x="2055488" y="76806"/>
                  <a:ext cx="2372649" cy="123152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406419">
                    <a:defRPr/>
                  </a:pPr>
                  <a:r>
                    <a:rPr lang="en-US" altLang="zh-CN" sz="1129" spc="89" dirty="0">
                      <a:solidFill>
                        <a:srgbClr val="FFFFFF">
                          <a:lumMod val="65000"/>
                          <a:alpha val="90000"/>
                        </a:srgbClr>
                      </a:solidFill>
                      <a:latin typeface="字体圈欣意冠黑体" panose="00000500000000000000" pitchFamily="2" charset="-122"/>
                      <a:ea typeface="字体圈欣意冠黑体" panose="00000500000000000000" pitchFamily="2" charset="-122"/>
                      <a:cs typeface="阿里巴巴普惠体 M" panose="00020600040101010101" pitchFamily="18" charset="-122"/>
                      <a:sym typeface="Gilroy Medium" panose="00000600000000000000" pitchFamily="50" charset="0"/>
                    </a:rPr>
                    <a:t>Operation And Maintenance Performance</a:t>
                  </a:r>
                </a:p>
              </p:txBody>
            </p:sp>
          </p:grpSp>
        </p:grpSp>
      </p:grpSp>
      <p:grpSp>
        <p:nvGrpSpPr>
          <p:cNvPr id="179" name="PA-组合 178">
            <a:extLst>
              <a:ext uri="{FF2B5EF4-FFF2-40B4-BE49-F238E27FC236}">
                <a16:creationId xmlns:a16="http://schemas.microsoft.com/office/drawing/2014/main" id="{000E726F-10A8-43FD-AF50-9814B954C5A4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2750671" y="936138"/>
            <a:ext cx="6875369" cy="1347620"/>
            <a:chOff x="2787566" y="936138"/>
            <a:chExt cx="6875369" cy="1347620"/>
          </a:xfrm>
        </p:grpSpPr>
        <p:grpSp>
          <p:nvGrpSpPr>
            <p:cNvPr id="180" name="组合 179">
              <a:extLst>
                <a:ext uri="{FF2B5EF4-FFF2-40B4-BE49-F238E27FC236}">
                  <a16:creationId xmlns:a16="http://schemas.microsoft.com/office/drawing/2014/main" id="{52924A92-BEE0-4588-9775-0D36F84FFF64}"/>
                </a:ext>
              </a:extLst>
            </p:cNvPr>
            <p:cNvGrpSpPr/>
            <p:nvPr/>
          </p:nvGrpSpPr>
          <p:grpSpPr>
            <a:xfrm>
              <a:off x="2787566" y="936138"/>
              <a:ext cx="6576045" cy="1347620"/>
              <a:chOff x="2787566" y="936138"/>
              <a:chExt cx="6576045" cy="1347620"/>
            </a:xfrm>
          </p:grpSpPr>
          <p:grpSp>
            <p:nvGrpSpPr>
              <p:cNvPr id="182" name="组合 181">
                <a:extLst>
                  <a:ext uri="{FF2B5EF4-FFF2-40B4-BE49-F238E27FC236}">
                    <a16:creationId xmlns:a16="http://schemas.microsoft.com/office/drawing/2014/main" id="{362CF383-3089-4C6F-A7C3-F6B6CE4881B1}"/>
                  </a:ext>
                </a:extLst>
              </p:cNvPr>
              <p:cNvGrpSpPr/>
              <p:nvPr/>
            </p:nvGrpSpPr>
            <p:grpSpPr>
              <a:xfrm>
                <a:off x="2787566" y="936138"/>
                <a:ext cx="6576045" cy="1089322"/>
                <a:chOff x="2787566" y="936138"/>
                <a:chExt cx="6576045" cy="1089322"/>
              </a:xfrm>
            </p:grpSpPr>
            <p:grpSp>
              <p:nvGrpSpPr>
                <p:cNvPr id="184" name="组合 183">
                  <a:extLst>
                    <a:ext uri="{FF2B5EF4-FFF2-40B4-BE49-F238E27FC236}">
                      <a16:creationId xmlns:a16="http://schemas.microsoft.com/office/drawing/2014/main" id="{8623F63A-C3DE-455E-ABB0-0A6E50EF297D}"/>
                    </a:ext>
                  </a:extLst>
                </p:cNvPr>
                <p:cNvGrpSpPr/>
                <p:nvPr/>
              </p:nvGrpSpPr>
              <p:grpSpPr>
                <a:xfrm>
                  <a:off x="2787566" y="1734298"/>
                  <a:ext cx="6576045" cy="116502"/>
                  <a:chOff x="6078987" y="2566420"/>
                  <a:chExt cx="5842688" cy="681850"/>
                </a:xfrm>
              </p:grpSpPr>
              <p:sp>
                <p:nvSpPr>
                  <p:cNvPr id="187" name="PA-梯形 41">
                    <a:extLst>
                      <a:ext uri="{FF2B5EF4-FFF2-40B4-BE49-F238E27FC236}">
                        <a16:creationId xmlns:a16="http://schemas.microsoft.com/office/drawing/2014/main" id="{988FBC42-6CB1-4C4C-A4AA-62AA46CF22B7}"/>
                      </a:ext>
                    </a:extLst>
                  </p:cNvPr>
                  <p:cNvSpPr/>
                  <p:nvPr>
                    <p:custDataLst>
                      <p:tags r:id="rId133"/>
                    </p:custDataLst>
                  </p:nvPr>
                </p:nvSpPr>
                <p:spPr>
                  <a:xfrm flipV="1">
                    <a:off x="6243004" y="2566420"/>
                    <a:ext cx="5514658" cy="681849"/>
                  </a:xfrm>
                  <a:prstGeom prst="trapezoid">
                    <a:avLst>
                      <a:gd name="adj" fmla="val 18453"/>
                    </a:avLst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101600" algn="ctr" rotWithShape="0">
                      <a:prstClr val="black">
                        <a:alpha val="25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 defTabSz="309662"/>
                    <a:endParaRPr lang="zh-CN" altLang="en-US" sz="1000" dirty="0">
                      <a:gradFill>
                        <a:gsLst>
                          <a:gs pos="100000">
                            <a:srgbClr val="007BFF"/>
                          </a:gs>
                          <a:gs pos="0">
                            <a:srgbClr val="0E19FA"/>
                          </a:gs>
                        </a:gsLst>
                        <a:lin ang="5400000" scaled="1"/>
                      </a:gradFill>
                      <a:latin typeface="思源宋体 CN Heavy" panose="02020900000000000000" pitchFamily="18" charset="-122"/>
                      <a:ea typeface="思源宋体 CN Heavy" panose="02020900000000000000" pitchFamily="18" charset="-122"/>
                    </a:endParaRPr>
                  </a:p>
                </p:txBody>
              </p:sp>
              <p:grpSp>
                <p:nvGrpSpPr>
                  <p:cNvPr id="188" name="组合 187">
                    <a:extLst>
                      <a:ext uri="{FF2B5EF4-FFF2-40B4-BE49-F238E27FC236}">
                        <a16:creationId xmlns:a16="http://schemas.microsoft.com/office/drawing/2014/main" id="{D9D9FA0D-AC34-4124-9773-812340635B9B}"/>
                      </a:ext>
                    </a:extLst>
                  </p:cNvPr>
                  <p:cNvGrpSpPr/>
                  <p:nvPr/>
                </p:nvGrpSpPr>
                <p:grpSpPr>
                  <a:xfrm>
                    <a:off x="6078987" y="2566421"/>
                    <a:ext cx="5842688" cy="681849"/>
                    <a:chOff x="6070231" y="2566421"/>
                    <a:chExt cx="5842688" cy="681849"/>
                  </a:xfrm>
                </p:grpSpPr>
                <p:sp>
                  <p:nvSpPr>
                    <p:cNvPr id="189" name="PA-平行四边形 44">
                      <a:extLst>
                        <a:ext uri="{FF2B5EF4-FFF2-40B4-BE49-F238E27FC236}">
                          <a16:creationId xmlns:a16="http://schemas.microsoft.com/office/drawing/2014/main" id="{712A4B3C-65A3-466F-98A6-6D21716DA43C}"/>
                        </a:ext>
                      </a:extLst>
                    </p:cNvPr>
                    <p:cNvSpPr/>
                    <p:nvPr>
                      <p:custDataLst>
                        <p:tags r:id="rId134"/>
                      </p:custDataLst>
                    </p:nvPr>
                  </p:nvSpPr>
                  <p:spPr>
                    <a:xfrm>
                      <a:off x="11693846" y="2566421"/>
                      <a:ext cx="219073" cy="681849"/>
                    </a:xfrm>
                    <a:prstGeom prst="parallelogram">
                      <a:avLst>
                        <a:gd name="adj" fmla="val 60543"/>
                      </a:avLst>
                    </a:prstGeom>
                    <a:solidFill>
                      <a:schemeClr val="bg1"/>
                    </a:solidFill>
                    <a:ln>
                      <a:noFill/>
                    </a:ln>
                    <a:effectLst>
                      <a:outerShdw blurRad="101600" algn="ctr" rotWithShape="0">
                        <a:prstClr val="black">
                          <a:alpha val="2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rtlCol="0" anchor="ctr">
                      <a:noAutofit/>
                    </a:bodyPr>
                    <a:lstStyle/>
                    <a:p>
                      <a:pPr algn="ctr" defTabSz="309662"/>
                      <a:endParaRPr lang="zh-CN" altLang="en-US" sz="1000">
                        <a:gradFill>
                          <a:gsLst>
                            <a:gs pos="100000">
                              <a:srgbClr val="007BFF"/>
                            </a:gs>
                            <a:gs pos="0">
                              <a:srgbClr val="0E19FA"/>
                            </a:gs>
                          </a:gsLst>
                          <a:lin ang="5400000" scaled="1"/>
                        </a:gradFill>
                        <a:latin typeface="思源宋体 CN Heavy" panose="02020900000000000000" pitchFamily="18" charset="-122"/>
                        <a:ea typeface="思源宋体 CN Heavy" panose="02020900000000000000" pitchFamily="18" charset="-122"/>
                      </a:endParaRPr>
                    </a:p>
                  </p:txBody>
                </p:sp>
                <p:sp>
                  <p:nvSpPr>
                    <p:cNvPr id="190" name="PA-平行四边形 45">
                      <a:extLst>
                        <a:ext uri="{FF2B5EF4-FFF2-40B4-BE49-F238E27FC236}">
                          <a16:creationId xmlns:a16="http://schemas.microsoft.com/office/drawing/2014/main" id="{2966C285-4092-4DDB-ACD9-2098A1EE6C1C}"/>
                        </a:ext>
                      </a:extLst>
                    </p:cNvPr>
                    <p:cNvSpPr/>
                    <p:nvPr>
                      <p:custDataLst>
                        <p:tags r:id="rId135"/>
                      </p:custDataLst>
                    </p:nvPr>
                  </p:nvSpPr>
                  <p:spPr>
                    <a:xfrm flipH="1">
                      <a:off x="6070231" y="2566421"/>
                      <a:ext cx="219073" cy="681849"/>
                    </a:xfrm>
                    <a:prstGeom prst="parallelogram">
                      <a:avLst>
                        <a:gd name="adj" fmla="val 60543"/>
                      </a:avLst>
                    </a:prstGeom>
                    <a:solidFill>
                      <a:schemeClr val="bg1"/>
                    </a:solidFill>
                    <a:ln>
                      <a:noFill/>
                    </a:ln>
                    <a:effectLst>
                      <a:outerShdw blurRad="101600" algn="ctr" rotWithShape="0">
                        <a:prstClr val="black">
                          <a:alpha val="2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rtlCol="0" anchor="ctr">
                      <a:noAutofit/>
                    </a:bodyPr>
                    <a:lstStyle/>
                    <a:p>
                      <a:pPr algn="ctr" defTabSz="309662"/>
                      <a:endParaRPr lang="zh-CN" altLang="en-US" sz="1000">
                        <a:gradFill>
                          <a:gsLst>
                            <a:gs pos="100000">
                              <a:srgbClr val="007BFF"/>
                            </a:gs>
                            <a:gs pos="0">
                              <a:srgbClr val="0E19FA"/>
                            </a:gs>
                          </a:gsLst>
                          <a:lin ang="5400000" scaled="1"/>
                        </a:gradFill>
                        <a:latin typeface="思源宋体 CN Heavy" panose="02020900000000000000" pitchFamily="18" charset="-122"/>
                        <a:ea typeface="思源宋体 CN Heavy" panose="02020900000000000000" pitchFamily="18" charset="-122"/>
                      </a:endParaRPr>
                    </a:p>
                  </p:txBody>
                </p:sp>
              </p:grpSp>
            </p:grpSp>
            <p:pic>
              <p:nvPicPr>
                <p:cNvPr id="185" name="PA-图片 11" descr="图片包含 天空&#10;&#10;自动生成的说明">
                  <a:extLst>
                    <a:ext uri="{FF2B5EF4-FFF2-40B4-BE49-F238E27FC236}">
                      <a16:creationId xmlns:a16="http://schemas.microsoft.com/office/drawing/2014/main" id="{00653998-0DF1-46DA-BB7D-75790A3C4E85}"/>
                    </a:ext>
                  </a:extLst>
                </p:cNvPr>
                <p:cNvPicPr>
                  <a:picLocks noChangeAspect="1"/>
                </p:cNvPicPr>
                <p:nvPr>
                  <p:custDataLst>
                    <p:tags r:id="rId131"/>
                  </p:custDataLst>
                </p:nvPr>
              </p:nvPicPr>
              <p:blipFill>
                <a:blip r:embed="rId151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>
                  <a:off x="3935616" y="1314835"/>
                  <a:ext cx="1652451" cy="710625"/>
                </a:xfrm>
                <a:custGeom>
                  <a:avLst/>
                  <a:gdLst>
                    <a:gd name="connsiteX0" fmla="*/ 2114403 w 4110843"/>
                    <a:gd name="connsiteY0" fmla="*/ 0 h 1767840"/>
                    <a:gd name="connsiteX1" fmla="*/ 4110843 w 4110843"/>
                    <a:gd name="connsiteY1" fmla="*/ 91440 h 1767840"/>
                    <a:gd name="connsiteX2" fmla="*/ 3623163 w 4110843"/>
                    <a:gd name="connsiteY2" fmla="*/ 609600 h 1767840"/>
                    <a:gd name="connsiteX3" fmla="*/ 3348843 w 4110843"/>
                    <a:gd name="connsiteY3" fmla="*/ 1447800 h 1767840"/>
                    <a:gd name="connsiteX4" fmla="*/ 2403963 w 4110843"/>
                    <a:gd name="connsiteY4" fmla="*/ 1767840 h 1767840"/>
                    <a:gd name="connsiteX5" fmla="*/ 0 w 4110843"/>
                    <a:gd name="connsiteY5" fmla="*/ 1567510 h 1767840"/>
                    <a:gd name="connsiteX6" fmla="*/ 0 w 4110843"/>
                    <a:gd name="connsiteY6" fmla="*/ 11879 h 17678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10843" h="1767840">
                      <a:moveTo>
                        <a:pt x="2114403" y="0"/>
                      </a:moveTo>
                      <a:lnTo>
                        <a:pt x="4110843" y="91440"/>
                      </a:lnTo>
                      <a:lnTo>
                        <a:pt x="3623163" y="609600"/>
                      </a:lnTo>
                      <a:lnTo>
                        <a:pt x="3348843" y="1447800"/>
                      </a:lnTo>
                      <a:lnTo>
                        <a:pt x="2403963" y="1767840"/>
                      </a:lnTo>
                      <a:lnTo>
                        <a:pt x="0" y="1567510"/>
                      </a:lnTo>
                      <a:lnTo>
                        <a:pt x="0" y="11879"/>
                      </a:lnTo>
                      <a:close/>
                    </a:path>
                  </a:pathLst>
                </a:custGeom>
              </p:spPr>
            </p:pic>
            <p:sp>
              <p:nvSpPr>
                <p:cNvPr id="186" name="PA-文本框 343">
                  <a:extLst>
                    <a:ext uri="{FF2B5EF4-FFF2-40B4-BE49-F238E27FC236}">
                      <a16:creationId xmlns:a16="http://schemas.microsoft.com/office/drawing/2014/main" id="{7114DE35-A9E5-481C-8350-CA43909C1399}"/>
                    </a:ext>
                  </a:extLst>
                </p:cNvPr>
                <p:cNvSpPr txBox="1"/>
                <p:nvPr>
                  <p:custDataLst>
                    <p:tags r:id="rId132"/>
                  </p:custDataLst>
                </p:nvPr>
              </p:nvSpPr>
              <p:spPr>
                <a:xfrm>
                  <a:off x="3123832" y="936138"/>
                  <a:ext cx="5852885" cy="707886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541913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4000" b="0" i="0" u="none" strike="noStrike" kern="10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257B30"/>
                          </a:gs>
                          <a:gs pos="100000">
                            <a:srgbClr val="2C9038">
                              <a:lumMod val="90000"/>
                              <a:lumOff val="10000"/>
                            </a:srgbClr>
                          </a:gs>
                        </a:gsLst>
                        <a:lin ang="5400000" scaled="1"/>
                      </a:gra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uLnTx/>
                      <a:uFillTx/>
                      <a:latin typeface="字体圈欣意冠黑体" panose="00000500000000000000" pitchFamily="2" charset="-122"/>
                      <a:ea typeface="字体圈欣意冠黑体" panose="00000500000000000000" pitchFamily="2" charset="-122"/>
                      <a:sym typeface="演示新手书" panose="00000500000000000000" pitchFamily="50" charset="-122"/>
                    </a:rPr>
                    <a:t>四、积极推动隐患的项目治理</a:t>
                  </a:r>
                  <a:endParaRPr kumimoji="0" lang="zh-CN" altLang="zh-CN" sz="4000" b="0" i="0" u="none" strike="noStrike" kern="1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257B30"/>
                        </a:gs>
                        <a:gs pos="100000">
                          <a:srgbClr val="2C9038">
                            <a:lumMod val="90000"/>
                            <a:lumOff val="10000"/>
                          </a:srgbClr>
                        </a:gs>
                      </a:gsLst>
                      <a:lin ang="5400000" scaled="1"/>
                    </a:gra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字体圈欣意冠黑体" panose="00000500000000000000" pitchFamily="2" charset="-122"/>
                    <a:ea typeface="字体圈欣意冠黑体" panose="00000500000000000000" pitchFamily="2" charset="-122"/>
                    <a:sym typeface="演示新手书" panose="00000500000000000000" pitchFamily="50" charset="-122"/>
                  </a:endParaRPr>
                </a:p>
              </p:txBody>
            </p:sp>
          </p:grpSp>
          <p:pic>
            <p:nvPicPr>
              <p:cNvPr id="183" name="PA-图片 323" descr="图片包含 树, 户外&#10;&#10;自动生成的说明">
                <a:extLst>
                  <a:ext uri="{FF2B5EF4-FFF2-40B4-BE49-F238E27FC236}">
                    <a16:creationId xmlns:a16="http://schemas.microsoft.com/office/drawing/2014/main" id="{67968DB2-B1E9-44A6-9014-757A25BCB6BC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30"/>
                </p:custDataLst>
              </p:nvPr>
            </p:nvPicPr>
            <p:blipFill rotWithShape="1">
              <a:blip r:embed="rId15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828389" y="1191767"/>
                <a:ext cx="1615366" cy="1091991"/>
              </a:xfrm>
              <a:prstGeom prst="rect">
                <a:avLst/>
              </a:prstGeom>
            </p:spPr>
          </p:pic>
        </p:grpSp>
        <p:pic>
          <p:nvPicPr>
            <p:cNvPr id="181" name="PA-图片 180" descr="图片包含 游戏机&#10;&#10;描述已自动生成">
              <a:extLst>
                <a:ext uri="{FF2B5EF4-FFF2-40B4-BE49-F238E27FC236}">
                  <a16:creationId xmlns:a16="http://schemas.microsoft.com/office/drawing/2014/main" id="{8FC2163F-5570-4C74-AE42-41AB0CB76988}"/>
                </a:ext>
              </a:extLst>
            </p:cNvPr>
            <p:cNvPicPr>
              <a:picLocks noChangeAspect="1"/>
            </p:cNvPicPr>
            <p:nvPr>
              <p:custDataLst>
                <p:tags r:id="rId129"/>
              </p:custDataLst>
            </p:nvPr>
          </p:nvPicPr>
          <p:blipFill>
            <a:blip r:embed="rId15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81825" y="1162515"/>
              <a:ext cx="2481110" cy="1082856"/>
            </a:xfrm>
            <a:prstGeom prst="rect">
              <a:avLst/>
            </a:prstGeom>
          </p:spPr>
        </p:pic>
      </p:grpSp>
      <p:grpSp>
        <p:nvGrpSpPr>
          <p:cNvPr id="27" name="PA-组合 4">
            <a:extLst>
              <a:ext uri="{FF2B5EF4-FFF2-40B4-BE49-F238E27FC236}">
                <a16:creationId xmlns:a16="http://schemas.microsoft.com/office/drawing/2014/main" id="{87BE58C0-78AD-41A7-93D9-0033255E525A}"/>
              </a:ext>
            </a:extLst>
          </p:cNvPr>
          <p:cNvGrpSpPr>
            <a:grpSpLocks noChangeAspect="1"/>
          </p:cNvGrpSpPr>
          <p:nvPr>
            <p:custDataLst>
              <p:tags r:id="rId4"/>
            </p:custDataLst>
          </p:nvPr>
        </p:nvGrpSpPr>
        <p:grpSpPr bwMode="auto">
          <a:xfrm flipH="1">
            <a:off x="501877" y="1783013"/>
            <a:ext cx="1565385" cy="4760677"/>
            <a:chOff x="1" y="-20"/>
            <a:chExt cx="1137" cy="2520"/>
          </a:xfrm>
          <a:gradFill flip="none" rotWithShape="1">
            <a:gsLst>
              <a:gs pos="0">
                <a:srgbClr val="257B30"/>
              </a:gs>
              <a:gs pos="74000">
                <a:srgbClr val="257B30">
                  <a:alpha val="64000"/>
                </a:srgbClr>
              </a:gs>
              <a:gs pos="100000">
                <a:srgbClr val="2C9038">
                  <a:alpha val="0"/>
                </a:srgbClr>
              </a:gs>
            </a:gsLst>
            <a:lin ang="5400000" scaled="1"/>
            <a:tileRect/>
          </a:gradFill>
        </p:grpSpPr>
        <p:sp>
          <p:nvSpPr>
            <p:cNvPr id="28" name="PA-任意多边形 5">
              <a:extLst>
                <a:ext uri="{FF2B5EF4-FFF2-40B4-BE49-F238E27FC236}">
                  <a16:creationId xmlns:a16="http://schemas.microsoft.com/office/drawing/2014/main" id="{B5D11777-6E0F-402E-A6E8-C2E0468388D5}"/>
                </a:ext>
              </a:extLst>
            </p:cNvPr>
            <p:cNvSpPr>
              <a:spLocks/>
            </p:cNvSpPr>
            <p:nvPr>
              <p:custDataLst>
                <p:tags r:id="rId87"/>
              </p:custDataLst>
            </p:nvPr>
          </p:nvSpPr>
          <p:spPr bwMode="auto">
            <a:xfrm>
              <a:off x="80" y="2302"/>
              <a:ext cx="295" cy="198"/>
            </a:xfrm>
            <a:custGeom>
              <a:avLst/>
              <a:gdLst>
                <a:gd name="T0" fmla="*/ 110 w 180"/>
                <a:gd name="T1" fmla="*/ 76 h 121"/>
                <a:gd name="T2" fmla="*/ 2 w 180"/>
                <a:gd name="T3" fmla="*/ 86 h 121"/>
                <a:gd name="T4" fmla="*/ 180 w 180"/>
                <a:gd name="T5" fmla="*/ 48 h 121"/>
                <a:gd name="T6" fmla="*/ 7 w 180"/>
                <a:gd name="T7" fmla="*/ 65 h 121"/>
                <a:gd name="T8" fmla="*/ 4 w 180"/>
                <a:gd name="T9" fmla="*/ 70 h 121"/>
                <a:gd name="T10" fmla="*/ 110 w 180"/>
                <a:gd name="T11" fmla="*/ 7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0" h="121">
                  <a:moveTo>
                    <a:pt x="110" y="76"/>
                  </a:moveTo>
                  <a:cubicBezTo>
                    <a:pt x="68" y="96"/>
                    <a:pt x="0" y="85"/>
                    <a:pt x="2" y="86"/>
                  </a:cubicBezTo>
                  <a:cubicBezTo>
                    <a:pt x="72" y="121"/>
                    <a:pt x="154" y="108"/>
                    <a:pt x="180" y="48"/>
                  </a:cubicBezTo>
                  <a:cubicBezTo>
                    <a:pt x="90" y="54"/>
                    <a:pt x="57" y="0"/>
                    <a:pt x="7" y="65"/>
                  </a:cubicBezTo>
                  <a:cubicBezTo>
                    <a:pt x="6" y="67"/>
                    <a:pt x="5" y="69"/>
                    <a:pt x="4" y="70"/>
                  </a:cubicBezTo>
                  <a:cubicBezTo>
                    <a:pt x="1" y="74"/>
                    <a:pt x="57" y="81"/>
                    <a:pt x="110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PA-任意多边形 6">
              <a:extLst>
                <a:ext uri="{FF2B5EF4-FFF2-40B4-BE49-F238E27FC236}">
                  <a16:creationId xmlns:a16="http://schemas.microsoft.com/office/drawing/2014/main" id="{25E5EE61-3E16-4F02-A219-208BF3C4DC2E}"/>
                </a:ext>
              </a:extLst>
            </p:cNvPr>
            <p:cNvSpPr>
              <a:spLocks/>
            </p:cNvSpPr>
            <p:nvPr>
              <p:custDataLst>
                <p:tags r:id="rId88"/>
              </p:custDataLst>
            </p:nvPr>
          </p:nvSpPr>
          <p:spPr bwMode="auto">
            <a:xfrm>
              <a:off x="87" y="2185"/>
              <a:ext cx="211" cy="207"/>
            </a:xfrm>
            <a:custGeom>
              <a:avLst/>
              <a:gdLst>
                <a:gd name="T0" fmla="*/ 129 w 129"/>
                <a:gd name="T1" fmla="*/ 13 h 126"/>
                <a:gd name="T2" fmla="*/ 83 w 129"/>
                <a:gd name="T3" fmla="*/ 100 h 126"/>
                <a:gd name="T4" fmla="*/ 50 w 129"/>
                <a:gd name="T5" fmla="*/ 96 h 126"/>
                <a:gd name="T6" fmla="*/ 83 w 129"/>
                <a:gd name="T7" fmla="*/ 36 h 126"/>
                <a:gd name="T8" fmla="*/ 33 w 129"/>
                <a:gd name="T9" fmla="*/ 100 h 126"/>
                <a:gd name="T10" fmla="*/ 3 w 129"/>
                <a:gd name="T11" fmla="*/ 126 h 126"/>
                <a:gd name="T12" fmla="*/ 129 w 129"/>
                <a:gd name="T13" fmla="*/ 1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26">
                  <a:moveTo>
                    <a:pt x="129" y="13"/>
                  </a:moveTo>
                  <a:cubicBezTo>
                    <a:pt x="86" y="64"/>
                    <a:pt x="110" y="78"/>
                    <a:pt x="83" y="100"/>
                  </a:cubicBezTo>
                  <a:cubicBezTo>
                    <a:pt x="72" y="97"/>
                    <a:pt x="61" y="94"/>
                    <a:pt x="50" y="96"/>
                  </a:cubicBezTo>
                  <a:cubicBezTo>
                    <a:pt x="58" y="59"/>
                    <a:pt x="86" y="35"/>
                    <a:pt x="83" y="36"/>
                  </a:cubicBezTo>
                  <a:cubicBezTo>
                    <a:pt x="81" y="36"/>
                    <a:pt x="43" y="61"/>
                    <a:pt x="33" y="100"/>
                  </a:cubicBezTo>
                  <a:cubicBezTo>
                    <a:pt x="21" y="105"/>
                    <a:pt x="12" y="115"/>
                    <a:pt x="3" y="126"/>
                  </a:cubicBezTo>
                  <a:cubicBezTo>
                    <a:pt x="0" y="49"/>
                    <a:pt x="69" y="0"/>
                    <a:pt x="12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PA-任意多边形 7">
              <a:extLst>
                <a:ext uri="{FF2B5EF4-FFF2-40B4-BE49-F238E27FC236}">
                  <a16:creationId xmlns:a16="http://schemas.microsoft.com/office/drawing/2014/main" id="{0FFF468B-F03E-4383-A993-004A189FAE8F}"/>
                </a:ext>
              </a:extLst>
            </p:cNvPr>
            <p:cNvSpPr>
              <a:spLocks/>
            </p:cNvSpPr>
            <p:nvPr>
              <p:custDataLst>
                <p:tags r:id="rId89"/>
              </p:custDataLst>
            </p:nvPr>
          </p:nvSpPr>
          <p:spPr bwMode="auto">
            <a:xfrm>
              <a:off x="1" y="2401"/>
              <a:ext cx="133" cy="36"/>
            </a:xfrm>
            <a:custGeom>
              <a:avLst/>
              <a:gdLst>
                <a:gd name="T0" fmla="*/ 81 w 81"/>
                <a:gd name="T1" fmla="*/ 22 h 22"/>
                <a:gd name="T2" fmla="*/ 30 w 81"/>
                <a:gd name="T3" fmla="*/ 14 h 22"/>
                <a:gd name="T4" fmla="*/ 53 w 81"/>
                <a:gd name="T5" fmla="*/ 0 h 22"/>
                <a:gd name="T6" fmla="*/ 0 w 81"/>
                <a:gd name="T7" fmla="*/ 16 h 22"/>
                <a:gd name="T8" fmla="*/ 3 w 81"/>
                <a:gd name="T9" fmla="*/ 18 h 22"/>
                <a:gd name="T10" fmla="*/ 81 w 81"/>
                <a:gd name="T1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22">
                  <a:moveTo>
                    <a:pt x="81" y="22"/>
                  </a:moveTo>
                  <a:cubicBezTo>
                    <a:pt x="64" y="19"/>
                    <a:pt x="46" y="17"/>
                    <a:pt x="30" y="14"/>
                  </a:cubicBezTo>
                  <a:cubicBezTo>
                    <a:pt x="37" y="11"/>
                    <a:pt x="47" y="8"/>
                    <a:pt x="53" y="0"/>
                  </a:cubicBezTo>
                  <a:cubicBezTo>
                    <a:pt x="37" y="9"/>
                    <a:pt x="18" y="11"/>
                    <a:pt x="0" y="16"/>
                  </a:cubicBezTo>
                  <a:cubicBezTo>
                    <a:pt x="0" y="17"/>
                    <a:pt x="0" y="18"/>
                    <a:pt x="3" y="18"/>
                  </a:cubicBezTo>
                  <a:cubicBezTo>
                    <a:pt x="27" y="20"/>
                    <a:pt x="58" y="22"/>
                    <a:pt x="81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PA-任意多边形 8">
              <a:extLst>
                <a:ext uri="{FF2B5EF4-FFF2-40B4-BE49-F238E27FC236}">
                  <a16:creationId xmlns:a16="http://schemas.microsoft.com/office/drawing/2014/main" id="{29E54972-CF74-40C9-9BCB-3CAE19FF483A}"/>
                </a:ext>
              </a:extLst>
            </p:cNvPr>
            <p:cNvSpPr>
              <a:spLocks/>
            </p:cNvSpPr>
            <p:nvPr>
              <p:custDataLst>
                <p:tags r:id="rId90"/>
              </p:custDataLst>
            </p:nvPr>
          </p:nvSpPr>
          <p:spPr bwMode="auto">
            <a:xfrm>
              <a:off x="316" y="2199"/>
              <a:ext cx="274" cy="186"/>
            </a:xfrm>
            <a:custGeom>
              <a:avLst/>
              <a:gdLst>
                <a:gd name="T0" fmla="*/ 105 w 167"/>
                <a:gd name="T1" fmla="*/ 63 h 114"/>
                <a:gd name="T2" fmla="*/ 3 w 167"/>
                <a:gd name="T3" fmla="*/ 93 h 114"/>
                <a:gd name="T4" fmla="*/ 167 w 167"/>
                <a:gd name="T5" fmla="*/ 24 h 114"/>
                <a:gd name="T6" fmla="*/ 4 w 167"/>
                <a:gd name="T7" fmla="*/ 72 h 114"/>
                <a:gd name="T8" fmla="*/ 2 w 167"/>
                <a:gd name="T9" fmla="*/ 77 h 114"/>
                <a:gd name="T10" fmla="*/ 105 w 167"/>
                <a:gd name="T11" fmla="*/ 6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7" h="114">
                  <a:moveTo>
                    <a:pt x="105" y="63"/>
                  </a:moveTo>
                  <a:cubicBezTo>
                    <a:pt x="68" y="90"/>
                    <a:pt x="1" y="92"/>
                    <a:pt x="3" y="93"/>
                  </a:cubicBezTo>
                  <a:cubicBezTo>
                    <a:pt x="77" y="114"/>
                    <a:pt x="154" y="86"/>
                    <a:pt x="167" y="24"/>
                  </a:cubicBezTo>
                  <a:cubicBezTo>
                    <a:pt x="82" y="46"/>
                    <a:pt x="40" y="0"/>
                    <a:pt x="4" y="72"/>
                  </a:cubicBezTo>
                  <a:cubicBezTo>
                    <a:pt x="3" y="74"/>
                    <a:pt x="3" y="76"/>
                    <a:pt x="2" y="77"/>
                  </a:cubicBezTo>
                  <a:cubicBezTo>
                    <a:pt x="0" y="82"/>
                    <a:pt x="55" y="78"/>
                    <a:pt x="105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PA-任意多边形 9">
              <a:extLst>
                <a:ext uri="{FF2B5EF4-FFF2-40B4-BE49-F238E27FC236}">
                  <a16:creationId xmlns:a16="http://schemas.microsoft.com/office/drawing/2014/main" id="{3C73BC66-7478-4E37-A83C-A4B029A7D190}"/>
                </a:ext>
              </a:extLst>
            </p:cNvPr>
            <p:cNvSpPr>
              <a:spLocks/>
            </p:cNvSpPr>
            <p:nvPr>
              <p:custDataLst>
                <p:tags r:id="rId91"/>
              </p:custDataLst>
            </p:nvPr>
          </p:nvSpPr>
          <p:spPr bwMode="auto">
            <a:xfrm>
              <a:off x="292" y="2082"/>
              <a:ext cx="191" cy="218"/>
            </a:xfrm>
            <a:custGeom>
              <a:avLst/>
              <a:gdLst>
                <a:gd name="T0" fmla="*/ 117 w 117"/>
                <a:gd name="T1" fmla="*/ 1 h 133"/>
                <a:gd name="T2" fmla="*/ 90 w 117"/>
                <a:gd name="T3" fmla="*/ 94 h 133"/>
                <a:gd name="T4" fmla="*/ 56 w 117"/>
                <a:gd name="T5" fmla="*/ 95 h 133"/>
                <a:gd name="T6" fmla="*/ 78 w 117"/>
                <a:gd name="T7" fmla="*/ 32 h 133"/>
                <a:gd name="T8" fmla="*/ 41 w 117"/>
                <a:gd name="T9" fmla="*/ 103 h 133"/>
                <a:gd name="T10" fmla="*/ 17 w 117"/>
                <a:gd name="T11" fmla="*/ 133 h 133"/>
                <a:gd name="T12" fmla="*/ 117 w 117"/>
                <a:gd name="T13" fmla="*/ 1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133">
                  <a:moveTo>
                    <a:pt x="117" y="1"/>
                  </a:moveTo>
                  <a:cubicBezTo>
                    <a:pt x="86" y="59"/>
                    <a:pt x="111" y="67"/>
                    <a:pt x="90" y="94"/>
                  </a:cubicBezTo>
                  <a:cubicBezTo>
                    <a:pt x="78" y="92"/>
                    <a:pt x="67" y="92"/>
                    <a:pt x="56" y="95"/>
                  </a:cubicBezTo>
                  <a:cubicBezTo>
                    <a:pt x="58" y="59"/>
                    <a:pt x="80" y="30"/>
                    <a:pt x="78" y="32"/>
                  </a:cubicBezTo>
                  <a:cubicBezTo>
                    <a:pt x="75" y="33"/>
                    <a:pt x="43" y="63"/>
                    <a:pt x="41" y="103"/>
                  </a:cubicBezTo>
                  <a:cubicBezTo>
                    <a:pt x="31" y="110"/>
                    <a:pt x="23" y="121"/>
                    <a:pt x="17" y="133"/>
                  </a:cubicBezTo>
                  <a:cubicBezTo>
                    <a:pt x="0" y="59"/>
                    <a:pt x="57" y="0"/>
                    <a:pt x="1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PA-任意多边形 10">
              <a:extLst>
                <a:ext uri="{FF2B5EF4-FFF2-40B4-BE49-F238E27FC236}">
                  <a16:creationId xmlns:a16="http://schemas.microsoft.com/office/drawing/2014/main" id="{316CBDF0-2144-48BF-A744-C984FF94C6AB}"/>
                </a:ext>
              </a:extLst>
            </p:cNvPr>
            <p:cNvSpPr>
              <a:spLocks/>
            </p:cNvSpPr>
            <p:nvPr>
              <p:custDataLst>
                <p:tags r:id="rId92"/>
              </p:custDataLst>
            </p:nvPr>
          </p:nvSpPr>
          <p:spPr bwMode="auto">
            <a:xfrm>
              <a:off x="239" y="2310"/>
              <a:ext cx="131" cy="46"/>
            </a:xfrm>
            <a:custGeom>
              <a:avLst/>
              <a:gdLst>
                <a:gd name="T0" fmla="*/ 80 w 80"/>
                <a:gd name="T1" fmla="*/ 16 h 28"/>
                <a:gd name="T2" fmla="*/ 29 w 80"/>
                <a:gd name="T3" fmla="*/ 18 h 28"/>
                <a:gd name="T4" fmla="*/ 48 w 80"/>
                <a:gd name="T5" fmla="*/ 0 h 28"/>
                <a:gd name="T6" fmla="*/ 1 w 80"/>
                <a:gd name="T7" fmla="*/ 26 h 28"/>
                <a:gd name="T8" fmla="*/ 3 w 80"/>
                <a:gd name="T9" fmla="*/ 27 h 28"/>
                <a:gd name="T10" fmla="*/ 80 w 80"/>
                <a:gd name="T11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28">
                  <a:moveTo>
                    <a:pt x="80" y="16"/>
                  </a:moveTo>
                  <a:cubicBezTo>
                    <a:pt x="63" y="17"/>
                    <a:pt x="45" y="18"/>
                    <a:pt x="29" y="18"/>
                  </a:cubicBezTo>
                  <a:cubicBezTo>
                    <a:pt x="35" y="14"/>
                    <a:pt x="44" y="9"/>
                    <a:pt x="48" y="0"/>
                  </a:cubicBezTo>
                  <a:cubicBezTo>
                    <a:pt x="34" y="12"/>
                    <a:pt x="17" y="17"/>
                    <a:pt x="1" y="26"/>
                  </a:cubicBezTo>
                  <a:cubicBezTo>
                    <a:pt x="0" y="27"/>
                    <a:pt x="1" y="28"/>
                    <a:pt x="3" y="27"/>
                  </a:cubicBezTo>
                  <a:cubicBezTo>
                    <a:pt x="27" y="25"/>
                    <a:pt x="57" y="20"/>
                    <a:pt x="8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PA-任意多边形 11">
              <a:extLst>
                <a:ext uri="{FF2B5EF4-FFF2-40B4-BE49-F238E27FC236}">
                  <a16:creationId xmlns:a16="http://schemas.microsoft.com/office/drawing/2014/main" id="{3DCB2B99-124A-4CFE-B9CC-D434E2A76659}"/>
                </a:ext>
              </a:extLst>
            </p:cNvPr>
            <p:cNvSpPr>
              <a:spLocks/>
            </p:cNvSpPr>
            <p:nvPr>
              <p:custDataLst>
                <p:tags r:id="rId93"/>
              </p:custDataLst>
            </p:nvPr>
          </p:nvSpPr>
          <p:spPr bwMode="auto">
            <a:xfrm>
              <a:off x="526" y="2056"/>
              <a:ext cx="246" cy="170"/>
            </a:xfrm>
            <a:custGeom>
              <a:avLst/>
              <a:gdLst>
                <a:gd name="T0" fmla="*/ 98 w 150"/>
                <a:gd name="T1" fmla="*/ 49 h 104"/>
                <a:gd name="T2" fmla="*/ 6 w 150"/>
                <a:gd name="T3" fmla="*/ 97 h 104"/>
                <a:gd name="T4" fmla="*/ 150 w 150"/>
                <a:gd name="T5" fmla="*/ 0 h 104"/>
                <a:gd name="T6" fmla="*/ 3 w 150"/>
                <a:gd name="T7" fmla="*/ 77 h 104"/>
                <a:gd name="T8" fmla="*/ 1 w 150"/>
                <a:gd name="T9" fmla="*/ 82 h 104"/>
                <a:gd name="T10" fmla="*/ 98 w 150"/>
                <a:gd name="T11" fmla="*/ 4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104">
                  <a:moveTo>
                    <a:pt x="98" y="49"/>
                  </a:moveTo>
                  <a:cubicBezTo>
                    <a:pt x="67" y="83"/>
                    <a:pt x="3" y="96"/>
                    <a:pt x="6" y="97"/>
                  </a:cubicBezTo>
                  <a:cubicBezTo>
                    <a:pt x="80" y="104"/>
                    <a:pt x="149" y="63"/>
                    <a:pt x="150" y="0"/>
                  </a:cubicBezTo>
                  <a:cubicBezTo>
                    <a:pt x="73" y="37"/>
                    <a:pt x="24" y="1"/>
                    <a:pt x="3" y="77"/>
                  </a:cubicBezTo>
                  <a:cubicBezTo>
                    <a:pt x="2" y="79"/>
                    <a:pt x="2" y="80"/>
                    <a:pt x="1" y="82"/>
                  </a:cubicBezTo>
                  <a:cubicBezTo>
                    <a:pt x="0" y="87"/>
                    <a:pt x="53" y="73"/>
                    <a:pt x="98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PA-任意多边形 12">
              <a:extLst>
                <a:ext uri="{FF2B5EF4-FFF2-40B4-BE49-F238E27FC236}">
                  <a16:creationId xmlns:a16="http://schemas.microsoft.com/office/drawing/2014/main" id="{48D6350D-DFFB-44C1-A695-E639A0E7556C}"/>
                </a:ext>
              </a:extLst>
            </p:cNvPr>
            <p:cNvSpPr>
              <a:spLocks/>
            </p:cNvSpPr>
            <p:nvPr>
              <p:custDataLst>
                <p:tags r:id="rId94"/>
              </p:custDataLst>
            </p:nvPr>
          </p:nvSpPr>
          <p:spPr bwMode="auto">
            <a:xfrm>
              <a:off x="475" y="1929"/>
              <a:ext cx="177" cy="237"/>
            </a:xfrm>
            <a:custGeom>
              <a:avLst/>
              <a:gdLst>
                <a:gd name="T0" fmla="*/ 102 w 108"/>
                <a:gd name="T1" fmla="*/ 0 h 145"/>
                <a:gd name="T2" fmla="*/ 92 w 108"/>
                <a:gd name="T3" fmla="*/ 95 h 145"/>
                <a:gd name="T4" fmla="*/ 61 w 108"/>
                <a:gd name="T5" fmla="*/ 102 h 145"/>
                <a:gd name="T6" fmla="*/ 69 w 108"/>
                <a:gd name="T7" fmla="*/ 37 h 145"/>
                <a:gd name="T8" fmla="*/ 47 w 108"/>
                <a:gd name="T9" fmla="*/ 112 h 145"/>
                <a:gd name="T10" fmla="*/ 30 w 108"/>
                <a:gd name="T11" fmla="*/ 145 h 145"/>
                <a:gd name="T12" fmla="*/ 102 w 108"/>
                <a:gd name="T13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145">
                  <a:moveTo>
                    <a:pt x="102" y="0"/>
                  </a:moveTo>
                  <a:cubicBezTo>
                    <a:pt x="82" y="61"/>
                    <a:pt x="108" y="65"/>
                    <a:pt x="92" y="95"/>
                  </a:cubicBezTo>
                  <a:cubicBezTo>
                    <a:pt x="81" y="95"/>
                    <a:pt x="70" y="97"/>
                    <a:pt x="61" y="102"/>
                  </a:cubicBezTo>
                  <a:cubicBezTo>
                    <a:pt x="55" y="67"/>
                    <a:pt x="71" y="35"/>
                    <a:pt x="69" y="37"/>
                  </a:cubicBezTo>
                  <a:cubicBezTo>
                    <a:pt x="67" y="39"/>
                    <a:pt x="42" y="74"/>
                    <a:pt x="47" y="112"/>
                  </a:cubicBezTo>
                  <a:cubicBezTo>
                    <a:pt x="39" y="121"/>
                    <a:pt x="34" y="133"/>
                    <a:pt x="30" y="145"/>
                  </a:cubicBezTo>
                  <a:cubicBezTo>
                    <a:pt x="0" y="78"/>
                    <a:pt x="44" y="10"/>
                    <a:pt x="10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PA-任意多边形 13">
              <a:extLst>
                <a:ext uri="{FF2B5EF4-FFF2-40B4-BE49-F238E27FC236}">
                  <a16:creationId xmlns:a16="http://schemas.microsoft.com/office/drawing/2014/main" id="{10A26A82-EFC7-469A-8450-8F8D1C53FB55}"/>
                </a:ext>
              </a:extLst>
            </p:cNvPr>
            <p:cNvSpPr>
              <a:spLocks/>
            </p:cNvSpPr>
            <p:nvPr>
              <p:custDataLst>
                <p:tags r:id="rId95"/>
              </p:custDataLst>
            </p:nvPr>
          </p:nvSpPr>
          <p:spPr bwMode="auto">
            <a:xfrm>
              <a:off x="457" y="2176"/>
              <a:ext cx="122" cy="59"/>
            </a:xfrm>
            <a:custGeom>
              <a:avLst/>
              <a:gdLst>
                <a:gd name="T0" fmla="*/ 74 w 74"/>
                <a:gd name="T1" fmla="*/ 10 h 36"/>
                <a:gd name="T2" fmla="*/ 26 w 74"/>
                <a:gd name="T3" fmla="*/ 21 h 36"/>
                <a:gd name="T4" fmla="*/ 41 w 74"/>
                <a:gd name="T5" fmla="*/ 0 h 36"/>
                <a:gd name="T6" fmla="*/ 0 w 74"/>
                <a:gd name="T7" fmla="*/ 34 h 36"/>
                <a:gd name="T8" fmla="*/ 3 w 74"/>
                <a:gd name="T9" fmla="*/ 35 h 36"/>
                <a:gd name="T10" fmla="*/ 74 w 74"/>
                <a:gd name="T11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36">
                  <a:moveTo>
                    <a:pt x="74" y="10"/>
                  </a:moveTo>
                  <a:cubicBezTo>
                    <a:pt x="58" y="14"/>
                    <a:pt x="41" y="19"/>
                    <a:pt x="26" y="21"/>
                  </a:cubicBezTo>
                  <a:cubicBezTo>
                    <a:pt x="31" y="17"/>
                    <a:pt x="39" y="10"/>
                    <a:pt x="41" y="0"/>
                  </a:cubicBezTo>
                  <a:cubicBezTo>
                    <a:pt x="30" y="14"/>
                    <a:pt x="14" y="23"/>
                    <a:pt x="0" y="34"/>
                  </a:cubicBezTo>
                  <a:cubicBezTo>
                    <a:pt x="0" y="35"/>
                    <a:pt x="1" y="36"/>
                    <a:pt x="3" y="35"/>
                  </a:cubicBezTo>
                  <a:cubicBezTo>
                    <a:pt x="25" y="28"/>
                    <a:pt x="53" y="18"/>
                    <a:pt x="7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PA-任意多边形 14">
              <a:extLst>
                <a:ext uri="{FF2B5EF4-FFF2-40B4-BE49-F238E27FC236}">
                  <a16:creationId xmlns:a16="http://schemas.microsoft.com/office/drawing/2014/main" id="{2818DBF0-D82F-4950-813C-9A9647D58D22}"/>
                </a:ext>
              </a:extLst>
            </p:cNvPr>
            <p:cNvSpPr>
              <a:spLocks/>
            </p:cNvSpPr>
            <p:nvPr>
              <p:custDataLst>
                <p:tags r:id="rId96"/>
              </p:custDataLst>
            </p:nvPr>
          </p:nvSpPr>
          <p:spPr bwMode="auto">
            <a:xfrm>
              <a:off x="706" y="1842"/>
              <a:ext cx="227" cy="195"/>
            </a:xfrm>
            <a:custGeom>
              <a:avLst/>
              <a:gdLst>
                <a:gd name="T0" fmla="*/ 86 w 138"/>
                <a:gd name="T1" fmla="*/ 56 h 119"/>
                <a:gd name="T2" fmla="*/ 7 w 138"/>
                <a:gd name="T3" fmla="*/ 119 h 119"/>
                <a:gd name="T4" fmla="*/ 127 w 138"/>
                <a:gd name="T5" fmla="*/ 0 h 119"/>
                <a:gd name="T6" fmla="*/ 0 w 138"/>
                <a:gd name="T7" fmla="*/ 100 h 119"/>
                <a:gd name="T8" fmla="*/ 0 w 138"/>
                <a:gd name="T9" fmla="*/ 106 h 119"/>
                <a:gd name="T10" fmla="*/ 86 w 138"/>
                <a:gd name="T11" fmla="*/ 56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8" h="119">
                  <a:moveTo>
                    <a:pt x="86" y="56"/>
                  </a:moveTo>
                  <a:cubicBezTo>
                    <a:pt x="63" y="94"/>
                    <a:pt x="4" y="119"/>
                    <a:pt x="7" y="119"/>
                  </a:cubicBezTo>
                  <a:cubicBezTo>
                    <a:pt x="79" y="112"/>
                    <a:pt x="138" y="60"/>
                    <a:pt x="127" y="0"/>
                  </a:cubicBezTo>
                  <a:cubicBezTo>
                    <a:pt x="60" y="49"/>
                    <a:pt x="7" y="23"/>
                    <a:pt x="0" y="100"/>
                  </a:cubicBezTo>
                  <a:cubicBezTo>
                    <a:pt x="0" y="102"/>
                    <a:pt x="0" y="104"/>
                    <a:pt x="0" y="106"/>
                  </a:cubicBezTo>
                  <a:cubicBezTo>
                    <a:pt x="0" y="110"/>
                    <a:pt x="48" y="87"/>
                    <a:pt x="86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PA-任意多边形 15">
              <a:extLst>
                <a:ext uri="{FF2B5EF4-FFF2-40B4-BE49-F238E27FC236}">
                  <a16:creationId xmlns:a16="http://schemas.microsoft.com/office/drawing/2014/main" id="{C23B06E5-37F7-4627-93B8-EFCF6BE3CDBA}"/>
                </a:ext>
              </a:extLst>
            </p:cNvPr>
            <p:cNvSpPr>
              <a:spLocks/>
            </p:cNvSpPr>
            <p:nvPr>
              <p:custDataLst>
                <p:tags r:id="rId97"/>
              </p:custDataLst>
            </p:nvPr>
          </p:nvSpPr>
          <p:spPr bwMode="auto">
            <a:xfrm>
              <a:off x="631" y="1742"/>
              <a:ext cx="166" cy="249"/>
            </a:xfrm>
            <a:custGeom>
              <a:avLst/>
              <a:gdLst>
                <a:gd name="T0" fmla="*/ 83 w 101"/>
                <a:gd name="T1" fmla="*/ 0 h 152"/>
                <a:gd name="T2" fmla="*/ 91 w 101"/>
                <a:gd name="T3" fmla="*/ 92 h 152"/>
                <a:gd name="T4" fmla="*/ 62 w 101"/>
                <a:gd name="T5" fmla="*/ 106 h 152"/>
                <a:gd name="T6" fmla="*/ 59 w 101"/>
                <a:gd name="T7" fmla="*/ 41 h 152"/>
                <a:gd name="T8" fmla="*/ 51 w 101"/>
                <a:gd name="T9" fmla="*/ 118 h 152"/>
                <a:gd name="T10" fmla="*/ 41 w 101"/>
                <a:gd name="T11" fmla="*/ 152 h 152"/>
                <a:gd name="T12" fmla="*/ 83 w 101"/>
                <a:gd name="T13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152">
                  <a:moveTo>
                    <a:pt x="83" y="0"/>
                  </a:moveTo>
                  <a:cubicBezTo>
                    <a:pt x="75" y="62"/>
                    <a:pt x="101" y="61"/>
                    <a:pt x="91" y="92"/>
                  </a:cubicBezTo>
                  <a:cubicBezTo>
                    <a:pt x="81" y="95"/>
                    <a:pt x="70" y="99"/>
                    <a:pt x="62" y="106"/>
                  </a:cubicBezTo>
                  <a:cubicBezTo>
                    <a:pt x="51" y="73"/>
                    <a:pt x="60" y="39"/>
                    <a:pt x="59" y="41"/>
                  </a:cubicBezTo>
                  <a:cubicBezTo>
                    <a:pt x="57" y="43"/>
                    <a:pt x="39" y="82"/>
                    <a:pt x="51" y="118"/>
                  </a:cubicBezTo>
                  <a:cubicBezTo>
                    <a:pt x="45" y="128"/>
                    <a:pt x="42" y="140"/>
                    <a:pt x="41" y="152"/>
                  </a:cubicBezTo>
                  <a:cubicBezTo>
                    <a:pt x="0" y="93"/>
                    <a:pt x="29" y="20"/>
                    <a:pt x="8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PA-任意多边形 16">
              <a:extLst>
                <a:ext uri="{FF2B5EF4-FFF2-40B4-BE49-F238E27FC236}">
                  <a16:creationId xmlns:a16="http://schemas.microsoft.com/office/drawing/2014/main" id="{2B0D785F-82E7-42E1-AB50-7928075EFECD}"/>
                </a:ext>
              </a:extLst>
            </p:cNvPr>
            <p:cNvSpPr>
              <a:spLocks/>
            </p:cNvSpPr>
            <p:nvPr>
              <p:custDataLst>
                <p:tags r:id="rId98"/>
              </p:custDataLst>
            </p:nvPr>
          </p:nvSpPr>
          <p:spPr bwMode="auto">
            <a:xfrm>
              <a:off x="646" y="2001"/>
              <a:ext cx="110" cy="67"/>
            </a:xfrm>
            <a:custGeom>
              <a:avLst/>
              <a:gdLst>
                <a:gd name="T0" fmla="*/ 67 w 67"/>
                <a:gd name="T1" fmla="*/ 4 h 41"/>
                <a:gd name="T2" fmla="*/ 22 w 67"/>
                <a:gd name="T3" fmla="*/ 23 h 41"/>
                <a:gd name="T4" fmla="*/ 33 w 67"/>
                <a:gd name="T5" fmla="*/ 0 h 41"/>
                <a:gd name="T6" fmla="*/ 0 w 67"/>
                <a:gd name="T7" fmla="*/ 40 h 41"/>
                <a:gd name="T8" fmla="*/ 3 w 67"/>
                <a:gd name="T9" fmla="*/ 40 h 41"/>
                <a:gd name="T10" fmla="*/ 67 w 67"/>
                <a:gd name="T11" fmla="*/ 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41">
                  <a:moveTo>
                    <a:pt x="67" y="4"/>
                  </a:moveTo>
                  <a:cubicBezTo>
                    <a:pt x="52" y="10"/>
                    <a:pt x="36" y="18"/>
                    <a:pt x="22" y="23"/>
                  </a:cubicBezTo>
                  <a:cubicBezTo>
                    <a:pt x="26" y="18"/>
                    <a:pt x="33" y="10"/>
                    <a:pt x="33" y="0"/>
                  </a:cubicBezTo>
                  <a:cubicBezTo>
                    <a:pt x="25" y="16"/>
                    <a:pt x="11" y="27"/>
                    <a:pt x="0" y="40"/>
                  </a:cubicBezTo>
                  <a:cubicBezTo>
                    <a:pt x="0" y="41"/>
                    <a:pt x="1" y="41"/>
                    <a:pt x="3" y="40"/>
                  </a:cubicBezTo>
                  <a:cubicBezTo>
                    <a:pt x="23" y="30"/>
                    <a:pt x="48" y="15"/>
                    <a:pt x="6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PA-任意多边形 17">
              <a:extLst>
                <a:ext uri="{FF2B5EF4-FFF2-40B4-BE49-F238E27FC236}">
                  <a16:creationId xmlns:a16="http://schemas.microsoft.com/office/drawing/2014/main" id="{70BAE6A1-A24D-4CE2-B414-E87CBD80D88C}"/>
                </a:ext>
              </a:extLst>
            </p:cNvPr>
            <p:cNvSpPr>
              <a:spLocks/>
            </p:cNvSpPr>
            <p:nvPr>
              <p:custDataLst>
                <p:tags r:id="rId99"/>
              </p:custDataLst>
            </p:nvPr>
          </p:nvSpPr>
          <p:spPr bwMode="auto">
            <a:xfrm>
              <a:off x="829" y="1609"/>
              <a:ext cx="219" cy="223"/>
            </a:xfrm>
            <a:custGeom>
              <a:avLst/>
              <a:gdLst>
                <a:gd name="T0" fmla="*/ 83 w 133"/>
                <a:gd name="T1" fmla="*/ 62 h 136"/>
                <a:gd name="T2" fmla="*/ 18 w 133"/>
                <a:gd name="T3" fmla="*/ 136 h 136"/>
                <a:gd name="T4" fmla="*/ 112 w 133"/>
                <a:gd name="T5" fmla="*/ 0 h 136"/>
                <a:gd name="T6" fmla="*/ 8 w 133"/>
                <a:gd name="T7" fmla="*/ 119 h 136"/>
                <a:gd name="T8" fmla="*/ 9 w 133"/>
                <a:gd name="T9" fmla="*/ 125 h 136"/>
                <a:gd name="T10" fmla="*/ 83 w 133"/>
                <a:gd name="T11" fmla="*/ 6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3" h="136">
                  <a:moveTo>
                    <a:pt x="83" y="62"/>
                  </a:moveTo>
                  <a:cubicBezTo>
                    <a:pt x="67" y="102"/>
                    <a:pt x="15" y="136"/>
                    <a:pt x="18" y="136"/>
                  </a:cubicBezTo>
                  <a:cubicBezTo>
                    <a:pt x="86" y="116"/>
                    <a:pt x="133" y="56"/>
                    <a:pt x="112" y="0"/>
                  </a:cubicBezTo>
                  <a:cubicBezTo>
                    <a:pt x="56" y="60"/>
                    <a:pt x="0" y="45"/>
                    <a:pt x="8" y="119"/>
                  </a:cubicBezTo>
                  <a:cubicBezTo>
                    <a:pt x="8" y="121"/>
                    <a:pt x="8" y="123"/>
                    <a:pt x="9" y="125"/>
                  </a:cubicBezTo>
                  <a:cubicBezTo>
                    <a:pt x="9" y="129"/>
                    <a:pt x="51" y="98"/>
                    <a:pt x="83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PA-任意多边形 18">
              <a:extLst>
                <a:ext uri="{FF2B5EF4-FFF2-40B4-BE49-F238E27FC236}">
                  <a16:creationId xmlns:a16="http://schemas.microsoft.com/office/drawing/2014/main" id="{F4B7B0CE-A9F4-463C-B403-EB9B8C440935}"/>
                </a:ext>
              </a:extLst>
            </p:cNvPr>
            <p:cNvSpPr>
              <a:spLocks/>
            </p:cNvSpPr>
            <p:nvPr>
              <p:custDataLst>
                <p:tags r:id="rId100"/>
              </p:custDataLst>
            </p:nvPr>
          </p:nvSpPr>
          <p:spPr bwMode="auto">
            <a:xfrm>
              <a:off x="749" y="1541"/>
              <a:ext cx="149" cy="252"/>
            </a:xfrm>
            <a:custGeom>
              <a:avLst/>
              <a:gdLst>
                <a:gd name="T0" fmla="*/ 63 w 91"/>
                <a:gd name="T1" fmla="*/ 0 h 154"/>
                <a:gd name="T2" fmla="*/ 88 w 91"/>
                <a:gd name="T3" fmla="*/ 87 h 154"/>
                <a:gd name="T4" fmla="*/ 62 w 91"/>
                <a:gd name="T5" fmla="*/ 105 h 154"/>
                <a:gd name="T6" fmla="*/ 47 w 91"/>
                <a:gd name="T7" fmla="*/ 44 h 154"/>
                <a:gd name="T8" fmla="*/ 54 w 91"/>
                <a:gd name="T9" fmla="*/ 119 h 154"/>
                <a:gd name="T10" fmla="*/ 50 w 91"/>
                <a:gd name="T11" fmla="*/ 154 h 154"/>
                <a:gd name="T12" fmla="*/ 63 w 91"/>
                <a:gd name="T1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54">
                  <a:moveTo>
                    <a:pt x="63" y="0"/>
                  </a:moveTo>
                  <a:cubicBezTo>
                    <a:pt x="67" y="61"/>
                    <a:pt x="91" y="55"/>
                    <a:pt x="88" y="87"/>
                  </a:cubicBezTo>
                  <a:cubicBezTo>
                    <a:pt x="78" y="92"/>
                    <a:pt x="69" y="97"/>
                    <a:pt x="62" y="105"/>
                  </a:cubicBezTo>
                  <a:cubicBezTo>
                    <a:pt x="45" y="76"/>
                    <a:pt x="48" y="42"/>
                    <a:pt x="47" y="44"/>
                  </a:cubicBezTo>
                  <a:cubicBezTo>
                    <a:pt x="46" y="46"/>
                    <a:pt x="36" y="86"/>
                    <a:pt x="54" y="119"/>
                  </a:cubicBezTo>
                  <a:cubicBezTo>
                    <a:pt x="49" y="130"/>
                    <a:pt x="49" y="142"/>
                    <a:pt x="50" y="154"/>
                  </a:cubicBezTo>
                  <a:cubicBezTo>
                    <a:pt x="0" y="105"/>
                    <a:pt x="15" y="29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PA-任意多边形 19">
              <a:extLst>
                <a:ext uri="{FF2B5EF4-FFF2-40B4-BE49-F238E27FC236}">
                  <a16:creationId xmlns:a16="http://schemas.microsoft.com/office/drawing/2014/main" id="{D999B491-C0B5-4FE2-A44D-C1D12C9E5100}"/>
                </a:ext>
              </a:extLst>
            </p:cNvPr>
            <p:cNvSpPr>
              <a:spLocks/>
            </p:cNvSpPr>
            <p:nvPr>
              <p:custDataLst>
                <p:tags r:id="rId101"/>
              </p:custDataLst>
            </p:nvPr>
          </p:nvSpPr>
          <p:spPr bwMode="auto">
            <a:xfrm>
              <a:off x="795" y="1798"/>
              <a:ext cx="93" cy="78"/>
            </a:xfrm>
            <a:custGeom>
              <a:avLst/>
              <a:gdLst>
                <a:gd name="T0" fmla="*/ 57 w 57"/>
                <a:gd name="T1" fmla="*/ 0 h 48"/>
                <a:gd name="T2" fmla="*/ 18 w 57"/>
                <a:gd name="T3" fmla="*/ 26 h 48"/>
                <a:gd name="T4" fmla="*/ 25 w 57"/>
                <a:gd name="T5" fmla="*/ 2 h 48"/>
                <a:gd name="T6" fmla="*/ 0 w 57"/>
                <a:gd name="T7" fmla="*/ 46 h 48"/>
                <a:gd name="T8" fmla="*/ 3 w 57"/>
                <a:gd name="T9" fmla="*/ 47 h 48"/>
                <a:gd name="T10" fmla="*/ 57 w 57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48">
                  <a:moveTo>
                    <a:pt x="57" y="0"/>
                  </a:moveTo>
                  <a:cubicBezTo>
                    <a:pt x="44" y="9"/>
                    <a:pt x="31" y="19"/>
                    <a:pt x="18" y="26"/>
                  </a:cubicBezTo>
                  <a:cubicBezTo>
                    <a:pt x="21" y="21"/>
                    <a:pt x="26" y="12"/>
                    <a:pt x="25" y="2"/>
                  </a:cubicBezTo>
                  <a:cubicBezTo>
                    <a:pt x="20" y="19"/>
                    <a:pt x="8" y="32"/>
                    <a:pt x="0" y="46"/>
                  </a:cubicBezTo>
                  <a:cubicBezTo>
                    <a:pt x="0" y="48"/>
                    <a:pt x="1" y="48"/>
                    <a:pt x="3" y="47"/>
                  </a:cubicBezTo>
                  <a:cubicBezTo>
                    <a:pt x="20" y="33"/>
                    <a:pt x="41" y="14"/>
                    <a:pt x="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PA-任意多边形 20">
              <a:extLst>
                <a:ext uri="{FF2B5EF4-FFF2-40B4-BE49-F238E27FC236}">
                  <a16:creationId xmlns:a16="http://schemas.microsoft.com/office/drawing/2014/main" id="{2E086139-DAB7-423E-A4FB-85DA64785A4E}"/>
                </a:ext>
              </a:extLst>
            </p:cNvPr>
            <p:cNvSpPr>
              <a:spLocks/>
            </p:cNvSpPr>
            <p:nvPr>
              <p:custDataLst>
                <p:tags r:id="rId102"/>
              </p:custDataLst>
            </p:nvPr>
          </p:nvSpPr>
          <p:spPr bwMode="auto">
            <a:xfrm>
              <a:off x="910" y="1369"/>
              <a:ext cx="211" cy="244"/>
            </a:xfrm>
            <a:custGeom>
              <a:avLst/>
              <a:gdLst>
                <a:gd name="T0" fmla="*/ 82 w 129"/>
                <a:gd name="T1" fmla="*/ 65 h 149"/>
                <a:gd name="T2" fmla="*/ 33 w 129"/>
                <a:gd name="T3" fmla="*/ 148 h 149"/>
                <a:gd name="T4" fmla="*/ 98 w 129"/>
                <a:gd name="T5" fmla="*/ 0 h 149"/>
                <a:gd name="T6" fmla="*/ 21 w 129"/>
                <a:gd name="T7" fmla="*/ 134 h 149"/>
                <a:gd name="T8" fmla="*/ 23 w 129"/>
                <a:gd name="T9" fmla="*/ 139 h 149"/>
                <a:gd name="T10" fmla="*/ 82 w 129"/>
                <a:gd name="T11" fmla="*/ 6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149">
                  <a:moveTo>
                    <a:pt x="82" y="65"/>
                  </a:moveTo>
                  <a:cubicBezTo>
                    <a:pt x="75" y="106"/>
                    <a:pt x="31" y="149"/>
                    <a:pt x="33" y="148"/>
                  </a:cubicBezTo>
                  <a:cubicBezTo>
                    <a:pt x="95" y="117"/>
                    <a:pt x="129" y="50"/>
                    <a:pt x="98" y="0"/>
                  </a:cubicBezTo>
                  <a:cubicBezTo>
                    <a:pt x="56" y="68"/>
                    <a:pt x="0" y="64"/>
                    <a:pt x="21" y="134"/>
                  </a:cubicBezTo>
                  <a:cubicBezTo>
                    <a:pt x="22" y="136"/>
                    <a:pt x="22" y="137"/>
                    <a:pt x="23" y="139"/>
                  </a:cubicBezTo>
                  <a:cubicBezTo>
                    <a:pt x="24" y="143"/>
                    <a:pt x="58" y="106"/>
                    <a:pt x="8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PA-任意多边形 21">
              <a:extLst>
                <a:ext uri="{FF2B5EF4-FFF2-40B4-BE49-F238E27FC236}">
                  <a16:creationId xmlns:a16="http://schemas.microsoft.com/office/drawing/2014/main" id="{6122C650-02D1-41C7-A346-1AE086910A09}"/>
                </a:ext>
              </a:extLst>
            </p:cNvPr>
            <p:cNvSpPr>
              <a:spLocks/>
            </p:cNvSpPr>
            <p:nvPr>
              <p:custDataLst>
                <p:tags r:id="rId103"/>
              </p:custDataLst>
            </p:nvPr>
          </p:nvSpPr>
          <p:spPr bwMode="auto">
            <a:xfrm>
              <a:off x="838" y="1335"/>
              <a:ext cx="132" cy="245"/>
            </a:xfrm>
            <a:custGeom>
              <a:avLst/>
              <a:gdLst>
                <a:gd name="T0" fmla="*/ 41 w 81"/>
                <a:gd name="T1" fmla="*/ 0 h 150"/>
                <a:gd name="T2" fmla="*/ 81 w 81"/>
                <a:gd name="T3" fmla="*/ 78 h 150"/>
                <a:gd name="T4" fmla="*/ 60 w 81"/>
                <a:gd name="T5" fmla="*/ 100 h 150"/>
                <a:gd name="T6" fmla="*/ 34 w 81"/>
                <a:gd name="T7" fmla="*/ 45 h 150"/>
                <a:gd name="T8" fmla="*/ 54 w 81"/>
                <a:gd name="T9" fmla="*/ 115 h 150"/>
                <a:gd name="T10" fmla="*/ 57 w 81"/>
                <a:gd name="T11" fmla="*/ 150 h 150"/>
                <a:gd name="T12" fmla="*/ 41 w 81"/>
                <a:gd name="T13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150">
                  <a:moveTo>
                    <a:pt x="41" y="0"/>
                  </a:moveTo>
                  <a:cubicBezTo>
                    <a:pt x="56" y="58"/>
                    <a:pt x="79" y="47"/>
                    <a:pt x="81" y="78"/>
                  </a:cubicBezTo>
                  <a:cubicBezTo>
                    <a:pt x="72" y="85"/>
                    <a:pt x="65" y="92"/>
                    <a:pt x="60" y="100"/>
                  </a:cubicBezTo>
                  <a:cubicBezTo>
                    <a:pt x="38" y="75"/>
                    <a:pt x="35" y="42"/>
                    <a:pt x="34" y="45"/>
                  </a:cubicBezTo>
                  <a:cubicBezTo>
                    <a:pt x="33" y="47"/>
                    <a:pt x="31" y="87"/>
                    <a:pt x="54" y="115"/>
                  </a:cubicBezTo>
                  <a:cubicBezTo>
                    <a:pt x="52" y="126"/>
                    <a:pt x="54" y="138"/>
                    <a:pt x="57" y="150"/>
                  </a:cubicBezTo>
                  <a:cubicBezTo>
                    <a:pt x="0" y="112"/>
                    <a:pt x="1" y="36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PA-任意多边形 22">
              <a:extLst>
                <a:ext uri="{FF2B5EF4-FFF2-40B4-BE49-F238E27FC236}">
                  <a16:creationId xmlns:a16="http://schemas.microsoft.com/office/drawing/2014/main" id="{E4DF309C-4639-4863-A2AE-BFA7FC1CD2C9}"/>
                </a:ext>
              </a:extLst>
            </p:cNvPr>
            <p:cNvSpPr>
              <a:spLocks/>
            </p:cNvSpPr>
            <p:nvPr>
              <p:custDataLst>
                <p:tags r:id="rId104"/>
              </p:custDataLst>
            </p:nvPr>
          </p:nvSpPr>
          <p:spPr bwMode="auto">
            <a:xfrm>
              <a:off x="911" y="1572"/>
              <a:ext cx="78" cy="93"/>
            </a:xfrm>
            <a:custGeom>
              <a:avLst/>
              <a:gdLst>
                <a:gd name="T0" fmla="*/ 47 w 47"/>
                <a:gd name="T1" fmla="*/ 0 h 57"/>
                <a:gd name="T2" fmla="*/ 14 w 47"/>
                <a:gd name="T3" fmla="*/ 33 h 57"/>
                <a:gd name="T4" fmla="*/ 15 w 47"/>
                <a:gd name="T5" fmla="*/ 9 h 57"/>
                <a:gd name="T6" fmla="*/ 0 w 47"/>
                <a:gd name="T7" fmla="*/ 56 h 57"/>
                <a:gd name="T8" fmla="*/ 3 w 47"/>
                <a:gd name="T9" fmla="*/ 56 h 57"/>
                <a:gd name="T10" fmla="*/ 47 w 47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57">
                  <a:moveTo>
                    <a:pt x="47" y="0"/>
                  </a:moveTo>
                  <a:cubicBezTo>
                    <a:pt x="36" y="12"/>
                    <a:pt x="25" y="24"/>
                    <a:pt x="14" y="33"/>
                  </a:cubicBezTo>
                  <a:cubicBezTo>
                    <a:pt x="15" y="27"/>
                    <a:pt x="18" y="18"/>
                    <a:pt x="15" y="9"/>
                  </a:cubicBezTo>
                  <a:cubicBezTo>
                    <a:pt x="14" y="26"/>
                    <a:pt x="5" y="40"/>
                    <a:pt x="0" y="56"/>
                  </a:cubicBezTo>
                  <a:cubicBezTo>
                    <a:pt x="0" y="57"/>
                    <a:pt x="1" y="57"/>
                    <a:pt x="3" y="56"/>
                  </a:cubicBezTo>
                  <a:cubicBezTo>
                    <a:pt x="17" y="39"/>
                    <a:pt x="34" y="17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PA-任意多边形 23">
              <a:extLst>
                <a:ext uri="{FF2B5EF4-FFF2-40B4-BE49-F238E27FC236}">
                  <a16:creationId xmlns:a16="http://schemas.microsoft.com/office/drawing/2014/main" id="{C9B2B977-871F-4170-8199-54B6464B81C8}"/>
                </a:ext>
              </a:extLst>
            </p:cNvPr>
            <p:cNvSpPr>
              <a:spLocks/>
            </p:cNvSpPr>
            <p:nvPr>
              <p:custDataLst>
                <p:tags r:id="rId105"/>
              </p:custDataLst>
            </p:nvPr>
          </p:nvSpPr>
          <p:spPr bwMode="auto">
            <a:xfrm>
              <a:off x="938" y="1124"/>
              <a:ext cx="200" cy="253"/>
            </a:xfrm>
            <a:custGeom>
              <a:avLst/>
              <a:gdLst>
                <a:gd name="T0" fmla="*/ 80 w 122"/>
                <a:gd name="T1" fmla="*/ 65 h 155"/>
                <a:gd name="T2" fmla="*/ 48 w 122"/>
                <a:gd name="T3" fmla="*/ 154 h 155"/>
                <a:gd name="T4" fmla="*/ 83 w 122"/>
                <a:gd name="T5" fmla="*/ 0 h 155"/>
                <a:gd name="T6" fmla="*/ 34 w 122"/>
                <a:gd name="T7" fmla="*/ 142 h 155"/>
                <a:gd name="T8" fmla="*/ 36 w 122"/>
                <a:gd name="T9" fmla="*/ 147 h 155"/>
                <a:gd name="T10" fmla="*/ 80 w 122"/>
                <a:gd name="T11" fmla="*/ 6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2" h="155">
                  <a:moveTo>
                    <a:pt x="80" y="65"/>
                  </a:moveTo>
                  <a:cubicBezTo>
                    <a:pt x="80" y="106"/>
                    <a:pt x="46" y="155"/>
                    <a:pt x="48" y="154"/>
                  </a:cubicBezTo>
                  <a:cubicBezTo>
                    <a:pt x="102" y="112"/>
                    <a:pt x="122" y="42"/>
                    <a:pt x="83" y="0"/>
                  </a:cubicBezTo>
                  <a:cubicBezTo>
                    <a:pt x="55" y="73"/>
                    <a:pt x="0" y="79"/>
                    <a:pt x="34" y="142"/>
                  </a:cubicBezTo>
                  <a:cubicBezTo>
                    <a:pt x="35" y="144"/>
                    <a:pt x="35" y="145"/>
                    <a:pt x="36" y="147"/>
                  </a:cubicBezTo>
                  <a:cubicBezTo>
                    <a:pt x="38" y="150"/>
                    <a:pt x="65" y="109"/>
                    <a:pt x="80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PA-任意多边形 24">
              <a:extLst>
                <a:ext uri="{FF2B5EF4-FFF2-40B4-BE49-F238E27FC236}">
                  <a16:creationId xmlns:a16="http://schemas.microsoft.com/office/drawing/2014/main" id="{4252F590-2DF0-453B-BC7F-739C2E765FDA}"/>
                </a:ext>
              </a:extLst>
            </p:cNvPr>
            <p:cNvSpPr>
              <a:spLocks/>
            </p:cNvSpPr>
            <p:nvPr>
              <p:custDataLst>
                <p:tags r:id="rId106"/>
              </p:custDataLst>
            </p:nvPr>
          </p:nvSpPr>
          <p:spPr bwMode="auto">
            <a:xfrm>
              <a:off x="856" y="1120"/>
              <a:ext cx="139" cy="229"/>
            </a:xfrm>
            <a:custGeom>
              <a:avLst/>
              <a:gdLst>
                <a:gd name="T0" fmla="*/ 33 w 85"/>
                <a:gd name="T1" fmla="*/ 0 h 140"/>
                <a:gd name="T2" fmla="*/ 85 w 85"/>
                <a:gd name="T3" fmla="*/ 68 h 140"/>
                <a:gd name="T4" fmla="*/ 69 w 85"/>
                <a:gd name="T5" fmla="*/ 93 h 140"/>
                <a:gd name="T6" fmla="*/ 34 w 85"/>
                <a:gd name="T7" fmla="*/ 44 h 140"/>
                <a:gd name="T8" fmla="*/ 66 w 85"/>
                <a:gd name="T9" fmla="*/ 108 h 140"/>
                <a:gd name="T10" fmla="*/ 75 w 85"/>
                <a:gd name="T11" fmla="*/ 140 h 140"/>
                <a:gd name="T12" fmla="*/ 33 w 85"/>
                <a:gd name="T1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40">
                  <a:moveTo>
                    <a:pt x="33" y="0"/>
                  </a:moveTo>
                  <a:cubicBezTo>
                    <a:pt x="57" y="53"/>
                    <a:pt x="77" y="39"/>
                    <a:pt x="85" y="68"/>
                  </a:cubicBezTo>
                  <a:cubicBezTo>
                    <a:pt x="78" y="75"/>
                    <a:pt x="72" y="84"/>
                    <a:pt x="69" y="93"/>
                  </a:cubicBezTo>
                  <a:cubicBezTo>
                    <a:pt x="43" y="73"/>
                    <a:pt x="34" y="42"/>
                    <a:pt x="34" y="44"/>
                  </a:cubicBezTo>
                  <a:cubicBezTo>
                    <a:pt x="33" y="47"/>
                    <a:pt x="39" y="86"/>
                    <a:pt x="66" y="108"/>
                  </a:cubicBezTo>
                  <a:cubicBezTo>
                    <a:pt x="66" y="119"/>
                    <a:pt x="70" y="130"/>
                    <a:pt x="75" y="140"/>
                  </a:cubicBezTo>
                  <a:cubicBezTo>
                    <a:pt x="14" y="114"/>
                    <a:pt x="0" y="42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PA-任意多边形 25">
              <a:extLst>
                <a:ext uri="{FF2B5EF4-FFF2-40B4-BE49-F238E27FC236}">
                  <a16:creationId xmlns:a16="http://schemas.microsoft.com/office/drawing/2014/main" id="{2071F572-AF5B-4437-8A0F-CC2673E4CA0F}"/>
                </a:ext>
              </a:extLst>
            </p:cNvPr>
            <p:cNvSpPr>
              <a:spLocks/>
            </p:cNvSpPr>
            <p:nvPr>
              <p:custDataLst>
                <p:tags r:id="rId107"/>
              </p:custDataLst>
            </p:nvPr>
          </p:nvSpPr>
          <p:spPr bwMode="auto">
            <a:xfrm>
              <a:off x="975" y="1333"/>
              <a:ext cx="56" cy="103"/>
            </a:xfrm>
            <a:custGeom>
              <a:avLst/>
              <a:gdLst>
                <a:gd name="T0" fmla="*/ 34 w 34"/>
                <a:gd name="T1" fmla="*/ 0 h 63"/>
                <a:gd name="T2" fmla="*/ 9 w 34"/>
                <a:gd name="T3" fmla="*/ 38 h 63"/>
                <a:gd name="T4" fmla="*/ 6 w 34"/>
                <a:gd name="T5" fmla="*/ 14 h 63"/>
                <a:gd name="T6" fmla="*/ 0 w 34"/>
                <a:gd name="T7" fmla="*/ 62 h 63"/>
                <a:gd name="T8" fmla="*/ 3 w 34"/>
                <a:gd name="T9" fmla="*/ 61 h 63"/>
                <a:gd name="T10" fmla="*/ 34 w 34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63">
                  <a:moveTo>
                    <a:pt x="34" y="0"/>
                  </a:moveTo>
                  <a:cubicBezTo>
                    <a:pt x="26" y="13"/>
                    <a:pt x="18" y="26"/>
                    <a:pt x="9" y="38"/>
                  </a:cubicBezTo>
                  <a:cubicBezTo>
                    <a:pt x="9" y="32"/>
                    <a:pt x="11" y="22"/>
                    <a:pt x="6" y="14"/>
                  </a:cubicBezTo>
                  <a:cubicBezTo>
                    <a:pt x="8" y="30"/>
                    <a:pt x="2" y="46"/>
                    <a:pt x="0" y="62"/>
                  </a:cubicBezTo>
                  <a:cubicBezTo>
                    <a:pt x="0" y="63"/>
                    <a:pt x="2" y="63"/>
                    <a:pt x="3" y="61"/>
                  </a:cubicBezTo>
                  <a:cubicBezTo>
                    <a:pt x="13" y="43"/>
                    <a:pt x="25" y="19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PA-任意多边形 26">
              <a:extLst>
                <a:ext uri="{FF2B5EF4-FFF2-40B4-BE49-F238E27FC236}">
                  <a16:creationId xmlns:a16="http://schemas.microsoft.com/office/drawing/2014/main" id="{C3695627-E515-4EB7-9467-5D781E7F2FC9}"/>
                </a:ext>
              </a:extLst>
            </p:cNvPr>
            <p:cNvSpPr>
              <a:spLocks/>
            </p:cNvSpPr>
            <p:nvPr>
              <p:custDataLst>
                <p:tags r:id="rId108"/>
              </p:custDataLst>
            </p:nvPr>
          </p:nvSpPr>
          <p:spPr bwMode="auto">
            <a:xfrm>
              <a:off x="931" y="893"/>
              <a:ext cx="179" cy="253"/>
            </a:xfrm>
            <a:custGeom>
              <a:avLst/>
              <a:gdLst>
                <a:gd name="T0" fmla="*/ 73 w 109"/>
                <a:gd name="T1" fmla="*/ 63 h 155"/>
                <a:gd name="T2" fmla="*/ 59 w 109"/>
                <a:gd name="T3" fmla="*/ 154 h 155"/>
                <a:gd name="T4" fmla="*/ 65 w 109"/>
                <a:gd name="T5" fmla="*/ 0 h 155"/>
                <a:gd name="T6" fmla="*/ 44 w 109"/>
                <a:gd name="T7" fmla="*/ 146 h 155"/>
                <a:gd name="T8" fmla="*/ 47 w 109"/>
                <a:gd name="T9" fmla="*/ 149 h 155"/>
                <a:gd name="T10" fmla="*/ 73 w 109"/>
                <a:gd name="T11" fmla="*/ 63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155">
                  <a:moveTo>
                    <a:pt x="73" y="63"/>
                  </a:moveTo>
                  <a:cubicBezTo>
                    <a:pt x="81" y="102"/>
                    <a:pt x="58" y="155"/>
                    <a:pt x="59" y="154"/>
                  </a:cubicBezTo>
                  <a:cubicBezTo>
                    <a:pt x="103" y="104"/>
                    <a:pt x="109" y="34"/>
                    <a:pt x="65" y="0"/>
                  </a:cubicBezTo>
                  <a:cubicBezTo>
                    <a:pt x="51" y="75"/>
                    <a:pt x="0" y="91"/>
                    <a:pt x="44" y="146"/>
                  </a:cubicBezTo>
                  <a:cubicBezTo>
                    <a:pt x="45" y="147"/>
                    <a:pt x="46" y="148"/>
                    <a:pt x="47" y="149"/>
                  </a:cubicBezTo>
                  <a:cubicBezTo>
                    <a:pt x="49" y="152"/>
                    <a:pt x="67" y="108"/>
                    <a:pt x="73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PA-任意多边形 27">
              <a:extLst>
                <a:ext uri="{FF2B5EF4-FFF2-40B4-BE49-F238E27FC236}">
                  <a16:creationId xmlns:a16="http://schemas.microsoft.com/office/drawing/2014/main" id="{E9E9C6CF-E372-48A2-BAC7-A123AF1A8025}"/>
                </a:ext>
              </a:extLst>
            </p:cNvPr>
            <p:cNvSpPr>
              <a:spLocks/>
            </p:cNvSpPr>
            <p:nvPr>
              <p:custDataLst>
                <p:tags r:id="rId109"/>
              </p:custDataLst>
            </p:nvPr>
          </p:nvSpPr>
          <p:spPr bwMode="auto">
            <a:xfrm>
              <a:off x="841" y="921"/>
              <a:ext cx="148" cy="206"/>
            </a:xfrm>
            <a:custGeom>
              <a:avLst/>
              <a:gdLst>
                <a:gd name="T0" fmla="*/ 23 w 90"/>
                <a:gd name="T1" fmla="*/ 0 h 126"/>
                <a:gd name="T2" fmla="*/ 86 w 90"/>
                <a:gd name="T3" fmla="*/ 55 h 126"/>
                <a:gd name="T4" fmla="*/ 75 w 90"/>
                <a:gd name="T5" fmla="*/ 82 h 126"/>
                <a:gd name="T6" fmla="*/ 32 w 90"/>
                <a:gd name="T7" fmla="*/ 42 h 126"/>
                <a:gd name="T8" fmla="*/ 75 w 90"/>
                <a:gd name="T9" fmla="*/ 97 h 126"/>
                <a:gd name="T10" fmla="*/ 90 w 90"/>
                <a:gd name="T11" fmla="*/ 126 h 126"/>
                <a:gd name="T12" fmla="*/ 23 w 90"/>
                <a:gd name="T13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26">
                  <a:moveTo>
                    <a:pt x="23" y="0"/>
                  </a:moveTo>
                  <a:cubicBezTo>
                    <a:pt x="56" y="46"/>
                    <a:pt x="73" y="29"/>
                    <a:pt x="86" y="55"/>
                  </a:cubicBezTo>
                  <a:cubicBezTo>
                    <a:pt x="80" y="64"/>
                    <a:pt x="76" y="73"/>
                    <a:pt x="75" y="82"/>
                  </a:cubicBezTo>
                  <a:cubicBezTo>
                    <a:pt x="47" y="68"/>
                    <a:pt x="32" y="40"/>
                    <a:pt x="32" y="42"/>
                  </a:cubicBezTo>
                  <a:cubicBezTo>
                    <a:pt x="32" y="44"/>
                    <a:pt x="45" y="81"/>
                    <a:pt x="75" y="97"/>
                  </a:cubicBezTo>
                  <a:cubicBezTo>
                    <a:pt x="77" y="108"/>
                    <a:pt x="83" y="117"/>
                    <a:pt x="90" y="126"/>
                  </a:cubicBezTo>
                  <a:cubicBezTo>
                    <a:pt x="26" y="113"/>
                    <a:pt x="0" y="46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PA-任意多边形 28">
              <a:extLst>
                <a:ext uri="{FF2B5EF4-FFF2-40B4-BE49-F238E27FC236}">
                  <a16:creationId xmlns:a16="http://schemas.microsoft.com/office/drawing/2014/main" id="{E117A95C-8CF9-4AD9-95E1-FC3387B37581}"/>
                </a:ext>
              </a:extLst>
            </p:cNvPr>
            <p:cNvSpPr>
              <a:spLocks/>
            </p:cNvSpPr>
            <p:nvPr>
              <p:custDataLst>
                <p:tags r:id="rId110"/>
              </p:custDataLst>
            </p:nvPr>
          </p:nvSpPr>
          <p:spPr bwMode="auto">
            <a:xfrm>
              <a:off x="995" y="1102"/>
              <a:ext cx="41" cy="108"/>
            </a:xfrm>
            <a:custGeom>
              <a:avLst/>
              <a:gdLst>
                <a:gd name="T0" fmla="*/ 25 w 25"/>
                <a:gd name="T1" fmla="*/ 0 h 66"/>
                <a:gd name="T2" fmla="*/ 7 w 25"/>
                <a:gd name="T3" fmla="*/ 40 h 66"/>
                <a:gd name="T4" fmla="*/ 0 w 25"/>
                <a:gd name="T5" fmla="*/ 18 h 66"/>
                <a:gd name="T6" fmla="*/ 3 w 25"/>
                <a:gd name="T7" fmla="*/ 65 h 66"/>
                <a:gd name="T8" fmla="*/ 5 w 25"/>
                <a:gd name="T9" fmla="*/ 64 h 66"/>
                <a:gd name="T10" fmla="*/ 25 w 25"/>
                <a:gd name="T1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66">
                  <a:moveTo>
                    <a:pt x="25" y="0"/>
                  </a:moveTo>
                  <a:cubicBezTo>
                    <a:pt x="19" y="13"/>
                    <a:pt x="13" y="28"/>
                    <a:pt x="7" y="40"/>
                  </a:cubicBezTo>
                  <a:cubicBezTo>
                    <a:pt x="6" y="34"/>
                    <a:pt x="6" y="25"/>
                    <a:pt x="0" y="18"/>
                  </a:cubicBezTo>
                  <a:cubicBezTo>
                    <a:pt x="4" y="33"/>
                    <a:pt x="2" y="49"/>
                    <a:pt x="3" y="65"/>
                  </a:cubicBezTo>
                  <a:cubicBezTo>
                    <a:pt x="3" y="66"/>
                    <a:pt x="5" y="66"/>
                    <a:pt x="5" y="64"/>
                  </a:cubicBezTo>
                  <a:cubicBezTo>
                    <a:pt x="12" y="44"/>
                    <a:pt x="19" y="19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PA-任意多边形 29">
              <a:extLst>
                <a:ext uri="{FF2B5EF4-FFF2-40B4-BE49-F238E27FC236}">
                  <a16:creationId xmlns:a16="http://schemas.microsoft.com/office/drawing/2014/main" id="{7F7C70C8-8113-4C50-B336-6DA8414CF77C}"/>
                </a:ext>
              </a:extLst>
            </p:cNvPr>
            <p:cNvSpPr>
              <a:spLocks/>
            </p:cNvSpPr>
            <p:nvPr>
              <p:custDataLst>
                <p:tags r:id="rId111"/>
              </p:custDataLst>
            </p:nvPr>
          </p:nvSpPr>
          <p:spPr bwMode="auto">
            <a:xfrm>
              <a:off x="877" y="667"/>
              <a:ext cx="164" cy="244"/>
            </a:xfrm>
            <a:custGeom>
              <a:avLst/>
              <a:gdLst>
                <a:gd name="T0" fmla="*/ 64 w 100"/>
                <a:gd name="T1" fmla="*/ 58 h 149"/>
                <a:gd name="T2" fmla="*/ 68 w 100"/>
                <a:gd name="T3" fmla="*/ 147 h 149"/>
                <a:gd name="T4" fmla="*/ 45 w 100"/>
                <a:gd name="T5" fmla="*/ 0 h 149"/>
                <a:gd name="T6" fmla="*/ 51 w 100"/>
                <a:gd name="T7" fmla="*/ 143 h 149"/>
                <a:gd name="T8" fmla="*/ 55 w 100"/>
                <a:gd name="T9" fmla="*/ 146 h 149"/>
                <a:gd name="T10" fmla="*/ 64 w 100"/>
                <a:gd name="T11" fmla="*/ 5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149">
                  <a:moveTo>
                    <a:pt x="64" y="58"/>
                  </a:moveTo>
                  <a:cubicBezTo>
                    <a:pt x="79" y="94"/>
                    <a:pt x="67" y="149"/>
                    <a:pt x="68" y="147"/>
                  </a:cubicBezTo>
                  <a:cubicBezTo>
                    <a:pt x="100" y="92"/>
                    <a:pt x="94" y="23"/>
                    <a:pt x="45" y="0"/>
                  </a:cubicBezTo>
                  <a:cubicBezTo>
                    <a:pt x="46" y="74"/>
                    <a:pt x="0" y="98"/>
                    <a:pt x="51" y="143"/>
                  </a:cubicBezTo>
                  <a:cubicBezTo>
                    <a:pt x="52" y="144"/>
                    <a:pt x="54" y="145"/>
                    <a:pt x="55" y="146"/>
                  </a:cubicBezTo>
                  <a:cubicBezTo>
                    <a:pt x="58" y="148"/>
                    <a:pt x="66" y="102"/>
                    <a:pt x="64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PA-任意多边形 30">
              <a:extLst>
                <a:ext uri="{FF2B5EF4-FFF2-40B4-BE49-F238E27FC236}">
                  <a16:creationId xmlns:a16="http://schemas.microsoft.com/office/drawing/2014/main" id="{1EB252E1-7438-489D-89C0-ED27BF744F1A}"/>
                </a:ext>
              </a:extLst>
            </p:cNvPr>
            <p:cNvSpPr>
              <a:spLocks/>
            </p:cNvSpPr>
            <p:nvPr>
              <p:custDataLst>
                <p:tags r:id="rId112"/>
              </p:custDataLst>
            </p:nvPr>
          </p:nvSpPr>
          <p:spPr bwMode="auto">
            <a:xfrm>
              <a:off x="782" y="721"/>
              <a:ext cx="164" cy="178"/>
            </a:xfrm>
            <a:custGeom>
              <a:avLst/>
              <a:gdLst>
                <a:gd name="T0" fmla="*/ 13 w 100"/>
                <a:gd name="T1" fmla="*/ 0 h 109"/>
                <a:gd name="T2" fmla="*/ 83 w 100"/>
                <a:gd name="T3" fmla="*/ 42 h 109"/>
                <a:gd name="T4" fmla="*/ 78 w 100"/>
                <a:gd name="T5" fmla="*/ 69 h 109"/>
                <a:gd name="T6" fmla="*/ 30 w 100"/>
                <a:gd name="T7" fmla="*/ 39 h 109"/>
                <a:gd name="T8" fmla="*/ 81 w 100"/>
                <a:gd name="T9" fmla="*/ 84 h 109"/>
                <a:gd name="T10" fmla="*/ 100 w 100"/>
                <a:gd name="T11" fmla="*/ 109 h 109"/>
                <a:gd name="T12" fmla="*/ 13 w 100"/>
                <a:gd name="T1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109">
                  <a:moveTo>
                    <a:pt x="13" y="0"/>
                  </a:moveTo>
                  <a:cubicBezTo>
                    <a:pt x="54" y="38"/>
                    <a:pt x="66" y="19"/>
                    <a:pt x="83" y="42"/>
                  </a:cubicBezTo>
                  <a:cubicBezTo>
                    <a:pt x="80" y="51"/>
                    <a:pt x="77" y="60"/>
                    <a:pt x="78" y="69"/>
                  </a:cubicBezTo>
                  <a:cubicBezTo>
                    <a:pt x="48" y="61"/>
                    <a:pt x="30" y="37"/>
                    <a:pt x="30" y="39"/>
                  </a:cubicBezTo>
                  <a:cubicBezTo>
                    <a:pt x="30" y="41"/>
                    <a:pt x="49" y="73"/>
                    <a:pt x="81" y="84"/>
                  </a:cubicBezTo>
                  <a:cubicBezTo>
                    <a:pt x="85" y="94"/>
                    <a:pt x="92" y="102"/>
                    <a:pt x="100" y="109"/>
                  </a:cubicBezTo>
                  <a:cubicBezTo>
                    <a:pt x="37" y="108"/>
                    <a:pt x="0" y="49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PA-任意多边形 31">
              <a:extLst>
                <a:ext uri="{FF2B5EF4-FFF2-40B4-BE49-F238E27FC236}">
                  <a16:creationId xmlns:a16="http://schemas.microsoft.com/office/drawing/2014/main" id="{608E5056-6E01-42A3-AE75-F8172032F283}"/>
                </a:ext>
              </a:extLst>
            </p:cNvPr>
            <p:cNvSpPr>
              <a:spLocks/>
            </p:cNvSpPr>
            <p:nvPr>
              <p:custDataLst>
                <p:tags r:id="rId113"/>
              </p:custDataLst>
            </p:nvPr>
          </p:nvSpPr>
          <p:spPr bwMode="auto">
            <a:xfrm>
              <a:off x="954" y="867"/>
              <a:ext cx="33" cy="109"/>
            </a:xfrm>
            <a:custGeom>
              <a:avLst/>
              <a:gdLst>
                <a:gd name="T0" fmla="*/ 20 w 20"/>
                <a:gd name="T1" fmla="*/ 0 h 67"/>
                <a:gd name="T2" fmla="*/ 11 w 20"/>
                <a:gd name="T3" fmla="*/ 42 h 67"/>
                <a:gd name="T4" fmla="*/ 0 w 20"/>
                <a:gd name="T5" fmla="*/ 22 h 67"/>
                <a:gd name="T6" fmla="*/ 11 w 20"/>
                <a:gd name="T7" fmla="*/ 66 h 67"/>
                <a:gd name="T8" fmla="*/ 13 w 20"/>
                <a:gd name="T9" fmla="*/ 65 h 67"/>
                <a:gd name="T10" fmla="*/ 20 w 20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67">
                  <a:moveTo>
                    <a:pt x="20" y="0"/>
                  </a:moveTo>
                  <a:cubicBezTo>
                    <a:pt x="17" y="14"/>
                    <a:pt x="14" y="29"/>
                    <a:pt x="11" y="42"/>
                  </a:cubicBezTo>
                  <a:cubicBezTo>
                    <a:pt x="9" y="36"/>
                    <a:pt x="7" y="28"/>
                    <a:pt x="0" y="22"/>
                  </a:cubicBezTo>
                  <a:cubicBezTo>
                    <a:pt x="7" y="36"/>
                    <a:pt x="8" y="52"/>
                    <a:pt x="11" y="66"/>
                  </a:cubicBezTo>
                  <a:cubicBezTo>
                    <a:pt x="12" y="67"/>
                    <a:pt x="13" y="66"/>
                    <a:pt x="13" y="65"/>
                  </a:cubicBezTo>
                  <a:cubicBezTo>
                    <a:pt x="16" y="45"/>
                    <a:pt x="19" y="19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PA-任意多边形 32">
              <a:extLst>
                <a:ext uri="{FF2B5EF4-FFF2-40B4-BE49-F238E27FC236}">
                  <a16:creationId xmlns:a16="http://schemas.microsoft.com/office/drawing/2014/main" id="{4D563B9C-0029-422D-97CE-515FDC0E634B}"/>
                </a:ext>
              </a:extLst>
            </p:cNvPr>
            <p:cNvSpPr>
              <a:spLocks/>
            </p:cNvSpPr>
            <p:nvPr>
              <p:custDataLst>
                <p:tags r:id="rId114"/>
              </p:custDataLst>
            </p:nvPr>
          </p:nvSpPr>
          <p:spPr bwMode="auto">
            <a:xfrm>
              <a:off x="795" y="467"/>
              <a:ext cx="156" cy="229"/>
            </a:xfrm>
            <a:custGeom>
              <a:avLst/>
              <a:gdLst>
                <a:gd name="T0" fmla="*/ 54 w 95"/>
                <a:gd name="T1" fmla="*/ 53 h 140"/>
                <a:gd name="T2" fmla="*/ 74 w 95"/>
                <a:gd name="T3" fmla="*/ 137 h 140"/>
                <a:gd name="T4" fmla="*/ 25 w 95"/>
                <a:gd name="T5" fmla="*/ 0 h 140"/>
                <a:gd name="T6" fmla="*/ 57 w 95"/>
                <a:gd name="T7" fmla="*/ 136 h 140"/>
                <a:gd name="T8" fmla="*/ 61 w 95"/>
                <a:gd name="T9" fmla="*/ 138 h 140"/>
                <a:gd name="T10" fmla="*/ 54 w 95"/>
                <a:gd name="T11" fmla="*/ 5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40">
                  <a:moveTo>
                    <a:pt x="54" y="53"/>
                  </a:moveTo>
                  <a:cubicBezTo>
                    <a:pt x="75" y="84"/>
                    <a:pt x="73" y="139"/>
                    <a:pt x="74" y="137"/>
                  </a:cubicBezTo>
                  <a:cubicBezTo>
                    <a:pt x="95" y="78"/>
                    <a:pt x="76" y="14"/>
                    <a:pt x="25" y="0"/>
                  </a:cubicBezTo>
                  <a:cubicBezTo>
                    <a:pt x="39" y="71"/>
                    <a:pt x="0" y="103"/>
                    <a:pt x="57" y="136"/>
                  </a:cubicBezTo>
                  <a:cubicBezTo>
                    <a:pt x="59" y="137"/>
                    <a:pt x="60" y="137"/>
                    <a:pt x="61" y="138"/>
                  </a:cubicBezTo>
                  <a:cubicBezTo>
                    <a:pt x="65" y="140"/>
                    <a:pt x="64" y="94"/>
                    <a:pt x="54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PA-任意多边形 33">
              <a:extLst>
                <a:ext uri="{FF2B5EF4-FFF2-40B4-BE49-F238E27FC236}">
                  <a16:creationId xmlns:a16="http://schemas.microsoft.com/office/drawing/2014/main" id="{29218EA9-0F37-4F2D-94C8-86BF619307DF}"/>
                </a:ext>
              </a:extLst>
            </p:cNvPr>
            <p:cNvSpPr>
              <a:spLocks/>
            </p:cNvSpPr>
            <p:nvPr>
              <p:custDataLst>
                <p:tags r:id="rId115"/>
              </p:custDataLst>
            </p:nvPr>
          </p:nvSpPr>
          <p:spPr bwMode="auto">
            <a:xfrm>
              <a:off x="698" y="548"/>
              <a:ext cx="177" cy="160"/>
            </a:xfrm>
            <a:custGeom>
              <a:avLst/>
              <a:gdLst>
                <a:gd name="T0" fmla="*/ 4 w 108"/>
                <a:gd name="T1" fmla="*/ 0 h 98"/>
                <a:gd name="T2" fmla="*/ 79 w 108"/>
                <a:gd name="T3" fmla="*/ 27 h 98"/>
                <a:gd name="T4" fmla="*/ 79 w 108"/>
                <a:gd name="T5" fmla="*/ 54 h 98"/>
                <a:gd name="T6" fmla="*/ 27 w 108"/>
                <a:gd name="T7" fmla="*/ 34 h 98"/>
                <a:gd name="T8" fmla="*/ 84 w 108"/>
                <a:gd name="T9" fmla="*/ 67 h 98"/>
                <a:gd name="T10" fmla="*/ 108 w 108"/>
                <a:gd name="T11" fmla="*/ 88 h 98"/>
                <a:gd name="T12" fmla="*/ 4 w 108"/>
                <a:gd name="T13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98">
                  <a:moveTo>
                    <a:pt x="4" y="0"/>
                  </a:moveTo>
                  <a:cubicBezTo>
                    <a:pt x="50" y="28"/>
                    <a:pt x="58" y="8"/>
                    <a:pt x="79" y="27"/>
                  </a:cubicBezTo>
                  <a:cubicBezTo>
                    <a:pt x="77" y="36"/>
                    <a:pt x="77" y="45"/>
                    <a:pt x="79" y="54"/>
                  </a:cubicBezTo>
                  <a:cubicBezTo>
                    <a:pt x="49" y="51"/>
                    <a:pt x="27" y="32"/>
                    <a:pt x="27" y="34"/>
                  </a:cubicBezTo>
                  <a:cubicBezTo>
                    <a:pt x="28" y="36"/>
                    <a:pt x="52" y="63"/>
                    <a:pt x="84" y="67"/>
                  </a:cubicBezTo>
                  <a:cubicBezTo>
                    <a:pt x="90" y="76"/>
                    <a:pt x="98" y="82"/>
                    <a:pt x="108" y="88"/>
                  </a:cubicBezTo>
                  <a:cubicBezTo>
                    <a:pt x="47" y="98"/>
                    <a:pt x="0" y="49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PA-任意多边形 34">
              <a:extLst>
                <a:ext uri="{FF2B5EF4-FFF2-40B4-BE49-F238E27FC236}">
                  <a16:creationId xmlns:a16="http://schemas.microsoft.com/office/drawing/2014/main" id="{978E1388-7755-4E75-82CE-9AF855D1E1AB}"/>
                </a:ext>
              </a:extLst>
            </p:cNvPr>
            <p:cNvSpPr>
              <a:spLocks/>
            </p:cNvSpPr>
            <p:nvPr>
              <p:custDataLst>
                <p:tags r:id="rId116"/>
              </p:custDataLst>
            </p:nvPr>
          </p:nvSpPr>
          <p:spPr bwMode="auto">
            <a:xfrm>
              <a:off x="884" y="652"/>
              <a:ext cx="32" cy="108"/>
            </a:xfrm>
            <a:custGeom>
              <a:avLst/>
              <a:gdLst>
                <a:gd name="T0" fmla="*/ 15 w 20"/>
                <a:gd name="T1" fmla="*/ 0 h 66"/>
                <a:gd name="T2" fmla="*/ 13 w 20"/>
                <a:gd name="T3" fmla="*/ 42 h 66"/>
                <a:gd name="T4" fmla="*/ 0 w 20"/>
                <a:gd name="T5" fmla="*/ 25 h 66"/>
                <a:gd name="T6" fmla="*/ 18 w 20"/>
                <a:gd name="T7" fmla="*/ 65 h 66"/>
                <a:gd name="T8" fmla="*/ 20 w 20"/>
                <a:gd name="T9" fmla="*/ 63 h 66"/>
                <a:gd name="T10" fmla="*/ 15 w 20"/>
                <a:gd name="T1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66">
                  <a:moveTo>
                    <a:pt x="15" y="0"/>
                  </a:moveTo>
                  <a:cubicBezTo>
                    <a:pt x="14" y="14"/>
                    <a:pt x="14" y="29"/>
                    <a:pt x="13" y="42"/>
                  </a:cubicBezTo>
                  <a:cubicBezTo>
                    <a:pt x="11" y="37"/>
                    <a:pt x="7" y="29"/>
                    <a:pt x="0" y="25"/>
                  </a:cubicBezTo>
                  <a:cubicBezTo>
                    <a:pt x="9" y="37"/>
                    <a:pt x="12" y="52"/>
                    <a:pt x="18" y="65"/>
                  </a:cubicBezTo>
                  <a:cubicBezTo>
                    <a:pt x="19" y="66"/>
                    <a:pt x="20" y="65"/>
                    <a:pt x="20" y="63"/>
                  </a:cubicBezTo>
                  <a:cubicBezTo>
                    <a:pt x="19" y="44"/>
                    <a:pt x="17" y="19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PA-任意多边形 35">
              <a:extLst>
                <a:ext uri="{FF2B5EF4-FFF2-40B4-BE49-F238E27FC236}">
                  <a16:creationId xmlns:a16="http://schemas.microsoft.com/office/drawing/2014/main" id="{3D60164D-FA8C-40A1-B92C-DA21F9F58639}"/>
                </a:ext>
              </a:extLst>
            </p:cNvPr>
            <p:cNvSpPr>
              <a:spLocks/>
            </p:cNvSpPr>
            <p:nvPr>
              <p:custDataLst>
                <p:tags r:id="rId117"/>
              </p:custDataLst>
            </p:nvPr>
          </p:nvSpPr>
          <p:spPr bwMode="auto">
            <a:xfrm>
              <a:off x="680" y="307"/>
              <a:ext cx="141" cy="206"/>
            </a:xfrm>
            <a:custGeom>
              <a:avLst/>
              <a:gdLst>
                <a:gd name="T0" fmla="*/ 43 w 86"/>
                <a:gd name="T1" fmla="*/ 45 h 126"/>
                <a:gd name="T2" fmla="*/ 77 w 86"/>
                <a:gd name="T3" fmla="*/ 122 h 126"/>
                <a:gd name="T4" fmla="*/ 5 w 86"/>
                <a:gd name="T5" fmla="*/ 0 h 126"/>
                <a:gd name="T6" fmla="*/ 61 w 86"/>
                <a:gd name="T7" fmla="*/ 123 h 126"/>
                <a:gd name="T8" fmla="*/ 65 w 86"/>
                <a:gd name="T9" fmla="*/ 125 h 126"/>
                <a:gd name="T10" fmla="*/ 43 w 86"/>
                <a:gd name="T11" fmla="*/ 4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126">
                  <a:moveTo>
                    <a:pt x="43" y="45"/>
                  </a:moveTo>
                  <a:cubicBezTo>
                    <a:pt x="69" y="71"/>
                    <a:pt x="77" y="124"/>
                    <a:pt x="77" y="122"/>
                  </a:cubicBezTo>
                  <a:cubicBezTo>
                    <a:pt x="86" y="62"/>
                    <a:pt x="56" y="4"/>
                    <a:pt x="5" y="0"/>
                  </a:cubicBezTo>
                  <a:cubicBezTo>
                    <a:pt x="32" y="65"/>
                    <a:pt x="0" y="103"/>
                    <a:pt x="61" y="123"/>
                  </a:cubicBezTo>
                  <a:cubicBezTo>
                    <a:pt x="62" y="124"/>
                    <a:pt x="64" y="124"/>
                    <a:pt x="65" y="125"/>
                  </a:cubicBezTo>
                  <a:cubicBezTo>
                    <a:pt x="69" y="126"/>
                    <a:pt x="60" y="83"/>
                    <a:pt x="43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PA-任意多边形 36">
              <a:extLst>
                <a:ext uri="{FF2B5EF4-FFF2-40B4-BE49-F238E27FC236}">
                  <a16:creationId xmlns:a16="http://schemas.microsoft.com/office/drawing/2014/main" id="{A0456A53-AD18-4196-BDA2-6FDB734A50BB}"/>
                </a:ext>
              </a:extLst>
            </p:cNvPr>
            <p:cNvSpPr>
              <a:spLocks/>
            </p:cNvSpPr>
            <p:nvPr>
              <p:custDataLst>
                <p:tags r:id="rId118"/>
              </p:custDataLst>
            </p:nvPr>
          </p:nvSpPr>
          <p:spPr bwMode="auto">
            <a:xfrm>
              <a:off x="579" y="404"/>
              <a:ext cx="188" cy="144"/>
            </a:xfrm>
            <a:custGeom>
              <a:avLst/>
              <a:gdLst>
                <a:gd name="T0" fmla="*/ 0 w 115"/>
                <a:gd name="T1" fmla="*/ 2 h 88"/>
                <a:gd name="T2" fmla="*/ 76 w 115"/>
                <a:gd name="T3" fmla="*/ 14 h 88"/>
                <a:gd name="T4" fmla="*/ 81 w 115"/>
                <a:gd name="T5" fmla="*/ 40 h 88"/>
                <a:gd name="T6" fmla="*/ 28 w 115"/>
                <a:gd name="T7" fmla="*/ 30 h 88"/>
                <a:gd name="T8" fmla="*/ 89 w 115"/>
                <a:gd name="T9" fmla="*/ 52 h 88"/>
                <a:gd name="T10" fmla="*/ 115 w 115"/>
                <a:gd name="T11" fmla="*/ 67 h 88"/>
                <a:gd name="T12" fmla="*/ 0 w 115"/>
                <a:gd name="T13" fmla="*/ 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88">
                  <a:moveTo>
                    <a:pt x="0" y="2"/>
                  </a:moveTo>
                  <a:cubicBezTo>
                    <a:pt x="49" y="21"/>
                    <a:pt x="53" y="0"/>
                    <a:pt x="76" y="14"/>
                  </a:cubicBezTo>
                  <a:cubicBezTo>
                    <a:pt x="76" y="23"/>
                    <a:pt x="77" y="32"/>
                    <a:pt x="81" y="40"/>
                  </a:cubicBezTo>
                  <a:cubicBezTo>
                    <a:pt x="52" y="43"/>
                    <a:pt x="27" y="28"/>
                    <a:pt x="28" y="30"/>
                  </a:cubicBezTo>
                  <a:cubicBezTo>
                    <a:pt x="29" y="32"/>
                    <a:pt x="57" y="54"/>
                    <a:pt x="89" y="52"/>
                  </a:cubicBezTo>
                  <a:cubicBezTo>
                    <a:pt x="95" y="59"/>
                    <a:pt x="105" y="64"/>
                    <a:pt x="115" y="67"/>
                  </a:cubicBezTo>
                  <a:cubicBezTo>
                    <a:pt x="58" y="88"/>
                    <a:pt x="5" y="49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PA-任意多边形 37">
              <a:extLst>
                <a:ext uri="{FF2B5EF4-FFF2-40B4-BE49-F238E27FC236}">
                  <a16:creationId xmlns:a16="http://schemas.microsoft.com/office/drawing/2014/main" id="{E48E6F3B-5A84-4161-8795-CBC41E802B79}"/>
                </a:ext>
              </a:extLst>
            </p:cNvPr>
            <p:cNvSpPr>
              <a:spLocks/>
            </p:cNvSpPr>
            <p:nvPr>
              <p:custDataLst>
                <p:tags r:id="rId119"/>
              </p:custDataLst>
            </p:nvPr>
          </p:nvSpPr>
          <p:spPr bwMode="auto">
            <a:xfrm>
              <a:off x="775" y="471"/>
              <a:ext cx="43" cy="101"/>
            </a:xfrm>
            <a:custGeom>
              <a:avLst/>
              <a:gdLst>
                <a:gd name="T0" fmla="*/ 9 w 26"/>
                <a:gd name="T1" fmla="*/ 0 h 62"/>
                <a:gd name="T2" fmla="*/ 16 w 26"/>
                <a:gd name="T3" fmla="*/ 40 h 62"/>
                <a:gd name="T4" fmla="*/ 0 w 26"/>
                <a:gd name="T5" fmla="*/ 26 h 62"/>
                <a:gd name="T6" fmla="*/ 25 w 26"/>
                <a:gd name="T7" fmla="*/ 61 h 62"/>
                <a:gd name="T8" fmla="*/ 26 w 26"/>
                <a:gd name="T9" fmla="*/ 59 h 62"/>
                <a:gd name="T10" fmla="*/ 9 w 26"/>
                <a:gd name="T1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62">
                  <a:moveTo>
                    <a:pt x="9" y="0"/>
                  </a:moveTo>
                  <a:cubicBezTo>
                    <a:pt x="12" y="13"/>
                    <a:pt x="15" y="27"/>
                    <a:pt x="16" y="40"/>
                  </a:cubicBezTo>
                  <a:cubicBezTo>
                    <a:pt x="12" y="36"/>
                    <a:pt x="8" y="29"/>
                    <a:pt x="0" y="26"/>
                  </a:cubicBezTo>
                  <a:cubicBezTo>
                    <a:pt x="10" y="36"/>
                    <a:pt x="16" y="50"/>
                    <a:pt x="25" y="61"/>
                  </a:cubicBezTo>
                  <a:cubicBezTo>
                    <a:pt x="26" y="62"/>
                    <a:pt x="26" y="61"/>
                    <a:pt x="26" y="59"/>
                  </a:cubicBezTo>
                  <a:cubicBezTo>
                    <a:pt x="22" y="41"/>
                    <a:pt x="15" y="17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PA-任意多边形 38">
              <a:extLst>
                <a:ext uri="{FF2B5EF4-FFF2-40B4-BE49-F238E27FC236}">
                  <a16:creationId xmlns:a16="http://schemas.microsoft.com/office/drawing/2014/main" id="{0A67E474-0696-45C6-BA1C-C4B9D7DDAA20}"/>
                </a:ext>
              </a:extLst>
            </p:cNvPr>
            <p:cNvSpPr>
              <a:spLocks/>
            </p:cNvSpPr>
            <p:nvPr>
              <p:custDataLst>
                <p:tags r:id="rId120"/>
              </p:custDataLst>
            </p:nvPr>
          </p:nvSpPr>
          <p:spPr bwMode="auto">
            <a:xfrm>
              <a:off x="513" y="165"/>
              <a:ext cx="149" cy="188"/>
            </a:xfrm>
            <a:custGeom>
              <a:avLst/>
              <a:gdLst>
                <a:gd name="T0" fmla="*/ 44 w 91"/>
                <a:gd name="T1" fmla="*/ 42 h 115"/>
                <a:gd name="T2" fmla="*/ 91 w 91"/>
                <a:gd name="T3" fmla="*/ 110 h 115"/>
                <a:gd name="T4" fmla="*/ 0 w 91"/>
                <a:gd name="T5" fmla="*/ 6 h 115"/>
                <a:gd name="T6" fmla="*/ 75 w 91"/>
                <a:gd name="T7" fmla="*/ 114 h 115"/>
                <a:gd name="T8" fmla="*/ 80 w 91"/>
                <a:gd name="T9" fmla="*/ 114 h 115"/>
                <a:gd name="T10" fmla="*/ 44 w 91"/>
                <a:gd name="T11" fmla="*/ 42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" h="115">
                  <a:moveTo>
                    <a:pt x="44" y="42"/>
                  </a:moveTo>
                  <a:cubicBezTo>
                    <a:pt x="73" y="63"/>
                    <a:pt x="91" y="111"/>
                    <a:pt x="91" y="110"/>
                  </a:cubicBezTo>
                  <a:cubicBezTo>
                    <a:pt x="88" y="50"/>
                    <a:pt x="49" y="0"/>
                    <a:pt x="0" y="6"/>
                  </a:cubicBezTo>
                  <a:cubicBezTo>
                    <a:pt x="37" y="63"/>
                    <a:pt x="13" y="105"/>
                    <a:pt x="75" y="114"/>
                  </a:cubicBezTo>
                  <a:cubicBezTo>
                    <a:pt x="77" y="114"/>
                    <a:pt x="78" y="114"/>
                    <a:pt x="80" y="114"/>
                  </a:cubicBezTo>
                  <a:cubicBezTo>
                    <a:pt x="83" y="115"/>
                    <a:pt x="67" y="75"/>
                    <a:pt x="44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PA-任意多边形 39">
              <a:extLst>
                <a:ext uri="{FF2B5EF4-FFF2-40B4-BE49-F238E27FC236}">
                  <a16:creationId xmlns:a16="http://schemas.microsoft.com/office/drawing/2014/main" id="{EA28A5A5-5223-4E19-B6CA-ABE68904E31C}"/>
                </a:ext>
              </a:extLst>
            </p:cNvPr>
            <p:cNvSpPr>
              <a:spLocks/>
            </p:cNvSpPr>
            <p:nvPr>
              <p:custDataLst>
                <p:tags r:id="rId121"/>
              </p:custDataLst>
            </p:nvPr>
          </p:nvSpPr>
          <p:spPr bwMode="auto">
            <a:xfrm>
              <a:off x="426" y="271"/>
              <a:ext cx="198" cy="136"/>
            </a:xfrm>
            <a:custGeom>
              <a:avLst/>
              <a:gdLst>
                <a:gd name="T0" fmla="*/ 0 w 121"/>
                <a:gd name="T1" fmla="*/ 11 h 83"/>
                <a:gd name="T2" fmla="*/ 75 w 121"/>
                <a:gd name="T3" fmla="*/ 9 h 83"/>
                <a:gd name="T4" fmla="*/ 84 w 121"/>
                <a:gd name="T5" fmla="*/ 33 h 83"/>
                <a:gd name="T6" fmla="*/ 32 w 121"/>
                <a:gd name="T7" fmla="*/ 33 h 83"/>
                <a:gd name="T8" fmla="*/ 94 w 121"/>
                <a:gd name="T9" fmla="*/ 43 h 83"/>
                <a:gd name="T10" fmla="*/ 121 w 121"/>
                <a:gd name="T11" fmla="*/ 53 h 83"/>
                <a:gd name="T12" fmla="*/ 0 w 121"/>
                <a:gd name="T13" fmla="*/ 1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83">
                  <a:moveTo>
                    <a:pt x="0" y="11"/>
                  </a:moveTo>
                  <a:cubicBezTo>
                    <a:pt x="50" y="21"/>
                    <a:pt x="50" y="0"/>
                    <a:pt x="75" y="9"/>
                  </a:cubicBezTo>
                  <a:cubicBezTo>
                    <a:pt x="77" y="18"/>
                    <a:pt x="79" y="26"/>
                    <a:pt x="84" y="33"/>
                  </a:cubicBezTo>
                  <a:cubicBezTo>
                    <a:pt x="57" y="41"/>
                    <a:pt x="30" y="32"/>
                    <a:pt x="32" y="33"/>
                  </a:cubicBezTo>
                  <a:cubicBezTo>
                    <a:pt x="33" y="35"/>
                    <a:pt x="64" y="51"/>
                    <a:pt x="94" y="43"/>
                  </a:cubicBezTo>
                  <a:cubicBezTo>
                    <a:pt x="101" y="49"/>
                    <a:pt x="111" y="51"/>
                    <a:pt x="121" y="53"/>
                  </a:cubicBezTo>
                  <a:cubicBezTo>
                    <a:pt x="71" y="83"/>
                    <a:pt x="13" y="56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PA-任意多边形 40">
              <a:extLst>
                <a:ext uri="{FF2B5EF4-FFF2-40B4-BE49-F238E27FC236}">
                  <a16:creationId xmlns:a16="http://schemas.microsoft.com/office/drawing/2014/main" id="{FB0C1D05-9E90-4A7B-BDCC-BB91E56FE226}"/>
                </a:ext>
              </a:extLst>
            </p:cNvPr>
            <p:cNvSpPr>
              <a:spLocks/>
            </p:cNvSpPr>
            <p:nvPr>
              <p:custDataLst>
                <p:tags r:id="rId122"/>
              </p:custDataLst>
            </p:nvPr>
          </p:nvSpPr>
          <p:spPr bwMode="auto">
            <a:xfrm>
              <a:off x="633" y="312"/>
              <a:ext cx="52" cy="92"/>
            </a:xfrm>
            <a:custGeom>
              <a:avLst/>
              <a:gdLst>
                <a:gd name="T0" fmla="*/ 4 w 32"/>
                <a:gd name="T1" fmla="*/ 0 h 56"/>
                <a:gd name="T2" fmla="*/ 18 w 32"/>
                <a:gd name="T3" fmla="*/ 37 h 56"/>
                <a:gd name="T4" fmla="*/ 0 w 32"/>
                <a:gd name="T5" fmla="*/ 27 h 56"/>
                <a:gd name="T6" fmla="*/ 30 w 32"/>
                <a:gd name="T7" fmla="*/ 56 h 56"/>
                <a:gd name="T8" fmla="*/ 31 w 32"/>
                <a:gd name="T9" fmla="*/ 54 h 56"/>
                <a:gd name="T10" fmla="*/ 4 w 32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56">
                  <a:moveTo>
                    <a:pt x="4" y="0"/>
                  </a:moveTo>
                  <a:cubicBezTo>
                    <a:pt x="9" y="12"/>
                    <a:pt x="14" y="25"/>
                    <a:pt x="18" y="37"/>
                  </a:cubicBezTo>
                  <a:cubicBezTo>
                    <a:pt x="14" y="34"/>
                    <a:pt x="8" y="28"/>
                    <a:pt x="0" y="27"/>
                  </a:cubicBezTo>
                  <a:cubicBezTo>
                    <a:pt x="12" y="34"/>
                    <a:pt x="20" y="46"/>
                    <a:pt x="30" y="56"/>
                  </a:cubicBezTo>
                  <a:cubicBezTo>
                    <a:pt x="31" y="56"/>
                    <a:pt x="32" y="55"/>
                    <a:pt x="31" y="54"/>
                  </a:cubicBezTo>
                  <a:cubicBezTo>
                    <a:pt x="24" y="37"/>
                    <a:pt x="13" y="16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PA-任意多边形 41">
              <a:extLst>
                <a:ext uri="{FF2B5EF4-FFF2-40B4-BE49-F238E27FC236}">
                  <a16:creationId xmlns:a16="http://schemas.microsoft.com/office/drawing/2014/main" id="{5A0A407E-9433-413B-AD94-DB6940D82848}"/>
                </a:ext>
              </a:extLst>
            </p:cNvPr>
            <p:cNvSpPr>
              <a:spLocks/>
            </p:cNvSpPr>
            <p:nvPr>
              <p:custDataLst>
                <p:tags r:id="rId123"/>
              </p:custDataLst>
            </p:nvPr>
          </p:nvSpPr>
          <p:spPr bwMode="auto">
            <a:xfrm>
              <a:off x="328" y="52"/>
              <a:ext cx="173" cy="173"/>
            </a:xfrm>
            <a:custGeom>
              <a:avLst/>
              <a:gdLst>
                <a:gd name="T0" fmla="*/ 49 w 106"/>
                <a:gd name="T1" fmla="*/ 41 h 106"/>
                <a:gd name="T2" fmla="*/ 106 w 106"/>
                <a:gd name="T3" fmla="*/ 96 h 106"/>
                <a:gd name="T4" fmla="*/ 0 w 106"/>
                <a:gd name="T5" fmla="*/ 14 h 106"/>
                <a:gd name="T6" fmla="*/ 92 w 106"/>
                <a:gd name="T7" fmla="*/ 103 h 106"/>
                <a:gd name="T8" fmla="*/ 96 w 106"/>
                <a:gd name="T9" fmla="*/ 103 h 106"/>
                <a:gd name="T10" fmla="*/ 49 w 106"/>
                <a:gd name="T11" fmla="*/ 4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" h="106">
                  <a:moveTo>
                    <a:pt x="49" y="41"/>
                  </a:moveTo>
                  <a:cubicBezTo>
                    <a:pt x="80" y="55"/>
                    <a:pt x="106" y="98"/>
                    <a:pt x="106" y="96"/>
                  </a:cubicBezTo>
                  <a:cubicBezTo>
                    <a:pt x="93" y="40"/>
                    <a:pt x="46" y="0"/>
                    <a:pt x="0" y="14"/>
                  </a:cubicBezTo>
                  <a:cubicBezTo>
                    <a:pt x="46" y="62"/>
                    <a:pt x="31" y="106"/>
                    <a:pt x="92" y="103"/>
                  </a:cubicBezTo>
                  <a:cubicBezTo>
                    <a:pt x="93" y="103"/>
                    <a:pt x="95" y="103"/>
                    <a:pt x="96" y="103"/>
                  </a:cubicBezTo>
                  <a:cubicBezTo>
                    <a:pt x="100" y="103"/>
                    <a:pt x="77" y="68"/>
                    <a:pt x="49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PA-任意多边形 42">
              <a:extLst>
                <a:ext uri="{FF2B5EF4-FFF2-40B4-BE49-F238E27FC236}">
                  <a16:creationId xmlns:a16="http://schemas.microsoft.com/office/drawing/2014/main" id="{806EA239-1435-4D2C-A562-23428BF814FC}"/>
                </a:ext>
              </a:extLst>
            </p:cNvPr>
            <p:cNvSpPr>
              <a:spLocks/>
            </p:cNvSpPr>
            <p:nvPr>
              <p:custDataLst>
                <p:tags r:id="rId124"/>
              </p:custDataLst>
            </p:nvPr>
          </p:nvSpPr>
          <p:spPr bwMode="auto">
            <a:xfrm>
              <a:off x="265" y="168"/>
              <a:ext cx="204" cy="124"/>
            </a:xfrm>
            <a:custGeom>
              <a:avLst/>
              <a:gdLst>
                <a:gd name="T0" fmla="*/ 0 w 124"/>
                <a:gd name="T1" fmla="*/ 20 h 76"/>
                <a:gd name="T2" fmla="*/ 72 w 124"/>
                <a:gd name="T3" fmla="*/ 4 h 76"/>
                <a:gd name="T4" fmla="*/ 85 w 124"/>
                <a:gd name="T5" fmla="*/ 26 h 76"/>
                <a:gd name="T6" fmla="*/ 35 w 124"/>
                <a:gd name="T7" fmla="*/ 35 h 76"/>
                <a:gd name="T8" fmla="*/ 96 w 124"/>
                <a:gd name="T9" fmla="*/ 33 h 76"/>
                <a:gd name="T10" fmla="*/ 124 w 124"/>
                <a:gd name="T11" fmla="*/ 38 h 76"/>
                <a:gd name="T12" fmla="*/ 0 w 124"/>
                <a:gd name="T13" fmla="*/ 2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76">
                  <a:moveTo>
                    <a:pt x="0" y="20"/>
                  </a:moveTo>
                  <a:cubicBezTo>
                    <a:pt x="50" y="20"/>
                    <a:pt x="46" y="0"/>
                    <a:pt x="72" y="4"/>
                  </a:cubicBezTo>
                  <a:cubicBezTo>
                    <a:pt x="75" y="12"/>
                    <a:pt x="79" y="20"/>
                    <a:pt x="85" y="26"/>
                  </a:cubicBezTo>
                  <a:cubicBezTo>
                    <a:pt x="60" y="38"/>
                    <a:pt x="33" y="34"/>
                    <a:pt x="35" y="35"/>
                  </a:cubicBezTo>
                  <a:cubicBezTo>
                    <a:pt x="37" y="36"/>
                    <a:pt x="68" y="46"/>
                    <a:pt x="96" y="33"/>
                  </a:cubicBezTo>
                  <a:cubicBezTo>
                    <a:pt x="104" y="37"/>
                    <a:pt x="114" y="38"/>
                    <a:pt x="124" y="38"/>
                  </a:cubicBezTo>
                  <a:cubicBezTo>
                    <a:pt x="82" y="76"/>
                    <a:pt x="22" y="60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PA-任意多边形 43">
              <a:extLst>
                <a:ext uri="{FF2B5EF4-FFF2-40B4-BE49-F238E27FC236}">
                  <a16:creationId xmlns:a16="http://schemas.microsoft.com/office/drawing/2014/main" id="{27296E06-DF5A-4D58-AF19-D18BF3774781}"/>
                </a:ext>
              </a:extLst>
            </p:cNvPr>
            <p:cNvSpPr>
              <a:spLocks/>
            </p:cNvSpPr>
            <p:nvPr>
              <p:custDataLst>
                <p:tags r:id="rId125"/>
              </p:custDataLst>
            </p:nvPr>
          </p:nvSpPr>
          <p:spPr bwMode="auto">
            <a:xfrm>
              <a:off x="474" y="183"/>
              <a:ext cx="60" cy="80"/>
            </a:xfrm>
            <a:custGeom>
              <a:avLst/>
              <a:gdLst>
                <a:gd name="T0" fmla="*/ 0 w 37"/>
                <a:gd name="T1" fmla="*/ 0 h 49"/>
                <a:gd name="T2" fmla="*/ 20 w 37"/>
                <a:gd name="T3" fmla="*/ 33 h 49"/>
                <a:gd name="T4" fmla="*/ 1 w 37"/>
                <a:gd name="T5" fmla="*/ 27 h 49"/>
                <a:gd name="T6" fmla="*/ 36 w 37"/>
                <a:gd name="T7" fmla="*/ 49 h 49"/>
                <a:gd name="T8" fmla="*/ 36 w 37"/>
                <a:gd name="T9" fmla="*/ 47 h 49"/>
                <a:gd name="T10" fmla="*/ 0 w 37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49">
                  <a:moveTo>
                    <a:pt x="0" y="0"/>
                  </a:moveTo>
                  <a:cubicBezTo>
                    <a:pt x="7" y="11"/>
                    <a:pt x="15" y="23"/>
                    <a:pt x="20" y="33"/>
                  </a:cubicBezTo>
                  <a:cubicBezTo>
                    <a:pt x="16" y="31"/>
                    <a:pt x="9" y="26"/>
                    <a:pt x="1" y="27"/>
                  </a:cubicBezTo>
                  <a:cubicBezTo>
                    <a:pt x="14" y="32"/>
                    <a:pt x="24" y="42"/>
                    <a:pt x="36" y="49"/>
                  </a:cubicBezTo>
                  <a:cubicBezTo>
                    <a:pt x="36" y="49"/>
                    <a:pt x="37" y="48"/>
                    <a:pt x="36" y="47"/>
                  </a:cubicBezTo>
                  <a:cubicBezTo>
                    <a:pt x="25" y="32"/>
                    <a:pt x="12" y="1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PA-任意多边形 44">
              <a:extLst>
                <a:ext uri="{FF2B5EF4-FFF2-40B4-BE49-F238E27FC236}">
                  <a16:creationId xmlns:a16="http://schemas.microsoft.com/office/drawing/2014/main" id="{E1F92267-76CA-44AA-9A6E-6327DA862EC6}"/>
                </a:ext>
              </a:extLst>
            </p:cNvPr>
            <p:cNvSpPr>
              <a:spLocks/>
            </p:cNvSpPr>
            <p:nvPr>
              <p:custDataLst>
                <p:tags r:id="rId126"/>
              </p:custDataLst>
            </p:nvPr>
          </p:nvSpPr>
          <p:spPr bwMode="auto">
            <a:xfrm>
              <a:off x="126" y="-20"/>
              <a:ext cx="190" cy="170"/>
            </a:xfrm>
            <a:custGeom>
              <a:avLst/>
              <a:gdLst>
                <a:gd name="T0" fmla="*/ 51 w 116"/>
                <a:gd name="T1" fmla="*/ 38 h 104"/>
                <a:gd name="T2" fmla="*/ 115 w 116"/>
                <a:gd name="T3" fmla="*/ 81 h 104"/>
                <a:gd name="T4" fmla="*/ 0 w 116"/>
                <a:gd name="T5" fmla="*/ 22 h 104"/>
                <a:gd name="T6" fmla="*/ 103 w 116"/>
                <a:gd name="T7" fmla="*/ 90 h 104"/>
                <a:gd name="T8" fmla="*/ 107 w 116"/>
                <a:gd name="T9" fmla="*/ 89 h 104"/>
                <a:gd name="T10" fmla="*/ 51 w 116"/>
                <a:gd name="T11" fmla="*/ 38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6" h="104">
                  <a:moveTo>
                    <a:pt x="51" y="38"/>
                  </a:moveTo>
                  <a:cubicBezTo>
                    <a:pt x="84" y="46"/>
                    <a:pt x="116" y="82"/>
                    <a:pt x="115" y="81"/>
                  </a:cubicBezTo>
                  <a:cubicBezTo>
                    <a:pt x="93" y="30"/>
                    <a:pt x="41" y="0"/>
                    <a:pt x="0" y="22"/>
                  </a:cubicBezTo>
                  <a:cubicBezTo>
                    <a:pt x="52" y="59"/>
                    <a:pt x="46" y="104"/>
                    <a:pt x="103" y="90"/>
                  </a:cubicBezTo>
                  <a:cubicBezTo>
                    <a:pt x="105" y="90"/>
                    <a:pt x="106" y="89"/>
                    <a:pt x="107" y="89"/>
                  </a:cubicBezTo>
                  <a:cubicBezTo>
                    <a:pt x="111" y="88"/>
                    <a:pt x="83" y="59"/>
                    <a:pt x="51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PA-任意多边形 45">
              <a:extLst>
                <a:ext uri="{FF2B5EF4-FFF2-40B4-BE49-F238E27FC236}">
                  <a16:creationId xmlns:a16="http://schemas.microsoft.com/office/drawing/2014/main" id="{4CBBA304-DC8A-4919-B6ED-F80E1042AAC0}"/>
                </a:ext>
              </a:extLst>
            </p:cNvPr>
            <p:cNvSpPr>
              <a:spLocks/>
            </p:cNvSpPr>
            <p:nvPr>
              <p:custDataLst>
                <p:tags r:id="rId127"/>
              </p:custDataLst>
            </p:nvPr>
          </p:nvSpPr>
          <p:spPr bwMode="auto">
            <a:xfrm>
              <a:off x="90" y="101"/>
              <a:ext cx="197" cy="108"/>
            </a:xfrm>
            <a:custGeom>
              <a:avLst/>
              <a:gdLst>
                <a:gd name="T0" fmla="*/ 0 w 120"/>
                <a:gd name="T1" fmla="*/ 28 h 66"/>
                <a:gd name="T2" fmla="*/ 65 w 120"/>
                <a:gd name="T3" fmla="*/ 0 h 66"/>
                <a:gd name="T4" fmla="*/ 81 w 120"/>
                <a:gd name="T5" fmla="*/ 18 h 66"/>
                <a:gd name="T6" fmla="*/ 35 w 120"/>
                <a:gd name="T7" fmla="*/ 36 h 66"/>
                <a:gd name="T8" fmla="*/ 93 w 120"/>
                <a:gd name="T9" fmla="*/ 23 h 66"/>
                <a:gd name="T10" fmla="*/ 120 w 120"/>
                <a:gd name="T11" fmla="*/ 22 h 66"/>
                <a:gd name="T12" fmla="*/ 0 w 120"/>
                <a:gd name="T13" fmla="*/ 2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66">
                  <a:moveTo>
                    <a:pt x="0" y="28"/>
                  </a:moveTo>
                  <a:cubicBezTo>
                    <a:pt x="47" y="19"/>
                    <a:pt x="40" y="0"/>
                    <a:pt x="65" y="0"/>
                  </a:cubicBezTo>
                  <a:cubicBezTo>
                    <a:pt x="69" y="7"/>
                    <a:pt x="74" y="13"/>
                    <a:pt x="81" y="18"/>
                  </a:cubicBezTo>
                  <a:cubicBezTo>
                    <a:pt x="60" y="34"/>
                    <a:pt x="34" y="35"/>
                    <a:pt x="35" y="36"/>
                  </a:cubicBezTo>
                  <a:cubicBezTo>
                    <a:pt x="37" y="36"/>
                    <a:pt x="69" y="40"/>
                    <a:pt x="93" y="23"/>
                  </a:cubicBezTo>
                  <a:cubicBezTo>
                    <a:pt x="102" y="25"/>
                    <a:pt x="111" y="24"/>
                    <a:pt x="120" y="22"/>
                  </a:cubicBezTo>
                  <a:cubicBezTo>
                    <a:pt x="87" y="66"/>
                    <a:pt x="27" y="62"/>
                    <a:pt x="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PA-任意多边形 46">
              <a:extLst>
                <a:ext uri="{FF2B5EF4-FFF2-40B4-BE49-F238E27FC236}">
                  <a16:creationId xmlns:a16="http://schemas.microsoft.com/office/drawing/2014/main" id="{2F3809AA-CEDB-4D03-9299-571090915898}"/>
                </a:ext>
              </a:extLst>
            </p:cNvPr>
            <p:cNvSpPr>
              <a:spLocks/>
            </p:cNvSpPr>
            <p:nvPr>
              <p:custDataLst>
                <p:tags r:id="rId128"/>
              </p:custDataLst>
            </p:nvPr>
          </p:nvSpPr>
          <p:spPr bwMode="auto">
            <a:xfrm>
              <a:off x="285" y="91"/>
              <a:ext cx="71" cy="66"/>
            </a:xfrm>
            <a:custGeom>
              <a:avLst/>
              <a:gdLst>
                <a:gd name="T0" fmla="*/ 0 w 43"/>
                <a:gd name="T1" fmla="*/ 0 h 40"/>
                <a:gd name="T2" fmla="*/ 24 w 43"/>
                <a:gd name="T3" fmla="*/ 28 h 40"/>
                <a:gd name="T4" fmla="*/ 5 w 43"/>
                <a:gd name="T5" fmla="*/ 26 h 40"/>
                <a:gd name="T6" fmla="*/ 42 w 43"/>
                <a:gd name="T7" fmla="*/ 40 h 40"/>
                <a:gd name="T8" fmla="*/ 42 w 43"/>
                <a:gd name="T9" fmla="*/ 38 h 40"/>
                <a:gd name="T10" fmla="*/ 0 w 43"/>
                <a:gd name="T1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0">
                  <a:moveTo>
                    <a:pt x="0" y="0"/>
                  </a:moveTo>
                  <a:cubicBezTo>
                    <a:pt x="8" y="10"/>
                    <a:pt x="17" y="19"/>
                    <a:pt x="24" y="28"/>
                  </a:cubicBezTo>
                  <a:cubicBezTo>
                    <a:pt x="20" y="27"/>
                    <a:pt x="13" y="24"/>
                    <a:pt x="5" y="26"/>
                  </a:cubicBezTo>
                  <a:cubicBezTo>
                    <a:pt x="18" y="28"/>
                    <a:pt x="30" y="35"/>
                    <a:pt x="42" y="40"/>
                  </a:cubicBezTo>
                  <a:cubicBezTo>
                    <a:pt x="43" y="40"/>
                    <a:pt x="43" y="39"/>
                    <a:pt x="42" y="38"/>
                  </a:cubicBezTo>
                  <a:cubicBezTo>
                    <a:pt x="29" y="26"/>
                    <a:pt x="13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0" name="PA-组合 4">
            <a:extLst>
              <a:ext uri="{FF2B5EF4-FFF2-40B4-BE49-F238E27FC236}">
                <a16:creationId xmlns:a16="http://schemas.microsoft.com/office/drawing/2014/main" id="{F4EAE767-49AC-4E66-A9E0-07CC2E4F1BFB}"/>
              </a:ext>
            </a:extLst>
          </p:cNvPr>
          <p:cNvGrpSpPr>
            <a:grpSpLocks noChangeAspect="1"/>
          </p:cNvGrpSpPr>
          <p:nvPr>
            <p:custDataLst>
              <p:tags r:id="rId5"/>
            </p:custDataLst>
          </p:nvPr>
        </p:nvGrpSpPr>
        <p:grpSpPr bwMode="auto">
          <a:xfrm>
            <a:off x="10124738" y="1783011"/>
            <a:ext cx="1565382" cy="4760670"/>
            <a:chOff x="1" y="-20"/>
            <a:chExt cx="1137" cy="2520"/>
          </a:xfrm>
          <a:gradFill flip="none" rotWithShape="1">
            <a:gsLst>
              <a:gs pos="0">
                <a:srgbClr val="257B30"/>
              </a:gs>
              <a:gs pos="74000">
                <a:srgbClr val="257B30">
                  <a:alpha val="64000"/>
                </a:srgbClr>
              </a:gs>
              <a:gs pos="100000">
                <a:srgbClr val="2C9038">
                  <a:alpha val="0"/>
                </a:srgbClr>
              </a:gs>
            </a:gsLst>
            <a:lin ang="5400000" scaled="1"/>
            <a:tileRect/>
          </a:gradFill>
        </p:grpSpPr>
        <p:sp>
          <p:nvSpPr>
            <p:cNvPr id="71" name="PA-任意多边形 5">
              <a:extLst>
                <a:ext uri="{FF2B5EF4-FFF2-40B4-BE49-F238E27FC236}">
                  <a16:creationId xmlns:a16="http://schemas.microsoft.com/office/drawing/2014/main" id="{1ED3B394-DEA3-45CA-829F-AEEA80A60205}"/>
                </a:ext>
              </a:extLst>
            </p:cNvPr>
            <p:cNvSpPr>
              <a:spLocks/>
            </p:cNvSpPr>
            <p:nvPr>
              <p:custDataLst>
                <p:tags r:id="rId45"/>
              </p:custDataLst>
            </p:nvPr>
          </p:nvSpPr>
          <p:spPr bwMode="auto">
            <a:xfrm>
              <a:off x="80" y="2302"/>
              <a:ext cx="295" cy="198"/>
            </a:xfrm>
            <a:custGeom>
              <a:avLst/>
              <a:gdLst>
                <a:gd name="T0" fmla="*/ 110 w 180"/>
                <a:gd name="T1" fmla="*/ 76 h 121"/>
                <a:gd name="T2" fmla="*/ 2 w 180"/>
                <a:gd name="T3" fmla="*/ 86 h 121"/>
                <a:gd name="T4" fmla="*/ 180 w 180"/>
                <a:gd name="T5" fmla="*/ 48 h 121"/>
                <a:gd name="T6" fmla="*/ 7 w 180"/>
                <a:gd name="T7" fmla="*/ 65 h 121"/>
                <a:gd name="T8" fmla="*/ 4 w 180"/>
                <a:gd name="T9" fmla="*/ 70 h 121"/>
                <a:gd name="T10" fmla="*/ 110 w 180"/>
                <a:gd name="T11" fmla="*/ 7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0" h="121">
                  <a:moveTo>
                    <a:pt x="110" y="76"/>
                  </a:moveTo>
                  <a:cubicBezTo>
                    <a:pt x="68" y="96"/>
                    <a:pt x="0" y="85"/>
                    <a:pt x="2" y="86"/>
                  </a:cubicBezTo>
                  <a:cubicBezTo>
                    <a:pt x="72" y="121"/>
                    <a:pt x="154" y="108"/>
                    <a:pt x="180" y="48"/>
                  </a:cubicBezTo>
                  <a:cubicBezTo>
                    <a:pt x="90" y="54"/>
                    <a:pt x="57" y="0"/>
                    <a:pt x="7" y="65"/>
                  </a:cubicBezTo>
                  <a:cubicBezTo>
                    <a:pt x="6" y="67"/>
                    <a:pt x="5" y="69"/>
                    <a:pt x="4" y="70"/>
                  </a:cubicBezTo>
                  <a:cubicBezTo>
                    <a:pt x="1" y="74"/>
                    <a:pt x="57" y="81"/>
                    <a:pt x="110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PA-任意多边形 6">
              <a:extLst>
                <a:ext uri="{FF2B5EF4-FFF2-40B4-BE49-F238E27FC236}">
                  <a16:creationId xmlns:a16="http://schemas.microsoft.com/office/drawing/2014/main" id="{9CB90E08-8AEF-44F7-BF8D-7553178F8CA7}"/>
                </a:ext>
              </a:extLst>
            </p:cNvPr>
            <p:cNvSpPr>
              <a:spLocks/>
            </p:cNvSpPr>
            <p:nvPr>
              <p:custDataLst>
                <p:tags r:id="rId46"/>
              </p:custDataLst>
            </p:nvPr>
          </p:nvSpPr>
          <p:spPr bwMode="auto">
            <a:xfrm>
              <a:off x="87" y="2185"/>
              <a:ext cx="211" cy="207"/>
            </a:xfrm>
            <a:custGeom>
              <a:avLst/>
              <a:gdLst>
                <a:gd name="T0" fmla="*/ 129 w 129"/>
                <a:gd name="T1" fmla="*/ 13 h 126"/>
                <a:gd name="T2" fmla="*/ 83 w 129"/>
                <a:gd name="T3" fmla="*/ 100 h 126"/>
                <a:gd name="T4" fmla="*/ 50 w 129"/>
                <a:gd name="T5" fmla="*/ 96 h 126"/>
                <a:gd name="T6" fmla="*/ 83 w 129"/>
                <a:gd name="T7" fmla="*/ 36 h 126"/>
                <a:gd name="T8" fmla="*/ 33 w 129"/>
                <a:gd name="T9" fmla="*/ 100 h 126"/>
                <a:gd name="T10" fmla="*/ 3 w 129"/>
                <a:gd name="T11" fmla="*/ 126 h 126"/>
                <a:gd name="T12" fmla="*/ 129 w 129"/>
                <a:gd name="T13" fmla="*/ 1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26">
                  <a:moveTo>
                    <a:pt x="129" y="13"/>
                  </a:moveTo>
                  <a:cubicBezTo>
                    <a:pt x="86" y="64"/>
                    <a:pt x="110" y="78"/>
                    <a:pt x="83" y="100"/>
                  </a:cubicBezTo>
                  <a:cubicBezTo>
                    <a:pt x="72" y="97"/>
                    <a:pt x="61" y="94"/>
                    <a:pt x="50" y="96"/>
                  </a:cubicBezTo>
                  <a:cubicBezTo>
                    <a:pt x="58" y="59"/>
                    <a:pt x="86" y="35"/>
                    <a:pt x="83" y="36"/>
                  </a:cubicBezTo>
                  <a:cubicBezTo>
                    <a:pt x="81" y="36"/>
                    <a:pt x="43" y="61"/>
                    <a:pt x="33" y="100"/>
                  </a:cubicBezTo>
                  <a:cubicBezTo>
                    <a:pt x="21" y="105"/>
                    <a:pt x="12" y="115"/>
                    <a:pt x="3" y="126"/>
                  </a:cubicBezTo>
                  <a:cubicBezTo>
                    <a:pt x="0" y="49"/>
                    <a:pt x="69" y="0"/>
                    <a:pt x="12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PA-任意多边形 7">
              <a:extLst>
                <a:ext uri="{FF2B5EF4-FFF2-40B4-BE49-F238E27FC236}">
                  <a16:creationId xmlns:a16="http://schemas.microsoft.com/office/drawing/2014/main" id="{0E4C3299-66E9-445B-81AD-DE9B5FCBB103}"/>
                </a:ext>
              </a:extLst>
            </p:cNvPr>
            <p:cNvSpPr>
              <a:spLocks/>
            </p:cNvSpPr>
            <p:nvPr>
              <p:custDataLst>
                <p:tags r:id="rId47"/>
              </p:custDataLst>
            </p:nvPr>
          </p:nvSpPr>
          <p:spPr bwMode="auto">
            <a:xfrm>
              <a:off x="1" y="2401"/>
              <a:ext cx="133" cy="36"/>
            </a:xfrm>
            <a:custGeom>
              <a:avLst/>
              <a:gdLst>
                <a:gd name="T0" fmla="*/ 81 w 81"/>
                <a:gd name="T1" fmla="*/ 22 h 22"/>
                <a:gd name="T2" fmla="*/ 30 w 81"/>
                <a:gd name="T3" fmla="*/ 14 h 22"/>
                <a:gd name="T4" fmla="*/ 53 w 81"/>
                <a:gd name="T5" fmla="*/ 0 h 22"/>
                <a:gd name="T6" fmla="*/ 0 w 81"/>
                <a:gd name="T7" fmla="*/ 16 h 22"/>
                <a:gd name="T8" fmla="*/ 3 w 81"/>
                <a:gd name="T9" fmla="*/ 18 h 22"/>
                <a:gd name="T10" fmla="*/ 81 w 81"/>
                <a:gd name="T1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22">
                  <a:moveTo>
                    <a:pt x="81" y="22"/>
                  </a:moveTo>
                  <a:cubicBezTo>
                    <a:pt x="64" y="19"/>
                    <a:pt x="46" y="17"/>
                    <a:pt x="30" y="14"/>
                  </a:cubicBezTo>
                  <a:cubicBezTo>
                    <a:pt x="37" y="11"/>
                    <a:pt x="47" y="8"/>
                    <a:pt x="53" y="0"/>
                  </a:cubicBezTo>
                  <a:cubicBezTo>
                    <a:pt x="37" y="9"/>
                    <a:pt x="18" y="11"/>
                    <a:pt x="0" y="16"/>
                  </a:cubicBezTo>
                  <a:cubicBezTo>
                    <a:pt x="0" y="17"/>
                    <a:pt x="0" y="18"/>
                    <a:pt x="3" y="18"/>
                  </a:cubicBezTo>
                  <a:cubicBezTo>
                    <a:pt x="27" y="20"/>
                    <a:pt x="58" y="22"/>
                    <a:pt x="81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PA-任意多边形 8">
              <a:extLst>
                <a:ext uri="{FF2B5EF4-FFF2-40B4-BE49-F238E27FC236}">
                  <a16:creationId xmlns:a16="http://schemas.microsoft.com/office/drawing/2014/main" id="{7C811B24-3D07-4888-B236-51DB34557CB4}"/>
                </a:ext>
              </a:extLst>
            </p:cNvPr>
            <p:cNvSpPr>
              <a:spLocks/>
            </p:cNvSpPr>
            <p:nvPr>
              <p:custDataLst>
                <p:tags r:id="rId48"/>
              </p:custDataLst>
            </p:nvPr>
          </p:nvSpPr>
          <p:spPr bwMode="auto">
            <a:xfrm>
              <a:off x="316" y="2199"/>
              <a:ext cx="274" cy="186"/>
            </a:xfrm>
            <a:custGeom>
              <a:avLst/>
              <a:gdLst>
                <a:gd name="T0" fmla="*/ 105 w 167"/>
                <a:gd name="T1" fmla="*/ 63 h 114"/>
                <a:gd name="T2" fmla="*/ 3 w 167"/>
                <a:gd name="T3" fmla="*/ 93 h 114"/>
                <a:gd name="T4" fmla="*/ 167 w 167"/>
                <a:gd name="T5" fmla="*/ 24 h 114"/>
                <a:gd name="T6" fmla="*/ 4 w 167"/>
                <a:gd name="T7" fmla="*/ 72 h 114"/>
                <a:gd name="T8" fmla="*/ 2 w 167"/>
                <a:gd name="T9" fmla="*/ 77 h 114"/>
                <a:gd name="T10" fmla="*/ 105 w 167"/>
                <a:gd name="T11" fmla="*/ 6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7" h="114">
                  <a:moveTo>
                    <a:pt x="105" y="63"/>
                  </a:moveTo>
                  <a:cubicBezTo>
                    <a:pt x="68" y="90"/>
                    <a:pt x="1" y="92"/>
                    <a:pt x="3" y="93"/>
                  </a:cubicBezTo>
                  <a:cubicBezTo>
                    <a:pt x="77" y="114"/>
                    <a:pt x="154" y="86"/>
                    <a:pt x="167" y="24"/>
                  </a:cubicBezTo>
                  <a:cubicBezTo>
                    <a:pt x="82" y="46"/>
                    <a:pt x="40" y="0"/>
                    <a:pt x="4" y="72"/>
                  </a:cubicBezTo>
                  <a:cubicBezTo>
                    <a:pt x="3" y="74"/>
                    <a:pt x="3" y="76"/>
                    <a:pt x="2" y="77"/>
                  </a:cubicBezTo>
                  <a:cubicBezTo>
                    <a:pt x="0" y="82"/>
                    <a:pt x="55" y="78"/>
                    <a:pt x="105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PA-任意多边形 9">
              <a:extLst>
                <a:ext uri="{FF2B5EF4-FFF2-40B4-BE49-F238E27FC236}">
                  <a16:creationId xmlns:a16="http://schemas.microsoft.com/office/drawing/2014/main" id="{3524B69B-5030-44CC-BD9A-7315787C473E}"/>
                </a:ext>
              </a:extLst>
            </p:cNvPr>
            <p:cNvSpPr>
              <a:spLocks/>
            </p:cNvSpPr>
            <p:nvPr>
              <p:custDataLst>
                <p:tags r:id="rId49"/>
              </p:custDataLst>
            </p:nvPr>
          </p:nvSpPr>
          <p:spPr bwMode="auto">
            <a:xfrm>
              <a:off x="292" y="2082"/>
              <a:ext cx="191" cy="218"/>
            </a:xfrm>
            <a:custGeom>
              <a:avLst/>
              <a:gdLst>
                <a:gd name="T0" fmla="*/ 117 w 117"/>
                <a:gd name="T1" fmla="*/ 1 h 133"/>
                <a:gd name="T2" fmla="*/ 90 w 117"/>
                <a:gd name="T3" fmla="*/ 94 h 133"/>
                <a:gd name="T4" fmla="*/ 56 w 117"/>
                <a:gd name="T5" fmla="*/ 95 h 133"/>
                <a:gd name="T6" fmla="*/ 78 w 117"/>
                <a:gd name="T7" fmla="*/ 32 h 133"/>
                <a:gd name="T8" fmla="*/ 41 w 117"/>
                <a:gd name="T9" fmla="*/ 103 h 133"/>
                <a:gd name="T10" fmla="*/ 17 w 117"/>
                <a:gd name="T11" fmla="*/ 133 h 133"/>
                <a:gd name="T12" fmla="*/ 117 w 117"/>
                <a:gd name="T13" fmla="*/ 1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133">
                  <a:moveTo>
                    <a:pt x="117" y="1"/>
                  </a:moveTo>
                  <a:cubicBezTo>
                    <a:pt x="86" y="59"/>
                    <a:pt x="111" y="67"/>
                    <a:pt x="90" y="94"/>
                  </a:cubicBezTo>
                  <a:cubicBezTo>
                    <a:pt x="78" y="92"/>
                    <a:pt x="67" y="92"/>
                    <a:pt x="56" y="95"/>
                  </a:cubicBezTo>
                  <a:cubicBezTo>
                    <a:pt x="58" y="59"/>
                    <a:pt x="80" y="30"/>
                    <a:pt x="78" y="32"/>
                  </a:cubicBezTo>
                  <a:cubicBezTo>
                    <a:pt x="75" y="33"/>
                    <a:pt x="43" y="63"/>
                    <a:pt x="41" y="103"/>
                  </a:cubicBezTo>
                  <a:cubicBezTo>
                    <a:pt x="31" y="110"/>
                    <a:pt x="23" y="121"/>
                    <a:pt x="17" y="133"/>
                  </a:cubicBezTo>
                  <a:cubicBezTo>
                    <a:pt x="0" y="59"/>
                    <a:pt x="57" y="0"/>
                    <a:pt x="1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PA-任意多边形 10">
              <a:extLst>
                <a:ext uri="{FF2B5EF4-FFF2-40B4-BE49-F238E27FC236}">
                  <a16:creationId xmlns:a16="http://schemas.microsoft.com/office/drawing/2014/main" id="{63AF89CD-1F3B-4E6E-9372-601DFAF2C78F}"/>
                </a:ext>
              </a:extLst>
            </p:cNvPr>
            <p:cNvSpPr>
              <a:spLocks/>
            </p:cNvSpPr>
            <p:nvPr>
              <p:custDataLst>
                <p:tags r:id="rId50"/>
              </p:custDataLst>
            </p:nvPr>
          </p:nvSpPr>
          <p:spPr bwMode="auto">
            <a:xfrm>
              <a:off x="239" y="2310"/>
              <a:ext cx="131" cy="46"/>
            </a:xfrm>
            <a:custGeom>
              <a:avLst/>
              <a:gdLst>
                <a:gd name="T0" fmla="*/ 80 w 80"/>
                <a:gd name="T1" fmla="*/ 16 h 28"/>
                <a:gd name="T2" fmla="*/ 29 w 80"/>
                <a:gd name="T3" fmla="*/ 18 h 28"/>
                <a:gd name="T4" fmla="*/ 48 w 80"/>
                <a:gd name="T5" fmla="*/ 0 h 28"/>
                <a:gd name="T6" fmla="*/ 1 w 80"/>
                <a:gd name="T7" fmla="*/ 26 h 28"/>
                <a:gd name="T8" fmla="*/ 3 w 80"/>
                <a:gd name="T9" fmla="*/ 27 h 28"/>
                <a:gd name="T10" fmla="*/ 80 w 80"/>
                <a:gd name="T11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28">
                  <a:moveTo>
                    <a:pt x="80" y="16"/>
                  </a:moveTo>
                  <a:cubicBezTo>
                    <a:pt x="63" y="17"/>
                    <a:pt x="45" y="18"/>
                    <a:pt x="29" y="18"/>
                  </a:cubicBezTo>
                  <a:cubicBezTo>
                    <a:pt x="35" y="14"/>
                    <a:pt x="44" y="9"/>
                    <a:pt x="48" y="0"/>
                  </a:cubicBezTo>
                  <a:cubicBezTo>
                    <a:pt x="34" y="12"/>
                    <a:pt x="17" y="17"/>
                    <a:pt x="1" y="26"/>
                  </a:cubicBezTo>
                  <a:cubicBezTo>
                    <a:pt x="0" y="27"/>
                    <a:pt x="1" y="28"/>
                    <a:pt x="3" y="27"/>
                  </a:cubicBezTo>
                  <a:cubicBezTo>
                    <a:pt x="27" y="25"/>
                    <a:pt x="57" y="20"/>
                    <a:pt x="8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PA-任意多边形 11">
              <a:extLst>
                <a:ext uri="{FF2B5EF4-FFF2-40B4-BE49-F238E27FC236}">
                  <a16:creationId xmlns:a16="http://schemas.microsoft.com/office/drawing/2014/main" id="{F0E1AD43-BE8A-4484-8D9E-0E20E0BF1101}"/>
                </a:ext>
              </a:extLst>
            </p:cNvPr>
            <p:cNvSpPr>
              <a:spLocks/>
            </p:cNvSpPr>
            <p:nvPr>
              <p:custDataLst>
                <p:tags r:id="rId51"/>
              </p:custDataLst>
            </p:nvPr>
          </p:nvSpPr>
          <p:spPr bwMode="auto">
            <a:xfrm>
              <a:off x="526" y="2056"/>
              <a:ext cx="246" cy="170"/>
            </a:xfrm>
            <a:custGeom>
              <a:avLst/>
              <a:gdLst>
                <a:gd name="T0" fmla="*/ 98 w 150"/>
                <a:gd name="T1" fmla="*/ 49 h 104"/>
                <a:gd name="T2" fmla="*/ 6 w 150"/>
                <a:gd name="T3" fmla="*/ 97 h 104"/>
                <a:gd name="T4" fmla="*/ 150 w 150"/>
                <a:gd name="T5" fmla="*/ 0 h 104"/>
                <a:gd name="T6" fmla="*/ 3 w 150"/>
                <a:gd name="T7" fmla="*/ 77 h 104"/>
                <a:gd name="T8" fmla="*/ 1 w 150"/>
                <a:gd name="T9" fmla="*/ 82 h 104"/>
                <a:gd name="T10" fmla="*/ 98 w 150"/>
                <a:gd name="T11" fmla="*/ 4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104">
                  <a:moveTo>
                    <a:pt x="98" y="49"/>
                  </a:moveTo>
                  <a:cubicBezTo>
                    <a:pt x="67" y="83"/>
                    <a:pt x="3" y="96"/>
                    <a:pt x="6" y="97"/>
                  </a:cubicBezTo>
                  <a:cubicBezTo>
                    <a:pt x="80" y="104"/>
                    <a:pt x="149" y="63"/>
                    <a:pt x="150" y="0"/>
                  </a:cubicBezTo>
                  <a:cubicBezTo>
                    <a:pt x="73" y="37"/>
                    <a:pt x="24" y="1"/>
                    <a:pt x="3" y="77"/>
                  </a:cubicBezTo>
                  <a:cubicBezTo>
                    <a:pt x="2" y="79"/>
                    <a:pt x="2" y="80"/>
                    <a:pt x="1" y="82"/>
                  </a:cubicBezTo>
                  <a:cubicBezTo>
                    <a:pt x="0" y="87"/>
                    <a:pt x="53" y="73"/>
                    <a:pt x="98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PA-任意多边形 12">
              <a:extLst>
                <a:ext uri="{FF2B5EF4-FFF2-40B4-BE49-F238E27FC236}">
                  <a16:creationId xmlns:a16="http://schemas.microsoft.com/office/drawing/2014/main" id="{5843AEAD-7CC8-4AFB-B17D-AFB911CA96CC}"/>
                </a:ext>
              </a:extLst>
            </p:cNvPr>
            <p:cNvSpPr>
              <a:spLocks/>
            </p:cNvSpPr>
            <p:nvPr>
              <p:custDataLst>
                <p:tags r:id="rId52"/>
              </p:custDataLst>
            </p:nvPr>
          </p:nvSpPr>
          <p:spPr bwMode="auto">
            <a:xfrm>
              <a:off x="475" y="1929"/>
              <a:ext cx="177" cy="237"/>
            </a:xfrm>
            <a:custGeom>
              <a:avLst/>
              <a:gdLst>
                <a:gd name="T0" fmla="*/ 102 w 108"/>
                <a:gd name="T1" fmla="*/ 0 h 145"/>
                <a:gd name="T2" fmla="*/ 92 w 108"/>
                <a:gd name="T3" fmla="*/ 95 h 145"/>
                <a:gd name="T4" fmla="*/ 61 w 108"/>
                <a:gd name="T5" fmla="*/ 102 h 145"/>
                <a:gd name="T6" fmla="*/ 69 w 108"/>
                <a:gd name="T7" fmla="*/ 37 h 145"/>
                <a:gd name="T8" fmla="*/ 47 w 108"/>
                <a:gd name="T9" fmla="*/ 112 h 145"/>
                <a:gd name="T10" fmla="*/ 30 w 108"/>
                <a:gd name="T11" fmla="*/ 145 h 145"/>
                <a:gd name="T12" fmla="*/ 102 w 108"/>
                <a:gd name="T13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145">
                  <a:moveTo>
                    <a:pt x="102" y="0"/>
                  </a:moveTo>
                  <a:cubicBezTo>
                    <a:pt x="82" y="61"/>
                    <a:pt x="108" y="65"/>
                    <a:pt x="92" y="95"/>
                  </a:cubicBezTo>
                  <a:cubicBezTo>
                    <a:pt x="81" y="95"/>
                    <a:pt x="70" y="97"/>
                    <a:pt x="61" y="102"/>
                  </a:cubicBezTo>
                  <a:cubicBezTo>
                    <a:pt x="55" y="67"/>
                    <a:pt x="71" y="35"/>
                    <a:pt x="69" y="37"/>
                  </a:cubicBezTo>
                  <a:cubicBezTo>
                    <a:pt x="67" y="39"/>
                    <a:pt x="42" y="74"/>
                    <a:pt x="47" y="112"/>
                  </a:cubicBezTo>
                  <a:cubicBezTo>
                    <a:pt x="39" y="121"/>
                    <a:pt x="34" y="133"/>
                    <a:pt x="30" y="145"/>
                  </a:cubicBezTo>
                  <a:cubicBezTo>
                    <a:pt x="0" y="78"/>
                    <a:pt x="44" y="10"/>
                    <a:pt x="10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PA-任意多边形 13">
              <a:extLst>
                <a:ext uri="{FF2B5EF4-FFF2-40B4-BE49-F238E27FC236}">
                  <a16:creationId xmlns:a16="http://schemas.microsoft.com/office/drawing/2014/main" id="{28D3B573-C285-4C20-B34C-7D55D54D6A25}"/>
                </a:ext>
              </a:extLst>
            </p:cNvPr>
            <p:cNvSpPr>
              <a:spLocks/>
            </p:cNvSpPr>
            <p:nvPr>
              <p:custDataLst>
                <p:tags r:id="rId53"/>
              </p:custDataLst>
            </p:nvPr>
          </p:nvSpPr>
          <p:spPr bwMode="auto">
            <a:xfrm>
              <a:off x="457" y="2176"/>
              <a:ext cx="122" cy="59"/>
            </a:xfrm>
            <a:custGeom>
              <a:avLst/>
              <a:gdLst>
                <a:gd name="T0" fmla="*/ 74 w 74"/>
                <a:gd name="T1" fmla="*/ 10 h 36"/>
                <a:gd name="T2" fmla="*/ 26 w 74"/>
                <a:gd name="T3" fmla="*/ 21 h 36"/>
                <a:gd name="T4" fmla="*/ 41 w 74"/>
                <a:gd name="T5" fmla="*/ 0 h 36"/>
                <a:gd name="T6" fmla="*/ 0 w 74"/>
                <a:gd name="T7" fmla="*/ 34 h 36"/>
                <a:gd name="T8" fmla="*/ 3 w 74"/>
                <a:gd name="T9" fmla="*/ 35 h 36"/>
                <a:gd name="T10" fmla="*/ 74 w 74"/>
                <a:gd name="T11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36">
                  <a:moveTo>
                    <a:pt x="74" y="10"/>
                  </a:moveTo>
                  <a:cubicBezTo>
                    <a:pt x="58" y="14"/>
                    <a:pt x="41" y="19"/>
                    <a:pt x="26" y="21"/>
                  </a:cubicBezTo>
                  <a:cubicBezTo>
                    <a:pt x="31" y="17"/>
                    <a:pt x="39" y="10"/>
                    <a:pt x="41" y="0"/>
                  </a:cubicBezTo>
                  <a:cubicBezTo>
                    <a:pt x="30" y="14"/>
                    <a:pt x="14" y="23"/>
                    <a:pt x="0" y="34"/>
                  </a:cubicBezTo>
                  <a:cubicBezTo>
                    <a:pt x="0" y="35"/>
                    <a:pt x="1" y="36"/>
                    <a:pt x="3" y="35"/>
                  </a:cubicBezTo>
                  <a:cubicBezTo>
                    <a:pt x="25" y="28"/>
                    <a:pt x="53" y="18"/>
                    <a:pt x="7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PA-任意多边形 14">
              <a:extLst>
                <a:ext uri="{FF2B5EF4-FFF2-40B4-BE49-F238E27FC236}">
                  <a16:creationId xmlns:a16="http://schemas.microsoft.com/office/drawing/2014/main" id="{3DA7AD22-25CD-4AFB-9A5C-80DB69A0D394}"/>
                </a:ext>
              </a:extLst>
            </p:cNvPr>
            <p:cNvSpPr>
              <a:spLocks/>
            </p:cNvSpPr>
            <p:nvPr>
              <p:custDataLst>
                <p:tags r:id="rId54"/>
              </p:custDataLst>
            </p:nvPr>
          </p:nvSpPr>
          <p:spPr bwMode="auto">
            <a:xfrm>
              <a:off x="706" y="1842"/>
              <a:ext cx="227" cy="195"/>
            </a:xfrm>
            <a:custGeom>
              <a:avLst/>
              <a:gdLst>
                <a:gd name="T0" fmla="*/ 86 w 138"/>
                <a:gd name="T1" fmla="*/ 56 h 119"/>
                <a:gd name="T2" fmla="*/ 7 w 138"/>
                <a:gd name="T3" fmla="*/ 119 h 119"/>
                <a:gd name="T4" fmla="*/ 127 w 138"/>
                <a:gd name="T5" fmla="*/ 0 h 119"/>
                <a:gd name="T6" fmla="*/ 0 w 138"/>
                <a:gd name="T7" fmla="*/ 100 h 119"/>
                <a:gd name="T8" fmla="*/ 0 w 138"/>
                <a:gd name="T9" fmla="*/ 106 h 119"/>
                <a:gd name="T10" fmla="*/ 86 w 138"/>
                <a:gd name="T11" fmla="*/ 56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8" h="119">
                  <a:moveTo>
                    <a:pt x="86" y="56"/>
                  </a:moveTo>
                  <a:cubicBezTo>
                    <a:pt x="63" y="94"/>
                    <a:pt x="4" y="119"/>
                    <a:pt x="7" y="119"/>
                  </a:cubicBezTo>
                  <a:cubicBezTo>
                    <a:pt x="79" y="112"/>
                    <a:pt x="138" y="60"/>
                    <a:pt x="127" y="0"/>
                  </a:cubicBezTo>
                  <a:cubicBezTo>
                    <a:pt x="60" y="49"/>
                    <a:pt x="7" y="23"/>
                    <a:pt x="0" y="100"/>
                  </a:cubicBezTo>
                  <a:cubicBezTo>
                    <a:pt x="0" y="102"/>
                    <a:pt x="0" y="104"/>
                    <a:pt x="0" y="106"/>
                  </a:cubicBezTo>
                  <a:cubicBezTo>
                    <a:pt x="0" y="110"/>
                    <a:pt x="48" y="87"/>
                    <a:pt x="86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PA-任意多边形 15">
              <a:extLst>
                <a:ext uri="{FF2B5EF4-FFF2-40B4-BE49-F238E27FC236}">
                  <a16:creationId xmlns:a16="http://schemas.microsoft.com/office/drawing/2014/main" id="{EAF6E08D-3619-41AA-BF06-BB78160732E9}"/>
                </a:ext>
              </a:extLst>
            </p:cNvPr>
            <p:cNvSpPr>
              <a:spLocks/>
            </p:cNvSpPr>
            <p:nvPr>
              <p:custDataLst>
                <p:tags r:id="rId55"/>
              </p:custDataLst>
            </p:nvPr>
          </p:nvSpPr>
          <p:spPr bwMode="auto">
            <a:xfrm>
              <a:off x="631" y="1742"/>
              <a:ext cx="166" cy="249"/>
            </a:xfrm>
            <a:custGeom>
              <a:avLst/>
              <a:gdLst>
                <a:gd name="T0" fmla="*/ 83 w 101"/>
                <a:gd name="T1" fmla="*/ 0 h 152"/>
                <a:gd name="T2" fmla="*/ 91 w 101"/>
                <a:gd name="T3" fmla="*/ 92 h 152"/>
                <a:gd name="T4" fmla="*/ 62 w 101"/>
                <a:gd name="T5" fmla="*/ 106 h 152"/>
                <a:gd name="T6" fmla="*/ 59 w 101"/>
                <a:gd name="T7" fmla="*/ 41 h 152"/>
                <a:gd name="T8" fmla="*/ 51 w 101"/>
                <a:gd name="T9" fmla="*/ 118 h 152"/>
                <a:gd name="T10" fmla="*/ 41 w 101"/>
                <a:gd name="T11" fmla="*/ 152 h 152"/>
                <a:gd name="T12" fmla="*/ 83 w 101"/>
                <a:gd name="T13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152">
                  <a:moveTo>
                    <a:pt x="83" y="0"/>
                  </a:moveTo>
                  <a:cubicBezTo>
                    <a:pt x="75" y="62"/>
                    <a:pt x="101" y="61"/>
                    <a:pt x="91" y="92"/>
                  </a:cubicBezTo>
                  <a:cubicBezTo>
                    <a:pt x="81" y="95"/>
                    <a:pt x="70" y="99"/>
                    <a:pt x="62" y="106"/>
                  </a:cubicBezTo>
                  <a:cubicBezTo>
                    <a:pt x="51" y="73"/>
                    <a:pt x="60" y="39"/>
                    <a:pt x="59" y="41"/>
                  </a:cubicBezTo>
                  <a:cubicBezTo>
                    <a:pt x="57" y="43"/>
                    <a:pt x="39" y="82"/>
                    <a:pt x="51" y="118"/>
                  </a:cubicBezTo>
                  <a:cubicBezTo>
                    <a:pt x="45" y="128"/>
                    <a:pt x="42" y="140"/>
                    <a:pt x="41" y="152"/>
                  </a:cubicBezTo>
                  <a:cubicBezTo>
                    <a:pt x="0" y="93"/>
                    <a:pt x="29" y="20"/>
                    <a:pt x="8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PA-任意多边形 16">
              <a:extLst>
                <a:ext uri="{FF2B5EF4-FFF2-40B4-BE49-F238E27FC236}">
                  <a16:creationId xmlns:a16="http://schemas.microsoft.com/office/drawing/2014/main" id="{CFD348F4-A286-4C3D-8AAE-7054CEE3F1D4}"/>
                </a:ext>
              </a:extLst>
            </p:cNvPr>
            <p:cNvSpPr>
              <a:spLocks/>
            </p:cNvSpPr>
            <p:nvPr>
              <p:custDataLst>
                <p:tags r:id="rId56"/>
              </p:custDataLst>
            </p:nvPr>
          </p:nvSpPr>
          <p:spPr bwMode="auto">
            <a:xfrm>
              <a:off x="646" y="2001"/>
              <a:ext cx="110" cy="67"/>
            </a:xfrm>
            <a:custGeom>
              <a:avLst/>
              <a:gdLst>
                <a:gd name="T0" fmla="*/ 67 w 67"/>
                <a:gd name="T1" fmla="*/ 4 h 41"/>
                <a:gd name="T2" fmla="*/ 22 w 67"/>
                <a:gd name="T3" fmla="*/ 23 h 41"/>
                <a:gd name="T4" fmla="*/ 33 w 67"/>
                <a:gd name="T5" fmla="*/ 0 h 41"/>
                <a:gd name="T6" fmla="*/ 0 w 67"/>
                <a:gd name="T7" fmla="*/ 40 h 41"/>
                <a:gd name="T8" fmla="*/ 3 w 67"/>
                <a:gd name="T9" fmla="*/ 40 h 41"/>
                <a:gd name="T10" fmla="*/ 67 w 67"/>
                <a:gd name="T11" fmla="*/ 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41">
                  <a:moveTo>
                    <a:pt x="67" y="4"/>
                  </a:moveTo>
                  <a:cubicBezTo>
                    <a:pt x="52" y="10"/>
                    <a:pt x="36" y="18"/>
                    <a:pt x="22" y="23"/>
                  </a:cubicBezTo>
                  <a:cubicBezTo>
                    <a:pt x="26" y="18"/>
                    <a:pt x="33" y="10"/>
                    <a:pt x="33" y="0"/>
                  </a:cubicBezTo>
                  <a:cubicBezTo>
                    <a:pt x="25" y="16"/>
                    <a:pt x="11" y="27"/>
                    <a:pt x="0" y="40"/>
                  </a:cubicBezTo>
                  <a:cubicBezTo>
                    <a:pt x="0" y="41"/>
                    <a:pt x="1" y="41"/>
                    <a:pt x="3" y="40"/>
                  </a:cubicBezTo>
                  <a:cubicBezTo>
                    <a:pt x="23" y="30"/>
                    <a:pt x="48" y="15"/>
                    <a:pt x="6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PA-任意多边形 17">
              <a:extLst>
                <a:ext uri="{FF2B5EF4-FFF2-40B4-BE49-F238E27FC236}">
                  <a16:creationId xmlns:a16="http://schemas.microsoft.com/office/drawing/2014/main" id="{2B86F2EF-7318-46E5-BEBD-95079BEF8AC5}"/>
                </a:ext>
              </a:extLst>
            </p:cNvPr>
            <p:cNvSpPr>
              <a:spLocks/>
            </p:cNvSpPr>
            <p:nvPr>
              <p:custDataLst>
                <p:tags r:id="rId57"/>
              </p:custDataLst>
            </p:nvPr>
          </p:nvSpPr>
          <p:spPr bwMode="auto">
            <a:xfrm>
              <a:off x="829" y="1609"/>
              <a:ext cx="219" cy="223"/>
            </a:xfrm>
            <a:custGeom>
              <a:avLst/>
              <a:gdLst>
                <a:gd name="T0" fmla="*/ 83 w 133"/>
                <a:gd name="T1" fmla="*/ 62 h 136"/>
                <a:gd name="T2" fmla="*/ 18 w 133"/>
                <a:gd name="T3" fmla="*/ 136 h 136"/>
                <a:gd name="T4" fmla="*/ 112 w 133"/>
                <a:gd name="T5" fmla="*/ 0 h 136"/>
                <a:gd name="T6" fmla="*/ 8 w 133"/>
                <a:gd name="T7" fmla="*/ 119 h 136"/>
                <a:gd name="T8" fmla="*/ 9 w 133"/>
                <a:gd name="T9" fmla="*/ 125 h 136"/>
                <a:gd name="T10" fmla="*/ 83 w 133"/>
                <a:gd name="T11" fmla="*/ 6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3" h="136">
                  <a:moveTo>
                    <a:pt x="83" y="62"/>
                  </a:moveTo>
                  <a:cubicBezTo>
                    <a:pt x="67" y="102"/>
                    <a:pt x="15" y="136"/>
                    <a:pt x="18" y="136"/>
                  </a:cubicBezTo>
                  <a:cubicBezTo>
                    <a:pt x="86" y="116"/>
                    <a:pt x="133" y="56"/>
                    <a:pt x="112" y="0"/>
                  </a:cubicBezTo>
                  <a:cubicBezTo>
                    <a:pt x="56" y="60"/>
                    <a:pt x="0" y="45"/>
                    <a:pt x="8" y="119"/>
                  </a:cubicBezTo>
                  <a:cubicBezTo>
                    <a:pt x="8" y="121"/>
                    <a:pt x="8" y="123"/>
                    <a:pt x="9" y="125"/>
                  </a:cubicBezTo>
                  <a:cubicBezTo>
                    <a:pt x="9" y="129"/>
                    <a:pt x="51" y="98"/>
                    <a:pt x="83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PA-任意多边形 18">
              <a:extLst>
                <a:ext uri="{FF2B5EF4-FFF2-40B4-BE49-F238E27FC236}">
                  <a16:creationId xmlns:a16="http://schemas.microsoft.com/office/drawing/2014/main" id="{67CA5D1E-6DFA-45C0-A05B-4DEB8FEADD72}"/>
                </a:ext>
              </a:extLst>
            </p:cNvPr>
            <p:cNvSpPr>
              <a:spLocks/>
            </p:cNvSpPr>
            <p:nvPr>
              <p:custDataLst>
                <p:tags r:id="rId58"/>
              </p:custDataLst>
            </p:nvPr>
          </p:nvSpPr>
          <p:spPr bwMode="auto">
            <a:xfrm>
              <a:off x="749" y="1541"/>
              <a:ext cx="149" cy="252"/>
            </a:xfrm>
            <a:custGeom>
              <a:avLst/>
              <a:gdLst>
                <a:gd name="T0" fmla="*/ 63 w 91"/>
                <a:gd name="T1" fmla="*/ 0 h 154"/>
                <a:gd name="T2" fmla="*/ 88 w 91"/>
                <a:gd name="T3" fmla="*/ 87 h 154"/>
                <a:gd name="T4" fmla="*/ 62 w 91"/>
                <a:gd name="T5" fmla="*/ 105 h 154"/>
                <a:gd name="T6" fmla="*/ 47 w 91"/>
                <a:gd name="T7" fmla="*/ 44 h 154"/>
                <a:gd name="T8" fmla="*/ 54 w 91"/>
                <a:gd name="T9" fmla="*/ 119 h 154"/>
                <a:gd name="T10" fmla="*/ 50 w 91"/>
                <a:gd name="T11" fmla="*/ 154 h 154"/>
                <a:gd name="T12" fmla="*/ 63 w 91"/>
                <a:gd name="T1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54">
                  <a:moveTo>
                    <a:pt x="63" y="0"/>
                  </a:moveTo>
                  <a:cubicBezTo>
                    <a:pt x="67" y="61"/>
                    <a:pt x="91" y="55"/>
                    <a:pt x="88" y="87"/>
                  </a:cubicBezTo>
                  <a:cubicBezTo>
                    <a:pt x="78" y="92"/>
                    <a:pt x="69" y="97"/>
                    <a:pt x="62" y="105"/>
                  </a:cubicBezTo>
                  <a:cubicBezTo>
                    <a:pt x="45" y="76"/>
                    <a:pt x="48" y="42"/>
                    <a:pt x="47" y="44"/>
                  </a:cubicBezTo>
                  <a:cubicBezTo>
                    <a:pt x="46" y="46"/>
                    <a:pt x="36" y="86"/>
                    <a:pt x="54" y="119"/>
                  </a:cubicBezTo>
                  <a:cubicBezTo>
                    <a:pt x="49" y="130"/>
                    <a:pt x="49" y="142"/>
                    <a:pt x="50" y="154"/>
                  </a:cubicBezTo>
                  <a:cubicBezTo>
                    <a:pt x="0" y="105"/>
                    <a:pt x="15" y="29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PA-任意多边形 19">
              <a:extLst>
                <a:ext uri="{FF2B5EF4-FFF2-40B4-BE49-F238E27FC236}">
                  <a16:creationId xmlns:a16="http://schemas.microsoft.com/office/drawing/2014/main" id="{680EE5D0-8607-4451-89FD-E21F28E3D69B}"/>
                </a:ext>
              </a:extLst>
            </p:cNvPr>
            <p:cNvSpPr>
              <a:spLocks/>
            </p:cNvSpPr>
            <p:nvPr>
              <p:custDataLst>
                <p:tags r:id="rId59"/>
              </p:custDataLst>
            </p:nvPr>
          </p:nvSpPr>
          <p:spPr bwMode="auto">
            <a:xfrm>
              <a:off x="795" y="1798"/>
              <a:ext cx="93" cy="78"/>
            </a:xfrm>
            <a:custGeom>
              <a:avLst/>
              <a:gdLst>
                <a:gd name="T0" fmla="*/ 57 w 57"/>
                <a:gd name="T1" fmla="*/ 0 h 48"/>
                <a:gd name="T2" fmla="*/ 18 w 57"/>
                <a:gd name="T3" fmla="*/ 26 h 48"/>
                <a:gd name="T4" fmla="*/ 25 w 57"/>
                <a:gd name="T5" fmla="*/ 2 h 48"/>
                <a:gd name="T6" fmla="*/ 0 w 57"/>
                <a:gd name="T7" fmla="*/ 46 h 48"/>
                <a:gd name="T8" fmla="*/ 3 w 57"/>
                <a:gd name="T9" fmla="*/ 47 h 48"/>
                <a:gd name="T10" fmla="*/ 57 w 57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48">
                  <a:moveTo>
                    <a:pt x="57" y="0"/>
                  </a:moveTo>
                  <a:cubicBezTo>
                    <a:pt x="44" y="9"/>
                    <a:pt x="31" y="19"/>
                    <a:pt x="18" y="26"/>
                  </a:cubicBezTo>
                  <a:cubicBezTo>
                    <a:pt x="21" y="21"/>
                    <a:pt x="26" y="12"/>
                    <a:pt x="25" y="2"/>
                  </a:cubicBezTo>
                  <a:cubicBezTo>
                    <a:pt x="20" y="19"/>
                    <a:pt x="8" y="32"/>
                    <a:pt x="0" y="46"/>
                  </a:cubicBezTo>
                  <a:cubicBezTo>
                    <a:pt x="0" y="48"/>
                    <a:pt x="1" y="48"/>
                    <a:pt x="3" y="47"/>
                  </a:cubicBezTo>
                  <a:cubicBezTo>
                    <a:pt x="20" y="33"/>
                    <a:pt x="41" y="14"/>
                    <a:pt x="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PA-任意多边形 20">
              <a:extLst>
                <a:ext uri="{FF2B5EF4-FFF2-40B4-BE49-F238E27FC236}">
                  <a16:creationId xmlns:a16="http://schemas.microsoft.com/office/drawing/2014/main" id="{DC95C3A6-10A0-4C0F-BCC0-E035F4785D47}"/>
                </a:ext>
              </a:extLst>
            </p:cNvPr>
            <p:cNvSpPr>
              <a:spLocks/>
            </p:cNvSpPr>
            <p:nvPr>
              <p:custDataLst>
                <p:tags r:id="rId60"/>
              </p:custDataLst>
            </p:nvPr>
          </p:nvSpPr>
          <p:spPr bwMode="auto">
            <a:xfrm>
              <a:off x="910" y="1369"/>
              <a:ext cx="211" cy="244"/>
            </a:xfrm>
            <a:custGeom>
              <a:avLst/>
              <a:gdLst>
                <a:gd name="T0" fmla="*/ 82 w 129"/>
                <a:gd name="T1" fmla="*/ 65 h 149"/>
                <a:gd name="T2" fmla="*/ 33 w 129"/>
                <a:gd name="T3" fmla="*/ 148 h 149"/>
                <a:gd name="T4" fmla="*/ 98 w 129"/>
                <a:gd name="T5" fmla="*/ 0 h 149"/>
                <a:gd name="T6" fmla="*/ 21 w 129"/>
                <a:gd name="T7" fmla="*/ 134 h 149"/>
                <a:gd name="T8" fmla="*/ 23 w 129"/>
                <a:gd name="T9" fmla="*/ 139 h 149"/>
                <a:gd name="T10" fmla="*/ 82 w 129"/>
                <a:gd name="T11" fmla="*/ 6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149">
                  <a:moveTo>
                    <a:pt x="82" y="65"/>
                  </a:moveTo>
                  <a:cubicBezTo>
                    <a:pt x="75" y="106"/>
                    <a:pt x="31" y="149"/>
                    <a:pt x="33" y="148"/>
                  </a:cubicBezTo>
                  <a:cubicBezTo>
                    <a:pt x="95" y="117"/>
                    <a:pt x="129" y="50"/>
                    <a:pt x="98" y="0"/>
                  </a:cubicBezTo>
                  <a:cubicBezTo>
                    <a:pt x="56" y="68"/>
                    <a:pt x="0" y="64"/>
                    <a:pt x="21" y="134"/>
                  </a:cubicBezTo>
                  <a:cubicBezTo>
                    <a:pt x="22" y="136"/>
                    <a:pt x="22" y="137"/>
                    <a:pt x="23" y="139"/>
                  </a:cubicBezTo>
                  <a:cubicBezTo>
                    <a:pt x="24" y="143"/>
                    <a:pt x="58" y="106"/>
                    <a:pt x="8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PA-任意多边形 21">
              <a:extLst>
                <a:ext uri="{FF2B5EF4-FFF2-40B4-BE49-F238E27FC236}">
                  <a16:creationId xmlns:a16="http://schemas.microsoft.com/office/drawing/2014/main" id="{D06CA235-55F9-48C9-8203-36A6DD436274}"/>
                </a:ext>
              </a:extLst>
            </p:cNvPr>
            <p:cNvSpPr>
              <a:spLocks/>
            </p:cNvSpPr>
            <p:nvPr>
              <p:custDataLst>
                <p:tags r:id="rId61"/>
              </p:custDataLst>
            </p:nvPr>
          </p:nvSpPr>
          <p:spPr bwMode="auto">
            <a:xfrm>
              <a:off x="838" y="1335"/>
              <a:ext cx="132" cy="245"/>
            </a:xfrm>
            <a:custGeom>
              <a:avLst/>
              <a:gdLst>
                <a:gd name="T0" fmla="*/ 41 w 81"/>
                <a:gd name="T1" fmla="*/ 0 h 150"/>
                <a:gd name="T2" fmla="*/ 81 w 81"/>
                <a:gd name="T3" fmla="*/ 78 h 150"/>
                <a:gd name="T4" fmla="*/ 60 w 81"/>
                <a:gd name="T5" fmla="*/ 100 h 150"/>
                <a:gd name="T6" fmla="*/ 34 w 81"/>
                <a:gd name="T7" fmla="*/ 45 h 150"/>
                <a:gd name="T8" fmla="*/ 54 w 81"/>
                <a:gd name="T9" fmla="*/ 115 h 150"/>
                <a:gd name="T10" fmla="*/ 57 w 81"/>
                <a:gd name="T11" fmla="*/ 150 h 150"/>
                <a:gd name="T12" fmla="*/ 41 w 81"/>
                <a:gd name="T13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150">
                  <a:moveTo>
                    <a:pt x="41" y="0"/>
                  </a:moveTo>
                  <a:cubicBezTo>
                    <a:pt x="56" y="58"/>
                    <a:pt x="79" y="47"/>
                    <a:pt x="81" y="78"/>
                  </a:cubicBezTo>
                  <a:cubicBezTo>
                    <a:pt x="72" y="85"/>
                    <a:pt x="65" y="92"/>
                    <a:pt x="60" y="100"/>
                  </a:cubicBezTo>
                  <a:cubicBezTo>
                    <a:pt x="38" y="75"/>
                    <a:pt x="35" y="42"/>
                    <a:pt x="34" y="45"/>
                  </a:cubicBezTo>
                  <a:cubicBezTo>
                    <a:pt x="33" y="47"/>
                    <a:pt x="31" y="87"/>
                    <a:pt x="54" y="115"/>
                  </a:cubicBezTo>
                  <a:cubicBezTo>
                    <a:pt x="52" y="126"/>
                    <a:pt x="54" y="138"/>
                    <a:pt x="57" y="150"/>
                  </a:cubicBezTo>
                  <a:cubicBezTo>
                    <a:pt x="0" y="112"/>
                    <a:pt x="1" y="36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PA-任意多边形 22">
              <a:extLst>
                <a:ext uri="{FF2B5EF4-FFF2-40B4-BE49-F238E27FC236}">
                  <a16:creationId xmlns:a16="http://schemas.microsoft.com/office/drawing/2014/main" id="{738143B3-6F9C-45F9-B64C-4167938C74D4}"/>
                </a:ext>
              </a:extLst>
            </p:cNvPr>
            <p:cNvSpPr>
              <a:spLocks/>
            </p:cNvSpPr>
            <p:nvPr>
              <p:custDataLst>
                <p:tags r:id="rId62"/>
              </p:custDataLst>
            </p:nvPr>
          </p:nvSpPr>
          <p:spPr bwMode="auto">
            <a:xfrm>
              <a:off x="911" y="1572"/>
              <a:ext cx="78" cy="93"/>
            </a:xfrm>
            <a:custGeom>
              <a:avLst/>
              <a:gdLst>
                <a:gd name="T0" fmla="*/ 47 w 47"/>
                <a:gd name="T1" fmla="*/ 0 h 57"/>
                <a:gd name="T2" fmla="*/ 14 w 47"/>
                <a:gd name="T3" fmla="*/ 33 h 57"/>
                <a:gd name="T4" fmla="*/ 15 w 47"/>
                <a:gd name="T5" fmla="*/ 9 h 57"/>
                <a:gd name="T6" fmla="*/ 0 w 47"/>
                <a:gd name="T7" fmla="*/ 56 h 57"/>
                <a:gd name="T8" fmla="*/ 3 w 47"/>
                <a:gd name="T9" fmla="*/ 56 h 57"/>
                <a:gd name="T10" fmla="*/ 47 w 47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57">
                  <a:moveTo>
                    <a:pt x="47" y="0"/>
                  </a:moveTo>
                  <a:cubicBezTo>
                    <a:pt x="36" y="12"/>
                    <a:pt x="25" y="24"/>
                    <a:pt x="14" y="33"/>
                  </a:cubicBezTo>
                  <a:cubicBezTo>
                    <a:pt x="15" y="27"/>
                    <a:pt x="18" y="18"/>
                    <a:pt x="15" y="9"/>
                  </a:cubicBezTo>
                  <a:cubicBezTo>
                    <a:pt x="14" y="26"/>
                    <a:pt x="5" y="40"/>
                    <a:pt x="0" y="56"/>
                  </a:cubicBezTo>
                  <a:cubicBezTo>
                    <a:pt x="0" y="57"/>
                    <a:pt x="1" y="57"/>
                    <a:pt x="3" y="56"/>
                  </a:cubicBezTo>
                  <a:cubicBezTo>
                    <a:pt x="17" y="39"/>
                    <a:pt x="34" y="17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PA-任意多边形 23">
              <a:extLst>
                <a:ext uri="{FF2B5EF4-FFF2-40B4-BE49-F238E27FC236}">
                  <a16:creationId xmlns:a16="http://schemas.microsoft.com/office/drawing/2014/main" id="{302C22D3-8A85-43D2-9832-5550629D7A9C}"/>
                </a:ext>
              </a:extLst>
            </p:cNvPr>
            <p:cNvSpPr>
              <a:spLocks/>
            </p:cNvSpPr>
            <p:nvPr>
              <p:custDataLst>
                <p:tags r:id="rId63"/>
              </p:custDataLst>
            </p:nvPr>
          </p:nvSpPr>
          <p:spPr bwMode="auto">
            <a:xfrm>
              <a:off x="938" y="1124"/>
              <a:ext cx="200" cy="253"/>
            </a:xfrm>
            <a:custGeom>
              <a:avLst/>
              <a:gdLst>
                <a:gd name="T0" fmla="*/ 80 w 122"/>
                <a:gd name="T1" fmla="*/ 65 h 155"/>
                <a:gd name="T2" fmla="*/ 48 w 122"/>
                <a:gd name="T3" fmla="*/ 154 h 155"/>
                <a:gd name="T4" fmla="*/ 83 w 122"/>
                <a:gd name="T5" fmla="*/ 0 h 155"/>
                <a:gd name="T6" fmla="*/ 34 w 122"/>
                <a:gd name="T7" fmla="*/ 142 h 155"/>
                <a:gd name="T8" fmla="*/ 36 w 122"/>
                <a:gd name="T9" fmla="*/ 147 h 155"/>
                <a:gd name="T10" fmla="*/ 80 w 122"/>
                <a:gd name="T11" fmla="*/ 6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2" h="155">
                  <a:moveTo>
                    <a:pt x="80" y="65"/>
                  </a:moveTo>
                  <a:cubicBezTo>
                    <a:pt x="80" y="106"/>
                    <a:pt x="46" y="155"/>
                    <a:pt x="48" y="154"/>
                  </a:cubicBezTo>
                  <a:cubicBezTo>
                    <a:pt x="102" y="112"/>
                    <a:pt x="122" y="42"/>
                    <a:pt x="83" y="0"/>
                  </a:cubicBezTo>
                  <a:cubicBezTo>
                    <a:pt x="55" y="73"/>
                    <a:pt x="0" y="79"/>
                    <a:pt x="34" y="142"/>
                  </a:cubicBezTo>
                  <a:cubicBezTo>
                    <a:pt x="35" y="144"/>
                    <a:pt x="35" y="145"/>
                    <a:pt x="36" y="147"/>
                  </a:cubicBezTo>
                  <a:cubicBezTo>
                    <a:pt x="38" y="150"/>
                    <a:pt x="65" y="109"/>
                    <a:pt x="80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PA-任意多边形 24">
              <a:extLst>
                <a:ext uri="{FF2B5EF4-FFF2-40B4-BE49-F238E27FC236}">
                  <a16:creationId xmlns:a16="http://schemas.microsoft.com/office/drawing/2014/main" id="{446A5B4B-4B4B-4EA3-AE0C-5BA7FCD21191}"/>
                </a:ext>
              </a:extLst>
            </p:cNvPr>
            <p:cNvSpPr>
              <a:spLocks/>
            </p:cNvSpPr>
            <p:nvPr>
              <p:custDataLst>
                <p:tags r:id="rId64"/>
              </p:custDataLst>
            </p:nvPr>
          </p:nvSpPr>
          <p:spPr bwMode="auto">
            <a:xfrm>
              <a:off x="856" y="1120"/>
              <a:ext cx="139" cy="229"/>
            </a:xfrm>
            <a:custGeom>
              <a:avLst/>
              <a:gdLst>
                <a:gd name="T0" fmla="*/ 33 w 85"/>
                <a:gd name="T1" fmla="*/ 0 h 140"/>
                <a:gd name="T2" fmla="*/ 85 w 85"/>
                <a:gd name="T3" fmla="*/ 68 h 140"/>
                <a:gd name="T4" fmla="*/ 69 w 85"/>
                <a:gd name="T5" fmla="*/ 93 h 140"/>
                <a:gd name="T6" fmla="*/ 34 w 85"/>
                <a:gd name="T7" fmla="*/ 44 h 140"/>
                <a:gd name="T8" fmla="*/ 66 w 85"/>
                <a:gd name="T9" fmla="*/ 108 h 140"/>
                <a:gd name="T10" fmla="*/ 75 w 85"/>
                <a:gd name="T11" fmla="*/ 140 h 140"/>
                <a:gd name="T12" fmla="*/ 33 w 85"/>
                <a:gd name="T1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40">
                  <a:moveTo>
                    <a:pt x="33" y="0"/>
                  </a:moveTo>
                  <a:cubicBezTo>
                    <a:pt x="57" y="53"/>
                    <a:pt x="77" y="39"/>
                    <a:pt x="85" y="68"/>
                  </a:cubicBezTo>
                  <a:cubicBezTo>
                    <a:pt x="78" y="75"/>
                    <a:pt x="72" y="84"/>
                    <a:pt x="69" y="93"/>
                  </a:cubicBezTo>
                  <a:cubicBezTo>
                    <a:pt x="43" y="73"/>
                    <a:pt x="34" y="42"/>
                    <a:pt x="34" y="44"/>
                  </a:cubicBezTo>
                  <a:cubicBezTo>
                    <a:pt x="33" y="47"/>
                    <a:pt x="39" y="86"/>
                    <a:pt x="66" y="108"/>
                  </a:cubicBezTo>
                  <a:cubicBezTo>
                    <a:pt x="66" y="119"/>
                    <a:pt x="70" y="130"/>
                    <a:pt x="75" y="140"/>
                  </a:cubicBezTo>
                  <a:cubicBezTo>
                    <a:pt x="14" y="114"/>
                    <a:pt x="0" y="42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PA-任意多边形 25">
              <a:extLst>
                <a:ext uri="{FF2B5EF4-FFF2-40B4-BE49-F238E27FC236}">
                  <a16:creationId xmlns:a16="http://schemas.microsoft.com/office/drawing/2014/main" id="{2316DC14-763A-47CE-A678-239CA860E40F}"/>
                </a:ext>
              </a:extLst>
            </p:cNvPr>
            <p:cNvSpPr>
              <a:spLocks/>
            </p:cNvSpPr>
            <p:nvPr>
              <p:custDataLst>
                <p:tags r:id="rId65"/>
              </p:custDataLst>
            </p:nvPr>
          </p:nvSpPr>
          <p:spPr bwMode="auto">
            <a:xfrm>
              <a:off x="975" y="1333"/>
              <a:ext cx="56" cy="103"/>
            </a:xfrm>
            <a:custGeom>
              <a:avLst/>
              <a:gdLst>
                <a:gd name="T0" fmla="*/ 34 w 34"/>
                <a:gd name="T1" fmla="*/ 0 h 63"/>
                <a:gd name="T2" fmla="*/ 9 w 34"/>
                <a:gd name="T3" fmla="*/ 38 h 63"/>
                <a:gd name="T4" fmla="*/ 6 w 34"/>
                <a:gd name="T5" fmla="*/ 14 h 63"/>
                <a:gd name="T6" fmla="*/ 0 w 34"/>
                <a:gd name="T7" fmla="*/ 62 h 63"/>
                <a:gd name="T8" fmla="*/ 3 w 34"/>
                <a:gd name="T9" fmla="*/ 61 h 63"/>
                <a:gd name="T10" fmla="*/ 34 w 34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63">
                  <a:moveTo>
                    <a:pt x="34" y="0"/>
                  </a:moveTo>
                  <a:cubicBezTo>
                    <a:pt x="26" y="13"/>
                    <a:pt x="18" y="26"/>
                    <a:pt x="9" y="38"/>
                  </a:cubicBezTo>
                  <a:cubicBezTo>
                    <a:pt x="9" y="32"/>
                    <a:pt x="11" y="22"/>
                    <a:pt x="6" y="14"/>
                  </a:cubicBezTo>
                  <a:cubicBezTo>
                    <a:pt x="8" y="30"/>
                    <a:pt x="2" y="46"/>
                    <a:pt x="0" y="62"/>
                  </a:cubicBezTo>
                  <a:cubicBezTo>
                    <a:pt x="0" y="63"/>
                    <a:pt x="2" y="63"/>
                    <a:pt x="3" y="61"/>
                  </a:cubicBezTo>
                  <a:cubicBezTo>
                    <a:pt x="13" y="43"/>
                    <a:pt x="25" y="19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PA-任意多边形 26">
              <a:extLst>
                <a:ext uri="{FF2B5EF4-FFF2-40B4-BE49-F238E27FC236}">
                  <a16:creationId xmlns:a16="http://schemas.microsoft.com/office/drawing/2014/main" id="{672917D4-094A-4DE6-A12B-4D78C9572EE0}"/>
                </a:ext>
              </a:extLst>
            </p:cNvPr>
            <p:cNvSpPr>
              <a:spLocks/>
            </p:cNvSpPr>
            <p:nvPr>
              <p:custDataLst>
                <p:tags r:id="rId66"/>
              </p:custDataLst>
            </p:nvPr>
          </p:nvSpPr>
          <p:spPr bwMode="auto">
            <a:xfrm>
              <a:off x="931" y="893"/>
              <a:ext cx="179" cy="253"/>
            </a:xfrm>
            <a:custGeom>
              <a:avLst/>
              <a:gdLst>
                <a:gd name="T0" fmla="*/ 73 w 109"/>
                <a:gd name="T1" fmla="*/ 63 h 155"/>
                <a:gd name="T2" fmla="*/ 59 w 109"/>
                <a:gd name="T3" fmla="*/ 154 h 155"/>
                <a:gd name="T4" fmla="*/ 65 w 109"/>
                <a:gd name="T5" fmla="*/ 0 h 155"/>
                <a:gd name="T6" fmla="*/ 44 w 109"/>
                <a:gd name="T7" fmla="*/ 146 h 155"/>
                <a:gd name="T8" fmla="*/ 47 w 109"/>
                <a:gd name="T9" fmla="*/ 149 h 155"/>
                <a:gd name="T10" fmla="*/ 73 w 109"/>
                <a:gd name="T11" fmla="*/ 63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155">
                  <a:moveTo>
                    <a:pt x="73" y="63"/>
                  </a:moveTo>
                  <a:cubicBezTo>
                    <a:pt x="81" y="102"/>
                    <a:pt x="58" y="155"/>
                    <a:pt x="59" y="154"/>
                  </a:cubicBezTo>
                  <a:cubicBezTo>
                    <a:pt x="103" y="104"/>
                    <a:pt x="109" y="34"/>
                    <a:pt x="65" y="0"/>
                  </a:cubicBezTo>
                  <a:cubicBezTo>
                    <a:pt x="51" y="75"/>
                    <a:pt x="0" y="91"/>
                    <a:pt x="44" y="146"/>
                  </a:cubicBezTo>
                  <a:cubicBezTo>
                    <a:pt x="45" y="147"/>
                    <a:pt x="46" y="148"/>
                    <a:pt x="47" y="149"/>
                  </a:cubicBezTo>
                  <a:cubicBezTo>
                    <a:pt x="49" y="152"/>
                    <a:pt x="67" y="108"/>
                    <a:pt x="73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PA-任意多边形 27">
              <a:extLst>
                <a:ext uri="{FF2B5EF4-FFF2-40B4-BE49-F238E27FC236}">
                  <a16:creationId xmlns:a16="http://schemas.microsoft.com/office/drawing/2014/main" id="{E40AE399-4929-4EA0-956B-C3076370E435}"/>
                </a:ext>
              </a:extLst>
            </p:cNvPr>
            <p:cNvSpPr>
              <a:spLocks/>
            </p:cNvSpPr>
            <p:nvPr>
              <p:custDataLst>
                <p:tags r:id="rId67"/>
              </p:custDataLst>
            </p:nvPr>
          </p:nvSpPr>
          <p:spPr bwMode="auto">
            <a:xfrm>
              <a:off x="841" y="921"/>
              <a:ext cx="148" cy="206"/>
            </a:xfrm>
            <a:custGeom>
              <a:avLst/>
              <a:gdLst>
                <a:gd name="T0" fmla="*/ 23 w 90"/>
                <a:gd name="T1" fmla="*/ 0 h 126"/>
                <a:gd name="T2" fmla="*/ 86 w 90"/>
                <a:gd name="T3" fmla="*/ 55 h 126"/>
                <a:gd name="T4" fmla="*/ 75 w 90"/>
                <a:gd name="T5" fmla="*/ 82 h 126"/>
                <a:gd name="T6" fmla="*/ 32 w 90"/>
                <a:gd name="T7" fmla="*/ 42 h 126"/>
                <a:gd name="T8" fmla="*/ 75 w 90"/>
                <a:gd name="T9" fmla="*/ 97 h 126"/>
                <a:gd name="T10" fmla="*/ 90 w 90"/>
                <a:gd name="T11" fmla="*/ 126 h 126"/>
                <a:gd name="T12" fmla="*/ 23 w 90"/>
                <a:gd name="T13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26">
                  <a:moveTo>
                    <a:pt x="23" y="0"/>
                  </a:moveTo>
                  <a:cubicBezTo>
                    <a:pt x="56" y="46"/>
                    <a:pt x="73" y="29"/>
                    <a:pt x="86" y="55"/>
                  </a:cubicBezTo>
                  <a:cubicBezTo>
                    <a:pt x="80" y="64"/>
                    <a:pt x="76" y="73"/>
                    <a:pt x="75" y="82"/>
                  </a:cubicBezTo>
                  <a:cubicBezTo>
                    <a:pt x="47" y="68"/>
                    <a:pt x="32" y="40"/>
                    <a:pt x="32" y="42"/>
                  </a:cubicBezTo>
                  <a:cubicBezTo>
                    <a:pt x="32" y="44"/>
                    <a:pt x="45" y="81"/>
                    <a:pt x="75" y="97"/>
                  </a:cubicBezTo>
                  <a:cubicBezTo>
                    <a:pt x="77" y="108"/>
                    <a:pt x="83" y="117"/>
                    <a:pt x="90" y="126"/>
                  </a:cubicBezTo>
                  <a:cubicBezTo>
                    <a:pt x="26" y="113"/>
                    <a:pt x="0" y="46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PA-任意多边形 28">
              <a:extLst>
                <a:ext uri="{FF2B5EF4-FFF2-40B4-BE49-F238E27FC236}">
                  <a16:creationId xmlns:a16="http://schemas.microsoft.com/office/drawing/2014/main" id="{B70CBFDA-EEA9-4177-894D-574EBB05A0B5}"/>
                </a:ext>
              </a:extLst>
            </p:cNvPr>
            <p:cNvSpPr>
              <a:spLocks/>
            </p:cNvSpPr>
            <p:nvPr>
              <p:custDataLst>
                <p:tags r:id="rId68"/>
              </p:custDataLst>
            </p:nvPr>
          </p:nvSpPr>
          <p:spPr bwMode="auto">
            <a:xfrm>
              <a:off x="995" y="1102"/>
              <a:ext cx="41" cy="108"/>
            </a:xfrm>
            <a:custGeom>
              <a:avLst/>
              <a:gdLst>
                <a:gd name="T0" fmla="*/ 25 w 25"/>
                <a:gd name="T1" fmla="*/ 0 h 66"/>
                <a:gd name="T2" fmla="*/ 7 w 25"/>
                <a:gd name="T3" fmla="*/ 40 h 66"/>
                <a:gd name="T4" fmla="*/ 0 w 25"/>
                <a:gd name="T5" fmla="*/ 18 h 66"/>
                <a:gd name="T6" fmla="*/ 3 w 25"/>
                <a:gd name="T7" fmla="*/ 65 h 66"/>
                <a:gd name="T8" fmla="*/ 5 w 25"/>
                <a:gd name="T9" fmla="*/ 64 h 66"/>
                <a:gd name="T10" fmla="*/ 25 w 25"/>
                <a:gd name="T1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66">
                  <a:moveTo>
                    <a:pt x="25" y="0"/>
                  </a:moveTo>
                  <a:cubicBezTo>
                    <a:pt x="19" y="13"/>
                    <a:pt x="13" y="28"/>
                    <a:pt x="7" y="40"/>
                  </a:cubicBezTo>
                  <a:cubicBezTo>
                    <a:pt x="6" y="34"/>
                    <a:pt x="6" y="25"/>
                    <a:pt x="0" y="18"/>
                  </a:cubicBezTo>
                  <a:cubicBezTo>
                    <a:pt x="4" y="33"/>
                    <a:pt x="2" y="49"/>
                    <a:pt x="3" y="65"/>
                  </a:cubicBezTo>
                  <a:cubicBezTo>
                    <a:pt x="3" y="66"/>
                    <a:pt x="5" y="66"/>
                    <a:pt x="5" y="64"/>
                  </a:cubicBezTo>
                  <a:cubicBezTo>
                    <a:pt x="12" y="44"/>
                    <a:pt x="19" y="19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PA-任意多边形 29">
              <a:extLst>
                <a:ext uri="{FF2B5EF4-FFF2-40B4-BE49-F238E27FC236}">
                  <a16:creationId xmlns:a16="http://schemas.microsoft.com/office/drawing/2014/main" id="{B4CC162A-B706-4304-846A-8C90AA888085}"/>
                </a:ext>
              </a:extLst>
            </p:cNvPr>
            <p:cNvSpPr>
              <a:spLocks/>
            </p:cNvSpPr>
            <p:nvPr>
              <p:custDataLst>
                <p:tags r:id="rId69"/>
              </p:custDataLst>
            </p:nvPr>
          </p:nvSpPr>
          <p:spPr bwMode="auto">
            <a:xfrm>
              <a:off x="877" y="667"/>
              <a:ext cx="164" cy="244"/>
            </a:xfrm>
            <a:custGeom>
              <a:avLst/>
              <a:gdLst>
                <a:gd name="T0" fmla="*/ 64 w 100"/>
                <a:gd name="T1" fmla="*/ 58 h 149"/>
                <a:gd name="T2" fmla="*/ 68 w 100"/>
                <a:gd name="T3" fmla="*/ 147 h 149"/>
                <a:gd name="T4" fmla="*/ 45 w 100"/>
                <a:gd name="T5" fmla="*/ 0 h 149"/>
                <a:gd name="T6" fmla="*/ 51 w 100"/>
                <a:gd name="T7" fmla="*/ 143 h 149"/>
                <a:gd name="T8" fmla="*/ 55 w 100"/>
                <a:gd name="T9" fmla="*/ 146 h 149"/>
                <a:gd name="T10" fmla="*/ 64 w 100"/>
                <a:gd name="T11" fmla="*/ 5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149">
                  <a:moveTo>
                    <a:pt x="64" y="58"/>
                  </a:moveTo>
                  <a:cubicBezTo>
                    <a:pt x="79" y="94"/>
                    <a:pt x="67" y="149"/>
                    <a:pt x="68" y="147"/>
                  </a:cubicBezTo>
                  <a:cubicBezTo>
                    <a:pt x="100" y="92"/>
                    <a:pt x="94" y="23"/>
                    <a:pt x="45" y="0"/>
                  </a:cubicBezTo>
                  <a:cubicBezTo>
                    <a:pt x="46" y="74"/>
                    <a:pt x="0" y="98"/>
                    <a:pt x="51" y="143"/>
                  </a:cubicBezTo>
                  <a:cubicBezTo>
                    <a:pt x="52" y="144"/>
                    <a:pt x="54" y="145"/>
                    <a:pt x="55" y="146"/>
                  </a:cubicBezTo>
                  <a:cubicBezTo>
                    <a:pt x="58" y="148"/>
                    <a:pt x="66" y="102"/>
                    <a:pt x="64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PA-任意多边形 30">
              <a:extLst>
                <a:ext uri="{FF2B5EF4-FFF2-40B4-BE49-F238E27FC236}">
                  <a16:creationId xmlns:a16="http://schemas.microsoft.com/office/drawing/2014/main" id="{9C14AC0B-F3CF-48E1-8AE5-3030EE69D5F8}"/>
                </a:ext>
              </a:extLst>
            </p:cNvPr>
            <p:cNvSpPr>
              <a:spLocks/>
            </p:cNvSpPr>
            <p:nvPr>
              <p:custDataLst>
                <p:tags r:id="rId70"/>
              </p:custDataLst>
            </p:nvPr>
          </p:nvSpPr>
          <p:spPr bwMode="auto">
            <a:xfrm>
              <a:off x="782" y="721"/>
              <a:ext cx="164" cy="178"/>
            </a:xfrm>
            <a:custGeom>
              <a:avLst/>
              <a:gdLst>
                <a:gd name="T0" fmla="*/ 13 w 100"/>
                <a:gd name="T1" fmla="*/ 0 h 109"/>
                <a:gd name="T2" fmla="*/ 83 w 100"/>
                <a:gd name="T3" fmla="*/ 42 h 109"/>
                <a:gd name="T4" fmla="*/ 78 w 100"/>
                <a:gd name="T5" fmla="*/ 69 h 109"/>
                <a:gd name="T6" fmla="*/ 30 w 100"/>
                <a:gd name="T7" fmla="*/ 39 h 109"/>
                <a:gd name="T8" fmla="*/ 81 w 100"/>
                <a:gd name="T9" fmla="*/ 84 h 109"/>
                <a:gd name="T10" fmla="*/ 100 w 100"/>
                <a:gd name="T11" fmla="*/ 109 h 109"/>
                <a:gd name="T12" fmla="*/ 13 w 100"/>
                <a:gd name="T1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109">
                  <a:moveTo>
                    <a:pt x="13" y="0"/>
                  </a:moveTo>
                  <a:cubicBezTo>
                    <a:pt x="54" y="38"/>
                    <a:pt x="66" y="19"/>
                    <a:pt x="83" y="42"/>
                  </a:cubicBezTo>
                  <a:cubicBezTo>
                    <a:pt x="80" y="51"/>
                    <a:pt x="77" y="60"/>
                    <a:pt x="78" y="69"/>
                  </a:cubicBezTo>
                  <a:cubicBezTo>
                    <a:pt x="48" y="61"/>
                    <a:pt x="30" y="37"/>
                    <a:pt x="30" y="39"/>
                  </a:cubicBezTo>
                  <a:cubicBezTo>
                    <a:pt x="30" y="41"/>
                    <a:pt x="49" y="73"/>
                    <a:pt x="81" y="84"/>
                  </a:cubicBezTo>
                  <a:cubicBezTo>
                    <a:pt x="85" y="94"/>
                    <a:pt x="92" y="102"/>
                    <a:pt x="100" y="109"/>
                  </a:cubicBezTo>
                  <a:cubicBezTo>
                    <a:pt x="37" y="108"/>
                    <a:pt x="0" y="49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PA-任意多边形 31">
              <a:extLst>
                <a:ext uri="{FF2B5EF4-FFF2-40B4-BE49-F238E27FC236}">
                  <a16:creationId xmlns:a16="http://schemas.microsoft.com/office/drawing/2014/main" id="{4633A215-6DB7-4228-ACEF-A0C4DF6F29C7}"/>
                </a:ext>
              </a:extLst>
            </p:cNvPr>
            <p:cNvSpPr>
              <a:spLocks/>
            </p:cNvSpPr>
            <p:nvPr>
              <p:custDataLst>
                <p:tags r:id="rId71"/>
              </p:custDataLst>
            </p:nvPr>
          </p:nvSpPr>
          <p:spPr bwMode="auto">
            <a:xfrm>
              <a:off x="954" y="867"/>
              <a:ext cx="33" cy="109"/>
            </a:xfrm>
            <a:custGeom>
              <a:avLst/>
              <a:gdLst>
                <a:gd name="T0" fmla="*/ 20 w 20"/>
                <a:gd name="T1" fmla="*/ 0 h 67"/>
                <a:gd name="T2" fmla="*/ 11 w 20"/>
                <a:gd name="T3" fmla="*/ 42 h 67"/>
                <a:gd name="T4" fmla="*/ 0 w 20"/>
                <a:gd name="T5" fmla="*/ 22 h 67"/>
                <a:gd name="T6" fmla="*/ 11 w 20"/>
                <a:gd name="T7" fmla="*/ 66 h 67"/>
                <a:gd name="T8" fmla="*/ 13 w 20"/>
                <a:gd name="T9" fmla="*/ 65 h 67"/>
                <a:gd name="T10" fmla="*/ 20 w 20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67">
                  <a:moveTo>
                    <a:pt x="20" y="0"/>
                  </a:moveTo>
                  <a:cubicBezTo>
                    <a:pt x="17" y="14"/>
                    <a:pt x="14" y="29"/>
                    <a:pt x="11" y="42"/>
                  </a:cubicBezTo>
                  <a:cubicBezTo>
                    <a:pt x="9" y="36"/>
                    <a:pt x="7" y="28"/>
                    <a:pt x="0" y="22"/>
                  </a:cubicBezTo>
                  <a:cubicBezTo>
                    <a:pt x="7" y="36"/>
                    <a:pt x="8" y="52"/>
                    <a:pt x="11" y="66"/>
                  </a:cubicBezTo>
                  <a:cubicBezTo>
                    <a:pt x="12" y="67"/>
                    <a:pt x="13" y="66"/>
                    <a:pt x="13" y="65"/>
                  </a:cubicBezTo>
                  <a:cubicBezTo>
                    <a:pt x="16" y="45"/>
                    <a:pt x="19" y="19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PA-任意多边形 32">
              <a:extLst>
                <a:ext uri="{FF2B5EF4-FFF2-40B4-BE49-F238E27FC236}">
                  <a16:creationId xmlns:a16="http://schemas.microsoft.com/office/drawing/2014/main" id="{F38555E3-C711-46F9-A72D-95B072C6B5D9}"/>
                </a:ext>
              </a:extLst>
            </p:cNvPr>
            <p:cNvSpPr>
              <a:spLocks/>
            </p:cNvSpPr>
            <p:nvPr>
              <p:custDataLst>
                <p:tags r:id="rId72"/>
              </p:custDataLst>
            </p:nvPr>
          </p:nvSpPr>
          <p:spPr bwMode="auto">
            <a:xfrm>
              <a:off x="795" y="467"/>
              <a:ext cx="156" cy="229"/>
            </a:xfrm>
            <a:custGeom>
              <a:avLst/>
              <a:gdLst>
                <a:gd name="T0" fmla="*/ 54 w 95"/>
                <a:gd name="T1" fmla="*/ 53 h 140"/>
                <a:gd name="T2" fmla="*/ 74 w 95"/>
                <a:gd name="T3" fmla="*/ 137 h 140"/>
                <a:gd name="T4" fmla="*/ 25 w 95"/>
                <a:gd name="T5" fmla="*/ 0 h 140"/>
                <a:gd name="T6" fmla="*/ 57 w 95"/>
                <a:gd name="T7" fmla="*/ 136 h 140"/>
                <a:gd name="T8" fmla="*/ 61 w 95"/>
                <a:gd name="T9" fmla="*/ 138 h 140"/>
                <a:gd name="T10" fmla="*/ 54 w 95"/>
                <a:gd name="T11" fmla="*/ 5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40">
                  <a:moveTo>
                    <a:pt x="54" y="53"/>
                  </a:moveTo>
                  <a:cubicBezTo>
                    <a:pt x="75" y="84"/>
                    <a:pt x="73" y="139"/>
                    <a:pt x="74" y="137"/>
                  </a:cubicBezTo>
                  <a:cubicBezTo>
                    <a:pt x="95" y="78"/>
                    <a:pt x="76" y="14"/>
                    <a:pt x="25" y="0"/>
                  </a:cubicBezTo>
                  <a:cubicBezTo>
                    <a:pt x="39" y="71"/>
                    <a:pt x="0" y="103"/>
                    <a:pt x="57" y="136"/>
                  </a:cubicBezTo>
                  <a:cubicBezTo>
                    <a:pt x="59" y="137"/>
                    <a:pt x="60" y="137"/>
                    <a:pt x="61" y="138"/>
                  </a:cubicBezTo>
                  <a:cubicBezTo>
                    <a:pt x="65" y="140"/>
                    <a:pt x="64" y="94"/>
                    <a:pt x="54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PA-任意多边形 33">
              <a:extLst>
                <a:ext uri="{FF2B5EF4-FFF2-40B4-BE49-F238E27FC236}">
                  <a16:creationId xmlns:a16="http://schemas.microsoft.com/office/drawing/2014/main" id="{ED449ED7-677B-43F8-B10A-FFE5E7CAAEE9}"/>
                </a:ext>
              </a:extLst>
            </p:cNvPr>
            <p:cNvSpPr>
              <a:spLocks/>
            </p:cNvSpPr>
            <p:nvPr>
              <p:custDataLst>
                <p:tags r:id="rId73"/>
              </p:custDataLst>
            </p:nvPr>
          </p:nvSpPr>
          <p:spPr bwMode="auto">
            <a:xfrm>
              <a:off x="698" y="548"/>
              <a:ext cx="177" cy="160"/>
            </a:xfrm>
            <a:custGeom>
              <a:avLst/>
              <a:gdLst>
                <a:gd name="T0" fmla="*/ 4 w 108"/>
                <a:gd name="T1" fmla="*/ 0 h 98"/>
                <a:gd name="T2" fmla="*/ 79 w 108"/>
                <a:gd name="T3" fmla="*/ 27 h 98"/>
                <a:gd name="T4" fmla="*/ 79 w 108"/>
                <a:gd name="T5" fmla="*/ 54 h 98"/>
                <a:gd name="T6" fmla="*/ 27 w 108"/>
                <a:gd name="T7" fmla="*/ 34 h 98"/>
                <a:gd name="T8" fmla="*/ 84 w 108"/>
                <a:gd name="T9" fmla="*/ 67 h 98"/>
                <a:gd name="T10" fmla="*/ 108 w 108"/>
                <a:gd name="T11" fmla="*/ 88 h 98"/>
                <a:gd name="T12" fmla="*/ 4 w 108"/>
                <a:gd name="T13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98">
                  <a:moveTo>
                    <a:pt x="4" y="0"/>
                  </a:moveTo>
                  <a:cubicBezTo>
                    <a:pt x="50" y="28"/>
                    <a:pt x="58" y="8"/>
                    <a:pt x="79" y="27"/>
                  </a:cubicBezTo>
                  <a:cubicBezTo>
                    <a:pt x="77" y="36"/>
                    <a:pt x="77" y="45"/>
                    <a:pt x="79" y="54"/>
                  </a:cubicBezTo>
                  <a:cubicBezTo>
                    <a:pt x="49" y="51"/>
                    <a:pt x="27" y="32"/>
                    <a:pt x="27" y="34"/>
                  </a:cubicBezTo>
                  <a:cubicBezTo>
                    <a:pt x="28" y="36"/>
                    <a:pt x="52" y="63"/>
                    <a:pt x="84" y="67"/>
                  </a:cubicBezTo>
                  <a:cubicBezTo>
                    <a:pt x="90" y="76"/>
                    <a:pt x="98" y="82"/>
                    <a:pt x="108" y="88"/>
                  </a:cubicBezTo>
                  <a:cubicBezTo>
                    <a:pt x="47" y="98"/>
                    <a:pt x="0" y="49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PA-任意多边形 34">
              <a:extLst>
                <a:ext uri="{FF2B5EF4-FFF2-40B4-BE49-F238E27FC236}">
                  <a16:creationId xmlns:a16="http://schemas.microsoft.com/office/drawing/2014/main" id="{BE06CFD1-F23F-43E7-B2E1-68049EAA3AD9}"/>
                </a:ext>
              </a:extLst>
            </p:cNvPr>
            <p:cNvSpPr>
              <a:spLocks/>
            </p:cNvSpPr>
            <p:nvPr>
              <p:custDataLst>
                <p:tags r:id="rId74"/>
              </p:custDataLst>
            </p:nvPr>
          </p:nvSpPr>
          <p:spPr bwMode="auto">
            <a:xfrm>
              <a:off x="884" y="652"/>
              <a:ext cx="32" cy="108"/>
            </a:xfrm>
            <a:custGeom>
              <a:avLst/>
              <a:gdLst>
                <a:gd name="T0" fmla="*/ 15 w 20"/>
                <a:gd name="T1" fmla="*/ 0 h 66"/>
                <a:gd name="T2" fmla="*/ 13 w 20"/>
                <a:gd name="T3" fmla="*/ 42 h 66"/>
                <a:gd name="T4" fmla="*/ 0 w 20"/>
                <a:gd name="T5" fmla="*/ 25 h 66"/>
                <a:gd name="T6" fmla="*/ 18 w 20"/>
                <a:gd name="T7" fmla="*/ 65 h 66"/>
                <a:gd name="T8" fmla="*/ 20 w 20"/>
                <a:gd name="T9" fmla="*/ 63 h 66"/>
                <a:gd name="T10" fmla="*/ 15 w 20"/>
                <a:gd name="T1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66">
                  <a:moveTo>
                    <a:pt x="15" y="0"/>
                  </a:moveTo>
                  <a:cubicBezTo>
                    <a:pt x="14" y="14"/>
                    <a:pt x="14" y="29"/>
                    <a:pt x="13" y="42"/>
                  </a:cubicBezTo>
                  <a:cubicBezTo>
                    <a:pt x="11" y="37"/>
                    <a:pt x="7" y="29"/>
                    <a:pt x="0" y="25"/>
                  </a:cubicBezTo>
                  <a:cubicBezTo>
                    <a:pt x="9" y="37"/>
                    <a:pt x="12" y="52"/>
                    <a:pt x="18" y="65"/>
                  </a:cubicBezTo>
                  <a:cubicBezTo>
                    <a:pt x="19" y="66"/>
                    <a:pt x="20" y="65"/>
                    <a:pt x="20" y="63"/>
                  </a:cubicBezTo>
                  <a:cubicBezTo>
                    <a:pt x="19" y="44"/>
                    <a:pt x="17" y="19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PA-任意多边形 35">
              <a:extLst>
                <a:ext uri="{FF2B5EF4-FFF2-40B4-BE49-F238E27FC236}">
                  <a16:creationId xmlns:a16="http://schemas.microsoft.com/office/drawing/2014/main" id="{B9EE57A1-2CB8-48EF-9D60-90D7D4E9DA7D}"/>
                </a:ext>
              </a:extLst>
            </p:cNvPr>
            <p:cNvSpPr>
              <a:spLocks/>
            </p:cNvSpPr>
            <p:nvPr>
              <p:custDataLst>
                <p:tags r:id="rId75"/>
              </p:custDataLst>
            </p:nvPr>
          </p:nvSpPr>
          <p:spPr bwMode="auto">
            <a:xfrm>
              <a:off x="680" y="307"/>
              <a:ext cx="141" cy="206"/>
            </a:xfrm>
            <a:custGeom>
              <a:avLst/>
              <a:gdLst>
                <a:gd name="T0" fmla="*/ 43 w 86"/>
                <a:gd name="T1" fmla="*/ 45 h 126"/>
                <a:gd name="T2" fmla="*/ 77 w 86"/>
                <a:gd name="T3" fmla="*/ 122 h 126"/>
                <a:gd name="T4" fmla="*/ 5 w 86"/>
                <a:gd name="T5" fmla="*/ 0 h 126"/>
                <a:gd name="T6" fmla="*/ 61 w 86"/>
                <a:gd name="T7" fmla="*/ 123 h 126"/>
                <a:gd name="T8" fmla="*/ 65 w 86"/>
                <a:gd name="T9" fmla="*/ 125 h 126"/>
                <a:gd name="T10" fmla="*/ 43 w 86"/>
                <a:gd name="T11" fmla="*/ 4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126">
                  <a:moveTo>
                    <a:pt x="43" y="45"/>
                  </a:moveTo>
                  <a:cubicBezTo>
                    <a:pt x="69" y="71"/>
                    <a:pt x="77" y="124"/>
                    <a:pt x="77" y="122"/>
                  </a:cubicBezTo>
                  <a:cubicBezTo>
                    <a:pt x="86" y="62"/>
                    <a:pt x="56" y="4"/>
                    <a:pt x="5" y="0"/>
                  </a:cubicBezTo>
                  <a:cubicBezTo>
                    <a:pt x="32" y="65"/>
                    <a:pt x="0" y="103"/>
                    <a:pt x="61" y="123"/>
                  </a:cubicBezTo>
                  <a:cubicBezTo>
                    <a:pt x="62" y="124"/>
                    <a:pt x="64" y="124"/>
                    <a:pt x="65" y="125"/>
                  </a:cubicBezTo>
                  <a:cubicBezTo>
                    <a:pt x="69" y="126"/>
                    <a:pt x="60" y="83"/>
                    <a:pt x="43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PA-任意多边形 36">
              <a:extLst>
                <a:ext uri="{FF2B5EF4-FFF2-40B4-BE49-F238E27FC236}">
                  <a16:creationId xmlns:a16="http://schemas.microsoft.com/office/drawing/2014/main" id="{5EBDFCFF-C61F-4B8C-A75E-2BBF82144392}"/>
                </a:ext>
              </a:extLst>
            </p:cNvPr>
            <p:cNvSpPr>
              <a:spLocks/>
            </p:cNvSpPr>
            <p:nvPr>
              <p:custDataLst>
                <p:tags r:id="rId76"/>
              </p:custDataLst>
            </p:nvPr>
          </p:nvSpPr>
          <p:spPr bwMode="auto">
            <a:xfrm>
              <a:off x="579" y="404"/>
              <a:ext cx="188" cy="144"/>
            </a:xfrm>
            <a:custGeom>
              <a:avLst/>
              <a:gdLst>
                <a:gd name="T0" fmla="*/ 0 w 115"/>
                <a:gd name="T1" fmla="*/ 2 h 88"/>
                <a:gd name="T2" fmla="*/ 76 w 115"/>
                <a:gd name="T3" fmla="*/ 14 h 88"/>
                <a:gd name="T4" fmla="*/ 81 w 115"/>
                <a:gd name="T5" fmla="*/ 40 h 88"/>
                <a:gd name="T6" fmla="*/ 28 w 115"/>
                <a:gd name="T7" fmla="*/ 30 h 88"/>
                <a:gd name="T8" fmla="*/ 89 w 115"/>
                <a:gd name="T9" fmla="*/ 52 h 88"/>
                <a:gd name="T10" fmla="*/ 115 w 115"/>
                <a:gd name="T11" fmla="*/ 67 h 88"/>
                <a:gd name="T12" fmla="*/ 0 w 115"/>
                <a:gd name="T13" fmla="*/ 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88">
                  <a:moveTo>
                    <a:pt x="0" y="2"/>
                  </a:moveTo>
                  <a:cubicBezTo>
                    <a:pt x="49" y="21"/>
                    <a:pt x="53" y="0"/>
                    <a:pt x="76" y="14"/>
                  </a:cubicBezTo>
                  <a:cubicBezTo>
                    <a:pt x="76" y="23"/>
                    <a:pt x="77" y="32"/>
                    <a:pt x="81" y="40"/>
                  </a:cubicBezTo>
                  <a:cubicBezTo>
                    <a:pt x="52" y="43"/>
                    <a:pt x="27" y="28"/>
                    <a:pt x="28" y="30"/>
                  </a:cubicBezTo>
                  <a:cubicBezTo>
                    <a:pt x="29" y="32"/>
                    <a:pt x="57" y="54"/>
                    <a:pt x="89" y="52"/>
                  </a:cubicBezTo>
                  <a:cubicBezTo>
                    <a:pt x="95" y="59"/>
                    <a:pt x="105" y="64"/>
                    <a:pt x="115" y="67"/>
                  </a:cubicBezTo>
                  <a:cubicBezTo>
                    <a:pt x="58" y="88"/>
                    <a:pt x="5" y="49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PA-任意多边形 37">
              <a:extLst>
                <a:ext uri="{FF2B5EF4-FFF2-40B4-BE49-F238E27FC236}">
                  <a16:creationId xmlns:a16="http://schemas.microsoft.com/office/drawing/2014/main" id="{15FBE34A-9493-400F-9747-FEC58F5A9B92}"/>
                </a:ext>
              </a:extLst>
            </p:cNvPr>
            <p:cNvSpPr>
              <a:spLocks/>
            </p:cNvSpPr>
            <p:nvPr>
              <p:custDataLst>
                <p:tags r:id="rId77"/>
              </p:custDataLst>
            </p:nvPr>
          </p:nvSpPr>
          <p:spPr bwMode="auto">
            <a:xfrm>
              <a:off x="775" y="471"/>
              <a:ext cx="43" cy="101"/>
            </a:xfrm>
            <a:custGeom>
              <a:avLst/>
              <a:gdLst>
                <a:gd name="T0" fmla="*/ 9 w 26"/>
                <a:gd name="T1" fmla="*/ 0 h 62"/>
                <a:gd name="T2" fmla="*/ 16 w 26"/>
                <a:gd name="T3" fmla="*/ 40 h 62"/>
                <a:gd name="T4" fmla="*/ 0 w 26"/>
                <a:gd name="T5" fmla="*/ 26 h 62"/>
                <a:gd name="T6" fmla="*/ 25 w 26"/>
                <a:gd name="T7" fmla="*/ 61 h 62"/>
                <a:gd name="T8" fmla="*/ 26 w 26"/>
                <a:gd name="T9" fmla="*/ 59 h 62"/>
                <a:gd name="T10" fmla="*/ 9 w 26"/>
                <a:gd name="T1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62">
                  <a:moveTo>
                    <a:pt x="9" y="0"/>
                  </a:moveTo>
                  <a:cubicBezTo>
                    <a:pt x="12" y="13"/>
                    <a:pt x="15" y="27"/>
                    <a:pt x="16" y="40"/>
                  </a:cubicBezTo>
                  <a:cubicBezTo>
                    <a:pt x="12" y="36"/>
                    <a:pt x="8" y="29"/>
                    <a:pt x="0" y="26"/>
                  </a:cubicBezTo>
                  <a:cubicBezTo>
                    <a:pt x="10" y="36"/>
                    <a:pt x="16" y="50"/>
                    <a:pt x="25" y="61"/>
                  </a:cubicBezTo>
                  <a:cubicBezTo>
                    <a:pt x="26" y="62"/>
                    <a:pt x="26" y="61"/>
                    <a:pt x="26" y="59"/>
                  </a:cubicBezTo>
                  <a:cubicBezTo>
                    <a:pt x="22" y="41"/>
                    <a:pt x="15" y="17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PA-任意多边形 38">
              <a:extLst>
                <a:ext uri="{FF2B5EF4-FFF2-40B4-BE49-F238E27FC236}">
                  <a16:creationId xmlns:a16="http://schemas.microsoft.com/office/drawing/2014/main" id="{42B13CEB-40B9-41DB-BD58-FF3BA24FF529}"/>
                </a:ext>
              </a:extLst>
            </p:cNvPr>
            <p:cNvSpPr>
              <a:spLocks/>
            </p:cNvSpPr>
            <p:nvPr>
              <p:custDataLst>
                <p:tags r:id="rId78"/>
              </p:custDataLst>
            </p:nvPr>
          </p:nvSpPr>
          <p:spPr bwMode="auto">
            <a:xfrm>
              <a:off x="513" y="165"/>
              <a:ext cx="149" cy="188"/>
            </a:xfrm>
            <a:custGeom>
              <a:avLst/>
              <a:gdLst>
                <a:gd name="T0" fmla="*/ 44 w 91"/>
                <a:gd name="T1" fmla="*/ 42 h 115"/>
                <a:gd name="T2" fmla="*/ 91 w 91"/>
                <a:gd name="T3" fmla="*/ 110 h 115"/>
                <a:gd name="T4" fmla="*/ 0 w 91"/>
                <a:gd name="T5" fmla="*/ 6 h 115"/>
                <a:gd name="T6" fmla="*/ 75 w 91"/>
                <a:gd name="T7" fmla="*/ 114 h 115"/>
                <a:gd name="T8" fmla="*/ 80 w 91"/>
                <a:gd name="T9" fmla="*/ 114 h 115"/>
                <a:gd name="T10" fmla="*/ 44 w 91"/>
                <a:gd name="T11" fmla="*/ 42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" h="115">
                  <a:moveTo>
                    <a:pt x="44" y="42"/>
                  </a:moveTo>
                  <a:cubicBezTo>
                    <a:pt x="73" y="63"/>
                    <a:pt x="91" y="111"/>
                    <a:pt x="91" y="110"/>
                  </a:cubicBezTo>
                  <a:cubicBezTo>
                    <a:pt x="88" y="50"/>
                    <a:pt x="49" y="0"/>
                    <a:pt x="0" y="6"/>
                  </a:cubicBezTo>
                  <a:cubicBezTo>
                    <a:pt x="37" y="63"/>
                    <a:pt x="13" y="105"/>
                    <a:pt x="75" y="114"/>
                  </a:cubicBezTo>
                  <a:cubicBezTo>
                    <a:pt x="77" y="114"/>
                    <a:pt x="78" y="114"/>
                    <a:pt x="80" y="114"/>
                  </a:cubicBezTo>
                  <a:cubicBezTo>
                    <a:pt x="83" y="115"/>
                    <a:pt x="67" y="75"/>
                    <a:pt x="44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PA-任意多边形 39">
              <a:extLst>
                <a:ext uri="{FF2B5EF4-FFF2-40B4-BE49-F238E27FC236}">
                  <a16:creationId xmlns:a16="http://schemas.microsoft.com/office/drawing/2014/main" id="{F073EC9C-FE95-4D1B-A60C-30990D1ACF69}"/>
                </a:ext>
              </a:extLst>
            </p:cNvPr>
            <p:cNvSpPr>
              <a:spLocks/>
            </p:cNvSpPr>
            <p:nvPr>
              <p:custDataLst>
                <p:tags r:id="rId79"/>
              </p:custDataLst>
            </p:nvPr>
          </p:nvSpPr>
          <p:spPr bwMode="auto">
            <a:xfrm>
              <a:off x="426" y="271"/>
              <a:ext cx="198" cy="136"/>
            </a:xfrm>
            <a:custGeom>
              <a:avLst/>
              <a:gdLst>
                <a:gd name="T0" fmla="*/ 0 w 121"/>
                <a:gd name="T1" fmla="*/ 11 h 83"/>
                <a:gd name="T2" fmla="*/ 75 w 121"/>
                <a:gd name="T3" fmla="*/ 9 h 83"/>
                <a:gd name="T4" fmla="*/ 84 w 121"/>
                <a:gd name="T5" fmla="*/ 33 h 83"/>
                <a:gd name="T6" fmla="*/ 32 w 121"/>
                <a:gd name="T7" fmla="*/ 33 h 83"/>
                <a:gd name="T8" fmla="*/ 94 w 121"/>
                <a:gd name="T9" fmla="*/ 43 h 83"/>
                <a:gd name="T10" fmla="*/ 121 w 121"/>
                <a:gd name="T11" fmla="*/ 53 h 83"/>
                <a:gd name="T12" fmla="*/ 0 w 121"/>
                <a:gd name="T13" fmla="*/ 1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83">
                  <a:moveTo>
                    <a:pt x="0" y="11"/>
                  </a:moveTo>
                  <a:cubicBezTo>
                    <a:pt x="50" y="21"/>
                    <a:pt x="50" y="0"/>
                    <a:pt x="75" y="9"/>
                  </a:cubicBezTo>
                  <a:cubicBezTo>
                    <a:pt x="77" y="18"/>
                    <a:pt x="79" y="26"/>
                    <a:pt x="84" y="33"/>
                  </a:cubicBezTo>
                  <a:cubicBezTo>
                    <a:pt x="57" y="41"/>
                    <a:pt x="30" y="32"/>
                    <a:pt x="32" y="33"/>
                  </a:cubicBezTo>
                  <a:cubicBezTo>
                    <a:pt x="33" y="35"/>
                    <a:pt x="64" y="51"/>
                    <a:pt x="94" y="43"/>
                  </a:cubicBezTo>
                  <a:cubicBezTo>
                    <a:pt x="101" y="49"/>
                    <a:pt x="111" y="51"/>
                    <a:pt x="121" y="53"/>
                  </a:cubicBezTo>
                  <a:cubicBezTo>
                    <a:pt x="71" y="83"/>
                    <a:pt x="13" y="56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PA-任意多边形 40">
              <a:extLst>
                <a:ext uri="{FF2B5EF4-FFF2-40B4-BE49-F238E27FC236}">
                  <a16:creationId xmlns:a16="http://schemas.microsoft.com/office/drawing/2014/main" id="{7EDDEE31-2D66-4B03-8B15-D6A1458F3FD5}"/>
                </a:ext>
              </a:extLst>
            </p:cNvPr>
            <p:cNvSpPr>
              <a:spLocks/>
            </p:cNvSpPr>
            <p:nvPr>
              <p:custDataLst>
                <p:tags r:id="rId80"/>
              </p:custDataLst>
            </p:nvPr>
          </p:nvSpPr>
          <p:spPr bwMode="auto">
            <a:xfrm>
              <a:off x="633" y="312"/>
              <a:ext cx="52" cy="92"/>
            </a:xfrm>
            <a:custGeom>
              <a:avLst/>
              <a:gdLst>
                <a:gd name="T0" fmla="*/ 4 w 32"/>
                <a:gd name="T1" fmla="*/ 0 h 56"/>
                <a:gd name="T2" fmla="*/ 18 w 32"/>
                <a:gd name="T3" fmla="*/ 37 h 56"/>
                <a:gd name="T4" fmla="*/ 0 w 32"/>
                <a:gd name="T5" fmla="*/ 27 h 56"/>
                <a:gd name="T6" fmla="*/ 30 w 32"/>
                <a:gd name="T7" fmla="*/ 56 h 56"/>
                <a:gd name="T8" fmla="*/ 31 w 32"/>
                <a:gd name="T9" fmla="*/ 54 h 56"/>
                <a:gd name="T10" fmla="*/ 4 w 32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56">
                  <a:moveTo>
                    <a:pt x="4" y="0"/>
                  </a:moveTo>
                  <a:cubicBezTo>
                    <a:pt x="9" y="12"/>
                    <a:pt x="14" y="25"/>
                    <a:pt x="18" y="37"/>
                  </a:cubicBezTo>
                  <a:cubicBezTo>
                    <a:pt x="14" y="34"/>
                    <a:pt x="8" y="28"/>
                    <a:pt x="0" y="27"/>
                  </a:cubicBezTo>
                  <a:cubicBezTo>
                    <a:pt x="12" y="34"/>
                    <a:pt x="20" y="46"/>
                    <a:pt x="30" y="56"/>
                  </a:cubicBezTo>
                  <a:cubicBezTo>
                    <a:pt x="31" y="56"/>
                    <a:pt x="32" y="55"/>
                    <a:pt x="31" y="54"/>
                  </a:cubicBezTo>
                  <a:cubicBezTo>
                    <a:pt x="24" y="37"/>
                    <a:pt x="13" y="16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PA-任意多边形 41">
              <a:extLst>
                <a:ext uri="{FF2B5EF4-FFF2-40B4-BE49-F238E27FC236}">
                  <a16:creationId xmlns:a16="http://schemas.microsoft.com/office/drawing/2014/main" id="{73EC7D76-9CB8-432E-8737-7940AE9826F0}"/>
                </a:ext>
              </a:extLst>
            </p:cNvPr>
            <p:cNvSpPr>
              <a:spLocks/>
            </p:cNvSpPr>
            <p:nvPr>
              <p:custDataLst>
                <p:tags r:id="rId81"/>
              </p:custDataLst>
            </p:nvPr>
          </p:nvSpPr>
          <p:spPr bwMode="auto">
            <a:xfrm>
              <a:off x="328" y="52"/>
              <a:ext cx="173" cy="173"/>
            </a:xfrm>
            <a:custGeom>
              <a:avLst/>
              <a:gdLst>
                <a:gd name="T0" fmla="*/ 49 w 106"/>
                <a:gd name="T1" fmla="*/ 41 h 106"/>
                <a:gd name="T2" fmla="*/ 106 w 106"/>
                <a:gd name="T3" fmla="*/ 96 h 106"/>
                <a:gd name="T4" fmla="*/ 0 w 106"/>
                <a:gd name="T5" fmla="*/ 14 h 106"/>
                <a:gd name="T6" fmla="*/ 92 w 106"/>
                <a:gd name="T7" fmla="*/ 103 h 106"/>
                <a:gd name="T8" fmla="*/ 96 w 106"/>
                <a:gd name="T9" fmla="*/ 103 h 106"/>
                <a:gd name="T10" fmla="*/ 49 w 106"/>
                <a:gd name="T11" fmla="*/ 4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" h="106">
                  <a:moveTo>
                    <a:pt x="49" y="41"/>
                  </a:moveTo>
                  <a:cubicBezTo>
                    <a:pt x="80" y="55"/>
                    <a:pt x="106" y="98"/>
                    <a:pt x="106" y="96"/>
                  </a:cubicBezTo>
                  <a:cubicBezTo>
                    <a:pt x="93" y="40"/>
                    <a:pt x="46" y="0"/>
                    <a:pt x="0" y="14"/>
                  </a:cubicBezTo>
                  <a:cubicBezTo>
                    <a:pt x="46" y="62"/>
                    <a:pt x="31" y="106"/>
                    <a:pt x="92" y="103"/>
                  </a:cubicBezTo>
                  <a:cubicBezTo>
                    <a:pt x="93" y="103"/>
                    <a:pt x="95" y="103"/>
                    <a:pt x="96" y="103"/>
                  </a:cubicBezTo>
                  <a:cubicBezTo>
                    <a:pt x="100" y="103"/>
                    <a:pt x="77" y="68"/>
                    <a:pt x="49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PA-任意多边形 42">
              <a:extLst>
                <a:ext uri="{FF2B5EF4-FFF2-40B4-BE49-F238E27FC236}">
                  <a16:creationId xmlns:a16="http://schemas.microsoft.com/office/drawing/2014/main" id="{1DDC427D-34A0-44F3-81E3-D9A89D675014}"/>
                </a:ext>
              </a:extLst>
            </p:cNvPr>
            <p:cNvSpPr>
              <a:spLocks/>
            </p:cNvSpPr>
            <p:nvPr>
              <p:custDataLst>
                <p:tags r:id="rId82"/>
              </p:custDataLst>
            </p:nvPr>
          </p:nvSpPr>
          <p:spPr bwMode="auto">
            <a:xfrm>
              <a:off x="265" y="168"/>
              <a:ext cx="204" cy="124"/>
            </a:xfrm>
            <a:custGeom>
              <a:avLst/>
              <a:gdLst>
                <a:gd name="T0" fmla="*/ 0 w 124"/>
                <a:gd name="T1" fmla="*/ 20 h 76"/>
                <a:gd name="T2" fmla="*/ 72 w 124"/>
                <a:gd name="T3" fmla="*/ 4 h 76"/>
                <a:gd name="T4" fmla="*/ 85 w 124"/>
                <a:gd name="T5" fmla="*/ 26 h 76"/>
                <a:gd name="T6" fmla="*/ 35 w 124"/>
                <a:gd name="T7" fmla="*/ 35 h 76"/>
                <a:gd name="T8" fmla="*/ 96 w 124"/>
                <a:gd name="T9" fmla="*/ 33 h 76"/>
                <a:gd name="T10" fmla="*/ 124 w 124"/>
                <a:gd name="T11" fmla="*/ 38 h 76"/>
                <a:gd name="T12" fmla="*/ 0 w 124"/>
                <a:gd name="T13" fmla="*/ 2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76">
                  <a:moveTo>
                    <a:pt x="0" y="20"/>
                  </a:moveTo>
                  <a:cubicBezTo>
                    <a:pt x="50" y="20"/>
                    <a:pt x="46" y="0"/>
                    <a:pt x="72" y="4"/>
                  </a:cubicBezTo>
                  <a:cubicBezTo>
                    <a:pt x="75" y="12"/>
                    <a:pt x="79" y="20"/>
                    <a:pt x="85" y="26"/>
                  </a:cubicBezTo>
                  <a:cubicBezTo>
                    <a:pt x="60" y="38"/>
                    <a:pt x="33" y="34"/>
                    <a:pt x="35" y="35"/>
                  </a:cubicBezTo>
                  <a:cubicBezTo>
                    <a:pt x="37" y="36"/>
                    <a:pt x="68" y="46"/>
                    <a:pt x="96" y="33"/>
                  </a:cubicBezTo>
                  <a:cubicBezTo>
                    <a:pt x="104" y="37"/>
                    <a:pt x="114" y="38"/>
                    <a:pt x="124" y="38"/>
                  </a:cubicBezTo>
                  <a:cubicBezTo>
                    <a:pt x="82" y="76"/>
                    <a:pt x="22" y="60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PA-任意多边形 43">
              <a:extLst>
                <a:ext uri="{FF2B5EF4-FFF2-40B4-BE49-F238E27FC236}">
                  <a16:creationId xmlns:a16="http://schemas.microsoft.com/office/drawing/2014/main" id="{91A12FDB-1C8B-415A-BC7B-7916E3655085}"/>
                </a:ext>
              </a:extLst>
            </p:cNvPr>
            <p:cNvSpPr>
              <a:spLocks/>
            </p:cNvSpPr>
            <p:nvPr>
              <p:custDataLst>
                <p:tags r:id="rId83"/>
              </p:custDataLst>
            </p:nvPr>
          </p:nvSpPr>
          <p:spPr bwMode="auto">
            <a:xfrm>
              <a:off x="474" y="183"/>
              <a:ext cx="60" cy="80"/>
            </a:xfrm>
            <a:custGeom>
              <a:avLst/>
              <a:gdLst>
                <a:gd name="T0" fmla="*/ 0 w 37"/>
                <a:gd name="T1" fmla="*/ 0 h 49"/>
                <a:gd name="T2" fmla="*/ 20 w 37"/>
                <a:gd name="T3" fmla="*/ 33 h 49"/>
                <a:gd name="T4" fmla="*/ 1 w 37"/>
                <a:gd name="T5" fmla="*/ 27 h 49"/>
                <a:gd name="T6" fmla="*/ 36 w 37"/>
                <a:gd name="T7" fmla="*/ 49 h 49"/>
                <a:gd name="T8" fmla="*/ 36 w 37"/>
                <a:gd name="T9" fmla="*/ 47 h 49"/>
                <a:gd name="T10" fmla="*/ 0 w 37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49">
                  <a:moveTo>
                    <a:pt x="0" y="0"/>
                  </a:moveTo>
                  <a:cubicBezTo>
                    <a:pt x="7" y="11"/>
                    <a:pt x="15" y="23"/>
                    <a:pt x="20" y="33"/>
                  </a:cubicBezTo>
                  <a:cubicBezTo>
                    <a:pt x="16" y="31"/>
                    <a:pt x="9" y="26"/>
                    <a:pt x="1" y="27"/>
                  </a:cubicBezTo>
                  <a:cubicBezTo>
                    <a:pt x="14" y="32"/>
                    <a:pt x="24" y="42"/>
                    <a:pt x="36" y="49"/>
                  </a:cubicBezTo>
                  <a:cubicBezTo>
                    <a:pt x="36" y="49"/>
                    <a:pt x="37" y="48"/>
                    <a:pt x="36" y="47"/>
                  </a:cubicBezTo>
                  <a:cubicBezTo>
                    <a:pt x="25" y="32"/>
                    <a:pt x="12" y="1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PA-任意多边形 44">
              <a:extLst>
                <a:ext uri="{FF2B5EF4-FFF2-40B4-BE49-F238E27FC236}">
                  <a16:creationId xmlns:a16="http://schemas.microsoft.com/office/drawing/2014/main" id="{3B87D21D-1381-492A-AEA8-983E0730913C}"/>
                </a:ext>
              </a:extLst>
            </p:cNvPr>
            <p:cNvSpPr>
              <a:spLocks/>
            </p:cNvSpPr>
            <p:nvPr>
              <p:custDataLst>
                <p:tags r:id="rId84"/>
              </p:custDataLst>
            </p:nvPr>
          </p:nvSpPr>
          <p:spPr bwMode="auto">
            <a:xfrm>
              <a:off x="126" y="-20"/>
              <a:ext cx="190" cy="170"/>
            </a:xfrm>
            <a:custGeom>
              <a:avLst/>
              <a:gdLst>
                <a:gd name="T0" fmla="*/ 51 w 116"/>
                <a:gd name="T1" fmla="*/ 38 h 104"/>
                <a:gd name="T2" fmla="*/ 115 w 116"/>
                <a:gd name="T3" fmla="*/ 81 h 104"/>
                <a:gd name="T4" fmla="*/ 0 w 116"/>
                <a:gd name="T5" fmla="*/ 22 h 104"/>
                <a:gd name="T6" fmla="*/ 103 w 116"/>
                <a:gd name="T7" fmla="*/ 90 h 104"/>
                <a:gd name="T8" fmla="*/ 107 w 116"/>
                <a:gd name="T9" fmla="*/ 89 h 104"/>
                <a:gd name="T10" fmla="*/ 51 w 116"/>
                <a:gd name="T11" fmla="*/ 38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6" h="104">
                  <a:moveTo>
                    <a:pt x="51" y="38"/>
                  </a:moveTo>
                  <a:cubicBezTo>
                    <a:pt x="84" y="46"/>
                    <a:pt x="116" y="82"/>
                    <a:pt x="115" y="81"/>
                  </a:cubicBezTo>
                  <a:cubicBezTo>
                    <a:pt x="93" y="30"/>
                    <a:pt x="41" y="0"/>
                    <a:pt x="0" y="22"/>
                  </a:cubicBezTo>
                  <a:cubicBezTo>
                    <a:pt x="52" y="59"/>
                    <a:pt x="46" y="104"/>
                    <a:pt x="103" y="90"/>
                  </a:cubicBezTo>
                  <a:cubicBezTo>
                    <a:pt x="105" y="90"/>
                    <a:pt x="106" y="89"/>
                    <a:pt x="107" y="89"/>
                  </a:cubicBezTo>
                  <a:cubicBezTo>
                    <a:pt x="111" y="88"/>
                    <a:pt x="83" y="59"/>
                    <a:pt x="51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PA-任意多边形 45">
              <a:extLst>
                <a:ext uri="{FF2B5EF4-FFF2-40B4-BE49-F238E27FC236}">
                  <a16:creationId xmlns:a16="http://schemas.microsoft.com/office/drawing/2014/main" id="{82A9F0DE-3385-4AA7-88BC-246DAA89339E}"/>
                </a:ext>
              </a:extLst>
            </p:cNvPr>
            <p:cNvSpPr>
              <a:spLocks/>
            </p:cNvSpPr>
            <p:nvPr>
              <p:custDataLst>
                <p:tags r:id="rId85"/>
              </p:custDataLst>
            </p:nvPr>
          </p:nvSpPr>
          <p:spPr bwMode="auto">
            <a:xfrm>
              <a:off x="90" y="101"/>
              <a:ext cx="197" cy="108"/>
            </a:xfrm>
            <a:custGeom>
              <a:avLst/>
              <a:gdLst>
                <a:gd name="T0" fmla="*/ 0 w 120"/>
                <a:gd name="T1" fmla="*/ 28 h 66"/>
                <a:gd name="T2" fmla="*/ 65 w 120"/>
                <a:gd name="T3" fmla="*/ 0 h 66"/>
                <a:gd name="T4" fmla="*/ 81 w 120"/>
                <a:gd name="T5" fmla="*/ 18 h 66"/>
                <a:gd name="T6" fmla="*/ 35 w 120"/>
                <a:gd name="T7" fmla="*/ 36 h 66"/>
                <a:gd name="T8" fmla="*/ 93 w 120"/>
                <a:gd name="T9" fmla="*/ 23 h 66"/>
                <a:gd name="T10" fmla="*/ 120 w 120"/>
                <a:gd name="T11" fmla="*/ 22 h 66"/>
                <a:gd name="T12" fmla="*/ 0 w 120"/>
                <a:gd name="T13" fmla="*/ 2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66">
                  <a:moveTo>
                    <a:pt x="0" y="28"/>
                  </a:moveTo>
                  <a:cubicBezTo>
                    <a:pt x="47" y="19"/>
                    <a:pt x="40" y="0"/>
                    <a:pt x="65" y="0"/>
                  </a:cubicBezTo>
                  <a:cubicBezTo>
                    <a:pt x="69" y="7"/>
                    <a:pt x="74" y="13"/>
                    <a:pt x="81" y="18"/>
                  </a:cubicBezTo>
                  <a:cubicBezTo>
                    <a:pt x="60" y="34"/>
                    <a:pt x="34" y="35"/>
                    <a:pt x="35" y="36"/>
                  </a:cubicBezTo>
                  <a:cubicBezTo>
                    <a:pt x="37" y="36"/>
                    <a:pt x="69" y="40"/>
                    <a:pt x="93" y="23"/>
                  </a:cubicBezTo>
                  <a:cubicBezTo>
                    <a:pt x="102" y="25"/>
                    <a:pt x="111" y="24"/>
                    <a:pt x="120" y="22"/>
                  </a:cubicBezTo>
                  <a:cubicBezTo>
                    <a:pt x="87" y="66"/>
                    <a:pt x="27" y="62"/>
                    <a:pt x="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PA-任意多边形 46">
              <a:extLst>
                <a:ext uri="{FF2B5EF4-FFF2-40B4-BE49-F238E27FC236}">
                  <a16:creationId xmlns:a16="http://schemas.microsoft.com/office/drawing/2014/main" id="{A02EA3CD-9DF7-4737-8653-F63D4455B2AE}"/>
                </a:ext>
              </a:extLst>
            </p:cNvPr>
            <p:cNvSpPr>
              <a:spLocks/>
            </p:cNvSpPr>
            <p:nvPr>
              <p:custDataLst>
                <p:tags r:id="rId86"/>
              </p:custDataLst>
            </p:nvPr>
          </p:nvSpPr>
          <p:spPr bwMode="auto">
            <a:xfrm>
              <a:off x="285" y="91"/>
              <a:ext cx="71" cy="66"/>
            </a:xfrm>
            <a:custGeom>
              <a:avLst/>
              <a:gdLst>
                <a:gd name="T0" fmla="*/ 0 w 43"/>
                <a:gd name="T1" fmla="*/ 0 h 40"/>
                <a:gd name="T2" fmla="*/ 24 w 43"/>
                <a:gd name="T3" fmla="*/ 28 h 40"/>
                <a:gd name="T4" fmla="*/ 5 w 43"/>
                <a:gd name="T5" fmla="*/ 26 h 40"/>
                <a:gd name="T6" fmla="*/ 42 w 43"/>
                <a:gd name="T7" fmla="*/ 40 h 40"/>
                <a:gd name="T8" fmla="*/ 42 w 43"/>
                <a:gd name="T9" fmla="*/ 38 h 40"/>
                <a:gd name="T10" fmla="*/ 0 w 43"/>
                <a:gd name="T1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0">
                  <a:moveTo>
                    <a:pt x="0" y="0"/>
                  </a:moveTo>
                  <a:cubicBezTo>
                    <a:pt x="8" y="10"/>
                    <a:pt x="17" y="19"/>
                    <a:pt x="24" y="28"/>
                  </a:cubicBezTo>
                  <a:cubicBezTo>
                    <a:pt x="20" y="27"/>
                    <a:pt x="13" y="24"/>
                    <a:pt x="5" y="26"/>
                  </a:cubicBezTo>
                  <a:cubicBezTo>
                    <a:pt x="18" y="28"/>
                    <a:pt x="30" y="35"/>
                    <a:pt x="42" y="40"/>
                  </a:cubicBezTo>
                  <a:cubicBezTo>
                    <a:pt x="43" y="40"/>
                    <a:pt x="43" y="39"/>
                    <a:pt x="42" y="38"/>
                  </a:cubicBezTo>
                  <a:cubicBezTo>
                    <a:pt x="29" y="26"/>
                    <a:pt x="13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6" name="PA-图片 25">
            <a:extLst>
              <a:ext uri="{FF2B5EF4-FFF2-40B4-BE49-F238E27FC236}">
                <a16:creationId xmlns:a16="http://schemas.microsoft.com/office/drawing/2014/main" id="{C99C95C4-51DA-4284-AA07-3EF2E998CF83}"/>
              </a:ext>
            </a:extLst>
          </p:cNvPr>
          <p:cNvPicPr>
            <a:picLocks/>
          </p:cNvPicPr>
          <p:nvPr>
            <p:custDataLst>
              <p:tags r:id="rId6"/>
            </p:custDataLst>
          </p:nvPr>
        </p:nvPicPr>
        <p:blipFill>
          <a:blip r:embed="rId15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014" y="5672948"/>
            <a:ext cx="11133973" cy="924224"/>
          </a:xfrm>
          <a:prstGeom prst="rect">
            <a:avLst/>
          </a:prstGeom>
        </p:spPr>
      </p:pic>
      <p:grpSp>
        <p:nvGrpSpPr>
          <p:cNvPr id="14" name="PA-组合 13">
            <a:extLst>
              <a:ext uri="{FF2B5EF4-FFF2-40B4-BE49-F238E27FC236}">
                <a16:creationId xmlns:a16="http://schemas.microsoft.com/office/drawing/2014/main" id="{A1DBDF19-ECC1-4F08-A39C-7250AEA72C92}"/>
              </a:ext>
            </a:extLst>
          </p:cNvPr>
          <p:cNvGrpSpPr>
            <a:grpSpLocks/>
          </p:cNvGrpSpPr>
          <p:nvPr>
            <p:custDataLst>
              <p:tags r:id="rId7"/>
            </p:custDataLst>
          </p:nvPr>
        </p:nvGrpSpPr>
        <p:grpSpPr>
          <a:xfrm>
            <a:off x="6191968" y="3185830"/>
            <a:ext cx="1989815" cy="2814175"/>
            <a:chOff x="5291874" y="2286330"/>
            <a:chExt cx="2344461" cy="3315747"/>
          </a:xfrm>
        </p:grpSpPr>
        <p:pic>
          <p:nvPicPr>
            <p:cNvPr id="122" name="PA-图片 121">
              <a:extLst>
                <a:ext uri="{FF2B5EF4-FFF2-40B4-BE49-F238E27FC236}">
                  <a16:creationId xmlns:a16="http://schemas.microsoft.com/office/drawing/2014/main" id="{93BA97E1-80E2-4372-88D6-9BFC9C07D005}"/>
                </a:ext>
              </a:extLst>
            </p:cNvPr>
            <p:cNvPicPr>
              <a:picLocks noChangeAspect="1"/>
            </p:cNvPicPr>
            <p:nvPr>
              <p:custDataLst>
                <p:tags r:id="rId43"/>
              </p:custDataLst>
            </p:nvPr>
          </p:nvPicPr>
          <p:blipFill rotWithShape="1">
            <a:blip r:embed="rId15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291874" y="2286330"/>
              <a:ext cx="2344461" cy="3315747"/>
            </a:xfrm>
            <a:prstGeom prst="rect">
              <a:avLst/>
            </a:prstGeom>
          </p:spPr>
        </p:pic>
        <p:pic>
          <p:nvPicPr>
            <p:cNvPr id="124" name="PA-图片 123" descr="Still0827_00017">
              <a:extLst>
                <a:ext uri="{FF2B5EF4-FFF2-40B4-BE49-F238E27FC236}">
                  <a16:creationId xmlns:a16="http://schemas.microsoft.com/office/drawing/2014/main" id="{AD568272-48ED-47D8-AC28-032077FA3C7A}"/>
                </a:ext>
              </a:extLst>
            </p:cNvPr>
            <p:cNvPicPr>
              <a:picLocks/>
            </p:cNvPicPr>
            <p:nvPr>
              <p:custDataLst>
                <p:tags r:id="rId44"/>
              </p:custDataLst>
            </p:nvPr>
          </p:nvPicPr>
          <p:blipFill rotWithShape="1">
            <a:blip r:embed="rId15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411000" y="2379982"/>
              <a:ext cx="2083683" cy="2970057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</p:pic>
      </p:grpSp>
      <p:grpSp>
        <p:nvGrpSpPr>
          <p:cNvPr id="16" name="PA-组合 15">
            <a:extLst>
              <a:ext uri="{FF2B5EF4-FFF2-40B4-BE49-F238E27FC236}">
                <a16:creationId xmlns:a16="http://schemas.microsoft.com/office/drawing/2014/main" id="{8BC2A63E-027E-4544-A825-67033A18AA15}"/>
              </a:ext>
            </a:extLst>
          </p:cNvPr>
          <p:cNvGrpSpPr>
            <a:grpSpLocks/>
          </p:cNvGrpSpPr>
          <p:nvPr>
            <p:custDataLst>
              <p:tags r:id="rId8"/>
            </p:custDataLst>
          </p:nvPr>
        </p:nvGrpSpPr>
        <p:grpSpPr>
          <a:xfrm>
            <a:off x="1828468" y="3185830"/>
            <a:ext cx="1989815" cy="2814175"/>
            <a:chOff x="581075" y="2286330"/>
            <a:chExt cx="2344461" cy="3315747"/>
          </a:xfrm>
        </p:grpSpPr>
        <p:pic>
          <p:nvPicPr>
            <p:cNvPr id="128" name="PA-图片 127">
              <a:extLst>
                <a:ext uri="{FF2B5EF4-FFF2-40B4-BE49-F238E27FC236}">
                  <a16:creationId xmlns:a16="http://schemas.microsoft.com/office/drawing/2014/main" id="{80CC7528-2DE9-4DCE-A805-28180349586E}"/>
                </a:ext>
              </a:extLst>
            </p:cNvPr>
            <p:cNvPicPr>
              <a:picLocks noChangeAspect="1"/>
            </p:cNvPicPr>
            <p:nvPr>
              <p:custDataLst>
                <p:tags r:id="rId41"/>
              </p:custDataLst>
            </p:nvPr>
          </p:nvPicPr>
          <p:blipFill rotWithShape="1">
            <a:blip r:embed="rId15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81075" y="2286330"/>
              <a:ext cx="2344461" cy="3315747"/>
            </a:xfrm>
            <a:prstGeom prst="rect">
              <a:avLst/>
            </a:prstGeom>
          </p:spPr>
        </p:pic>
        <p:pic>
          <p:nvPicPr>
            <p:cNvPr id="123" name="PA-图片 122">
              <a:extLst>
                <a:ext uri="{FF2B5EF4-FFF2-40B4-BE49-F238E27FC236}">
                  <a16:creationId xmlns:a16="http://schemas.microsoft.com/office/drawing/2014/main" id="{55FC836E-8E8E-4FBA-8B0B-A8BE50BB87C5}"/>
                </a:ext>
              </a:extLst>
            </p:cNvPr>
            <p:cNvPicPr>
              <a:picLocks/>
            </p:cNvPicPr>
            <p:nvPr>
              <p:custDataLst>
                <p:tags r:id="rId42"/>
              </p:custDataLst>
            </p:nvPr>
          </p:nvPicPr>
          <p:blipFill>
            <a:blip r:embed="rId15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11464" y="2379982"/>
              <a:ext cx="2083683" cy="2970057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</p:pic>
      </p:grpSp>
      <p:grpSp>
        <p:nvGrpSpPr>
          <p:cNvPr id="15" name="PA-组合 14">
            <a:extLst>
              <a:ext uri="{FF2B5EF4-FFF2-40B4-BE49-F238E27FC236}">
                <a16:creationId xmlns:a16="http://schemas.microsoft.com/office/drawing/2014/main" id="{1095763C-77A2-4FB5-A89B-4EE23E8887F9}"/>
              </a:ext>
            </a:extLst>
          </p:cNvPr>
          <p:cNvGrpSpPr>
            <a:grpSpLocks/>
          </p:cNvGrpSpPr>
          <p:nvPr>
            <p:custDataLst>
              <p:tags r:id="rId9"/>
            </p:custDataLst>
          </p:nvPr>
        </p:nvGrpSpPr>
        <p:grpSpPr>
          <a:xfrm>
            <a:off x="8373717" y="3185830"/>
            <a:ext cx="1989815" cy="2814175"/>
            <a:chOff x="3044510" y="2286330"/>
            <a:chExt cx="2344461" cy="3315747"/>
          </a:xfrm>
        </p:grpSpPr>
        <p:pic>
          <p:nvPicPr>
            <p:cNvPr id="127" name="PA-图片 126">
              <a:extLst>
                <a:ext uri="{FF2B5EF4-FFF2-40B4-BE49-F238E27FC236}">
                  <a16:creationId xmlns:a16="http://schemas.microsoft.com/office/drawing/2014/main" id="{BC9C475F-A548-47C2-B104-1EAB02D2B89D}"/>
                </a:ext>
              </a:extLst>
            </p:cNvPr>
            <p:cNvPicPr>
              <a:picLocks noChangeAspect="1"/>
            </p:cNvPicPr>
            <p:nvPr>
              <p:custDataLst>
                <p:tags r:id="rId39"/>
              </p:custDataLst>
            </p:nvPr>
          </p:nvPicPr>
          <p:blipFill rotWithShape="1">
            <a:blip r:embed="rId15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044510" y="2286330"/>
              <a:ext cx="2344461" cy="3315747"/>
            </a:xfrm>
            <a:prstGeom prst="rect">
              <a:avLst/>
            </a:prstGeom>
          </p:spPr>
        </p:pic>
        <p:pic>
          <p:nvPicPr>
            <p:cNvPr id="125" name="PA-图片 124" descr="DSC_3267">
              <a:extLst>
                <a:ext uri="{FF2B5EF4-FFF2-40B4-BE49-F238E27FC236}">
                  <a16:creationId xmlns:a16="http://schemas.microsoft.com/office/drawing/2014/main" id="{EFE1D0FD-049F-4BC2-AD8C-93E9D252B09B}"/>
                </a:ext>
              </a:extLst>
            </p:cNvPr>
            <p:cNvPicPr>
              <a:picLocks/>
            </p:cNvPicPr>
            <p:nvPr>
              <p:custDataLst>
                <p:tags r:id="rId40"/>
              </p:custDataLst>
            </p:nvPr>
          </p:nvPicPr>
          <p:blipFill>
            <a:blip r:embed="rId15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116751" y="2379982"/>
              <a:ext cx="2083683" cy="2970057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</p:pic>
      </p:grpSp>
      <p:pic>
        <p:nvPicPr>
          <p:cNvPr id="135" name="PA-图片 134" descr="图片包含 游戏机&#10;&#10;描述已自动生成">
            <a:extLst>
              <a:ext uri="{FF2B5EF4-FFF2-40B4-BE49-F238E27FC236}">
                <a16:creationId xmlns:a16="http://schemas.microsoft.com/office/drawing/2014/main" id="{673D357E-3F77-4BA6-9F3C-DEEFD775688E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5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2505" y="4695690"/>
            <a:ext cx="2024192" cy="789078"/>
          </a:xfrm>
          <a:prstGeom prst="rect">
            <a:avLst/>
          </a:prstGeom>
        </p:spPr>
      </p:pic>
      <p:pic>
        <p:nvPicPr>
          <p:cNvPr id="136" name="PA-图片 135" descr="图片包含 游戏机&#10;&#10;描述已自动生成">
            <a:extLst>
              <a:ext uri="{FF2B5EF4-FFF2-40B4-BE49-F238E27FC236}">
                <a16:creationId xmlns:a16="http://schemas.microsoft.com/office/drawing/2014/main" id="{1862FA3C-14CC-4201-8DEE-A9D52F5ECAEA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6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2773" y="4907003"/>
            <a:ext cx="1380163" cy="555918"/>
          </a:xfrm>
          <a:prstGeom prst="rect">
            <a:avLst/>
          </a:prstGeom>
        </p:spPr>
      </p:pic>
      <p:pic>
        <p:nvPicPr>
          <p:cNvPr id="137" name="PA-图片 136" descr="图片包含 游戏机&#10;&#10;描述已自动生成">
            <a:extLst>
              <a:ext uri="{FF2B5EF4-FFF2-40B4-BE49-F238E27FC236}">
                <a16:creationId xmlns:a16="http://schemas.microsoft.com/office/drawing/2014/main" id="{F7443333-DEED-4CAF-95C5-ACA00DBFE865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6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20989" y="5455865"/>
            <a:ext cx="3563547" cy="1435367"/>
          </a:xfrm>
          <a:prstGeom prst="rect">
            <a:avLst/>
          </a:prstGeom>
        </p:spPr>
      </p:pic>
      <p:pic>
        <p:nvPicPr>
          <p:cNvPr id="138" name="PA-图片 137" descr="图片包含 游戏机&#10;&#10;描述已自动生成">
            <a:extLst>
              <a:ext uri="{FF2B5EF4-FFF2-40B4-BE49-F238E27FC236}">
                <a16:creationId xmlns:a16="http://schemas.microsoft.com/office/drawing/2014/main" id="{93C572F8-FCC8-4AD5-825D-F608984AD8F9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6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82224" y="5308366"/>
            <a:ext cx="3964729" cy="1730367"/>
          </a:xfrm>
          <a:prstGeom prst="rect">
            <a:avLst/>
          </a:prstGeom>
        </p:spPr>
      </p:pic>
      <p:pic>
        <p:nvPicPr>
          <p:cNvPr id="139" name="PA-图片 138" descr="图片包含 游戏机&#10;&#10;描述已自动生成">
            <a:extLst>
              <a:ext uri="{FF2B5EF4-FFF2-40B4-BE49-F238E27FC236}">
                <a16:creationId xmlns:a16="http://schemas.microsoft.com/office/drawing/2014/main" id="{52B7196A-5249-4E62-B5D1-5C47D81CA024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6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649" y="5842194"/>
            <a:ext cx="3964729" cy="1730367"/>
          </a:xfrm>
          <a:prstGeom prst="rect">
            <a:avLst/>
          </a:prstGeom>
        </p:spPr>
      </p:pic>
      <p:pic>
        <p:nvPicPr>
          <p:cNvPr id="140" name="PA-图片 139" descr="图片包含 游戏机&#10;&#10;描述已自动生成">
            <a:extLst>
              <a:ext uri="{FF2B5EF4-FFF2-40B4-BE49-F238E27FC236}">
                <a16:creationId xmlns:a16="http://schemas.microsoft.com/office/drawing/2014/main" id="{51E386A7-DC1F-46EA-8AED-04F5338E804A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3677" y="5816028"/>
            <a:ext cx="3964729" cy="1730367"/>
          </a:xfrm>
          <a:prstGeom prst="rect">
            <a:avLst/>
          </a:prstGeom>
        </p:spPr>
      </p:pic>
      <p:pic>
        <p:nvPicPr>
          <p:cNvPr id="142" name="PA-图片 141" descr="图片包含 游戏机&#10;&#10;描述已自动生成">
            <a:extLst>
              <a:ext uri="{FF2B5EF4-FFF2-40B4-BE49-F238E27FC236}">
                <a16:creationId xmlns:a16="http://schemas.microsoft.com/office/drawing/2014/main" id="{B20B86DD-4919-4674-A49A-0C445AC1FA39}"/>
              </a:ext>
            </a:extLst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6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2773" y="4917107"/>
            <a:ext cx="1380163" cy="555918"/>
          </a:xfrm>
          <a:prstGeom prst="rect">
            <a:avLst/>
          </a:prstGeom>
        </p:spPr>
      </p:pic>
      <p:pic>
        <p:nvPicPr>
          <p:cNvPr id="143" name="PA-图片 142" descr="图片包含 游戏机&#10;&#10;描述已自动生成">
            <a:extLst>
              <a:ext uri="{FF2B5EF4-FFF2-40B4-BE49-F238E27FC236}">
                <a16:creationId xmlns:a16="http://schemas.microsoft.com/office/drawing/2014/main" id="{C049B243-0EFC-4A03-8D96-D1975AD2979B}"/>
              </a:ext>
            </a:extLst>
          </p:cNvPr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6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5079" y="5663921"/>
            <a:ext cx="3964729" cy="1730367"/>
          </a:xfrm>
          <a:prstGeom prst="rect">
            <a:avLst/>
          </a:prstGeom>
        </p:spPr>
      </p:pic>
      <p:grpSp>
        <p:nvGrpSpPr>
          <p:cNvPr id="23" name="PA-组合 22">
            <a:extLst>
              <a:ext uri="{FF2B5EF4-FFF2-40B4-BE49-F238E27FC236}">
                <a16:creationId xmlns:a16="http://schemas.microsoft.com/office/drawing/2014/main" id="{2671B6CB-CD6D-45F6-937E-E7F77C229DCB}"/>
              </a:ext>
            </a:extLst>
          </p:cNvPr>
          <p:cNvGrpSpPr/>
          <p:nvPr>
            <p:custDataLst>
              <p:tags r:id="rId18"/>
            </p:custDataLst>
          </p:nvPr>
        </p:nvGrpSpPr>
        <p:grpSpPr>
          <a:xfrm>
            <a:off x="2303382" y="2034311"/>
            <a:ext cx="7585237" cy="958867"/>
            <a:chOff x="2329234" y="1867422"/>
            <a:chExt cx="7585237" cy="958867"/>
          </a:xfrm>
        </p:grpSpPr>
        <p:sp>
          <p:nvSpPr>
            <p:cNvPr id="149" name="PA-梯形 12">
              <a:extLst>
                <a:ext uri="{FF2B5EF4-FFF2-40B4-BE49-F238E27FC236}">
                  <a16:creationId xmlns:a16="http://schemas.microsoft.com/office/drawing/2014/main" id="{D0D0AC66-9854-4DA4-96A8-4806C6558E48}"/>
                </a:ext>
              </a:extLst>
            </p:cNvPr>
            <p:cNvSpPr/>
            <p:nvPr>
              <p:custDataLst>
                <p:tags r:id="rId37"/>
              </p:custDataLst>
            </p:nvPr>
          </p:nvSpPr>
          <p:spPr>
            <a:xfrm flipV="1">
              <a:off x="2329234" y="1867422"/>
              <a:ext cx="7585237" cy="958867"/>
            </a:xfrm>
            <a:prstGeom prst="trapezoid">
              <a:avLst>
                <a:gd name="adj" fmla="val 18453"/>
              </a:avLst>
            </a:prstGeom>
            <a:gradFill>
              <a:gsLst>
                <a:gs pos="78000">
                  <a:schemeClr val="bg1">
                    <a:alpha val="0"/>
                  </a:schemeClr>
                </a:gs>
                <a:gs pos="29000">
                  <a:schemeClr val="bg1">
                    <a:alpha val="0"/>
                  </a:schemeClr>
                </a:gs>
                <a:gs pos="100000">
                  <a:schemeClr val="bg1">
                    <a:alpha val="67000"/>
                  </a:schemeClr>
                </a:gs>
                <a:gs pos="0">
                  <a:schemeClr val="bg1">
                    <a:alpha val="64000"/>
                  </a:schemeClr>
                </a:gs>
              </a:gsLst>
              <a:lin ang="0" scaled="0"/>
            </a:gradFill>
            <a:ln>
              <a:gradFill>
                <a:gsLst>
                  <a:gs pos="0">
                    <a:srgbClr val="2C9038"/>
                  </a:gs>
                  <a:gs pos="100000">
                    <a:srgbClr val="2C9038"/>
                  </a:gs>
                  <a:gs pos="5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47" name="PA-文本框 146">
              <a:extLst>
                <a:ext uri="{FF2B5EF4-FFF2-40B4-BE49-F238E27FC236}">
                  <a16:creationId xmlns:a16="http://schemas.microsoft.com/office/drawing/2014/main" id="{7CE59DF4-E008-492C-AA7A-2A743AA8B834}"/>
                </a:ext>
              </a:extLst>
            </p:cNvPr>
            <p:cNvSpPr txBox="1"/>
            <p:nvPr>
              <p:custDataLst>
                <p:tags r:id="rId38"/>
              </p:custDataLst>
            </p:nvPr>
          </p:nvSpPr>
          <p:spPr>
            <a:xfrm>
              <a:off x="2476165" y="1941231"/>
              <a:ext cx="7291375" cy="8112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5000"/>
                </a:lnSpc>
              </a:pPr>
              <a:r>
                <a:rPr lang="zh-CN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</a:rPr>
                <a:t>柔性防风拉线装置，使</a:t>
              </a:r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</a:rPr>
                <a:t>750</a:t>
              </a:r>
              <a:r>
                <a:rPr lang="zh-CN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</a:rPr>
                <a:t>千伏线路风偏问题得到彻底根治</a:t>
              </a:r>
              <a:endPara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-S R" panose="00020600040101010101" pitchFamily="18" charset="-122"/>
                <a:ea typeface="OPPOSans-S R" panose="00020600040101010101" pitchFamily="18" charset="-122"/>
                <a:cs typeface="OPPOSans-S R" panose="00020600040101010101" pitchFamily="18" charset="-122"/>
              </a:endParaRPr>
            </a:p>
            <a:p>
              <a:pPr algn="ctr">
                <a:lnSpc>
                  <a:spcPct val="135000"/>
                </a:lnSpc>
              </a:pPr>
              <a:r>
                <a:rPr lang="zh-CN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</a:rPr>
                <a:t>因具有较强的实用性获得</a:t>
              </a:r>
              <a:r>
                <a:rPr lang="zh-CN" altLang="zh-CN" b="1" dirty="0">
                  <a:solidFill>
                    <a:srgbClr val="24762E"/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</a:rPr>
                <a:t>国家发明专利及国网公司科技进步二等奖</a:t>
              </a:r>
              <a:endParaRPr lang="zh-CN" altLang="en-US" sz="2000" b="1" dirty="0">
                <a:solidFill>
                  <a:srgbClr val="24762E"/>
                </a:solidFill>
                <a:latin typeface="OPPOSans-S R" panose="00020600040101010101" pitchFamily="18" charset="-122"/>
                <a:ea typeface="OPPOSans-S R" panose="00020600040101010101" pitchFamily="18" charset="-122"/>
                <a:cs typeface="OPPOSans-S R" panose="00020600040101010101" pitchFamily="18" charset="-122"/>
              </a:endParaRPr>
            </a:p>
          </p:txBody>
        </p:sp>
      </p:grpSp>
      <p:grpSp>
        <p:nvGrpSpPr>
          <p:cNvPr id="151" name="PA-组合 363">
            <a:extLst>
              <a:ext uri="{FF2B5EF4-FFF2-40B4-BE49-F238E27FC236}">
                <a16:creationId xmlns:a16="http://schemas.microsoft.com/office/drawing/2014/main" id="{92C18C83-2D70-409F-8CDA-A2E1F9BEC58D}"/>
              </a:ext>
            </a:extLst>
          </p:cNvPr>
          <p:cNvGrpSpPr/>
          <p:nvPr>
            <p:custDataLst>
              <p:tags r:id="rId19"/>
            </p:custDataLst>
          </p:nvPr>
        </p:nvGrpSpPr>
        <p:grpSpPr>
          <a:xfrm>
            <a:off x="2211457" y="4815660"/>
            <a:ext cx="1223836" cy="557272"/>
            <a:chOff x="14224807" y="3932452"/>
            <a:chExt cx="2067889" cy="423651"/>
          </a:xfrm>
          <a:effectLst>
            <a:outerShdw blurRad="101600" algn="ctr" rotWithShape="0">
              <a:prstClr val="black">
                <a:alpha val="30000"/>
              </a:prstClr>
            </a:outerShdw>
          </a:effectLst>
        </p:grpSpPr>
        <p:sp>
          <p:nvSpPr>
            <p:cNvPr id="152" name="PA-梯形 368">
              <a:extLst>
                <a:ext uri="{FF2B5EF4-FFF2-40B4-BE49-F238E27FC236}">
                  <a16:creationId xmlns:a16="http://schemas.microsoft.com/office/drawing/2014/main" id="{03A350D6-EAF1-4128-BDD1-8581487746A1}"/>
                </a:ext>
              </a:extLst>
            </p:cNvPr>
            <p:cNvSpPr/>
            <p:nvPr>
              <p:custDataLst>
                <p:tags r:id="rId35"/>
              </p:custDataLst>
            </p:nvPr>
          </p:nvSpPr>
          <p:spPr>
            <a:xfrm flipV="1">
              <a:off x="14224807" y="3952919"/>
              <a:ext cx="2067889" cy="403184"/>
            </a:xfrm>
            <a:prstGeom prst="trapezoid">
              <a:avLst>
                <a:gd name="adj" fmla="val 1845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rgbClr val="0E19FA"/>
                </a:solidFill>
                <a:latin typeface="OPPOSans-S R" panose="00020600040101010101" pitchFamily="18" charset="-122"/>
                <a:ea typeface="OPPOSans-S R" panose="00020600040101010101" pitchFamily="18" charset="-122"/>
                <a:cs typeface="OPPOSans-S R" panose="00020600040101010101" pitchFamily="18" charset="-122"/>
              </a:endParaRPr>
            </a:p>
          </p:txBody>
        </p:sp>
        <p:sp>
          <p:nvSpPr>
            <p:cNvPr id="153" name="PA-文本框 369">
              <a:extLst>
                <a:ext uri="{FF2B5EF4-FFF2-40B4-BE49-F238E27FC236}">
                  <a16:creationId xmlns:a16="http://schemas.microsoft.com/office/drawing/2014/main" id="{97536D4B-DF1B-4220-9DE0-DE2D2C8BBE0A}"/>
                </a:ext>
              </a:extLst>
            </p:cNvPr>
            <p:cNvSpPr txBox="1"/>
            <p:nvPr>
              <p:custDataLst>
                <p:tags r:id="rId36"/>
              </p:custDataLst>
            </p:nvPr>
          </p:nvSpPr>
          <p:spPr>
            <a:xfrm>
              <a:off x="14256597" y="3932452"/>
              <a:ext cx="2004310" cy="39776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>
              <a:defPPr>
                <a:defRPr lang="en-US"/>
              </a:defPPr>
              <a:lvl1pPr>
                <a:defRPr sz="4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菱心体简" panose="02010400000101010101" pitchFamily="2" charset="-122"/>
                  <a:ea typeface="汉仪菱心体简" panose="02010400000101010101" pitchFamily="2" charset="-122"/>
                </a:defRPr>
              </a:lvl1pPr>
            </a:lstStyle>
            <a:p>
              <a:pPr algn="ctr" defTabSz="309662"/>
              <a:r>
                <a:rPr lang="zh-CN" altLang="en-US" sz="2800" kern="0" dirty="0">
                  <a:solidFill>
                    <a:srgbClr val="24762E"/>
                  </a:solidFill>
                  <a:effectLst>
                    <a:outerShdw blurRad="50800" dist="38100" dir="2700000" algn="tl" rotWithShape="0">
                      <a:srgbClr val="24762E">
                        <a:alpha val="15000"/>
                      </a:srgbClr>
                    </a:outerShdw>
                    <a:reflection blurRad="6350" stA="55000" endA="300" endPos="20000" dir="5400000" sy="-100000" algn="bl" rotWithShape="0"/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OPPOSans-S R" panose="00020600040101010101" pitchFamily="18" charset="-122"/>
                </a:rPr>
                <a:t>设计</a:t>
              </a:r>
            </a:p>
          </p:txBody>
        </p:sp>
      </p:grpSp>
      <p:grpSp>
        <p:nvGrpSpPr>
          <p:cNvPr id="13" name="PA-组合 12">
            <a:extLst>
              <a:ext uri="{FF2B5EF4-FFF2-40B4-BE49-F238E27FC236}">
                <a16:creationId xmlns:a16="http://schemas.microsoft.com/office/drawing/2014/main" id="{AE57AB46-A1C7-4ED9-80A8-A2E282540C3D}"/>
              </a:ext>
            </a:extLst>
          </p:cNvPr>
          <p:cNvGrpSpPr>
            <a:grpSpLocks/>
          </p:cNvGrpSpPr>
          <p:nvPr>
            <p:custDataLst>
              <p:tags r:id="rId20"/>
            </p:custDataLst>
          </p:nvPr>
        </p:nvGrpSpPr>
        <p:grpSpPr>
          <a:xfrm>
            <a:off x="4010218" y="3185830"/>
            <a:ext cx="1989815" cy="2814175"/>
            <a:chOff x="7714966" y="2286330"/>
            <a:chExt cx="2344461" cy="3315747"/>
          </a:xfrm>
        </p:grpSpPr>
        <p:pic>
          <p:nvPicPr>
            <p:cNvPr id="121" name="PA-图片 120">
              <a:extLst>
                <a:ext uri="{FF2B5EF4-FFF2-40B4-BE49-F238E27FC236}">
                  <a16:creationId xmlns:a16="http://schemas.microsoft.com/office/drawing/2014/main" id="{31DB7E13-316D-46C6-8346-3C2B17AAF0BD}"/>
                </a:ext>
              </a:extLst>
            </p:cNvPr>
            <p:cNvPicPr>
              <a:picLocks noChangeAspect="1"/>
            </p:cNvPicPr>
            <p:nvPr>
              <p:custDataLst>
                <p:tags r:id="rId33"/>
              </p:custDataLst>
            </p:nvPr>
          </p:nvPicPr>
          <p:blipFill rotWithShape="1">
            <a:blip r:embed="rId15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714966" y="2286330"/>
              <a:ext cx="2344461" cy="3315747"/>
            </a:xfrm>
            <a:prstGeom prst="rect">
              <a:avLst/>
            </a:prstGeom>
            <a:effectLst>
              <a:outerShdw blurRad="444500" dist="101600" sx="104000" sy="104000" algn="l" rotWithShape="0">
                <a:prstClr val="black">
                  <a:alpha val="15000"/>
                </a:prstClr>
              </a:outerShdw>
            </a:effectLst>
          </p:spPr>
        </p:pic>
        <p:pic>
          <p:nvPicPr>
            <p:cNvPr id="126" name="PA-图片 125" descr="高压输电线路防风拉线装置证书（2017.8.22）">
              <a:extLst>
                <a:ext uri="{FF2B5EF4-FFF2-40B4-BE49-F238E27FC236}">
                  <a16:creationId xmlns:a16="http://schemas.microsoft.com/office/drawing/2014/main" id="{F53520B0-22E1-4FBE-96A8-78B06A3212E8}"/>
                </a:ext>
              </a:extLst>
            </p:cNvPr>
            <p:cNvPicPr>
              <a:picLocks/>
            </p:cNvPicPr>
            <p:nvPr>
              <p:custDataLst>
                <p:tags r:id="rId34"/>
              </p:custDataLst>
            </p:nvPr>
          </p:nvPicPr>
          <p:blipFill>
            <a:blip r:embed="rId16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897980" y="2379982"/>
              <a:ext cx="2083683" cy="2970057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</p:pic>
      </p:grpSp>
      <p:grpSp>
        <p:nvGrpSpPr>
          <p:cNvPr id="154" name="PA-组合 363">
            <a:extLst>
              <a:ext uri="{FF2B5EF4-FFF2-40B4-BE49-F238E27FC236}">
                <a16:creationId xmlns:a16="http://schemas.microsoft.com/office/drawing/2014/main" id="{BEACC0D5-C5F0-4ADE-834A-CF40B321F8C8}"/>
              </a:ext>
            </a:extLst>
          </p:cNvPr>
          <p:cNvGrpSpPr/>
          <p:nvPr>
            <p:custDataLst>
              <p:tags r:id="rId21"/>
            </p:custDataLst>
          </p:nvPr>
        </p:nvGrpSpPr>
        <p:grpSpPr>
          <a:xfrm>
            <a:off x="4393207" y="4815660"/>
            <a:ext cx="1223836" cy="557272"/>
            <a:chOff x="14224807" y="3932452"/>
            <a:chExt cx="2067889" cy="423651"/>
          </a:xfrm>
          <a:effectLst>
            <a:outerShdw blurRad="101600" algn="ctr" rotWithShape="0">
              <a:prstClr val="black">
                <a:alpha val="30000"/>
              </a:prstClr>
            </a:outerShdw>
          </a:effectLst>
        </p:grpSpPr>
        <p:sp>
          <p:nvSpPr>
            <p:cNvPr id="155" name="PA-梯形 368">
              <a:extLst>
                <a:ext uri="{FF2B5EF4-FFF2-40B4-BE49-F238E27FC236}">
                  <a16:creationId xmlns:a16="http://schemas.microsoft.com/office/drawing/2014/main" id="{5D1F5945-F7C5-48CA-837C-8F18349BEB66}"/>
                </a:ext>
              </a:extLst>
            </p:cNvPr>
            <p:cNvSpPr/>
            <p:nvPr>
              <p:custDataLst>
                <p:tags r:id="rId31"/>
              </p:custDataLst>
            </p:nvPr>
          </p:nvSpPr>
          <p:spPr>
            <a:xfrm flipV="1">
              <a:off x="14224807" y="3952919"/>
              <a:ext cx="2067889" cy="403184"/>
            </a:xfrm>
            <a:prstGeom prst="trapezoid">
              <a:avLst>
                <a:gd name="adj" fmla="val 1845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rgbClr val="0E19FA"/>
                </a:solidFill>
                <a:latin typeface="OPPOSans-S R" panose="00020600040101010101" pitchFamily="18" charset="-122"/>
                <a:ea typeface="OPPOSans-S R" panose="00020600040101010101" pitchFamily="18" charset="-122"/>
                <a:cs typeface="OPPOSans-S R" panose="00020600040101010101" pitchFamily="18" charset="-122"/>
              </a:endParaRPr>
            </a:p>
          </p:txBody>
        </p:sp>
        <p:sp>
          <p:nvSpPr>
            <p:cNvPr id="156" name="PA-文本框 369">
              <a:extLst>
                <a:ext uri="{FF2B5EF4-FFF2-40B4-BE49-F238E27FC236}">
                  <a16:creationId xmlns:a16="http://schemas.microsoft.com/office/drawing/2014/main" id="{D3197B75-50FE-449E-85B5-E07995655019}"/>
                </a:ext>
              </a:extLst>
            </p:cNvPr>
            <p:cNvSpPr txBox="1"/>
            <p:nvPr>
              <p:custDataLst>
                <p:tags r:id="rId32"/>
              </p:custDataLst>
            </p:nvPr>
          </p:nvSpPr>
          <p:spPr>
            <a:xfrm>
              <a:off x="14256597" y="3932452"/>
              <a:ext cx="2004310" cy="39776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>
              <a:defPPr>
                <a:defRPr lang="en-US"/>
              </a:defPPr>
              <a:lvl1pPr>
                <a:defRPr sz="4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菱心体简" panose="02010400000101010101" pitchFamily="2" charset="-122"/>
                  <a:ea typeface="汉仪菱心体简" panose="02010400000101010101" pitchFamily="2" charset="-122"/>
                </a:defRPr>
              </a:lvl1pPr>
            </a:lstStyle>
            <a:p>
              <a:pPr algn="ctr" defTabSz="309662"/>
              <a:r>
                <a:rPr lang="zh-CN" altLang="en-US" sz="2800" kern="0" dirty="0">
                  <a:solidFill>
                    <a:srgbClr val="24762E"/>
                  </a:solidFill>
                  <a:effectLst>
                    <a:outerShdw blurRad="50800" dist="38100" dir="2700000" algn="tl" rotWithShape="0">
                      <a:srgbClr val="24762E">
                        <a:alpha val="15000"/>
                      </a:srgbClr>
                    </a:outerShdw>
                    <a:reflection blurRad="6350" stA="55000" endA="300" endPos="20000" dir="5400000" sy="-100000" algn="bl" rotWithShape="0"/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OPPOSans-S R" panose="00020600040101010101" pitchFamily="18" charset="-122"/>
                </a:rPr>
                <a:t>专利</a:t>
              </a:r>
            </a:p>
          </p:txBody>
        </p:sp>
      </p:grpSp>
      <p:grpSp>
        <p:nvGrpSpPr>
          <p:cNvPr id="157" name="PA-组合 363">
            <a:extLst>
              <a:ext uri="{FF2B5EF4-FFF2-40B4-BE49-F238E27FC236}">
                <a16:creationId xmlns:a16="http://schemas.microsoft.com/office/drawing/2014/main" id="{A6A28C57-A0F2-4CD3-9A5A-0882B2691BB0}"/>
              </a:ext>
            </a:extLst>
          </p:cNvPr>
          <p:cNvGrpSpPr/>
          <p:nvPr>
            <p:custDataLst>
              <p:tags r:id="rId22"/>
            </p:custDataLst>
          </p:nvPr>
        </p:nvGrpSpPr>
        <p:grpSpPr>
          <a:xfrm>
            <a:off x="6574957" y="4815659"/>
            <a:ext cx="1223836" cy="557269"/>
            <a:chOff x="14224807" y="3932454"/>
            <a:chExt cx="2067889" cy="423649"/>
          </a:xfrm>
          <a:effectLst>
            <a:outerShdw blurRad="101600" algn="ctr" rotWithShape="0">
              <a:prstClr val="black">
                <a:alpha val="30000"/>
              </a:prstClr>
            </a:outerShdw>
          </a:effectLst>
        </p:grpSpPr>
        <p:sp>
          <p:nvSpPr>
            <p:cNvPr id="158" name="PA-梯形 368">
              <a:extLst>
                <a:ext uri="{FF2B5EF4-FFF2-40B4-BE49-F238E27FC236}">
                  <a16:creationId xmlns:a16="http://schemas.microsoft.com/office/drawing/2014/main" id="{B97B8EA6-D108-4030-BD25-FF310E8B0BAB}"/>
                </a:ext>
              </a:extLst>
            </p:cNvPr>
            <p:cNvSpPr/>
            <p:nvPr>
              <p:custDataLst>
                <p:tags r:id="rId29"/>
              </p:custDataLst>
            </p:nvPr>
          </p:nvSpPr>
          <p:spPr>
            <a:xfrm flipV="1">
              <a:off x="14224807" y="3952919"/>
              <a:ext cx="2067889" cy="403184"/>
            </a:xfrm>
            <a:prstGeom prst="trapezoid">
              <a:avLst>
                <a:gd name="adj" fmla="val 1845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rgbClr val="0E19FA"/>
                </a:solidFill>
                <a:latin typeface="OPPOSans-S R" panose="00020600040101010101" pitchFamily="18" charset="-122"/>
                <a:ea typeface="OPPOSans-S R" panose="00020600040101010101" pitchFamily="18" charset="-122"/>
                <a:cs typeface="OPPOSans-S R" panose="00020600040101010101" pitchFamily="18" charset="-122"/>
              </a:endParaRPr>
            </a:p>
          </p:txBody>
        </p:sp>
        <p:sp>
          <p:nvSpPr>
            <p:cNvPr id="159" name="PA-文本框 369">
              <a:extLst>
                <a:ext uri="{FF2B5EF4-FFF2-40B4-BE49-F238E27FC236}">
                  <a16:creationId xmlns:a16="http://schemas.microsoft.com/office/drawing/2014/main" id="{F6F537D3-E279-49A5-BB9C-E16FF429969E}"/>
                </a:ext>
              </a:extLst>
            </p:cNvPr>
            <p:cNvSpPr txBox="1"/>
            <p:nvPr>
              <p:custDataLst>
                <p:tags r:id="rId30"/>
              </p:custDataLst>
            </p:nvPr>
          </p:nvSpPr>
          <p:spPr>
            <a:xfrm>
              <a:off x="14256597" y="3932454"/>
              <a:ext cx="2004310" cy="39776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>
              <a:defPPr>
                <a:defRPr lang="en-US"/>
              </a:defPPr>
              <a:lvl1pPr>
                <a:defRPr sz="4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菱心体简" panose="02010400000101010101" pitchFamily="2" charset="-122"/>
                  <a:ea typeface="汉仪菱心体简" panose="02010400000101010101" pitchFamily="2" charset="-122"/>
                </a:defRPr>
              </a:lvl1pPr>
            </a:lstStyle>
            <a:p>
              <a:pPr algn="ctr" defTabSz="309662"/>
              <a:r>
                <a:rPr lang="zh-CN" altLang="en-US" sz="2800" kern="0" dirty="0">
                  <a:solidFill>
                    <a:srgbClr val="24762E"/>
                  </a:solidFill>
                  <a:effectLst>
                    <a:outerShdw blurRad="50800" dist="38100" dir="2700000" algn="tl" rotWithShape="0">
                      <a:srgbClr val="24762E">
                        <a:alpha val="15000"/>
                      </a:srgbClr>
                    </a:outerShdw>
                    <a:reflection blurRad="6350" stA="55000" endA="300" endPos="20000" dir="5400000" sy="-100000" algn="bl" rotWithShape="0"/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OPPOSans-S R" panose="00020600040101010101" pitchFamily="18" charset="-122"/>
                </a:rPr>
                <a:t>安装</a:t>
              </a:r>
            </a:p>
          </p:txBody>
        </p:sp>
      </p:grpSp>
      <p:grpSp>
        <p:nvGrpSpPr>
          <p:cNvPr id="160" name="PA-组合 363">
            <a:extLst>
              <a:ext uri="{FF2B5EF4-FFF2-40B4-BE49-F238E27FC236}">
                <a16:creationId xmlns:a16="http://schemas.microsoft.com/office/drawing/2014/main" id="{1B5A723B-9437-466C-8499-89F12BB9B76F}"/>
              </a:ext>
            </a:extLst>
          </p:cNvPr>
          <p:cNvGrpSpPr/>
          <p:nvPr>
            <p:custDataLst>
              <p:tags r:id="rId23"/>
            </p:custDataLst>
          </p:nvPr>
        </p:nvGrpSpPr>
        <p:grpSpPr>
          <a:xfrm>
            <a:off x="8756706" y="4815660"/>
            <a:ext cx="1223836" cy="557272"/>
            <a:chOff x="14224807" y="3932452"/>
            <a:chExt cx="2067889" cy="423651"/>
          </a:xfrm>
          <a:effectLst>
            <a:outerShdw blurRad="101600" algn="ctr" rotWithShape="0">
              <a:prstClr val="black">
                <a:alpha val="30000"/>
              </a:prstClr>
            </a:outerShdw>
          </a:effectLst>
        </p:grpSpPr>
        <p:sp>
          <p:nvSpPr>
            <p:cNvPr id="161" name="PA-梯形 368">
              <a:extLst>
                <a:ext uri="{FF2B5EF4-FFF2-40B4-BE49-F238E27FC236}">
                  <a16:creationId xmlns:a16="http://schemas.microsoft.com/office/drawing/2014/main" id="{D901FC0C-9998-4510-A4C4-741B265593C3}"/>
                </a:ext>
              </a:extLst>
            </p:cNvPr>
            <p:cNvSpPr/>
            <p:nvPr>
              <p:custDataLst>
                <p:tags r:id="rId27"/>
              </p:custDataLst>
            </p:nvPr>
          </p:nvSpPr>
          <p:spPr>
            <a:xfrm flipV="1">
              <a:off x="14224807" y="3952919"/>
              <a:ext cx="2067889" cy="403184"/>
            </a:xfrm>
            <a:prstGeom prst="trapezoid">
              <a:avLst>
                <a:gd name="adj" fmla="val 1845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rgbClr val="0E19FA"/>
                </a:solidFill>
                <a:latin typeface="OPPOSans-S R" panose="00020600040101010101" pitchFamily="18" charset="-122"/>
                <a:ea typeface="OPPOSans-S R" panose="00020600040101010101" pitchFamily="18" charset="-122"/>
                <a:cs typeface="OPPOSans-S R" panose="00020600040101010101" pitchFamily="18" charset="-122"/>
              </a:endParaRPr>
            </a:p>
          </p:txBody>
        </p:sp>
        <p:sp>
          <p:nvSpPr>
            <p:cNvPr id="162" name="PA-文本框 369">
              <a:extLst>
                <a:ext uri="{FF2B5EF4-FFF2-40B4-BE49-F238E27FC236}">
                  <a16:creationId xmlns:a16="http://schemas.microsoft.com/office/drawing/2014/main" id="{FF30581B-A09B-4ACF-88C1-745300528AC9}"/>
                </a:ext>
              </a:extLst>
            </p:cNvPr>
            <p:cNvSpPr txBox="1"/>
            <p:nvPr>
              <p:custDataLst>
                <p:tags r:id="rId28"/>
              </p:custDataLst>
            </p:nvPr>
          </p:nvSpPr>
          <p:spPr>
            <a:xfrm>
              <a:off x="14256597" y="3932452"/>
              <a:ext cx="2004310" cy="39776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>
              <a:defPPr>
                <a:defRPr lang="en-US"/>
              </a:defPPr>
              <a:lvl1pPr>
                <a:defRPr sz="4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菱心体简" panose="02010400000101010101" pitchFamily="2" charset="-122"/>
                  <a:ea typeface="汉仪菱心体简" panose="02010400000101010101" pitchFamily="2" charset="-122"/>
                </a:defRPr>
              </a:lvl1pPr>
            </a:lstStyle>
            <a:p>
              <a:pPr algn="ctr" defTabSz="309662"/>
              <a:r>
                <a:rPr lang="zh-CN" altLang="en-US" sz="2800" kern="0" dirty="0">
                  <a:solidFill>
                    <a:srgbClr val="24762E"/>
                  </a:solidFill>
                  <a:effectLst>
                    <a:outerShdw blurRad="50800" dist="38100" dir="2700000" algn="tl" rotWithShape="0">
                      <a:srgbClr val="24762E">
                        <a:alpha val="15000"/>
                      </a:srgbClr>
                    </a:outerShdw>
                    <a:reflection blurRad="6350" stA="55000" endA="300" endPos="20000" dir="5400000" sy="-100000" algn="bl" rotWithShape="0"/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OPPOSans-S R" panose="00020600040101010101" pitchFamily="18" charset="-122"/>
                </a:rPr>
                <a:t>根治</a:t>
              </a:r>
            </a:p>
          </p:txBody>
        </p:sp>
      </p:grpSp>
      <p:pic>
        <p:nvPicPr>
          <p:cNvPr id="141" name="PA-图片 140" descr="图片包含 游戏机&#10;&#10;描述已自动生成">
            <a:extLst>
              <a:ext uri="{FF2B5EF4-FFF2-40B4-BE49-F238E27FC236}">
                <a16:creationId xmlns:a16="http://schemas.microsoft.com/office/drawing/2014/main" id="{2F8E12CF-42C6-4BBF-8775-F02B567EA35C}"/>
              </a:ext>
            </a:extLst>
          </p:cNvPr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16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5030" y="5656722"/>
            <a:ext cx="3964729" cy="1730367"/>
          </a:xfrm>
          <a:prstGeom prst="rect">
            <a:avLst/>
          </a:prstGeom>
        </p:spPr>
      </p:pic>
      <p:pic>
        <p:nvPicPr>
          <p:cNvPr id="144" name="PA-图片 143" descr="图片包含 游戏机&#10;&#10;描述已自动生成">
            <a:extLst>
              <a:ext uri="{FF2B5EF4-FFF2-40B4-BE49-F238E27FC236}">
                <a16:creationId xmlns:a16="http://schemas.microsoft.com/office/drawing/2014/main" id="{6D29FD2E-F76E-40EE-85B2-3EA40561729A}"/>
              </a:ext>
            </a:extLst>
          </p:cNvPr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16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0571" y="5620499"/>
            <a:ext cx="3964729" cy="1730367"/>
          </a:xfrm>
          <a:prstGeom prst="rect">
            <a:avLst/>
          </a:prstGeom>
        </p:spPr>
      </p:pic>
      <p:pic>
        <p:nvPicPr>
          <p:cNvPr id="145" name="PA-图片 144" descr="图片包含 游戏机&#10;&#10;描述已自动生成">
            <a:extLst>
              <a:ext uri="{FF2B5EF4-FFF2-40B4-BE49-F238E27FC236}">
                <a16:creationId xmlns:a16="http://schemas.microsoft.com/office/drawing/2014/main" id="{CA05D42A-C174-4F7F-8BB4-C5A1FAD2B530}"/>
              </a:ext>
            </a:extLst>
          </p:cNvPr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16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4450" y="5128766"/>
            <a:ext cx="3964729" cy="1730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8329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PA-组合 21">
            <a:extLst>
              <a:ext uri="{FF2B5EF4-FFF2-40B4-BE49-F238E27FC236}">
                <a16:creationId xmlns:a16="http://schemas.microsoft.com/office/drawing/2014/main" id="{607A2237-361B-41FA-AC25-BF0CDB15437E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7723" y="-59172"/>
            <a:ext cx="12192000" cy="6892749"/>
            <a:chOff x="2133600" y="0"/>
            <a:chExt cx="12192000" cy="6892749"/>
          </a:xfrm>
        </p:grpSpPr>
        <p:pic>
          <p:nvPicPr>
            <p:cNvPr id="20" name="PA-图片 19" descr="雪地上的风景&#10;&#10;描述已自动生成">
              <a:extLst>
                <a:ext uri="{FF2B5EF4-FFF2-40B4-BE49-F238E27FC236}">
                  <a16:creationId xmlns:a16="http://schemas.microsoft.com/office/drawing/2014/main" id="{6150744A-32A7-4967-87A8-4F1D283E42A9}"/>
                </a:ext>
              </a:extLst>
            </p:cNvPr>
            <p:cNvPicPr>
              <a:picLocks noChangeAspect="1"/>
            </p:cNvPicPr>
            <p:nvPr>
              <p:custDataLst>
                <p:tags r:id="rId297"/>
              </p:custDataLst>
            </p:nvPr>
          </p:nvPicPr>
          <p:blipFill>
            <a:blip r:embed="rId30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33600" y="0"/>
              <a:ext cx="12192000" cy="6858000"/>
            </a:xfrm>
            <a:prstGeom prst="rect">
              <a:avLst/>
            </a:prstGeom>
          </p:spPr>
        </p:pic>
        <p:sp>
          <p:nvSpPr>
            <p:cNvPr id="21" name="PA-矩形 20">
              <a:extLst>
                <a:ext uri="{FF2B5EF4-FFF2-40B4-BE49-F238E27FC236}">
                  <a16:creationId xmlns:a16="http://schemas.microsoft.com/office/drawing/2014/main" id="{5399838C-10D5-4E57-9F6E-1B7DD401F4F9}"/>
                </a:ext>
              </a:extLst>
            </p:cNvPr>
            <p:cNvSpPr/>
            <p:nvPr>
              <p:custDataLst>
                <p:tags r:id="rId298"/>
              </p:custDataLst>
            </p:nvPr>
          </p:nvSpPr>
          <p:spPr>
            <a:xfrm>
              <a:off x="2133600" y="34749"/>
              <a:ext cx="12192000" cy="6858000"/>
            </a:xfrm>
            <a:prstGeom prst="rect">
              <a:avLst/>
            </a:prstGeom>
            <a:gradFill>
              <a:gsLst>
                <a:gs pos="3333">
                  <a:schemeClr val="accent1">
                    <a:lumMod val="5000"/>
                    <a:lumOff val="95000"/>
                    <a:alpha val="40000"/>
                  </a:schemeClr>
                </a:gs>
                <a:gs pos="27000">
                  <a:schemeClr val="accent1">
                    <a:lumMod val="5000"/>
                    <a:lumOff val="95000"/>
                    <a:alpha val="70000"/>
                  </a:schemeClr>
                </a:gs>
                <a:gs pos="100000">
                  <a:schemeClr val="bg1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" name="PA-组合 1">
            <a:extLst>
              <a:ext uri="{FF2B5EF4-FFF2-40B4-BE49-F238E27FC236}">
                <a16:creationId xmlns:a16="http://schemas.microsoft.com/office/drawing/2014/main" id="{1CCF1898-BBEC-41FC-9F0E-6ADEA1383D41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-2815622" y="-526812"/>
            <a:ext cx="17677737" cy="3034824"/>
            <a:chOff x="-2815622" y="-526812"/>
            <a:chExt cx="17677737" cy="3034824"/>
          </a:xfrm>
        </p:grpSpPr>
        <p:pic>
          <p:nvPicPr>
            <p:cNvPr id="3" name="PA-图片 2" descr="图片包含 武器, 烟, 照片, 堆&#10;&#10;描述已自动生成">
              <a:extLst>
                <a:ext uri="{FF2B5EF4-FFF2-40B4-BE49-F238E27FC236}">
                  <a16:creationId xmlns:a16="http://schemas.microsoft.com/office/drawing/2014/main" id="{D0FC23CA-79F8-49BC-AC48-572423D1D67B}"/>
                </a:ext>
              </a:extLst>
            </p:cNvPr>
            <p:cNvPicPr>
              <a:picLocks noChangeAspect="1"/>
            </p:cNvPicPr>
            <p:nvPr>
              <p:custDataLst>
                <p:tags r:id="rId291"/>
              </p:custDataLst>
            </p:nvPr>
          </p:nvPicPr>
          <p:blipFill>
            <a:blip r:embed="rId30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70115" y="-510462"/>
              <a:ext cx="12192000" cy="2465276"/>
            </a:xfrm>
            <a:prstGeom prst="rect">
              <a:avLst/>
            </a:prstGeom>
          </p:spPr>
        </p:pic>
        <p:pic>
          <p:nvPicPr>
            <p:cNvPr id="4" name="PA-图片 3" descr="绿色的灯光&#10;&#10;描述已自动生成">
              <a:extLst>
                <a:ext uri="{FF2B5EF4-FFF2-40B4-BE49-F238E27FC236}">
                  <a16:creationId xmlns:a16="http://schemas.microsoft.com/office/drawing/2014/main" id="{324C3CF6-D343-45BC-A0EF-F511AE15F0E2}"/>
                </a:ext>
              </a:extLst>
            </p:cNvPr>
            <p:cNvPicPr>
              <a:picLocks noChangeAspect="1"/>
            </p:cNvPicPr>
            <p:nvPr>
              <p:custDataLst>
                <p:tags r:id="rId292"/>
              </p:custDataLst>
            </p:nvPr>
          </p:nvPicPr>
          <p:blipFill rotWithShape="1">
            <a:blip r:embed="rId30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6879"/>
            <a:stretch/>
          </p:blipFill>
          <p:spPr>
            <a:xfrm flipH="1">
              <a:off x="-710940" y="-526812"/>
              <a:ext cx="3109070" cy="3034824"/>
            </a:xfrm>
            <a:prstGeom prst="rect">
              <a:avLst/>
            </a:prstGeom>
          </p:spPr>
        </p:pic>
        <p:pic>
          <p:nvPicPr>
            <p:cNvPr id="5" name="PA-图片 4">
              <a:extLst>
                <a:ext uri="{FF2B5EF4-FFF2-40B4-BE49-F238E27FC236}">
                  <a16:creationId xmlns:a16="http://schemas.microsoft.com/office/drawing/2014/main" id="{773AAD06-B6BE-4708-83A4-991BFBBD1972}"/>
                </a:ext>
              </a:extLst>
            </p:cNvPr>
            <p:cNvPicPr>
              <a:picLocks noChangeAspect="1"/>
            </p:cNvPicPr>
            <p:nvPr>
              <p:custDataLst>
                <p:tags r:id="rId293"/>
              </p:custDataLst>
            </p:nvPr>
          </p:nvPicPr>
          <p:blipFill>
            <a:blip r:embed="rId304"/>
            <a:stretch>
              <a:fillRect/>
            </a:stretch>
          </p:blipFill>
          <p:spPr>
            <a:xfrm>
              <a:off x="-2815622" y="-329293"/>
              <a:ext cx="6596444" cy="1408298"/>
            </a:xfrm>
            <a:prstGeom prst="rect">
              <a:avLst/>
            </a:prstGeom>
          </p:spPr>
        </p:pic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CA066F2E-745F-4152-8847-4C1719EABE9B}"/>
                </a:ext>
              </a:extLst>
            </p:cNvPr>
            <p:cNvGrpSpPr/>
            <p:nvPr/>
          </p:nvGrpSpPr>
          <p:grpSpPr>
            <a:xfrm>
              <a:off x="745915" y="430538"/>
              <a:ext cx="11014419" cy="439800"/>
              <a:chOff x="745915" y="430538"/>
              <a:chExt cx="11014419" cy="439800"/>
            </a:xfrm>
          </p:grpSpPr>
          <p:pic>
            <p:nvPicPr>
              <p:cNvPr id="7" name="PA-图片 6">
                <a:extLst>
                  <a:ext uri="{FF2B5EF4-FFF2-40B4-BE49-F238E27FC236}">
                    <a16:creationId xmlns:a16="http://schemas.microsoft.com/office/drawing/2014/main" id="{90A7BB5B-CD5C-4B70-BD13-820DC442E29C}"/>
                  </a:ext>
                </a:extLst>
              </p:cNvPr>
              <p:cNvPicPr>
                <a:picLocks noChangeAspect="1"/>
              </p:cNvPicPr>
              <p:nvPr>
                <p:custDataLst>
                  <p:tags r:id="rId294"/>
                </p:custDataLst>
              </p:nvPr>
            </p:nvPicPr>
            <p:blipFill>
              <a:blip r:embed="rId30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446279" y="490881"/>
                <a:ext cx="314055" cy="319113"/>
              </a:xfrm>
              <a:prstGeom prst="rect">
                <a:avLst/>
              </a:prstGeom>
            </p:spPr>
          </p:pic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1A1E9948-F8C3-4B1A-B84A-B08AC0A7B71E}"/>
                  </a:ext>
                </a:extLst>
              </p:cNvPr>
              <p:cNvGrpSpPr/>
              <p:nvPr/>
            </p:nvGrpSpPr>
            <p:grpSpPr>
              <a:xfrm>
                <a:off x="745915" y="430538"/>
                <a:ext cx="2720642" cy="439800"/>
                <a:chOff x="850219" y="-61691"/>
                <a:chExt cx="1928184" cy="311697"/>
              </a:xfrm>
            </p:grpSpPr>
            <p:sp>
              <p:nvSpPr>
                <p:cNvPr id="9" name="PA-文本框 52">
                  <a:extLst>
                    <a:ext uri="{FF2B5EF4-FFF2-40B4-BE49-F238E27FC236}">
                      <a16:creationId xmlns:a16="http://schemas.microsoft.com/office/drawing/2014/main" id="{683256DF-6EF1-459A-9F42-953E9EF17188}"/>
                    </a:ext>
                  </a:extLst>
                </p:cNvPr>
                <p:cNvSpPr txBox="1"/>
                <p:nvPr>
                  <p:custDataLst>
                    <p:tags r:id="rId295"/>
                  </p:custDataLst>
                </p:nvPr>
              </p:nvSpPr>
              <p:spPr>
                <a:xfrm>
                  <a:off x="850219" y="-61691"/>
                  <a:ext cx="1227100" cy="3116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 defTabSz="406419">
                    <a:defRPr/>
                  </a:pPr>
                  <a:r>
                    <a:rPr lang="zh-CN" altLang="en-US" sz="2258" b="1" dirty="0">
                      <a:gradFill>
                        <a:gsLst>
                          <a:gs pos="100000">
                            <a:srgbClr val="257B30"/>
                          </a:gs>
                          <a:gs pos="0">
                            <a:srgbClr val="2C9038"/>
                          </a:gs>
                        </a:gsLst>
                        <a:lin ang="2700000" scaled="0"/>
                      </a:gradFill>
                      <a:latin typeface="字体圈欣意冠黑体" panose="00000500000000000000" pitchFamily="2" charset="-122"/>
                      <a:ea typeface="字体圈欣意冠黑体" panose="00000500000000000000" pitchFamily="2" charset="-122"/>
                    </a:rPr>
                    <a:t>新的征程</a:t>
                  </a:r>
                  <a:endParaRPr lang="en-US" sz="2258" dirty="0">
                    <a:gradFill>
                      <a:gsLst>
                        <a:gs pos="100000">
                          <a:srgbClr val="257B30"/>
                        </a:gs>
                        <a:gs pos="0">
                          <a:srgbClr val="2C9038"/>
                        </a:gs>
                      </a:gsLst>
                      <a:lin ang="2700000" scaled="0"/>
                    </a:gradFill>
                    <a:latin typeface="字体圈欣意冠黑体" panose="00000500000000000000" pitchFamily="2" charset="-122"/>
                    <a:ea typeface="字体圈欣意冠黑体" panose="00000500000000000000" pitchFamily="2" charset="-122"/>
                  </a:endParaRPr>
                </a:p>
              </p:txBody>
            </p:sp>
            <p:sp>
              <p:nvSpPr>
                <p:cNvPr id="10" name="PA-矩形 1">
                  <a:extLst>
                    <a:ext uri="{FF2B5EF4-FFF2-40B4-BE49-F238E27FC236}">
                      <a16:creationId xmlns:a16="http://schemas.microsoft.com/office/drawing/2014/main" id="{E2C07DB3-5F79-414F-8291-B301F1BA4109}"/>
                    </a:ext>
                  </a:extLst>
                </p:cNvPr>
                <p:cNvSpPr/>
                <p:nvPr>
                  <p:custDataLst>
                    <p:tags r:id="rId296"/>
                  </p:custDataLst>
                </p:nvPr>
              </p:nvSpPr>
              <p:spPr>
                <a:xfrm>
                  <a:off x="2055488" y="76806"/>
                  <a:ext cx="722915" cy="123152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406419">
                    <a:defRPr/>
                  </a:pPr>
                  <a:r>
                    <a:rPr lang="en-US" altLang="zh-CN" sz="1129" spc="89" dirty="0">
                      <a:solidFill>
                        <a:srgbClr val="FFFFFF">
                          <a:lumMod val="65000"/>
                          <a:alpha val="90000"/>
                        </a:srgbClr>
                      </a:solidFill>
                      <a:latin typeface="字体圈欣意冠黑体" panose="00000500000000000000" pitchFamily="2" charset="-122"/>
                      <a:ea typeface="字体圈欣意冠黑体" panose="00000500000000000000" pitchFamily="2" charset="-122"/>
                      <a:cs typeface="阿里巴巴普惠体 M" panose="00020600040101010101" pitchFamily="18" charset="-122"/>
                      <a:sym typeface="Gilroy Medium" panose="00000600000000000000" pitchFamily="50" charset="0"/>
                    </a:rPr>
                    <a:t>New Journey</a:t>
                  </a:r>
                </a:p>
              </p:txBody>
            </p:sp>
          </p:grpSp>
        </p:grpSp>
      </p:grpSp>
      <p:pic>
        <p:nvPicPr>
          <p:cNvPr id="138" name="PA-图片 137" descr="图片包含 游戏机&#10;&#10;描述已自动生成">
            <a:extLst>
              <a:ext uri="{FF2B5EF4-FFF2-40B4-BE49-F238E27FC236}">
                <a16:creationId xmlns:a16="http://schemas.microsoft.com/office/drawing/2014/main" id="{93C572F8-FCC8-4AD5-825D-F608984AD8F9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30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82224" y="5308366"/>
            <a:ext cx="3964729" cy="1730367"/>
          </a:xfrm>
          <a:prstGeom prst="rect">
            <a:avLst/>
          </a:prstGeom>
        </p:spPr>
      </p:pic>
      <p:grpSp>
        <p:nvGrpSpPr>
          <p:cNvPr id="480" name="PA-组合 91">
            <a:extLst>
              <a:ext uri="{FF2B5EF4-FFF2-40B4-BE49-F238E27FC236}">
                <a16:creationId xmlns:a16="http://schemas.microsoft.com/office/drawing/2014/main" id="{3E84ED76-7367-41CA-BE09-C78BFF9781D2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-1225708" y="4300995"/>
            <a:ext cx="14138891" cy="1245435"/>
            <a:chOff x="-1598788" y="4019401"/>
            <a:chExt cx="20875115" cy="1838800"/>
          </a:xfrm>
        </p:grpSpPr>
        <p:sp>
          <p:nvSpPr>
            <p:cNvPr id="481" name="PA-图形 97">
              <a:extLst>
                <a:ext uri="{FF2B5EF4-FFF2-40B4-BE49-F238E27FC236}">
                  <a16:creationId xmlns:a16="http://schemas.microsoft.com/office/drawing/2014/main" id="{4BC1C179-5CEF-46BB-BC4D-0C3BE76ADE2E}"/>
                </a:ext>
              </a:extLst>
            </p:cNvPr>
            <p:cNvSpPr/>
            <p:nvPr>
              <p:custDataLst>
                <p:tags r:id="rId289"/>
              </p:custDataLst>
            </p:nvPr>
          </p:nvSpPr>
          <p:spPr>
            <a:xfrm rot="488375" flipH="1">
              <a:off x="-1598788" y="4019401"/>
              <a:ext cx="18737110" cy="1838799"/>
            </a:xfrm>
            <a:custGeom>
              <a:avLst/>
              <a:gdLst>
                <a:gd name="connsiteX0" fmla="*/ 17995904 w 17991143"/>
                <a:gd name="connsiteY0" fmla="*/ 2073814 h 2636797"/>
                <a:gd name="connsiteX1" fmla="*/ 16437623 w 17991143"/>
                <a:gd name="connsiteY1" fmla="*/ 2443157 h 2636797"/>
                <a:gd name="connsiteX2" fmla="*/ 15310559 w 17991143"/>
                <a:gd name="connsiteY2" fmla="*/ 2576424 h 2636797"/>
                <a:gd name="connsiteX3" fmla="*/ 13309638 w 17991143"/>
                <a:gd name="connsiteY3" fmla="*/ 2630683 h 2636797"/>
                <a:gd name="connsiteX4" fmla="*/ 12245401 w 17991143"/>
                <a:gd name="connsiteY4" fmla="*/ 2577376 h 2636797"/>
                <a:gd name="connsiteX5" fmla="*/ 11341084 w 17991143"/>
                <a:gd name="connsiteY5" fmla="*/ 2497415 h 2636797"/>
                <a:gd name="connsiteX6" fmla="*/ 10392027 w 17991143"/>
                <a:gd name="connsiteY6" fmla="*/ 2357484 h 2636797"/>
                <a:gd name="connsiteX7" fmla="*/ 9114561 w 17991143"/>
                <a:gd name="connsiteY7" fmla="*/ 2115699 h 2636797"/>
                <a:gd name="connsiteX8" fmla="*/ 7186939 w 17991143"/>
                <a:gd name="connsiteY8" fmla="*/ 1634031 h 2636797"/>
                <a:gd name="connsiteX9" fmla="*/ 5064174 w 17991143"/>
                <a:gd name="connsiteY9" fmla="*/ 907722 h 2636797"/>
                <a:gd name="connsiteX10" fmla="*/ 2966159 w 17991143"/>
                <a:gd name="connsiteY10" fmla="*/ 266133 h 2636797"/>
                <a:gd name="connsiteX11" fmla="*/ 1941901 w 17991143"/>
                <a:gd name="connsiteY11" fmla="*/ 119539 h 2636797"/>
                <a:gd name="connsiteX12" fmla="*/ 1201313 w 17991143"/>
                <a:gd name="connsiteY12" fmla="*/ 92885 h 2636797"/>
                <a:gd name="connsiteX13" fmla="*/ 24750 w 17991143"/>
                <a:gd name="connsiteY13" fmla="*/ 294690 h 2636797"/>
                <a:gd name="connsiteX14" fmla="*/ 0 w 17991143"/>
                <a:gd name="connsiteY14" fmla="*/ 290883 h 2636797"/>
                <a:gd name="connsiteX15" fmla="*/ 353159 w 17991143"/>
                <a:gd name="connsiteY15" fmla="*/ 181413 h 2636797"/>
                <a:gd name="connsiteX16" fmla="*/ 1472608 w 17991143"/>
                <a:gd name="connsiteY16" fmla="*/ 7213 h 2636797"/>
                <a:gd name="connsiteX17" fmla="*/ 2930938 w 17991143"/>
                <a:gd name="connsiteY17" fmla="*/ 99548 h 2636797"/>
                <a:gd name="connsiteX18" fmla="*/ 5112721 w 17991143"/>
                <a:gd name="connsiteY18" fmla="*/ 675455 h 2636797"/>
                <a:gd name="connsiteX19" fmla="*/ 7154573 w 17991143"/>
                <a:gd name="connsiteY19" fmla="*/ 1283727 h 2636797"/>
                <a:gd name="connsiteX20" fmla="*/ 8651932 w 17991143"/>
                <a:gd name="connsiteY20" fmla="*/ 1668300 h 2636797"/>
                <a:gd name="connsiteX21" fmla="*/ 9751391 w 17991143"/>
                <a:gd name="connsiteY21" fmla="*/ 1875817 h 2636797"/>
                <a:gd name="connsiteX22" fmla="*/ 10688073 w 17991143"/>
                <a:gd name="connsiteY22" fmla="*/ 1996710 h 2636797"/>
                <a:gd name="connsiteX23" fmla="*/ 11626658 w 17991143"/>
                <a:gd name="connsiteY23" fmla="*/ 2065247 h 2636797"/>
                <a:gd name="connsiteX24" fmla="*/ 12706127 w 17991143"/>
                <a:gd name="connsiteY24" fmla="*/ 2082382 h 2636797"/>
                <a:gd name="connsiteX25" fmla="*/ 13593309 w 17991143"/>
                <a:gd name="connsiteY25" fmla="*/ 2028123 h 2636797"/>
                <a:gd name="connsiteX26" fmla="*/ 15812216 w 17991143"/>
                <a:gd name="connsiteY26" fmla="*/ 1503619 h 2636797"/>
                <a:gd name="connsiteX27" fmla="*/ 17871204 w 17991143"/>
                <a:gd name="connsiteY27" fmla="*/ 336575 h 2636797"/>
                <a:gd name="connsiteX28" fmla="*/ 17996856 w 17991143"/>
                <a:gd name="connsiteY28" fmla="*/ 235672 h 2636797"/>
                <a:gd name="connsiteX29" fmla="*/ 17995904 w 17991143"/>
                <a:gd name="connsiteY29" fmla="*/ 2073814 h 2636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7991143" h="2636797">
                  <a:moveTo>
                    <a:pt x="17995904" y="2073814"/>
                  </a:moveTo>
                  <a:cubicBezTo>
                    <a:pt x="17489486" y="2250870"/>
                    <a:pt x="16967838" y="2366052"/>
                    <a:pt x="16437623" y="2443157"/>
                  </a:cubicBezTo>
                  <a:cubicBezTo>
                    <a:pt x="16063521" y="2497415"/>
                    <a:pt x="15687516" y="2540251"/>
                    <a:pt x="15310559" y="2576424"/>
                  </a:cubicBezTo>
                  <a:cubicBezTo>
                    <a:pt x="14645172" y="2640202"/>
                    <a:pt x="13976930" y="2646866"/>
                    <a:pt x="13309638" y="2630683"/>
                  </a:cubicBezTo>
                  <a:cubicBezTo>
                    <a:pt x="12954576" y="2622116"/>
                    <a:pt x="12599512" y="2600222"/>
                    <a:pt x="12245401" y="2577376"/>
                  </a:cubicBezTo>
                  <a:cubicBezTo>
                    <a:pt x="11943644" y="2557386"/>
                    <a:pt x="11641888" y="2532636"/>
                    <a:pt x="11341084" y="2497415"/>
                  </a:cubicBezTo>
                  <a:cubicBezTo>
                    <a:pt x="11024097" y="2459339"/>
                    <a:pt x="10707111" y="2412695"/>
                    <a:pt x="10392027" y="2357484"/>
                  </a:cubicBezTo>
                  <a:cubicBezTo>
                    <a:pt x="9964619" y="2283235"/>
                    <a:pt x="9539114" y="2204227"/>
                    <a:pt x="9114561" y="2115699"/>
                  </a:cubicBezTo>
                  <a:cubicBezTo>
                    <a:pt x="8466309" y="1978623"/>
                    <a:pt x="7824720" y="1814894"/>
                    <a:pt x="7186939" y="1634031"/>
                  </a:cubicBezTo>
                  <a:cubicBezTo>
                    <a:pt x="6466341" y="1430322"/>
                    <a:pt x="5752407" y="1203767"/>
                    <a:pt x="5064174" y="907722"/>
                  </a:cubicBezTo>
                  <a:cubicBezTo>
                    <a:pt x="4387364" y="617389"/>
                    <a:pt x="3685805" y="414631"/>
                    <a:pt x="2966159" y="266133"/>
                  </a:cubicBezTo>
                  <a:cubicBezTo>
                    <a:pt x="2628230" y="196643"/>
                    <a:pt x="2286494" y="141432"/>
                    <a:pt x="1941901" y="119539"/>
                  </a:cubicBezTo>
                  <a:cubicBezTo>
                    <a:pt x="1695356" y="104308"/>
                    <a:pt x="1447859" y="87173"/>
                    <a:pt x="1201313" y="92885"/>
                  </a:cubicBezTo>
                  <a:cubicBezTo>
                    <a:pt x="800558" y="102404"/>
                    <a:pt x="409322" y="180461"/>
                    <a:pt x="24750" y="294690"/>
                  </a:cubicBezTo>
                  <a:cubicBezTo>
                    <a:pt x="17134" y="296594"/>
                    <a:pt x="10471" y="299450"/>
                    <a:pt x="0" y="290883"/>
                  </a:cubicBezTo>
                  <a:cubicBezTo>
                    <a:pt x="118037" y="254710"/>
                    <a:pt x="235122" y="214730"/>
                    <a:pt x="353159" y="181413"/>
                  </a:cubicBezTo>
                  <a:cubicBezTo>
                    <a:pt x="719646" y="81462"/>
                    <a:pt x="1093747" y="26251"/>
                    <a:pt x="1472608" y="7213"/>
                  </a:cubicBezTo>
                  <a:cubicBezTo>
                    <a:pt x="1962843" y="-17537"/>
                    <a:pt x="2446415" y="23395"/>
                    <a:pt x="2930938" y="99548"/>
                  </a:cubicBezTo>
                  <a:cubicBezTo>
                    <a:pt x="3678189" y="216634"/>
                    <a:pt x="4393076" y="450804"/>
                    <a:pt x="5112721" y="675455"/>
                  </a:cubicBezTo>
                  <a:cubicBezTo>
                    <a:pt x="5790483" y="886780"/>
                    <a:pt x="6471100" y="1090489"/>
                    <a:pt x="7154573" y="1283727"/>
                  </a:cubicBezTo>
                  <a:cubicBezTo>
                    <a:pt x="7650520" y="1424610"/>
                    <a:pt x="8150274" y="1551215"/>
                    <a:pt x="8651932" y="1668300"/>
                  </a:cubicBezTo>
                  <a:cubicBezTo>
                    <a:pt x="9014610" y="1752068"/>
                    <a:pt x="9383000" y="1815846"/>
                    <a:pt x="9751391" y="1875817"/>
                  </a:cubicBezTo>
                  <a:cubicBezTo>
                    <a:pt x="10061714" y="1926268"/>
                    <a:pt x="10374893" y="1965296"/>
                    <a:pt x="10688073" y="1996710"/>
                  </a:cubicBezTo>
                  <a:cubicBezTo>
                    <a:pt x="11000299" y="2028123"/>
                    <a:pt x="11313479" y="2052872"/>
                    <a:pt x="11626658" y="2065247"/>
                  </a:cubicBezTo>
                  <a:cubicBezTo>
                    <a:pt x="11986480" y="2080478"/>
                    <a:pt x="12346303" y="2088093"/>
                    <a:pt x="12706127" y="2082382"/>
                  </a:cubicBezTo>
                  <a:cubicBezTo>
                    <a:pt x="13002171" y="2077622"/>
                    <a:pt x="13298216" y="2054776"/>
                    <a:pt x="13593309" y="2028123"/>
                  </a:cubicBezTo>
                  <a:cubicBezTo>
                    <a:pt x="14356742" y="1957681"/>
                    <a:pt x="15095427" y="1773962"/>
                    <a:pt x="15812216" y="1503619"/>
                  </a:cubicBezTo>
                  <a:cubicBezTo>
                    <a:pt x="16558516" y="1221853"/>
                    <a:pt x="17252460" y="844896"/>
                    <a:pt x="17871204" y="336575"/>
                  </a:cubicBezTo>
                  <a:cubicBezTo>
                    <a:pt x="17913088" y="302306"/>
                    <a:pt x="17954970" y="268989"/>
                    <a:pt x="17996856" y="235672"/>
                  </a:cubicBezTo>
                  <a:cubicBezTo>
                    <a:pt x="17995904" y="848703"/>
                    <a:pt x="17995904" y="1460783"/>
                    <a:pt x="17995904" y="2073814"/>
                  </a:cubicBezTo>
                  <a:close/>
                </a:path>
              </a:pathLst>
            </a:custGeom>
            <a:gradFill>
              <a:gsLst>
                <a:gs pos="32000">
                  <a:sysClr val="window" lastClr="FFFFFF">
                    <a:alpha val="50000"/>
                  </a:sysClr>
                </a:gs>
                <a:gs pos="100000">
                  <a:sysClr val="window" lastClr="FFFFFF">
                    <a:alpha val="58000"/>
                  </a:sysClr>
                </a:gs>
              </a:gsLst>
              <a:lin ang="17400000" scaled="0"/>
            </a:gradFill>
            <a:ln w="12700" cap="flat">
              <a:gradFill>
                <a:gsLst>
                  <a:gs pos="28000">
                    <a:srgbClr val="257B30">
                      <a:alpha val="0"/>
                    </a:srgbClr>
                  </a:gs>
                  <a:gs pos="100000">
                    <a:srgbClr val="257B30">
                      <a:alpha val="54000"/>
                    </a:srgbClr>
                  </a:gs>
                </a:gsLst>
                <a:lin ang="0" scaled="0"/>
              </a:gradFill>
              <a:prstDash val="solid"/>
              <a:miter/>
            </a:ln>
          </p:spPr>
          <p:txBody>
            <a:bodyPr rtlCol="0" anchor="ctr"/>
            <a:lstStyle/>
            <a:p>
              <a:pPr defTabSz="309662"/>
              <a:endParaRPr lang="zh-CN" altLang="en-US" sz="1219" kern="0">
                <a:solidFill>
                  <a:prstClr val="black"/>
                </a:solidFill>
                <a:latin typeface="微软雅黑 Light"/>
                <a:ea typeface="微软雅黑 Light"/>
              </a:endParaRPr>
            </a:p>
          </p:txBody>
        </p:sp>
        <p:sp>
          <p:nvSpPr>
            <p:cNvPr id="482" name="PA-图形 97">
              <a:extLst>
                <a:ext uri="{FF2B5EF4-FFF2-40B4-BE49-F238E27FC236}">
                  <a16:creationId xmlns:a16="http://schemas.microsoft.com/office/drawing/2014/main" id="{D38C235E-8ED9-49DF-B7DE-6A399BDAD34E}"/>
                </a:ext>
              </a:extLst>
            </p:cNvPr>
            <p:cNvSpPr/>
            <p:nvPr>
              <p:custDataLst>
                <p:tags r:id="rId290"/>
              </p:custDataLst>
            </p:nvPr>
          </p:nvSpPr>
          <p:spPr>
            <a:xfrm rot="21111625">
              <a:off x="539217" y="4019402"/>
              <a:ext cx="18737110" cy="1838799"/>
            </a:xfrm>
            <a:custGeom>
              <a:avLst/>
              <a:gdLst>
                <a:gd name="connsiteX0" fmla="*/ 17995904 w 17991143"/>
                <a:gd name="connsiteY0" fmla="*/ 2073814 h 2636797"/>
                <a:gd name="connsiteX1" fmla="*/ 16437623 w 17991143"/>
                <a:gd name="connsiteY1" fmla="*/ 2443157 h 2636797"/>
                <a:gd name="connsiteX2" fmla="*/ 15310559 w 17991143"/>
                <a:gd name="connsiteY2" fmla="*/ 2576424 h 2636797"/>
                <a:gd name="connsiteX3" fmla="*/ 13309638 w 17991143"/>
                <a:gd name="connsiteY3" fmla="*/ 2630683 h 2636797"/>
                <a:gd name="connsiteX4" fmla="*/ 12245401 w 17991143"/>
                <a:gd name="connsiteY4" fmla="*/ 2577376 h 2636797"/>
                <a:gd name="connsiteX5" fmla="*/ 11341084 w 17991143"/>
                <a:gd name="connsiteY5" fmla="*/ 2497415 h 2636797"/>
                <a:gd name="connsiteX6" fmla="*/ 10392027 w 17991143"/>
                <a:gd name="connsiteY6" fmla="*/ 2357484 h 2636797"/>
                <a:gd name="connsiteX7" fmla="*/ 9114561 w 17991143"/>
                <a:gd name="connsiteY7" fmla="*/ 2115699 h 2636797"/>
                <a:gd name="connsiteX8" fmla="*/ 7186939 w 17991143"/>
                <a:gd name="connsiteY8" fmla="*/ 1634031 h 2636797"/>
                <a:gd name="connsiteX9" fmla="*/ 5064174 w 17991143"/>
                <a:gd name="connsiteY9" fmla="*/ 907722 h 2636797"/>
                <a:gd name="connsiteX10" fmla="*/ 2966159 w 17991143"/>
                <a:gd name="connsiteY10" fmla="*/ 266133 h 2636797"/>
                <a:gd name="connsiteX11" fmla="*/ 1941901 w 17991143"/>
                <a:gd name="connsiteY11" fmla="*/ 119539 h 2636797"/>
                <a:gd name="connsiteX12" fmla="*/ 1201313 w 17991143"/>
                <a:gd name="connsiteY12" fmla="*/ 92885 h 2636797"/>
                <a:gd name="connsiteX13" fmla="*/ 24750 w 17991143"/>
                <a:gd name="connsiteY13" fmla="*/ 294690 h 2636797"/>
                <a:gd name="connsiteX14" fmla="*/ 0 w 17991143"/>
                <a:gd name="connsiteY14" fmla="*/ 290883 h 2636797"/>
                <a:gd name="connsiteX15" fmla="*/ 353159 w 17991143"/>
                <a:gd name="connsiteY15" fmla="*/ 181413 h 2636797"/>
                <a:gd name="connsiteX16" fmla="*/ 1472608 w 17991143"/>
                <a:gd name="connsiteY16" fmla="*/ 7213 h 2636797"/>
                <a:gd name="connsiteX17" fmla="*/ 2930938 w 17991143"/>
                <a:gd name="connsiteY17" fmla="*/ 99548 h 2636797"/>
                <a:gd name="connsiteX18" fmla="*/ 5112721 w 17991143"/>
                <a:gd name="connsiteY18" fmla="*/ 675455 h 2636797"/>
                <a:gd name="connsiteX19" fmla="*/ 7154573 w 17991143"/>
                <a:gd name="connsiteY19" fmla="*/ 1283727 h 2636797"/>
                <a:gd name="connsiteX20" fmla="*/ 8651932 w 17991143"/>
                <a:gd name="connsiteY20" fmla="*/ 1668300 h 2636797"/>
                <a:gd name="connsiteX21" fmla="*/ 9751391 w 17991143"/>
                <a:gd name="connsiteY21" fmla="*/ 1875817 h 2636797"/>
                <a:gd name="connsiteX22" fmla="*/ 10688073 w 17991143"/>
                <a:gd name="connsiteY22" fmla="*/ 1996710 h 2636797"/>
                <a:gd name="connsiteX23" fmla="*/ 11626658 w 17991143"/>
                <a:gd name="connsiteY23" fmla="*/ 2065247 h 2636797"/>
                <a:gd name="connsiteX24" fmla="*/ 12706127 w 17991143"/>
                <a:gd name="connsiteY24" fmla="*/ 2082382 h 2636797"/>
                <a:gd name="connsiteX25" fmla="*/ 13593309 w 17991143"/>
                <a:gd name="connsiteY25" fmla="*/ 2028123 h 2636797"/>
                <a:gd name="connsiteX26" fmla="*/ 15812216 w 17991143"/>
                <a:gd name="connsiteY26" fmla="*/ 1503619 h 2636797"/>
                <a:gd name="connsiteX27" fmla="*/ 17871204 w 17991143"/>
                <a:gd name="connsiteY27" fmla="*/ 336575 h 2636797"/>
                <a:gd name="connsiteX28" fmla="*/ 17996856 w 17991143"/>
                <a:gd name="connsiteY28" fmla="*/ 235672 h 2636797"/>
                <a:gd name="connsiteX29" fmla="*/ 17995904 w 17991143"/>
                <a:gd name="connsiteY29" fmla="*/ 2073814 h 2636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7991143" h="2636797">
                  <a:moveTo>
                    <a:pt x="17995904" y="2073814"/>
                  </a:moveTo>
                  <a:cubicBezTo>
                    <a:pt x="17489486" y="2250870"/>
                    <a:pt x="16967838" y="2366052"/>
                    <a:pt x="16437623" y="2443157"/>
                  </a:cubicBezTo>
                  <a:cubicBezTo>
                    <a:pt x="16063521" y="2497415"/>
                    <a:pt x="15687516" y="2540251"/>
                    <a:pt x="15310559" y="2576424"/>
                  </a:cubicBezTo>
                  <a:cubicBezTo>
                    <a:pt x="14645172" y="2640202"/>
                    <a:pt x="13976930" y="2646866"/>
                    <a:pt x="13309638" y="2630683"/>
                  </a:cubicBezTo>
                  <a:cubicBezTo>
                    <a:pt x="12954576" y="2622116"/>
                    <a:pt x="12599512" y="2600222"/>
                    <a:pt x="12245401" y="2577376"/>
                  </a:cubicBezTo>
                  <a:cubicBezTo>
                    <a:pt x="11943644" y="2557386"/>
                    <a:pt x="11641888" y="2532636"/>
                    <a:pt x="11341084" y="2497415"/>
                  </a:cubicBezTo>
                  <a:cubicBezTo>
                    <a:pt x="11024097" y="2459339"/>
                    <a:pt x="10707111" y="2412695"/>
                    <a:pt x="10392027" y="2357484"/>
                  </a:cubicBezTo>
                  <a:cubicBezTo>
                    <a:pt x="9964619" y="2283235"/>
                    <a:pt x="9539114" y="2204227"/>
                    <a:pt x="9114561" y="2115699"/>
                  </a:cubicBezTo>
                  <a:cubicBezTo>
                    <a:pt x="8466309" y="1978623"/>
                    <a:pt x="7824720" y="1814894"/>
                    <a:pt x="7186939" y="1634031"/>
                  </a:cubicBezTo>
                  <a:cubicBezTo>
                    <a:pt x="6466341" y="1430322"/>
                    <a:pt x="5752407" y="1203767"/>
                    <a:pt x="5064174" y="907722"/>
                  </a:cubicBezTo>
                  <a:cubicBezTo>
                    <a:pt x="4387364" y="617389"/>
                    <a:pt x="3685805" y="414631"/>
                    <a:pt x="2966159" y="266133"/>
                  </a:cubicBezTo>
                  <a:cubicBezTo>
                    <a:pt x="2628230" y="196643"/>
                    <a:pt x="2286494" y="141432"/>
                    <a:pt x="1941901" y="119539"/>
                  </a:cubicBezTo>
                  <a:cubicBezTo>
                    <a:pt x="1695356" y="104308"/>
                    <a:pt x="1447859" y="87173"/>
                    <a:pt x="1201313" y="92885"/>
                  </a:cubicBezTo>
                  <a:cubicBezTo>
                    <a:pt x="800558" y="102404"/>
                    <a:pt x="409322" y="180461"/>
                    <a:pt x="24750" y="294690"/>
                  </a:cubicBezTo>
                  <a:cubicBezTo>
                    <a:pt x="17134" y="296594"/>
                    <a:pt x="10471" y="299450"/>
                    <a:pt x="0" y="290883"/>
                  </a:cubicBezTo>
                  <a:cubicBezTo>
                    <a:pt x="118037" y="254710"/>
                    <a:pt x="235122" y="214730"/>
                    <a:pt x="353159" y="181413"/>
                  </a:cubicBezTo>
                  <a:cubicBezTo>
                    <a:pt x="719646" y="81462"/>
                    <a:pt x="1093747" y="26251"/>
                    <a:pt x="1472608" y="7213"/>
                  </a:cubicBezTo>
                  <a:cubicBezTo>
                    <a:pt x="1962843" y="-17537"/>
                    <a:pt x="2446415" y="23395"/>
                    <a:pt x="2930938" y="99548"/>
                  </a:cubicBezTo>
                  <a:cubicBezTo>
                    <a:pt x="3678189" y="216634"/>
                    <a:pt x="4393076" y="450804"/>
                    <a:pt x="5112721" y="675455"/>
                  </a:cubicBezTo>
                  <a:cubicBezTo>
                    <a:pt x="5790483" y="886780"/>
                    <a:pt x="6471100" y="1090489"/>
                    <a:pt x="7154573" y="1283727"/>
                  </a:cubicBezTo>
                  <a:cubicBezTo>
                    <a:pt x="7650520" y="1424610"/>
                    <a:pt x="8150274" y="1551215"/>
                    <a:pt x="8651932" y="1668300"/>
                  </a:cubicBezTo>
                  <a:cubicBezTo>
                    <a:pt x="9014610" y="1752068"/>
                    <a:pt x="9383000" y="1815846"/>
                    <a:pt x="9751391" y="1875817"/>
                  </a:cubicBezTo>
                  <a:cubicBezTo>
                    <a:pt x="10061714" y="1926268"/>
                    <a:pt x="10374893" y="1965296"/>
                    <a:pt x="10688073" y="1996710"/>
                  </a:cubicBezTo>
                  <a:cubicBezTo>
                    <a:pt x="11000299" y="2028123"/>
                    <a:pt x="11313479" y="2052872"/>
                    <a:pt x="11626658" y="2065247"/>
                  </a:cubicBezTo>
                  <a:cubicBezTo>
                    <a:pt x="11986480" y="2080478"/>
                    <a:pt x="12346303" y="2088093"/>
                    <a:pt x="12706127" y="2082382"/>
                  </a:cubicBezTo>
                  <a:cubicBezTo>
                    <a:pt x="13002171" y="2077622"/>
                    <a:pt x="13298216" y="2054776"/>
                    <a:pt x="13593309" y="2028123"/>
                  </a:cubicBezTo>
                  <a:cubicBezTo>
                    <a:pt x="14356742" y="1957681"/>
                    <a:pt x="15095427" y="1773962"/>
                    <a:pt x="15812216" y="1503619"/>
                  </a:cubicBezTo>
                  <a:cubicBezTo>
                    <a:pt x="16558516" y="1221853"/>
                    <a:pt x="17252460" y="844896"/>
                    <a:pt x="17871204" y="336575"/>
                  </a:cubicBezTo>
                  <a:cubicBezTo>
                    <a:pt x="17913088" y="302306"/>
                    <a:pt x="17954970" y="268989"/>
                    <a:pt x="17996856" y="235672"/>
                  </a:cubicBezTo>
                  <a:cubicBezTo>
                    <a:pt x="17995904" y="848703"/>
                    <a:pt x="17995904" y="1460783"/>
                    <a:pt x="17995904" y="2073814"/>
                  </a:cubicBezTo>
                  <a:close/>
                </a:path>
              </a:pathLst>
            </a:custGeom>
            <a:gradFill>
              <a:gsLst>
                <a:gs pos="32000">
                  <a:sysClr val="window" lastClr="FFFFFF">
                    <a:alpha val="50000"/>
                  </a:sysClr>
                </a:gs>
                <a:gs pos="100000">
                  <a:sysClr val="window" lastClr="FFFFFF">
                    <a:alpha val="58000"/>
                  </a:sysClr>
                </a:gs>
              </a:gsLst>
              <a:lin ang="17400000" scaled="0"/>
            </a:gradFill>
            <a:ln w="12700" cap="flat">
              <a:gradFill>
                <a:gsLst>
                  <a:gs pos="28000">
                    <a:srgbClr val="257B30">
                      <a:alpha val="0"/>
                    </a:srgbClr>
                  </a:gs>
                  <a:gs pos="100000">
                    <a:srgbClr val="257B30">
                      <a:alpha val="54000"/>
                    </a:srgbClr>
                  </a:gs>
                </a:gsLst>
                <a:lin ang="0" scaled="0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30966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19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</p:grpSp>
      <p:sp>
        <p:nvSpPr>
          <p:cNvPr id="483" name="PA-弧形 48">
            <a:extLst>
              <a:ext uri="{FF2B5EF4-FFF2-40B4-BE49-F238E27FC236}">
                <a16:creationId xmlns:a16="http://schemas.microsoft.com/office/drawing/2014/main" id="{5095BB90-3CA3-4D4D-9B41-4A5D2E1B26BF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351929" y="2501903"/>
            <a:ext cx="9128936" cy="1898342"/>
          </a:xfrm>
          <a:prstGeom prst="arc">
            <a:avLst>
              <a:gd name="adj1" fmla="val 11388893"/>
              <a:gd name="adj2" fmla="val 12655857"/>
            </a:avLst>
          </a:prstGeom>
          <a:noFill/>
          <a:ln w="12700" cap="flat" cmpd="sng" algn="ctr">
            <a:gradFill>
              <a:gsLst>
                <a:gs pos="0">
                  <a:sysClr val="window" lastClr="FFFFFF">
                    <a:alpha val="0"/>
                  </a:sysClr>
                </a:gs>
                <a:gs pos="100000">
                  <a:sysClr val="window" lastClr="FFFFFF"/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30966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19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484" name="PA-弧形 49">
            <a:extLst>
              <a:ext uri="{FF2B5EF4-FFF2-40B4-BE49-F238E27FC236}">
                <a16:creationId xmlns:a16="http://schemas.microsoft.com/office/drawing/2014/main" id="{1AAE6A3D-102B-470E-AD1E-4B14C28EAB6D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1351929" y="2501903"/>
            <a:ext cx="9128936" cy="1898342"/>
          </a:xfrm>
          <a:prstGeom prst="arc">
            <a:avLst>
              <a:gd name="adj1" fmla="val 9458094"/>
              <a:gd name="adj2" fmla="val 10299012"/>
            </a:avLst>
          </a:prstGeom>
          <a:noFill/>
          <a:ln w="12700" cap="flat" cmpd="sng" algn="ctr">
            <a:gradFill>
              <a:gsLst>
                <a:gs pos="0">
                  <a:sysClr val="window" lastClr="FFFFFF">
                    <a:alpha val="0"/>
                  </a:sysClr>
                </a:gs>
                <a:gs pos="100000">
                  <a:sysClr val="window" lastClr="FFFFFF"/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30966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19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485" name="PA-弧形 51">
            <a:extLst>
              <a:ext uri="{FF2B5EF4-FFF2-40B4-BE49-F238E27FC236}">
                <a16:creationId xmlns:a16="http://schemas.microsoft.com/office/drawing/2014/main" id="{998C392B-522B-4012-AF74-271F3F8204CC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1351929" y="2501903"/>
            <a:ext cx="9128936" cy="1898342"/>
          </a:xfrm>
          <a:prstGeom prst="arc">
            <a:avLst>
              <a:gd name="adj1" fmla="val 433143"/>
              <a:gd name="adj2" fmla="val 1204778"/>
            </a:avLst>
          </a:prstGeom>
          <a:noFill/>
          <a:ln w="12700" cap="flat" cmpd="sng" algn="ctr">
            <a:gradFill>
              <a:gsLst>
                <a:gs pos="0">
                  <a:sysClr val="window" lastClr="FFFFFF"/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30966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19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486" name="PA-弧形 52">
            <a:extLst>
              <a:ext uri="{FF2B5EF4-FFF2-40B4-BE49-F238E27FC236}">
                <a16:creationId xmlns:a16="http://schemas.microsoft.com/office/drawing/2014/main" id="{079F329B-D4BC-41B5-8178-20D5AE70D457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 flipH="1">
            <a:off x="1351929" y="2501903"/>
            <a:ext cx="9128936" cy="1898342"/>
          </a:xfrm>
          <a:prstGeom prst="arc">
            <a:avLst>
              <a:gd name="adj1" fmla="val 11302560"/>
              <a:gd name="adj2" fmla="val 12655857"/>
            </a:avLst>
          </a:prstGeom>
          <a:noFill/>
          <a:ln w="12700" cap="flat" cmpd="sng" algn="ctr">
            <a:gradFill>
              <a:gsLst>
                <a:gs pos="0">
                  <a:sysClr val="window" lastClr="FFFFFF">
                    <a:alpha val="0"/>
                  </a:sysClr>
                </a:gs>
                <a:gs pos="100000">
                  <a:sysClr val="window" lastClr="FFFFFF"/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30966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19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pic>
        <p:nvPicPr>
          <p:cNvPr id="494" name="PA-图片 13" descr="图片包含 树, 户外&#10;&#10;自动生成的说明">
            <a:extLst>
              <a:ext uri="{FF2B5EF4-FFF2-40B4-BE49-F238E27FC236}">
                <a16:creationId xmlns:a16="http://schemas.microsoft.com/office/drawing/2014/main" id="{A417464C-B2DE-4143-B53B-869C77E2DE42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30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76812" y="4294221"/>
            <a:ext cx="2532154" cy="930066"/>
          </a:xfrm>
          <a:prstGeom prst="rect">
            <a:avLst/>
          </a:prstGeom>
        </p:spPr>
      </p:pic>
      <p:grpSp>
        <p:nvGrpSpPr>
          <p:cNvPr id="15" name="PA-组合 14">
            <a:extLst>
              <a:ext uri="{FF2B5EF4-FFF2-40B4-BE49-F238E27FC236}">
                <a16:creationId xmlns:a16="http://schemas.microsoft.com/office/drawing/2014/main" id="{D925A515-C467-433E-B62F-FBE63E29D91E}"/>
              </a:ext>
            </a:extLst>
          </p:cNvPr>
          <p:cNvGrpSpPr/>
          <p:nvPr>
            <p:custDataLst>
              <p:tags r:id="rId10"/>
            </p:custDataLst>
          </p:nvPr>
        </p:nvGrpSpPr>
        <p:grpSpPr>
          <a:xfrm>
            <a:off x="627715" y="2386170"/>
            <a:ext cx="2229885" cy="2002520"/>
            <a:chOff x="627715" y="2386170"/>
            <a:chExt cx="2229885" cy="2002520"/>
          </a:xfrm>
        </p:grpSpPr>
        <p:grpSp>
          <p:nvGrpSpPr>
            <p:cNvPr id="513" name="Group 4">
              <a:extLst>
                <a:ext uri="{FF2B5EF4-FFF2-40B4-BE49-F238E27FC236}">
                  <a16:creationId xmlns:a16="http://schemas.microsoft.com/office/drawing/2014/main" id="{2D712752-F217-49EA-9CBD-B500F293E3E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 rot="19800000" flipH="1">
              <a:off x="627715" y="2386895"/>
              <a:ext cx="751034" cy="2001795"/>
              <a:chOff x="1" y="-20"/>
              <a:chExt cx="1137" cy="2520"/>
            </a:xfrm>
            <a:gradFill flip="none" rotWithShape="1">
              <a:gsLst>
                <a:gs pos="69000">
                  <a:srgbClr val="257B30">
                    <a:alpha val="54000"/>
                  </a:srgbClr>
                </a:gs>
                <a:gs pos="0">
                  <a:srgbClr val="257B30"/>
                </a:gs>
                <a:gs pos="100000">
                  <a:srgbClr val="257B30">
                    <a:alpha val="0"/>
                  </a:srgbClr>
                </a:gs>
              </a:gsLst>
              <a:lin ang="5400000" scaled="1"/>
              <a:tileRect/>
            </a:gradFill>
          </p:grpSpPr>
          <p:sp>
            <p:nvSpPr>
              <p:cNvPr id="561" name="PA-任意多边形 5">
                <a:extLst>
                  <a:ext uri="{FF2B5EF4-FFF2-40B4-BE49-F238E27FC236}">
                    <a16:creationId xmlns:a16="http://schemas.microsoft.com/office/drawing/2014/main" id="{D392A0C7-4822-407F-B045-41FBA336BF40}"/>
                  </a:ext>
                </a:extLst>
              </p:cNvPr>
              <p:cNvSpPr>
                <a:spLocks/>
              </p:cNvSpPr>
              <p:nvPr>
                <p:custDataLst>
                  <p:tags r:id="rId247"/>
                </p:custDataLst>
              </p:nvPr>
            </p:nvSpPr>
            <p:spPr bwMode="auto">
              <a:xfrm>
                <a:off x="80" y="2302"/>
                <a:ext cx="295" cy="198"/>
              </a:xfrm>
              <a:custGeom>
                <a:avLst/>
                <a:gdLst>
                  <a:gd name="T0" fmla="*/ 110 w 180"/>
                  <a:gd name="T1" fmla="*/ 76 h 121"/>
                  <a:gd name="T2" fmla="*/ 2 w 180"/>
                  <a:gd name="T3" fmla="*/ 86 h 121"/>
                  <a:gd name="T4" fmla="*/ 180 w 180"/>
                  <a:gd name="T5" fmla="*/ 48 h 121"/>
                  <a:gd name="T6" fmla="*/ 7 w 180"/>
                  <a:gd name="T7" fmla="*/ 65 h 121"/>
                  <a:gd name="T8" fmla="*/ 4 w 180"/>
                  <a:gd name="T9" fmla="*/ 70 h 121"/>
                  <a:gd name="T10" fmla="*/ 110 w 180"/>
                  <a:gd name="T11" fmla="*/ 7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0" h="121">
                    <a:moveTo>
                      <a:pt x="110" y="76"/>
                    </a:moveTo>
                    <a:cubicBezTo>
                      <a:pt x="68" y="96"/>
                      <a:pt x="0" y="85"/>
                      <a:pt x="2" y="86"/>
                    </a:cubicBezTo>
                    <a:cubicBezTo>
                      <a:pt x="72" y="121"/>
                      <a:pt x="154" y="108"/>
                      <a:pt x="180" y="48"/>
                    </a:cubicBezTo>
                    <a:cubicBezTo>
                      <a:pt x="90" y="54"/>
                      <a:pt x="57" y="0"/>
                      <a:pt x="7" y="65"/>
                    </a:cubicBezTo>
                    <a:cubicBezTo>
                      <a:pt x="6" y="67"/>
                      <a:pt x="5" y="69"/>
                      <a:pt x="4" y="70"/>
                    </a:cubicBezTo>
                    <a:cubicBezTo>
                      <a:pt x="1" y="74"/>
                      <a:pt x="57" y="81"/>
                      <a:pt x="110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62" name="PA-任意多边形 6">
                <a:extLst>
                  <a:ext uri="{FF2B5EF4-FFF2-40B4-BE49-F238E27FC236}">
                    <a16:creationId xmlns:a16="http://schemas.microsoft.com/office/drawing/2014/main" id="{5DE7E8C3-90EB-4DCA-B478-F60ED2EE82CF}"/>
                  </a:ext>
                </a:extLst>
              </p:cNvPr>
              <p:cNvSpPr>
                <a:spLocks/>
              </p:cNvSpPr>
              <p:nvPr>
                <p:custDataLst>
                  <p:tags r:id="rId248"/>
                </p:custDataLst>
              </p:nvPr>
            </p:nvSpPr>
            <p:spPr bwMode="auto">
              <a:xfrm>
                <a:off x="87" y="2185"/>
                <a:ext cx="211" cy="207"/>
              </a:xfrm>
              <a:custGeom>
                <a:avLst/>
                <a:gdLst>
                  <a:gd name="T0" fmla="*/ 129 w 129"/>
                  <a:gd name="T1" fmla="*/ 13 h 126"/>
                  <a:gd name="T2" fmla="*/ 83 w 129"/>
                  <a:gd name="T3" fmla="*/ 100 h 126"/>
                  <a:gd name="T4" fmla="*/ 50 w 129"/>
                  <a:gd name="T5" fmla="*/ 96 h 126"/>
                  <a:gd name="T6" fmla="*/ 83 w 129"/>
                  <a:gd name="T7" fmla="*/ 36 h 126"/>
                  <a:gd name="T8" fmla="*/ 33 w 129"/>
                  <a:gd name="T9" fmla="*/ 100 h 126"/>
                  <a:gd name="T10" fmla="*/ 3 w 129"/>
                  <a:gd name="T11" fmla="*/ 126 h 126"/>
                  <a:gd name="T12" fmla="*/ 129 w 129"/>
                  <a:gd name="T13" fmla="*/ 1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9" h="126">
                    <a:moveTo>
                      <a:pt x="129" y="13"/>
                    </a:moveTo>
                    <a:cubicBezTo>
                      <a:pt x="86" y="64"/>
                      <a:pt x="110" y="78"/>
                      <a:pt x="83" y="100"/>
                    </a:cubicBezTo>
                    <a:cubicBezTo>
                      <a:pt x="72" y="97"/>
                      <a:pt x="61" y="94"/>
                      <a:pt x="50" y="96"/>
                    </a:cubicBezTo>
                    <a:cubicBezTo>
                      <a:pt x="58" y="59"/>
                      <a:pt x="86" y="35"/>
                      <a:pt x="83" y="36"/>
                    </a:cubicBezTo>
                    <a:cubicBezTo>
                      <a:pt x="81" y="36"/>
                      <a:pt x="43" y="61"/>
                      <a:pt x="33" y="100"/>
                    </a:cubicBezTo>
                    <a:cubicBezTo>
                      <a:pt x="21" y="105"/>
                      <a:pt x="12" y="115"/>
                      <a:pt x="3" y="126"/>
                    </a:cubicBezTo>
                    <a:cubicBezTo>
                      <a:pt x="0" y="49"/>
                      <a:pt x="69" y="0"/>
                      <a:pt x="129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63" name="PA-任意多边形 7">
                <a:extLst>
                  <a:ext uri="{FF2B5EF4-FFF2-40B4-BE49-F238E27FC236}">
                    <a16:creationId xmlns:a16="http://schemas.microsoft.com/office/drawing/2014/main" id="{4DF857B2-7BB8-4BC3-B794-59A13C615E2A}"/>
                  </a:ext>
                </a:extLst>
              </p:cNvPr>
              <p:cNvSpPr>
                <a:spLocks/>
              </p:cNvSpPr>
              <p:nvPr>
                <p:custDataLst>
                  <p:tags r:id="rId249"/>
                </p:custDataLst>
              </p:nvPr>
            </p:nvSpPr>
            <p:spPr bwMode="auto">
              <a:xfrm>
                <a:off x="1" y="2401"/>
                <a:ext cx="133" cy="36"/>
              </a:xfrm>
              <a:custGeom>
                <a:avLst/>
                <a:gdLst>
                  <a:gd name="T0" fmla="*/ 81 w 81"/>
                  <a:gd name="T1" fmla="*/ 22 h 22"/>
                  <a:gd name="T2" fmla="*/ 30 w 81"/>
                  <a:gd name="T3" fmla="*/ 14 h 22"/>
                  <a:gd name="T4" fmla="*/ 53 w 81"/>
                  <a:gd name="T5" fmla="*/ 0 h 22"/>
                  <a:gd name="T6" fmla="*/ 0 w 81"/>
                  <a:gd name="T7" fmla="*/ 16 h 22"/>
                  <a:gd name="T8" fmla="*/ 3 w 81"/>
                  <a:gd name="T9" fmla="*/ 18 h 22"/>
                  <a:gd name="T10" fmla="*/ 81 w 81"/>
                  <a:gd name="T11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1" h="22">
                    <a:moveTo>
                      <a:pt x="81" y="22"/>
                    </a:moveTo>
                    <a:cubicBezTo>
                      <a:pt x="64" y="19"/>
                      <a:pt x="46" y="17"/>
                      <a:pt x="30" y="14"/>
                    </a:cubicBezTo>
                    <a:cubicBezTo>
                      <a:pt x="37" y="11"/>
                      <a:pt x="47" y="8"/>
                      <a:pt x="53" y="0"/>
                    </a:cubicBezTo>
                    <a:cubicBezTo>
                      <a:pt x="37" y="9"/>
                      <a:pt x="18" y="11"/>
                      <a:pt x="0" y="16"/>
                    </a:cubicBezTo>
                    <a:cubicBezTo>
                      <a:pt x="0" y="17"/>
                      <a:pt x="0" y="18"/>
                      <a:pt x="3" y="18"/>
                    </a:cubicBezTo>
                    <a:cubicBezTo>
                      <a:pt x="27" y="20"/>
                      <a:pt x="58" y="22"/>
                      <a:pt x="81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64" name="PA-任意多边形 8">
                <a:extLst>
                  <a:ext uri="{FF2B5EF4-FFF2-40B4-BE49-F238E27FC236}">
                    <a16:creationId xmlns:a16="http://schemas.microsoft.com/office/drawing/2014/main" id="{B038D4E4-04EE-47D7-A917-00F0528DC51B}"/>
                  </a:ext>
                </a:extLst>
              </p:cNvPr>
              <p:cNvSpPr>
                <a:spLocks/>
              </p:cNvSpPr>
              <p:nvPr>
                <p:custDataLst>
                  <p:tags r:id="rId250"/>
                </p:custDataLst>
              </p:nvPr>
            </p:nvSpPr>
            <p:spPr bwMode="auto">
              <a:xfrm>
                <a:off x="316" y="2199"/>
                <a:ext cx="274" cy="186"/>
              </a:xfrm>
              <a:custGeom>
                <a:avLst/>
                <a:gdLst>
                  <a:gd name="T0" fmla="*/ 105 w 167"/>
                  <a:gd name="T1" fmla="*/ 63 h 114"/>
                  <a:gd name="T2" fmla="*/ 3 w 167"/>
                  <a:gd name="T3" fmla="*/ 93 h 114"/>
                  <a:gd name="T4" fmla="*/ 167 w 167"/>
                  <a:gd name="T5" fmla="*/ 24 h 114"/>
                  <a:gd name="T6" fmla="*/ 4 w 167"/>
                  <a:gd name="T7" fmla="*/ 72 h 114"/>
                  <a:gd name="T8" fmla="*/ 2 w 167"/>
                  <a:gd name="T9" fmla="*/ 77 h 114"/>
                  <a:gd name="T10" fmla="*/ 105 w 167"/>
                  <a:gd name="T11" fmla="*/ 63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7" h="114">
                    <a:moveTo>
                      <a:pt x="105" y="63"/>
                    </a:moveTo>
                    <a:cubicBezTo>
                      <a:pt x="68" y="90"/>
                      <a:pt x="1" y="92"/>
                      <a:pt x="3" y="93"/>
                    </a:cubicBezTo>
                    <a:cubicBezTo>
                      <a:pt x="77" y="114"/>
                      <a:pt x="154" y="86"/>
                      <a:pt x="167" y="24"/>
                    </a:cubicBezTo>
                    <a:cubicBezTo>
                      <a:pt x="82" y="46"/>
                      <a:pt x="40" y="0"/>
                      <a:pt x="4" y="72"/>
                    </a:cubicBezTo>
                    <a:cubicBezTo>
                      <a:pt x="3" y="74"/>
                      <a:pt x="3" y="76"/>
                      <a:pt x="2" y="77"/>
                    </a:cubicBezTo>
                    <a:cubicBezTo>
                      <a:pt x="0" y="82"/>
                      <a:pt x="55" y="78"/>
                      <a:pt x="105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65" name="PA-任意多边形 9">
                <a:extLst>
                  <a:ext uri="{FF2B5EF4-FFF2-40B4-BE49-F238E27FC236}">
                    <a16:creationId xmlns:a16="http://schemas.microsoft.com/office/drawing/2014/main" id="{13909079-A03E-4003-8C0A-521DA11F49CF}"/>
                  </a:ext>
                </a:extLst>
              </p:cNvPr>
              <p:cNvSpPr>
                <a:spLocks/>
              </p:cNvSpPr>
              <p:nvPr>
                <p:custDataLst>
                  <p:tags r:id="rId251"/>
                </p:custDataLst>
              </p:nvPr>
            </p:nvSpPr>
            <p:spPr bwMode="auto">
              <a:xfrm>
                <a:off x="292" y="2082"/>
                <a:ext cx="191" cy="218"/>
              </a:xfrm>
              <a:custGeom>
                <a:avLst/>
                <a:gdLst>
                  <a:gd name="T0" fmla="*/ 117 w 117"/>
                  <a:gd name="T1" fmla="*/ 1 h 133"/>
                  <a:gd name="T2" fmla="*/ 90 w 117"/>
                  <a:gd name="T3" fmla="*/ 94 h 133"/>
                  <a:gd name="T4" fmla="*/ 56 w 117"/>
                  <a:gd name="T5" fmla="*/ 95 h 133"/>
                  <a:gd name="T6" fmla="*/ 78 w 117"/>
                  <a:gd name="T7" fmla="*/ 32 h 133"/>
                  <a:gd name="T8" fmla="*/ 41 w 117"/>
                  <a:gd name="T9" fmla="*/ 103 h 133"/>
                  <a:gd name="T10" fmla="*/ 17 w 117"/>
                  <a:gd name="T11" fmla="*/ 133 h 133"/>
                  <a:gd name="T12" fmla="*/ 117 w 117"/>
                  <a:gd name="T13" fmla="*/ 1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" h="133">
                    <a:moveTo>
                      <a:pt x="117" y="1"/>
                    </a:moveTo>
                    <a:cubicBezTo>
                      <a:pt x="86" y="59"/>
                      <a:pt x="111" y="67"/>
                      <a:pt x="90" y="94"/>
                    </a:cubicBezTo>
                    <a:cubicBezTo>
                      <a:pt x="78" y="92"/>
                      <a:pt x="67" y="92"/>
                      <a:pt x="56" y="95"/>
                    </a:cubicBezTo>
                    <a:cubicBezTo>
                      <a:pt x="58" y="59"/>
                      <a:pt x="80" y="30"/>
                      <a:pt x="78" y="32"/>
                    </a:cubicBezTo>
                    <a:cubicBezTo>
                      <a:pt x="75" y="33"/>
                      <a:pt x="43" y="63"/>
                      <a:pt x="41" y="103"/>
                    </a:cubicBezTo>
                    <a:cubicBezTo>
                      <a:pt x="31" y="110"/>
                      <a:pt x="23" y="121"/>
                      <a:pt x="17" y="133"/>
                    </a:cubicBezTo>
                    <a:cubicBezTo>
                      <a:pt x="0" y="59"/>
                      <a:pt x="57" y="0"/>
                      <a:pt x="11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66" name="PA-任意多边形 10">
                <a:extLst>
                  <a:ext uri="{FF2B5EF4-FFF2-40B4-BE49-F238E27FC236}">
                    <a16:creationId xmlns:a16="http://schemas.microsoft.com/office/drawing/2014/main" id="{CC2A01D9-6A91-4FE0-B916-02D572FAC441}"/>
                  </a:ext>
                </a:extLst>
              </p:cNvPr>
              <p:cNvSpPr>
                <a:spLocks/>
              </p:cNvSpPr>
              <p:nvPr>
                <p:custDataLst>
                  <p:tags r:id="rId252"/>
                </p:custDataLst>
              </p:nvPr>
            </p:nvSpPr>
            <p:spPr bwMode="auto">
              <a:xfrm>
                <a:off x="239" y="2310"/>
                <a:ext cx="131" cy="46"/>
              </a:xfrm>
              <a:custGeom>
                <a:avLst/>
                <a:gdLst>
                  <a:gd name="T0" fmla="*/ 80 w 80"/>
                  <a:gd name="T1" fmla="*/ 16 h 28"/>
                  <a:gd name="T2" fmla="*/ 29 w 80"/>
                  <a:gd name="T3" fmla="*/ 18 h 28"/>
                  <a:gd name="T4" fmla="*/ 48 w 80"/>
                  <a:gd name="T5" fmla="*/ 0 h 28"/>
                  <a:gd name="T6" fmla="*/ 1 w 80"/>
                  <a:gd name="T7" fmla="*/ 26 h 28"/>
                  <a:gd name="T8" fmla="*/ 3 w 80"/>
                  <a:gd name="T9" fmla="*/ 27 h 28"/>
                  <a:gd name="T10" fmla="*/ 80 w 80"/>
                  <a:gd name="T11" fmla="*/ 1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28">
                    <a:moveTo>
                      <a:pt x="80" y="16"/>
                    </a:moveTo>
                    <a:cubicBezTo>
                      <a:pt x="63" y="17"/>
                      <a:pt x="45" y="18"/>
                      <a:pt x="29" y="18"/>
                    </a:cubicBezTo>
                    <a:cubicBezTo>
                      <a:pt x="35" y="14"/>
                      <a:pt x="44" y="9"/>
                      <a:pt x="48" y="0"/>
                    </a:cubicBezTo>
                    <a:cubicBezTo>
                      <a:pt x="34" y="12"/>
                      <a:pt x="17" y="17"/>
                      <a:pt x="1" y="26"/>
                    </a:cubicBezTo>
                    <a:cubicBezTo>
                      <a:pt x="0" y="27"/>
                      <a:pt x="1" y="28"/>
                      <a:pt x="3" y="27"/>
                    </a:cubicBezTo>
                    <a:cubicBezTo>
                      <a:pt x="27" y="25"/>
                      <a:pt x="57" y="20"/>
                      <a:pt x="8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67" name="PA-任意多边形 11">
                <a:extLst>
                  <a:ext uri="{FF2B5EF4-FFF2-40B4-BE49-F238E27FC236}">
                    <a16:creationId xmlns:a16="http://schemas.microsoft.com/office/drawing/2014/main" id="{409B83C5-2405-4C43-8723-80175FAB90B3}"/>
                  </a:ext>
                </a:extLst>
              </p:cNvPr>
              <p:cNvSpPr>
                <a:spLocks/>
              </p:cNvSpPr>
              <p:nvPr>
                <p:custDataLst>
                  <p:tags r:id="rId253"/>
                </p:custDataLst>
              </p:nvPr>
            </p:nvSpPr>
            <p:spPr bwMode="auto">
              <a:xfrm>
                <a:off x="526" y="2056"/>
                <a:ext cx="246" cy="170"/>
              </a:xfrm>
              <a:custGeom>
                <a:avLst/>
                <a:gdLst>
                  <a:gd name="T0" fmla="*/ 98 w 150"/>
                  <a:gd name="T1" fmla="*/ 49 h 104"/>
                  <a:gd name="T2" fmla="*/ 6 w 150"/>
                  <a:gd name="T3" fmla="*/ 97 h 104"/>
                  <a:gd name="T4" fmla="*/ 150 w 150"/>
                  <a:gd name="T5" fmla="*/ 0 h 104"/>
                  <a:gd name="T6" fmla="*/ 3 w 150"/>
                  <a:gd name="T7" fmla="*/ 77 h 104"/>
                  <a:gd name="T8" fmla="*/ 1 w 150"/>
                  <a:gd name="T9" fmla="*/ 82 h 104"/>
                  <a:gd name="T10" fmla="*/ 98 w 150"/>
                  <a:gd name="T11" fmla="*/ 49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0" h="104">
                    <a:moveTo>
                      <a:pt x="98" y="49"/>
                    </a:moveTo>
                    <a:cubicBezTo>
                      <a:pt x="67" y="83"/>
                      <a:pt x="3" y="96"/>
                      <a:pt x="6" y="97"/>
                    </a:cubicBezTo>
                    <a:cubicBezTo>
                      <a:pt x="80" y="104"/>
                      <a:pt x="149" y="63"/>
                      <a:pt x="150" y="0"/>
                    </a:cubicBezTo>
                    <a:cubicBezTo>
                      <a:pt x="73" y="37"/>
                      <a:pt x="24" y="1"/>
                      <a:pt x="3" y="77"/>
                    </a:cubicBezTo>
                    <a:cubicBezTo>
                      <a:pt x="2" y="79"/>
                      <a:pt x="2" y="80"/>
                      <a:pt x="1" y="82"/>
                    </a:cubicBezTo>
                    <a:cubicBezTo>
                      <a:pt x="0" y="87"/>
                      <a:pt x="53" y="73"/>
                      <a:pt x="98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68" name="PA-任意多边形 12">
                <a:extLst>
                  <a:ext uri="{FF2B5EF4-FFF2-40B4-BE49-F238E27FC236}">
                    <a16:creationId xmlns:a16="http://schemas.microsoft.com/office/drawing/2014/main" id="{47F4ED13-B190-434F-8902-833CD9FBAA92}"/>
                  </a:ext>
                </a:extLst>
              </p:cNvPr>
              <p:cNvSpPr>
                <a:spLocks/>
              </p:cNvSpPr>
              <p:nvPr>
                <p:custDataLst>
                  <p:tags r:id="rId254"/>
                </p:custDataLst>
              </p:nvPr>
            </p:nvSpPr>
            <p:spPr bwMode="auto">
              <a:xfrm>
                <a:off x="475" y="1929"/>
                <a:ext cx="177" cy="237"/>
              </a:xfrm>
              <a:custGeom>
                <a:avLst/>
                <a:gdLst>
                  <a:gd name="T0" fmla="*/ 102 w 108"/>
                  <a:gd name="T1" fmla="*/ 0 h 145"/>
                  <a:gd name="T2" fmla="*/ 92 w 108"/>
                  <a:gd name="T3" fmla="*/ 95 h 145"/>
                  <a:gd name="T4" fmla="*/ 61 w 108"/>
                  <a:gd name="T5" fmla="*/ 102 h 145"/>
                  <a:gd name="T6" fmla="*/ 69 w 108"/>
                  <a:gd name="T7" fmla="*/ 37 h 145"/>
                  <a:gd name="T8" fmla="*/ 47 w 108"/>
                  <a:gd name="T9" fmla="*/ 112 h 145"/>
                  <a:gd name="T10" fmla="*/ 30 w 108"/>
                  <a:gd name="T11" fmla="*/ 145 h 145"/>
                  <a:gd name="T12" fmla="*/ 102 w 108"/>
                  <a:gd name="T13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145">
                    <a:moveTo>
                      <a:pt x="102" y="0"/>
                    </a:moveTo>
                    <a:cubicBezTo>
                      <a:pt x="82" y="61"/>
                      <a:pt x="108" y="65"/>
                      <a:pt x="92" y="95"/>
                    </a:cubicBezTo>
                    <a:cubicBezTo>
                      <a:pt x="81" y="95"/>
                      <a:pt x="70" y="97"/>
                      <a:pt x="61" y="102"/>
                    </a:cubicBezTo>
                    <a:cubicBezTo>
                      <a:pt x="55" y="67"/>
                      <a:pt x="71" y="35"/>
                      <a:pt x="69" y="37"/>
                    </a:cubicBezTo>
                    <a:cubicBezTo>
                      <a:pt x="67" y="39"/>
                      <a:pt x="42" y="74"/>
                      <a:pt x="47" y="112"/>
                    </a:cubicBezTo>
                    <a:cubicBezTo>
                      <a:pt x="39" y="121"/>
                      <a:pt x="34" y="133"/>
                      <a:pt x="30" y="145"/>
                    </a:cubicBezTo>
                    <a:cubicBezTo>
                      <a:pt x="0" y="78"/>
                      <a:pt x="44" y="10"/>
                      <a:pt x="10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69" name="PA-任意多边形 13">
                <a:extLst>
                  <a:ext uri="{FF2B5EF4-FFF2-40B4-BE49-F238E27FC236}">
                    <a16:creationId xmlns:a16="http://schemas.microsoft.com/office/drawing/2014/main" id="{3B87075B-AA9D-4414-8266-8F366240C396}"/>
                  </a:ext>
                </a:extLst>
              </p:cNvPr>
              <p:cNvSpPr>
                <a:spLocks/>
              </p:cNvSpPr>
              <p:nvPr>
                <p:custDataLst>
                  <p:tags r:id="rId255"/>
                </p:custDataLst>
              </p:nvPr>
            </p:nvSpPr>
            <p:spPr bwMode="auto">
              <a:xfrm>
                <a:off x="457" y="2176"/>
                <a:ext cx="122" cy="59"/>
              </a:xfrm>
              <a:custGeom>
                <a:avLst/>
                <a:gdLst>
                  <a:gd name="T0" fmla="*/ 74 w 74"/>
                  <a:gd name="T1" fmla="*/ 10 h 36"/>
                  <a:gd name="T2" fmla="*/ 26 w 74"/>
                  <a:gd name="T3" fmla="*/ 21 h 36"/>
                  <a:gd name="T4" fmla="*/ 41 w 74"/>
                  <a:gd name="T5" fmla="*/ 0 h 36"/>
                  <a:gd name="T6" fmla="*/ 0 w 74"/>
                  <a:gd name="T7" fmla="*/ 34 h 36"/>
                  <a:gd name="T8" fmla="*/ 3 w 74"/>
                  <a:gd name="T9" fmla="*/ 35 h 36"/>
                  <a:gd name="T10" fmla="*/ 74 w 74"/>
                  <a:gd name="T11" fmla="*/ 1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36">
                    <a:moveTo>
                      <a:pt x="74" y="10"/>
                    </a:moveTo>
                    <a:cubicBezTo>
                      <a:pt x="58" y="14"/>
                      <a:pt x="41" y="19"/>
                      <a:pt x="26" y="21"/>
                    </a:cubicBezTo>
                    <a:cubicBezTo>
                      <a:pt x="31" y="17"/>
                      <a:pt x="39" y="10"/>
                      <a:pt x="41" y="0"/>
                    </a:cubicBezTo>
                    <a:cubicBezTo>
                      <a:pt x="30" y="14"/>
                      <a:pt x="14" y="23"/>
                      <a:pt x="0" y="34"/>
                    </a:cubicBezTo>
                    <a:cubicBezTo>
                      <a:pt x="0" y="35"/>
                      <a:pt x="1" y="36"/>
                      <a:pt x="3" y="35"/>
                    </a:cubicBezTo>
                    <a:cubicBezTo>
                      <a:pt x="25" y="28"/>
                      <a:pt x="53" y="18"/>
                      <a:pt x="7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70" name="PA-任意多边形 14">
                <a:extLst>
                  <a:ext uri="{FF2B5EF4-FFF2-40B4-BE49-F238E27FC236}">
                    <a16:creationId xmlns:a16="http://schemas.microsoft.com/office/drawing/2014/main" id="{B81A44A3-5FF9-4372-B4B2-84BBFB788495}"/>
                  </a:ext>
                </a:extLst>
              </p:cNvPr>
              <p:cNvSpPr>
                <a:spLocks/>
              </p:cNvSpPr>
              <p:nvPr>
                <p:custDataLst>
                  <p:tags r:id="rId256"/>
                </p:custDataLst>
              </p:nvPr>
            </p:nvSpPr>
            <p:spPr bwMode="auto">
              <a:xfrm>
                <a:off x="706" y="1842"/>
                <a:ext cx="227" cy="195"/>
              </a:xfrm>
              <a:custGeom>
                <a:avLst/>
                <a:gdLst>
                  <a:gd name="T0" fmla="*/ 86 w 138"/>
                  <a:gd name="T1" fmla="*/ 56 h 119"/>
                  <a:gd name="T2" fmla="*/ 7 w 138"/>
                  <a:gd name="T3" fmla="*/ 119 h 119"/>
                  <a:gd name="T4" fmla="*/ 127 w 138"/>
                  <a:gd name="T5" fmla="*/ 0 h 119"/>
                  <a:gd name="T6" fmla="*/ 0 w 138"/>
                  <a:gd name="T7" fmla="*/ 100 h 119"/>
                  <a:gd name="T8" fmla="*/ 0 w 138"/>
                  <a:gd name="T9" fmla="*/ 106 h 119"/>
                  <a:gd name="T10" fmla="*/ 86 w 138"/>
                  <a:gd name="T11" fmla="*/ 56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8" h="119">
                    <a:moveTo>
                      <a:pt x="86" y="56"/>
                    </a:moveTo>
                    <a:cubicBezTo>
                      <a:pt x="63" y="94"/>
                      <a:pt x="4" y="119"/>
                      <a:pt x="7" y="119"/>
                    </a:cubicBezTo>
                    <a:cubicBezTo>
                      <a:pt x="79" y="112"/>
                      <a:pt x="138" y="60"/>
                      <a:pt x="127" y="0"/>
                    </a:cubicBezTo>
                    <a:cubicBezTo>
                      <a:pt x="60" y="49"/>
                      <a:pt x="7" y="23"/>
                      <a:pt x="0" y="100"/>
                    </a:cubicBezTo>
                    <a:cubicBezTo>
                      <a:pt x="0" y="102"/>
                      <a:pt x="0" y="104"/>
                      <a:pt x="0" y="106"/>
                    </a:cubicBezTo>
                    <a:cubicBezTo>
                      <a:pt x="0" y="110"/>
                      <a:pt x="48" y="87"/>
                      <a:pt x="86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71" name="PA-任意多边形 15">
                <a:extLst>
                  <a:ext uri="{FF2B5EF4-FFF2-40B4-BE49-F238E27FC236}">
                    <a16:creationId xmlns:a16="http://schemas.microsoft.com/office/drawing/2014/main" id="{E6DAE945-48F7-4D67-9E8D-00E41FABB25F}"/>
                  </a:ext>
                </a:extLst>
              </p:cNvPr>
              <p:cNvSpPr>
                <a:spLocks/>
              </p:cNvSpPr>
              <p:nvPr>
                <p:custDataLst>
                  <p:tags r:id="rId257"/>
                </p:custDataLst>
              </p:nvPr>
            </p:nvSpPr>
            <p:spPr bwMode="auto">
              <a:xfrm>
                <a:off x="631" y="1742"/>
                <a:ext cx="166" cy="249"/>
              </a:xfrm>
              <a:custGeom>
                <a:avLst/>
                <a:gdLst>
                  <a:gd name="T0" fmla="*/ 83 w 101"/>
                  <a:gd name="T1" fmla="*/ 0 h 152"/>
                  <a:gd name="T2" fmla="*/ 91 w 101"/>
                  <a:gd name="T3" fmla="*/ 92 h 152"/>
                  <a:gd name="T4" fmla="*/ 62 w 101"/>
                  <a:gd name="T5" fmla="*/ 106 h 152"/>
                  <a:gd name="T6" fmla="*/ 59 w 101"/>
                  <a:gd name="T7" fmla="*/ 41 h 152"/>
                  <a:gd name="T8" fmla="*/ 51 w 101"/>
                  <a:gd name="T9" fmla="*/ 118 h 152"/>
                  <a:gd name="T10" fmla="*/ 41 w 101"/>
                  <a:gd name="T11" fmla="*/ 152 h 152"/>
                  <a:gd name="T12" fmla="*/ 83 w 101"/>
                  <a:gd name="T13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1" h="152">
                    <a:moveTo>
                      <a:pt x="83" y="0"/>
                    </a:moveTo>
                    <a:cubicBezTo>
                      <a:pt x="75" y="62"/>
                      <a:pt x="101" y="61"/>
                      <a:pt x="91" y="92"/>
                    </a:cubicBezTo>
                    <a:cubicBezTo>
                      <a:pt x="81" y="95"/>
                      <a:pt x="70" y="99"/>
                      <a:pt x="62" y="106"/>
                    </a:cubicBezTo>
                    <a:cubicBezTo>
                      <a:pt x="51" y="73"/>
                      <a:pt x="60" y="39"/>
                      <a:pt x="59" y="41"/>
                    </a:cubicBezTo>
                    <a:cubicBezTo>
                      <a:pt x="57" y="43"/>
                      <a:pt x="39" y="82"/>
                      <a:pt x="51" y="118"/>
                    </a:cubicBezTo>
                    <a:cubicBezTo>
                      <a:pt x="45" y="128"/>
                      <a:pt x="42" y="140"/>
                      <a:pt x="41" y="152"/>
                    </a:cubicBezTo>
                    <a:cubicBezTo>
                      <a:pt x="0" y="93"/>
                      <a:pt x="29" y="20"/>
                      <a:pt x="8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72" name="PA-任意多边形 16">
                <a:extLst>
                  <a:ext uri="{FF2B5EF4-FFF2-40B4-BE49-F238E27FC236}">
                    <a16:creationId xmlns:a16="http://schemas.microsoft.com/office/drawing/2014/main" id="{692E38D3-B1E2-4EF9-9FAF-3639760AFC3E}"/>
                  </a:ext>
                </a:extLst>
              </p:cNvPr>
              <p:cNvSpPr>
                <a:spLocks/>
              </p:cNvSpPr>
              <p:nvPr>
                <p:custDataLst>
                  <p:tags r:id="rId258"/>
                </p:custDataLst>
              </p:nvPr>
            </p:nvSpPr>
            <p:spPr bwMode="auto">
              <a:xfrm>
                <a:off x="646" y="2001"/>
                <a:ext cx="110" cy="67"/>
              </a:xfrm>
              <a:custGeom>
                <a:avLst/>
                <a:gdLst>
                  <a:gd name="T0" fmla="*/ 67 w 67"/>
                  <a:gd name="T1" fmla="*/ 4 h 41"/>
                  <a:gd name="T2" fmla="*/ 22 w 67"/>
                  <a:gd name="T3" fmla="*/ 23 h 41"/>
                  <a:gd name="T4" fmla="*/ 33 w 67"/>
                  <a:gd name="T5" fmla="*/ 0 h 41"/>
                  <a:gd name="T6" fmla="*/ 0 w 67"/>
                  <a:gd name="T7" fmla="*/ 40 h 41"/>
                  <a:gd name="T8" fmla="*/ 3 w 67"/>
                  <a:gd name="T9" fmla="*/ 40 h 41"/>
                  <a:gd name="T10" fmla="*/ 67 w 67"/>
                  <a:gd name="T11" fmla="*/ 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7" h="41">
                    <a:moveTo>
                      <a:pt x="67" y="4"/>
                    </a:moveTo>
                    <a:cubicBezTo>
                      <a:pt x="52" y="10"/>
                      <a:pt x="36" y="18"/>
                      <a:pt x="22" y="23"/>
                    </a:cubicBezTo>
                    <a:cubicBezTo>
                      <a:pt x="26" y="18"/>
                      <a:pt x="33" y="10"/>
                      <a:pt x="33" y="0"/>
                    </a:cubicBezTo>
                    <a:cubicBezTo>
                      <a:pt x="25" y="16"/>
                      <a:pt x="11" y="27"/>
                      <a:pt x="0" y="40"/>
                    </a:cubicBezTo>
                    <a:cubicBezTo>
                      <a:pt x="0" y="41"/>
                      <a:pt x="1" y="41"/>
                      <a:pt x="3" y="40"/>
                    </a:cubicBezTo>
                    <a:cubicBezTo>
                      <a:pt x="23" y="30"/>
                      <a:pt x="48" y="15"/>
                      <a:pt x="6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73" name="PA-任意多边形 17">
                <a:extLst>
                  <a:ext uri="{FF2B5EF4-FFF2-40B4-BE49-F238E27FC236}">
                    <a16:creationId xmlns:a16="http://schemas.microsoft.com/office/drawing/2014/main" id="{9CA2AF59-FE8D-4999-992D-924846C6AC34}"/>
                  </a:ext>
                </a:extLst>
              </p:cNvPr>
              <p:cNvSpPr>
                <a:spLocks/>
              </p:cNvSpPr>
              <p:nvPr>
                <p:custDataLst>
                  <p:tags r:id="rId259"/>
                </p:custDataLst>
              </p:nvPr>
            </p:nvSpPr>
            <p:spPr bwMode="auto">
              <a:xfrm>
                <a:off x="829" y="1609"/>
                <a:ext cx="219" cy="223"/>
              </a:xfrm>
              <a:custGeom>
                <a:avLst/>
                <a:gdLst>
                  <a:gd name="T0" fmla="*/ 83 w 133"/>
                  <a:gd name="T1" fmla="*/ 62 h 136"/>
                  <a:gd name="T2" fmla="*/ 18 w 133"/>
                  <a:gd name="T3" fmla="*/ 136 h 136"/>
                  <a:gd name="T4" fmla="*/ 112 w 133"/>
                  <a:gd name="T5" fmla="*/ 0 h 136"/>
                  <a:gd name="T6" fmla="*/ 8 w 133"/>
                  <a:gd name="T7" fmla="*/ 119 h 136"/>
                  <a:gd name="T8" fmla="*/ 9 w 133"/>
                  <a:gd name="T9" fmla="*/ 125 h 136"/>
                  <a:gd name="T10" fmla="*/ 83 w 133"/>
                  <a:gd name="T11" fmla="*/ 62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3" h="136">
                    <a:moveTo>
                      <a:pt x="83" y="62"/>
                    </a:moveTo>
                    <a:cubicBezTo>
                      <a:pt x="67" y="102"/>
                      <a:pt x="15" y="136"/>
                      <a:pt x="18" y="136"/>
                    </a:cubicBezTo>
                    <a:cubicBezTo>
                      <a:pt x="86" y="116"/>
                      <a:pt x="133" y="56"/>
                      <a:pt x="112" y="0"/>
                    </a:cubicBezTo>
                    <a:cubicBezTo>
                      <a:pt x="56" y="60"/>
                      <a:pt x="0" y="45"/>
                      <a:pt x="8" y="119"/>
                    </a:cubicBezTo>
                    <a:cubicBezTo>
                      <a:pt x="8" y="121"/>
                      <a:pt x="8" y="123"/>
                      <a:pt x="9" y="125"/>
                    </a:cubicBezTo>
                    <a:cubicBezTo>
                      <a:pt x="9" y="129"/>
                      <a:pt x="51" y="98"/>
                      <a:pt x="83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74" name="PA-任意多边形 18">
                <a:extLst>
                  <a:ext uri="{FF2B5EF4-FFF2-40B4-BE49-F238E27FC236}">
                    <a16:creationId xmlns:a16="http://schemas.microsoft.com/office/drawing/2014/main" id="{7D006BE3-C876-4883-9115-D6ACD856EA59}"/>
                  </a:ext>
                </a:extLst>
              </p:cNvPr>
              <p:cNvSpPr>
                <a:spLocks/>
              </p:cNvSpPr>
              <p:nvPr>
                <p:custDataLst>
                  <p:tags r:id="rId260"/>
                </p:custDataLst>
              </p:nvPr>
            </p:nvSpPr>
            <p:spPr bwMode="auto">
              <a:xfrm>
                <a:off x="749" y="1541"/>
                <a:ext cx="149" cy="252"/>
              </a:xfrm>
              <a:custGeom>
                <a:avLst/>
                <a:gdLst>
                  <a:gd name="T0" fmla="*/ 63 w 91"/>
                  <a:gd name="T1" fmla="*/ 0 h 154"/>
                  <a:gd name="T2" fmla="*/ 88 w 91"/>
                  <a:gd name="T3" fmla="*/ 87 h 154"/>
                  <a:gd name="T4" fmla="*/ 62 w 91"/>
                  <a:gd name="T5" fmla="*/ 105 h 154"/>
                  <a:gd name="T6" fmla="*/ 47 w 91"/>
                  <a:gd name="T7" fmla="*/ 44 h 154"/>
                  <a:gd name="T8" fmla="*/ 54 w 91"/>
                  <a:gd name="T9" fmla="*/ 119 h 154"/>
                  <a:gd name="T10" fmla="*/ 50 w 91"/>
                  <a:gd name="T11" fmla="*/ 154 h 154"/>
                  <a:gd name="T12" fmla="*/ 63 w 91"/>
                  <a:gd name="T1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154">
                    <a:moveTo>
                      <a:pt x="63" y="0"/>
                    </a:moveTo>
                    <a:cubicBezTo>
                      <a:pt x="67" y="61"/>
                      <a:pt x="91" y="55"/>
                      <a:pt x="88" y="87"/>
                    </a:cubicBezTo>
                    <a:cubicBezTo>
                      <a:pt x="78" y="92"/>
                      <a:pt x="69" y="97"/>
                      <a:pt x="62" y="105"/>
                    </a:cubicBezTo>
                    <a:cubicBezTo>
                      <a:pt x="45" y="76"/>
                      <a:pt x="48" y="42"/>
                      <a:pt x="47" y="44"/>
                    </a:cubicBezTo>
                    <a:cubicBezTo>
                      <a:pt x="46" y="46"/>
                      <a:pt x="36" y="86"/>
                      <a:pt x="54" y="119"/>
                    </a:cubicBezTo>
                    <a:cubicBezTo>
                      <a:pt x="49" y="130"/>
                      <a:pt x="49" y="142"/>
                      <a:pt x="50" y="154"/>
                    </a:cubicBezTo>
                    <a:cubicBezTo>
                      <a:pt x="0" y="105"/>
                      <a:pt x="15" y="29"/>
                      <a:pt x="6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75" name="PA-任意多边形 19">
                <a:extLst>
                  <a:ext uri="{FF2B5EF4-FFF2-40B4-BE49-F238E27FC236}">
                    <a16:creationId xmlns:a16="http://schemas.microsoft.com/office/drawing/2014/main" id="{A3318867-2382-4A5A-8C04-10719E1F7F9B}"/>
                  </a:ext>
                </a:extLst>
              </p:cNvPr>
              <p:cNvSpPr>
                <a:spLocks/>
              </p:cNvSpPr>
              <p:nvPr>
                <p:custDataLst>
                  <p:tags r:id="rId261"/>
                </p:custDataLst>
              </p:nvPr>
            </p:nvSpPr>
            <p:spPr bwMode="auto">
              <a:xfrm>
                <a:off x="795" y="1798"/>
                <a:ext cx="93" cy="78"/>
              </a:xfrm>
              <a:custGeom>
                <a:avLst/>
                <a:gdLst>
                  <a:gd name="T0" fmla="*/ 57 w 57"/>
                  <a:gd name="T1" fmla="*/ 0 h 48"/>
                  <a:gd name="T2" fmla="*/ 18 w 57"/>
                  <a:gd name="T3" fmla="*/ 26 h 48"/>
                  <a:gd name="T4" fmla="*/ 25 w 57"/>
                  <a:gd name="T5" fmla="*/ 2 h 48"/>
                  <a:gd name="T6" fmla="*/ 0 w 57"/>
                  <a:gd name="T7" fmla="*/ 46 h 48"/>
                  <a:gd name="T8" fmla="*/ 3 w 57"/>
                  <a:gd name="T9" fmla="*/ 47 h 48"/>
                  <a:gd name="T10" fmla="*/ 57 w 57"/>
                  <a:gd name="T1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48">
                    <a:moveTo>
                      <a:pt x="57" y="0"/>
                    </a:moveTo>
                    <a:cubicBezTo>
                      <a:pt x="44" y="9"/>
                      <a:pt x="31" y="19"/>
                      <a:pt x="18" y="26"/>
                    </a:cubicBezTo>
                    <a:cubicBezTo>
                      <a:pt x="21" y="21"/>
                      <a:pt x="26" y="12"/>
                      <a:pt x="25" y="2"/>
                    </a:cubicBezTo>
                    <a:cubicBezTo>
                      <a:pt x="20" y="19"/>
                      <a:pt x="8" y="32"/>
                      <a:pt x="0" y="46"/>
                    </a:cubicBezTo>
                    <a:cubicBezTo>
                      <a:pt x="0" y="48"/>
                      <a:pt x="1" y="48"/>
                      <a:pt x="3" y="47"/>
                    </a:cubicBezTo>
                    <a:cubicBezTo>
                      <a:pt x="20" y="33"/>
                      <a:pt x="41" y="14"/>
                      <a:pt x="5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76" name="PA-任意多边形 20">
                <a:extLst>
                  <a:ext uri="{FF2B5EF4-FFF2-40B4-BE49-F238E27FC236}">
                    <a16:creationId xmlns:a16="http://schemas.microsoft.com/office/drawing/2014/main" id="{7CBD4FD4-AEE7-4C1B-A405-D55E3565FD2C}"/>
                  </a:ext>
                </a:extLst>
              </p:cNvPr>
              <p:cNvSpPr>
                <a:spLocks/>
              </p:cNvSpPr>
              <p:nvPr>
                <p:custDataLst>
                  <p:tags r:id="rId262"/>
                </p:custDataLst>
              </p:nvPr>
            </p:nvSpPr>
            <p:spPr bwMode="auto">
              <a:xfrm>
                <a:off x="910" y="1369"/>
                <a:ext cx="211" cy="244"/>
              </a:xfrm>
              <a:custGeom>
                <a:avLst/>
                <a:gdLst>
                  <a:gd name="T0" fmla="*/ 82 w 129"/>
                  <a:gd name="T1" fmla="*/ 65 h 149"/>
                  <a:gd name="T2" fmla="*/ 33 w 129"/>
                  <a:gd name="T3" fmla="*/ 148 h 149"/>
                  <a:gd name="T4" fmla="*/ 98 w 129"/>
                  <a:gd name="T5" fmla="*/ 0 h 149"/>
                  <a:gd name="T6" fmla="*/ 21 w 129"/>
                  <a:gd name="T7" fmla="*/ 134 h 149"/>
                  <a:gd name="T8" fmla="*/ 23 w 129"/>
                  <a:gd name="T9" fmla="*/ 139 h 149"/>
                  <a:gd name="T10" fmla="*/ 82 w 129"/>
                  <a:gd name="T11" fmla="*/ 65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9" h="149">
                    <a:moveTo>
                      <a:pt x="82" y="65"/>
                    </a:moveTo>
                    <a:cubicBezTo>
                      <a:pt x="75" y="106"/>
                      <a:pt x="31" y="149"/>
                      <a:pt x="33" y="148"/>
                    </a:cubicBezTo>
                    <a:cubicBezTo>
                      <a:pt x="95" y="117"/>
                      <a:pt x="129" y="50"/>
                      <a:pt x="98" y="0"/>
                    </a:cubicBezTo>
                    <a:cubicBezTo>
                      <a:pt x="56" y="68"/>
                      <a:pt x="0" y="64"/>
                      <a:pt x="21" y="134"/>
                    </a:cubicBezTo>
                    <a:cubicBezTo>
                      <a:pt x="22" y="136"/>
                      <a:pt x="22" y="137"/>
                      <a:pt x="23" y="139"/>
                    </a:cubicBezTo>
                    <a:cubicBezTo>
                      <a:pt x="24" y="143"/>
                      <a:pt x="58" y="106"/>
                      <a:pt x="82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77" name="PA-任意多边形 21">
                <a:extLst>
                  <a:ext uri="{FF2B5EF4-FFF2-40B4-BE49-F238E27FC236}">
                    <a16:creationId xmlns:a16="http://schemas.microsoft.com/office/drawing/2014/main" id="{4F7E470E-47A4-4883-A5DC-AFA672AAC61D}"/>
                  </a:ext>
                </a:extLst>
              </p:cNvPr>
              <p:cNvSpPr>
                <a:spLocks/>
              </p:cNvSpPr>
              <p:nvPr>
                <p:custDataLst>
                  <p:tags r:id="rId263"/>
                </p:custDataLst>
              </p:nvPr>
            </p:nvSpPr>
            <p:spPr bwMode="auto">
              <a:xfrm>
                <a:off x="838" y="1335"/>
                <a:ext cx="132" cy="245"/>
              </a:xfrm>
              <a:custGeom>
                <a:avLst/>
                <a:gdLst>
                  <a:gd name="T0" fmla="*/ 41 w 81"/>
                  <a:gd name="T1" fmla="*/ 0 h 150"/>
                  <a:gd name="T2" fmla="*/ 81 w 81"/>
                  <a:gd name="T3" fmla="*/ 78 h 150"/>
                  <a:gd name="T4" fmla="*/ 60 w 81"/>
                  <a:gd name="T5" fmla="*/ 100 h 150"/>
                  <a:gd name="T6" fmla="*/ 34 w 81"/>
                  <a:gd name="T7" fmla="*/ 45 h 150"/>
                  <a:gd name="T8" fmla="*/ 54 w 81"/>
                  <a:gd name="T9" fmla="*/ 115 h 150"/>
                  <a:gd name="T10" fmla="*/ 57 w 81"/>
                  <a:gd name="T11" fmla="*/ 150 h 150"/>
                  <a:gd name="T12" fmla="*/ 41 w 81"/>
                  <a:gd name="T13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150">
                    <a:moveTo>
                      <a:pt x="41" y="0"/>
                    </a:moveTo>
                    <a:cubicBezTo>
                      <a:pt x="56" y="58"/>
                      <a:pt x="79" y="47"/>
                      <a:pt x="81" y="78"/>
                    </a:cubicBezTo>
                    <a:cubicBezTo>
                      <a:pt x="72" y="85"/>
                      <a:pt x="65" y="92"/>
                      <a:pt x="60" y="100"/>
                    </a:cubicBezTo>
                    <a:cubicBezTo>
                      <a:pt x="38" y="75"/>
                      <a:pt x="35" y="42"/>
                      <a:pt x="34" y="45"/>
                    </a:cubicBezTo>
                    <a:cubicBezTo>
                      <a:pt x="33" y="47"/>
                      <a:pt x="31" y="87"/>
                      <a:pt x="54" y="115"/>
                    </a:cubicBezTo>
                    <a:cubicBezTo>
                      <a:pt x="52" y="126"/>
                      <a:pt x="54" y="138"/>
                      <a:pt x="57" y="150"/>
                    </a:cubicBezTo>
                    <a:cubicBezTo>
                      <a:pt x="0" y="112"/>
                      <a:pt x="1" y="36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78" name="PA-任意多边形 22">
                <a:extLst>
                  <a:ext uri="{FF2B5EF4-FFF2-40B4-BE49-F238E27FC236}">
                    <a16:creationId xmlns:a16="http://schemas.microsoft.com/office/drawing/2014/main" id="{709BFBC6-A789-443B-A751-C1FC76FDEFCB}"/>
                  </a:ext>
                </a:extLst>
              </p:cNvPr>
              <p:cNvSpPr>
                <a:spLocks/>
              </p:cNvSpPr>
              <p:nvPr>
                <p:custDataLst>
                  <p:tags r:id="rId264"/>
                </p:custDataLst>
              </p:nvPr>
            </p:nvSpPr>
            <p:spPr bwMode="auto">
              <a:xfrm>
                <a:off x="911" y="1572"/>
                <a:ext cx="78" cy="93"/>
              </a:xfrm>
              <a:custGeom>
                <a:avLst/>
                <a:gdLst>
                  <a:gd name="T0" fmla="*/ 47 w 47"/>
                  <a:gd name="T1" fmla="*/ 0 h 57"/>
                  <a:gd name="T2" fmla="*/ 14 w 47"/>
                  <a:gd name="T3" fmla="*/ 33 h 57"/>
                  <a:gd name="T4" fmla="*/ 15 w 47"/>
                  <a:gd name="T5" fmla="*/ 9 h 57"/>
                  <a:gd name="T6" fmla="*/ 0 w 47"/>
                  <a:gd name="T7" fmla="*/ 56 h 57"/>
                  <a:gd name="T8" fmla="*/ 3 w 47"/>
                  <a:gd name="T9" fmla="*/ 56 h 57"/>
                  <a:gd name="T10" fmla="*/ 47 w 47"/>
                  <a:gd name="T11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57">
                    <a:moveTo>
                      <a:pt x="47" y="0"/>
                    </a:moveTo>
                    <a:cubicBezTo>
                      <a:pt x="36" y="12"/>
                      <a:pt x="25" y="24"/>
                      <a:pt x="14" y="33"/>
                    </a:cubicBezTo>
                    <a:cubicBezTo>
                      <a:pt x="15" y="27"/>
                      <a:pt x="18" y="18"/>
                      <a:pt x="15" y="9"/>
                    </a:cubicBezTo>
                    <a:cubicBezTo>
                      <a:pt x="14" y="26"/>
                      <a:pt x="5" y="40"/>
                      <a:pt x="0" y="56"/>
                    </a:cubicBezTo>
                    <a:cubicBezTo>
                      <a:pt x="0" y="57"/>
                      <a:pt x="1" y="57"/>
                      <a:pt x="3" y="56"/>
                    </a:cubicBezTo>
                    <a:cubicBezTo>
                      <a:pt x="17" y="39"/>
                      <a:pt x="34" y="17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79" name="PA-任意多边形 23">
                <a:extLst>
                  <a:ext uri="{FF2B5EF4-FFF2-40B4-BE49-F238E27FC236}">
                    <a16:creationId xmlns:a16="http://schemas.microsoft.com/office/drawing/2014/main" id="{ABAB7CED-2D3A-4C11-AE82-CEE9DBE57CD4}"/>
                  </a:ext>
                </a:extLst>
              </p:cNvPr>
              <p:cNvSpPr>
                <a:spLocks/>
              </p:cNvSpPr>
              <p:nvPr>
                <p:custDataLst>
                  <p:tags r:id="rId265"/>
                </p:custDataLst>
              </p:nvPr>
            </p:nvSpPr>
            <p:spPr bwMode="auto">
              <a:xfrm>
                <a:off x="938" y="1124"/>
                <a:ext cx="200" cy="253"/>
              </a:xfrm>
              <a:custGeom>
                <a:avLst/>
                <a:gdLst>
                  <a:gd name="T0" fmla="*/ 80 w 122"/>
                  <a:gd name="T1" fmla="*/ 65 h 155"/>
                  <a:gd name="T2" fmla="*/ 48 w 122"/>
                  <a:gd name="T3" fmla="*/ 154 h 155"/>
                  <a:gd name="T4" fmla="*/ 83 w 122"/>
                  <a:gd name="T5" fmla="*/ 0 h 155"/>
                  <a:gd name="T6" fmla="*/ 34 w 122"/>
                  <a:gd name="T7" fmla="*/ 142 h 155"/>
                  <a:gd name="T8" fmla="*/ 36 w 122"/>
                  <a:gd name="T9" fmla="*/ 147 h 155"/>
                  <a:gd name="T10" fmla="*/ 80 w 122"/>
                  <a:gd name="T11" fmla="*/ 6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2" h="155">
                    <a:moveTo>
                      <a:pt x="80" y="65"/>
                    </a:moveTo>
                    <a:cubicBezTo>
                      <a:pt x="80" y="106"/>
                      <a:pt x="46" y="155"/>
                      <a:pt x="48" y="154"/>
                    </a:cubicBezTo>
                    <a:cubicBezTo>
                      <a:pt x="102" y="112"/>
                      <a:pt x="122" y="42"/>
                      <a:pt x="83" y="0"/>
                    </a:cubicBezTo>
                    <a:cubicBezTo>
                      <a:pt x="55" y="73"/>
                      <a:pt x="0" y="79"/>
                      <a:pt x="34" y="142"/>
                    </a:cubicBezTo>
                    <a:cubicBezTo>
                      <a:pt x="35" y="144"/>
                      <a:pt x="35" y="145"/>
                      <a:pt x="36" y="147"/>
                    </a:cubicBezTo>
                    <a:cubicBezTo>
                      <a:pt x="38" y="150"/>
                      <a:pt x="65" y="109"/>
                      <a:pt x="80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80" name="PA-任意多边形 24">
                <a:extLst>
                  <a:ext uri="{FF2B5EF4-FFF2-40B4-BE49-F238E27FC236}">
                    <a16:creationId xmlns:a16="http://schemas.microsoft.com/office/drawing/2014/main" id="{F7A0BC08-8FA1-4AB9-9B10-37088B0CDFA8}"/>
                  </a:ext>
                </a:extLst>
              </p:cNvPr>
              <p:cNvSpPr>
                <a:spLocks/>
              </p:cNvSpPr>
              <p:nvPr>
                <p:custDataLst>
                  <p:tags r:id="rId266"/>
                </p:custDataLst>
              </p:nvPr>
            </p:nvSpPr>
            <p:spPr bwMode="auto">
              <a:xfrm>
                <a:off x="856" y="1120"/>
                <a:ext cx="139" cy="229"/>
              </a:xfrm>
              <a:custGeom>
                <a:avLst/>
                <a:gdLst>
                  <a:gd name="T0" fmla="*/ 33 w 85"/>
                  <a:gd name="T1" fmla="*/ 0 h 140"/>
                  <a:gd name="T2" fmla="*/ 85 w 85"/>
                  <a:gd name="T3" fmla="*/ 68 h 140"/>
                  <a:gd name="T4" fmla="*/ 69 w 85"/>
                  <a:gd name="T5" fmla="*/ 93 h 140"/>
                  <a:gd name="T6" fmla="*/ 34 w 85"/>
                  <a:gd name="T7" fmla="*/ 44 h 140"/>
                  <a:gd name="T8" fmla="*/ 66 w 85"/>
                  <a:gd name="T9" fmla="*/ 108 h 140"/>
                  <a:gd name="T10" fmla="*/ 75 w 85"/>
                  <a:gd name="T11" fmla="*/ 140 h 140"/>
                  <a:gd name="T12" fmla="*/ 33 w 85"/>
                  <a:gd name="T13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140">
                    <a:moveTo>
                      <a:pt x="33" y="0"/>
                    </a:moveTo>
                    <a:cubicBezTo>
                      <a:pt x="57" y="53"/>
                      <a:pt x="77" y="39"/>
                      <a:pt x="85" y="68"/>
                    </a:cubicBezTo>
                    <a:cubicBezTo>
                      <a:pt x="78" y="75"/>
                      <a:pt x="72" y="84"/>
                      <a:pt x="69" y="93"/>
                    </a:cubicBezTo>
                    <a:cubicBezTo>
                      <a:pt x="43" y="73"/>
                      <a:pt x="34" y="42"/>
                      <a:pt x="34" y="44"/>
                    </a:cubicBezTo>
                    <a:cubicBezTo>
                      <a:pt x="33" y="47"/>
                      <a:pt x="39" y="86"/>
                      <a:pt x="66" y="108"/>
                    </a:cubicBezTo>
                    <a:cubicBezTo>
                      <a:pt x="66" y="119"/>
                      <a:pt x="70" y="130"/>
                      <a:pt x="75" y="140"/>
                    </a:cubicBezTo>
                    <a:cubicBezTo>
                      <a:pt x="14" y="114"/>
                      <a:pt x="0" y="42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81" name="PA-任意多边形 25">
                <a:extLst>
                  <a:ext uri="{FF2B5EF4-FFF2-40B4-BE49-F238E27FC236}">
                    <a16:creationId xmlns:a16="http://schemas.microsoft.com/office/drawing/2014/main" id="{038D0137-EC70-4308-9AFC-40A196040F44}"/>
                  </a:ext>
                </a:extLst>
              </p:cNvPr>
              <p:cNvSpPr>
                <a:spLocks/>
              </p:cNvSpPr>
              <p:nvPr>
                <p:custDataLst>
                  <p:tags r:id="rId267"/>
                </p:custDataLst>
              </p:nvPr>
            </p:nvSpPr>
            <p:spPr bwMode="auto">
              <a:xfrm>
                <a:off x="975" y="1333"/>
                <a:ext cx="56" cy="103"/>
              </a:xfrm>
              <a:custGeom>
                <a:avLst/>
                <a:gdLst>
                  <a:gd name="T0" fmla="*/ 34 w 34"/>
                  <a:gd name="T1" fmla="*/ 0 h 63"/>
                  <a:gd name="T2" fmla="*/ 9 w 34"/>
                  <a:gd name="T3" fmla="*/ 38 h 63"/>
                  <a:gd name="T4" fmla="*/ 6 w 34"/>
                  <a:gd name="T5" fmla="*/ 14 h 63"/>
                  <a:gd name="T6" fmla="*/ 0 w 34"/>
                  <a:gd name="T7" fmla="*/ 62 h 63"/>
                  <a:gd name="T8" fmla="*/ 3 w 34"/>
                  <a:gd name="T9" fmla="*/ 61 h 63"/>
                  <a:gd name="T10" fmla="*/ 34 w 34"/>
                  <a:gd name="T11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63">
                    <a:moveTo>
                      <a:pt x="34" y="0"/>
                    </a:moveTo>
                    <a:cubicBezTo>
                      <a:pt x="26" y="13"/>
                      <a:pt x="18" y="26"/>
                      <a:pt x="9" y="38"/>
                    </a:cubicBezTo>
                    <a:cubicBezTo>
                      <a:pt x="9" y="32"/>
                      <a:pt x="11" y="22"/>
                      <a:pt x="6" y="14"/>
                    </a:cubicBezTo>
                    <a:cubicBezTo>
                      <a:pt x="8" y="30"/>
                      <a:pt x="2" y="46"/>
                      <a:pt x="0" y="62"/>
                    </a:cubicBezTo>
                    <a:cubicBezTo>
                      <a:pt x="0" y="63"/>
                      <a:pt x="2" y="63"/>
                      <a:pt x="3" y="61"/>
                    </a:cubicBezTo>
                    <a:cubicBezTo>
                      <a:pt x="13" y="43"/>
                      <a:pt x="25" y="19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82" name="PA-任意多边形 26">
                <a:extLst>
                  <a:ext uri="{FF2B5EF4-FFF2-40B4-BE49-F238E27FC236}">
                    <a16:creationId xmlns:a16="http://schemas.microsoft.com/office/drawing/2014/main" id="{F4BDEF04-379B-4818-BEA2-2BA4D1EEFC6D}"/>
                  </a:ext>
                </a:extLst>
              </p:cNvPr>
              <p:cNvSpPr>
                <a:spLocks/>
              </p:cNvSpPr>
              <p:nvPr>
                <p:custDataLst>
                  <p:tags r:id="rId268"/>
                </p:custDataLst>
              </p:nvPr>
            </p:nvSpPr>
            <p:spPr bwMode="auto">
              <a:xfrm>
                <a:off x="931" y="893"/>
                <a:ext cx="179" cy="253"/>
              </a:xfrm>
              <a:custGeom>
                <a:avLst/>
                <a:gdLst>
                  <a:gd name="T0" fmla="*/ 73 w 109"/>
                  <a:gd name="T1" fmla="*/ 63 h 155"/>
                  <a:gd name="T2" fmla="*/ 59 w 109"/>
                  <a:gd name="T3" fmla="*/ 154 h 155"/>
                  <a:gd name="T4" fmla="*/ 65 w 109"/>
                  <a:gd name="T5" fmla="*/ 0 h 155"/>
                  <a:gd name="T6" fmla="*/ 44 w 109"/>
                  <a:gd name="T7" fmla="*/ 146 h 155"/>
                  <a:gd name="T8" fmla="*/ 47 w 109"/>
                  <a:gd name="T9" fmla="*/ 149 h 155"/>
                  <a:gd name="T10" fmla="*/ 73 w 109"/>
                  <a:gd name="T11" fmla="*/ 63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9" h="155">
                    <a:moveTo>
                      <a:pt x="73" y="63"/>
                    </a:moveTo>
                    <a:cubicBezTo>
                      <a:pt x="81" y="102"/>
                      <a:pt x="58" y="155"/>
                      <a:pt x="59" y="154"/>
                    </a:cubicBezTo>
                    <a:cubicBezTo>
                      <a:pt x="103" y="104"/>
                      <a:pt x="109" y="34"/>
                      <a:pt x="65" y="0"/>
                    </a:cubicBezTo>
                    <a:cubicBezTo>
                      <a:pt x="51" y="75"/>
                      <a:pt x="0" y="91"/>
                      <a:pt x="44" y="146"/>
                    </a:cubicBezTo>
                    <a:cubicBezTo>
                      <a:pt x="45" y="147"/>
                      <a:pt x="46" y="148"/>
                      <a:pt x="47" y="149"/>
                    </a:cubicBezTo>
                    <a:cubicBezTo>
                      <a:pt x="49" y="152"/>
                      <a:pt x="67" y="108"/>
                      <a:pt x="73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83" name="PA-任意多边形 27">
                <a:extLst>
                  <a:ext uri="{FF2B5EF4-FFF2-40B4-BE49-F238E27FC236}">
                    <a16:creationId xmlns:a16="http://schemas.microsoft.com/office/drawing/2014/main" id="{EEBA7316-816F-4624-8C5B-88B6D08755BE}"/>
                  </a:ext>
                </a:extLst>
              </p:cNvPr>
              <p:cNvSpPr>
                <a:spLocks/>
              </p:cNvSpPr>
              <p:nvPr>
                <p:custDataLst>
                  <p:tags r:id="rId269"/>
                </p:custDataLst>
              </p:nvPr>
            </p:nvSpPr>
            <p:spPr bwMode="auto">
              <a:xfrm>
                <a:off x="841" y="921"/>
                <a:ext cx="148" cy="206"/>
              </a:xfrm>
              <a:custGeom>
                <a:avLst/>
                <a:gdLst>
                  <a:gd name="T0" fmla="*/ 23 w 90"/>
                  <a:gd name="T1" fmla="*/ 0 h 126"/>
                  <a:gd name="T2" fmla="*/ 86 w 90"/>
                  <a:gd name="T3" fmla="*/ 55 h 126"/>
                  <a:gd name="T4" fmla="*/ 75 w 90"/>
                  <a:gd name="T5" fmla="*/ 82 h 126"/>
                  <a:gd name="T6" fmla="*/ 32 w 90"/>
                  <a:gd name="T7" fmla="*/ 42 h 126"/>
                  <a:gd name="T8" fmla="*/ 75 w 90"/>
                  <a:gd name="T9" fmla="*/ 97 h 126"/>
                  <a:gd name="T10" fmla="*/ 90 w 90"/>
                  <a:gd name="T11" fmla="*/ 126 h 126"/>
                  <a:gd name="T12" fmla="*/ 23 w 90"/>
                  <a:gd name="T13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26">
                    <a:moveTo>
                      <a:pt x="23" y="0"/>
                    </a:moveTo>
                    <a:cubicBezTo>
                      <a:pt x="56" y="46"/>
                      <a:pt x="73" y="29"/>
                      <a:pt x="86" y="55"/>
                    </a:cubicBezTo>
                    <a:cubicBezTo>
                      <a:pt x="80" y="64"/>
                      <a:pt x="76" y="73"/>
                      <a:pt x="75" y="82"/>
                    </a:cubicBezTo>
                    <a:cubicBezTo>
                      <a:pt x="47" y="68"/>
                      <a:pt x="32" y="40"/>
                      <a:pt x="32" y="42"/>
                    </a:cubicBezTo>
                    <a:cubicBezTo>
                      <a:pt x="32" y="44"/>
                      <a:pt x="45" y="81"/>
                      <a:pt x="75" y="97"/>
                    </a:cubicBezTo>
                    <a:cubicBezTo>
                      <a:pt x="77" y="108"/>
                      <a:pt x="83" y="117"/>
                      <a:pt x="90" y="126"/>
                    </a:cubicBezTo>
                    <a:cubicBezTo>
                      <a:pt x="26" y="113"/>
                      <a:pt x="0" y="46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84" name="PA-任意多边形 28">
                <a:extLst>
                  <a:ext uri="{FF2B5EF4-FFF2-40B4-BE49-F238E27FC236}">
                    <a16:creationId xmlns:a16="http://schemas.microsoft.com/office/drawing/2014/main" id="{E7C2AEB4-562A-418E-80FA-B96E97E95353}"/>
                  </a:ext>
                </a:extLst>
              </p:cNvPr>
              <p:cNvSpPr>
                <a:spLocks/>
              </p:cNvSpPr>
              <p:nvPr>
                <p:custDataLst>
                  <p:tags r:id="rId270"/>
                </p:custDataLst>
              </p:nvPr>
            </p:nvSpPr>
            <p:spPr bwMode="auto">
              <a:xfrm>
                <a:off x="995" y="1102"/>
                <a:ext cx="41" cy="108"/>
              </a:xfrm>
              <a:custGeom>
                <a:avLst/>
                <a:gdLst>
                  <a:gd name="T0" fmla="*/ 25 w 25"/>
                  <a:gd name="T1" fmla="*/ 0 h 66"/>
                  <a:gd name="T2" fmla="*/ 7 w 25"/>
                  <a:gd name="T3" fmla="*/ 40 h 66"/>
                  <a:gd name="T4" fmla="*/ 0 w 25"/>
                  <a:gd name="T5" fmla="*/ 18 h 66"/>
                  <a:gd name="T6" fmla="*/ 3 w 25"/>
                  <a:gd name="T7" fmla="*/ 65 h 66"/>
                  <a:gd name="T8" fmla="*/ 5 w 25"/>
                  <a:gd name="T9" fmla="*/ 64 h 66"/>
                  <a:gd name="T10" fmla="*/ 25 w 25"/>
                  <a:gd name="T1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66">
                    <a:moveTo>
                      <a:pt x="25" y="0"/>
                    </a:moveTo>
                    <a:cubicBezTo>
                      <a:pt x="19" y="13"/>
                      <a:pt x="13" y="28"/>
                      <a:pt x="7" y="40"/>
                    </a:cubicBezTo>
                    <a:cubicBezTo>
                      <a:pt x="6" y="34"/>
                      <a:pt x="6" y="25"/>
                      <a:pt x="0" y="18"/>
                    </a:cubicBezTo>
                    <a:cubicBezTo>
                      <a:pt x="4" y="33"/>
                      <a:pt x="2" y="49"/>
                      <a:pt x="3" y="65"/>
                    </a:cubicBezTo>
                    <a:cubicBezTo>
                      <a:pt x="3" y="66"/>
                      <a:pt x="5" y="66"/>
                      <a:pt x="5" y="64"/>
                    </a:cubicBezTo>
                    <a:cubicBezTo>
                      <a:pt x="12" y="44"/>
                      <a:pt x="19" y="19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85" name="PA-任意多边形 29">
                <a:extLst>
                  <a:ext uri="{FF2B5EF4-FFF2-40B4-BE49-F238E27FC236}">
                    <a16:creationId xmlns:a16="http://schemas.microsoft.com/office/drawing/2014/main" id="{4EC24AED-41FF-4A1E-9D49-BAC5B5EFB399}"/>
                  </a:ext>
                </a:extLst>
              </p:cNvPr>
              <p:cNvSpPr>
                <a:spLocks/>
              </p:cNvSpPr>
              <p:nvPr>
                <p:custDataLst>
                  <p:tags r:id="rId271"/>
                </p:custDataLst>
              </p:nvPr>
            </p:nvSpPr>
            <p:spPr bwMode="auto">
              <a:xfrm>
                <a:off x="877" y="667"/>
                <a:ext cx="164" cy="244"/>
              </a:xfrm>
              <a:custGeom>
                <a:avLst/>
                <a:gdLst>
                  <a:gd name="T0" fmla="*/ 64 w 100"/>
                  <a:gd name="T1" fmla="*/ 58 h 149"/>
                  <a:gd name="T2" fmla="*/ 68 w 100"/>
                  <a:gd name="T3" fmla="*/ 147 h 149"/>
                  <a:gd name="T4" fmla="*/ 45 w 100"/>
                  <a:gd name="T5" fmla="*/ 0 h 149"/>
                  <a:gd name="T6" fmla="*/ 51 w 100"/>
                  <a:gd name="T7" fmla="*/ 143 h 149"/>
                  <a:gd name="T8" fmla="*/ 55 w 100"/>
                  <a:gd name="T9" fmla="*/ 146 h 149"/>
                  <a:gd name="T10" fmla="*/ 64 w 100"/>
                  <a:gd name="T11" fmla="*/ 58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0" h="149">
                    <a:moveTo>
                      <a:pt x="64" y="58"/>
                    </a:moveTo>
                    <a:cubicBezTo>
                      <a:pt x="79" y="94"/>
                      <a:pt x="67" y="149"/>
                      <a:pt x="68" y="147"/>
                    </a:cubicBezTo>
                    <a:cubicBezTo>
                      <a:pt x="100" y="92"/>
                      <a:pt x="94" y="23"/>
                      <a:pt x="45" y="0"/>
                    </a:cubicBezTo>
                    <a:cubicBezTo>
                      <a:pt x="46" y="74"/>
                      <a:pt x="0" y="98"/>
                      <a:pt x="51" y="143"/>
                    </a:cubicBezTo>
                    <a:cubicBezTo>
                      <a:pt x="52" y="144"/>
                      <a:pt x="54" y="145"/>
                      <a:pt x="55" y="146"/>
                    </a:cubicBezTo>
                    <a:cubicBezTo>
                      <a:pt x="58" y="148"/>
                      <a:pt x="66" y="102"/>
                      <a:pt x="64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86" name="PA-任意多边形 30">
                <a:extLst>
                  <a:ext uri="{FF2B5EF4-FFF2-40B4-BE49-F238E27FC236}">
                    <a16:creationId xmlns:a16="http://schemas.microsoft.com/office/drawing/2014/main" id="{EBFFFD89-A117-4B7C-A3AB-405A2BB9B58E}"/>
                  </a:ext>
                </a:extLst>
              </p:cNvPr>
              <p:cNvSpPr>
                <a:spLocks/>
              </p:cNvSpPr>
              <p:nvPr>
                <p:custDataLst>
                  <p:tags r:id="rId272"/>
                </p:custDataLst>
              </p:nvPr>
            </p:nvSpPr>
            <p:spPr bwMode="auto">
              <a:xfrm>
                <a:off x="782" y="721"/>
                <a:ext cx="164" cy="178"/>
              </a:xfrm>
              <a:custGeom>
                <a:avLst/>
                <a:gdLst>
                  <a:gd name="T0" fmla="*/ 13 w 100"/>
                  <a:gd name="T1" fmla="*/ 0 h 109"/>
                  <a:gd name="T2" fmla="*/ 83 w 100"/>
                  <a:gd name="T3" fmla="*/ 42 h 109"/>
                  <a:gd name="T4" fmla="*/ 78 w 100"/>
                  <a:gd name="T5" fmla="*/ 69 h 109"/>
                  <a:gd name="T6" fmla="*/ 30 w 100"/>
                  <a:gd name="T7" fmla="*/ 39 h 109"/>
                  <a:gd name="T8" fmla="*/ 81 w 100"/>
                  <a:gd name="T9" fmla="*/ 84 h 109"/>
                  <a:gd name="T10" fmla="*/ 100 w 100"/>
                  <a:gd name="T11" fmla="*/ 109 h 109"/>
                  <a:gd name="T12" fmla="*/ 13 w 100"/>
                  <a:gd name="T13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0" h="109">
                    <a:moveTo>
                      <a:pt x="13" y="0"/>
                    </a:moveTo>
                    <a:cubicBezTo>
                      <a:pt x="54" y="38"/>
                      <a:pt x="66" y="19"/>
                      <a:pt x="83" y="42"/>
                    </a:cubicBezTo>
                    <a:cubicBezTo>
                      <a:pt x="80" y="51"/>
                      <a:pt x="77" y="60"/>
                      <a:pt x="78" y="69"/>
                    </a:cubicBezTo>
                    <a:cubicBezTo>
                      <a:pt x="48" y="61"/>
                      <a:pt x="30" y="37"/>
                      <a:pt x="30" y="39"/>
                    </a:cubicBezTo>
                    <a:cubicBezTo>
                      <a:pt x="30" y="41"/>
                      <a:pt x="49" y="73"/>
                      <a:pt x="81" y="84"/>
                    </a:cubicBezTo>
                    <a:cubicBezTo>
                      <a:pt x="85" y="94"/>
                      <a:pt x="92" y="102"/>
                      <a:pt x="100" y="109"/>
                    </a:cubicBezTo>
                    <a:cubicBezTo>
                      <a:pt x="37" y="108"/>
                      <a:pt x="0" y="49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87" name="PA-任意多边形 31">
                <a:extLst>
                  <a:ext uri="{FF2B5EF4-FFF2-40B4-BE49-F238E27FC236}">
                    <a16:creationId xmlns:a16="http://schemas.microsoft.com/office/drawing/2014/main" id="{1A6D8734-276E-40A1-A0F4-F63D03962571}"/>
                  </a:ext>
                </a:extLst>
              </p:cNvPr>
              <p:cNvSpPr>
                <a:spLocks/>
              </p:cNvSpPr>
              <p:nvPr>
                <p:custDataLst>
                  <p:tags r:id="rId273"/>
                </p:custDataLst>
              </p:nvPr>
            </p:nvSpPr>
            <p:spPr bwMode="auto">
              <a:xfrm>
                <a:off x="954" y="867"/>
                <a:ext cx="33" cy="109"/>
              </a:xfrm>
              <a:custGeom>
                <a:avLst/>
                <a:gdLst>
                  <a:gd name="T0" fmla="*/ 20 w 20"/>
                  <a:gd name="T1" fmla="*/ 0 h 67"/>
                  <a:gd name="T2" fmla="*/ 11 w 20"/>
                  <a:gd name="T3" fmla="*/ 42 h 67"/>
                  <a:gd name="T4" fmla="*/ 0 w 20"/>
                  <a:gd name="T5" fmla="*/ 22 h 67"/>
                  <a:gd name="T6" fmla="*/ 11 w 20"/>
                  <a:gd name="T7" fmla="*/ 66 h 67"/>
                  <a:gd name="T8" fmla="*/ 13 w 20"/>
                  <a:gd name="T9" fmla="*/ 65 h 67"/>
                  <a:gd name="T10" fmla="*/ 20 w 20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67">
                    <a:moveTo>
                      <a:pt x="20" y="0"/>
                    </a:moveTo>
                    <a:cubicBezTo>
                      <a:pt x="17" y="14"/>
                      <a:pt x="14" y="29"/>
                      <a:pt x="11" y="42"/>
                    </a:cubicBezTo>
                    <a:cubicBezTo>
                      <a:pt x="9" y="36"/>
                      <a:pt x="7" y="28"/>
                      <a:pt x="0" y="22"/>
                    </a:cubicBezTo>
                    <a:cubicBezTo>
                      <a:pt x="7" y="36"/>
                      <a:pt x="8" y="52"/>
                      <a:pt x="11" y="66"/>
                    </a:cubicBezTo>
                    <a:cubicBezTo>
                      <a:pt x="12" y="67"/>
                      <a:pt x="13" y="66"/>
                      <a:pt x="13" y="65"/>
                    </a:cubicBezTo>
                    <a:cubicBezTo>
                      <a:pt x="16" y="45"/>
                      <a:pt x="19" y="19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88" name="PA-任意多边形 32">
                <a:extLst>
                  <a:ext uri="{FF2B5EF4-FFF2-40B4-BE49-F238E27FC236}">
                    <a16:creationId xmlns:a16="http://schemas.microsoft.com/office/drawing/2014/main" id="{CDE04BC3-758F-43F6-86FC-30F2622E9417}"/>
                  </a:ext>
                </a:extLst>
              </p:cNvPr>
              <p:cNvSpPr>
                <a:spLocks/>
              </p:cNvSpPr>
              <p:nvPr>
                <p:custDataLst>
                  <p:tags r:id="rId274"/>
                </p:custDataLst>
              </p:nvPr>
            </p:nvSpPr>
            <p:spPr bwMode="auto">
              <a:xfrm>
                <a:off x="795" y="467"/>
                <a:ext cx="156" cy="229"/>
              </a:xfrm>
              <a:custGeom>
                <a:avLst/>
                <a:gdLst>
                  <a:gd name="T0" fmla="*/ 54 w 95"/>
                  <a:gd name="T1" fmla="*/ 53 h 140"/>
                  <a:gd name="T2" fmla="*/ 74 w 95"/>
                  <a:gd name="T3" fmla="*/ 137 h 140"/>
                  <a:gd name="T4" fmla="*/ 25 w 95"/>
                  <a:gd name="T5" fmla="*/ 0 h 140"/>
                  <a:gd name="T6" fmla="*/ 57 w 95"/>
                  <a:gd name="T7" fmla="*/ 136 h 140"/>
                  <a:gd name="T8" fmla="*/ 61 w 95"/>
                  <a:gd name="T9" fmla="*/ 138 h 140"/>
                  <a:gd name="T10" fmla="*/ 54 w 95"/>
                  <a:gd name="T11" fmla="*/ 53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5" h="140">
                    <a:moveTo>
                      <a:pt x="54" y="53"/>
                    </a:moveTo>
                    <a:cubicBezTo>
                      <a:pt x="75" y="84"/>
                      <a:pt x="73" y="139"/>
                      <a:pt x="74" y="137"/>
                    </a:cubicBezTo>
                    <a:cubicBezTo>
                      <a:pt x="95" y="78"/>
                      <a:pt x="76" y="14"/>
                      <a:pt x="25" y="0"/>
                    </a:cubicBezTo>
                    <a:cubicBezTo>
                      <a:pt x="39" y="71"/>
                      <a:pt x="0" y="103"/>
                      <a:pt x="57" y="136"/>
                    </a:cubicBezTo>
                    <a:cubicBezTo>
                      <a:pt x="59" y="137"/>
                      <a:pt x="60" y="137"/>
                      <a:pt x="61" y="138"/>
                    </a:cubicBezTo>
                    <a:cubicBezTo>
                      <a:pt x="65" y="140"/>
                      <a:pt x="64" y="94"/>
                      <a:pt x="54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89" name="PA-任意多边形 33">
                <a:extLst>
                  <a:ext uri="{FF2B5EF4-FFF2-40B4-BE49-F238E27FC236}">
                    <a16:creationId xmlns:a16="http://schemas.microsoft.com/office/drawing/2014/main" id="{3A9279C2-1F82-43E3-A2BC-275486CC9129}"/>
                  </a:ext>
                </a:extLst>
              </p:cNvPr>
              <p:cNvSpPr>
                <a:spLocks/>
              </p:cNvSpPr>
              <p:nvPr>
                <p:custDataLst>
                  <p:tags r:id="rId275"/>
                </p:custDataLst>
              </p:nvPr>
            </p:nvSpPr>
            <p:spPr bwMode="auto">
              <a:xfrm>
                <a:off x="698" y="548"/>
                <a:ext cx="177" cy="160"/>
              </a:xfrm>
              <a:custGeom>
                <a:avLst/>
                <a:gdLst>
                  <a:gd name="T0" fmla="*/ 4 w 108"/>
                  <a:gd name="T1" fmla="*/ 0 h 98"/>
                  <a:gd name="T2" fmla="*/ 79 w 108"/>
                  <a:gd name="T3" fmla="*/ 27 h 98"/>
                  <a:gd name="T4" fmla="*/ 79 w 108"/>
                  <a:gd name="T5" fmla="*/ 54 h 98"/>
                  <a:gd name="T6" fmla="*/ 27 w 108"/>
                  <a:gd name="T7" fmla="*/ 34 h 98"/>
                  <a:gd name="T8" fmla="*/ 84 w 108"/>
                  <a:gd name="T9" fmla="*/ 67 h 98"/>
                  <a:gd name="T10" fmla="*/ 108 w 108"/>
                  <a:gd name="T11" fmla="*/ 88 h 98"/>
                  <a:gd name="T12" fmla="*/ 4 w 108"/>
                  <a:gd name="T1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98">
                    <a:moveTo>
                      <a:pt x="4" y="0"/>
                    </a:moveTo>
                    <a:cubicBezTo>
                      <a:pt x="50" y="28"/>
                      <a:pt x="58" y="8"/>
                      <a:pt x="79" y="27"/>
                    </a:cubicBezTo>
                    <a:cubicBezTo>
                      <a:pt x="77" y="36"/>
                      <a:pt x="77" y="45"/>
                      <a:pt x="79" y="54"/>
                    </a:cubicBezTo>
                    <a:cubicBezTo>
                      <a:pt x="49" y="51"/>
                      <a:pt x="27" y="32"/>
                      <a:pt x="27" y="34"/>
                    </a:cubicBezTo>
                    <a:cubicBezTo>
                      <a:pt x="28" y="36"/>
                      <a:pt x="52" y="63"/>
                      <a:pt x="84" y="67"/>
                    </a:cubicBezTo>
                    <a:cubicBezTo>
                      <a:pt x="90" y="76"/>
                      <a:pt x="98" y="82"/>
                      <a:pt x="108" y="88"/>
                    </a:cubicBezTo>
                    <a:cubicBezTo>
                      <a:pt x="47" y="98"/>
                      <a:pt x="0" y="49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90" name="PA-任意多边形 34">
                <a:extLst>
                  <a:ext uri="{FF2B5EF4-FFF2-40B4-BE49-F238E27FC236}">
                    <a16:creationId xmlns:a16="http://schemas.microsoft.com/office/drawing/2014/main" id="{4F4CBFC2-B397-459F-9BFD-CB6D04644C72}"/>
                  </a:ext>
                </a:extLst>
              </p:cNvPr>
              <p:cNvSpPr>
                <a:spLocks/>
              </p:cNvSpPr>
              <p:nvPr>
                <p:custDataLst>
                  <p:tags r:id="rId276"/>
                </p:custDataLst>
              </p:nvPr>
            </p:nvSpPr>
            <p:spPr bwMode="auto">
              <a:xfrm>
                <a:off x="884" y="652"/>
                <a:ext cx="32" cy="108"/>
              </a:xfrm>
              <a:custGeom>
                <a:avLst/>
                <a:gdLst>
                  <a:gd name="T0" fmla="*/ 15 w 20"/>
                  <a:gd name="T1" fmla="*/ 0 h 66"/>
                  <a:gd name="T2" fmla="*/ 13 w 20"/>
                  <a:gd name="T3" fmla="*/ 42 h 66"/>
                  <a:gd name="T4" fmla="*/ 0 w 20"/>
                  <a:gd name="T5" fmla="*/ 25 h 66"/>
                  <a:gd name="T6" fmla="*/ 18 w 20"/>
                  <a:gd name="T7" fmla="*/ 65 h 66"/>
                  <a:gd name="T8" fmla="*/ 20 w 20"/>
                  <a:gd name="T9" fmla="*/ 63 h 66"/>
                  <a:gd name="T10" fmla="*/ 15 w 20"/>
                  <a:gd name="T1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66">
                    <a:moveTo>
                      <a:pt x="15" y="0"/>
                    </a:moveTo>
                    <a:cubicBezTo>
                      <a:pt x="14" y="14"/>
                      <a:pt x="14" y="29"/>
                      <a:pt x="13" y="42"/>
                    </a:cubicBezTo>
                    <a:cubicBezTo>
                      <a:pt x="11" y="37"/>
                      <a:pt x="7" y="29"/>
                      <a:pt x="0" y="25"/>
                    </a:cubicBezTo>
                    <a:cubicBezTo>
                      <a:pt x="9" y="37"/>
                      <a:pt x="12" y="52"/>
                      <a:pt x="18" y="65"/>
                    </a:cubicBezTo>
                    <a:cubicBezTo>
                      <a:pt x="19" y="66"/>
                      <a:pt x="20" y="65"/>
                      <a:pt x="20" y="63"/>
                    </a:cubicBezTo>
                    <a:cubicBezTo>
                      <a:pt x="19" y="44"/>
                      <a:pt x="17" y="19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91" name="PA-任意多边形 35">
                <a:extLst>
                  <a:ext uri="{FF2B5EF4-FFF2-40B4-BE49-F238E27FC236}">
                    <a16:creationId xmlns:a16="http://schemas.microsoft.com/office/drawing/2014/main" id="{A20E209F-B3C7-4335-AFD0-E141E9943694}"/>
                  </a:ext>
                </a:extLst>
              </p:cNvPr>
              <p:cNvSpPr>
                <a:spLocks/>
              </p:cNvSpPr>
              <p:nvPr>
                <p:custDataLst>
                  <p:tags r:id="rId277"/>
                </p:custDataLst>
              </p:nvPr>
            </p:nvSpPr>
            <p:spPr bwMode="auto">
              <a:xfrm>
                <a:off x="680" y="307"/>
                <a:ext cx="141" cy="206"/>
              </a:xfrm>
              <a:custGeom>
                <a:avLst/>
                <a:gdLst>
                  <a:gd name="T0" fmla="*/ 43 w 86"/>
                  <a:gd name="T1" fmla="*/ 45 h 126"/>
                  <a:gd name="T2" fmla="*/ 77 w 86"/>
                  <a:gd name="T3" fmla="*/ 122 h 126"/>
                  <a:gd name="T4" fmla="*/ 5 w 86"/>
                  <a:gd name="T5" fmla="*/ 0 h 126"/>
                  <a:gd name="T6" fmla="*/ 61 w 86"/>
                  <a:gd name="T7" fmla="*/ 123 h 126"/>
                  <a:gd name="T8" fmla="*/ 65 w 86"/>
                  <a:gd name="T9" fmla="*/ 125 h 126"/>
                  <a:gd name="T10" fmla="*/ 43 w 86"/>
                  <a:gd name="T11" fmla="*/ 4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126">
                    <a:moveTo>
                      <a:pt x="43" y="45"/>
                    </a:moveTo>
                    <a:cubicBezTo>
                      <a:pt x="69" y="71"/>
                      <a:pt x="77" y="124"/>
                      <a:pt x="77" y="122"/>
                    </a:cubicBezTo>
                    <a:cubicBezTo>
                      <a:pt x="86" y="62"/>
                      <a:pt x="56" y="4"/>
                      <a:pt x="5" y="0"/>
                    </a:cubicBezTo>
                    <a:cubicBezTo>
                      <a:pt x="32" y="65"/>
                      <a:pt x="0" y="103"/>
                      <a:pt x="61" y="123"/>
                    </a:cubicBezTo>
                    <a:cubicBezTo>
                      <a:pt x="62" y="124"/>
                      <a:pt x="64" y="124"/>
                      <a:pt x="65" y="125"/>
                    </a:cubicBezTo>
                    <a:cubicBezTo>
                      <a:pt x="69" y="126"/>
                      <a:pt x="60" y="83"/>
                      <a:pt x="43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92" name="PA-任意多边形 36">
                <a:extLst>
                  <a:ext uri="{FF2B5EF4-FFF2-40B4-BE49-F238E27FC236}">
                    <a16:creationId xmlns:a16="http://schemas.microsoft.com/office/drawing/2014/main" id="{8BA84FF3-105C-47E5-8B2B-F45A8FD1364C}"/>
                  </a:ext>
                </a:extLst>
              </p:cNvPr>
              <p:cNvSpPr>
                <a:spLocks/>
              </p:cNvSpPr>
              <p:nvPr>
                <p:custDataLst>
                  <p:tags r:id="rId278"/>
                </p:custDataLst>
              </p:nvPr>
            </p:nvSpPr>
            <p:spPr bwMode="auto">
              <a:xfrm>
                <a:off x="579" y="404"/>
                <a:ext cx="188" cy="144"/>
              </a:xfrm>
              <a:custGeom>
                <a:avLst/>
                <a:gdLst>
                  <a:gd name="T0" fmla="*/ 0 w 115"/>
                  <a:gd name="T1" fmla="*/ 2 h 88"/>
                  <a:gd name="T2" fmla="*/ 76 w 115"/>
                  <a:gd name="T3" fmla="*/ 14 h 88"/>
                  <a:gd name="T4" fmla="*/ 81 w 115"/>
                  <a:gd name="T5" fmla="*/ 40 h 88"/>
                  <a:gd name="T6" fmla="*/ 28 w 115"/>
                  <a:gd name="T7" fmla="*/ 30 h 88"/>
                  <a:gd name="T8" fmla="*/ 89 w 115"/>
                  <a:gd name="T9" fmla="*/ 52 h 88"/>
                  <a:gd name="T10" fmla="*/ 115 w 115"/>
                  <a:gd name="T11" fmla="*/ 67 h 88"/>
                  <a:gd name="T12" fmla="*/ 0 w 115"/>
                  <a:gd name="T13" fmla="*/ 2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5" h="88">
                    <a:moveTo>
                      <a:pt x="0" y="2"/>
                    </a:moveTo>
                    <a:cubicBezTo>
                      <a:pt x="49" y="21"/>
                      <a:pt x="53" y="0"/>
                      <a:pt x="76" y="14"/>
                    </a:cubicBezTo>
                    <a:cubicBezTo>
                      <a:pt x="76" y="23"/>
                      <a:pt x="77" y="32"/>
                      <a:pt x="81" y="40"/>
                    </a:cubicBezTo>
                    <a:cubicBezTo>
                      <a:pt x="52" y="43"/>
                      <a:pt x="27" y="28"/>
                      <a:pt x="28" y="30"/>
                    </a:cubicBezTo>
                    <a:cubicBezTo>
                      <a:pt x="29" y="32"/>
                      <a:pt x="57" y="54"/>
                      <a:pt x="89" y="52"/>
                    </a:cubicBezTo>
                    <a:cubicBezTo>
                      <a:pt x="95" y="59"/>
                      <a:pt x="105" y="64"/>
                      <a:pt x="115" y="67"/>
                    </a:cubicBezTo>
                    <a:cubicBezTo>
                      <a:pt x="58" y="88"/>
                      <a:pt x="5" y="49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93" name="PA-任意多边形 37">
                <a:extLst>
                  <a:ext uri="{FF2B5EF4-FFF2-40B4-BE49-F238E27FC236}">
                    <a16:creationId xmlns:a16="http://schemas.microsoft.com/office/drawing/2014/main" id="{6BFE887F-AE40-4907-8706-9E9F7D071BC8}"/>
                  </a:ext>
                </a:extLst>
              </p:cNvPr>
              <p:cNvSpPr>
                <a:spLocks/>
              </p:cNvSpPr>
              <p:nvPr>
                <p:custDataLst>
                  <p:tags r:id="rId279"/>
                </p:custDataLst>
              </p:nvPr>
            </p:nvSpPr>
            <p:spPr bwMode="auto">
              <a:xfrm>
                <a:off x="775" y="471"/>
                <a:ext cx="43" cy="101"/>
              </a:xfrm>
              <a:custGeom>
                <a:avLst/>
                <a:gdLst>
                  <a:gd name="T0" fmla="*/ 9 w 26"/>
                  <a:gd name="T1" fmla="*/ 0 h 62"/>
                  <a:gd name="T2" fmla="*/ 16 w 26"/>
                  <a:gd name="T3" fmla="*/ 40 h 62"/>
                  <a:gd name="T4" fmla="*/ 0 w 26"/>
                  <a:gd name="T5" fmla="*/ 26 h 62"/>
                  <a:gd name="T6" fmla="*/ 25 w 26"/>
                  <a:gd name="T7" fmla="*/ 61 h 62"/>
                  <a:gd name="T8" fmla="*/ 26 w 26"/>
                  <a:gd name="T9" fmla="*/ 59 h 62"/>
                  <a:gd name="T10" fmla="*/ 9 w 26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62">
                    <a:moveTo>
                      <a:pt x="9" y="0"/>
                    </a:moveTo>
                    <a:cubicBezTo>
                      <a:pt x="12" y="13"/>
                      <a:pt x="15" y="27"/>
                      <a:pt x="16" y="40"/>
                    </a:cubicBezTo>
                    <a:cubicBezTo>
                      <a:pt x="12" y="36"/>
                      <a:pt x="8" y="29"/>
                      <a:pt x="0" y="26"/>
                    </a:cubicBezTo>
                    <a:cubicBezTo>
                      <a:pt x="10" y="36"/>
                      <a:pt x="16" y="50"/>
                      <a:pt x="25" y="61"/>
                    </a:cubicBezTo>
                    <a:cubicBezTo>
                      <a:pt x="26" y="62"/>
                      <a:pt x="26" y="61"/>
                      <a:pt x="26" y="59"/>
                    </a:cubicBezTo>
                    <a:cubicBezTo>
                      <a:pt x="22" y="41"/>
                      <a:pt x="15" y="17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94" name="PA-任意多边形 38">
                <a:extLst>
                  <a:ext uri="{FF2B5EF4-FFF2-40B4-BE49-F238E27FC236}">
                    <a16:creationId xmlns:a16="http://schemas.microsoft.com/office/drawing/2014/main" id="{FBAEE17B-0E25-44A7-AEE1-44B1E058D3D0}"/>
                  </a:ext>
                </a:extLst>
              </p:cNvPr>
              <p:cNvSpPr>
                <a:spLocks/>
              </p:cNvSpPr>
              <p:nvPr>
                <p:custDataLst>
                  <p:tags r:id="rId280"/>
                </p:custDataLst>
              </p:nvPr>
            </p:nvSpPr>
            <p:spPr bwMode="auto">
              <a:xfrm>
                <a:off x="513" y="165"/>
                <a:ext cx="149" cy="188"/>
              </a:xfrm>
              <a:custGeom>
                <a:avLst/>
                <a:gdLst>
                  <a:gd name="T0" fmla="*/ 44 w 91"/>
                  <a:gd name="T1" fmla="*/ 42 h 115"/>
                  <a:gd name="T2" fmla="*/ 91 w 91"/>
                  <a:gd name="T3" fmla="*/ 110 h 115"/>
                  <a:gd name="T4" fmla="*/ 0 w 91"/>
                  <a:gd name="T5" fmla="*/ 6 h 115"/>
                  <a:gd name="T6" fmla="*/ 75 w 91"/>
                  <a:gd name="T7" fmla="*/ 114 h 115"/>
                  <a:gd name="T8" fmla="*/ 80 w 91"/>
                  <a:gd name="T9" fmla="*/ 114 h 115"/>
                  <a:gd name="T10" fmla="*/ 44 w 91"/>
                  <a:gd name="T11" fmla="*/ 42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1" h="115">
                    <a:moveTo>
                      <a:pt x="44" y="42"/>
                    </a:moveTo>
                    <a:cubicBezTo>
                      <a:pt x="73" y="63"/>
                      <a:pt x="91" y="111"/>
                      <a:pt x="91" y="110"/>
                    </a:cubicBezTo>
                    <a:cubicBezTo>
                      <a:pt x="88" y="50"/>
                      <a:pt x="49" y="0"/>
                      <a:pt x="0" y="6"/>
                    </a:cubicBezTo>
                    <a:cubicBezTo>
                      <a:pt x="37" y="63"/>
                      <a:pt x="13" y="105"/>
                      <a:pt x="75" y="114"/>
                    </a:cubicBezTo>
                    <a:cubicBezTo>
                      <a:pt x="77" y="114"/>
                      <a:pt x="78" y="114"/>
                      <a:pt x="80" y="114"/>
                    </a:cubicBezTo>
                    <a:cubicBezTo>
                      <a:pt x="83" y="115"/>
                      <a:pt x="67" y="75"/>
                      <a:pt x="44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95" name="PA-任意多边形 39">
                <a:extLst>
                  <a:ext uri="{FF2B5EF4-FFF2-40B4-BE49-F238E27FC236}">
                    <a16:creationId xmlns:a16="http://schemas.microsoft.com/office/drawing/2014/main" id="{36F3CF14-FF8D-4DC6-978B-384A9271EB04}"/>
                  </a:ext>
                </a:extLst>
              </p:cNvPr>
              <p:cNvSpPr>
                <a:spLocks/>
              </p:cNvSpPr>
              <p:nvPr>
                <p:custDataLst>
                  <p:tags r:id="rId281"/>
                </p:custDataLst>
              </p:nvPr>
            </p:nvSpPr>
            <p:spPr bwMode="auto">
              <a:xfrm>
                <a:off x="426" y="271"/>
                <a:ext cx="198" cy="136"/>
              </a:xfrm>
              <a:custGeom>
                <a:avLst/>
                <a:gdLst>
                  <a:gd name="T0" fmla="*/ 0 w 121"/>
                  <a:gd name="T1" fmla="*/ 11 h 83"/>
                  <a:gd name="T2" fmla="*/ 75 w 121"/>
                  <a:gd name="T3" fmla="*/ 9 h 83"/>
                  <a:gd name="T4" fmla="*/ 84 w 121"/>
                  <a:gd name="T5" fmla="*/ 33 h 83"/>
                  <a:gd name="T6" fmla="*/ 32 w 121"/>
                  <a:gd name="T7" fmla="*/ 33 h 83"/>
                  <a:gd name="T8" fmla="*/ 94 w 121"/>
                  <a:gd name="T9" fmla="*/ 43 h 83"/>
                  <a:gd name="T10" fmla="*/ 121 w 121"/>
                  <a:gd name="T11" fmla="*/ 53 h 83"/>
                  <a:gd name="T12" fmla="*/ 0 w 121"/>
                  <a:gd name="T13" fmla="*/ 1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1" h="83">
                    <a:moveTo>
                      <a:pt x="0" y="11"/>
                    </a:moveTo>
                    <a:cubicBezTo>
                      <a:pt x="50" y="21"/>
                      <a:pt x="50" y="0"/>
                      <a:pt x="75" y="9"/>
                    </a:cubicBezTo>
                    <a:cubicBezTo>
                      <a:pt x="77" y="18"/>
                      <a:pt x="79" y="26"/>
                      <a:pt x="84" y="33"/>
                    </a:cubicBezTo>
                    <a:cubicBezTo>
                      <a:pt x="57" y="41"/>
                      <a:pt x="30" y="32"/>
                      <a:pt x="32" y="33"/>
                    </a:cubicBezTo>
                    <a:cubicBezTo>
                      <a:pt x="33" y="35"/>
                      <a:pt x="64" y="51"/>
                      <a:pt x="94" y="43"/>
                    </a:cubicBezTo>
                    <a:cubicBezTo>
                      <a:pt x="101" y="49"/>
                      <a:pt x="111" y="51"/>
                      <a:pt x="121" y="53"/>
                    </a:cubicBezTo>
                    <a:cubicBezTo>
                      <a:pt x="71" y="83"/>
                      <a:pt x="13" y="56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96" name="PA-任意多边形 40">
                <a:extLst>
                  <a:ext uri="{FF2B5EF4-FFF2-40B4-BE49-F238E27FC236}">
                    <a16:creationId xmlns:a16="http://schemas.microsoft.com/office/drawing/2014/main" id="{5CE3C4DB-1228-4724-A948-3798BA55AED8}"/>
                  </a:ext>
                </a:extLst>
              </p:cNvPr>
              <p:cNvSpPr>
                <a:spLocks/>
              </p:cNvSpPr>
              <p:nvPr>
                <p:custDataLst>
                  <p:tags r:id="rId282"/>
                </p:custDataLst>
              </p:nvPr>
            </p:nvSpPr>
            <p:spPr bwMode="auto">
              <a:xfrm>
                <a:off x="633" y="312"/>
                <a:ext cx="52" cy="92"/>
              </a:xfrm>
              <a:custGeom>
                <a:avLst/>
                <a:gdLst>
                  <a:gd name="T0" fmla="*/ 4 w 32"/>
                  <a:gd name="T1" fmla="*/ 0 h 56"/>
                  <a:gd name="T2" fmla="*/ 18 w 32"/>
                  <a:gd name="T3" fmla="*/ 37 h 56"/>
                  <a:gd name="T4" fmla="*/ 0 w 32"/>
                  <a:gd name="T5" fmla="*/ 27 h 56"/>
                  <a:gd name="T6" fmla="*/ 30 w 32"/>
                  <a:gd name="T7" fmla="*/ 56 h 56"/>
                  <a:gd name="T8" fmla="*/ 31 w 32"/>
                  <a:gd name="T9" fmla="*/ 54 h 56"/>
                  <a:gd name="T10" fmla="*/ 4 w 32"/>
                  <a:gd name="T1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56">
                    <a:moveTo>
                      <a:pt x="4" y="0"/>
                    </a:moveTo>
                    <a:cubicBezTo>
                      <a:pt x="9" y="12"/>
                      <a:pt x="14" y="25"/>
                      <a:pt x="18" y="37"/>
                    </a:cubicBezTo>
                    <a:cubicBezTo>
                      <a:pt x="14" y="34"/>
                      <a:pt x="8" y="28"/>
                      <a:pt x="0" y="27"/>
                    </a:cubicBezTo>
                    <a:cubicBezTo>
                      <a:pt x="12" y="34"/>
                      <a:pt x="20" y="46"/>
                      <a:pt x="30" y="56"/>
                    </a:cubicBezTo>
                    <a:cubicBezTo>
                      <a:pt x="31" y="56"/>
                      <a:pt x="32" y="55"/>
                      <a:pt x="31" y="54"/>
                    </a:cubicBezTo>
                    <a:cubicBezTo>
                      <a:pt x="24" y="37"/>
                      <a:pt x="13" y="16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97" name="PA-任意多边形 41">
                <a:extLst>
                  <a:ext uri="{FF2B5EF4-FFF2-40B4-BE49-F238E27FC236}">
                    <a16:creationId xmlns:a16="http://schemas.microsoft.com/office/drawing/2014/main" id="{2FDC4196-1219-488D-A91B-9C80978E730A}"/>
                  </a:ext>
                </a:extLst>
              </p:cNvPr>
              <p:cNvSpPr>
                <a:spLocks/>
              </p:cNvSpPr>
              <p:nvPr>
                <p:custDataLst>
                  <p:tags r:id="rId283"/>
                </p:custDataLst>
              </p:nvPr>
            </p:nvSpPr>
            <p:spPr bwMode="auto">
              <a:xfrm>
                <a:off x="328" y="52"/>
                <a:ext cx="173" cy="173"/>
              </a:xfrm>
              <a:custGeom>
                <a:avLst/>
                <a:gdLst>
                  <a:gd name="T0" fmla="*/ 49 w 106"/>
                  <a:gd name="T1" fmla="*/ 41 h 106"/>
                  <a:gd name="T2" fmla="*/ 106 w 106"/>
                  <a:gd name="T3" fmla="*/ 96 h 106"/>
                  <a:gd name="T4" fmla="*/ 0 w 106"/>
                  <a:gd name="T5" fmla="*/ 14 h 106"/>
                  <a:gd name="T6" fmla="*/ 92 w 106"/>
                  <a:gd name="T7" fmla="*/ 103 h 106"/>
                  <a:gd name="T8" fmla="*/ 96 w 106"/>
                  <a:gd name="T9" fmla="*/ 103 h 106"/>
                  <a:gd name="T10" fmla="*/ 49 w 106"/>
                  <a:gd name="T11" fmla="*/ 41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" h="106">
                    <a:moveTo>
                      <a:pt x="49" y="41"/>
                    </a:moveTo>
                    <a:cubicBezTo>
                      <a:pt x="80" y="55"/>
                      <a:pt x="106" y="98"/>
                      <a:pt x="106" y="96"/>
                    </a:cubicBezTo>
                    <a:cubicBezTo>
                      <a:pt x="93" y="40"/>
                      <a:pt x="46" y="0"/>
                      <a:pt x="0" y="14"/>
                    </a:cubicBezTo>
                    <a:cubicBezTo>
                      <a:pt x="46" y="62"/>
                      <a:pt x="31" y="106"/>
                      <a:pt x="92" y="103"/>
                    </a:cubicBezTo>
                    <a:cubicBezTo>
                      <a:pt x="93" y="103"/>
                      <a:pt x="95" y="103"/>
                      <a:pt x="96" y="103"/>
                    </a:cubicBezTo>
                    <a:cubicBezTo>
                      <a:pt x="100" y="103"/>
                      <a:pt x="77" y="68"/>
                      <a:pt x="49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98" name="PA-任意多边形 42">
                <a:extLst>
                  <a:ext uri="{FF2B5EF4-FFF2-40B4-BE49-F238E27FC236}">
                    <a16:creationId xmlns:a16="http://schemas.microsoft.com/office/drawing/2014/main" id="{333E07BF-277A-41C4-97CA-4C34AA46B062}"/>
                  </a:ext>
                </a:extLst>
              </p:cNvPr>
              <p:cNvSpPr>
                <a:spLocks/>
              </p:cNvSpPr>
              <p:nvPr>
                <p:custDataLst>
                  <p:tags r:id="rId284"/>
                </p:custDataLst>
              </p:nvPr>
            </p:nvSpPr>
            <p:spPr bwMode="auto">
              <a:xfrm>
                <a:off x="265" y="168"/>
                <a:ext cx="204" cy="124"/>
              </a:xfrm>
              <a:custGeom>
                <a:avLst/>
                <a:gdLst>
                  <a:gd name="T0" fmla="*/ 0 w 124"/>
                  <a:gd name="T1" fmla="*/ 20 h 76"/>
                  <a:gd name="T2" fmla="*/ 72 w 124"/>
                  <a:gd name="T3" fmla="*/ 4 h 76"/>
                  <a:gd name="T4" fmla="*/ 85 w 124"/>
                  <a:gd name="T5" fmla="*/ 26 h 76"/>
                  <a:gd name="T6" fmla="*/ 35 w 124"/>
                  <a:gd name="T7" fmla="*/ 35 h 76"/>
                  <a:gd name="T8" fmla="*/ 96 w 124"/>
                  <a:gd name="T9" fmla="*/ 33 h 76"/>
                  <a:gd name="T10" fmla="*/ 124 w 124"/>
                  <a:gd name="T11" fmla="*/ 38 h 76"/>
                  <a:gd name="T12" fmla="*/ 0 w 124"/>
                  <a:gd name="T13" fmla="*/ 2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76">
                    <a:moveTo>
                      <a:pt x="0" y="20"/>
                    </a:moveTo>
                    <a:cubicBezTo>
                      <a:pt x="50" y="20"/>
                      <a:pt x="46" y="0"/>
                      <a:pt x="72" y="4"/>
                    </a:cubicBezTo>
                    <a:cubicBezTo>
                      <a:pt x="75" y="12"/>
                      <a:pt x="79" y="20"/>
                      <a:pt x="85" y="26"/>
                    </a:cubicBezTo>
                    <a:cubicBezTo>
                      <a:pt x="60" y="38"/>
                      <a:pt x="33" y="34"/>
                      <a:pt x="35" y="35"/>
                    </a:cubicBezTo>
                    <a:cubicBezTo>
                      <a:pt x="37" y="36"/>
                      <a:pt x="68" y="46"/>
                      <a:pt x="96" y="33"/>
                    </a:cubicBezTo>
                    <a:cubicBezTo>
                      <a:pt x="104" y="37"/>
                      <a:pt x="114" y="38"/>
                      <a:pt x="124" y="38"/>
                    </a:cubicBezTo>
                    <a:cubicBezTo>
                      <a:pt x="82" y="76"/>
                      <a:pt x="22" y="60"/>
                      <a:pt x="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99" name="PA-任意多边形 43">
                <a:extLst>
                  <a:ext uri="{FF2B5EF4-FFF2-40B4-BE49-F238E27FC236}">
                    <a16:creationId xmlns:a16="http://schemas.microsoft.com/office/drawing/2014/main" id="{C772AB1D-5BD2-414B-AFCD-E672D8E1BFAD}"/>
                  </a:ext>
                </a:extLst>
              </p:cNvPr>
              <p:cNvSpPr>
                <a:spLocks/>
              </p:cNvSpPr>
              <p:nvPr>
                <p:custDataLst>
                  <p:tags r:id="rId285"/>
                </p:custDataLst>
              </p:nvPr>
            </p:nvSpPr>
            <p:spPr bwMode="auto">
              <a:xfrm>
                <a:off x="474" y="183"/>
                <a:ext cx="60" cy="80"/>
              </a:xfrm>
              <a:custGeom>
                <a:avLst/>
                <a:gdLst>
                  <a:gd name="T0" fmla="*/ 0 w 37"/>
                  <a:gd name="T1" fmla="*/ 0 h 49"/>
                  <a:gd name="T2" fmla="*/ 20 w 37"/>
                  <a:gd name="T3" fmla="*/ 33 h 49"/>
                  <a:gd name="T4" fmla="*/ 1 w 37"/>
                  <a:gd name="T5" fmla="*/ 27 h 49"/>
                  <a:gd name="T6" fmla="*/ 36 w 37"/>
                  <a:gd name="T7" fmla="*/ 49 h 49"/>
                  <a:gd name="T8" fmla="*/ 36 w 37"/>
                  <a:gd name="T9" fmla="*/ 47 h 49"/>
                  <a:gd name="T10" fmla="*/ 0 w 37"/>
                  <a:gd name="T11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49">
                    <a:moveTo>
                      <a:pt x="0" y="0"/>
                    </a:moveTo>
                    <a:cubicBezTo>
                      <a:pt x="7" y="11"/>
                      <a:pt x="15" y="23"/>
                      <a:pt x="20" y="33"/>
                    </a:cubicBezTo>
                    <a:cubicBezTo>
                      <a:pt x="16" y="31"/>
                      <a:pt x="9" y="26"/>
                      <a:pt x="1" y="27"/>
                    </a:cubicBezTo>
                    <a:cubicBezTo>
                      <a:pt x="14" y="32"/>
                      <a:pt x="24" y="42"/>
                      <a:pt x="36" y="49"/>
                    </a:cubicBezTo>
                    <a:cubicBezTo>
                      <a:pt x="36" y="49"/>
                      <a:pt x="37" y="48"/>
                      <a:pt x="36" y="47"/>
                    </a:cubicBezTo>
                    <a:cubicBezTo>
                      <a:pt x="25" y="32"/>
                      <a:pt x="12" y="1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00" name="PA-任意多边形 44">
                <a:extLst>
                  <a:ext uri="{FF2B5EF4-FFF2-40B4-BE49-F238E27FC236}">
                    <a16:creationId xmlns:a16="http://schemas.microsoft.com/office/drawing/2014/main" id="{D4265C9B-7094-497A-819A-78BB42661A5F}"/>
                  </a:ext>
                </a:extLst>
              </p:cNvPr>
              <p:cNvSpPr>
                <a:spLocks/>
              </p:cNvSpPr>
              <p:nvPr>
                <p:custDataLst>
                  <p:tags r:id="rId286"/>
                </p:custDataLst>
              </p:nvPr>
            </p:nvSpPr>
            <p:spPr bwMode="auto">
              <a:xfrm>
                <a:off x="126" y="-20"/>
                <a:ext cx="190" cy="170"/>
              </a:xfrm>
              <a:custGeom>
                <a:avLst/>
                <a:gdLst>
                  <a:gd name="T0" fmla="*/ 51 w 116"/>
                  <a:gd name="T1" fmla="*/ 38 h 104"/>
                  <a:gd name="T2" fmla="*/ 115 w 116"/>
                  <a:gd name="T3" fmla="*/ 81 h 104"/>
                  <a:gd name="T4" fmla="*/ 0 w 116"/>
                  <a:gd name="T5" fmla="*/ 22 h 104"/>
                  <a:gd name="T6" fmla="*/ 103 w 116"/>
                  <a:gd name="T7" fmla="*/ 90 h 104"/>
                  <a:gd name="T8" fmla="*/ 107 w 116"/>
                  <a:gd name="T9" fmla="*/ 89 h 104"/>
                  <a:gd name="T10" fmla="*/ 51 w 116"/>
                  <a:gd name="T11" fmla="*/ 38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6" h="104">
                    <a:moveTo>
                      <a:pt x="51" y="38"/>
                    </a:moveTo>
                    <a:cubicBezTo>
                      <a:pt x="84" y="46"/>
                      <a:pt x="116" y="82"/>
                      <a:pt x="115" y="81"/>
                    </a:cubicBezTo>
                    <a:cubicBezTo>
                      <a:pt x="93" y="30"/>
                      <a:pt x="41" y="0"/>
                      <a:pt x="0" y="22"/>
                    </a:cubicBezTo>
                    <a:cubicBezTo>
                      <a:pt x="52" y="59"/>
                      <a:pt x="46" y="104"/>
                      <a:pt x="103" y="90"/>
                    </a:cubicBezTo>
                    <a:cubicBezTo>
                      <a:pt x="105" y="90"/>
                      <a:pt x="106" y="89"/>
                      <a:pt x="107" y="89"/>
                    </a:cubicBezTo>
                    <a:cubicBezTo>
                      <a:pt x="111" y="88"/>
                      <a:pt x="83" y="59"/>
                      <a:pt x="51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01" name="PA-任意多边形 45">
                <a:extLst>
                  <a:ext uri="{FF2B5EF4-FFF2-40B4-BE49-F238E27FC236}">
                    <a16:creationId xmlns:a16="http://schemas.microsoft.com/office/drawing/2014/main" id="{2F26A5E1-FEC7-427A-863A-384B330A166C}"/>
                  </a:ext>
                </a:extLst>
              </p:cNvPr>
              <p:cNvSpPr>
                <a:spLocks/>
              </p:cNvSpPr>
              <p:nvPr>
                <p:custDataLst>
                  <p:tags r:id="rId287"/>
                </p:custDataLst>
              </p:nvPr>
            </p:nvSpPr>
            <p:spPr bwMode="auto">
              <a:xfrm>
                <a:off x="90" y="101"/>
                <a:ext cx="197" cy="108"/>
              </a:xfrm>
              <a:custGeom>
                <a:avLst/>
                <a:gdLst>
                  <a:gd name="T0" fmla="*/ 0 w 120"/>
                  <a:gd name="T1" fmla="*/ 28 h 66"/>
                  <a:gd name="T2" fmla="*/ 65 w 120"/>
                  <a:gd name="T3" fmla="*/ 0 h 66"/>
                  <a:gd name="T4" fmla="*/ 81 w 120"/>
                  <a:gd name="T5" fmla="*/ 18 h 66"/>
                  <a:gd name="T6" fmla="*/ 35 w 120"/>
                  <a:gd name="T7" fmla="*/ 36 h 66"/>
                  <a:gd name="T8" fmla="*/ 93 w 120"/>
                  <a:gd name="T9" fmla="*/ 23 h 66"/>
                  <a:gd name="T10" fmla="*/ 120 w 120"/>
                  <a:gd name="T11" fmla="*/ 22 h 66"/>
                  <a:gd name="T12" fmla="*/ 0 w 120"/>
                  <a:gd name="T13" fmla="*/ 2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0" h="66">
                    <a:moveTo>
                      <a:pt x="0" y="28"/>
                    </a:moveTo>
                    <a:cubicBezTo>
                      <a:pt x="47" y="19"/>
                      <a:pt x="40" y="0"/>
                      <a:pt x="65" y="0"/>
                    </a:cubicBezTo>
                    <a:cubicBezTo>
                      <a:pt x="69" y="7"/>
                      <a:pt x="74" y="13"/>
                      <a:pt x="81" y="18"/>
                    </a:cubicBezTo>
                    <a:cubicBezTo>
                      <a:pt x="60" y="34"/>
                      <a:pt x="34" y="35"/>
                      <a:pt x="35" y="36"/>
                    </a:cubicBezTo>
                    <a:cubicBezTo>
                      <a:pt x="37" y="36"/>
                      <a:pt x="69" y="40"/>
                      <a:pt x="93" y="23"/>
                    </a:cubicBezTo>
                    <a:cubicBezTo>
                      <a:pt x="102" y="25"/>
                      <a:pt x="111" y="24"/>
                      <a:pt x="120" y="22"/>
                    </a:cubicBezTo>
                    <a:cubicBezTo>
                      <a:pt x="87" y="66"/>
                      <a:pt x="27" y="62"/>
                      <a:pt x="0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02" name="PA-任意多边形 46">
                <a:extLst>
                  <a:ext uri="{FF2B5EF4-FFF2-40B4-BE49-F238E27FC236}">
                    <a16:creationId xmlns:a16="http://schemas.microsoft.com/office/drawing/2014/main" id="{824C5ED5-89BA-42CC-8816-2179FEDC5FF1}"/>
                  </a:ext>
                </a:extLst>
              </p:cNvPr>
              <p:cNvSpPr>
                <a:spLocks/>
              </p:cNvSpPr>
              <p:nvPr>
                <p:custDataLst>
                  <p:tags r:id="rId288"/>
                </p:custDataLst>
              </p:nvPr>
            </p:nvSpPr>
            <p:spPr bwMode="auto">
              <a:xfrm>
                <a:off x="285" y="91"/>
                <a:ext cx="71" cy="66"/>
              </a:xfrm>
              <a:custGeom>
                <a:avLst/>
                <a:gdLst>
                  <a:gd name="T0" fmla="*/ 0 w 43"/>
                  <a:gd name="T1" fmla="*/ 0 h 40"/>
                  <a:gd name="T2" fmla="*/ 24 w 43"/>
                  <a:gd name="T3" fmla="*/ 28 h 40"/>
                  <a:gd name="T4" fmla="*/ 5 w 43"/>
                  <a:gd name="T5" fmla="*/ 26 h 40"/>
                  <a:gd name="T6" fmla="*/ 42 w 43"/>
                  <a:gd name="T7" fmla="*/ 40 h 40"/>
                  <a:gd name="T8" fmla="*/ 42 w 43"/>
                  <a:gd name="T9" fmla="*/ 38 h 40"/>
                  <a:gd name="T10" fmla="*/ 0 w 43"/>
                  <a:gd name="T1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0">
                    <a:moveTo>
                      <a:pt x="0" y="0"/>
                    </a:moveTo>
                    <a:cubicBezTo>
                      <a:pt x="8" y="10"/>
                      <a:pt x="17" y="19"/>
                      <a:pt x="24" y="28"/>
                    </a:cubicBezTo>
                    <a:cubicBezTo>
                      <a:pt x="20" y="27"/>
                      <a:pt x="13" y="24"/>
                      <a:pt x="5" y="26"/>
                    </a:cubicBezTo>
                    <a:cubicBezTo>
                      <a:pt x="18" y="28"/>
                      <a:pt x="30" y="35"/>
                      <a:pt x="42" y="40"/>
                    </a:cubicBezTo>
                    <a:cubicBezTo>
                      <a:pt x="43" y="40"/>
                      <a:pt x="43" y="39"/>
                      <a:pt x="42" y="38"/>
                    </a:cubicBezTo>
                    <a:cubicBezTo>
                      <a:pt x="29" y="26"/>
                      <a:pt x="13" y="1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</p:grpSp>
        <p:grpSp>
          <p:nvGrpSpPr>
            <p:cNvPr id="514" name="Group 4">
              <a:extLst>
                <a:ext uri="{FF2B5EF4-FFF2-40B4-BE49-F238E27FC236}">
                  <a16:creationId xmlns:a16="http://schemas.microsoft.com/office/drawing/2014/main" id="{03A7F9F2-1F17-4015-A5B5-E7A899F8BF4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 rot="1800000">
              <a:off x="2106566" y="2386893"/>
              <a:ext cx="751034" cy="2001795"/>
              <a:chOff x="1" y="-20"/>
              <a:chExt cx="1137" cy="2520"/>
            </a:xfrm>
            <a:gradFill>
              <a:gsLst>
                <a:gs pos="0">
                  <a:srgbClr val="257B30"/>
                </a:gs>
                <a:gs pos="68700">
                  <a:srgbClr val="257B30">
                    <a:alpha val="31000"/>
                  </a:srgbClr>
                </a:gs>
                <a:gs pos="100000">
                  <a:srgbClr val="257B30">
                    <a:alpha val="0"/>
                  </a:srgbClr>
                </a:gs>
              </a:gsLst>
              <a:lin ang="5400000" scaled="1"/>
            </a:gradFill>
          </p:grpSpPr>
          <p:sp>
            <p:nvSpPr>
              <p:cNvPr id="519" name="PA-任意多边形 5">
                <a:extLst>
                  <a:ext uri="{FF2B5EF4-FFF2-40B4-BE49-F238E27FC236}">
                    <a16:creationId xmlns:a16="http://schemas.microsoft.com/office/drawing/2014/main" id="{A1DB018A-E256-46F4-8185-098FC2883E26}"/>
                  </a:ext>
                </a:extLst>
              </p:cNvPr>
              <p:cNvSpPr>
                <a:spLocks/>
              </p:cNvSpPr>
              <p:nvPr>
                <p:custDataLst>
                  <p:tags r:id="rId205"/>
                </p:custDataLst>
              </p:nvPr>
            </p:nvSpPr>
            <p:spPr bwMode="auto">
              <a:xfrm>
                <a:off x="80" y="2302"/>
                <a:ext cx="295" cy="198"/>
              </a:xfrm>
              <a:custGeom>
                <a:avLst/>
                <a:gdLst>
                  <a:gd name="T0" fmla="*/ 110 w 180"/>
                  <a:gd name="T1" fmla="*/ 76 h 121"/>
                  <a:gd name="T2" fmla="*/ 2 w 180"/>
                  <a:gd name="T3" fmla="*/ 86 h 121"/>
                  <a:gd name="T4" fmla="*/ 180 w 180"/>
                  <a:gd name="T5" fmla="*/ 48 h 121"/>
                  <a:gd name="T6" fmla="*/ 7 w 180"/>
                  <a:gd name="T7" fmla="*/ 65 h 121"/>
                  <a:gd name="T8" fmla="*/ 4 w 180"/>
                  <a:gd name="T9" fmla="*/ 70 h 121"/>
                  <a:gd name="T10" fmla="*/ 110 w 180"/>
                  <a:gd name="T11" fmla="*/ 7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0" h="121">
                    <a:moveTo>
                      <a:pt x="110" y="76"/>
                    </a:moveTo>
                    <a:cubicBezTo>
                      <a:pt x="68" y="96"/>
                      <a:pt x="0" y="85"/>
                      <a:pt x="2" y="86"/>
                    </a:cubicBezTo>
                    <a:cubicBezTo>
                      <a:pt x="72" y="121"/>
                      <a:pt x="154" y="108"/>
                      <a:pt x="180" y="48"/>
                    </a:cubicBezTo>
                    <a:cubicBezTo>
                      <a:pt x="90" y="54"/>
                      <a:pt x="57" y="0"/>
                      <a:pt x="7" y="65"/>
                    </a:cubicBezTo>
                    <a:cubicBezTo>
                      <a:pt x="6" y="67"/>
                      <a:pt x="5" y="69"/>
                      <a:pt x="4" y="70"/>
                    </a:cubicBezTo>
                    <a:cubicBezTo>
                      <a:pt x="1" y="74"/>
                      <a:pt x="57" y="81"/>
                      <a:pt x="110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20" name="PA-任意多边形 6">
                <a:extLst>
                  <a:ext uri="{FF2B5EF4-FFF2-40B4-BE49-F238E27FC236}">
                    <a16:creationId xmlns:a16="http://schemas.microsoft.com/office/drawing/2014/main" id="{D41E876F-CD36-432E-AA21-A504653B2BC0}"/>
                  </a:ext>
                </a:extLst>
              </p:cNvPr>
              <p:cNvSpPr>
                <a:spLocks/>
              </p:cNvSpPr>
              <p:nvPr>
                <p:custDataLst>
                  <p:tags r:id="rId206"/>
                </p:custDataLst>
              </p:nvPr>
            </p:nvSpPr>
            <p:spPr bwMode="auto">
              <a:xfrm>
                <a:off x="87" y="2185"/>
                <a:ext cx="211" cy="207"/>
              </a:xfrm>
              <a:custGeom>
                <a:avLst/>
                <a:gdLst>
                  <a:gd name="T0" fmla="*/ 129 w 129"/>
                  <a:gd name="T1" fmla="*/ 13 h 126"/>
                  <a:gd name="T2" fmla="*/ 83 w 129"/>
                  <a:gd name="T3" fmla="*/ 100 h 126"/>
                  <a:gd name="T4" fmla="*/ 50 w 129"/>
                  <a:gd name="T5" fmla="*/ 96 h 126"/>
                  <a:gd name="T6" fmla="*/ 83 w 129"/>
                  <a:gd name="T7" fmla="*/ 36 h 126"/>
                  <a:gd name="T8" fmla="*/ 33 w 129"/>
                  <a:gd name="T9" fmla="*/ 100 h 126"/>
                  <a:gd name="T10" fmla="*/ 3 w 129"/>
                  <a:gd name="T11" fmla="*/ 126 h 126"/>
                  <a:gd name="T12" fmla="*/ 129 w 129"/>
                  <a:gd name="T13" fmla="*/ 1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9" h="126">
                    <a:moveTo>
                      <a:pt x="129" y="13"/>
                    </a:moveTo>
                    <a:cubicBezTo>
                      <a:pt x="86" y="64"/>
                      <a:pt x="110" y="78"/>
                      <a:pt x="83" y="100"/>
                    </a:cubicBezTo>
                    <a:cubicBezTo>
                      <a:pt x="72" y="97"/>
                      <a:pt x="61" y="94"/>
                      <a:pt x="50" y="96"/>
                    </a:cubicBezTo>
                    <a:cubicBezTo>
                      <a:pt x="58" y="59"/>
                      <a:pt x="86" y="35"/>
                      <a:pt x="83" y="36"/>
                    </a:cubicBezTo>
                    <a:cubicBezTo>
                      <a:pt x="81" y="36"/>
                      <a:pt x="43" y="61"/>
                      <a:pt x="33" y="100"/>
                    </a:cubicBezTo>
                    <a:cubicBezTo>
                      <a:pt x="21" y="105"/>
                      <a:pt x="12" y="115"/>
                      <a:pt x="3" y="126"/>
                    </a:cubicBezTo>
                    <a:cubicBezTo>
                      <a:pt x="0" y="49"/>
                      <a:pt x="69" y="0"/>
                      <a:pt x="129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21" name="PA-任意多边形 7">
                <a:extLst>
                  <a:ext uri="{FF2B5EF4-FFF2-40B4-BE49-F238E27FC236}">
                    <a16:creationId xmlns:a16="http://schemas.microsoft.com/office/drawing/2014/main" id="{EF534F60-3312-4A8E-B769-AC2D2C625CC5}"/>
                  </a:ext>
                </a:extLst>
              </p:cNvPr>
              <p:cNvSpPr>
                <a:spLocks/>
              </p:cNvSpPr>
              <p:nvPr>
                <p:custDataLst>
                  <p:tags r:id="rId207"/>
                </p:custDataLst>
              </p:nvPr>
            </p:nvSpPr>
            <p:spPr bwMode="auto">
              <a:xfrm>
                <a:off x="1" y="2401"/>
                <a:ext cx="133" cy="36"/>
              </a:xfrm>
              <a:custGeom>
                <a:avLst/>
                <a:gdLst>
                  <a:gd name="T0" fmla="*/ 81 w 81"/>
                  <a:gd name="T1" fmla="*/ 22 h 22"/>
                  <a:gd name="T2" fmla="*/ 30 w 81"/>
                  <a:gd name="T3" fmla="*/ 14 h 22"/>
                  <a:gd name="T4" fmla="*/ 53 w 81"/>
                  <a:gd name="T5" fmla="*/ 0 h 22"/>
                  <a:gd name="T6" fmla="*/ 0 w 81"/>
                  <a:gd name="T7" fmla="*/ 16 h 22"/>
                  <a:gd name="T8" fmla="*/ 3 w 81"/>
                  <a:gd name="T9" fmla="*/ 18 h 22"/>
                  <a:gd name="T10" fmla="*/ 81 w 81"/>
                  <a:gd name="T11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1" h="22">
                    <a:moveTo>
                      <a:pt x="81" y="22"/>
                    </a:moveTo>
                    <a:cubicBezTo>
                      <a:pt x="64" y="19"/>
                      <a:pt x="46" y="17"/>
                      <a:pt x="30" y="14"/>
                    </a:cubicBezTo>
                    <a:cubicBezTo>
                      <a:pt x="37" y="11"/>
                      <a:pt x="47" y="8"/>
                      <a:pt x="53" y="0"/>
                    </a:cubicBezTo>
                    <a:cubicBezTo>
                      <a:pt x="37" y="9"/>
                      <a:pt x="18" y="11"/>
                      <a:pt x="0" y="16"/>
                    </a:cubicBezTo>
                    <a:cubicBezTo>
                      <a:pt x="0" y="17"/>
                      <a:pt x="0" y="18"/>
                      <a:pt x="3" y="18"/>
                    </a:cubicBezTo>
                    <a:cubicBezTo>
                      <a:pt x="27" y="20"/>
                      <a:pt x="58" y="22"/>
                      <a:pt x="81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22" name="PA-任意多边形 8">
                <a:extLst>
                  <a:ext uri="{FF2B5EF4-FFF2-40B4-BE49-F238E27FC236}">
                    <a16:creationId xmlns:a16="http://schemas.microsoft.com/office/drawing/2014/main" id="{61B960A6-E81E-437D-B970-9FE77D65E3AC}"/>
                  </a:ext>
                </a:extLst>
              </p:cNvPr>
              <p:cNvSpPr>
                <a:spLocks/>
              </p:cNvSpPr>
              <p:nvPr>
                <p:custDataLst>
                  <p:tags r:id="rId208"/>
                </p:custDataLst>
              </p:nvPr>
            </p:nvSpPr>
            <p:spPr bwMode="auto">
              <a:xfrm>
                <a:off x="316" y="2199"/>
                <a:ext cx="274" cy="186"/>
              </a:xfrm>
              <a:custGeom>
                <a:avLst/>
                <a:gdLst>
                  <a:gd name="T0" fmla="*/ 105 w 167"/>
                  <a:gd name="T1" fmla="*/ 63 h 114"/>
                  <a:gd name="T2" fmla="*/ 3 w 167"/>
                  <a:gd name="T3" fmla="*/ 93 h 114"/>
                  <a:gd name="T4" fmla="*/ 167 w 167"/>
                  <a:gd name="T5" fmla="*/ 24 h 114"/>
                  <a:gd name="T6" fmla="*/ 4 w 167"/>
                  <a:gd name="T7" fmla="*/ 72 h 114"/>
                  <a:gd name="T8" fmla="*/ 2 w 167"/>
                  <a:gd name="T9" fmla="*/ 77 h 114"/>
                  <a:gd name="T10" fmla="*/ 105 w 167"/>
                  <a:gd name="T11" fmla="*/ 63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7" h="114">
                    <a:moveTo>
                      <a:pt x="105" y="63"/>
                    </a:moveTo>
                    <a:cubicBezTo>
                      <a:pt x="68" y="90"/>
                      <a:pt x="1" y="92"/>
                      <a:pt x="3" y="93"/>
                    </a:cubicBezTo>
                    <a:cubicBezTo>
                      <a:pt x="77" y="114"/>
                      <a:pt x="154" y="86"/>
                      <a:pt x="167" y="24"/>
                    </a:cubicBezTo>
                    <a:cubicBezTo>
                      <a:pt x="82" y="46"/>
                      <a:pt x="40" y="0"/>
                      <a:pt x="4" y="72"/>
                    </a:cubicBezTo>
                    <a:cubicBezTo>
                      <a:pt x="3" y="74"/>
                      <a:pt x="3" y="76"/>
                      <a:pt x="2" y="77"/>
                    </a:cubicBezTo>
                    <a:cubicBezTo>
                      <a:pt x="0" y="82"/>
                      <a:pt x="55" y="78"/>
                      <a:pt x="105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23" name="PA-任意多边形 9">
                <a:extLst>
                  <a:ext uri="{FF2B5EF4-FFF2-40B4-BE49-F238E27FC236}">
                    <a16:creationId xmlns:a16="http://schemas.microsoft.com/office/drawing/2014/main" id="{C430C8F0-A4E9-4D85-B942-8B3A98DC1896}"/>
                  </a:ext>
                </a:extLst>
              </p:cNvPr>
              <p:cNvSpPr>
                <a:spLocks/>
              </p:cNvSpPr>
              <p:nvPr>
                <p:custDataLst>
                  <p:tags r:id="rId209"/>
                </p:custDataLst>
              </p:nvPr>
            </p:nvSpPr>
            <p:spPr bwMode="auto">
              <a:xfrm>
                <a:off x="292" y="2082"/>
                <a:ext cx="191" cy="218"/>
              </a:xfrm>
              <a:custGeom>
                <a:avLst/>
                <a:gdLst>
                  <a:gd name="T0" fmla="*/ 117 w 117"/>
                  <a:gd name="T1" fmla="*/ 1 h 133"/>
                  <a:gd name="T2" fmla="*/ 90 w 117"/>
                  <a:gd name="T3" fmla="*/ 94 h 133"/>
                  <a:gd name="T4" fmla="*/ 56 w 117"/>
                  <a:gd name="T5" fmla="*/ 95 h 133"/>
                  <a:gd name="T6" fmla="*/ 78 w 117"/>
                  <a:gd name="T7" fmla="*/ 32 h 133"/>
                  <a:gd name="T8" fmla="*/ 41 w 117"/>
                  <a:gd name="T9" fmla="*/ 103 h 133"/>
                  <a:gd name="T10" fmla="*/ 17 w 117"/>
                  <a:gd name="T11" fmla="*/ 133 h 133"/>
                  <a:gd name="T12" fmla="*/ 117 w 117"/>
                  <a:gd name="T13" fmla="*/ 1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" h="133">
                    <a:moveTo>
                      <a:pt x="117" y="1"/>
                    </a:moveTo>
                    <a:cubicBezTo>
                      <a:pt x="86" y="59"/>
                      <a:pt x="111" y="67"/>
                      <a:pt x="90" y="94"/>
                    </a:cubicBezTo>
                    <a:cubicBezTo>
                      <a:pt x="78" y="92"/>
                      <a:pt x="67" y="92"/>
                      <a:pt x="56" y="95"/>
                    </a:cubicBezTo>
                    <a:cubicBezTo>
                      <a:pt x="58" y="59"/>
                      <a:pt x="80" y="30"/>
                      <a:pt x="78" y="32"/>
                    </a:cubicBezTo>
                    <a:cubicBezTo>
                      <a:pt x="75" y="33"/>
                      <a:pt x="43" y="63"/>
                      <a:pt x="41" y="103"/>
                    </a:cubicBezTo>
                    <a:cubicBezTo>
                      <a:pt x="31" y="110"/>
                      <a:pt x="23" y="121"/>
                      <a:pt x="17" y="133"/>
                    </a:cubicBezTo>
                    <a:cubicBezTo>
                      <a:pt x="0" y="59"/>
                      <a:pt x="57" y="0"/>
                      <a:pt x="11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24" name="PA-任意多边形 10">
                <a:extLst>
                  <a:ext uri="{FF2B5EF4-FFF2-40B4-BE49-F238E27FC236}">
                    <a16:creationId xmlns:a16="http://schemas.microsoft.com/office/drawing/2014/main" id="{DD2767DF-B69E-4D4B-8653-A0677BA5C5B8}"/>
                  </a:ext>
                </a:extLst>
              </p:cNvPr>
              <p:cNvSpPr>
                <a:spLocks/>
              </p:cNvSpPr>
              <p:nvPr>
                <p:custDataLst>
                  <p:tags r:id="rId210"/>
                </p:custDataLst>
              </p:nvPr>
            </p:nvSpPr>
            <p:spPr bwMode="auto">
              <a:xfrm>
                <a:off x="239" y="2310"/>
                <a:ext cx="131" cy="46"/>
              </a:xfrm>
              <a:custGeom>
                <a:avLst/>
                <a:gdLst>
                  <a:gd name="T0" fmla="*/ 80 w 80"/>
                  <a:gd name="T1" fmla="*/ 16 h 28"/>
                  <a:gd name="T2" fmla="*/ 29 w 80"/>
                  <a:gd name="T3" fmla="*/ 18 h 28"/>
                  <a:gd name="T4" fmla="*/ 48 w 80"/>
                  <a:gd name="T5" fmla="*/ 0 h 28"/>
                  <a:gd name="T6" fmla="*/ 1 w 80"/>
                  <a:gd name="T7" fmla="*/ 26 h 28"/>
                  <a:gd name="T8" fmla="*/ 3 w 80"/>
                  <a:gd name="T9" fmla="*/ 27 h 28"/>
                  <a:gd name="T10" fmla="*/ 80 w 80"/>
                  <a:gd name="T11" fmla="*/ 1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28">
                    <a:moveTo>
                      <a:pt x="80" y="16"/>
                    </a:moveTo>
                    <a:cubicBezTo>
                      <a:pt x="63" y="17"/>
                      <a:pt x="45" y="18"/>
                      <a:pt x="29" y="18"/>
                    </a:cubicBezTo>
                    <a:cubicBezTo>
                      <a:pt x="35" y="14"/>
                      <a:pt x="44" y="9"/>
                      <a:pt x="48" y="0"/>
                    </a:cubicBezTo>
                    <a:cubicBezTo>
                      <a:pt x="34" y="12"/>
                      <a:pt x="17" y="17"/>
                      <a:pt x="1" y="26"/>
                    </a:cubicBezTo>
                    <a:cubicBezTo>
                      <a:pt x="0" y="27"/>
                      <a:pt x="1" y="28"/>
                      <a:pt x="3" y="27"/>
                    </a:cubicBezTo>
                    <a:cubicBezTo>
                      <a:pt x="27" y="25"/>
                      <a:pt x="57" y="20"/>
                      <a:pt x="8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25" name="PA-任意多边形 11">
                <a:extLst>
                  <a:ext uri="{FF2B5EF4-FFF2-40B4-BE49-F238E27FC236}">
                    <a16:creationId xmlns:a16="http://schemas.microsoft.com/office/drawing/2014/main" id="{12514A83-8B3A-4D9D-B4D9-73E31AB778C2}"/>
                  </a:ext>
                </a:extLst>
              </p:cNvPr>
              <p:cNvSpPr>
                <a:spLocks/>
              </p:cNvSpPr>
              <p:nvPr>
                <p:custDataLst>
                  <p:tags r:id="rId211"/>
                </p:custDataLst>
              </p:nvPr>
            </p:nvSpPr>
            <p:spPr bwMode="auto">
              <a:xfrm>
                <a:off x="526" y="2056"/>
                <a:ext cx="246" cy="170"/>
              </a:xfrm>
              <a:custGeom>
                <a:avLst/>
                <a:gdLst>
                  <a:gd name="T0" fmla="*/ 98 w 150"/>
                  <a:gd name="T1" fmla="*/ 49 h 104"/>
                  <a:gd name="T2" fmla="*/ 6 w 150"/>
                  <a:gd name="T3" fmla="*/ 97 h 104"/>
                  <a:gd name="T4" fmla="*/ 150 w 150"/>
                  <a:gd name="T5" fmla="*/ 0 h 104"/>
                  <a:gd name="T6" fmla="*/ 3 w 150"/>
                  <a:gd name="T7" fmla="*/ 77 h 104"/>
                  <a:gd name="T8" fmla="*/ 1 w 150"/>
                  <a:gd name="T9" fmla="*/ 82 h 104"/>
                  <a:gd name="T10" fmla="*/ 98 w 150"/>
                  <a:gd name="T11" fmla="*/ 49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0" h="104">
                    <a:moveTo>
                      <a:pt x="98" y="49"/>
                    </a:moveTo>
                    <a:cubicBezTo>
                      <a:pt x="67" y="83"/>
                      <a:pt x="3" y="96"/>
                      <a:pt x="6" y="97"/>
                    </a:cubicBezTo>
                    <a:cubicBezTo>
                      <a:pt x="80" y="104"/>
                      <a:pt x="149" y="63"/>
                      <a:pt x="150" y="0"/>
                    </a:cubicBezTo>
                    <a:cubicBezTo>
                      <a:pt x="73" y="37"/>
                      <a:pt x="24" y="1"/>
                      <a:pt x="3" y="77"/>
                    </a:cubicBezTo>
                    <a:cubicBezTo>
                      <a:pt x="2" y="79"/>
                      <a:pt x="2" y="80"/>
                      <a:pt x="1" y="82"/>
                    </a:cubicBezTo>
                    <a:cubicBezTo>
                      <a:pt x="0" y="87"/>
                      <a:pt x="53" y="73"/>
                      <a:pt x="98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26" name="PA-任意多边形 12">
                <a:extLst>
                  <a:ext uri="{FF2B5EF4-FFF2-40B4-BE49-F238E27FC236}">
                    <a16:creationId xmlns:a16="http://schemas.microsoft.com/office/drawing/2014/main" id="{D9C4C979-6EAB-40B7-994D-3984AC392696}"/>
                  </a:ext>
                </a:extLst>
              </p:cNvPr>
              <p:cNvSpPr>
                <a:spLocks/>
              </p:cNvSpPr>
              <p:nvPr>
                <p:custDataLst>
                  <p:tags r:id="rId212"/>
                </p:custDataLst>
              </p:nvPr>
            </p:nvSpPr>
            <p:spPr bwMode="auto">
              <a:xfrm>
                <a:off x="475" y="1929"/>
                <a:ext cx="177" cy="237"/>
              </a:xfrm>
              <a:custGeom>
                <a:avLst/>
                <a:gdLst>
                  <a:gd name="T0" fmla="*/ 102 w 108"/>
                  <a:gd name="T1" fmla="*/ 0 h 145"/>
                  <a:gd name="T2" fmla="*/ 92 w 108"/>
                  <a:gd name="T3" fmla="*/ 95 h 145"/>
                  <a:gd name="T4" fmla="*/ 61 w 108"/>
                  <a:gd name="T5" fmla="*/ 102 h 145"/>
                  <a:gd name="T6" fmla="*/ 69 w 108"/>
                  <a:gd name="T7" fmla="*/ 37 h 145"/>
                  <a:gd name="T8" fmla="*/ 47 w 108"/>
                  <a:gd name="T9" fmla="*/ 112 h 145"/>
                  <a:gd name="T10" fmla="*/ 30 w 108"/>
                  <a:gd name="T11" fmla="*/ 145 h 145"/>
                  <a:gd name="T12" fmla="*/ 102 w 108"/>
                  <a:gd name="T13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145">
                    <a:moveTo>
                      <a:pt x="102" y="0"/>
                    </a:moveTo>
                    <a:cubicBezTo>
                      <a:pt x="82" y="61"/>
                      <a:pt x="108" y="65"/>
                      <a:pt x="92" y="95"/>
                    </a:cubicBezTo>
                    <a:cubicBezTo>
                      <a:pt x="81" y="95"/>
                      <a:pt x="70" y="97"/>
                      <a:pt x="61" y="102"/>
                    </a:cubicBezTo>
                    <a:cubicBezTo>
                      <a:pt x="55" y="67"/>
                      <a:pt x="71" y="35"/>
                      <a:pt x="69" y="37"/>
                    </a:cubicBezTo>
                    <a:cubicBezTo>
                      <a:pt x="67" y="39"/>
                      <a:pt x="42" y="74"/>
                      <a:pt x="47" y="112"/>
                    </a:cubicBezTo>
                    <a:cubicBezTo>
                      <a:pt x="39" y="121"/>
                      <a:pt x="34" y="133"/>
                      <a:pt x="30" y="145"/>
                    </a:cubicBezTo>
                    <a:cubicBezTo>
                      <a:pt x="0" y="78"/>
                      <a:pt x="44" y="10"/>
                      <a:pt x="10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27" name="PA-任意多边形 13">
                <a:extLst>
                  <a:ext uri="{FF2B5EF4-FFF2-40B4-BE49-F238E27FC236}">
                    <a16:creationId xmlns:a16="http://schemas.microsoft.com/office/drawing/2014/main" id="{F8D40611-BAB1-4B14-B0E6-30C669B6E87A}"/>
                  </a:ext>
                </a:extLst>
              </p:cNvPr>
              <p:cNvSpPr>
                <a:spLocks/>
              </p:cNvSpPr>
              <p:nvPr>
                <p:custDataLst>
                  <p:tags r:id="rId213"/>
                </p:custDataLst>
              </p:nvPr>
            </p:nvSpPr>
            <p:spPr bwMode="auto">
              <a:xfrm>
                <a:off x="457" y="2176"/>
                <a:ext cx="122" cy="59"/>
              </a:xfrm>
              <a:custGeom>
                <a:avLst/>
                <a:gdLst>
                  <a:gd name="T0" fmla="*/ 74 w 74"/>
                  <a:gd name="T1" fmla="*/ 10 h 36"/>
                  <a:gd name="T2" fmla="*/ 26 w 74"/>
                  <a:gd name="T3" fmla="*/ 21 h 36"/>
                  <a:gd name="T4" fmla="*/ 41 w 74"/>
                  <a:gd name="T5" fmla="*/ 0 h 36"/>
                  <a:gd name="T6" fmla="*/ 0 w 74"/>
                  <a:gd name="T7" fmla="*/ 34 h 36"/>
                  <a:gd name="T8" fmla="*/ 3 w 74"/>
                  <a:gd name="T9" fmla="*/ 35 h 36"/>
                  <a:gd name="T10" fmla="*/ 74 w 74"/>
                  <a:gd name="T11" fmla="*/ 1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36">
                    <a:moveTo>
                      <a:pt x="74" y="10"/>
                    </a:moveTo>
                    <a:cubicBezTo>
                      <a:pt x="58" y="14"/>
                      <a:pt x="41" y="19"/>
                      <a:pt x="26" y="21"/>
                    </a:cubicBezTo>
                    <a:cubicBezTo>
                      <a:pt x="31" y="17"/>
                      <a:pt x="39" y="10"/>
                      <a:pt x="41" y="0"/>
                    </a:cubicBezTo>
                    <a:cubicBezTo>
                      <a:pt x="30" y="14"/>
                      <a:pt x="14" y="23"/>
                      <a:pt x="0" y="34"/>
                    </a:cubicBezTo>
                    <a:cubicBezTo>
                      <a:pt x="0" y="35"/>
                      <a:pt x="1" y="36"/>
                      <a:pt x="3" y="35"/>
                    </a:cubicBezTo>
                    <a:cubicBezTo>
                      <a:pt x="25" y="28"/>
                      <a:pt x="53" y="18"/>
                      <a:pt x="7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28" name="PA-任意多边形 14">
                <a:extLst>
                  <a:ext uri="{FF2B5EF4-FFF2-40B4-BE49-F238E27FC236}">
                    <a16:creationId xmlns:a16="http://schemas.microsoft.com/office/drawing/2014/main" id="{FCA47B52-DDBA-4280-966E-D9B876FB81E0}"/>
                  </a:ext>
                </a:extLst>
              </p:cNvPr>
              <p:cNvSpPr>
                <a:spLocks/>
              </p:cNvSpPr>
              <p:nvPr>
                <p:custDataLst>
                  <p:tags r:id="rId214"/>
                </p:custDataLst>
              </p:nvPr>
            </p:nvSpPr>
            <p:spPr bwMode="auto">
              <a:xfrm>
                <a:off x="706" y="1842"/>
                <a:ext cx="227" cy="195"/>
              </a:xfrm>
              <a:custGeom>
                <a:avLst/>
                <a:gdLst>
                  <a:gd name="T0" fmla="*/ 86 w 138"/>
                  <a:gd name="T1" fmla="*/ 56 h 119"/>
                  <a:gd name="T2" fmla="*/ 7 w 138"/>
                  <a:gd name="T3" fmla="*/ 119 h 119"/>
                  <a:gd name="T4" fmla="*/ 127 w 138"/>
                  <a:gd name="T5" fmla="*/ 0 h 119"/>
                  <a:gd name="T6" fmla="*/ 0 w 138"/>
                  <a:gd name="T7" fmla="*/ 100 h 119"/>
                  <a:gd name="T8" fmla="*/ 0 w 138"/>
                  <a:gd name="T9" fmla="*/ 106 h 119"/>
                  <a:gd name="T10" fmla="*/ 86 w 138"/>
                  <a:gd name="T11" fmla="*/ 56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8" h="119">
                    <a:moveTo>
                      <a:pt x="86" y="56"/>
                    </a:moveTo>
                    <a:cubicBezTo>
                      <a:pt x="63" y="94"/>
                      <a:pt x="4" y="119"/>
                      <a:pt x="7" y="119"/>
                    </a:cubicBezTo>
                    <a:cubicBezTo>
                      <a:pt x="79" y="112"/>
                      <a:pt x="138" y="60"/>
                      <a:pt x="127" y="0"/>
                    </a:cubicBezTo>
                    <a:cubicBezTo>
                      <a:pt x="60" y="49"/>
                      <a:pt x="7" y="23"/>
                      <a:pt x="0" y="100"/>
                    </a:cubicBezTo>
                    <a:cubicBezTo>
                      <a:pt x="0" y="102"/>
                      <a:pt x="0" y="104"/>
                      <a:pt x="0" y="106"/>
                    </a:cubicBezTo>
                    <a:cubicBezTo>
                      <a:pt x="0" y="110"/>
                      <a:pt x="48" y="87"/>
                      <a:pt x="86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29" name="PA-任意多边形 15">
                <a:extLst>
                  <a:ext uri="{FF2B5EF4-FFF2-40B4-BE49-F238E27FC236}">
                    <a16:creationId xmlns:a16="http://schemas.microsoft.com/office/drawing/2014/main" id="{784CB300-8FFC-4B44-B06D-A4FAB1BEF83C}"/>
                  </a:ext>
                </a:extLst>
              </p:cNvPr>
              <p:cNvSpPr>
                <a:spLocks/>
              </p:cNvSpPr>
              <p:nvPr>
                <p:custDataLst>
                  <p:tags r:id="rId215"/>
                </p:custDataLst>
              </p:nvPr>
            </p:nvSpPr>
            <p:spPr bwMode="auto">
              <a:xfrm>
                <a:off x="631" y="1742"/>
                <a:ext cx="166" cy="249"/>
              </a:xfrm>
              <a:custGeom>
                <a:avLst/>
                <a:gdLst>
                  <a:gd name="T0" fmla="*/ 83 w 101"/>
                  <a:gd name="T1" fmla="*/ 0 h 152"/>
                  <a:gd name="T2" fmla="*/ 91 w 101"/>
                  <a:gd name="T3" fmla="*/ 92 h 152"/>
                  <a:gd name="T4" fmla="*/ 62 w 101"/>
                  <a:gd name="T5" fmla="*/ 106 h 152"/>
                  <a:gd name="T6" fmla="*/ 59 w 101"/>
                  <a:gd name="T7" fmla="*/ 41 h 152"/>
                  <a:gd name="T8" fmla="*/ 51 w 101"/>
                  <a:gd name="T9" fmla="*/ 118 h 152"/>
                  <a:gd name="T10" fmla="*/ 41 w 101"/>
                  <a:gd name="T11" fmla="*/ 152 h 152"/>
                  <a:gd name="T12" fmla="*/ 83 w 101"/>
                  <a:gd name="T13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1" h="152">
                    <a:moveTo>
                      <a:pt x="83" y="0"/>
                    </a:moveTo>
                    <a:cubicBezTo>
                      <a:pt x="75" y="62"/>
                      <a:pt x="101" y="61"/>
                      <a:pt x="91" y="92"/>
                    </a:cubicBezTo>
                    <a:cubicBezTo>
                      <a:pt x="81" y="95"/>
                      <a:pt x="70" y="99"/>
                      <a:pt x="62" y="106"/>
                    </a:cubicBezTo>
                    <a:cubicBezTo>
                      <a:pt x="51" y="73"/>
                      <a:pt x="60" y="39"/>
                      <a:pt x="59" y="41"/>
                    </a:cubicBezTo>
                    <a:cubicBezTo>
                      <a:pt x="57" y="43"/>
                      <a:pt x="39" y="82"/>
                      <a:pt x="51" y="118"/>
                    </a:cubicBezTo>
                    <a:cubicBezTo>
                      <a:pt x="45" y="128"/>
                      <a:pt x="42" y="140"/>
                      <a:pt x="41" y="152"/>
                    </a:cubicBezTo>
                    <a:cubicBezTo>
                      <a:pt x="0" y="93"/>
                      <a:pt x="29" y="20"/>
                      <a:pt x="8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30" name="PA-任意多边形 16">
                <a:extLst>
                  <a:ext uri="{FF2B5EF4-FFF2-40B4-BE49-F238E27FC236}">
                    <a16:creationId xmlns:a16="http://schemas.microsoft.com/office/drawing/2014/main" id="{992CB0EC-FF2C-4CE2-9FB4-344AC9157D73}"/>
                  </a:ext>
                </a:extLst>
              </p:cNvPr>
              <p:cNvSpPr>
                <a:spLocks/>
              </p:cNvSpPr>
              <p:nvPr>
                <p:custDataLst>
                  <p:tags r:id="rId216"/>
                </p:custDataLst>
              </p:nvPr>
            </p:nvSpPr>
            <p:spPr bwMode="auto">
              <a:xfrm>
                <a:off x="646" y="2001"/>
                <a:ext cx="110" cy="67"/>
              </a:xfrm>
              <a:custGeom>
                <a:avLst/>
                <a:gdLst>
                  <a:gd name="T0" fmla="*/ 67 w 67"/>
                  <a:gd name="T1" fmla="*/ 4 h 41"/>
                  <a:gd name="T2" fmla="*/ 22 w 67"/>
                  <a:gd name="T3" fmla="*/ 23 h 41"/>
                  <a:gd name="T4" fmla="*/ 33 w 67"/>
                  <a:gd name="T5" fmla="*/ 0 h 41"/>
                  <a:gd name="T6" fmla="*/ 0 w 67"/>
                  <a:gd name="T7" fmla="*/ 40 h 41"/>
                  <a:gd name="T8" fmla="*/ 3 w 67"/>
                  <a:gd name="T9" fmla="*/ 40 h 41"/>
                  <a:gd name="T10" fmla="*/ 67 w 67"/>
                  <a:gd name="T11" fmla="*/ 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7" h="41">
                    <a:moveTo>
                      <a:pt x="67" y="4"/>
                    </a:moveTo>
                    <a:cubicBezTo>
                      <a:pt x="52" y="10"/>
                      <a:pt x="36" y="18"/>
                      <a:pt x="22" y="23"/>
                    </a:cubicBezTo>
                    <a:cubicBezTo>
                      <a:pt x="26" y="18"/>
                      <a:pt x="33" y="10"/>
                      <a:pt x="33" y="0"/>
                    </a:cubicBezTo>
                    <a:cubicBezTo>
                      <a:pt x="25" y="16"/>
                      <a:pt x="11" y="27"/>
                      <a:pt x="0" y="40"/>
                    </a:cubicBezTo>
                    <a:cubicBezTo>
                      <a:pt x="0" y="41"/>
                      <a:pt x="1" y="41"/>
                      <a:pt x="3" y="40"/>
                    </a:cubicBezTo>
                    <a:cubicBezTo>
                      <a:pt x="23" y="30"/>
                      <a:pt x="48" y="15"/>
                      <a:pt x="6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31" name="PA-任意多边形 17">
                <a:extLst>
                  <a:ext uri="{FF2B5EF4-FFF2-40B4-BE49-F238E27FC236}">
                    <a16:creationId xmlns:a16="http://schemas.microsoft.com/office/drawing/2014/main" id="{9CC7235D-A389-42AD-A803-9DC94A0B3ED7}"/>
                  </a:ext>
                </a:extLst>
              </p:cNvPr>
              <p:cNvSpPr>
                <a:spLocks/>
              </p:cNvSpPr>
              <p:nvPr>
                <p:custDataLst>
                  <p:tags r:id="rId217"/>
                </p:custDataLst>
              </p:nvPr>
            </p:nvSpPr>
            <p:spPr bwMode="auto">
              <a:xfrm>
                <a:off x="829" y="1609"/>
                <a:ext cx="219" cy="223"/>
              </a:xfrm>
              <a:custGeom>
                <a:avLst/>
                <a:gdLst>
                  <a:gd name="T0" fmla="*/ 83 w 133"/>
                  <a:gd name="T1" fmla="*/ 62 h 136"/>
                  <a:gd name="T2" fmla="*/ 18 w 133"/>
                  <a:gd name="T3" fmla="*/ 136 h 136"/>
                  <a:gd name="T4" fmla="*/ 112 w 133"/>
                  <a:gd name="T5" fmla="*/ 0 h 136"/>
                  <a:gd name="T6" fmla="*/ 8 w 133"/>
                  <a:gd name="T7" fmla="*/ 119 h 136"/>
                  <a:gd name="T8" fmla="*/ 9 w 133"/>
                  <a:gd name="T9" fmla="*/ 125 h 136"/>
                  <a:gd name="T10" fmla="*/ 83 w 133"/>
                  <a:gd name="T11" fmla="*/ 62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3" h="136">
                    <a:moveTo>
                      <a:pt x="83" y="62"/>
                    </a:moveTo>
                    <a:cubicBezTo>
                      <a:pt x="67" y="102"/>
                      <a:pt x="15" y="136"/>
                      <a:pt x="18" y="136"/>
                    </a:cubicBezTo>
                    <a:cubicBezTo>
                      <a:pt x="86" y="116"/>
                      <a:pt x="133" y="56"/>
                      <a:pt x="112" y="0"/>
                    </a:cubicBezTo>
                    <a:cubicBezTo>
                      <a:pt x="56" y="60"/>
                      <a:pt x="0" y="45"/>
                      <a:pt x="8" y="119"/>
                    </a:cubicBezTo>
                    <a:cubicBezTo>
                      <a:pt x="8" y="121"/>
                      <a:pt x="8" y="123"/>
                      <a:pt x="9" y="125"/>
                    </a:cubicBezTo>
                    <a:cubicBezTo>
                      <a:pt x="9" y="129"/>
                      <a:pt x="51" y="98"/>
                      <a:pt x="83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32" name="PA-任意多边形 18">
                <a:extLst>
                  <a:ext uri="{FF2B5EF4-FFF2-40B4-BE49-F238E27FC236}">
                    <a16:creationId xmlns:a16="http://schemas.microsoft.com/office/drawing/2014/main" id="{B8B614FB-7F38-47DF-A59B-7A2D38D31D3E}"/>
                  </a:ext>
                </a:extLst>
              </p:cNvPr>
              <p:cNvSpPr>
                <a:spLocks/>
              </p:cNvSpPr>
              <p:nvPr>
                <p:custDataLst>
                  <p:tags r:id="rId218"/>
                </p:custDataLst>
              </p:nvPr>
            </p:nvSpPr>
            <p:spPr bwMode="auto">
              <a:xfrm>
                <a:off x="749" y="1541"/>
                <a:ext cx="149" cy="252"/>
              </a:xfrm>
              <a:custGeom>
                <a:avLst/>
                <a:gdLst>
                  <a:gd name="T0" fmla="*/ 63 w 91"/>
                  <a:gd name="T1" fmla="*/ 0 h 154"/>
                  <a:gd name="T2" fmla="*/ 88 w 91"/>
                  <a:gd name="T3" fmla="*/ 87 h 154"/>
                  <a:gd name="T4" fmla="*/ 62 w 91"/>
                  <a:gd name="T5" fmla="*/ 105 h 154"/>
                  <a:gd name="T6" fmla="*/ 47 w 91"/>
                  <a:gd name="T7" fmla="*/ 44 h 154"/>
                  <a:gd name="T8" fmla="*/ 54 w 91"/>
                  <a:gd name="T9" fmla="*/ 119 h 154"/>
                  <a:gd name="T10" fmla="*/ 50 w 91"/>
                  <a:gd name="T11" fmla="*/ 154 h 154"/>
                  <a:gd name="T12" fmla="*/ 63 w 91"/>
                  <a:gd name="T1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154">
                    <a:moveTo>
                      <a:pt x="63" y="0"/>
                    </a:moveTo>
                    <a:cubicBezTo>
                      <a:pt x="67" y="61"/>
                      <a:pt x="91" y="55"/>
                      <a:pt x="88" y="87"/>
                    </a:cubicBezTo>
                    <a:cubicBezTo>
                      <a:pt x="78" y="92"/>
                      <a:pt x="69" y="97"/>
                      <a:pt x="62" y="105"/>
                    </a:cubicBezTo>
                    <a:cubicBezTo>
                      <a:pt x="45" y="76"/>
                      <a:pt x="48" y="42"/>
                      <a:pt x="47" y="44"/>
                    </a:cubicBezTo>
                    <a:cubicBezTo>
                      <a:pt x="46" y="46"/>
                      <a:pt x="36" y="86"/>
                      <a:pt x="54" y="119"/>
                    </a:cubicBezTo>
                    <a:cubicBezTo>
                      <a:pt x="49" y="130"/>
                      <a:pt x="49" y="142"/>
                      <a:pt x="50" y="154"/>
                    </a:cubicBezTo>
                    <a:cubicBezTo>
                      <a:pt x="0" y="105"/>
                      <a:pt x="15" y="29"/>
                      <a:pt x="6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33" name="PA-任意多边形 19">
                <a:extLst>
                  <a:ext uri="{FF2B5EF4-FFF2-40B4-BE49-F238E27FC236}">
                    <a16:creationId xmlns:a16="http://schemas.microsoft.com/office/drawing/2014/main" id="{DDCBEC07-7E41-4565-AA8C-D84DAFE87610}"/>
                  </a:ext>
                </a:extLst>
              </p:cNvPr>
              <p:cNvSpPr>
                <a:spLocks/>
              </p:cNvSpPr>
              <p:nvPr>
                <p:custDataLst>
                  <p:tags r:id="rId219"/>
                </p:custDataLst>
              </p:nvPr>
            </p:nvSpPr>
            <p:spPr bwMode="auto">
              <a:xfrm>
                <a:off x="795" y="1798"/>
                <a:ext cx="93" cy="78"/>
              </a:xfrm>
              <a:custGeom>
                <a:avLst/>
                <a:gdLst>
                  <a:gd name="T0" fmla="*/ 57 w 57"/>
                  <a:gd name="T1" fmla="*/ 0 h 48"/>
                  <a:gd name="T2" fmla="*/ 18 w 57"/>
                  <a:gd name="T3" fmla="*/ 26 h 48"/>
                  <a:gd name="T4" fmla="*/ 25 w 57"/>
                  <a:gd name="T5" fmla="*/ 2 h 48"/>
                  <a:gd name="T6" fmla="*/ 0 w 57"/>
                  <a:gd name="T7" fmla="*/ 46 h 48"/>
                  <a:gd name="T8" fmla="*/ 3 w 57"/>
                  <a:gd name="T9" fmla="*/ 47 h 48"/>
                  <a:gd name="T10" fmla="*/ 57 w 57"/>
                  <a:gd name="T1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48">
                    <a:moveTo>
                      <a:pt x="57" y="0"/>
                    </a:moveTo>
                    <a:cubicBezTo>
                      <a:pt x="44" y="9"/>
                      <a:pt x="31" y="19"/>
                      <a:pt x="18" y="26"/>
                    </a:cubicBezTo>
                    <a:cubicBezTo>
                      <a:pt x="21" y="21"/>
                      <a:pt x="26" y="12"/>
                      <a:pt x="25" y="2"/>
                    </a:cubicBezTo>
                    <a:cubicBezTo>
                      <a:pt x="20" y="19"/>
                      <a:pt x="8" y="32"/>
                      <a:pt x="0" y="46"/>
                    </a:cubicBezTo>
                    <a:cubicBezTo>
                      <a:pt x="0" y="48"/>
                      <a:pt x="1" y="48"/>
                      <a:pt x="3" y="47"/>
                    </a:cubicBezTo>
                    <a:cubicBezTo>
                      <a:pt x="20" y="33"/>
                      <a:pt x="41" y="14"/>
                      <a:pt x="5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34" name="PA-任意多边形 20">
                <a:extLst>
                  <a:ext uri="{FF2B5EF4-FFF2-40B4-BE49-F238E27FC236}">
                    <a16:creationId xmlns:a16="http://schemas.microsoft.com/office/drawing/2014/main" id="{765B4C16-89A3-494F-8C09-71BB2BD14B44}"/>
                  </a:ext>
                </a:extLst>
              </p:cNvPr>
              <p:cNvSpPr>
                <a:spLocks/>
              </p:cNvSpPr>
              <p:nvPr>
                <p:custDataLst>
                  <p:tags r:id="rId220"/>
                </p:custDataLst>
              </p:nvPr>
            </p:nvSpPr>
            <p:spPr bwMode="auto">
              <a:xfrm>
                <a:off x="910" y="1369"/>
                <a:ext cx="211" cy="244"/>
              </a:xfrm>
              <a:custGeom>
                <a:avLst/>
                <a:gdLst>
                  <a:gd name="T0" fmla="*/ 82 w 129"/>
                  <a:gd name="T1" fmla="*/ 65 h 149"/>
                  <a:gd name="T2" fmla="*/ 33 w 129"/>
                  <a:gd name="T3" fmla="*/ 148 h 149"/>
                  <a:gd name="T4" fmla="*/ 98 w 129"/>
                  <a:gd name="T5" fmla="*/ 0 h 149"/>
                  <a:gd name="T6" fmla="*/ 21 w 129"/>
                  <a:gd name="T7" fmla="*/ 134 h 149"/>
                  <a:gd name="T8" fmla="*/ 23 w 129"/>
                  <a:gd name="T9" fmla="*/ 139 h 149"/>
                  <a:gd name="T10" fmla="*/ 82 w 129"/>
                  <a:gd name="T11" fmla="*/ 65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9" h="149">
                    <a:moveTo>
                      <a:pt x="82" y="65"/>
                    </a:moveTo>
                    <a:cubicBezTo>
                      <a:pt x="75" y="106"/>
                      <a:pt x="31" y="149"/>
                      <a:pt x="33" y="148"/>
                    </a:cubicBezTo>
                    <a:cubicBezTo>
                      <a:pt x="95" y="117"/>
                      <a:pt x="129" y="50"/>
                      <a:pt x="98" y="0"/>
                    </a:cubicBezTo>
                    <a:cubicBezTo>
                      <a:pt x="56" y="68"/>
                      <a:pt x="0" y="64"/>
                      <a:pt x="21" y="134"/>
                    </a:cubicBezTo>
                    <a:cubicBezTo>
                      <a:pt x="22" y="136"/>
                      <a:pt x="22" y="137"/>
                      <a:pt x="23" y="139"/>
                    </a:cubicBezTo>
                    <a:cubicBezTo>
                      <a:pt x="24" y="143"/>
                      <a:pt x="58" y="106"/>
                      <a:pt x="82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35" name="PA-任意多边形 21">
                <a:extLst>
                  <a:ext uri="{FF2B5EF4-FFF2-40B4-BE49-F238E27FC236}">
                    <a16:creationId xmlns:a16="http://schemas.microsoft.com/office/drawing/2014/main" id="{3E5DE5F8-E0B8-41CC-986D-E51490247164}"/>
                  </a:ext>
                </a:extLst>
              </p:cNvPr>
              <p:cNvSpPr>
                <a:spLocks/>
              </p:cNvSpPr>
              <p:nvPr>
                <p:custDataLst>
                  <p:tags r:id="rId221"/>
                </p:custDataLst>
              </p:nvPr>
            </p:nvSpPr>
            <p:spPr bwMode="auto">
              <a:xfrm>
                <a:off x="838" y="1335"/>
                <a:ext cx="132" cy="245"/>
              </a:xfrm>
              <a:custGeom>
                <a:avLst/>
                <a:gdLst>
                  <a:gd name="T0" fmla="*/ 41 w 81"/>
                  <a:gd name="T1" fmla="*/ 0 h 150"/>
                  <a:gd name="T2" fmla="*/ 81 w 81"/>
                  <a:gd name="T3" fmla="*/ 78 h 150"/>
                  <a:gd name="T4" fmla="*/ 60 w 81"/>
                  <a:gd name="T5" fmla="*/ 100 h 150"/>
                  <a:gd name="T6" fmla="*/ 34 w 81"/>
                  <a:gd name="T7" fmla="*/ 45 h 150"/>
                  <a:gd name="T8" fmla="*/ 54 w 81"/>
                  <a:gd name="T9" fmla="*/ 115 h 150"/>
                  <a:gd name="T10" fmla="*/ 57 w 81"/>
                  <a:gd name="T11" fmla="*/ 150 h 150"/>
                  <a:gd name="T12" fmla="*/ 41 w 81"/>
                  <a:gd name="T13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150">
                    <a:moveTo>
                      <a:pt x="41" y="0"/>
                    </a:moveTo>
                    <a:cubicBezTo>
                      <a:pt x="56" y="58"/>
                      <a:pt x="79" y="47"/>
                      <a:pt x="81" y="78"/>
                    </a:cubicBezTo>
                    <a:cubicBezTo>
                      <a:pt x="72" y="85"/>
                      <a:pt x="65" y="92"/>
                      <a:pt x="60" y="100"/>
                    </a:cubicBezTo>
                    <a:cubicBezTo>
                      <a:pt x="38" y="75"/>
                      <a:pt x="35" y="42"/>
                      <a:pt x="34" y="45"/>
                    </a:cubicBezTo>
                    <a:cubicBezTo>
                      <a:pt x="33" y="47"/>
                      <a:pt x="31" y="87"/>
                      <a:pt x="54" y="115"/>
                    </a:cubicBezTo>
                    <a:cubicBezTo>
                      <a:pt x="52" y="126"/>
                      <a:pt x="54" y="138"/>
                      <a:pt x="57" y="150"/>
                    </a:cubicBezTo>
                    <a:cubicBezTo>
                      <a:pt x="0" y="112"/>
                      <a:pt x="1" y="36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36" name="PA-任意多边形 22">
                <a:extLst>
                  <a:ext uri="{FF2B5EF4-FFF2-40B4-BE49-F238E27FC236}">
                    <a16:creationId xmlns:a16="http://schemas.microsoft.com/office/drawing/2014/main" id="{422C0C36-390E-4B9F-891F-823CB0FCA717}"/>
                  </a:ext>
                </a:extLst>
              </p:cNvPr>
              <p:cNvSpPr>
                <a:spLocks/>
              </p:cNvSpPr>
              <p:nvPr>
                <p:custDataLst>
                  <p:tags r:id="rId222"/>
                </p:custDataLst>
              </p:nvPr>
            </p:nvSpPr>
            <p:spPr bwMode="auto">
              <a:xfrm>
                <a:off x="911" y="1572"/>
                <a:ext cx="78" cy="93"/>
              </a:xfrm>
              <a:custGeom>
                <a:avLst/>
                <a:gdLst>
                  <a:gd name="T0" fmla="*/ 47 w 47"/>
                  <a:gd name="T1" fmla="*/ 0 h 57"/>
                  <a:gd name="T2" fmla="*/ 14 w 47"/>
                  <a:gd name="T3" fmla="*/ 33 h 57"/>
                  <a:gd name="T4" fmla="*/ 15 w 47"/>
                  <a:gd name="T5" fmla="*/ 9 h 57"/>
                  <a:gd name="T6" fmla="*/ 0 w 47"/>
                  <a:gd name="T7" fmla="*/ 56 h 57"/>
                  <a:gd name="T8" fmla="*/ 3 w 47"/>
                  <a:gd name="T9" fmla="*/ 56 h 57"/>
                  <a:gd name="T10" fmla="*/ 47 w 47"/>
                  <a:gd name="T11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57">
                    <a:moveTo>
                      <a:pt x="47" y="0"/>
                    </a:moveTo>
                    <a:cubicBezTo>
                      <a:pt x="36" y="12"/>
                      <a:pt x="25" y="24"/>
                      <a:pt x="14" y="33"/>
                    </a:cubicBezTo>
                    <a:cubicBezTo>
                      <a:pt x="15" y="27"/>
                      <a:pt x="18" y="18"/>
                      <a:pt x="15" y="9"/>
                    </a:cubicBezTo>
                    <a:cubicBezTo>
                      <a:pt x="14" y="26"/>
                      <a:pt x="5" y="40"/>
                      <a:pt x="0" y="56"/>
                    </a:cubicBezTo>
                    <a:cubicBezTo>
                      <a:pt x="0" y="57"/>
                      <a:pt x="1" y="57"/>
                      <a:pt x="3" y="56"/>
                    </a:cubicBezTo>
                    <a:cubicBezTo>
                      <a:pt x="17" y="39"/>
                      <a:pt x="34" y="17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37" name="PA-任意多边形 23">
                <a:extLst>
                  <a:ext uri="{FF2B5EF4-FFF2-40B4-BE49-F238E27FC236}">
                    <a16:creationId xmlns:a16="http://schemas.microsoft.com/office/drawing/2014/main" id="{6E68AAFA-B887-4D8D-8DBF-C91C032739E0}"/>
                  </a:ext>
                </a:extLst>
              </p:cNvPr>
              <p:cNvSpPr>
                <a:spLocks/>
              </p:cNvSpPr>
              <p:nvPr>
                <p:custDataLst>
                  <p:tags r:id="rId223"/>
                </p:custDataLst>
              </p:nvPr>
            </p:nvSpPr>
            <p:spPr bwMode="auto">
              <a:xfrm>
                <a:off x="938" y="1124"/>
                <a:ext cx="200" cy="253"/>
              </a:xfrm>
              <a:custGeom>
                <a:avLst/>
                <a:gdLst>
                  <a:gd name="T0" fmla="*/ 80 w 122"/>
                  <a:gd name="T1" fmla="*/ 65 h 155"/>
                  <a:gd name="T2" fmla="*/ 48 w 122"/>
                  <a:gd name="T3" fmla="*/ 154 h 155"/>
                  <a:gd name="T4" fmla="*/ 83 w 122"/>
                  <a:gd name="T5" fmla="*/ 0 h 155"/>
                  <a:gd name="T6" fmla="*/ 34 w 122"/>
                  <a:gd name="T7" fmla="*/ 142 h 155"/>
                  <a:gd name="T8" fmla="*/ 36 w 122"/>
                  <a:gd name="T9" fmla="*/ 147 h 155"/>
                  <a:gd name="T10" fmla="*/ 80 w 122"/>
                  <a:gd name="T11" fmla="*/ 6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2" h="155">
                    <a:moveTo>
                      <a:pt x="80" y="65"/>
                    </a:moveTo>
                    <a:cubicBezTo>
                      <a:pt x="80" y="106"/>
                      <a:pt x="46" y="155"/>
                      <a:pt x="48" y="154"/>
                    </a:cubicBezTo>
                    <a:cubicBezTo>
                      <a:pt x="102" y="112"/>
                      <a:pt x="122" y="42"/>
                      <a:pt x="83" y="0"/>
                    </a:cubicBezTo>
                    <a:cubicBezTo>
                      <a:pt x="55" y="73"/>
                      <a:pt x="0" y="79"/>
                      <a:pt x="34" y="142"/>
                    </a:cubicBezTo>
                    <a:cubicBezTo>
                      <a:pt x="35" y="144"/>
                      <a:pt x="35" y="145"/>
                      <a:pt x="36" y="147"/>
                    </a:cubicBezTo>
                    <a:cubicBezTo>
                      <a:pt x="38" y="150"/>
                      <a:pt x="65" y="109"/>
                      <a:pt x="80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38" name="PA-任意多边形 24">
                <a:extLst>
                  <a:ext uri="{FF2B5EF4-FFF2-40B4-BE49-F238E27FC236}">
                    <a16:creationId xmlns:a16="http://schemas.microsoft.com/office/drawing/2014/main" id="{66D19A36-ADE5-4D36-9AB1-A692F3646512}"/>
                  </a:ext>
                </a:extLst>
              </p:cNvPr>
              <p:cNvSpPr>
                <a:spLocks/>
              </p:cNvSpPr>
              <p:nvPr>
                <p:custDataLst>
                  <p:tags r:id="rId224"/>
                </p:custDataLst>
              </p:nvPr>
            </p:nvSpPr>
            <p:spPr bwMode="auto">
              <a:xfrm>
                <a:off x="856" y="1120"/>
                <a:ext cx="139" cy="229"/>
              </a:xfrm>
              <a:custGeom>
                <a:avLst/>
                <a:gdLst>
                  <a:gd name="T0" fmla="*/ 33 w 85"/>
                  <a:gd name="T1" fmla="*/ 0 h 140"/>
                  <a:gd name="T2" fmla="*/ 85 w 85"/>
                  <a:gd name="T3" fmla="*/ 68 h 140"/>
                  <a:gd name="T4" fmla="*/ 69 w 85"/>
                  <a:gd name="T5" fmla="*/ 93 h 140"/>
                  <a:gd name="T6" fmla="*/ 34 w 85"/>
                  <a:gd name="T7" fmla="*/ 44 h 140"/>
                  <a:gd name="T8" fmla="*/ 66 w 85"/>
                  <a:gd name="T9" fmla="*/ 108 h 140"/>
                  <a:gd name="T10" fmla="*/ 75 w 85"/>
                  <a:gd name="T11" fmla="*/ 140 h 140"/>
                  <a:gd name="T12" fmla="*/ 33 w 85"/>
                  <a:gd name="T13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140">
                    <a:moveTo>
                      <a:pt x="33" y="0"/>
                    </a:moveTo>
                    <a:cubicBezTo>
                      <a:pt x="57" y="53"/>
                      <a:pt x="77" y="39"/>
                      <a:pt x="85" y="68"/>
                    </a:cubicBezTo>
                    <a:cubicBezTo>
                      <a:pt x="78" y="75"/>
                      <a:pt x="72" y="84"/>
                      <a:pt x="69" y="93"/>
                    </a:cubicBezTo>
                    <a:cubicBezTo>
                      <a:pt x="43" y="73"/>
                      <a:pt x="34" y="42"/>
                      <a:pt x="34" y="44"/>
                    </a:cubicBezTo>
                    <a:cubicBezTo>
                      <a:pt x="33" y="47"/>
                      <a:pt x="39" y="86"/>
                      <a:pt x="66" y="108"/>
                    </a:cubicBezTo>
                    <a:cubicBezTo>
                      <a:pt x="66" y="119"/>
                      <a:pt x="70" y="130"/>
                      <a:pt x="75" y="140"/>
                    </a:cubicBezTo>
                    <a:cubicBezTo>
                      <a:pt x="14" y="114"/>
                      <a:pt x="0" y="42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39" name="PA-任意多边形 25">
                <a:extLst>
                  <a:ext uri="{FF2B5EF4-FFF2-40B4-BE49-F238E27FC236}">
                    <a16:creationId xmlns:a16="http://schemas.microsoft.com/office/drawing/2014/main" id="{B7EEAF9A-E752-4F8D-B9A8-07DF1A1C8C87}"/>
                  </a:ext>
                </a:extLst>
              </p:cNvPr>
              <p:cNvSpPr>
                <a:spLocks/>
              </p:cNvSpPr>
              <p:nvPr>
                <p:custDataLst>
                  <p:tags r:id="rId225"/>
                </p:custDataLst>
              </p:nvPr>
            </p:nvSpPr>
            <p:spPr bwMode="auto">
              <a:xfrm>
                <a:off x="975" y="1333"/>
                <a:ext cx="56" cy="103"/>
              </a:xfrm>
              <a:custGeom>
                <a:avLst/>
                <a:gdLst>
                  <a:gd name="T0" fmla="*/ 34 w 34"/>
                  <a:gd name="T1" fmla="*/ 0 h 63"/>
                  <a:gd name="T2" fmla="*/ 9 w 34"/>
                  <a:gd name="T3" fmla="*/ 38 h 63"/>
                  <a:gd name="T4" fmla="*/ 6 w 34"/>
                  <a:gd name="T5" fmla="*/ 14 h 63"/>
                  <a:gd name="T6" fmla="*/ 0 w 34"/>
                  <a:gd name="T7" fmla="*/ 62 h 63"/>
                  <a:gd name="T8" fmla="*/ 3 w 34"/>
                  <a:gd name="T9" fmla="*/ 61 h 63"/>
                  <a:gd name="T10" fmla="*/ 34 w 34"/>
                  <a:gd name="T11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63">
                    <a:moveTo>
                      <a:pt x="34" y="0"/>
                    </a:moveTo>
                    <a:cubicBezTo>
                      <a:pt x="26" y="13"/>
                      <a:pt x="18" y="26"/>
                      <a:pt x="9" y="38"/>
                    </a:cubicBezTo>
                    <a:cubicBezTo>
                      <a:pt x="9" y="32"/>
                      <a:pt x="11" y="22"/>
                      <a:pt x="6" y="14"/>
                    </a:cubicBezTo>
                    <a:cubicBezTo>
                      <a:pt x="8" y="30"/>
                      <a:pt x="2" y="46"/>
                      <a:pt x="0" y="62"/>
                    </a:cubicBezTo>
                    <a:cubicBezTo>
                      <a:pt x="0" y="63"/>
                      <a:pt x="2" y="63"/>
                      <a:pt x="3" y="61"/>
                    </a:cubicBezTo>
                    <a:cubicBezTo>
                      <a:pt x="13" y="43"/>
                      <a:pt x="25" y="19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40" name="PA-任意多边形 26">
                <a:extLst>
                  <a:ext uri="{FF2B5EF4-FFF2-40B4-BE49-F238E27FC236}">
                    <a16:creationId xmlns:a16="http://schemas.microsoft.com/office/drawing/2014/main" id="{43B8A07B-C90D-4549-A658-0D30E6C16D21}"/>
                  </a:ext>
                </a:extLst>
              </p:cNvPr>
              <p:cNvSpPr>
                <a:spLocks/>
              </p:cNvSpPr>
              <p:nvPr>
                <p:custDataLst>
                  <p:tags r:id="rId226"/>
                </p:custDataLst>
              </p:nvPr>
            </p:nvSpPr>
            <p:spPr bwMode="auto">
              <a:xfrm>
                <a:off x="931" y="893"/>
                <a:ext cx="179" cy="253"/>
              </a:xfrm>
              <a:custGeom>
                <a:avLst/>
                <a:gdLst>
                  <a:gd name="T0" fmla="*/ 73 w 109"/>
                  <a:gd name="T1" fmla="*/ 63 h 155"/>
                  <a:gd name="T2" fmla="*/ 59 w 109"/>
                  <a:gd name="T3" fmla="*/ 154 h 155"/>
                  <a:gd name="T4" fmla="*/ 65 w 109"/>
                  <a:gd name="T5" fmla="*/ 0 h 155"/>
                  <a:gd name="T6" fmla="*/ 44 w 109"/>
                  <a:gd name="T7" fmla="*/ 146 h 155"/>
                  <a:gd name="T8" fmla="*/ 47 w 109"/>
                  <a:gd name="T9" fmla="*/ 149 h 155"/>
                  <a:gd name="T10" fmla="*/ 73 w 109"/>
                  <a:gd name="T11" fmla="*/ 63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9" h="155">
                    <a:moveTo>
                      <a:pt x="73" y="63"/>
                    </a:moveTo>
                    <a:cubicBezTo>
                      <a:pt x="81" y="102"/>
                      <a:pt x="58" y="155"/>
                      <a:pt x="59" y="154"/>
                    </a:cubicBezTo>
                    <a:cubicBezTo>
                      <a:pt x="103" y="104"/>
                      <a:pt x="109" y="34"/>
                      <a:pt x="65" y="0"/>
                    </a:cubicBezTo>
                    <a:cubicBezTo>
                      <a:pt x="51" y="75"/>
                      <a:pt x="0" y="91"/>
                      <a:pt x="44" y="146"/>
                    </a:cubicBezTo>
                    <a:cubicBezTo>
                      <a:pt x="45" y="147"/>
                      <a:pt x="46" y="148"/>
                      <a:pt x="47" y="149"/>
                    </a:cubicBezTo>
                    <a:cubicBezTo>
                      <a:pt x="49" y="152"/>
                      <a:pt x="67" y="108"/>
                      <a:pt x="73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41" name="PA-任意多边形 27">
                <a:extLst>
                  <a:ext uri="{FF2B5EF4-FFF2-40B4-BE49-F238E27FC236}">
                    <a16:creationId xmlns:a16="http://schemas.microsoft.com/office/drawing/2014/main" id="{323314ED-0113-4358-8522-5E30FF1EF608}"/>
                  </a:ext>
                </a:extLst>
              </p:cNvPr>
              <p:cNvSpPr>
                <a:spLocks/>
              </p:cNvSpPr>
              <p:nvPr>
                <p:custDataLst>
                  <p:tags r:id="rId227"/>
                </p:custDataLst>
              </p:nvPr>
            </p:nvSpPr>
            <p:spPr bwMode="auto">
              <a:xfrm>
                <a:off x="841" y="921"/>
                <a:ext cx="148" cy="206"/>
              </a:xfrm>
              <a:custGeom>
                <a:avLst/>
                <a:gdLst>
                  <a:gd name="T0" fmla="*/ 23 w 90"/>
                  <a:gd name="T1" fmla="*/ 0 h 126"/>
                  <a:gd name="T2" fmla="*/ 86 w 90"/>
                  <a:gd name="T3" fmla="*/ 55 h 126"/>
                  <a:gd name="T4" fmla="*/ 75 w 90"/>
                  <a:gd name="T5" fmla="*/ 82 h 126"/>
                  <a:gd name="T6" fmla="*/ 32 w 90"/>
                  <a:gd name="T7" fmla="*/ 42 h 126"/>
                  <a:gd name="T8" fmla="*/ 75 w 90"/>
                  <a:gd name="T9" fmla="*/ 97 h 126"/>
                  <a:gd name="T10" fmla="*/ 90 w 90"/>
                  <a:gd name="T11" fmla="*/ 126 h 126"/>
                  <a:gd name="T12" fmla="*/ 23 w 90"/>
                  <a:gd name="T13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26">
                    <a:moveTo>
                      <a:pt x="23" y="0"/>
                    </a:moveTo>
                    <a:cubicBezTo>
                      <a:pt x="56" y="46"/>
                      <a:pt x="73" y="29"/>
                      <a:pt x="86" y="55"/>
                    </a:cubicBezTo>
                    <a:cubicBezTo>
                      <a:pt x="80" y="64"/>
                      <a:pt x="76" y="73"/>
                      <a:pt x="75" y="82"/>
                    </a:cubicBezTo>
                    <a:cubicBezTo>
                      <a:pt x="47" y="68"/>
                      <a:pt x="32" y="40"/>
                      <a:pt x="32" y="42"/>
                    </a:cubicBezTo>
                    <a:cubicBezTo>
                      <a:pt x="32" y="44"/>
                      <a:pt x="45" y="81"/>
                      <a:pt x="75" y="97"/>
                    </a:cubicBezTo>
                    <a:cubicBezTo>
                      <a:pt x="77" y="108"/>
                      <a:pt x="83" y="117"/>
                      <a:pt x="90" y="126"/>
                    </a:cubicBezTo>
                    <a:cubicBezTo>
                      <a:pt x="26" y="113"/>
                      <a:pt x="0" y="46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42" name="PA-任意多边形 28">
                <a:extLst>
                  <a:ext uri="{FF2B5EF4-FFF2-40B4-BE49-F238E27FC236}">
                    <a16:creationId xmlns:a16="http://schemas.microsoft.com/office/drawing/2014/main" id="{203E93BB-028D-429B-A8EE-B75DB209953A}"/>
                  </a:ext>
                </a:extLst>
              </p:cNvPr>
              <p:cNvSpPr>
                <a:spLocks/>
              </p:cNvSpPr>
              <p:nvPr>
                <p:custDataLst>
                  <p:tags r:id="rId228"/>
                </p:custDataLst>
              </p:nvPr>
            </p:nvSpPr>
            <p:spPr bwMode="auto">
              <a:xfrm>
                <a:off x="995" y="1102"/>
                <a:ext cx="41" cy="108"/>
              </a:xfrm>
              <a:custGeom>
                <a:avLst/>
                <a:gdLst>
                  <a:gd name="T0" fmla="*/ 25 w 25"/>
                  <a:gd name="T1" fmla="*/ 0 h 66"/>
                  <a:gd name="T2" fmla="*/ 7 w 25"/>
                  <a:gd name="T3" fmla="*/ 40 h 66"/>
                  <a:gd name="T4" fmla="*/ 0 w 25"/>
                  <a:gd name="T5" fmla="*/ 18 h 66"/>
                  <a:gd name="T6" fmla="*/ 3 w 25"/>
                  <a:gd name="T7" fmla="*/ 65 h 66"/>
                  <a:gd name="T8" fmla="*/ 5 w 25"/>
                  <a:gd name="T9" fmla="*/ 64 h 66"/>
                  <a:gd name="T10" fmla="*/ 25 w 25"/>
                  <a:gd name="T1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66">
                    <a:moveTo>
                      <a:pt x="25" y="0"/>
                    </a:moveTo>
                    <a:cubicBezTo>
                      <a:pt x="19" y="13"/>
                      <a:pt x="13" y="28"/>
                      <a:pt x="7" y="40"/>
                    </a:cubicBezTo>
                    <a:cubicBezTo>
                      <a:pt x="6" y="34"/>
                      <a:pt x="6" y="25"/>
                      <a:pt x="0" y="18"/>
                    </a:cubicBezTo>
                    <a:cubicBezTo>
                      <a:pt x="4" y="33"/>
                      <a:pt x="2" y="49"/>
                      <a:pt x="3" y="65"/>
                    </a:cubicBezTo>
                    <a:cubicBezTo>
                      <a:pt x="3" y="66"/>
                      <a:pt x="5" y="66"/>
                      <a:pt x="5" y="64"/>
                    </a:cubicBezTo>
                    <a:cubicBezTo>
                      <a:pt x="12" y="44"/>
                      <a:pt x="19" y="19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43" name="PA-任意多边形 29">
                <a:extLst>
                  <a:ext uri="{FF2B5EF4-FFF2-40B4-BE49-F238E27FC236}">
                    <a16:creationId xmlns:a16="http://schemas.microsoft.com/office/drawing/2014/main" id="{5E241030-D996-4E08-BE5F-8637CBD03030}"/>
                  </a:ext>
                </a:extLst>
              </p:cNvPr>
              <p:cNvSpPr>
                <a:spLocks/>
              </p:cNvSpPr>
              <p:nvPr>
                <p:custDataLst>
                  <p:tags r:id="rId229"/>
                </p:custDataLst>
              </p:nvPr>
            </p:nvSpPr>
            <p:spPr bwMode="auto">
              <a:xfrm>
                <a:off x="877" y="667"/>
                <a:ext cx="164" cy="244"/>
              </a:xfrm>
              <a:custGeom>
                <a:avLst/>
                <a:gdLst>
                  <a:gd name="T0" fmla="*/ 64 w 100"/>
                  <a:gd name="T1" fmla="*/ 58 h 149"/>
                  <a:gd name="T2" fmla="*/ 68 w 100"/>
                  <a:gd name="T3" fmla="*/ 147 h 149"/>
                  <a:gd name="T4" fmla="*/ 45 w 100"/>
                  <a:gd name="T5" fmla="*/ 0 h 149"/>
                  <a:gd name="T6" fmla="*/ 51 w 100"/>
                  <a:gd name="T7" fmla="*/ 143 h 149"/>
                  <a:gd name="T8" fmla="*/ 55 w 100"/>
                  <a:gd name="T9" fmla="*/ 146 h 149"/>
                  <a:gd name="T10" fmla="*/ 64 w 100"/>
                  <a:gd name="T11" fmla="*/ 58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0" h="149">
                    <a:moveTo>
                      <a:pt x="64" y="58"/>
                    </a:moveTo>
                    <a:cubicBezTo>
                      <a:pt x="79" y="94"/>
                      <a:pt x="67" y="149"/>
                      <a:pt x="68" y="147"/>
                    </a:cubicBezTo>
                    <a:cubicBezTo>
                      <a:pt x="100" y="92"/>
                      <a:pt x="94" y="23"/>
                      <a:pt x="45" y="0"/>
                    </a:cubicBezTo>
                    <a:cubicBezTo>
                      <a:pt x="46" y="74"/>
                      <a:pt x="0" y="98"/>
                      <a:pt x="51" y="143"/>
                    </a:cubicBezTo>
                    <a:cubicBezTo>
                      <a:pt x="52" y="144"/>
                      <a:pt x="54" y="145"/>
                      <a:pt x="55" y="146"/>
                    </a:cubicBezTo>
                    <a:cubicBezTo>
                      <a:pt x="58" y="148"/>
                      <a:pt x="66" y="102"/>
                      <a:pt x="64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44" name="PA-任意多边形 30">
                <a:extLst>
                  <a:ext uri="{FF2B5EF4-FFF2-40B4-BE49-F238E27FC236}">
                    <a16:creationId xmlns:a16="http://schemas.microsoft.com/office/drawing/2014/main" id="{AE9C0288-6E9B-47F6-97E9-EA804618B0B6}"/>
                  </a:ext>
                </a:extLst>
              </p:cNvPr>
              <p:cNvSpPr>
                <a:spLocks/>
              </p:cNvSpPr>
              <p:nvPr>
                <p:custDataLst>
                  <p:tags r:id="rId230"/>
                </p:custDataLst>
              </p:nvPr>
            </p:nvSpPr>
            <p:spPr bwMode="auto">
              <a:xfrm>
                <a:off x="782" y="721"/>
                <a:ext cx="164" cy="178"/>
              </a:xfrm>
              <a:custGeom>
                <a:avLst/>
                <a:gdLst>
                  <a:gd name="T0" fmla="*/ 13 w 100"/>
                  <a:gd name="T1" fmla="*/ 0 h 109"/>
                  <a:gd name="T2" fmla="*/ 83 w 100"/>
                  <a:gd name="T3" fmla="*/ 42 h 109"/>
                  <a:gd name="T4" fmla="*/ 78 w 100"/>
                  <a:gd name="T5" fmla="*/ 69 h 109"/>
                  <a:gd name="T6" fmla="*/ 30 w 100"/>
                  <a:gd name="T7" fmla="*/ 39 h 109"/>
                  <a:gd name="T8" fmla="*/ 81 w 100"/>
                  <a:gd name="T9" fmla="*/ 84 h 109"/>
                  <a:gd name="T10" fmla="*/ 100 w 100"/>
                  <a:gd name="T11" fmla="*/ 109 h 109"/>
                  <a:gd name="T12" fmla="*/ 13 w 100"/>
                  <a:gd name="T13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0" h="109">
                    <a:moveTo>
                      <a:pt x="13" y="0"/>
                    </a:moveTo>
                    <a:cubicBezTo>
                      <a:pt x="54" y="38"/>
                      <a:pt x="66" y="19"/>
                      <a:pt x="83" y="42"/>
                    </a:cubicBezTo>
                    <a:cubicBezTo>
                      <a:pt x="80" y="51"/>
                      <a:pt x="77" y="60"/>
                      <a:pt x="78" y="69"/>
                    </a:cubicBezTo>
                    <a:cubicBezTo>
                      <a:pt x="48" y="61"/>
                      <a:pt x="30" y="37"/>
                      <a:pt x="30" y="39"/>
                    </a:cubicBezTo>
                    <a:cubicBezTo>
                      <a:pt x="30" y="41"/>
                      <a:pt x="49" y="73"/>
                      <a:pt x="81" y="84"/>
                    </a:cubicBezTo>
                    <a:cubicBezTo>
                      <a:pt x="85" y="94"/>
                      <a:pt x="92" y="102"/>
                      <a:pt x="100" y="109"/>
                    </a:cubicBezTo>
                    <a:cubicBezTo>
                      <a:pt x="37" y="108"/>
                      <a:pt x="0" y="49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45" name="PA-任意多边形 31">
                <a:extLst>
                  <a:ext uri="{FF2B5EF4-FFF2-40B4-BE49-F238E27FC236}">
                    <a16:creationId xmlns:a16="http://schemas.microsoft.com/office/drawing/2014/main" id="{50E612CB-B8C5-4B27-BD00-169723560EC4}"/>
                  </a:ext>
                </a:extLst>
              </p:cNvPr>
              <p:cNvSpPr>
                <a:spLocks/>
              </p:cNvSpPr>
              <p:nvPr>
                <p:custDataLst>
                  <p:tags r:id="rId231"/>
                </p:custDataLst>
              </p:nvPr>
            </p:nvSpPr>
            <p:spPr bwMode="auto">
              <a:xfrm>
                <a:off x="954" y="867"/>
                <a:ext cx="33" cy="109"/>
              </a:xfrm>
              <a:custGeom>
                <a:avLst/>
                <a:gdLst>
                  <a:gd name="T0" fmla="*/ 20 w 20"/>
                  <a:gd name="T1" fmla="*/ 0 h 67"/>
                  <a:gd name="T2" fmla="*/ 11 w 20"/>
                  <a:gd name="T3" fmla="*/ 42 h 67"/>
                  <a:gd name="T4" fmla="*/ 0 w 20"/>
                  <a:gd name="T5" fmla="*/ 22 h 67"/>
                  <a:gd name="T6" fmla="*/ 11 w 20"/>
                  <a:gd name="T7" fmla="*/ 66 h 67"/>
                  <a:gd name="T8" fmla="*/ 13 w 20"/>
                  <a:gd name="T9" fmla="*/ 65 h 67"/>
                  <a:gd name="T10" fmla="*/ 20 w 20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67">
                    <a:moveTo>
                      <a:pt x="20" y="0"/>
                    </a:moveTo>
                    <a:cubicBezTo>
                      <a:pt x="17" y="14"/>
                      <a:pt x="14" y="29"/>
                      <a:pt x="11" y="42"/>
                    </a:cubicBezTo>
                    <a:cubicBezTo>
                      <a:pt x="9" y="36"/>
                      <a:pt x="7" y="28"/>
                      <a:pt x="0" y="22"/>
                    </a:cubicBezTo>
                    <a:cubicBezTo>
                      <a:pt x="7" y="36"/>
                      <a:pt x="8" y="52"/>
                      <a:pt x="11" y="66"/>
                    </a:cubicBezTo>
                    <a:cubicBezTo>
                      <a:pt x="12" y="67"/>
                      <a:pt x="13" y="66"/>
                      <a:pt x="13" y="65"/>
                    </a:cubicBezTo>
                    <a:cubicBezTo>
                      <a:pt x="16" y="45"/>
                      <a:pt x="19" y="19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46" name="PA-任意多边形 32">
                <a:extLst>
                  <a:ext uri="{FF2B5EF4-FFF2-40B4-BE49-F238E27FC236}">
                    <a16:creationId xmlns:a16="http://schemas.microsoft.com/office/drawing/2014/main" id="{F5380216-75FE-4A6B-9E04-B0D3B01EBBBB}"/>
                  </a:ext>
                </a:extLst>
              </p:cNvPr>
              <p:cNvSpPr>
                <a:spLocks/>
              </p:cNvSpPr>
              <p:nvPr>
                <p:custDataLst>
                  <p:tags r:id="rId232"/>
                </p:custDataLst>
              </p:nvPr>
            </p:nvSpPr>
            <p:spPr bwMode="auto">
              <a:xfrm>
                <a:off x="795" y="467"/>
                <a:ext cx="156" cy="229"/>
              </a:xfrm>
              <a:custGeom>
                <a:avLst/>
                <a:gdLst>
                  <a:gd name="T0" fmla="*/ 54 w 95"/>
                  <a:gd name="T1" fmla="*/ 53 h 140"/>
                  <a:gd name="T2" fmla="*/ 74 w 95"/>
                  <a:gd name="T3" fmla="*/ 137 h 140"/>
                  <a:gd name="T4" fmla="*/ 25 w 95"/>
                  <a:gd name="T5" fmla="*/ 0 h 140"/>
                  <a:gd name="T6" fmla="*/ 57 w 95"/>
                  <a:gd name="T7" fmla="*/ 136 h 140"/>
                  <a:gd name="T8" fmla="*/ 61 w 95"/>
                  <a:gd name="T9" fmla="*/ 138 h 140"/>
                  <a:gd name="T10" fmla="*/ 54 w 95"/>
                  <a:gd name="T11" fmla="*/ 53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5" h="140">
                    <a:moveTo>
                      <a:pt x="54" y="53"/>
                    </a:moveTo>
                    <a:cubicBezTo>
                      <a:pt x="75" y="84"/>
                      <a:pt x="73" y="139"/>
                      <a:pt x="74" y="137"/>
                    </a:cubicBezTo>
                    <a:cubicBezTo>
                      <a:pt x="95" y="78"/>
                      <a:pt x="76" y="14"/>
                      <a:pt x="25" y="0"/>
                    </a:cubicBezTo>
                    <a:cubicBezTo>
                      <a:pt x="39" y="71"/>
                      <a:pt x="0" y="103"/>
                      <a:pt x="57" y="136"/>
                    </a:cubicBezTo>
                    <a:cubicBezTo>
                      <a:pt x="59" y="137"/>
                      <a:pt x="60" y="137"/>
                      <a:pt x="61" y="138"/>
                    </a:cubicBezTo>
                    <a:cubicBezTo>
                      <a:pt x="65" y="140"/>
                      <a:pt x="64" y="94"/>
                      <a:pt x="54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47" name="PA-任意多边形 33">
                <a:extLst>
                  <a:ext uri="{FF2B5EF4-FFF2-40B4-BE49-F238E27FC236}">
                    <a16:creationId xmlns:a16="http://schemas.microsoft.com/office/drawing/2014/main" id="{91909214-BFAE-4C59-87C0-EE3550B29068}"/>
                  </a:ext>
                </a:extLst>
              </p:cNvPr>
              <p:cNvSpPr>
                <a:spLocks/>
              </p:cNvSpPr>
              <p:nvPr>
                <p:custDataLst>
                  <p:tags r:id="rId233"/>
                </p:custDataLst>
              </p:nvPr>
            </p:nvSpPr>
            <p:spPr bwMode="auto">
              <a:xfrm>
                <a:off x="698" y="548"/>
                <a:ext cx="177" cy="160"/>
              </a:xfrm>
              <a:custGeom>
                <a:avLst/>
                <a:gdLst>
                  <a:gd name="T0" fmla="*/ 4 w 108"/>
                  <a:gd name="T1" fmla="*/ 0 h 98"/>
                  <a:gd name="T2" fmla="*/ 79 w 108"/>
                  <a:gd name="T3" fmla="*/ 27 h 98"/>
                  <a:gd name="T4" fmla="*/ 79 w 108"/>
                  <a:gd name="T5" fmla="*/ 54 h 98"/>
                  <a:gd name="T6" fmla="*/ 27 w 108"/>
                  <a:gd name="T7" fmla="*/ 34 h 98"/>
                  <a:gd name="T8" fmla="*/ 84 w 108"/>
                  <a:gd name="T9" fmla="*/ 67 h 98"/>
                  <a:gd name="T10" fmla="*/ 108 w 108"/>
                  <a:gd name="T11" fmla="*/ 88 h 98"/>
                  <a:gd name="T12" fmla="*/ 4 w 108"/>
                  <a:gd name="T1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98">
                    <a:moveTo>
                      <a:pt x="4" y="0"/>
                    </a:moveTo>
                    <a:cubicBezTo>
                      <a:pt x="50" y="28"/>
                      <a:pt x="58" y="8"/>
                      <a:pt x="79" y="27"/>
                    </a:cubicBezTo>
                    <a:cubicBezTo>
                      <a:pt x="77" y="36"/>
                      <a:pt x="77" y="45"/>
                      <a:pt x="79" y="54"/>
                    </a:cubicBezTo>
                    <a:cubicBezTo>
                      <a:pt x="49" y="51"/>
                      <a:pt x="27" y="32"/>
                      <a:pt x="27" y="34"/>
                    </a:cubicBezTo>
                    <a:cubicBezTo>
                      <a:pt x="28" y="36"/>
                      <a:pt x="52" y="63"/>
                      <a:pt x="84" y="67"/>
                    </a:cubicBezTo>
                    <a:cubicBezTo>
                      <a:pt x="90" y="76"/>
                      <a:pt x="98" y="82"/>
                      <a:pt x="108" y="88"/>
                    </a:cubicBezTo>
                    <a:cubicBezTo>
                      <a:pt x="47" y="98"/>
                      <a:pt x="0" y="49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48" name="PA-任意多边形 34">
                <a:extLst>
                  <a:ext uri="{FF2B5EF4-FFF2-40B4-BE49-F238E27FC236}">
                    <a16:creationId xmlns:a16="http://schemas.microsoft.com/office/drawing/2014/main" id="{43E10B57-884E-44CF-AACE-876B46BB6C50}"/>
                  </a:ext>
                </a:extLst>
              </p:cNvPr>
              <p:cNvSpPr>
                <a:spLocks/>
              </p:cNvSpPr>
              <p:nvPr>
                <p:custDataLst>
                  <p:tags r:id="rId234"/>
                </p:custDataLst>
              </p:nvPr>
            </p:nvSpPr>
            <p:spPr bwMode="auto">
              <a:xfrm>
                <a:off x="884" y="652"/>
                <a:ext cx="32" cy="108"/>
              </a:xfrm>
              <a:custGeom>
                <a:avLst/>
                <a:gdLst>
                  <a:gd name="T0" fmla="*/ 15 w 20"/>
                  <a:gd name="T1" fmla="*/ 0 h 66"/>
                  <a:gd name="T2" fmla="*/ 13 w 20"/>
                  <a:gd name="T3" fmla="*/ 42 h 66"/>
                  <a:gd name="T4" fmla="*/ 0 w 20"/>
                  <a:gd name="T5" fmla="*/ 25 h 66"/>
                  <a:gd name="T6" fmla="*/ 18 w 20"/>
                  <a:gd name="T7" fmla="*/ 65 h 66"/>
                  <a:gd name="T8" fmla="*/ 20 w 20"/>
                  <a:gd name="T9" fmla="*/ 63 h 66"/>
                  <a:gd name="T10" fmla="*/ 15 w 20"/>
                  <a:gd name="T1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66">
                    <a:moveTo>
                      <a:pt x="15" y="0"/>
                    </a:moveTo>
                    <a:cubicBezTo>
                      <a:pt x="14" y="14"/>
                      <a:pt x="14" y="29"/>
                      <a:pt x="13" y="42"/>
                    </a:cubicBezTo>
                    <a:cubicBezTo>
                      <a:pt x="11" y="37"/>
                      <a:pt x="7" y="29"/>
                      <a:pt x="0" y="25"/>
                    </a:cubicBezTo>
                    <a:cubicBezTo>
                      <a:pt x="9" y="37"/>
                      <a:pt x="12" y="52"/>
                      <a:pt x="18" y="65"/>
                    </a:cubicBezTo>
                    <a:cubicBezTo>
                      <a:pt x="19" y="66"/>
                      <a:pt x="20" y="65"/>
                      <a:pt x="20" y="63"/>
                    </a:cubicBezTo>
                    <a:cubicBezTo>
                      <a:pt x="19" y="44"/>
                      <a:pt x="17" y="19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49" name="PA-任意多边形 35">
                <a:extLst>
                  <a:ext uri="{FF2B5EF4-FFF2-40B4-BE49-F238E27FC236}">
                    <a16:creationId xmlns:a16="http://schemas.microsoft.com/office/drawing/2014/main" id="{5E44A6E1-67DA-4BE5-963B-B36BC4B369C3}"/>
                  </a:ext>
                </a:extLst>
              </p:cNvPr>
              <p:cNvSpPr>
                <a:spLocks/>
              </p:cNvSpPr>
              <p:nvPr>
                <p:custDataLst>
                  <p:tags r:id="rId235"/>
                </p:custDataLst>
              </p:nvPr>
            </p:nvSpPr>
            <p:spPr bwMode="auto">
              <a:xfrm>
                <a:off x="680" y="307"/>
                <a:ext cx="141" cy="206"/>
              </a:xfrm>
              <a:custGeom>
                <a:avLst/>
                <a:gdLst>
                  <a:gd name="T0" fmla="*/ 43 w 86"/>
                  <a:gd name="T1" fmla="*/ 45 h 126"/>
                  <a:gd name="T2" fmla="*/ 77 w 86"/>
                  <a:gd name="T3" fmla="*/ 122 h 126"/>
                  <a:gd name="T4" fmla="*/ 5 w 86"/>
                  <a:gd name="T5" fmla="*/ 0 h 126"/>
                  <a:gd name="T6" fmla="*/ 61 w 86"/>
                  <a:gd name="T7" fmla="*/ 123 h 126"/>
                  <a:gd name="T8" fmla="*/ 65 w 86"/>
                  <a:gd name="T9" fmla="*/ 125 h 126"/>
                  <a:gd name="T10" fmla="*/ 43 w 86"/>
                  <a:gd name="T11" fmla="*/ 4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126">
                    <a:moveTo>
                      <a:pt x="43" y="45"/>
                    </a:moveTo>
                    <a:cubicBezTo>
                      <a:pt x="69" y="71"/>
                      <a:pt x="77" y="124"/>
                      <a:pt x="77" y="122"/>
                    </a:cubicBezTo>
                    <a:cubicBezTo>
                      <a:pt x="86" y="62"/>
                      <a:pt x="56" y="4"/>
                      <a:pt x="5" y="0"/>
                    </a:cubicBezTo>
                    <a:cubicBezTo>
                      <a:pt x="32" y="65"/>
                      <a:pt x="0" y="103"/>
                      <a:pt x="61" y="123"/>
                    </a:cubicBezTo>
                    <a:cubicBezTo>
                      <a:pt x="62" y="124"/>
                      <a:pt x="64" y="124"/>
                      <a:pt x="65" y="125"/>
                    </a:cubicBezTo>
                    <a:cubicBezTo>
                      <a:pt x="69" y="126"/>
                      <a:pt x="60" y="83"/>
                      <a:pt x="43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50" name="PA-任意多边形 36">
                <a:extLst>
                  <a:ext uri="{FF2B5EF4-FFF2-40B4-BE49-F238E27FC236}">
                    <a16:creationId xmlns:a16="http://schemas.microsoft.com/office/drawing/2014/main" id="{077083A1-0541-4D63-BF91-4416E97AA4B1}"/>
                  </a:ext>
                </a:extLst>
              </p:cNvPr>
              <p:cNvSpPr>
                <a:spLocks/>
              </p:cNvSpPr>
              <p:nvPr>
                <p:custDataLst>
                  <p:tags r:id="rId236"/>
                </p:custDataLst>
              </p:nvPr>
            </p:nvSpPr>
            <p:spPr bwMode="auto">
              <a:xfrm>
                <a:off x="579" y="404"/>
                <a:ext cx="188" cy="144"/>
              </a:xfrm>
              <a:custGeom>
                <a:avLst/>
                <a:gdLst>
                  <a:gd name="T0" fmla="*/ 0 w 115"/>
                  <a:gd name="T1" fmla="*/ 2 h 88"/>
                  <a:gd name="T2" fmla="*/ 76 w 115"/>
                  <a:gd name="T3" fmla="*/ 14 h 88"/>
                  <a:gd name="T4" fmla="*/ 81 w 115"/>
                  <a:gd name="T5" fmla="*/ 40 h 88"/>
                  <a:gd name="T6" fmla="*/ 28 w 115"/>
                  <a:gd name="T7" fmla="*/ 30 h 88"/>
                  <a:gd name="T8" fmla="*/ 89 w 115"/>
                  <a:gd name="T9" fmla="*/ 52 h 88"/>
                  <a:gd name="T10" fmla="*/ 115 w 115"/>
                  <a:gd name="T11" fmla="*/ 67 h 88"/>
                  <a:gd name="T12" fmla="*/ 0 w 115"/>
                  <a:gd name="T13" fmla="*/ 2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5" h="88">
                    <a:moveTo>
                      <a:pt x="0" y="2"/>
                    </a:moveTo>
                    <a:cubicBezTo>
                      <a:pt x="49" y="21"/>
                      <a:pt x="53" y="0"/>
                      <a:pt x="76" y="14"/>
                    </a:cubicBezTo>
                    <a:cubicBezTo>
                      <a:pt x="76" y="23"/>
                      <a:pt x="77" y="32"/>
                      <a:pt x="81" y="40"/>
                    </a:cubicBezTo>
                    <a:cubicBezTo>
                      <a:pt x="52" y="43"/>
                      <a:pt x="27" y="28"/>
                      <a:pt x="28" y="30"/>
                    </a:cubicBezTo>
                    <a:cubicBezTo>
                      <a:pt x="29" y="32"/>
                      <a:pt x="57" y="54"/>
                      <a:pt x="89" y="52"/>
                    </a:cubicBezTo>
                    <a:cubicBezTo>
                      <a:pt x="95" y="59"/>
                      <a:pt x="105" y="64"/>
                      <a:pt x="115" y="67"/>
                    </a:cubicBezTo>
                    <a:cubicBezTo>
                      <a:pt x="58" y="88"/>
                      <a:pt x="5" y="49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51" name="PA-任意多边形 37">
                <a:extLst>
                  <a:ext uri="{FF2B5EF4-FFF2-40B4-BE49-F238E27FC236}">
                    <a16:creationId xmlns:a16="http://schemas.microsoft.com/office/drawing/2014/main" id="{BA8605F6-1B7F-44C3-89C6-342346A11C08}"/>
                  </a:ext>
                </a:extLst>
              </p:cNvPr>
              <p:cNvSpPr>
                <a:spLocks/>
              </p:cNvSpPr>
              <p:nvPr>
                <p:custDataLst>
                  <p:tags r:id="rId237"/>
                </p:custDataLst>
              </p:nvPr>
            </p:nvSpPr>
            <p:spPr bwMode="auto">
              <a:xfrm>
                <a:off x="775" y="471"/>
                <a:ext cx="43" cy="101"/>
              </a:xfrm>
              <a:custGeom>
                <a:avLst/>
                <a:gdLst>
                  <a:gd name="T0" fmla="*/ 9 w 26"/>
                  <a:gd name="T1" fmla="*/ 0 h 62"/>
                  <a:gd name="T2" fmla="*/ 16 w 26"/>
                  <a:gd name="T3" fmla="*/ 40 h 62"/>
                  <a:gd name="T4" fmla="*/ 0 w 26"/>
                  <a:gd name="T5" fmla="*/ 26 h 62"/>
                  <a:gd name="T6" fmla="*/ 25 w 26"/>
                  <a:gd name="T7" fmla="*/ 61 h 62"/>
                  <a:gd name="T8" fmla="*/ 26 w 26"/>
                  <a:gd name="T9" fmla="*/ 59 h 62"/>
                  <a:gd name="T10" fmla="*/ 9 w 26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62">
                    <a:moveTo>
                      <a:pt x="9" y="0"/>
                    </a:moveTo>
                    <a:cubicBezTo>
                      <a:pt x="12" y="13"/>
                      <a:pt x="15" y="27"/>
                      <a:pt x="16" y="40"/>
                    </a:cubicBezTo>
                    <a:cubicBezTo>
                      <a:pt x="12" y="36"/>
                      <a:pt x="8" y="29"/>
                      <a:pt x="0" y="26"/>
                    </a:cubicBezTo>
                    <a:cubicBezTo>
                      <a:pt x="10" y="36"/>
                      <a:pt x="16" y="50"/>
                      <a:pt x="25" y="61"/>
                    </a:cubicBezTo>
                    <a:cubicBezTo>
                      <a:pt x="26" y="62"/>
                      <a:pt x="26" y="61"/>
                      <a:pt x="26" y="59"/>
                    </a:cubicBezTo>
                    <a:cubicBezTo>
                      <a:pt x="22" y="41"/>
                      <a:pt x="15" y="17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52" name="PA-任意多边形 38">
                <a:extLst>
                  <a:ext uri="{FF2B5EF4-FFF2-40B4-BE49-F238E27FC236}">
                    <a16:creationId xmlns:a16="http://schemas.microsoft.com/office/drawing/2014/main" id="{8105DA67-7E31-404B-A79A-B320E7F1CBA0}"/>
                  </a:ext>
                </a:extLst>
              </p:cNvPr>
              <p:cNvSpPr>
                <a:spLocks/>
              </p:cNvSpPr>
              <p:nvPr>
                <p:custDataLst>
                  <p:tags r:id="rId238"/>
                </p:custDataLst>
              </p:nvPr>
            </p:nvSpPr>
            <p:spPr bwMode="auto">
              <a:xfrm>
                <a:off x="513" y="165"/>
                <a:ext cx="149" cy="188"/>
              </a:xfrm>
              <a:custGeom>
                <a:avLst/>
                <a:gdLst>
                  <a:gd name="T0" fmla="*/ 44 w 91"/>
                  <a:gd name="T1" fmla="*/ 42 h 115"/>
                  <a:gd name="T2" fmla="*/ 91 w 91"/>
                  <a:gd name="T3" fmla="*/ 110 h 115"/>
                  <a:gd name="T4" fmla="*/ 0 w 91"/>
                  <a:gd name="T5" fmla="*/ 6 h 115"/>
                  <a:gd name="T6" fmla="*/ 75 w 91"/>
                  <a:gd name="T7" fmla="*/ 114 h 115"/>
                  <a:gd name="T8" fmla="*/ 80 w 91"/>
                  <a:gd name="T9" fmla="*/ 114 h 115"/>
                  <a:gd name="T10" fmla="*/ 44 w 91"/>
                  <a:gd name="T11" fmla="*/ 42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1" h="115">
                    <a:moveTo>
                      <a:pt x="44" y="42"/>
                    </a:moveTo>
                    <a:cubicBezTo>
                      <a:pt x="73" y="63"/>
                      <a:pt x="91" y="111"/>
                      <a:pt x="91" y="110"/>
                    </a:cubicBezTo>
                    <a:cubicBezTo>
                      <a:pt x="88" y="50"/>
                      <a:pt x="49" y="0"/>
                      <a:pt x="0" y="6"/>
                    </a:cubicBezTo>
                    <a:cubicBezTo>
                      <a:pt x="37" y="63"/>
                      <a:pt x="13" y="105"/>
                      <a:pt x="75" y="114"/>
                    </a:cubicBezTo>
                    <a:cubicBezTo>
                      <a:pt x="77" y="114"/>
                      <a:pt x="78" y="114"/>
                      <a:pt x="80" y="114"/>
                    </a:cubicBezTo>
                    <a:cubicBezTo>
                      <a:pt x="83" y="115"/>
                      <a:pt x="67" y="75"/>
                      <a:pt x="44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53" name="PA-任意多边形 39">
                <a:extLst>
                  <a:ext uri="{FF2B5EF4-FFF2-40B4-BE49-F238E27FC236}">
                    <a16:creationId xmlns:a16="http://schemas.microsoft.com/office/drawing/2014/main" id="{DF9313E6-C780-45A9-B3BF-49332CB8EC86}"/>
                  </a:ext>
                </a:extLst>
              </p:cNvPr>
              <p:cNvSpPr>
                <a:spLocks/>
              </p:cNvSpPr>
              <p:nvPr>
                <p:custDataLst>
                  <p:tags r:id="rId239"/>
                </p:custDataLst>
              </p:nvPr>
            </p:nvSpPr>
            <p:spPr bwMode="auto">
              <a:xfrm>
                <a:off x="426" y="271"/>
                <a:ext cx="198" cy="136"/>
              </a:xfrm>
              <a:custGeom>
                <a:avLst/>
                <a:gdLst>
                  <a:gd name="T0" fmla="*/ 0 w 121"/>
                  <a:gd name="T1" fmla="*/ 11 h 83"/>
                  <a:gd name="T2" fmla="*/ 75 w 121"/>
                  <a:gd name="T3" fmla="*/ 9 h 83"/>
                  <a:gd name="T4" fmla="*/ 84 w 121"/>
                  <a:gd name="T5" fmla="*/ 33 h 83"/>
                  <a:gd name="T6" fmla="*/ 32 w 121"/>
                  <a:gd name="T7" fmla="*/ 33 h 83"/>
                  <a:gd name="T8" fmla="*/ 94 w 121"/>
                  <a:gd name="T9" fmla="*/ 43 h 83"/>
                  <a:gd name="T10" fmla="*/ 121 w 121"/>
                  <a:gd name="T11" fmla="*/ 53 h 83"/>
                  <a:gd name="T12" fmla="*/ 0 w 121"/>
                  <a:gd name="T13" fmla="*/ 1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1" h="83">
                    <a:moveTo>
                      <a:pt x="0" y="11"/>
                    </a:moveTo>
                    <a:cubicBezTo>
                      <a:pt x="50" y="21"/>
                      <a:pt x="50" y="0"/>
                      <a:pt x="75" y="9"/>
                    </a:cubicBezTo>
                    <a:cubicBezTo>
                      <a:pt x="77" y="18"/>
                      <a:pt x="79" y="26"/>
                      <a:pt x="84" y="33"/>
                    </a:cubicBezTo>
                    <a:cubicBezTo>
                      <a:pt x="57" y="41"/>
                      <a:pt x="30" y="32"/>
                      <a:pt x="32" y="33"/>
                    </a:cubicBezTo>
                    <a:cubicBezTo>
                      <a:pt x="33" y="35"/>
                      <a:pt x="64" y="51"/>
                      <a:pt x="94" y="43"/>
                    </a:cubicBezTo>
                    <a:cubicBezTo>
                      <a:pt x="101" y="49"/>
                      <a:pt x="111" y="51"/>
                      <a:pt x="121" y="53"/>
                    </a:cubicBezTo>
                    <a:cubicBezTo>
                      <a:pt x="71" y="83"/>
                      <a:pt x="13" y="56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54" name="PA-任意多边形 40">
                <a:extLst>
                  <a:ext uri="{FF2B5EF4-FFF2-40B4-BE49-F238E27FC236}">
                    <a16:creationId xmlns:a16="http://schemas.microsoft.com/office/drawing/2014/main" id="{0054BE94-0FF7-46BE-9C7C-A9EED5C1151F}"/>
                  </a:ext>
                </a:extLst>
              </p:cNvPr>
              <p:cNvSpPr>
                <a:spLocks/>
              </p:cNvSpPr>
              <p:nvPr>
                <p:custDataLst>
                  <p:tags r:id="rId240"/>
                </p:custDataLst>
              </p:nvPr>
            </p:nvSpPr>
            <p:spPr bwMode="auto">
              <a:xfrm>
                <a:off x="633" y="312"/>
                <a:ext cx="52" cy="92"/>
              </a:xfrm>
              <a:custGeom>
                <a:avLst/>
                <a:gdLst>
                  <a:gd name="T0" fmla="*/ 4 w 32"/>
                  <a:gd name="T1" fmla="*/ 0 h 56"/>
                  <a:gd name="T2" fmla="*/ 18 w 32"/>
                  <a:gd name="T3" fmla="*/ 37 h 56"/>
                  <a:gd name="T4" fmla="*/ 0 w 32"/>
                  <a:gd name="T5" fmla="*/ 27 h 56"/>
                  <a:gd name="T6" fmla="*/ 30 w 32"/>
                  <a:gd name="T7" fmla="*/ 56 h 56"/>
                  <a:gd name="T8" fmla="*/ 31 w 32"/>
                  <a:gd name="T9" fmla="*/ 54 h 56"/>
                  <a:gd name="T10" fmla="*/ 4 w 32"/>
                  <a:gd name="T1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56">
                    <a:moveTo>
                      <a:pt x="4" y="0"/>
                    </a:moveTo>
                    <a:cubicBezTo>
                      <a:pt x="9" y="12"/>
                      <a:pt x="14" y="25"/>
                      <a:pt x="18" y="37"/>
                    </a:cubicBezTo>
                    <a:cubicBezTo>
                      <a:pt x="14" y="34"/>
                      <a:pt x="8" y="28"/>
                      <a:pt x="0" y="27"/>
                    </a:cubicBezTo>
                    <a:cubicBezTo>
                      <a:pt x="12" y="34"/>
                      <a:pt x="20" y="46"/>
                      <a:pt x="30" y="56"/>
                    </a:cubicBezTo>
                    <a:cubicBezTo>
                      <a:pt x="31" y="56"/>
                      <a:pt x="32" y="55"/>
                      <a:pt x="31" y="54"/>
                    </a:cubicBezTo>
                    <a:cubicBezTo>
                      <a:pt x="24" y="37"/>
                      <a:pt x="13" y="16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55" name="PA-任意多边形 41">
                <a:extLst>
                  <a:ext uri="{FF2B5EF4-FFF2-40B4-BE49-F238E27FC236}">
                    <a16:creationId xmlns:a16="http://schemas.microsoft.com/office/drawing/2014/main" id="{D270EA17-D84B-4D1E-A725-37B83718E0E9}"/>
                  </a:ext>
                </a:extLst>
              </p:cNvPr>
              <p:cNvSpPr>
                <a:spLocks/>
              </p:cNvSpPr>
              <p:nvPr>
                <p:custDataLst>
                  <p:tags r:id="rId241"/>
                </p:custDataLst>
              </p:nvPr>
            </p:nvSpPr>
            <p:spPr bwMode="auto">
              <a:xfrm>
                <a:off x="328" y="52"/>
                <a:ext cx="173" cy="173"/>
              </a:xfrm>
              <a:custGeom>
                <a:avLst/>
                <a:gdLst>
                  <a:gd name="T0" fmla="*/ 49 w 106"/>
                  <a:gd name="T1" fmla="*/ 41 h 106"/>
                  <a:gd name="T2" fmla="*/ 106 w 106"/>
                  <a:gd name="T3" fmla="*/ 96 h 106"/>
                  <a:gd name="T4" fmla="*/ 0 w 106"/>
                  <a:gd name="T5" fmla="*/ 14 h 106"/>
                  <a:gd name="T6" fmla="*/ 92 w 106"/>
                  <a:gd name="T7" fmla="*/ 103 h 106"/>
                  <a:gd name="T8" fmla="*/ 96 w 106"/>
                  <a:gd name="T9" fmla="*/ 103 h 106"/>
                  <a:gd name="T10" fmla="*/ 49 w 106"/>
                  <a:gd name="T11" fmla="*/ 41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" h="106">
                    <a:moveTo>
                      <a:pt x="49" y="41"/>
                    </a:moveTo>
                    <a:cubicBezTo>
                      <a:pt x="80" y="55"/>
                      <a:pt x="106" y="98"/>
                      <a:pt x="106" y="96"/>
                    </a:cubicBezTo>
                    <a:cubicBezTo>
                      <a:pt x="93" y="40"/>
                      <a:pt x="46" y="0"/>
                      <a:pt x="0" y="14"/>
                    </a:cubicBezTo>
                    <a:cubicBezTo>
                      <a:pt x="46" y="62"/>
                      <a:pt x="31" y="106"/>
                      <a:pt x="92" y="103"/>
                    </a:cubicBezTo>
                    <a:cubicBezTo>
                      <a:pt x="93" y="103"/>
                      <a:pt x="95" y="103"/>
                      <a:pt x="96" y="103"/>
                    </a:cubicBezTo>
                    <a:cubicBezTo>
                      <a:pt x="100" y="103"/>
                      <a:pt x="77" y="68"/>
                      <a:pt x="49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56" name="PA-任意多边形 42">
                <a:extLst>
                  <a:ext uri="{FF2B5EF4-FFF2-40B4-BE49-F238E27FC236}">
                    <a16:creationId xmlns:a16="http://schemas.microsoft.com/office/drawing/2014/main" id="{B7CD0978-1638-46F8-AA9D-78BC77EF5951}"/>
                  </a:ext>
                </a:extLst>
              </p:cNvPr>
              <p:cNvSpPr>
                <a:spLocks/>
              </p:cNvSpPr>
              <p:nvPr>
                <p:custDataLst>
                  <p:tags r:id="rId242"/>
                </p:custDataLst>
              </p:nvPr>
            </p:nvSpPr>
            <p:spPr bwMode="auto">
              <a:xfrm>
                <a:off x="265" y="168"/>
                <a:ext cx="204" cy="124"/>
              </a:xfrm>
              <a:custGeom>
                <a:avLst/>
                <a:gdLst>
                  <a:gd name="T0" fmla="*/ 0 w 124"/>
                  <a:gd name="T1" fmla="*/ 20 h 76"/>
                  <a:gd name="T2" fmla="*/ 72 w 124"/>
                  <a:gd name="T3" fmla="*/ 4 h 76"/>
                  <a:gd name="T4" fmla="*/ 85 w 124"/>
                  <a:gd name="T5" fmla="*/ 26 h 76"/>
                  <a:gd name="T6" fmla="*/ 35 w 124"/>
                  <a:gd name="T7" fmla="*/ 35 h 76"/>
                  <a:gd name="T8" fmla="*/ 96 w 124"/>
                  <a:gd name="T9" fmla="*/ 33 h 76"/>
                  <a:gd name="T10" fmla="*/ 124 w 124"/>
                  <a:gd name="T11" fmla="*/ 38 h 76"/>
                  <a:gd name="T12" fmla="*/ 0 w 124"/>
                  <a:gd name="T13" fmla="*/ 2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76">
                    <a:moveTo>
                      <a:pt x="0" y="20"/>
                    </a:moveTo>
                    <a:cubicBezTo>
                      <a:pt x="50" y="20"/>
                      <a:pt x="46" y="0"/>
                      <a:pt x="72" y="4"/>
                    </a:cubicBezTo>
                    <a:cubicBezTo>
                      <a:pt x="75" y="12"/>
                      <a:pt x="79" y="20"/>
                      <a:pt x="85" y="26"/>
                    </a:cubicBezTo>
                    <a:cubicBezTo>
                      <a:pt x="60" y="38"/>
                      <a:pt x="33" y="34"/>
                      <a:pt x="35" y="35"/>
                    </a:cubicBezTo>
                    <a:cubicBezTo>
                      <a:pt x="37" y="36"/>
                      <a:pt x="68" y="46"/>
                      <a:pt x="96" y="33"/>
                    </a:cubicBezTo>
                    <a:cubicBezTo>
                      <a:pt x="104" y="37"/>
                      <a:pt x="114" y="38"/>
                      <a:pt x="124" y="38"/>
                    </a:cubicBezTo>
                    <a:cubicBezTo>
                      <a:pt x="82" y="76"/>
                      <a:pt x="22" y="60"/>
                      <a:pt x="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57" name="PA-任意多边形 43">
                <a:extLst>
                  <a:ext uri="{FF2B5EF4-FFF2-40B4-BE49-F238E27FC236}">
                    <a16:creationId xmlns:a16="http://schemas.microsoft.com/office/drawing/2014/main" id="{88395C30-0438-425F-BFA4-E1CC151F633B}"/>
                  </a:ext>
                </a:extLst>
              </p:cNvPr>
              <p:cNvSpPr>
                <a:spLocks/>
              </p:cNvSpPr>
              <p:nvPr>
                <p:custDataLst>
                  <p:tags r:id="rId243"/>
                </p:custDataLst>
              </p:nvPr>
            </p:nvSpPr>
            <p:spPr bwMode="auto">
              <a:xfrm>
                <a:off x="474" y="183"/>
                <a:ext cx="60" cy="80"/>
              </a:xfrm>
              <a:custGeom>
                <a:avLst/>
                <a:gdLst>
                  <a:gd name="T0" fmla="*/ 0 w 37"/>
                  <a:gd name="T1" fmla="*/ 0 h 49"/>
                  <a:gd name="T2" fmla="*/ 20 w 37"/>
                  <a:gd name="T3" fmla="*/ 33 h 49"/>
                  <a:gd name="T4" fmla="*/ 1 w 37"/>
                  <a:gd name="T5" fmla="*/ 27 h 49"/>
                  <a:gd name="T6" fmla="*/ 36 w 37"/>
                  <a:gd name="T7" fmla="*/ 49 h 49"/>
                  <a:gd name="T8" fmla="*/ 36 w 37"/>
                  <a:gd name="T9" fmla="*/ 47 h 49"/>
                  <a:gd name="T10" fmla="*/ 0 w 37"/>
                  <a:gd name="T11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49">
                    <a:moveTo>
                      <a:pt x="0" y="0"/>
                    </a:moveTo>
                    <a:cubicBezTo>
                      <a:pt x="7" y="11"/>
                      <a:pt x="15" y="23"/>
                      <a:pt x="20" y="33"/>
                    </a:cubicBezTo>
                    <a:cubicBezTo>
                      <a:pt x="16" y="31"/>
                      <a:pt x="9" y="26"/>
                      <a:pt x="1" y="27"/>
                    </a:cubicBezTo>
                    <a:cubicBezTo>
                      <a:pt x="14" y="32"/>
                      <a:pt x="24" y="42"/>
                      <a:pt x="36" y="49"/>
                    </a:cubicBezTo>
                    <a:cubicBezTo>
                      <a:pt x="36" y="49"/>
                      <a:pt x="37" y="48"/>
                      <a:pt x="36" y="47"/>
                    </a:cubicBezTo>
                    <a:cubicBezTo>
                      <a:pt x="25" y="32"/>
                      <a:pt x="12" y="1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58" name="PA-任意多边形 44">
                <a:extLst>
                  <a:ext uri="{FF2B5EF4-FFF2-40B4-BE49-F238E27FC236}">
                    <a16:creationId xmlns:a16="http://schemas.microsoft.com/office/drawing/2014/main" id="{78FDCF51-A5F9-4641-AB1E-7A062481FE10}"/>
                  </a:ext>
                </a:extLst>
              </p:cNvPr>
              <p:cNvSpPr>
                <a:spLocks/>
              </p:cNvSpPr>
              <p:nvPr>
                <p:custDataLst>
                  <p:tags r:id="rId244"/>
                </p:custDataLst>
              </p:nvPr>
            </p:nvSpPr>
            <p:spPr bwMode="auto">
              <a:xfrm>
                <a:off x="126" y="-20"/>
                <a:ext cx="190" cy="170"/>
              </a:xfrm>
              <a:custGeom>
                <a:avLst/>
                <a:gdLst>
                  <a:gd name="T0" fmla="*/ 51 w 116"/>
                  <a:gd name="T1" fmla="*/ 38 h 104"/>
                  <a:gd name="T2" fmla="*/ 115 w 116"/>
                  <a:gd name="T3" fmla="*/ 81 h 104"/>
                  <a:gd name="T4" fmla="*/ 0 w 116"/>
                  <a:gd name="T5" fmla="*/ 22 h 104"/>
                  <a:gd name="T6" fmla="*/ 103 w 116"/>
                  <a:gd name="T7" fmla="*/ 90 h 104"/>
                  <a:gd name="T8" fmla="*/ 107 w 116"/>
                  <a:gd name="T9" fmla="*/ 89 h 104"/>
                  <a:gd name="T10" fmla="*/ 51 w 116"/>
                  <a:gd name="T11" fmla="*/ 38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6" h="104">
                    <a:moveTo>
                      <a:pt x="51" y="38"/>
                    </a:moveTo>
                    <a:cubicBezTo>
                      <a:pt x="84" y="46"/>
                      <a:pt x="116" y="82"/>
                      <a:pt x="115" y="81"/>
                    </a:cubicBezTo>
                    <a:cubicBezTo>
                      <a:pt x="93" y="30"/>
                      <a:pt x="41" y="0"/>
                      <a:pt x="0" y="22"/>
                    </a:cubicBezTo>
                    <a:cubicBezTo>
                      <a:pt x="52" y="59"/>
                      <a:pt x="46" y="104"/>
                      <a:pt x="103" y="90"/>
                    </a:cubicBezTo>
                    <a:cubicBezTo>
                      <a:pt x="105" y="90"/>
                      <a:pt x="106" y="89"/>
                      <a:pt x="107" y="89"/>
                    </a:cubicBezTo>
                    <a:cubicBezTo>
                      <a:pt x="111" y="88"/>
                      <a:pt x="83" y="59"/>
                      <a:pt x="51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59" name="PA-任意多边形 45">
                <a:extLst>
                  <a:ext uri="{FF2B5EF4-FFF2-40B4-BE49-F238E27FC236}">
                    <a16:creationId xmlns:a16="http://schemas.microsoft.com/office/drawing/2014/main" id="{CB51B33B-887D-4E4F-8BDD-772DCDA95FC6}"/>
                  </a:ext>
                </a:extLst>
              </p:cNvPr>
              <p:cNvSpPr>
                <a:spLocks/>
              </p:cNvSpPr>
              <p:nvPr>
                <p:custDataLst>
                  <p:tags r:id="rId245"/>
                </p:custDataLst>
              </p:nvPr>
            </p:nvSpPr>
            <p:spPr bwMode="auto">
              <a:xfrm>
                <a:off x="90" y="101"/>
                <a:ext cx="197" cy="108"/>
              </a:xfrm>
              <a:custGeom>
                <a:avLst/>
                <a:gdLst>
                  <a:gd name="T0" fmla="*/ 0 w 120"/>
                  <a:gd name="T1" fmla="*/ 28 h 66"/>
                  <a:gd name="T2" fmla="*/ 65 w 120"/>
                  <a:gd name="T3" fmla="*/ 0 h 66"/>
                  <a:gd name="T4" fmla="*/ 81 w 120"/>
                  <a:gd name="T5" fmla="*/ 18 h 66"/>
                  <a:gd name="T6" fmla="*/ 35 w 120"/>
                  <a:gd name="T7" fmla="*/ 36 h 66"/>
                  <a:gd name="T8" fmla="*/ 93 w 120"/>
                  <a:gd name="T9" fmla="*/ 23 h 66"/>
                  <a:gd name="T10" fmla="*/ 120 w 120"/>
                  <a:gd name="T11" fmla="*/ 22 h 66"/>
                  <a:gd name="T12" fmla="*/ 0 w 120"/>
                  <a:gd name="T13" fmla="*/ 2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0" h="66">
                    <a:moveTo>
                      <a:pt x="0" y="28"/>
                    </a:moveTo>
                    <a:cubicBezTo>
                      <a:pt x="47" y="19"/>
                      <a:pt x="40" y="0"/>
                      <a:pt x="65" y="0"/>
                    </a:cubicBezTo>
                    <a:cubicBezTo>
                      <a:pt x="69" y="7"/>
                      <a:pt x="74" y="13"/>
                      <a:pt x="81" y="18"/>
                    </a:cubicBezTo>
                    <a:cubicBezTo>
                      <a:pt x="60" y="34"/>
                      <a:pt x="34" y="35"/>
                      <a:pt x="35" y="36"/>
                    </a:cubicBezTo>
                    <a:cubicBezTo>
                      <a:pt x="37" y="36"/>
                      <a:pt x="69" y="40"/>
                      <a:pt x="93" y="23"/>
                    </a:cubicBezTo>
                    <a:cubicBezTo>
                      <a:pt x="102" y="25"/>
                      <a:pt x="111" y="24"/>
                      <a:pt x="120" y="22"/>
                    </a:cubicBezTo>
                    <a:cubicBezTo>
                      <a:pt x="87" y="66"/>
                      <a:pt x="27" y="62"/>
                      <a:pt x="0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60" name="PA-任意多边形 46">
                <a:extLst>
                  <a:ext uri="{FF2B5EF4-FFF2-40B4-BE49-F238E27FC236}">
                    <a16:creationId xmlns:a16="http://schemas.microsoft.com/office/drawing/2014/main" id="{8CC07D51-1636-4D44-8F83-B5E0933C46FD}"/>
                  </a:ext>
                </a:extLst>
              </p:cNvPr>
              <p:cNvSpPr>
                <a:spLocks/>
              </p:cNvSpPr>
              <p:nvPr>
                <p:custDataLst>
                  <p:tags r:id="rId246"/>
                </p:custDataLst>
              </p:nvPr>
            </p:nvSpPr>
            <p:spPr bwMode="auto">
              <a:xfrm>
                <a:off x="285" y="91"/>
                <a:ext cx="71" cy="66"/>
              </a:xfrm>
              <a:custGeom>
                <a:avLst/>
                <a:gdLst>
                  <a:gd name="T0" fmla="*/ 0 w 43"/>
                  <a:gd name="T1" fmla="*/ 0 h 40"/>
                  <a:gd name="T2" fmla="*/ 24 w 43"/>
                  <a:gd name="T3" fmla="*/ 28 h 40"/>
                  <a:gd name="T4" fmla="*/ 5 w 43"/>
                  <a:gd name="T5" fmla="*/ 26 h 40"/>
                  <a:gd name="T6" fmla="*/ 42 w 43"/>
                  <a:gd name="T7" fmla="*/ 40 h 40"/>
                  <a:gd name="T8" fmla="*/ 42 w 43"/>
                  <a:gd name="T9" fmla="*/ 38 h 40"/>
                  <a:gd name="T10" fmla="*/ 0 w 43"/>
                  <a:gd name="T1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0">
                    <a:moveTo>
                      <a:pt x="0" y="0"/>
                    </a:moveTo>
                    <a:cubicBezTo>
                      <a:pt x="8" y="10"/>
                      <a:pt x="17" y="19"/>
                      <a:pt x="24" y="28"/>
                    </a:cubicBezTo>
                    <a:cubicBezTo>
                      <a:pt x="20" y="27"/>
                      <a:pt x="13" y="24"/>
                      <a:pt x="5" y="26"/>
                    </a:cubicBezTo>
                    <a:cubicBezTo>
                      <a:pt x="18" y="28"/>
                      <a:pt x="30" y="35"/>
                      <a:pt x="42" y="40"/>
                    </a:cubicBezTo>
                    <a:cubicBezTo>
                      <a:pt x="43" y="40"/>
                      <a:pt x="43" y="39"/>
                      <a:pt x="42" y="38"/>
                    </a:cubicBezTo>
                    <a:cubicBezTo>
                      <a:pt x="29" y="26"/>
                      <a:pt x="13" y="1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id="{6D603B35-806D-420A-90C1-501C91D52F01}"/>
                </a:ext>
              </a:extLst>
            </p:cNvPr>
            <p:cNvGrpSpPr/>
            <p:nvPr/>
          </p:nvGrpSpPr>
          <p:grpSpPr>
            <a:xfrm>
              <a:off x="992977" y="2386170"/>
              <a:ext cx="1547105" cy="1432133"/>
              <a:chOff x="1454672" y="2345130"/>
              <a:chExt cx="1547105" cy="1432133"/>
            </a:xfrm>
          </p:grpSpPr>
          <p:sp>
            <p:nvSpPr>
              <p:cNvPr id="516" name="PA-图形 73">
                <a:extLst>
                  <a:ext uri="{FF2B5EF4-FFF2-40B4-BE49-F238E27FC236}">
                    <a16:creationId xmlns:a16="http://schemas.microsoft.com/office/drawing/2014/main" id="{BD629B6E-6688-48DF-9A91-71A342A75279}"/>
                  </a:ext>
                </a:extLst>
              </p:cNvPr>
              <p:cNvSpPr/>
              <p:nvPr>
                <p:custDataLst>
                  <p:tags r:id="rId202"/>
                </p:custDataLst>
              </p:nvPr>
            </p:nvSpPr>
            <p:spPr>
              <a:xfrm>
                <a:off x="2274919" y="2457823"/>
                <a:ext cx="695350" cy="763003"/>
              </a:xfrm>
              <a:custGeom>
                <a:avLst/>
                <a:gdLst>
                  <a:gd name="T0" fmla="*/ 372171 w 604011"/>
                  <a:gd name="T1" fmla="*/ 372171 w 604011"/>
                  <a:gd name="T2" fmla="*/ 372171 w 604011"/>
                  <a:gd name="T3" fmla="*/ 372171 w 604011"/>
                  <a:gd name="T4" fmla="*/ 372171 w 604011"/>
                  <a:gd name="T5" fmla="*/ 372171 w 604011"/>
                  <a:gd name="T6" fmla="*/ 372171 w 604011"/>
                  <a:gd name="T7" fmla="*/ 372171 w 604011"/>
                  <a:gd name="T8" fmla="*/ 372171 w 604011"/>
                  <a:gd name="T9" fmla="*/ 372171 w 604011"/>
                  <a:gd name="T10" fmla="*/ 372171 w 604011"/>
                  <a:gd name="T11" fmla="*/ 372171 w 604011"/>
                  <a:gd name="T12" fmla="*/ 372171 w 604011"/>
                  <a:gd name="T13" fmla="*/ 372171 w 604011"/>
                  <a:gd name="T14" fmla="*/ 372171 w 604011"/>
                  <a:gd name="T15" fmla="*/ 372171 w 604011"/>
                  <a:gd name="T16" fmla="*/ 372171 w 604011"/>
                  <a:gd name="T17" fmla="*/ 372171 w 604011"/>
                  <a:gd name="T18" fmla="*/ 372171 w 604011"/>
                  <a:gd name="T19" fmla="*/ 372171 w 604011"/>
                  <a:gd name="T20" fmla="*/ 372171 w 604011"/>
                  <a:gd name="T21" fmla="*/ 372171 w 604011"/>
                  <a:gd name="T22" fmla="*/ 372171 w 604011"/>
                  <a:gd name="T23" fmla="*/ 372171 w 604011"/>
                  <a:gd name="T24" fmla="*/ 372171 w 604011"/>
                  <a:gd name="T25" fmla="*/ 372171 w 604011"/>
                  <a:gd name="T26" fmla="*/ 372171 w 604011"/>
                  <a:gd name="T27" fmla="*/ 372171 w 604011"/>
                  <a:gd name="T28" fmla="*/ 372171 w 604011"/>
                  <a:gd name="T29" fmla="*/ 372171 w 604011"/>
                  <a:gd name="T30" fmla="*/ 372171 w 604011"/>
                  <a:gd name="T31" fmla="*/ 372171 w 604011"/>
                  <a:gd name="T32" fmla="*/ 372171 w 604011"/>
                  <a:gd name="T33" fmla="*/ 372171 w 604011"/>
                  <a:gd name="T34" fmla="*/ 372171 w 604011"/>
                  <a:gd name="T35" fmla="*/ 372171 w 604011"/>
                  <a:gd name="T36" fmla="*/ 372171 w 604011"/>
                  <a:gd name="T37" fmla="*/ 372171 w 604011"/>
                  <a:gd name="T38" fmla="*/ 372171 w 604011"/>
                  <a:gd name="T39" fmla="*/ 372171 w 604011"/>
                  <a:gd name="T40" fmla="*/ 372171 w 604011"/>
                  <a:gd name="T41" fmla="*/ 372171 w 604011"/>
                  <a:gd name="T42" fmla="*/ 372171 w 604011"/>
                  <a:gd name="T43" fmla="*/ 372171 w 604011"/>
                  <a:gd name="T44" fmla="*/ 372171 w 604011"/>
                  <a:gd name="T45" fmla="*/ 372171 w 604011"/>
                  <a:gd name="T46" fmla="*/ 372171 w 604011"/>
                  <a:gd name="T47" fmla="*/ 372171 w 604011"/>
                  <a:gd name="T48" fmla="*/ 372171 w 604011"/>
                  <a:gd name="T49" fmla="*/ 372171 w 604011"/>
                  <a:gd name="T50" fmla="*/ 372171 w 604011"/>
                  <a:gd name="T51" fmla="*/ 372171 w 604011"/>
                  <a:gd name="T52" fmla="*/ 372171 w 604011"/>
                  <a:gd name="T53" fmla="*/ 372171 w 604011"/>
                  <a:gd name="T54" fmla="*/ 372171 w 604011"/>
                  <a:gd name="T55" fmla="*/ 372171 w 604011"/>
                  <a:gd name="T56" fmla="*/ 372171 w 604011"/>
                  <a:gd name="T57" fmla="*/ 372171 w 604011"/>
                  <a:gd name="T58" fmla="*/ 372171 w 604011"/>
                  <a:gd name="T59" fmla="*/ 372171 w 604011"/>
                  <a:gd name="T60" fmla="*/ 372171 w 604011"/>
                  <a:gd name="T61" fmla="*/ 372171 w 604011"/>
                  <a:gd name="T62" fmla="*/ 372171 w 604011"/>
                  <a:gd name="T63" fmla="*/ 372171 w 604011"/>
                  <a:gd name="T64" fmla="*/ 372171 w 604011"/>
                  <a:gd name="T65" fmla="*/ 372171 w 604011"/>
                  <a:gd name="T66" fmla="*/ 372171 w 604011"/>
                  <a:gd name="T67" fmla="*/ 372171 w 604011"/>
                  <a:gd name="T68" fmla="*/ 372171 w 604011"/>
                  <a:gd name="T69" fmla="*/ 372171 w 6040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640" h="4000">
                    <a:moveTo>
                      <a:pt x="3245" y="2230"/>
                    </a:moveTo>
                    <a:cubicBezTo>
                      <a:pt x="3085" y="1998"/>
                      <a:pt x="3004" y="1823"/>
                      <a:pt x="2982" y="1533"/>
                    </a:cubicBezTo>
                    <a:cubicBezTo>
                      <a:pt x="2966" y="1316"/>
                      <a:pt x="3057" y="1065"/>
                      <a:pt x="3057" y="1065"/>
                    </a:cubicBezTo>
                    <a:cubicBezTo>
                      <a:pt x="2944" y="1140"/>
                      <a:pt x="2942" y="1132"/>
                      <a:pt x="2868" y="1194"/>
                    </a:cubicBezTo>
                    <a:cubicBezTo>
                      <a:pt x="2479" y="1515"/>
                      <a:pt x="2378" y="1837"/>
                      <a:pt x="2366" y="1878"/>
                    </a:cubicBezTo>
                    <a:cubicBezTo>
                      <a:pt x="2365" y="1881"/>
                      <a:pt x="2365" y="1883"/>
                      <a:pt x="2365" y="1883"/>
                    </a:cubicBezTo>
                    <a:lnTo>
                      <a:pt x="2366" y="1878"/>
                    </a:lnTo>
                    <a:cubicBezTo>
                      <a:pt x="2366" y="1878"/>
                      <a:pt x="2670" y="690"/>
                      <a:pt x="1824" y="137"/>
                    </a:cubicBezTo>
                    <a:cubicBezTo>
                      <a:pt x="1754" y="91"/>
                      <a:pt x="1592" y="0"/>
                      <a:pt x="1592" y="0"/>
                    </a:cubicBezTo>
                    <a:cubicBezTo>
                      <a:pt x="1592" y="0"/>
                      <a:pt x="2012" y="1029"/>
                      <a:pt x="1261" y="1639"/>
                    </a:cubicBezTo>
                    <a:cubicBezTo>
                      <a:pt x="1113" y="1036"/>
                      <a:pt x="332" y="1028"/>
                      <a:pt x="332" y="1028"/>
                    </a:cubicBezTo>
                    <a:cubicBezTo>
                      <a:pt x="332" y="1028"/>
                      <a:pt x="392" y="1238"/>
                      <a:pt x="402" y="1288"/>
                    </a:cubicBezTo>
                    <a:cubicBezTo>
                      <a:pt x="528" y="1944"/>
                      <a:pt x="140" y="2152"/>
                      <a:pt x="62" y="2772"/>
                    </a:cubicBezTo>
                    <a:cubicBezTo>
                      <a:pt x="71" y="2701"/>
                      <a:pt x="67" y="2729"/>
                      <a:pt x="62" y="2772"/>
                    </a:cubicBezTo>
                    <a:cubicBezTo>
                      <a:pt x="62" y="2772"/>
                      <a:pt x="61" y="2773"/>
                      <a:pt x="61" y="2773"/>
                    </a:cubicBezTo>
                    <a:cubicBezTo>
                      <a:pt x="62" y="2773"/>
                      <a:pt x="62" y="2773"/>
                      <a:pt x="62" y="2773"/>
                    </a:cubicBezTo>
                    <a:cubicBezTo>
                      <a:pt x="61" y="2773"/>
                      <a:pt x="61" y="2773"/>
                      <a:pt x="61" y="2773"/>
                    </a:cubicBezTo>
                    <a:cubicBezTo>
                      <a:pt x="0" y="3260"/>
                      <a:pt x="232" y="3637"/>
                      <a:pt x="588" y="3891"/>
                    </a:cubicBezTo>
                    <a:cubicBezTo>
                      <a:pt x="605" y="3720"/>
                      <a:pt x="676" y="3549"/>
                      <a:pt x="773" y="3407"/>
                    </a:cubicBezTo>
                    <a:cubicBezTo>
                      <a:pt x="884" y="3246"/>
                      <a:pt x="941" y="3125"/>
                      <a:pt x="956" y="2924"/>
                    </a:cubicBezTo>
                    <a:cubicBezTo>
                      <a:pt x="967" y="2774"/>
                      <a:pt x="904" y="2601"/>
                      <a:pt x="904" y="2601"/>
                    </a:cubicBezTo>
                    <a:cubicBezTo>
                      <a:pt x="982" y="2653"/>
                      <a:pt x="983" y="2647"/>
                      <a:pt x="1035" y="2690"/>
                    </a:cubicBezTo>
                    <a:cubicBezTo>
                      <a:pt x="1253" y="2870"/>
                      <a:pt x="1340" y="3051"/>
                      <a:pt x="1370" y="3128"/>
                    </a:cubicBezTo>
                    <a:cubicBezTo>
                      <a:pt x="1371" y="3127"/>
                      <a:pt x="1372" y="3127"/>
                      <a:pt x="1373" y="3126"/>
                    </a:cubicBezTo>
                    <a:cubicBezTo>
                      <a:pt x="1336" y="2958"/>
                      <a:pt x="1231" y="2303"/>
                      <a:pt x="1756" y="1959"/>
                    </a:cubicBezTo>
                    <a:cubicBezTo>
                      <a:pt x="1805" y="1927"/>
                      <a:pt x="1917" y="1864"/>
                      <a:pt x="1917" y="1864"/>
                    </a:cubicBezTo>
                    <a:cubicBezTo>
                      <a:pt x="1917" y="1864"/>
                      <a:pt x="1619" y="2515"/>
                      <a:pt x="2275" y="3044"/>
                    </a:cubicBezTo>
                    <a:cubicBezTo>
                      <a:pt x="2260" y="2828"/>
                      <a:pt x="2343" y="2628"/>
                      <a:pt x="2497" y="2474"/>
                    </a:cubicBezTo>
                    <a:cubicBezTo>
                      <a:pt x="2581" y="2390"/>
                      <a:pt x="2733" y="2350"/>
                      <a:pt x="2733" y="2350"/>
                    </a:cubicBezTo>
                    <a:cubicBezTo>
                      <a:pt x="2733" y="2350"/>
                      <a:pt x="2691" y="2496"/>
                      <a:pt x="2684" y="2530"/>
                    </a:cubicBezTo>
                    <a:cubicBezTo>
                      <a:pt x="2597" y="2984"/>
                      <a:pt x="2978" y="3337"/>
                      <a:pt x="2896" y="3767"/>
                    </a:cubicBezTo>
                    <a:cubicBezTo>
                      <a:pt x="2881" y="3847"/>
                      <a:pt x="2859" y="3926"/>
                      <a:pt x="2829" y="4000"/>
                    </a:cubicBezTo>
                    <a:lnTo>
                      <a:pt x="2865" y="4000"/>
                    </a:lnTo>
                    <a:cubicBezTo>
                      <a:pt x="3058" y="3897"/>
                      <a:pt x="3238" y="3763"/>
                      <a:pt x="3361" y="3578"/>
                    </a:cubicBezTo>
                    <a:cubicBezTo>
                      <a:pt x="3640" y="3159"/>
                      <a:pt x="3515" y="2621"/>
                      <a:pt x="3245" y="2230"/>
                    </a:cubicBezTo>
                    <a:close/>
                  </a:path>
                </a:pathLst>
              </a:custGeom>
              <a:gradFill>
                <a:gsLst>
                  <a:gs pos="91000">
                    <a:sysClr val="window" lastClr="FFFFFF">
                      <a:alpha val="0"/>
                    </a:sysClr>
                  </a:gs>
                  <a:gs pos="0">
                    <a:sysClr val="window" lastClr="FFFFFF"/>
                  </a:gs>
                </a:gsLst>
                <a:lin ang="5400000" scaled="1"/>
              </a:gradFill>
              <a:ln w="9327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30966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19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517" name="PA-文本框 236">
                <a:extLst>
                  <a:ext uri="{FF2B5EF4-FFF2-40B4-BE49-F238E27FC236}">
                    <a16:creationId xmlns:a16="http://schemas.microsoft.com/office/drawing/2014/main" id="{C104FD11-B427-4024-A55C-40E95B8A50E6}"/>
                  </a:ext>
                </a:extLst>
              </p:cNvPr>
              <p:cNvSpPr txBox="1"/>
              <p:nvPr>
                <p:custDataLst>
                  <p:tags r:id="rId203"/>
                </p:custDataLst>
              </p:nvPr>
            </p:nvSpPr>
            <p:spPr>
              <a:xfrm>
                <a:off x="1454672" y="2345130"/>
                <a:ext cx="970137" cy="120032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ctr" defTabSz="541913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7200" b="0" i="0" u="none" strike="noStrike" kern="100" cap="none" spc="0" normalizeH="0" baseline="0" noProof="0" dirty="0">
                    <a:ln>
                      <a:noFill/>
                    </a:ln>
                    <a:solidFill>
                      <a:srgbClr val="257B30"/>
                    </a:solidFill>
                    <a:effectLst>
                      <a:outerShdw blurRad="50800" dist="50800" dir="5400000" algn="ctr" rotWithShape="0">
                        <a:schemeClr val="tx1">
                          <a:lumMod val="50000"/>
                          <a:lumOff val="50000"/>
                          <a:alpha val="61000"/>
                        </a:schemeClr>
                      </a:outerShdw>
                    </a:effectLst>
                    <a:uLnTx/>
                    <a:uFillTx/>
                    <a:latin typeface="字体圈欣意冠黑体" panose="00000500000000000000" pitchFamily="2" charset="-122"/>
                    <a:ea typeface="字体圈欣意冠黑体" panose="00000500000000000000" pitchFamily="2" charset="-122"/>
                    <a:sym typeface="演示新手书" panose="00000500000000000000" pitchFamily="50" charset="-122"/>
                  </a:rPr>
                  <a:t>信</a:t>
                </a:r>
                <a:endParaRPr kumimoji="0" lang="zh-CN" altLang="zh-CN" sz="7200" b="0" i="0" u="none" strike="noStrike" kern="100" cap="none" spc="0" normalizeH="0" baseline="0" noProof="0" dirty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sym typeface="演示新手书" panose="00000500000000000000" pitchFamily="50" charset="-122"/>
                </a:endParaRPr>
              </a:p>
            </p:txBody>
          </p:sp>
          <p:sp>
            <p:nvSpPr>
              <p:cNvPr id="518" name="PA-文本框 237">
                <a:extLst>
                  <a:ext uri="{FF2B5EF4-FFF2-40B4-BE49-F238E27FC236}">
                    <a16:creationId xmlns:a16="http://schemas.microsoft.com/office/drawing/2014/main" id="{1CAE5265-1146-4642-94D7-EC702D2BC9C7}"/>
                  </a:ext>
                </a:extLst>
              </p:cNvPr>
              <p:cNvSpPr txBox="1"/>
              <p:nvPr>
                <p:custDataLst>
                  <p:tags r:id="rId204"/>
                </p:custDataLst>
              </p:nvPr>
            </p:nvSpPr>
            <p:spPr>
              <a:xfrm>
                <a:off x="2163086" y="2761600"/>
                <a:ext cx="838691" cy="1015663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ctr" defTabSz="541913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6000" b="0" i="0" u="none" strike="noStrike" kern="100" cap="none" spc="0" normalizeH="0" baseline="0" noProof="0" dirty="0">
                    <a:ln>
                      <a:noFill/>
                    </a:ln>
                    <a:solidFill>
                      <a:srgbClr val="257B30"/>
                    </a:solidFill>
                    <a:effectLst>
                      <a:outerShdw blurRad="50800" dist="50800" dir="5400000" algn="ctr" rotWithShape="0">
                        <a:schemeClr val="tx1">
                          <a:lumMod val="50000"/>
                          <a:lumOff val="50000"/>
                          <a:alpha val="61000"/>
                        </a:schemeClr>
                      </a:outerShdw>
                    </a:effectLst>
                    <a:uLnTx/>
                    <a:uFillTx/>
                    <a:latin typeface="字体圈欣意冠黑体" panose="00000500000000000000" pitchFamily="2" charset="-122"/>
                    <a:ea typeface="字体圈欣意冠黑体" panose="00000500000000000000" pitchFamily="2" charset="-122"/>
                    <a:sym typeface="演示新手书" panose="00000500000000000000" pitchFamily="50" charset="-122"/>
                  </a:rPr>
                  <a:t>心</a:t>
                </a:r>
                <a:endParaRPr kumimoji="0" lang="zh-CN" altLang="zh-CN" sz="6000" b="0" i="0" u="none" strike="noStrike" kern="100" cap="none" spc="0" normalizeH="0" baseline="0" noProof="0" dirty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sym typeface="演示新手书" panose="00000500000000000000" pitchFamily="50" charset="-122"/>
                </a:endParaRPr>
              </a:p>
            </p:txBody>
          </p:sp>
        </p:grpSp>
      </p:grpSp>
      <p:grpSp>
        <p:nvGrpSpPr>
          <p:cNvPr id="17" name="PA-组合 16">
            <a:extLst>
              <a:ext uri="{FF2B5EF4-FFF2-40B4-BE49-F238E27FC236}">
                <a16:creationId xmlns:a16="http://schemas.microsoft.com/office/drawing/2014/main" id="{A5701AEB-E93B-4487-BA1B-E729310500B0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>
            <a:off x="9302260" y="2386164"/>
            <a:ext cx="2229879" cy="2002532"/>
            <a:chOff x="9302260" y="2386164"/>
            <a:chExt cx="2229879" cy="2002532"/>
          </a:xfrm>
        </p:grpSpPr>
        <p:grpSp>
          <p:nvGrpSpPr>
            <p:cNvPr id="604" name="Group 4">
              <a:extLst>
                <a:ext uri="{FF2B5EF4-FFF2-40B4-BE49-F238E27FC236}">
                  <a16:creationId xmlns:a16="http://schemas.microsoft.com/office/drawing/2014/main" id="{7B304F94-7305-4E1F-80D9-478EBB4B076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 rot="19800000" flipH="1">
              <a:off x="9302260" y="2386887"/>
              <a:ext cx="751033" cy="2001809"/>
              <a:chOff x="1" y="-20"/>
              <a:chExt cx="1137" cy="2520"/>
            </a:xfrm>
            <a:gradFill>
              <a:gsLst>
                <a:gs pos="0">
                  <a:srgbClr val="257B30"/>
                </a:gs>
                <a:gs pos="74200">
                  <a:srgbClr val="257B30">
                    <a:alpha val="30000"/>
                  </a:srgbClr>
                </a:gs>
                <a:gs pos="100000">
                  <a:srgbClr val="257B30">
                    <a:alpha val="0"/>
                  </a:srgbClr>
                </a:gs>
              </a:gsLst>
              <a:lin ang="5400000" scaled="1"/>
            </a:gradFill>
          </p:grpSpPr>
          <p:sp>
            <p:nvSpPr>
              <p:cNvPr id="652" name="PA-任意多边形 5">
                <a:extLst>
                  <a:ext uri="{FF2B5EF4-FFF2-40B4-BE49-F238E27FC236}">
                    <a16:creationId xmlns:a16="http://schemas.microsoft.com/office/drawing/2014/main" id="{4A97EBAE-E743-4D5C-B95F-075BEE094C01}"/>
                  </a:ext>
                </a:extLst>
              </p:cNvPr>
              <p:cNvSpPr>
                <a:spLocks/>
              </p:cNvSpPr>
              <p:nvPr>
                <p:custDataLst>
                  <p:tags r:id="rId160"/>
                </p:custDataLst>
              </p:nvPr>
            </p:nvSpPr>
            <p:spPr bwMode="auto">
              <a:xfrm>
                <a:off x="80" y="2302"/>
                <a:ext cx="295" cy="198"/>
              </a:xfrm>
              <a:custGeom>
                <a:avLst/>
                <a:gdLst>
                  <a:gd name="T0" fmla="*/ 110 w 180"/>
                  <a:gd name="T1" fmla="*/ 76 h 121"/>
                  <a:gd name="T2" fmla="*/ 2 w 180"/>
                  <a:gd name="T3" fmla="*/ 86 h 121"/>
                  <a:gd name="T4" fmla="*/ 180 w 180"/>
                  <a:gd name="T5" fmla="*/ 48 h 121"/>
                  <a:gd name="T6" fmla="*/ 7 w 180"/>
                  <a:gd name="T7" fmla="*/ 65 h 121"/>
                  <a:gd name="T8" fmla="*/ 4 w 180"/>
                  <a:gd name="T9" fmla="*/ 70 h 121"/>
                  <a:gd name="T10" fmla="*/ 110 w 180"/>
                  <a:gd name="T11" fmla="*/ 7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0" h="121">
                    <a:moveTo>
                      <a:pt x="110" y="76"/>
                    </a:moveTo>
                    <a:cubicBezTo>
                      <a:pt x="68" y="96"/>
                      <a:pt x="0" y="85"/>
                      <a:pt x="2" y="86"/>
                    </a:cubicBezTo>
                    <a:cubicBezTo>
                      <a:pt x="72" y="121"/>
                      <a:pt x="154" y="108"/>
                      <a:pt x="180" y="48"/>
                    </a:cubicBezTo>
                    <a:cubicBezTo>
                      <a:pt x="90" y="54"/>
                      <a:pt x="57" y="0"/>
                      <a:pt x="7" y="65"/>
                    </a:cubicBezTo>
                    <a:cubicBezTo>
                      <a:pt x="6" y="67"/>
                      <a:pt x="5" y="69"/>
                      <a:pt x="4" y="70"/>
                    </a:cubicBezTo>
                    <a:cubicBezTo>
                      <a:pt x="1" y="74"/>
                      <a:pt x="57" y="81"/>
                      <a:pt x="110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53" name="PA-任意多边形 6">
                <a:extLst>
                  <a:ext uri="{FF2B5EF4-FFF2-40B4-BE49-F238E27FC236}">
                    <a16:creationId xmlns:a16="http://schemas.microsoft.com/office/drawing/2014/main" id="{B087F2B8-3633-4883-A63E-DCA375CCDF12}"/>
                  </a:ext>
                </a:extLst>
              </p:cNvPr>
              <p:cNvSpPr>
                <a:spLocks/>
              </p:cNvSpPr>
              <p:nvPr>
                <p:custDataLst>
                  <p:tags r:id="rId161"/>
                </p:custDataLst>
              </p:nvPr>
            </p:nvSpPr>
            <p:spPr bwMode="auto">
              <a:xfrm>
                <a:off x="87" y="2185"/>
                <a:ext cx="211" cy="207"/>
              </a:xfrm>
              <a:custGeom>
                <a:avLst/>
                <a:gdLst>
                  <a:gd name="T0" fmla="*/ 129 w 129"/>
                  <a:gd name="T1" fmla="*/ 13 h 126"/>
                  <a:gd name="T2" fmla="*/ 83 w 129"/>
                  <a:gd name="T3" fmla="*/ 100 h 126"/>
                  <a:gd name="T4" fmla="*/ 50 w 129"/>
                  <a:gd name="T5" fmla="*/ 96 h 126"/>
                  <a:gd name="T6" fmla="*/ 83 w 129"/>
                  <a:gd name="T7" fmla="*/ 36 h 126"/>
                  <a:gd name="T8" fmla="*/ 33 w 129"/>
                  <a:gd name="T9" fmla="*/ 100 h 126"/>
                  <a:gd name="T10" fmla="*/ 3 w 129"/>
                  <a:gd name="T11" fmla="*/ 126 h 126"/>
                  <a:gd name="T12" fmla="*/ 129 w 129"/>
                  <a:gd name="T13" fmla="*/ 1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9" h="126">
                    <a:moveTo>
                      <a:pt x="129" y="13"/>
                    </a:moveTo>
                    <a:cubicBezTo>
                      <a:pt x="86" y="64"/>
                      <a:pt x="110" y="78"/>
                      <a:pt x="83" y="100"/>
                    </a:cubicBezTo>
                    <a:cubicBezTo>
                      <a:pt x="72" y="97"/>
                      <a:pt x="61" y="94"/>
                      <a:pt x="50" y="96"/>
                    </a:cubicBezTo>
                    <a:cubicBezTo>
                      <a:pt x="58" y="59"/>
                      <a:pt x="86" y="35"/>
                      <a:pt x="83" y="36"/>
                    </a:cubicBezTo>
                    <a:cubicBezTo>
                      <a:pt x="81" y="36"/>
                      <a:pt x="43" y="61"/>
                      <a:pt x="33" y="100"/>
                    </a:cubicBezTo>
                    <a:cubicBezTo>
                      <a:pt x="21" y="105"/>
                      <a:pt x="12" y="115"/>
                      <a:pt x="3" y="126"/>
                    </a:cubicBezTo>
                    <a:cubicBezTo>
                      <a:pt x="0" y="49"/>
                      <a:pt x="69" y="0"/>
                      <a:pt x="129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54" name="PA-任意多边形 7">
                <a:extLst>
                  <a:ext uri="{FF2B5EF4-FFF2-40B4-BE49-F238E27FC236}">
                    <a16:creationId xmlns:a16="http://schemas.microsoft.com/office/drawing/2014/main" id="{A4B1CA16-8782-4B22-A7D6-907A08BB1678}"/>
                  </a:ext>
                </a:extLst>
              </p:cNvPr>
              <p:cNvSpPr>
                <a:spLocks/>
              </p:cNvSpPr>
              <p:nvPr>
                <p:custDataLst>
                  <p:tags r:id="rId162"/>
                </p:custDataLst>
              </p:nvPr>
            </p:nvSpPr>
            <p:spPr bwMode="auto">
              <a:xfrm>
                <a:off x="1" y="2401"/>
                <a:ext cx="133" cy="36"/>
              </a:xfrm>
              <a:custGeom>
                <a:avLst/>
                <a:gdLst>
                  <a:gd name="T0" fmla="*/ 81 w 81"/>
                  <a:gd name="T1" fmla="*/ 22 h 22"/>
                  <a:gd name="T2" fmla="*/ 30 w 81"/>
                  <a:gd name="T3" fmla="*/ 14 h 22"/>
                  <a:gd name="T4" fmla="*/ 53 w 81"/>
                  <a:gd name="T5" fmla="*/ 0 h 22"/>
                  <a:gd name="T6" fmla="*/ 0 w 81"/>
                  <a:gd name="T7" fmla="*/ 16 h 22"/>
                  <a:gd name="T8" fmla="*/ 3 w 81"/>
                  <a:gd name="T9" fmla="*/ 18 h 22"/>
                  <a:gd name="T10" fmla="*/ 81 w 81"/>
                  <a:gd name="T11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1" h="22">
                    <a:moveTo>
                      <a:pt x="81" y="22"/>
                    </a:moveTo>
                    <a:cubicBezTo>
                      <a:pt x="64" y="19"/>
                      <a:pt x="46" y="17"/>
                      <a:pt x="30" y="14"/>
                    </a:cubicBezTo>
                    <a:cubicBezTo>
                      <a:pt x="37" y="11"/>
                      <a:pt x="47" y="8"/>
                      <a:pt x="53" y="0"/>
                    </a:cubicBezTo>
                    <a:cubicBezTo>
                      <a:pt x="37" y="9"/>
                      <a:pt x="18" y="11"/>
                      <a:pt x="0" y="16"/>
                    </a:cubicBezTo>
                    <a:cubicBezTo>
                      <a:pt x="0" y="17"/>
                      <a:pt x="0" y="18"/>
                      <a:pt x="3" y="18"/>
                    </a:cubicBezTo>
                    <a:cubicBezTo>
                      <a:pt x="27" y="20"/>
                      <a:pt x="58" y="22"/>
                      <a:pt x="81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55" name="PA-任意多边形 8">
                <a:extLst>
                  <a:ext uri="{FF2B5EF4-FFF2-40B4-BE49-F238E27FC236}">
                    <a16:creationId xmlns:a16="http://schemas.microsoft.com/office/drawing/2014/main" id="{DB092E51-9BE6-43C3-9374-4724E883D76E}"/>
                  </a:ext>
                </a:extLst>
              </p:cNvPr>
              <p:cNvSpPr>
                <a:spLocks/>
              </p:cNvSpPr>
              <p:nvPr>
                <p:custDataLst>
                  <p:tags r:id="rId163"/>
                </p:custDataLst>
              </p:nvPr>
            </p:nvSpPr>
            <p:spPr bwMode="auto">
              <a:xfrm>
                <a:off x="316" y="2199"/>
                <a:ext cx="274" cy="186"/>
              </a:xfrm>
              <a:custGeom>
                <a:avLst/>
                <a:gdLst>
                  <a:gd name="T0" fmla="*/ 105 w 167"/>
                  <a:gd name="T1" fmla="*/ 63 h 114"/>
                  <a:gd name="T2" fmla="*/ 3 w 167"/>
                  <a:gd name="T3" fmla="*/ 93 h 114"/>
                  <a:gd name="T4" fmla="*/ 167 w 167"/>
                  <a:gd name="T5" fmla="*/ 24 h 114"/>
                  <a:gd name="T6" fmla="*/ 4 w 167"/>
                  <a:gd name="T7" fmla="*/ 72 h 114"/>
                  <a:gd name="T8" fmla="*/ 2 w 167"/>
                  <a:gd name="T9" fmla="*/ 77 h 114"/>
                  <a:gd name="T10" fmla="*/ 105 w 167"/>
                  <a:gd name="T11" fmla="*/ 63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7" h="114">
                    <a:moveTo>
                      <a:pt x="105" y="63"/>
                    </a:moveTo>
                    <a:cubicBezTo>
                      <a:pt x="68" y="90"/>
                      <a:pt x="1" y="92"/>
                      <a:pt x="3" y="93"/>
                    </a:cubicBezTo>
                    <a:cubicBezTo>
                      <a:pt x="77" y="114"/>
                      <a:pt x="154" y="86"/>
                      <a:pt x="167" y="24"/>
                    </a:cubicBezTo>
                    <a:cubicBezTo>
                      <a:pt x="82" y="46"/>
                      <a:pt x="40" y="0"/>
                      <a:pt x="4" y="72"/>
                    </a:cubicBezTo>
                    <a:cubicBezTo>
                      <a:pt x="3" y="74"/>
                      <a:pt x="3" y="76"/>
                      <a:pt x="2" y="77"/>
                    </a:cubicBezTo>
                    <a:cubicBezTo>
                      <a:pt x="0" y="82"/>
                      <a:pt x="55" y="78"/>
                      <a:pt x="105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56" name="PA-任意多边形 9">
                <a:extLst>
                  <a:ext uri="{FF2B5EF4-FFF2-40B4-BE49-F238E27FC236}">
                    <a16:creationId xmlns:a16="http://schemas.microsoft.com/office/drawing/2014/main" id="{C6B2A842-B542-4767-B6D0-8A271D742D48}"/>
                  </a:ext>
                </a:extLst>
              </p:cNvPr>
              <p:cNvSpPr>
                <a:spLocks/>
              </p:cNvSpPr>
              <p:nvPr>
                <p:custDataLst>
                  <p:tags r:id="rId164"/>
                </p:custDataLst>
              </p:nvPr>
            </p:nvSpPr>
            <p:spPr bwMode="auto">
              <a:xfrm>
                <a:off x="292" y="2082"/>
                <a:ext cx="191" cy="218"/>
              </a:xfrm>
              <a:custGeom>
                <a:avLst/>
                <a:gdLst>
                  <a:gd name="T0" fmla="*/ 117 w 117"/>
                  <a:gd name="T1" fmla="*/ 1 h 133"/>
                  <a:gd name="T2" fmla="*/ 90 w 117"/>
                  <a:gd name="T3" fmla="*/ 94 h 133"/>
                  <a:gd name="T4" fmla="*/ 56 w 117"/>
                  <a:gd name="T5" fmla="*/ 95 h 133"/>
                  <a:gd name="T6" fmla="*/ 78 w 117"/>
                  <a:gd name="T7" fmla="*/ 32 h 133"/>
                  <a:gd name="T8" fmla="*/ 41 w 117"/>
                  <a:gd name="T9" fmla="*/ 103 h 133"/>
                  <a:gd name="T10" fmla="*/ 17 w 117"/>
                  <a:gd name="T11" fmla="*/ 133 h 133"/>
                  <a:gd name="T12" fmla="*/ 117 w 117"/>
                  <a:gd name="T13" fmla="*/ 1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" h="133">
                    <a:moveTo>
                      <a:pt x="117" y="1"/>
                    </a:moveTo>
                    <a:cubicBezTo>
                      <a:pt x="86" y="59"/>
                      <a:pt x="111" y="67"/>
                      <a:pt x="90" y="94"/>
                    </a:cubicBezTo>
                    <a:cubicBezTo>
                      <a:pt x="78" y="92"/>
                      <a:pt x="67" y="92"/>
                      <a:pt x="56" y="95"/>
                    </a:cubicBezTo>
                    <a:cubicBezTo>
                      <a:pt x="58" y="59"/>
                      <a:pt x="80" y="30"/>
                      <a:pt x="78" y="32"/>
                    </a:cubicBezTo>
                    <a:cubicBezTo>
                      <a:pt x="75" y="33"/>
                      <a:pt x="43" y="63"/>
                      <a:pt x="41" y="103"/>
                    </a:cubicBezTo>
                    <a:cubicBezTo>
                      <a:pt x="31" y="110"/>
                      <a:pt x="23" y="121"/>
                      <a:pt x="17" y="133"/>
                    </a:cubicBezTo>
                    <a:cubicBezTo>
                      <a:pt x="0" y="59"/>
                      <a:pt x="57" y="0"/>
                      <a:pt x="11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57" name="PA-任意多边形 10">
                <a:extLst>
                  <a:ext uri="{FF2B5EF4-FFF2-40B4-BE49-F238E27FC236}">
                    <a16:creationId xmlns:a16="http://schemas.microsoft.com/office/drawing/2014/main" id="{414DF50C-9049-479D-8097-296B4C925AC8}"/>
                  </a:ext>
                </a:extLst>
              </p:cNvPr>
              <p:cNvSpPr>
                <a:spLocks/>
              </p:cNvSpPr>
              <p:nvPr>
                <p:custDataLst>
                  <p:tags r:id="rId165"/>
                </p:custDataLst>
              </p:nvPr>
            </p:nvSpPr>
            <p:spPr bwMode="auto">
              <a:xfrm>
                <a:off x="239" y="2310"/>
                <a:ext cx="131" cy="46"/>
              </a:xfrm>
              <a:custGeom>
                <a:avLst/>
                <a:gdLst>
                  <a:gd name="T0" fmla="*/ 80 w 80"/>
                  <a:gd name="T1" fmla="*/ 16 h 28"/>
                  <a:gd name="T2" fmla="*/ 29 w 80"/>
                  <a:gd name="T3" fmla="*/ 18 h 28"/>
                  <a:gd name="T4" fmla="*/ 48 w 80"/>
                  <a:gd name="T5" fmla="*/ 0 h 28"/>
                  <a:gd name="T6" fmla="*/ 1 w 80"/>
                  <a:gd name="T7" fmla="*/ 26 h 28"/>
                  <a:gd name="T8" fmla="*/ 3 w 80"/>
                  <a:gd name="T9" fmla="*/ 27 h 28"/>
                  <a:gd name="T10" fmla="*/ 80 w 80"/>
                  <a:gd name="T11" fmla="*/ 1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28">
                    <a:moveTo>
                      <a:pt x="80" y="16"/>
                    </a:moveTo>
                    <a:cubicBezTo>
                      <a:pt x="63" y="17"/>
                      <a:pt x="45" y="18"/>
                      <a:pt x="29" y="18"/>
                    </a:cubicBezTo>
                    <a:cubicBezTo>
                      <a:pt x="35" y="14"/>
                      <a:pt x="44" y="9"/>
                      <a:pt x="48" y="0"/>
                    </a:cubicBezTo>
                    <a:cubicBezTo>
                      <a:pt x="34" y="12"/>
                      <a:pt x="17" y="17"/>
                      <a:pt x="1" y="26"/>
                    </a:cubicBezTo>
                    <a:cubicBezTo>
                      <a:pt x="0" y="27"/>
                      <a:pt x="1" y="28"/>
                      <a:pt x="3" y="27"/>
                    </a:cubicBezTo>
                    <a:cubicBezTo>
                      <a:pt x="27" y="25"/>
                      <a:pt x="57" y="20"/>
                      <a:pt x="8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58" name="PA-任意多边形 11">
                <a:extLst>
                  <a:ext uri="{FF2B5EF4-FFF2-40B4-BE49-F238E27FC236}">
                    <a16:creationId xmlns:a16="http://schemas.microsoft.com/office/drawing/2014/main" id="{AF1B4130-E55D-4749-BD6E-92191136D33A}"/>
                  </a:ext>
                </a:extLst>
              </p:cNvPr>
              <p:cNvSpPr>
                <a:spLocks/>
              </p:cNvSpPr>
              <p:nvPr>
                <p:custDataLst>
                  <p:tags r:id="rId166"/>
                </p:custDataLst>
              </p:nvPr>
            </p:nvSpPr>
            <p:spPr bwMode="auto">
              <a:xfrm>
                <a:off x="526" y="2056"/>
                <a:ext cx="246" cy="170"/>
              </a:xfrm>
              <a:custGeom>
                <a:avLst/>
                <a:gdLst>
                  <a:gd name="T0" fmla="*/ 98 w 150"/>
                  <a:gd name="T1" fmla="*/ 49 h 104"/>
                  <a:gd name="T2" fmla="*/ 6 w 150"/>
                  <a:gd name="T3" fmla="*/ 97 h 104"/>
                  <a:gd name="T4" fmla="*/ 150 w 150"/>
                  <a:gd name="T5" fmla="*/ 0 h 104"/>
                  <a:gd name="T6" fmla="*/ 3 w 150"/>
                  <a:gd name="T7" fmla="*/ 77 h 104"/>
                  <a:gd name="T8" fmla="*/ 1 w 150"/>
                  <a:gd name="T9" fmla="*/ 82 h 104"/>
                  <a:gd name="T10" fmla="*/ 98 w 150"/>
                  <a:gd name="T11" fmla="*/ 49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0" h="104">
                    <a:moveTo>
                      <a:pt x="98" y="49"/>
                    </a:moveTo>
                    <a:cubicBezTo>
                      <a:pt x="67" y="83"/>
                      <a:pt x="3" y="96"/>
                      <a:pt x="6" y="97"/>
                    </a:cubicBezTo>
                    <a:cubicBezTo>
                      <a:pt x="80" y="104"/>
                      <a:pt x="149" y="63"/>
                      <a:pt x="150" y="0"/>
                    </a:cubicBezTo>
                    <a:cubicBezTo>
                      <a:pt x="73" y="37"/>
                      <a:pt x="24" y="1"/>
                      <a:pt x="3" y="77"/>
                    </a:cubicBezTo>
                    <a:cubicBezTo>
                      <a:pt x="2" y="79"/>
                      <a:pt x="2" y="80"/>
                      <a:pt x="1" y="82"/>
                    </a:cubicBezTo>
                    <a:cubicBezTo>
                      <a:pt x="0" y="87"/>
                      <a:pt x="53" y="73"/>
                      <a:pt x="98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59" name="PA-任意多边形 12">
                <a:extLst>
                  <a:ext uri="{FF2B5EF4-FFF2-40B4-BE49-F238E27FC236}">
                    <a16:creationId xmlns:a16="http://schemas.microsoft.com/office/drawing/2014/main" id="{4FA5D288-76C7-4DAB-8A25-2F4B7717BEF9}"/>
                  </a:ext>
                </a:extLst>
              </p:cNvPr>
              <p:cNvSpPr>
                <a:spLocks/>
              </p:cNvSpPr>
              <p:nvPr>
                <p:custDataLst>
                  <p:tags r:id="rId167"/>
                </p:custDataLst>
              </p:nvPr>
            </p:nvSpPr>
            <p:spPr bwMode="auto">
              <a:xfrm>
                <a:off x="475" y="1929"/>
                <a:ext cx="177" cy="237"/>
              </a:xfrm>
              <a:custGeom>
                <a:avLst/>
                <a:gdLst>
                  <a:gd name="T0" fmla="*/ 102 w 108"/>
                  <a:gd name="T1" fmla="*/ 0 h 145"/>
                  <a:gd name="T2" fmla="*/ 92 w 108"/>
                  <a:gd name="T3" fmla="*/ 95 h 145"/>
                  <a:gd name="T4" fmla="*/ 61 w 108"/>
                  <a:gd name="T5" fmla="*/ 102 h 145"/>
                  <a:gd name="T6" fmla="*/ 69 w 108"/>
                  <a:gd name="T7" fmla="*/ 37 h 145"/>
                  <a:gd name="T8" fmla="*/ 47 w 108"/>
                  <a:gd name="T9" fmla="*/ 112 h 145"/>
                  <a:gd name="T10" fmla="*/ 30 w 108"/>
                  <a:gd name="T11" fmla="*/ 145 h 145"/>
                  <a:gd name="T12" fmla="*/ 102 w 108"/>
                  <a:gd name="T13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145">
                    <a:moveTo>
                      <a:pt x="102" y="0"/>
                    </a:moveTo>
                    <a:cubicBezTo>
                      <a:pt x="82" y="61"/>
                      <a:pt x="108" y="65"/>
                      <a:pt x="92" y="95"/>
                    </a:cubicBezTo>
                    <a:cubicBezTo>
                      <a:pt x="81" y="95"/>
                      <a:pt x="70" y="97"/>
                      <a:pt x="61" y="102"/>
                    </a:cubicBezTo>
                    <a:cubicBezTo>
                      <a:pt x="55" y="67"/>
                      <a:pt x="71" y="35"/>
                      <a:pt x="69" y="37"/>
                    </a:cubicBezTo>
                    <a:cubicBezTo>
                      <a:pt x="67" y="39"/>
                      <a:pt x="42" y="74"/>
                      <a:pt x="47" y="112"/>
                    </a:cubicBezTo>
                    <a:cubicBezTo>
                      <a:pt x="39" y="121"/>
                      <a:pt x="34" y="133"/>
                      <a:pt x="30" y="145"/>
                    </a:cubicBezTo>
                    <a:cubicBezTo>
                      <a:pt x="0" y="78"/>
                      <a:pt x="44" y="10"/>
                      <a:pt x="10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60" name="PA-任意多边形 13">
                <a:extLst>
                  <a:ext uri="{FF2B5EF4-FFF2-40B4-BE49-F238E27FC236}">
                    <a16:creationId xmlns:a16="http://schemas.microsoft.com/office/drawing/2014/main" id="{F75F0515-F200-45F0-BAEE-8412C6193C59}"/>
                  </a:ext>
                </a:extLst>
              </p:cNvPr>
              <p:cNvSpPr>
                <a:spLocks/>
              </p:cNvSpPr>
              <p:nvPr>
                <p:custDataLst>
                  <p:tags r:id="rId168"/>
                </p:custDataLst>
              </p:nvPr>
            </p:nvSpPr>
            <p:spPr bwMode="auto">
              <a:xfrm>
                <a:off x="457" y="2176"/>
                <a:ext cx="122" cy="59"/>
              </a:xfrm>
              <a:custGeom>
                <a:avLst/>
                <a:gdLst>
                  <a:gd name="T0" fmla="*/ 74 w 74"/>
                  <a:gd name="T1" fmla="*/ 10 h 36"/>
                  <a:gd name="T2" fmla="*/ 26 w 74"/>
                  <a:gd name="T3" fmla="*/ 21 h 36"/>
                  <a:gd name="T4" fmla="*/ 41 w 74"/>
                  <a:gd name="T5" fmla="*/ 0 h 36"/>
                  <a:gd name="T6" fmla="*/ 0 w 74"/>
                  <a:gd name="T7" fmla="*/ 34 h 36"/>
                  <a:gd name="T8" fmla="*/ 3 w 74"/>
                  <a:gd name="T9" fmla="*/ 35 h 36"/>
                  <a:gd name="T10" fmla="*/ 74 w 74"/>
                  <a:gd name="T11" fmla="*/ 1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36">
                    <a:moveTo>
                      <a:pt x="74" y="10"/>
                    </a:moveTo>
                    <a:cubicBezTo>
                      <a:pt x="58" y="14"/>
                      <a:pt x="41" y="19"/>
                      <a:pt x="26" y="21"/>
                    </a:cubicBezTo>
                    <a:cubicBezTo>
                      <a:pt x="31" y="17"/>
                      <a:pt x="39" y="10"/>
                      <a:pt x="41" y="0"/>
                    </a:cubicBezTo>
                    <a:cubicBezTo>
                      <a:pt x="30" y="14"/>
                      <a:pt x="14" y="23"/>
                      <a:pt x="0" y="34"/>
                    </a:cubicBezTo>
                    <a:cubicBezTo>
                      <a:pt x="0" y="35"/>
                      <a:pt x="1" y="36"/>
                      <a:pt x="3" y="35"/>
                    </a:cubicBezTo>
                    <a:cubicBezTo>
                      <a:pt x="25" y="28"/>
                      <a:pt x="53" y="18"/>
                      <a:pt x="7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61" name="PA-任意多边形 14">
                <a:extLst>
                  <a:ext uri="{FF2B5EF4-FFF2-40B4-BE49-F238E27FC236}">
                    <a16:creationId xmlns:a16="http://schemas.microsoft.com/office/drawing/2014/main" id="{1EEC9B27-0669-4FE7-860F-9E287BFA77AF}"/>
                  </a:ext>
                </a:extLst>
              </p:cNvPr>
              <p:cNvSpPr>
                <a:spLocks/>
              </p:cNvSpPr>
              <p:nvPr>
                <p:custDataLst>
                  <p:tags r:id="rId169"/>
                </p:custDataLst>
              </p:nvPr>
            </p:nvSpPr>
            <p:spPr bwMode="auto">
              <a:xfrm>
                <a:off x="706" y="1842"/>
                <a:ext cx="227" cy="195"/>
              </a:xfrm>
              <a:custGeom>
                <a:avLst/>
                <a:gdLst>
                  <a:gd name="T0" fmla="*/ 86 w 138"/>
                  <a:gd name="T1" fmla="*/ 56 h 119"/>
                  <a:gd name="T2" fmla="*/ 7 w 138"/>
                  <a:gd name="T3" fmla="*/ 119 h 119"/>
                  <a:gd name="T4" fmla="*/ 127 w 138"/>
                  <a:gd name="T5" fmla="*/ 0 h 119"/>
                  <a:gd name="T6" fmla="*/ 0 w 138"/>
                  <a:gd name="T7" fmla="*/ 100 h 119"/>
                  <a:gd name="T8" fmla="*/ 0 w 138"/>
                  <a:gd name="T9" fmla="*/ 106 h 119"/>
                  <a:gd name="T10" fmla="*/ 86 w 138"/>
                  <a:gd name="T11" fmla="*/ 56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8" h="119">
                    <a:moveTo>
                      <a:pt x="86" y="56"/>
                    </a:moveTo>
                    <a:cubicBezTo>
                      <a:pt x="63" y="94"/>
                      <a:pt x="4" y="119"/>
                      <a:pt x="7" y="119"/>
                    </a:cubicBezTo>
                    <a:cubicBezTo>
                      <a:pt x="79" y="112"/>
                      <a:pt x="138" y="60"/>
                      <a:pt x="127" y="0"/>
                    </a:cubicBezTo>
                    <a:cubicBezTo>
                      <a:pt x="60" y="49"/>
                      <a:pt x="7" y="23"/>
                      <a:pt x="0" y="100"/>
                    </a:cubicBezTo>
                    <a:cubicBezTo>
                      <a:pt x="0" y="102"/>
                      <a:pt x="0" y="104"/>
                      <a:pt x="0" y="106"/>
                    </a:cubicBezTo>
                    <a:cubicBezTo>
                      <a:pt x="0" y="110"/>
                      <a:pt x="48" y="87"/>
                      <a:pt x="86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62" name="PA-任意多边形 15">
                <a:extLst>
                  <a:ext uri="{FF2B5EF4-FFF2-40B4-BE49-F238E27FC236}">
                    <a16:creationId xmlns:a16="http://schemas.microsoft.com/office/drawing/2014/main" id="{56C7EFEA-44CF-4496-A095-35A845FBDB44}"/>
                  </a:ext>
                </a:extLst>
              </p:cNvPr>
              <p:cNvSpPr>
                <a:spLocks/>
              </p:cNvSpPr>
              <p:nvPr>
                <p:custDataLst>
                  <p:tags r:id="rId170"/>
                </p:custDataLst>
              </p:nvPr>
            </p:nvSpPr>
            <p:spPr bwMode="auto">
              <a:xfrm>
                <a:off x="631" y="1742"/>
                <a:ext cx="166" cy="249"/>
              </a:xfrm>
              <a:custGeom>
                <a:avLst/>
                <a:gdLst>
                  <a:gd name="T0" fmla="*/ 83 w 101"/>
                  <a:gd name="T1" fmla="*/ 0 h 152"/>
                  <a:gd name="T2" fmla="*/ 91 w 101"/>
                  <a:gd name="T3" fmla="*/ 92 h 152"/>
                  <a:gd name="T4" fmla="*/ 62 w 101"/>
                  <a:gd name="T5" fmla="*/ 106 h 152"/>
                  <a:gd name="T6" fmla="*/ 59 w 101"/>
                  <a:gd name="T7" fmla="*/ 41 h 152"/>
                  <a:gd name="T8" fmla="*/ 51 w 101"/>
                  <a:gd name="T9" fmla="*/ 118 h 152"/>
                  <a:gd name="T10" fmla="*/ 41 w 101"/>
                  <a:gd name="T11" fmla="*/ 152 h 152"/>
                  <a:gd name="T12" fmla="*/ 83 w 101"/>
                  <a:gd name="T13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1" h="152">
                    <a:moveTo>
                      <a:pt x="83" y="0"/>
                    </a:moveTo>
                    <a:cubicBezTo>
                      <a:pt x="75" y="62"/>
                      <a:pt x="101" y="61"/>
                      <a:pt x="91" y="92"/>
                    </a:cubicBezTo>
                    <a:cubicBezTo>
                      <a:pt x="81" y="95"/>
                      <a:pt x="70" y="99"/>
                      <a:pt x="62" y="106"/>
                    </a:cubicBezTo>
                    <a:cubicBezTo>
                      <a:pt x="51" y="73"/>
                      <a:pt x="60" y="39"/>
                      <a:pt x="59" y="41"/>
                    </a:cubicBezTo>
                    <a:cubicBezTo>
                      <a:pt x="57" y="43"/>
                      <a:pt x="39" y="82"/>
                      <a:pt x="51" y="118"/>
                    </a:cubicBezTo>
                    <a:cubicBezTo>
                      <a:pt x="45" y="128"/>
                      <a:pt x="42" y="140"/>
                      <a:pt x="41" y="152"/>
                    </a:cubicBezTo>
                    <a:cubicBezTo>
                      <a:pt x="0" y="93"/>
                      <a:pt x="29" y="20"/>
                      <a:pt x="8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63" name="PA-任意多边形 16">
                <a:extLst>
                  <a:ext uri="{FF2B5EF4-FFF2-40B4-BE49-F238E27FC236}">
                    <a16:creationId xmlns:a16="http://schemas.microsoft.com/office/drawing/2014/main" id="{77DD2226-4C4B-4CCB-B4D8-03945862DEA3}"/>
                  </a:ext>
                </a:extLst>
              </p:cNvPr>
              <p:cNvSpPr>
                <a:spLocks/>
              </p:cNvSpPr>
              <p:nvPr>
                <p:custDataLst>
                  <p:tags r:id="rId171"/>
                </p:custDataLst>
              </p:nvPr>
            </p:nvSpPr>
            <p:spPr bwMode="auto">
              <a:xfrm>
                <a:off x="646" y="2001"/>
                <a:ext cx="110" cy="67"/>
              </a:xfrm>
              <a:custGeom>
                <a:avLst/>
                <a:gdLst>
                  <a:gd name="T0" fmla="*/ 67 w 67"/>
                  <a:gd name="T1" fmla="*/ 4 h 41"/>
                  <a:gd name="T2" fmla="*/ 22 w 67"/>
                  <a:gd name="T3" fmla="*/ 23 h 41"/>
                  <a:gd name="T4" fmla="*/ 33 w 67"/>
                  <a:gd name="T5" fmla="*/ 0 h 41"/>
                  <a:gd name="T6" fmla="*/ 0 w 67"/>
                  <a:gd name="T7" fmla="*/ 40 h 41"/>
                  <a:gd name="T8" fmla="*/ 3 w 67"/>
                  <a:gd name="T9" fmla="*/ 40 h 41"/>
                  <a:gd name="T10" fmla="*/ 67 w 67"/>
                  <a:gd name="T11" fmla="*/ 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7" h="41">
                    <a:moveTo>
                      <a:pt x="67" y="4"/>
                    </a:moveTo>
                    <a:cubicBezTo>
                      <a:pt x="52" y="10"/>
                      <a:pt x="36" y="18"/>
                      <a:pt x="22" y="23"/>
                    </a:cubicBezTo>
                    <a:cubicBezTo>
                      <a:pt x="26" y="18"/>
                      <a:pt x="33" y="10"/>
                      <a:pt x="33" y="0"/>
                    </a:cubicBezTo>
                    <a:cubicBezTo>
                      <a:pt x="25" y="16"/>
                      <a:pt x="11" y="27"/>
                      <a:pt x="0" y="40"/>
                    </a:cubicBezTo>
                    <a:cubicBezTo>
                      <a:pt x="0" y="41"/>
                      <a:pt x="1" y="41"/>
                      <a:pt x="3" y="40"/>
                    </a:cubicBezTo>
                    <a:cubicBezTo>
                      <a:pt x="23" y="30"/>
                      <a:pt x="48" y="15"/>
                      <a:pt x="6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64" name="PA-任意多边形 17">
                <a:extLst>
                  <a:ext uri="{FF2B5EF4-FFF2-40B4-BE49-F238E27FC236}">
                    <a16:creationId xmlns:a16="http://schemas.microsoft.com/office/drawing/2014/main" id="{14464DF4-34E8-4177-8492-BD1BC632EFD6}"/>
                  </a:ext>
                </a:extLst>
              </p:cNvPr>
              <p:cNvSpPr>
                <a:spLocks/>
              </p:cNvSpPr>
              <p:nvPr>
                <p:custDataLst>
                  <p:tags r:id="rId172"/>
                </p:custDataLst>
              </p:nvPr>
            </p:nvSpPr>
            <p:spPr bwMode="auto">
              <a:xfrm>
                <a:off x="829" y="1609"/>
                <a:ext cx="219" cy="223"/>
              </a:xfrm>
              <a:custGeom>
                <a:avLst/>
                <a:gdLst>
                  <a:gd name="T0" fmla="*/ 83 w 133"/>
                  <a:gd name="T1" fmla="*/ 62 h 136"/>
                  <a:gd name="T2" fmla="*/ 18 w 133"/>
                  <a:gd name="T3" fmla="*/ 136 h 136"/>
                  <a:gd name="T4" fmla="*/ 112 w 133"/>
                  <a:gd name="T5" fmla="*/ 0 h 136"/>
                  <a:gd name="T6" fmla="*/ 8 w 133"/>
                  <a:gd name="T7" fmla="*/ 119 h 136"/>
                  <a:gd name="T8" fmla="*/ 9 w 133"/>
                  <a:gd name="T9" fmla="*/ 125 h 136"/>
                  <a:gd name="T10" fmla="*/ 83 w 133"/>
                  <a:gd name="T11" fmla="*/ 62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3" h="136">
                    <a:moveTo>
                      <a:pt x="83" y="62"/>
                    </a:moveTo>
                    <a:cubicBezTo>
                      <a:pt x="67" y="102"/>
                      <a:pt x="15" y="136"/>
                      <a:pt x="18" y="136"/>
                    </a:cubicBezTo>
                    <a:cubicBezTo>
                      <a:pt x="86" y="116"/>
                      <a:pt x="133" y="56"/>
                      <a:pt x="112" y="0"/>
                    </a:cubicBezTo>
                    <a:cubicBezTo>
                      <a:pt x="56" y="60"/>
                      <a:pt x="0" y="45"/>
                      <a:pt x="8" y="119"/>
                    </a:cubicBezTo>
                    <a:cubicBezTo>
                      <a:pt x="8" y="121"/>
                      <a:pt x="8" y="123"/>
                      <a:pt x="9" y="125"/>
                    </a:cubicBezTo>
                    <a:cubicBezTo>
                      <a:pt x="9" y="129"/>
                      <a:pt x="51" y="98"/>
                      <a:pt x="83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65" name="PA-任意多边形 18">
                <a:extLst>
                  <a:ext uri="{FF2B5EF4-FFF2-40B4-BE49-F238E27FC236}">
                    <a16:creationId xmlns:a16="http://schemas.microsoft.com/office/drawing/2014/main" id="{B9086219-7C11-4ECB-8885-E933E32ECDCC}"/>
                  </a:ext>
                </a:extLst>
              </p:cNvPr>
              <p:cNvSpPr>
                <a:spLocks/>
              </p:cNvSpPr>
              <p:nvPr>
                <p:custDataLst>
                  <p:tags r:id="rId173"/>
                </p:custDataLst>
              </p:nvPr>
            </p:nvSpPr>
            <p:spPr bwMode="auto">
              <a:xfrm>
                <a:off x="749" y="1541"/>
                <a:ext cx="149" cy="252"/>
              </a:xfrm>
              <a:custGeom>
                <a:avLst/>
                <a:gdLst>
                  <a:gd name="T0" fmla="*/ 63 w 91"/>
                  <a:gd name="T1" fmla="*/ 0 h 154"/>
                  <a:gd name="T2" fmla="*/ 88 w 91"/>
                  <a:gd name="T3" fmla="*/ 87 h 154"/>
                  <a:gd name="T4" fmla="*/ 62 w 91"/>
                  <a:gd name="T5" fmla="*/ 105 h 154"/>
                  <a:gd name="T6" fmla="*/ 47 w 91"/>
                  <a:gd name="T7" fmla="*/ 44 h 154"/>
                  <a:gd name="T8" fmla="*/ 54 w 91"/>
                  <a:gd name="T9" fmla="*/ 119 h 154"/>
                  <a:gd name="T10" fmla="*/ 50 w 91"/>
                  <a:gd name="T11" fmla="*/ 154 h 154"/>
                  <a:gd name="T12" fmla="*/ 63 w 91"/>
                  <a:gd name="T1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154">
                    <a:moveTo>
                      <a:pt x="63" y="0"/>
                    </a:moveTo>
                    <a:cubicBezTo>
                      <a:pt x="67" y="61"/>
                      <a:pt x="91" y="55"/>
                      <a:pt x="88" y="87"/>
                    </a:cubicBezTo>
                    <a:cubicBezTo>
                      <a:pt x="78" y="92"/>
                      <a:pt x="69" y="97"/>
                      <a:pt x="62" y="105"/>
                    </a:cubicBezTo>
                    <a:cubicBezTo>
                      <a:pt x="45" y="76"/>
                      <a:pt x="48" y="42"/>
                      <a:pt x="47" y="44"/>
                    </a:cubicBezTo>
                    <a:cubicBezTo>
                      <a:pt x="46" y="46"/>
                      <a:pt x="36" y="86"/>
                      <a:pt x="54" y="119"/>
                    </a:cubicBezTo>
                    <a:cubicBezTo>
                      <a:pt x="49" y="130"/>
                      <a:pt x="49" y="142"/>
                      <a:pt x="50" y="154"/>
                    </a:cubicBezTo>
                    <a:cubicBezTo>
                      <a:pt x="0" y="105"/>
                      <a:pt x="15" y="29"/>
                      <a:pt x="6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66" name="PA-任意多边形 19">
                <a:extLst>
                  <a:ext uri="{FF2B5EF4-FFF2-40B4-BE49-F238E27FC236}">
                    <a16:creationId xmlns:a16="http://schemas.microsoft.com/office/drawing/2014/main" id="{BE89C49A-E692-46BD-8630-9271FF19862E}"/>
                  </a:ext>
                </a:extLst>
              </p:cNvPr>
              <p:cNvSpPr>
                <a:spLocks/>
              </p:cNvSpPr>
              <p:nvPr>
                <p:custDataLst>
                  <p:tags r:id="rId174"/>
                </p:custDataLst>
              </p:nvPr>
            </p:nvSpPr>
            <p:spPr bwMode="auto">
              <a:xfrm>
                <a:off x="795" y="1798"/>
                <a:ext cx="93" cy="78"/>
              </a:xfrm>
              <a:custGeom>
                <a:avLst/>
                <a:gdLst>
                  <a:gd name="T0" fmla="*/ 57 w 57"/>
                  <a:gd name="T1" fmla="*/ 0 h 48"/>
                  <a:gd name="T2" fmla="*/ 18 w 57"/>
                  <a:gd name="T3" fmla="*/ 26 h 48"/>
                  <a:gd name="T4" fmla="*/ 25 w 57"/>
                  <a:gd name="T5" fmla="*/ 2 h 48"/>
                  <a:gd name="T6" fmla="*/ 0 w 57"/>
                  <a:gd name="T7" fmla="*/ 46 h 48"/>
                  <a:gd name="T8" fmla="*/ 3 w 57"/>
                  <a:gd name="T9" fmla="*/ 47 h 48"/>
                  <a:gd name="T10" fmla="*/ 57 w 57"/>
                  <a:gd name="T1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48">
                    <a:moveTo>
                      <a:pt x="57" y="0"/>
                    </a:moveTo>
                    <a:cubicBezTo>
                      <a:pt x="44" y="9"/>
                      <a:pt x="31" y="19"/>
                      <a:pt x="18" y="26"/>
                    </a:cubicBezTo>
                    <a:cubicBezTo>
                      <a:pt x="21" y="21"/>
                      <a:pt x="26" y="12"/>
                      <a:pt x="25" y="2"/>
                    </a:cubicBezTo>
                    <a:cubicBezTo>
                      <a:pt x="20" y="19"/>
                      <a:pt x="8" y="32"/>
                      <a:pt x="0" y="46"/>
                    </a:cubicBezTo>
                    <a:cubicBezTo>
                      <a:pt x="0" y="48"/>
                      <a:pt x="1" y="48"/>
                      <a:pt x="3" y="47"/>
                    </a:cubicBezTo>
                    <a:cubicBezTo>
                      <a:pt x="20" y="33"/>
                      <a:pt x="41" y="14"/>
                      <a:pt x="5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67" name="PA-任意多边形 20">
                <a:extLst>
                  <a:ext uri="{FF2B5EF4-FFF2-40B4-BE49-F238E27FC236}">
                    <a16:creationId xmlns:a16="http://schemas.microsoft.com/office/drawing/2014/main" id="{828D3A09-7F22-4F51-8DCD-0879305EC064}"/>
                  </a:ext>
                </a:extLst>
              </p:cNvPr>
              <p:cNvSpPr>
                <a:spLocks/>
              </p:cNvSpPr>
              <p:nvPr>
                <p:custDataLst>
                  <p:tags r:id="rId175"/>
                </p:custDataLst>
              </p:nvPr>
            </p:nvSpPr>
            <p:spPr bwMode="auto">
              <a:xfrm>
                <a:off x="910" y="1369"/>
                <a:ext cx="211" cy="244"/>
              </a:xfrm>
              <a:custGeom>
                <a:avLst/>
                <a:gdLst>
                  <a:gd name="T0" fmla="*/ 82 w 129"/>
                  <a:gd name="T1" fmla="*/ 65 h 149"/>
                  <a:gd name="T2" fmla="*/ 33 w 129"/>
                  <a:gd name="T3" fmla="*/ 148 h 149"/>
                  <a:gd name="T4" fmla="*/ 98 w 129"/>
                  <a:gd name="T5" fmla="*/ 0 h 149"/>
                  <a:gd name="T6" fmla="*/ 21 w 129"/>
                  <a:gd name="T7" fmla="*/ 134 h 149"/>
                  <a:gd name="T8" fmla="*/ 23 w 129"/>
                  <a:gd name="T9" fmla="*/ 139 h 149"/>
                  <a:gd name="T10" fmla="*/ 82 w 129"/>
                  <a:gd name="T11" fmla="*/ 65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9" h="149">
                    <a:moveTo>
                      <a:pt x="82" y="65"/>
                    </a:moveTo>
                    <a:cubicBezTo>
                      <a:pt x="75" y="106"/>
                      <a:pt x="31" y="149"/>
                      <a:pt x="33" y="148"/>
                    </a:cubicBezTo>
                    <a:cubicBezTo>
                      <a:pt x="95" y="117"/>
                      <a:pt x="129" y="50"/>
                      <a:pt x="98" y="0"/>
                    </a:cubicBezTo>
                    <a:cubicBezTo>
                      <a:pt x="56" y="68"/>
                      <a:pt x="0" y="64"/>
                      <a:pt x="21" y="134"/>
                    </a:cubicBezTo>
                    <a:cubicBezTo>
                      <a:pt x="22" y="136"/>
                      <a:pt x="22" y="137"/>
                      <a:pt x="23" y="139"/>
                    </a:cubicBezTo>
                    <a:cubicBezTo>
                      <a:pt x="24" y="143"/>
                      <a:pt x="58" y="106"/>
                      <a:pt x="82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68" name="PA-任意多边形 21">
                <a:extLst>
                  <a:ext uri="{FF2B5EF4-FFF2-40B4-BE49-F238E27FC236}">
                    <a16:creationId xmlns:a16="http://schemas.microsoft.com/office/drawing/2014/main" id="{8E819F58-6932-4281-AC4B-A13A730665FA}"/>
                  </a:ext>
                </a:extLst>
              </p:cNvPr>
              <p:cNvSpPr>
                <a:spLocks/>
              </p:cNvSpPr>
              <p:nvPr>
                <p:custDataLst>
                  <p:tags r:id="rId176"/>
                </p:custDataLst>
              </p:nvPr>
            </p:nvSpPr>
            <p:spPr bwMode="auto">
              <a:xfrm>
                <a:off x="838" y="1335"/>
                <a:ext cx="132" cy="245"/>
              </a:xfrm>
              <a:custGeom>
                <a:avLst/>
                <a:gdLst>
                  <a:gd name="T0" fmla="*/ 41 w 81"/>
                  <a:gd name="T1" fmla="*/ 0 h 150"/>
                  <a:gd name="T2" fmla="*/ 81 w 81"/>
                  <a:gd name="T3" fmla="*/ 78 h 150"/>
                  <a:gd name="T4" fmla="*/ 60 w 81"/>
                  <a:gd name="T5" fmla="*/ 100 h 150"/>
                  <a:gd name="T6" fmla="*/ 34 w 81"/>
                  <a:gd name="T7" fmla="*/ 45 h 150"/>
                  <a:gd name="T8" fmla="*/ 54 w 81"/>
                  <a:gd name="T9" fmla="*/ 115 h 150"/>
                  <a:gd name="T10" fmla="*/ 57 w 81"/>
                  <a:gd name="T11" fmla="*/ 150 h 150"/>
                  <a:gd name="T12" fmla="*/ 41 w 81"/>
                  <a:gd name="T13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150">
                    <a:moveTo>
                      <a:pt x="41" y="0"/>
                    </a:moveTo>
                    <a:cubicBezTo>
                      <a:pt x="56" y="58"/>
                      <a:pt x="79" y="47"/>
                      <a:pt x="81" y="78"/>
                    </a:cubicBezTo>
                    <a:cubicBezTo>
                      <a:pt x="72" y="85"/>
                      <a:pt x="65" y="92"/>
                      <a:pt x="60" y="100"/>
                    </a:cubicBezTo>
                    <a:cubicBezTo>
                      <a:pt x="38" y="75"/>
                      <a:pt x="35" y="42"/>
                      <a:pt x="34" y="45"/>
                    </a:cubicBezTo>
                    <a:cubicBezTo>
                      <a:pt x="33" y="47"/>
                      <a:pt x="31" y="87"/>
                      <a:pt x="54" y="115"/>
                    </a:cubicBezTo>
                    <a:cubicBezTo>
                      <a:pt x="52" y="126"/>
                      <a:pt x="54" y="138"/>
                      <a:pt x="57" y="150"/>
                    </a:cubicBezTo>
                    <a:cubicBezTo>
                      <a:pt x="0" y="112"/>
                      <a:pt x="1" y="36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69" name="PA-任意多边形 22">
                <a:extLst>
                  <a:ext uri="{FF2B5EF4-FFF2-40B4-BE49-F238E27FC236}">
                    <a16:creationId xmlns:a16="http://schemas.microsoft.com/office/drawing/2014/main" id="{F64141F4-4060-4259-BBD4-73DA6235105B}"/>
                  </a:ext>
                </a:extLst>
              </p:cNvPr>
              <p:cNvSpPr>
                <a:spLocks/>
              </p:cNvSpPr>
              <p:nvPr>
                <p:custDataLst>
                  <p:tags r:id="rId177"/>
                </p:custDataLst>
              </p:nvPr>
            </p:nvSpPr>
            <p:spPr bwMode="auto">
              <a:xfrm>
                <a:off x="911" y="1572"/>
                <a:ext cx="78" cy="93"/>
              </a:xfrm>
              <a:custGeom>
                <a:avLst/>
                <a:gdLst>
                  <a:gd name="T0" fmla="*/ 47 w 47"/>
                  <a:gd name="T1" fmla="*/ 0 h 57"/>
                  <a:gd name="T2" fmla="*/ 14 w 47"/>
                  <a:gd name="T3" fmla="*/ 33 h 57"/>
                  <a:gd name="T4" fmla="*/ 15 w 47"/>
                  <a:gd name="T5" fmla="*/ 9 h 57"/>
                  <a:gd name="T6" fmla="*/ 0 w 47"/>
                  <a:gd name="T7" fmla="*/ 56 h 57"/>
                  <a:gd name="T8" fmla="*/ 3 w 47"/>
                  <a:gd name="T9" fmla="*/ 56 h 57"/>
                  <a:gd name="T10" fmla="*/ 47 w 47"/>
                  <a:gd name="T11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57">
                    <a:moveTo>
                      <a:pt x="47" y="0"/>
                    </a:moveTo>
                    <a:cubicBezTo>
                      <a:pt x="36" y="12"/>
                      <a:pt x="25" y="24"/>
                      <a:pt x="14" y="33"/>
                    </a:cubicBezTo>
                    <a:cubicBezTo>
                      <a:pt x="15" y="27"/>
                      <a:pt x="18" y="18"/>
                      <a:pt x="15" y="9"/>
                    </a:cubicBezTo>
                    <a:cubicBezTo>
                      <a:pt x="14" y="26"/>
                      <a:pt x="5" y="40"/>
                      <a:pt x="0" y="56"/>
                    </a:cubicBezTo>
                    <a:cubicBezTo>
                      <a:pt x="0" y="57"/>
                      <a:pt x="1" y="57"/>
                      <a:pt x="3" y="56"/>
                    </a:cubicBezTo>
                    <a:cubicBezTo>
                      <a:pt x="17" y="39"/>
                      <a:pt x="34" y="17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70" name="PA-任意多边形 23">
                <a:extLst>
                  <a:ext uri="{FF2B5EF4-FFF2-40B4-BE49-F238E27FC236}">
                    <a16:creationId xmlns:a16="http://schemas.microsoft.com/office/drawing/2014/main" id="{C5B3B32F-9F9C-4911-AFEF-384AB96C8137}"/>
                  </a:ext>
                </a:extLst>
              </p:cNvPr>
              <p:cNvSpPr>
                <a:spLocks/>
              </p:cNvSpPr>
              <p:nvPr>
                <p:custDataLst>
                  <p:tags r:id="rId178"/>
                </p:custDataLst>
              </p:nvPr>
            </p:nvSpPr>
            <p:spPr bwMode="auto">
              <a:xfrm>
                <a:off x="938" y="1124"/>
                <a:ext cx="200" cy="253"/>
              </a:xfrm>
              <a:custGeom>
                <a:avLst/>
                <a:gdLst>
                  <a:gd name="T0" fmla="*/ 80 w 122"/>
                  <a:gd name="T1" fmla="*/ 65 h 155"/>
                  <a:gd name="T2" fmla="*/ 48 w 122"/>
                  <a:gd name="T3" fmla="*/ 154 h 155"/>
                  <a:gd name="T4" fmla="*/ 83 w 122"/>
                  <a:gd name="T5" fmla="*/ 0 h 155"/>
                  <a:gd name="T6" fmla="*/ 34 w 122"/>
                  <a:gd name="T7" fmla="*/ 142 h 155"/>
                  <a:gd name="T8" fmla="*/ 36 w 122"/>
                  <a:gd name="T9" fmla="*/ 147 h 155"/>
                  <a:gd name="T10" fmla="*/ 80 w 122"/>
                  <a:gd name="T11" fmla="*/ 6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2" h="155">
                    <a:moveTo>
                      <a:pt x="80" y="65"/>
                    </a:moveTo>
                    <a:cubicBezTo>
                      <a:pt x="80" y="106"/>
                      <a:pt x="46" y="155"/>
                      <a:pt x="48" y="154"/>
                    </a:cubicBezTo>
                    <a:cubicBezTo>
                      <a:pt x="102" y="112"/>
                      <a:pt x="122" y="42"/>
                      <a:pt x="83" y="0"/>
                    </a:cubicBezTo>
                    <a:cubicBezTo>
                      <a:pt x="55" y="73"/>
                      <a:pt x="0" y="79"/>
                      <a:pt x="34" y="142"/>
                    </a:cubicBezTo>
                    <a:cubicBezTo>
                      <a:pt x="35" y="144"/>
                      <a:pt x="35" y="145"/>
                      <a:pt x="36" y="147"/>
                    </a:cubicBezTo>
                    <a:cubicBezTo>
                      <a:pt x="38" y="150"/>
                      <a:pt x="65" y="109"/>
                      <a:pt x="80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71" name="PA-任意多边形 24">
                <a:extLst>
                  <a:ext uri="{FF2B5EF4-FFF2-40B4-BE49-F238E27FC236}">
                    <a16:creationId xmlns:a16="http://schemas.microsoft.com/office/drawing/2014/main" id="{B75B6711-D00C-4D4A-836C-3C5C118E07A8}"/>
                  </a:ext>
                </a:extLst>
              </p:cNvPr>
              <p:cNvSpPr>
                <a:spLocks/>
              </p:cNvSpPr>
              <p:nvPr>
                <p:custDataLst>
                  <p:tags r:id="rId179"/>
                </p:custDataLst>
              </p:nvPr>
            </p:nvSpPr>
            <p:spPr bwMode="auto">
              <a:xfrm>
                <a:off x="856" y="1120"/>
                <a:ext cx="139" cy="229"/>
              </a:xfrm>
              <a:custGeom>
                <a:avLst/>
                <a:gdLst>
                  <a:gd name="T0" fmla="*/ 33 w 85"/>
                  <a:gd name="T1" fmla="*/ 0 h 140"/>
                  <a:gd name="T2" fmla="*/ 85 w 85"/>
                  <a:gd name="T3" fmla="*/ 68 h 140"/>
                  <a:gd name="T4" fmla="*/ 69 w 85"/>
                  <a:gd name="T5" fmla="*/ 93 h 140"/>
                  <a:gd name="T6" fmla="*/ 34 w 85"/>
                  <a:gd name="T7" fmla="*/ 44 h 140"/>
                  <a:gd name="T8" fmla="*/ 66 w 85"/>
                  <a:gd name="T9" fmla="*/ 108 h 140"/>
                  <a:gd name="T10" fmla="*/ 75 w 85"/>
                  <a:gd name="T11" fmla="*/ 140 h 140"/>
                  <a:gd name="T12" fmla="*/ 33 w 85"/>
                  <a:gd name="T13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140">
                    <a:moveTo>
                      <a:pt x="33" y="0"/>
                    </a:moveTo>
                    <a:cubicBezTo>
                      <a:pt x="57" y="53"/>
                      <a:pt x="77" y="39"/>
                      <a:pt x="85" y="68"/>
                    </a:cubicBezTo>
                    <a:cubicBezTo>
                      <a:pt x="78" y="75"/>
                      <a:pt x="72" y="84"/>
                      <a:pt x="69" y="93"/>
                    </a:cubicBezTo>
                    <a:cubicBezTo>
                      <a:pt x="43" y="73"/>
                      <a:pt x="34" y="42"/>
                      <a:pt x="34" y="44"/>
                    </a:cubicBezTo>
                    <a:cubicBezTo>
                      <a:pt x="33" y="47"/>
                      <a:pt x="39" y="86"/>
                      <a:pt x="66" y="108"/>
                    </a:cubicBezTo>
                    <a:cubicBezTo>
                      <a:pt x="66" y="119"/>
                      <a:pt x="70" y="130"/>
                      <a:pt x="75" y="140"/>
                    </a:cubicBezTo>
                    <a:cubicBezTo>
                      <a:pt x="14" y="114"/>
                      <a:pt x="0" y="42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72" name="PA-任意多边形 25">
                <a:extLst>
                  <a:ext uri="{FF2B5EF4-FFF2-40B4-BE49-F238E27FC236}">
                    <a16:creationId xmlns:a16="http://schemas.microsoft.com/office/drawing/2014/main" id="{BC76248B-608B-4C42-9B87-F95A426A1CD0}"/>
                  </a:ext>
                </a:extLst>
              </p:cNvPr>
              <p:cNvSpPr>
                <a:spLocks/>
              </p:cNvSpPr>
              <p:nvPr>
                <p:custDataLst>
                  <p:tags r:id="rId180"/>
                </p:custDataLst>
              </p:nvPr>
            </p:nvSpPr>
            <p:spPr bwMode="auto">
              <a:xfrm>
                <a:off x="975" y="1333"/>
                <a:ext cx="56" cy="103"/>
              </a:xfrm>
              <a:custGeom>
                <a:avLst/>
                <a:gdLst>
                  <a:gd name="T0" fmla="*/ 34 w 34"/>
                  <a:gd name="T1" fmla="*/ 0 h 63"/>
                  <a:gd name="T2" fmla="*/ 9 w 34"/>
                  <a:gd name="T3" fmla="*/ 38 h 63"/>
                  <a:gd name="T4" fmla="*/ 6 w 34"/>
                  <a:gd name="T5" fmla="*/ 14 h 63"/>
                  <a:gd name="T6" fmla="*/ 0 w 34"/>
                  <a:gd name="T7" fmla="*/ 62 h 63"/>
                  <a:gd name="T8" fmla="*/ 3 w 34"/>
                  <a:gd name="T9" fmla="*/ 61 h 63"/>
                  <a:gd name="T10" fmla="*/ 34 w 34"/>
                  <a:gd name="T11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63">
                    <a:moveTo>
                      <a:pt x="34" y="0"/>
                    </a:moveTo>
                    <a:cubicBezTo>
                      <a:pt x="26" y="13"/>
                      <a:pt x="18" y="26"/>
                      <a:pt x="9" y="38"/>
                    </a:cubicBezTo>
                    <a:cubicBezTo>
                      <a:pt x="9" y="32"/>
                      <a:pt x="11" y="22"/>
                      <a:pt x="6" y="14"/>
                    </a:cubicBezTo>
                    <a:cubicBezTo>
                      <a:pt x="8" y="30"/>
                      <a:pt x="2" y="46"/>
                      <a:pt x="0" y="62"/>
                    </a:cubicBezTo>
                    <a:cubicBezTo>
                      <a:pt x="0" y="63"/>
                      <a:pt x="2" y="63"/>
                      <a:pt x="3" y="61"/>
                    </a:cubicBezTo>
                    <a:cubicBezTo>
                      <a:pt x="13" y="43"/>
                      <a:pt x="25" y="19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73" name="PA-任意多边形 26">
                <a:extLst>
                  <a:ext uri="{FF2B5EF4-FFF2-40B4-BE49-F238E27FC236}">
                    <a16:creationId xmlns:a16="http://schemas.microsoft.com/office/drawing/2014/main" id="{E0FDE2C7-7D15-4056-83A7-52356C6079CE}"/>
                  </a:ext>
                </a:extLst>
              </p:cNvPr>
              <p:cNvSpPr>
                <a:spLocks/>
              </p:cNvSpPr>
              <p:nvPr>
                <p:custDataLst>
                  <p:tags r:id="rId181"/>
                </p:custDataLst>
              </p:nvPr>
            </p:nvSpPr>
            <p:spPr bwMode="auto">
              <a:xfrm>
                <a:off x="931" y="893"/>
                <a:ext cx="179" cy="253"/>
              </a:xfrm>
              <a:custGeom>
                <a:avLst/>
                <a:gdLst>
                  <a:gd name="T0" fmla="*/ 73 w 109"/>
                  <a:gd name="T1" fmla="*/ 63 h 155"/>
                  <a:gd name="T2" fmla="*/ 59 w 109"/>
                  <a:gd name="T3" fmla="*/ 154 h 155"/>
                  <a:gd name="T4" fmla="*/ 65 w 109"/>
                  <a:gd name="T5" fmla="*/ 0 h 155"/>
                  <a:gd name="T6" fmla="*/ 44 w 109"/>
                  <a:gd name="T7" fmla="*/ 146 h 155"/>
                  <a:gd name="T8" fmla="*/ 47 w 109"/>
                  <a:gd name="T9" fmla="*/ 149 h 155"/>
                  <a:gd name="T10" fmla="*/ 73 w 109"/>
                  <a:gd name="T11" fmla="*/ 63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9" h="155">
                    <a:moveTo>
                      <a:pt x="73" y="63"/>
                    </a:moveTo>
                    <a:cubicBezTo>
                      <a:pt x="81" y="102"/>
                      <a:pt x="58" y="155"/>
                      <a:pt x="59" y="154"/>
                    </a:cubicBezTo>
                    <a:cubicBezTo>
                      <a:pt x="103" y="104"/>
                      <a:pt x="109" y="34"/>
                      <a:pt x="65" y="0"/>
                    </a:cubicBezTo>
                    <a:cubicBezTo>
                      <a:pt x="51" y="75"/>
                      <a:pt x="0" y="91"/>
                      <a:pt x="44" y="146"/>
                    </a:cubicBezTo>
                    <a:cubicBezTo>
                      <a:pt x="45" y="147"/>
                      <a:pt x="46" y="148"/>
                      <a:pt x="47" y="149"/>
                    </a:cubicBezTo>
                    <a:cubicBezTo>
                      <a:pt x="49" y="152"/>
                      <a:pt x="67" y="108"/>
                      <a:pt x="73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74" name="PA-任意多边形 27">
                <a:extLst>
                  <a:ext uri="{FF2B5EF4-FFF2-40B4-BE49-F238E27FC236}">
                    <a16:creationId xmlns:a16="http://schemas.microsoft.com/office/drawing/2014/main" id="{17F4E416-FD9A-429D-BA68-F9EE53D604E7}"/>
                  </a:ext>
                </a:extLst>
              </p:cNvPr>
              <p:cNvSpPr>
                <a:spLocks/>
              </p:cNvSpPr>
              <p:nvPr>
                <p:custDataLst>
                  <p:tags r:id="rId182"/>
                </p:custDataLst>
              </p:nvPr>
            </p:nvSpPr>
            <p:spPr bwMode="auto">
              <a:xfrm>
                <a:off x="841" y="921"/>
                <a:ext cx="148" cy="206"/>
              </a:xfrm>
              <a:custGeom>
                <a:avLst/>
                <a:gdLst>
                  <a:gd name="T0" fmla="*/ 23 w 90"/>
                  <a:gd name="T1" fmla="*/ 0 h 126"/>
                  <a:gd name="T2" fmla="*/ 86 w 90"/>
                  <a:gd name="T3" fmla="*/ 55 h 126"/>
                  <a:gd name="T4" fmla="*/ 75 w 90"/>
                  <a:gd name="T5" fmla="*/ 82 h 126"/>
                  <a:gd name="T6" fmla="*/ 32 w 90"/>
                  <a:gd name="T7" fmla="*/ 42 h 126"/>
                  <a:gd name="T8" fmla="*/ 75 w 90"/>
                  <a:gd name="T9" fmla="*/ 97 h 126"/>
                  <a:gd name="T10" fmla="*/ 90 w 90"/>
                  <a:gd name="T11" fmla="*/ 126 h 126"/>
                  <a:gd name="T12" fmla="*/ 23 w 90"/>
                  <a:gd name="T13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26">
                    <a:moveTo>
                      <a:pt x="23" y="0"/>
                    </a:moveTo>
                    <a:cubicBezTo>
                      <a:pt x="56" y="46"/>
                      <a:pt x="73" y="29"/>
                      <a:pt x="86" y="55"/>
                    </a:cubicBezTo>
                    <a:cubicBezTo>
                      <a:pt x="80" y="64"/>
                      <a:pt x="76" y="73"/>
                      <a:pt x="75" y="82"/>
                    </a:cubicBezTo>
                    <a:cubicBezTo>
                      <a:pt x="47" y="68"/>
                      <a:pt x="32" y="40"/>
                      <a:pt x="32" y="42"/>
                    </a:cubicBezTo>
                    <a:cubicBezTo>
                      <a:pt x="32" y="44"/>
                      <a:pt x="45" y="81"/>
                      <a:pt x="75" y="97"/>
                    </a:cubicBezTo>
                    <a:cubicBezTo>
                      <a:pt x="77" y="108"/>
                      <a:pt x="83" y="117"/>
                      <a:pt x="90" y="126"/>
                    </a:cubicBezTo>
                    <a:cubicBezTo>
                      <a:pt x="26" y="113"/>
                      <a:pt x="0" y="46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75" name="PA-任意多边形 28">
                <a:extLst>
                  <a:ext uri="{FF2B5EF4-FFF2-40B4-BE49-F238E27FC236}">
                    <a16:creationId xmlns:a16="http://schemas.microsoft.com/office/drawing/2014/main" id="{25449AE3-7B42-46C8-B9D7-D18CD2A4674C}"/>
                  </a:ext>
                </a:extLst>
              </p:cNvPr>
              <p:cNvSpPr>
                <a:spLocks/>
              </p:cNvSpPr>
              <p:nvPr>
                <p:custDataLst>
                  <p:tags r:id="rId183"/>
                </p:custDataLst>
              </p:nvPr>
            </p:nvSpPr>
            <p:spPr bwMode="auto">
              <a:xfrm>
                <a:off x="995" y="1102"/>
                <a:ext cx="41" cy="108"/>
              </a:xfrm>
              <a:custGeom>
                <a:avLst/>
                <a:gdLst>
                  <a:gd name="T0" fmla="*/ 25 w 25"/>
                  <a:gd name="T1" fmla="*/ 0 h 66"/>
                  <a:gd name="T2" fmla="*/ 7 w 25"/>
                  <a:gd name="T3" fmla="*/ 40 h 66"/>
                  <a:gd name="T4" fmla="*/ 0 w 25"/>
                  <a:gd name="T5" fmla="*/ 18 h 66"/>
                  <a:gd name="T6" fmla="*/ 3 w 25"/>
                  <a:gd name="T7" fmla="*/ 65 h 66"/>
                  <a:gd name="T8" fmla="*/ 5 w 25"/>
                  <a:gd name="T9" fmla="*/ 64 h 66"/>
                  <a:gd name="T10" fmla="*/ 25 w 25"/>
                  <a:gd name="T1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66">
                    <a:moveTo>
                      <a:pt x="25" y="0"/>
                    </a:moveTo>
                    <a:cubicBezTo>
                      <a:pt x="19" y="13"/>
                      <a:pt x="13" y="28"/>
                      <a:pt x="7" y="40"/>
                    </a:cubicBezTo>
                    <a:cubicBezTo>
                      <a:pt x="6" y="34"/>
                      <a:pt x="6" y="25"/>
                      <a:pt x="0" y="18"/>
                    </a:cubicBezTo>
                    <a:cubicBezTo>
                      <a:pt x="4" y="33"/>
                      <a:pt x="2" y="49"/>
                      <a:pt x="3" y="65"/>
                    </a:cubicBezTo>
                    <a:cubicBezTo>
                      <a:pt x="3" y="66"/>
                      <a:pt x="5" y="66"/>
                      <a:pt x="5" y="64"/>
                    </a:cubicBezTo>
                    <a:cubicBezTo>
                      <a:pt x="12" y="44"/>
                      <a:pt x="19" y="19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76" name="PA-任意多边形 29">
                <a:extLst>
                  <a:ext uri="{FF2B5EF4-FFF2-40B4-BE49-F238E27FC236}">
                    <a16:creationId xmlns:a16="http://schemas.microsoft.com/office/drawing/2014/main" id="{3A43A286-1351-44F3-A373-8A4C84B8C77E}"/>
                  </a:ext>
                </a:extLst>
              </p:cNvPr>
              <p:cNvSpPr>
                <a:spLocks/>
              </p:cNvSpPr>
              <p:nvPr>
                <p:custDataLst>
                  <p:tags r:id="rId184"/>
                </p:custDataLst>
              </p:nvPr>
            </p:nvSpPr>
            <p:spPr bwMode="auto">
              <a:xfrm>
                <a:off x="877" y="667"/>
                <a:ext cx="164" cy="244"/>
              </a:xfrm>
              <a:custGeom>
                <a:avLst/>
                <a:gdLst>
                  <a:gd name="T0" fmla="*/ 64 w 100"/>
                  <a:gd name="T1" fmla="*/ 58 h 149"/>
                  <a:gd name="T2" fmla="*/ 68 w 100"/>
                  <a:gd name="T3" fmla="*/ 147 h 149"/>
                  <a:gd name="T4" fmla="*/ 45 w 100"/>
                  <a:gd name="T5" fmla="*/ 0 h 149"/>
                  <a:gd name="T6" fmla="*/ 51 w 100"/>
                  <a:gd name="T7" fmla="*/ 143 h 149"/>
                  <a:gd name="T8" fmla="*/ 55 w 100"/>
                  <a:gd name="T9" fmla="*/ 146 h 149"/>
                  <a:gd name="T10" fmla="*/ 64 w 100"/>
                  <a:gd name="T11" fmla="*/ 58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0" h="149">
                    <a:moveTo>
                      <a:pt x="64" y="58"/>
                    </a:moveTo>
                    <a:cubicBezTo>
                      <a:pt x="79" y="94"/>
                      <a:pt x="67" y="149"/>
                      <a:pt x="68" y="147"/>
                    </a:cubicBezTo>
                    <a:cubicBezTo>
                      <a:pt x="100" y="92"/>
                      <a:pt x="94" y="23"/>
                      <a:pt x="45" y="0"/>
                    </a:cubicBezTo>
                    <a:cubicBezTo>
                      <a:pt x="46" y="74"/>
                      <a:pt x="0" y="98"/>
                      <a:pt x="51" y="143"/>
                    </a:cubicBezTo>
                    <a:cubicBezTo>
                      <a:pt x="52" y="144"/>
                      <a:pt x="54" y="145"/>
                      <a:pt x="55" y="146"/>
                    </a:cubicBezTo>
                    <a:cubicBezTo>
                      <a:pt x="58" y="148"/>
                      <a:pt x="66" y="102"/>
                      <a:pt x="64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77" name="PA-任意多边形 30">
                <a:extLst>
                  <a:ext uri="{FF2B5EF4-FFF2-40B4-BE49-F238E27FC236}">
                    <a16:creationId xmlns:a16="http://schemas.microsoft.com/office/drawing/2014/main" id="{15A9DB4D-9706-4FE0-83C4-1D0FAD053925}"/>
                  </a:ext>
                </a:extLst>
              </p:cNvPr>
              <p:cNvSpPr>
                <a:spLocks/>
              </p:cNvSpPr>
              <p:nvPr>
                <p:custDataLst>
                  <p:tags r:id="rId185"/>
                </p:custDataLst>
              </p:nvPr>
            </p:nvSpPr>
            <p:spPr bwMode="auto">
              <a:xfrm>
                <a:off x="782" y="721"/>
                <a:ext cx="164" cy="178"/>
              </a:xfrm>
              <a:custGeom>
                <a:avLst/>
                <a:gdLst>
                  <a:gd name="T0" fmla="*/ 13 w 100"/>
                  <a:gd name="T1" fmla="*/ 0 h 109"/>
                  <a:gd name="T2" fmla="*/ 83 w 100"/>
                  <a:gd name="T3" fmla="*/ 42 h 109"/>
                  <a:gd name="T4" fmla="*/ 78 w 100"/>
                  <a:gd name="T5" fmla="*/ 69 h 109"/>
                  <a:gd name="T6" fmla="*/ 30 w 100"/>
                  <a:gd name="T7" fmla="*/ 39 h 109"/>
                  <a:gd name="T8" fmla="*/ 81 w 100"/>
                  <a:gd name="T9" fmla="*/ 84 h 109"/>
                  <a:gd name="T10" fmla="*/ 100 w 100"/>
                  <a:gd name="T11" fmla="*/ 109 h 109"/>
                  <a:gd name="T12" fmla="*/ 13 w 100"/>
                  <a:gd name="T13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0" h="109">
                    <a:moveTo>
                      <a:pt x="13" y="0"/>
                    </a:moveTo>
                    <a:cubicBezTo>
                      <a:pt x="54" y="38"/>
                      <a:pt x="66" y="19"/>
                      <a:pt x="83" y="42"/>
                    </a:cubicBezTo>
                    <a:cubicBezTo>
                      <a:pt x="80" y="51"/>
                      <a:pt x="77" y="60"/>
                      <a:pt x="78" y="69"/>
                    </a:cubicBezTo>
                    <a:cubicBezTo>
                      <a:pt x="48" y="61"/>
                      <a:pt x="30" y="37"/>
                      <a:pt x="30" y="39"/>
                    </a:cubicBezTo>
                    <a:cubicBezTo>
                      <a:pt x="30" y="41"/>
                      <a:pt x="49" y="73"/>
                      <a:pt x="81" y="84"/>
                    </a:cubicBezTo>
                    <a:cubicBezTo>
                      <a:pt x="85" y="94"/>
                      <a:pt x="92" y="102"/>
                      <a:pt x="100" y="109"/>
                    </a:cubicBezTo>
                    <a:cubicBezTo>
                      <a:pt x="37" y="108"/>
                      <a:pt x="0" y="49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78" name="PA-任意多边形 31">
                <a:extLst>
                  <a:ext uri="{FF2B5EF4-FFF2-40B4-BE49-F238E27FC236}">
                    <a16:creationId xmlns:a16="http://schemas.microsoft.com/office/drawing/2014/main" id="{F393DA3D-11C4-43A3-B05F-9C9A71BA693D}"/>
                  </a:ext>
                </a:extLst>
              </p:cNvPr>
              <p:cNvSpPr>
                <a:spLocks/>
              </p:cNvSpPr>
              <p:nvPr>
                <p:custDataLst>
                  <p:tags r:id="rId186"/>
                </p:custDataLst>
              </p:nvPr>
            </p:nvSpPr>
            <p:spPr bwMode="auto">
              <a:xfrm>
                <a:off x="954" y="867"/>
                <a:ext cx="33" cy="109"/>
              </a:xfrm>
              <a:custGeom>
                <a:avLst/>
                <a:gdLst>
                  <a:gd name="T0" fmla="*/ 20 w 20"/>
                  <a:gd name="T1" fmla="*/ 0 h 67"/>
                  <a:gd name="T2" fmla="*/ 11 w 20"/>
                  <a:gd name="T3" fmla="*/ 42 h 67"/>
                  <a:gd name="T4" fmla="*/ 0 w 20"/>
                  <a:gd name="T5" fmla="*/ 22 h 67"/>
                  <a:gd name="T6" fmla="*/ 11 w 20"/>
                  <a:gd name="T7" fmla="*/ 66 h 67"/>
                  <a:gd name="T8" fmla="*/ 13 w 20"/>
                  <a:gd name="T9" fmla="*/ 65 h 67"/>
                  <a:gd name="T10" fmla="*/ 20 w 20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67">
                    <a:moveTo>
                      <a:pt x="20" y="0"/>
                    </a:moveTo>
                    <a:cubicBezTo>
                      <a:pt x="17" y="14"/>
                      <a:pt x="14" y="29"/>
                      <a:pt x="11" y="42"/>
                    </a:cubicBezTo>
                    <a:cubicBezTo>
                      <a:pt x="9" y="36"/>
                      <a:pt x="7" y="28"/>
                      <a:pt x="0" y="22"/>
                    </a:cubicBezTo>
                    <a:cubicBezTo>
                      <a:pt x="7" y="36"/>
                      <a:pt x="8" y="52"/>
                      <a:pt x="11" y="66"/>
                    </a:cubicBezTo>
                    <a:cubicBezTo>
                      <a:pt x="12" y="67"/>
                      <a:pt x="13" y="66"/>
                      <a:pt x="13" y="65"/>
                    </a:cubicBezTo>
                    <a:cubicBezTo>
                      <a:pt x="16" y="45"/>
                      <a:pt x="19" y="19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79" name="PA-任意多边形 32">
                <a:extLst>
                  <a:ext uri="{FF2B5EF4-FFF2-40B4-BE49-F238E27FC236}">
                    <a16:creationId xmlns:a16="http://schemas.microsoft.com/office/drawing/2014/main" id="{BCD889F1-EC46-4179-87EC-04D3FF8730C8}"/>
                  </a:ext>
                </a:extLst>
              </p:cNvPr>
              <p:cNvSpPr>
                <a:spLocks/>
              </p:cNvSpPr>
              <p:nvPr>
                <p:custDataLst>
                  <p:tags r:id="rId187"/>
                </p:custDataLst>
              </p:nvPr>
            </p:nvSpPr>
            <p:spPr bwMode="auto">
              <a:xfrm>
                <a:off x="795" y="467"/>
                <a:ext cx="156" cy="229"/>
              </a:xfrm>
              <a:custGeom>
                <a:avLst/>
                <a:gdLst>
                  <a:gd name="T0" fmla="*/ 54 w 95"/>
                  <a:gd name="T1" fmla="*/ 53 h 140"/>
                  <a:gd name="T2" fmla="*/ 74 w 95"/>
                  <a:gd name="T3" fmla="*/ 137 h 140"/>
                  <a:gd name="T4" fmla="*/ 25 w 95"/>
                  <a:gd name="T5" fmla="*/ 0 h 140"/>
                  <a:gd name="T6" fmla="*/ 57 w 95"/>
                  <a:gd name="T7" fmla="*/ 136 h 140"/>
                  <a:gd name="T8" fmla="*/ 61 w 95"/>
                  <a:gd name="T9" fmla="*/ 138 h 140"/>
                  <a:gd name="T10" fmla="*/ 54 w 95"/>
                  <a:gd name="T11" fmla="*/ 53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5" h="140">
                    <a:moveTo>
                      <a:pt x="54" y="53"/>
                    </a:moveTo>
                    <a:cubicBezTo>
                      <a:pt x="75" y="84"/>
                      <a:pt x="73" y="139"/>
                      <a:pt x="74" y="137"/>
                    </a:cubicBezTo>
                    <a:cubicBezTo>
                      <a:pt x="95" y="78"/>
                      <a:pt x="76" y="14"/>
                      <a:pt x="25" y="0"/>
                    </a:cubicBezTo>
                    <a:cubicBezTo>
                      <a:pt x="39" y="71"/>
                      <a:pt x="0" y="103"/>
                      <a:pt x="57" y="136"/>
                    </a:cubicBezTo>
                    <a:cubicBezTo>
                      <a:pt x="59" y="137"/>
                      <a:pt x="60" y="137"/>
                      <a:pt x="61" y="138"/>
                    </a:cubicBezTo>
                    <a:cubicBezTo>
                      <a:pt x="65" y="140"/>
                      <a:pt x="64" y="94"/>
                      <a:pt x="54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80" name="PA-任意多边形 33">
                <a:extLst>
                  <a:ext uri="{FF2B5EF4-FFF2-40B4-BE49-F238E27FC236}">
                    <a16:creationId xmlns:a16="http://schemas.microsoft.com/office/drawing/2014/main" id="{7AD2B14A-C746-40F9-9FEC-D0AF9583ED83}"/>
                  </a:ext>
                </a:extLst>
              </p:cNvPr>
              <p:cNvSpPr>
                <a:spLocks/>
              </p:cNvSpPr>
              <p:nvPr>
                <p:custDataLst>
                  <p:tags r:id="rId188"/>
                </p:custDataLst>
              </p:nvPr>
            </p:nvSpPr>
            <p:spPr bwMode="auto">
              <a:xfrm>
                <a:off x="698" y="548"/>
                <a:ext cx="177" cy="160"/>
              </a:xfrm>
              <a:custGeom>
                <a:avLst/>
                <a:gdLst>
                  <a:gd name="T0" fmla="*/ 4 w 108"/>
                  <a:gd name="T1" fmla="*/ 0 h 98"/>
                  <a:gd name="T2" fmla="*/ 79 w 108"/>
                  <a:gd name="T3" fmla="*/ 27 h 98"/>
                  <a:gd name="T4" fmla="*/ 79 w 108"/>
                  <a:gd name="T5" fmla="*/ 54 h 98"/>
                  <a:gd name="T6" fmla="*/ 27 w 108"/>
                  <a:gd name="T7" fmla="*/ 34 h 98"/>
                  <a:gd name="T8" fmla="*/ 84 w 108"/>
                  <a:gd name="T9" fmla="*/ 67 h 98"/>
                  <a:gd name="T10" fmla="*/ 108 w 108"/>
                  <a:gd name="T11" fmla="*/ 88 h 98"/>
                  <a:gd name="T12" fmla="*/ 4 w 108"/>
                  <a:gd name="T1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98">
                    <a:moveTo>
                      <a:pt x="4" y="0"/>
                    </a:moveTo>
                    <a:cubicBezTo>
                      <a:pt x="50" y="28"/>
                      <a:pt x="58" y="8"/>
                      <a:pt x="79" y="27"/>
                    </a:cubicBezTo>
                    <a:cubicBezTo>
                      <a:pt x="77" y="36"/>
                      <a:pt x="77" y="45"/>
                      <a:pt x="79" y="54"/>
                    </a:cubicBezTo>
                    <a:cubicBezTo>
                      <a:pt x="49" y="51"/>
                      <a:pt x="27" y="32"/>
                      <a:pt x="27" y="34"/>
                    </a:cubicBezTo>
                    <a:cubicBezTo>
                      <a:pt x="28" y="36"/>
                      <a:pt x="52" y="63"/>
                      <a:pt x="84" y="67"/>
                    </a:cubicBezTo>
                    <a:cubicBezTo>
                      <a:pt x="90" y="76"/>
                      <a:pt x="98" y="82"/>
                      <a:pt x="108" y="88"/>
                    </a:cubicBezTo>
                    <a:cubicBezTo>
                      <a:pt x="47" y="98"/>
                      <a:pt x="0" y="49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81" name="PA-任意多边形 34">
                <a:extLst>
                  <a:ext uri="{FF2B5EF4-FFF2-40B4-BE49-F238E27FC236}">
                    <a16:creationId xmlns:a16="http://schemas.microsoft.com/office/drawing/2014/main" id="{378333A3-6B94-4C45-86C6-3FC8FFCEFA77}"/>
                  </a:ext>
                </a:extLst>
              </p:cNvPr>
              <p:cNvSpPr>
                <a:spLocks/>
              </p:cNvSpPr>
              <p:nvPr>
                <p:custDataLst>
                  <p:tags r:id="rId189"/>
                </p:custDataLst>
              </p:nvPr>
            </p:nvSpPr>
            <p:spPr bwMode="auto">
              <a:xfrm>
                <a:off x="884" y="652"/>
                <a:ext cx="32" cy="108"/>
              </a:xfrm>
              <a:custGeom>
                <a:avLst/>
                <a:gdLst>
                  <a:gd name="T0" fmla="*/ 15 w 20"/>
                  <a:gd name="T1" fmla="*/ 0 h 66"/>
                  <a:gd name="T2" fmla="*/ 13 w 20"/>
                  <a:gd name="T3" fmla="*/ 42 h 66"/>
                  <a:gd name="T4" fmla="*/ 0 w 20"/>
                  <a:gd name="T5" fmla="*/ 25 h 66"/>
                  <a:gd name="T6" fmla="*/ 18 w 20"/>
                  <a:gd name="T7" fmla="*/ 65 h 66"/>
                  <a:gd name="T8" fmla="*/ 20 w 20"/>
                  <a:gd name="T9" fmla="*/ 63 h 66"/>
                  <a:gd name="T10" fmla="*/ 15 w 20"/>
                  <a:gd name="T1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66">
                    <a:moveTo>
                      <a:pt x="15" y="0"/>
                    </a:moveTo>
                    <a:cubicBezTo>
                      <a:pt x="14" y="14"/>
                      <a:pt x="14" y="29"/>
                      <a:pt x="13" y="42"/>
                    </a:cubicBezTo>
                    <a:cubicBezTo>
                      <a:pt x="11" y="37"/>
                      <a:pt x="7" y="29"/>
                      <a:pt x="0" y="25"/>
                    </a:cubicBezTo>
                    <a:cubicBezTo>
                      <a:pt x="9" y="37"/>
                      <a:pt x="12" y="52"/>
                      <a:pt x="18" y="65"/>
                    </a:cubicBezTo>
                    <a:cubicBezTo>
                      <a:pt x="19" y="66"/>
                      <a:pt x="20" y="65"/>
                      <a:pt x="20" y="63"/>
                    </a:cubicBezTo>
                    <a:cubicBezTo>
                      <a:pt x="19" y="44"/>
                      <a:pt x="17" y="19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82" name="PA-任意多边形 35">
                <a:extLst>
                  <a:ext uri="{FF2B5EF4-FFF2-40B4-BE49-F238E27FC236}">
                    <a16:creationId xmlns:a16="http://schemas.microsoft.com/office/drawing/2014/main" id="{71DF988C-778B-4E9A-BED7-EE244C468935}"/>
                  </a:ext>
                </a:extLst>
              </p:cNvPr>
              <p:cNvSpPr>
                <a:spLocks/>
              </p:cNvSpPr>
              <p:nvPr>
                <p:custDataLst>
                  <p:tags r:id="rId190"/>
                </p:custDataLst>
              </p:nvPr>
            </p:nvSpPr>
            <p:spPr bwMode="auto">
              <a:xfrm>
                <a:off x="680" y="307"/>
                <a:ext cx="141" cy="206"/>
              </a:xfrm>
              <a:custGeom>
                <a:avLst/>
                <a:gdLst>
                  <a:gd name="T0" fmla="*/ 43 w 86"/>
                  <a:gd name="T1" fmla="*/ 45 h 126"/>
                  <a:gd name="T2" fmla="*/ 77 w 86"/>
                  <a:gd name="T3" fmla="*/ 122 h 126"/>
                  <a:gd name="T4" fmla="*/ 5 w 86"/>
                  <a:gd name="T5" fmla="*/ 0 h 126"/>
                  <a:gd name="T6" fmla="*/ 61 w 86"/>
                  <a:gd name="T7" fmla="*/ 123 h 126"/>
                  <a:gd name="T8" fmla="*/ 65 w 86"/>
                  <a:gd name="T9" fmla="*/ 125 h 126"/>
                  <a:gd name="T10" fmla="*/ 43 w 86"/>
                  <a:gd name="T11" fmla="*/ 4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126">
                    <a:moveTo>
                      <a:pt x="43" y="45"/>
                    </a:moveTo>
                    <a:cubicBezTo>
                      <a:pt x="69" y="71"/>
                      <a:pt x="77" y="124"/>
                      <a:pt x="77" y="122"/>
                    </a:cubicBezTo>
                    <a:cubicBezTo>
                      <a:pt x="86" y="62"/>
                      <a:pt x="56" y="4"/>
                      <a:pt x="5" y="0"/>
                    </a:cubicBezTo>
                    <a:cubicBezTo>
                      <a:pt x="32" y="65"/>
                      <a:pt x="0" y="103"/>
                      <a:pt x="61" y="123"/>
                    </a:cubicBezTo>
                    <a:cubicBezTo>
                      <a:pt x="62" y="124"/>
                      <a:pt x="64" y="124"/>
                      <a:pt x="65" y="125"/>
                    </a:cubicBezTo>
                    <a:cubicBezTo>
                      <a:pt x="69" y="126"/>
                      <a:pt x="60" y="83"/>
                      <a:pt x="43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83" name="PA-任意多边形 36">
                <a:extLst>
                  <a:ext uri="{FF2B5EF4-FFF2-40B4-BE49-F238E27FC236}">
                    <a16:creationId xmlns:a16="http://schemas.microsoft.com/office/drawing/2014/main" id="{0E07BECA-F19B-4A24-8695-F2CD15ECF54C}"/>
                  </a:ext>
                </a:extLst>
              </p:cNvPr>
              <p:cNvSpPr>
                <a:spLocks/>
              </p:cNvSpPr>
              <p:nvPr>
                <p:custDataLst>
                  <p:tags r:id="rId191"/>
                </p:custDataLst>
              </p:nvPr>
            </p:nvSpPr>
            <p:spPr bwMode="auto">
              <a:xfrm>
                <a:off x="579" y="404"/>
                <a:ext cx="188" cy="144"/>
              </a:xfrm>
              <a:custGeom>
                <a:avLst/>
                <a:gdLst>
                  <a:gd name="T0" fmla="*/ 0 w 115"/>
                  <a:gd name="T1" fmla="*/ 2 h 88"/>
                  <a:gd name="T2" fmla="*/ 76 w 115"/>
                  <a:gd name="T3" fmla="*/ 14 h 88"/>
                  <a:gd name="T4" fmla="*/ 81 w 115"/>
                  <a:gd name="T5" fmla="*/ 40 h 88"/>
                  <a:gd name="T6" fmla="*/ 28 w 115"/>
                  <a:gd name="T7" fmla="*/ 30 h 88"/>
                  <a:gd name="T8" fmla="*/ 89 w 115"/>
                  <a:gd name="T9" fmla="*/ 52 h 88"/>
                  <a:gd name="T10" fmla="*/ 115 w 115"/>
                  <a:gd name="T11" fmla="*/ 67 h 88"/>
                  <a:gd name="T12" fmla="*/ 0 w 115"/>
                  <a:gd name="T13" fmla="*/ 2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5" h="88">
                    <a:moveTo>
                      <a:pt x="0" y="2"/>
                    </a:moveTo>
                    <a:cubicBezTo>
                      <a:pt x="49" y="21"/>
                      <a:pt x="53" y="0"/>
                      <a:pt x="76" y="14"/>
                    </a:cubicBezTo>
                    <a:cubicBezTo>
                      <a:pt x="76" y="23"/>
                      <a:pt x="77" y="32"/>
                      <a:pt x="81" y="40"/>
                    </a:cubicBezTo>
                    <a:cubicBezTo>
                      <a:pt x="52" y="43"/>
                      <a:pt x="27" y="28"/>
                      <a:pt x="28" y="30"/>
                    </a:cubicBezTo>
                    <a:cubicBezTo>
                      <a:pt x="29" y="32"/>
                      <a:pt x="57" y="54"/>
                      <a:pt x="89" y="52"/>
                    </a:cubicBezTo>
                    <a:cubicBezTo>
                      <a:pt x="95" y="59"/>
                      <a:pt x="105" y="64"/>
                      <a:pt x="115" y="67"/>
                    </a:cubicBezTo>
                    <a:cubicBezTo>
                      <a:pt x="58" y="88"/>
                      <a:pt x="5" y="49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84" name="PA-任意多边形 37">
                <a:extLst>
                  <a:ext uri="{FF2B5EF4-FFF2-40B4-BE49-F238E27FC236}">
                    <a16:creationId xmlns:a16="http://schemas.microsoft.com/office/drawing/2014/main" id="{043770EF-28F2-489B-9673-1EEF7AA93318}"/>
                  </a:ext>
                </a:extLst>
              </p:cNvPr>
              <p:cNvSpPr>
                <a:spLocks/>
              </p:cNvSpPr>
              <p:nvPr>
                <p:custDataLst>
                  <p:tags r:id="rId192"/>
                </p:custDataLst>
              </p:nvPr>
            </p:nvSpPr>
            <p:spPr bwMode="auto">
              <a:xfrm>
                <a:off x="775" y="471"/>
                <a:ext cx="43" cy="101"/>
              </a:xfrm>
              <a:custGeom>
                <a:avLst/>
                <a:gdLst>
                  <a:gd name="T0" fmla="*/ 9 w 26"/>
                  <a:gd name="T1" fmla="*/ 0 h 62"/>
                  <a:gd name="T2" fmla="*/ 16 w 26"/>
                  <a:gd name="T3" fmla="*/ 40 h 62"/>
                  <a:gd name="T4" fmla="*/ 0 w 26"/>
                  <a:gd name="T5" fmla="*/ 26 h 62"/>
                  <a:gd name="T6" fmla="*/ 25 w 26"/>
                  <a:gd name="T7" fmla="*/ 61 h 62"/>
                  <a:gd name="T8" fmla="*/ 26 w 26"/>
                  <a:gd name="T9" fmla="*/ 59 h 62"/>
                  <a:gd name="T10" fmla="*/ 9 w 26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62">
                    <a:moveTo>
                      <a:pt x="9" y="0"/>
                    </a:moveTo>
                    <a:cubicBezTo>
                      <a:pt x="12" y="13"/>
                      <a:pt x="15" y="27"/>
                      <a:pt x="16" y="40"/>
                    </a:cubicBezTo>
                    <a:cubicBezTo>
                      <a:pt x="12" y="36"/>
                      <a:pt x="8" y="29"/>
                      <a:pt x="0" y="26"/>
                    </a:cubicBezTo>
                    <a:cubicBezTo>
                      <a:pt x="10" y="36"/>
                      <a:pt x="16" y="50"/>
                      <a:pt x="25" y="61"/>
                    </a:cubicBezTo>
                    <a:cubicBezTo>
                      <a:pt x="26" y="62"/>
                      <a:pt x="26" y="61"/>
                      <a:pt x="26" y="59"/>
                    </a:cubicBezTo>
                    <a:cubicBezTo>
                      <a:pt x="22" y="41"/>
                      <a:pt x="15" y="17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85" name="PA-任意多边形 38">
                <a:extLst>
                  <a:ext uri="{FF2B5EF4-FFF2-40B4-BE49-F238E27FC236}">
                    <a16:creationId xmlns:a16="http://schemas.microsoft.com/office/drawing/2014/main" id="{A5CEE089-3DC0-4F7F-8D05-BE21059250C8}"/>
                  </a:ext>
                </a:extLst>
              </p:cNvPr>
              <p:cNvSpPr>
                <a:spLocks/>
              </p:cNvSpPr>
              <p:nvPr>
                <p:custDataLst>
                  <p:tags r:id="rId193"/>
                </p:custDataLst>
              </p:nvPr>
            </p:nvSpPr>
            <p:spPr bwMode="auto">
              <a:xfrm>
                <a:off x="513" y="165"/>
                <a:ext cx="149" cy="188"/>
              </a:xfrm>
              <a:custGeom>
                <a:avLst/>
                <a:gdLst>
                  <a:gd name="T0" fmla="*/ 44 w 91"/>
                  <a:gd name="T1" fmla="*/ 42 h 115"/>
                  <a:gd name="T2" fmla="*/ 91 w 91"/>
                  <a:gd name="T3" fmla="*/ 110 h 115"/>
                  <a:gd name="T4" fmla="*/ 0 w 91"/>
                  <a:gd name="T5" fmla="*/ 6 h 115"/>
                  <a:gd name="T6" fmla="*/ 75 w 91"/>
                  <a:gd name="T7" fmla="*/ 114 h 115"/>
                  <a:gd name="T8" fmla="*/ 80 w 91"/>
                  <a:gd name="T9" fmla="*/ 114 h 115"/>
                  <a:gd name="T10" fmla="*/ 44 w 91"/>
                  <a:gd name="T11" fmla="*/ 42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1" h="115">
                    <a:moveTo>
                      <a:pt x="44" y="42"/>
                    </a:moveTo>
                    <a:cubicBezTo>
                      <a:pt x="73" y="63"/>
                      <a:pt x="91" y="111"/>
                      <a:pt x="91" y="110"/>
                    </a:cubicBezTo>
                    <a:cubicBezTo>
                      <a:pt x="88" y="50"/>
                      <a:pt x="49" y="0"/>
                      <a:pt x="0" y="6"/>
                    </a:cubicBezTo>
                    <a:cubicBezTo>
                      <a:pt x="37" y="63"/>
                      <a:pt x="13" y="105"/>
                      <a:pt x="75" y="114"/>
                    </a:cubicBezTo>
                    <a:cubicBezTo>
                      <a:pt x="77" y="114"/>
                      <a:pt x="78" y="114"/>
                      <a:pt x="80" y="114"/>
                    </a:cubicBezTo>
                    <a:cubicBezTo>
                      <a:pt x="83" y="115"/>
                      <a:pt x="67" y="75"/>
                      <a:pt x="44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86" name="PA-任意多边形 39">
                <a:extLst>
                  <a:ext uri="{FF2B5EF4-FFF2-40B4-BE49-F238E27FC236}">
                    <a16:creationId xmlns:a16="http://schemas.microsoft.com/office/drawing/2014/main" id="{75CD478C-98AE-4015-9C2F-CF0529FBD8D6}"/>
                  </a:ext>
                </a:extLst>
              </p:cNvPr>
              <p:cNvSpPr>
                <a:spLocks/>
              </p:cNvSpPr>
              <p:nvPr>
                <p:custDataLst>
                  <p:tags r:id="rId194"/>
                </p:custDataLst>
              </p:nvPr>
            </p:nvSpPr>
            <p:spPr bwMode="auto">
              <a:xfrm>
                <a:off x="426" y="271"/>
                <a:ext cx="198" cy="136"/>
              </a:xfrm>
              <a:custGeom>
                <a:avLst/>
                <a:gdLst>
                  <a:gd name="T0" fmla="*/ 0 w 121"/>
                  <a:gd name="T1" fmla="*/ 11 h 83"/>
                  <a:gd name="T2" fmla="*/ 75 w 121"/>
                  <a:gd name="T3" fmla="*/ 9 h 83"/>
                  <a:gd name="T4" fmla="*/ 84 w 121"/>
                  <a:gd name="T5" fmla="*/ 33 h 83"/>
                  <a:gd name="T6" fmla="*/ 32 w 121"/>
                  <a:gd name="T7" fmla="*/ 33 h 83"/>
                  <a:gd name="T8" fmla="*/ 94 w 121"/>
                  <a:gd name="T9" fmla="*/ 43 h 83"/>
                  <a:gd name="T10" fmla="*/ 121 w 121"/>
                  <a:gd name="T11" fmla="*/ 53 h 83"/>
                  <a:gd name="T12" fmla="*/ 0 w 121"/>
                  <a:gd name="T13" fmla="*/ 1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1" h="83">
                    <a:moveTo>
                      <a:pt x="0" y="11"/>
                    </a:moveTo>
                    <a:cubicBezTo>
                      <a:pt x="50" y="21"/>
                      <a:pt x="50" y="0"/>
                      <a:pt x="75" y="9"/>
                    </a:cubicBezTo>
                    <a:cubicBezTo>
                      <a:pt x="77" y="18"/>
                      <a:pt x="79" y="26"/>
                      <a:pt x="84" y="33"/>
                    </a:cubicBezTo>
                    <a:cubicBezTo>
                      <a:pt x="57" y="41"/>
                      <a:pt x="30" y="32"/>
                      <a:pt x="32" y="33"/>
                    </a:cubicBezTo>
                    <a:cubicBezTo>
                      <a:pt x="33" y="35"/>
                      <a:pt x="64" y="51"/>
                      <a:pt x="94" y="43"/>
                    </a:cubicBezTo>
                    <a:cubicBezTo>
                      <a:pt x="101" y="49"/>
                      <a:pt x="111" y="51"/>
                      <a:pt x="121" y="53"/>
                    </a:cubicBezTo>
                    <a:cubicBezTo>
                      <a:pt x="71" y="83"/>
                      <a:pt x="13" y="56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87" name="PA-任意多边形 40">
                <a:extLst>
                  <a:ext uri="{FF2B5EF4-FFF2-40B4-BE49-F238E27FC236}">
                    <a16:creationId xmlns:a16="http://schemas.microsoft.com/office/drawing/2014/main" id="{A04624FB-4437-4F09-B7E1-0D54E8E1A91E}"/>
                  </a:ext>
                </a:extLst>
              </p:cNvPr>
              <p:cNvSpPr>
                <a:spLocks/>
              </p:cNvSpPr>
              <p:nvPr>
                <p:custDataLst>
                  <p:tags r:id="rId195"/>
                </p:custDataLst>
              </p:nvPr>
            </p:nvSpPr>
            <p:spPr bwMode="auto">
              <a:xfrm>
                <a:off x="633" y="312"/>
                <a:ext cx="52" cy="92"/>
              </a:xfrm>
              <a:custGeom>
                <a:avLst/>
                <a:gdLst>
                  <a:gd name="T0" fmla="*/ 4 w 32"/>
                  <a:gd name="T1" fmla="*/ 0 h 56"/>
                  <a:gd name="T2" fmla="*/ 18 w 32"/>
                  <a:gd name="T3" fmla="*/ 37 h 56"/>
                  <a:gd name="T4" fmla="*/ 0 w 32"/>
                  <a:gd name="T5" fmla="*/ 27 h 56"/>
                  <a:gd name="T6" fmla="*/ 30 w 32"/>
                  <a:gd name="T7" fmla="*/ 56 h 56"/>
                  <a:gd name="T8" fmla="*/ 31 w 32"/>
                  <a:gd name="T9" fmla="*/ 54 h 56"/>
                  <a:gd name="T10" fmla="*/ 4 w 32"/>
                  <a:gd name="T1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56">
                    <a:moveTo>
                      <a:pt x="4" y="0"/>
                    </a:moveTo>
                    <a:cubicBezTo>
                      <a:pt x="9" y="12"/>
                      <a:pt x="14" y="25"/>
                      <a:pt x="18" y="37"/>
                    </a:cubicBezTo>
                    <a:cubicBezTo>
                      <a:pt x="14" y="34"/>
                      <a:pt x="8" y="28"/>
                      <a:pt x="0" y="27"/>
                    </a:cubicBezTo>
                    <a:cubicBezTo>
                      <a:pt x="12" y="34"/>
                      <a:pt x="20" y="46"/>
                      <a:pt x="30" y="56"/>
                    </a:cubicBezTo>
                    <a:cubicBezTo>
                      <a:pt x="31" y="56"/>
                      <a:pt x="32" y="55"/>
                      <a:pt x="31" y="54"/>
                    </a:cubicBezTo>
                    <a:cubicBezTo>
                      <a:pt x="24" y="37"/>
                      <a:pt x="13" y="16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88" name="PA-任意多边形 41">
                <a:extLst>
                  <a:ext uri="{FF2B5EF4-FFF2-40B4-BE49-F238E27FC236}">
                    <a16:creationId xmlns:a16="http://schemas.microsoft.com/office/drawing/2014/main" id="{C4BA7669-0111-4504-8C69-71E33DF8DA32}"/>
                  </a:ext>
                </a:extLst>
              </p:cNvPr>
              <p:cNvSpPr>
                <a:spLocks/>
              </p:cNvSpPr>
              <p:nvPr>
                <p:custDataLst>
                  <p:tags r:id="rId196"/>
                </p:custDataLst>
              </p:nvPr>
            </p:nvSpPr>
            <p:spPr bwMode="auto">
              <a:xfrm>
                <a:off x="328" y="52"/>
                <a:ext cx="173" cy="173"/>
              </a:xfrm>
              <a:custGeom>
                <a:avLst/>
                <a:gdLst>
                  <a:gd name="T0" fmla="*/ 49 w 106"/>
                  <a:gd name="T1" fmla="*/ 41 h 106"/>
                  <a:gd name="T2" fmla="*/ 106 w 106"/>
                  <a:gd name="T3" fmla="*/ 96 h 106"/>
                  <a:gd name="T4" fmla="*/ 0 w 106"/>
                  <a:gd name="T5" fmla="*/ 14 h 106"/>
                  <a:gd name="T6" fmla="*/ 92 w 106"/>
                  <a:gd name="T7" fmla="*/ 103 h 106"/>
                  <a:gd name="T8" fmla="*/ 96 w 106"/>
                  <a:gd name="T9" fmla="*/ 103 h 106"/>
                  <a:gd name="T10" fmla="*/ 49 w 106"/>
                  <a:gd name="T11" fmla="*/ 41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" h="106">
                    <a:moveTo>
                      <a:pt x="49" y="41"/>
                    </a:moveTo>
                    <a:cubicBezTo>
                      <a:pt x="80" y="55"/>
                      <a:pt x="106" y="98"/>
                      <a:pt x="106" y="96"/>
                    </a:cubicBezTo>
                    <a:cubicBezTo>
                      <a:pt x="93" y="40"/>
                      <a:pt x="46" y="0"/>
                      <a:pt x="0" y="14"/>
                    </a:cubicBezTo>
                    <a:cubicBezTo>
                      <a:pt x="46" y="62"/>
                      <a:pt x="31" y="106"/>
                      <a:pt x="92" y="103"/>
                    </a:cubicBezTo>
                    <a:cubicBezTo>
                      <a:pt x="93" y="103"/>
                      <a:pt x="95" y="103"/>
                      <a:pt x="96" y="103"/>
                    </a:cubicBezTo>
                    <a:cubicBezTo>
                      <a:pt x="100" y="103"/>
                      <a:pt x="77" y="68"/>
                      <a:pt x="49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89" name="PA-任意多边形 42">
                <a:extLst>
                  <a:ext uri="{FF2B5EF4-FFF2-40B4-BE49-F238E27FC236}">
                    <a16:creationId xmlns:a16="http://schemas.microsoft.com/office/drawing/2014/main" id="{97C10CE0-EB6C-4014-A7FC-C59D299A6214}"/>
                  </a:ext>
                </a:extLst>
              </p:cNvPr>
              <p:cNvSpPr>
                <a:spLocks/>
              </p:cNvSpPr>
              <p:nvPr>
                <p:custDataLst>
                  <p:tags r:id="rId197"/>
                </p:custDataLst>
              </p:nvPr>
            </p:nvSpPr>
            <p:spPr bwMode="auto">
              <a:xfrm>
                <a:off x="265" y="168"/>
                <a:ext cx="204" cy="124"/>
              </a:xfrm>
              <a:custGeom>
                <a:avLst/>
                <a:gdLst>
                  <a:gd name="T0" fmla="*/ 0 w 124"/>
                  <a:gd name="T1" fmla="*/ 20 h 76"/>
                  <a:gd name="T2" fmla="*/ 72 w 124"/>
                  <a:gd name="T3" fmla="*/ 4 h 76"/>
                  <a:gd name="T4" fmla="*/ 85 w 124"/>
                  <a:gd name="T5" fmla="*/ 26 h 76"/>
                  <a:gd name="T6" fmla="*/ 35 w 124"/>
                  <a:gd name="T7" fmla="*/ 35 h 76"/>
                  <a:gd name="T8" fmla="*/ 96 w 124"/>
                  <a:gd name="T9" fmla="*/ 33 h 76"/>
                  <a:gd name="T10" fmla="*/ 124 w 124"/>
                  <a:gd name="T11" fmla="*/ 38 h 76"/>
                  <a:gd name="T12" fmla="*/ 0 w 124"/>
                  <a:gd name="T13" fmla="*/ 2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76">
                    <a:moveTo>
                      <a:pt x="0" y="20"/>
                    </a:moveTo>
                    <a:cubicBezTo>
                      <a:pt x="50" y="20"/>
                      <a:pt x="46" y="0"/>
                      <a:pt x="72" y="4"/>
                    </a:cubicBezTo>
                    <a:cubicBezTo>
                      <a:pt x="75" y="12"/>
                      <a:pt x="79" y="20"/>
                      <a:pt x="85" y="26"/>
                    </a:cubicBezTo>
                    <a:cubicBezTo>
                      <a:pt x="60" y="38"/>
                      <a:pt x="33" y="34"/>
                      <a:pt x="35" y="35"/>
                    </a:cubicBezTo>
                    <a:cubicBezTo>
                      <a:pt x="37" y="36"/>
                      <a:pt x="68" y="46"/>
                      <a:pt x="96" y="33"/>
                    </a:cubicBezTo>
                    <a:cubicBezTo>
                      <a:pt x="104" y="37"/>
                      <a:pt x="114" y="38"/>
                      <a:pt x="124" y="38"/>
                    </a:cubicBezTo>
                    <a:cubicBezTo>
                      <a:pt x="82" y="76"/>
                      <a:pt x="22" y="60"/>
                      <a:pt x="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90" name="PA-任意多边形 43">
                <a:extLst>
                  <a:ext uri="{FF2B5EF4-FFF2-40B4-BE49-F238E27FC236}">
                    <a16:creationId xmlns:a16="http://schemas.microsoft.com/office/drawing/2014/main" id="{7AC4FAE9-C0A5-4FAD-959B-6F0818789279}"/>
                  </a:ext>
                </a:extLst>
              </p:cNvPr>
              <p:cNvSpPr>
                <a:spLocks/>
              </p:cNvSpPr>
              <p:nvPr>
                <p:custDataLst>
                  <p:tags r:id="rId198"/>
                </p:custDataLst>
              </p:nvPr>
            </p:nvSpPr>
            <p:spPr bwMode="auto">
              <a:xfrm>
                <a:off x="474" y="183"/>
                <a:ext cx="60" cy="80"/>
              </a:xfrm>
              <a:custGeom>
                <a:avLst/>
                <a:gdLst>
                  <a:gd name="T0" fmla="*/ 0 w 37"/>
                  <a:gd name="T1" fmla="*/ 0 h 49"/>
                  <a:gd name="T2" fmla="*/ 20 w 37"/>
                  <a:gd name="T3" fmla="*/ 33 h 49"/>
                  <a:gd name="T4" fmla="*/ 1 w 37"/>
                  <a:gd name="T5" fmla="*/ 27 h 49"/>
                  <a:gd name="T6" fmla="*/ 36 w 37"/>
                  <a:gd name="T7" fmla="*/ 49 h 49"/>
                  <a:gd name="T8" fmla="*/ 36 w 37"/>
                  <a:gd name="T9" fmla="*/ 47 h 49"/>
                  <a:gd name="T10" fmla="*/ 0 w 37"/>
                  <a:gd name="T11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49">
                    <a:moveTo>
                      <a:pt x="0" y="0"/>
                    </a:moveTo>
                    <a:cubicBezTo>
                      <a:pt x="7" y="11"/>
                      <a:pt x="15" y="23"/>
                      <a:pt x="20" y="33"/>
                    </a:cubicBezTo>
                    <a:cubicBezTo>
                      <a:pt x="16" y="31"/>
                      <a:pt x="9" y="26"/>
                      <a:pt x="1" y="27"/>
                    </a:cubicBezTo>
                    <a:cubicBezTo>
                      <a:pt x="14" y="32"/>
                      <a:pt x="24" y="42"/>
                      <a:pt x="36" y="49"/>
                    </a:cubicBezTo>
                    <a:cubicBezTo>
                      <a:pt x="36" y="49"/>
                      <a:pt x="37" y="48"/>
                      <a:pt x="36" y="47"/>
                    </a:cubicBezTo>
                    <a:cubicBezTo>
                      <a:pt x="25" y="32"/>
                      <a:pt x="12" y="1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91" name="PA-任意多边形 44">
                <a:extLst>
                  <a:ext uri="{FF2B5EF4-FFF2-40B4-BE49-F238E27FC236}">
                    <a16:creationId xmlns:a16="http://schemas.microsoft.com/office/drawing/2014/main" id="{F333F866-EFA9-4FD4-B032-2ED4695E90F6}"/>
                  </a:ext>
                </a:extLst>
              </p:cNvPr>
              <p:cNvSpPr>
                <a:spLocks/>
              </p:cNvSpPr>
              <p:nvPr>
                <p:custDataLst>
                  <p:tags r:id="rId199"/>
                </p:custDataLst>
              </p:nvPr>
            </p:nvSpPr>
            <p:spPr bwMode="auto">
              <a:xfrm>
                <a:off x="126" y="-20"/>
                <a:ext cx="190" cy="170"/>
              </a:xfrm>
              <a:custGeom>
                <a:avLst/>
                <a:gdLst>
                  <a:gd name="T0" fmla="*/ 51 w 116"/>
                  <a:gd name="T1" fmla="*/ 38 h 104"/>
                  <a:gd name="T2" fmla="*/ 115 w 116"/>
                  <a:gd name="T3" fmla="*/ 81 h 104"/>
                  <a:gd name="T4" fmla="*/ 0 w 116"/>
                  <a:gd name="T5" fmla="*/ 22 h 104"/>
                  <a:gd name="T6" fmla="*/ 103 w 116"/>
                  <a:gd name="T7" fmla="*/ 90 h 104"/>
                  <a:gd name="T8" fmla="*/ 107 w 116"/>
                  <a:gd name="T9" fmla="*/ 89 h 104"/>
                  <a:gd name="T10" fmla="*/ 51 w 116"/>
                  <a:gd name="T11" fmla="*/ 38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6" h="104">
                    <a:moveTo>
                      <a:pt x="51" y="38"/>
                    </a:moveTo>
                    <a:cubicBezTo>
                      <a:pt x="84" y="46"/>
                      <a:pt x="116" y="82"/>
                      <a:pt x="115" y="81"/>
                    </a:cubicBezTo>
                    <a:cubicBezTo>
                      <a:pt x="93" y="30"/>
                      <a:pt x="41" y="0"/>
                      <a:pt x="0" y="22"/>
                    </a:cubicBezTo>
                    <a:cubicBezTo>
                      <a:pt x="52" y="59"/>
                      <a:pt x="46" y="104"/>
                      <a:pt x="103" y="90"/>
                    </a:cubicBezTo>
                    <a:cubicBezTo>
                      <a:pt x="105" y="90"/>
                      <a:pt x="106" y="89"/>
                      <a:pt x="107" y="89"/>
                    </a:cubicBezTo>
                    <a:cubicBezTo>
                      <a:pt x="111" y="88"/>
                      <a:pt x="83" y="59"/>
                      <a:pt x="51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92" name="PA-任意多边形 45">
                <a:extLst>
                  <a:ext uri="{FF2B5EF4-FFF2-40B4-BE49-F238E27FC236}">
                    <a16:creationId xmlns:a16="http://schemas.microsoft.com/office/drawing/2014/main" id="{2524C573-DEC9-4D74-99FB-7AFDE796C325}"/>
                  </a:ext>
                </a:extLst>
              </p:cNvPr>
              <p:cNvSpPr>
                <a:spLocks/>
              </p:cNvSpPr>
              <p:nvPr>
                <p:custDataLst>
                  <p:tags r:id="rId200"/>
                </p:custDataLst>
              </p:nvPr>
            </p:nvSpPr>
            <p:spPr bwMode="auto">
              <a:xfrm>
                <a:off x="90" y="101"/>
                <a:ext cx="197" cy="108"/>
              </a:xfrm>
              <a:custGeom>
                <a:avLst/>
                <a:gdLst>
                  <a:gd name="T0" fmla="*/ 0 w 120"/>
                  <a:gd name="T1" fmla="*/ 28 h 66"/>
                  <a:gd name="T2" fmla="*/ 65 w 120"/>
                  <a:gd name="T3" fmla="*/ 0 h 66"/>
                  <a:gd name="T4" fmla="*/ 81 w 120"/>
                  <a:gd name="T5" fmla="*/ 18 h 66"/>
                  <a:gd name="T6" fmla="*/ 35 w 120"/>
                  <a:gd name="T7" fmla="*/ 36 h 66"/>
                  <a:gd name="T8" fmla="*/ 93 w 120"/>
                  <a:gd name="T9" fmla="*/ 23 h 66"/>
                  <a:gd name="T10" fmla="*/ 120 w 120"/>
                  <a:gd name="T11" fmla="*/ 22 h 66"/>
                  <a:gd name="T12" fmla="*/ 0 w 120"/>
                  <a:gd name="T13" fmla="*/ 2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0" h="66">
                    <a:moveTo>
                      <a:pt x="0" y="28"/>
                    </a:moveTo>
                    <a:cubicBezTo>
                      <a:pt x="47" y="19"/>
                      <a:pt x="40" y="0"/>
                      <a:pt x="65" y="0"/>
                    </a:cubicBezTo>
                    <a:cubicBezTo>
                      <a:pt x="69" y="7"/>
                      <a:pt x="74" y="13"/>
                      <a:pt x="81" y="18"/>
                    </a:cubicBezTo>
                    <a:cubicBezTo>
                      <a:pt x="60" y="34"/>
                      <a:pt x="34" y="35"/>
                      <a:pt x="35" y="36"/>
                    </a:cubicBezTo>
                    <a:cubicBezTo>
                      <a:pt x="37" y="36"/>
                      <a:pt x="69" y="40"/>
                      <a:pt x="93" y="23"/>
                    </a:cubicBezTo>
                    <a:cubicBezTo>
                      <a:pt x="102" y="25"/>
                      <a:pt x="111" y="24"/>
                      <a:pt x="120" y="22"/>
                    </a:cubicBezTo>
                    <a:cubicBezTo>
                      <a:pt x="87" y="66"/>
                      <a:pt x="27" y="62"/>
                      <a:pt x="0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93" name="PA-任意多边形 46">
                <a:extLst>
                  <a:ext uri="{FF2B5EF4-FFF2-40B4-BE49-F238E27FC236}">
                    <a16:creationId xmlns:a16="http://schemas.microsoft.com/office/drawing/2014/main" id="{0909D0BB-154F-440D-8242-1FE80E159B06}"/>
                  </a:ext>
                </a:extLst>
              </p:cNvPr>
              <p:cNvSpPr>
                <a:spLocks/>
              </p:cNvSpPr>
              <p:nvPr>
                <p:custDataLst>
                  <p:tags r:id="rId201"/>
                </p:custDataLst>
              </p:nvPr>
            </p:nvSpPr>
            <p:spPr bwMode="auto">
              <a:xfrm>
                <a:off x="285" y="91"/>
                <a:ext cx="71" cy="66"/>
              </a:xfrm>
              <a:custGeom>
                <a:avLst/>
                <a:gdLst>
                  <a:gd name="T0" fmla="*/ 0 w 43"/>
                  <a:gd name="T1" fmla="*/ 0 h 40"/>
                  <a:gd name="T2" fmla="*/ 24 w 43"/>
                  <a:gd name="T3" fmla="*/ 28 h 40"/>
                  <a:gd name="T4" fmla="*/ 5 w 43"/>
                  <a:gd name="T5" fmla="*/ 26 h 40"/>
                  <a:gd name="T6" fmla="*/ 42 w 43"/>
                  <a:gd name="T7" fmla="*/ 40 h 40"/>
                  <a:gd name="T8" fmla="*/ 42 w 43"/>
                  <a:gd name="T9" fmla="*/ 38 h 40"/>
                  <a:gd name="T10" fmla="*/ 0 w 43"/>
                  <a:gd name="T1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0">
                    <a:moveTo>
                      <a:pt x="0" y="0"/>
                    </a:moveTo>
                    <a:cubicBezTo>
                      <a:pt x="8" y="10"/>
                      <a:pt x="17" y="19"/>
                      <a:pt x="24" y="28"/>
                    </a:cubicBezTo>
                    <a:cubicBezTo>
                      <a:pt x="20" y="27"/>
                      <a:pt x="13" y="24"/>
                      <a:pt x="5" y="26"/>
                    </a:cubicBezTo>
                    <a:cubicBezTo>
                      <a:pt x="18" y="28"/>
                      <a:pt x="30" y="35"/>
                      <a:pt x="42" y="40"/>
                    </a:cubicBezTo>
                    <a:cubicBezTo>
                      <a:pt x="43" y="40"/>
                      <a:pt x="43" y="39"/>
                      <a:pt x="42" y="38"/>
                    </a:cubicBezTo>
                    <a:cubicBezTo>
                      <a:pt x="29" y="26"/>
                      <a:pt x="13" y="1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</p:grpSp>
        <p:grpSp>
          <p:nvGrpSpPr>
            <p:cNvPr id="605" name="Group 4">
              <a:extLst>
                <a:ext uri="{FF2B5EF4-FFF2-40B4-BE49-F238E27FC236}">
                  <a16:creationId xmlns:a16="http://schemas.microsoft.com/office/drawing/2014/main" id="{0162CDAF-1157-4EF7-849A-53E82F55C32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 rot="1800000">
              <a:off x="10781106" y="2386885"/>
              <a:ext cx="751033" cy="2001809"/>
              <a:chOff x="1" y="-20"/>
              <a:chExt cx="1137" cy="2520"/>
            </a:xfrm>
            <a:gradFill>
              <a:gsLst>
                <a:gs pos="0">
                  <a:srgbClr val="257B30"/>
                </a:gs>
                <a:gs pos="74200">
                  <a:srgbClr val="257B30">
                    <a:alpha val="30000"/>
                  </a:srgbClr>
                </a:gs>
                <a:gs pos="100000">
                  <a:srgbClr val="257B30">
                    <a:alpha val="0"/>
                  </a:srgbClr>
                </a:gs>
              </a:gsLst>
              <a:lin ang="5400000" scaled="1"/>
            </a:gradFill>
          </p:grpSpPr>
          <p:sp>
            <p:nvSpPr>
              <p:cNvPr id="610" name="PA-任意多边形 5">
                <a:extLst>
                  <a:ext uri="{FF2B5EF4-FFF2-40B4-BE49-F238E27FC236}">
                    <a16:creationId xmlns:a16="http://schemas.microsoft.com/office/drawing/2014/main" id="{055D1C2E-0FCB-471A-BEEA-06F4C753F457}"/>
                  </a:ext>
                </a:extLst>
              </p:cNvPr>
              <p:cNvSpPr>
                <a:spLocks/>
              </p:cNvSpPr>
              <p:nvPr>
                <p:custDataLst>
                  <p:tags r:id="rId118"/>
                </p:custDataLst>
              </p:nvPr>
            </p:nvSpPr>
            <p:spPr bwMode="auto">
              <a:xfrm>
                <a:off x="80" y="2302"/>
                <a:ext cx="295" cy="198"/>
              </a:xfrm>
              <a:custGeom>
                <a:avLst/>
                <a:gdLst>
                  <a:gd name="T0" fmla="*/ 110 w 180"/>
                  <a:gd name="T1" fmla="*/ 76 h 121"/>
                  <a:gd name="T2" fmla="*/ 2 w 180"/>
                  <a:gd name="T3" fmla="*/ 86 h 121"/>
                  <a:gd name="T4" fmla="*/ 180 w 180"/>
                  <a:gd name="T5" fmla="*/ 48 h 121"/>
                  <a:gd name="T6" fmla="*/ 7 w 180"/>
                  <a:gd name="T7" fmla="*/ 65 h 121"/>
                  <a:gd name="T8" fmla="*/ 4 w 180"/>
                  <a:gd name="T9" fmla="*/ 70 h 121"/>
                  <a:gd name="T10" fmla="*/ 110 w 180"/>
                  <a:gd name="T11" fmla="*/ 7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0" h="121">
                    <a:moveTo>
                      <a:pt x="110" y="76"/>
                    </a:moveTo>
                    <a:cubicBezTo>
                      <a:pt x="68" y="96"/>
                      <a:pt x="0" y="85"/>
                      <a:pt x="2" y="86"/>
                    </a:cubicBezTo>
                    <a:cubicBezTo>
                      <a:pt x="72" y="121"/>
                      <a:pt x="154" y="108"/>
                      <a:pt x="180" y="48"/>
                    </a:cubicBezTo>
                    <a:cubicBezTo>
                      <a:pt x="90" y="54"/>
                      <a:pt x="57" y="0"/>
                      <a:pt x="7" y="65"/>
                    </a:cubicBezTo>
                    <a:cubicBezTo>
                      <a:pt x="6" y="67"/>
                      <a:pt x="5" y="69"/>
                      <a:pt x="4" y="70"/>
                    </a:cubicBezTo>
                    <a:cubicBezTo>
                      <a:pt x="1" y="74"/>
                      <a:pt x="57" y="81"/>
                      <a:pt x="110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11" name="PA-任意多边形 6">
                <a:extLst>
                  <a:ext uri="{FF2B5EF4-FFF2-40B4-BE49-F238E27FC236}">
                    <a16:creationId xmlns:a16="http://schemas.microsoft.com/office/drawing/2014/main" id="{E10027DA-84D2-4682-8C45-DED5CF0245B2}"/>
                  </a:ext>
                </a:extLst>
              </p:cNvPr>
              <p:cNvSpPr>
                <a:spLocks/>
              </p:cNvSpPr>
              <p:nvPr>
                <p:custDataLst>
                  <p:tags r:id="rId119"/>
                </p:custDataLst>
              </p:nvPr>
            </p:nvSpPr>
            <p:spPr bwMode="auto">
              <a:xfrm>
                <a:off x="87" y="2185"/>
                <a:ext cx="211" cy="207"/>
              </a:xfrm>
              <a:custGeom>
                <a:avLst/>
                <a:gdLst>
                  <a:gd name="T0" fmla="*/ 129 w 129"/>
                  <a:gd name="T1" fmla="*/ 13 h 126"/>
                  <a:gd name="T2" fmla="*/ 83 w 129"/>
                  <a:gd name="T3" fmla="*/ 100 h 126"/>
                  <a:gd name="T4" fmla="*/ 50 w 129"/>
                  <a:gd name="T5" fmla="*/ 96 h 126"/>
                  <a:gd name="T6" fmla="*/ 83 w 129"/>
                  <a:gd name="T7" fmla="*/ 36 h 126"/>
                  <a:gd name="T8" fmla="*/ 33 w 129"/>
                  <a:gd name="T9" fmla="*/ 100 h 126"/>
                  <a:gd name="T10" fmla="*/ 3 w 129"/>
                  <a:gd name="T11" fmla="*/ 126 h 126"/>
                  <a:gd name="T12" fmla="*/ 129 w 129"/>
                  <a:gd name="T13" fmla="*/ 1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9" h="126">
                    <a:moveTo>
                      <a:pt x="129" y="13"/>
                    </a:moveTo>
                    <a:cubicBezTo>
                      <a:pt x="86" y="64"/>
                      <a:pt x="110" y="78"/>
                      <a:pt x="83" y="100"/>
                    </a:cubicBezTo>
                    <a:cubicBezTo>
                      <a:pt x="72" y="97"/>
                      <a:pt x="61" y="94"/>
                      <a:pt x="50" y="96"/>
                    </a:cubicBezTo>
                    <a:cubicBezTo>
                      <a:pt x="58" y="59"/>
                      <a:pt x="86" y="35"/>
                      <a:pt x="83" y="36"/>
                    </a:cubicBezTo>
                    <a:cubicBezTo>
                      <a:pt x="81" y="36"/>
                      <a:pt x="43" y="61"/>
                      <a:pt x="33" y="100"/>
                    </a:cubicBezTo>
                    <a:cubicBezTo>
                      <a:pt x="21" y="105"/>
                      <a:pt x="12" y="115"/>
                      <a:pt x="3" y="126"/>
                    </a:cubicBezTo>
                    <a:cubicBezTo>
                      <a:pt x="0" y="49"/>
                      <a:pt x="69" y="0"/>
                      <a:pt x="129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12" name="PA-任意多边形 7">
                <a:extLst>
                  <a:ext uri="{FF2B5EF4-FFF2-40B4-BE49-F238E27FC236}">
                    <a16:creationId xmlns:a16="http://schemas.microsoft.com/office/drawing/2014/main" id="{2C3A898F-650B-41EF-ABEA-2022C1C13A84}"/>
                  </a:ext>
                </a:extLst>
              </p:cNvPr>
              <p:cNvSpPr>
                <a:spLocks/>
              </p:cNvSpPr>
              <p:nvPr>
                <p:custDataLst>
                  <p:tags r:id="rId120"/>
                </p:custDataLst>
              </p:nvPr>
            </p:nvSpPr>
            <p:spPr bwMode="auto">
              <a:xfrm>
                <a:off x="1" y="2401"/>
                <a:ext cx="133" cy="36"/>
              </a:xfrm>
              <a:custGeom>
                <a:avLst/>
                <a:gdLst>
                  <a:gd name="T0" fmla="*/ 81 w 81"/>
                  <a:gd name="T1" fmla="*/ 22 h 22"/>
                  <a:gd name="T2" fmla="*/ 30 w 81"/>
                  <a:gd name="T3" fmla="*/ 14 h 22"/>
                  <a:gd name="T4" fmla="*/ 53 w 81"/>
                  <a:gd name="T5" fmla="*/ 0 h 22"/>
                  <a:gd name="T6" fmla="*/ 0 w 81"/>
                  <a:gd name="T7" fmla="*/ 16 h 22"/>
                  <a:gd name="T8" fmla="*/ 3 w 81"/>
                  <a:gd name="T9" fmla="*/ 18 h 22"/>
                  <a:gd name="T10" fmla="*/ 81 w 81"/>
                  <a:gd name="T11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1" h="22">
                    <a:moveTo>
                      <a:pt x="81" y="22"/>
                    </a:moveTo>
                    <a:cubicBezTo>
                      <a:pt x="64" y="19"/>
                      <a:pt x="46" y="17"/>
                      <a:pt x="30" y="14"/>
                    </a:cubicBezTo>
                    <a:cubicBezTo>
                      <a:pt x="37" y="11"/>
                      <a:pt x="47" y="8"/>
                      <a:pt x="53" y="0"/>
                    </a:cubicBezTo>
                    <a:cubicBezTo>
                      <a:pt x="37" y="9"/>
                      <a:pt x="18" y="11"/>
                      <a:pt x="0" y="16"/>
                    </a:cubicBezTo>
                    <a:cubicBezTo>
                      <a:pt x="0" y="17"/>
                      <a:pt x="0" y="18"/>
                      <a:pt x="3" y="18"/>
                    </a:cubicBezTo>
                    <a:cubicBezTo>
                      <a:pt x="27" y="20"/>
                      <a:pt x="58" y="22"/>
                      <a:pt x="81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13" name="PA-任意多边形 8">
                <a:extLst>
                  <a:ext uri="{FF2B5EF4-FFF2-40B4-BE49-F238E27FC236}">
                    <a16:creationId xmlns:a16="http://schemas.microsoft.com/office/drawing/2014/main" id="{4976E0E7-E84F-4078-80E6-427DD5A01864}"/>
                  </a:ext>
                </a:extLst>
              </p:cNvPr>
              <p:cNvSpPr>
                <a:spLocks/>
              </p:cNvSpPr>
              <p:nvPr>
                <p:custDataLst>
                  <p:tags r:id="rId121"/>
                </p:custDataLst>
              </p:nvPr>
            </p:nvSpPr>
            <p:spPr bwMode="auto">
              <a:xfrm>
                <a:off x="316" y="2199"/>
                <a:ext cx="274" cy="186"/>
              </a:xfrm>
              <a:custGeom>
                <a:avLst/>
                <a:gdLst>
                  <a:gd name="T0" fmla="*/ 105 w 167"/>
                  <a:gd name="T1" fmla="*/ 63 h 114"/>
                  <a:gd name="T2" fmla="*/ 3 w 167"/>
                  <a:gd name="T3" fmla="*/ 93 h 114"/>
                  <a:gd name="T4" fmla="*/ 167 w 167"/>
                  <a:gd name="T5" fmla="*/ 24 h 114"/>
                  <a:gd name="T6" fmla="*/ 4 w 167"/>
                  <a:gd name="T7" fmla="*/ 72 h 114"/>
                  <a:gd name="T8" fmla="*/ 2 w 167"/>
                  <a:gd name="T9" fmla="*/ 77 h 114"/>
                  <a:gd name="T10" fmla="*/ 105 w 167"/>
                  <a:gd name="T11" fmla="*/ 63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7" h="114">
                    <a:moveTo>
                      <a:pt x="105" y="63"/>
                    </a:moveTo>
                    <a:cubicBezTo>
                      <a:pt x="68" y="90"/>
                      <a:pt x="1" y="92"/>
                      <a:pt x="3" y="93"/>
                    </a:cubicBezTo>
                    <a:cubicBezTo>
                      <a:pt x="77" y="114"/>
                      <a:pt x="154" y="86"/>
                      <a:pt x="167" y="24"/>
                    </a:cubicBezTo>
                    <a:cubicBezTo>
                      <a:pt x="82" y="46"/>
                      <a:pt x="40" y="0"/>
                      <a:pt x="4" y="72"/>
                    </a:cubicBezTo>
                    <a:cubicBezTo>
                      <a:pt x="3" y="74"/>
                      <a:pt x="3" y="76"/>
                      <a:pt x="2" y="77"/>
                    </a:cubicBezTo>
                    <a:cubicBezTo>
                      <a:pt x="0" y="82"/>
                      <a:pt x="55" y="78"/>
                      <a:pt x="105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14" name="PA-任意多边形 9">
                <a:extLst>
                  <a:ext uri="{FF2B5EF4-FFF2-40B4-BE49-F238E27FC236}">
                    <a16:creationId xmlns:a16="http://schemas.microsoft.com/office/drawing/2014/main" id="{5BEB86B6-A514-4F90-9E17-865088522330}"/>
                  </a:ext>
                </a:extLst>
              </p:cNvPr>
              <p:cNvSpPr>
                <a:spLocks/>
              </p:cNvSpPr>
              <p:nvPr>
                <p:custDataLst>
                  <p:tags r:id="rId122"/>
                </p:custDataLst>
              </p:nvPr>
            </p:nvSpPr>
            <p:spPr bwMode="auto">
              <a:xfrm>
                <a:off x="292" y="2082"/>
                <a:ext cx="191" cy="218"/>
              </a:xfrm>
              <a:custGeom>
                <a:avLst/>
                <a:gdLst>
                  <a:gd name="T0" fmla="*/ 117 w 117"/>
                  <a:gd name="T1" fmla="*/ 1 h 133"/>
                  <a:gd name="T2" fmla="*/ 90 w 117"/>
                  <a:gd name="T3" fmla="*/ 94 h 133"/>
                  <a:gd name="T4" fmla="*/ 56 w 117"/>
                  <a:gd name="T5" fmla="*/ 95 h 133"/>
                  <a:gd name="T6" fmla="*/ 78 w 117"/>
                  <a:gd name="T7" fmla="*/ 32 h 133"/>
                  <a:gd name="T8" fmla="*/ 41 w 117"/>
                  <a:gd name="T9" fmla="*/ 103 h 133"/>
                  <a:gd name="T10" fmla="*/ 17 w 117"/>
                  <a:gd name="T11" fmla="*/ 133 h 133"/>
                  <a:gd name="T12" fmla="*/ 117 w 117"/>
                  <a:gd name="T13" fmla="*/ 1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" h="133">
                    <a:moveTo>
                      <a:pt x="117" y="1"/>
                    </a:moveTo>
                    <a:cubicBezTo>
                      <a:pt x="86" y="59"/>
                      <a:pt x="111" y="67"/>
                      <a:pt x="90" y="94"/>
                    </a:cubicBezTo>
                    <a:cubicBezTo>
                      <a:pt x="78" y="92"/>
                      <a:pt x="67" y="92"/>
                      <a:pt x="56" y="95"/>
                    </a:cubicBezTo>
                    <a:cubicBezTo>
                      <a:pt x="58" y="59"/>
                      <a:pt x="80" y="30"/>
                      <a:pt x="78" y="32"/>
                    </a:cubicBezTo>
                    <a:cubicBezTo>
                      <a:pt x="75" y="33"/>
                      <a:pt x="43" y="63"/>
                      <a:pt x="41" y="103"/>
                    </a:cubicBezTo>
                    <a:cubicBezTo>
                      <a:pt x="31" y="110"/>
                      <a:pt x="23" y="121"/>
                      <a:pt x="17" y="133"/>
                    </a:cubicBezTo>
                    <a:cubicBezTo>
                      <a:pt x="0" y="59"/>
                      <a:pt x="57" y="0"/>
                      <a:pt x="11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15" name="PA-任意多边形 10">
                <a:extLst>
                  <a:ext uri="{FF2B5EF4-FFF2-40B4-BE49-F238E27FC236}">
                    <a16:creationId xmlns:a16="http://schemas.microsoft.com/office/drawing/2014/main" id="{EA30F9F1-E4FE-4148-8211-ABAD0F9E485C}"/>
                  </a:ext>
                </a:extLst>
              </p:cNvPr>
              <p:cNvSpPr>
                <a:spLocks/>
              </p:cNvSpPr>
              <p:nvPr>
                <p:custDataLst>
                  <p:tags r:id="rId123"/>
                </p:custDataLst>
              </p:nvPr>
            </p:nvSpPr>
            <p:spPr bwMode="auto">
              <a:xfrm>
                <a:off x="239" y="2310"/>
                <a:ext cx="131" cy="46"/>
              </a:xfrm>
              <a:custGeom>
                <a:avLst/>
                <a:gdLst>
                  <a:gd name="T0" fmla="*/ 80 w 80"/>
                  <a:gd name="T1" fmla="*/ 16 h 28"/>
                  <a:gd name="T2" fmla="*/ 29 w 80"/>
                  <a:gd name="T3" fmla="*/ 18 h 28"/>
                  <a:gd name="T4" fmla="*/ 48 w 80"/>
                  <a:gd name="T5" fmla="*/ 0 h 28"/>
                  <a:gd name="T6" fmla="*/ 1 w 80"/>
                  <a:gd name="T7" fmla="*/ 26 h 28"/>
                  <a:gd name="T8" fmla="*/ 3 w 80"/>
                  <a:gd name="T9" fmla="*/ 27 h 28"/>
                  <a:gd name="T10" fmla="*/ 80 w 80"/>
                  <a:gd name="T11" fmla="*/ 1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28">
                    <a:moveTo>
                      <a:pt x="80" y="16"/>
                    </a:moveTo>
                    <a:cubicBezTo>
                      <a:pt x="63" y="17"/>
                      <a:pt x="45" y="18"/>
                      <a:pt x="29" y="18"/>
                    </a:cubicBezTo>
                    <a:cubicBezTo>
                      <a:pt x="35" y="14"/>
                      <a:pt x="44" y="9"/>
                      <a:pt x="48" y="0"/>
                    </a:cubicBezTo>
                    <a:cubicBezTo>
                      <a:pt x="34" y="12"/>
                      <a:pt x="17" y="17"/>
                      <a:pt x="1" y="26"/>
                    </a:cubicBezTo>
                    <a:cubicBezTo>
                      <a:pt x="0" y="27"/>
                      <a:pt x="1" y="28"/>
                      <a:pt x="3" y="27"/>
                    </a:cubicBezTo>
                    <a:cubicBezTo>
                      <a:pt x="27" y="25"/>
                      <a:pt x="57" y="20"/>
                      <a:pt x="8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16" name="PA-任意多边形 11">
                <a:extLst>
                  <a:ext uri="{FF2B5EF4-FFF2-40B4-BE49-F238E27FC236}">
                    <a16:creationId xmlns:a16="http://schemas.microsoft.com/office/drawing/2014/main" id="{DAA9E048-49C0-44DB-BC29-4D3856FC4DC7}"/>
                  </a:ext>
                </a:extLst>
              </p:cNvPr>
              <p:cNvSpPr>
                <a:spLocks/>
              </p:cNvSpPr>
              <p:nvPr>
                <p:custDataLst>
                  <p:tags r:id="rId124"/>
                </p:custDataLst>
              </p:nvPr>
            </p:nvSpPr>
            <p:spPr bwMode="auto">
              <a:xfrm>
                <a:off x="526" y="2056"/>
                <a:ext cx="246" cy="170"/>
              </a:xfrm>
              <a:custGeom>
                <a:avLst/>
                <a:gdLst>
                  <a:gd name="T0" fmla="*/ 98 w 150"/>
                  <a:gd name="T1" fmla="*/ 49 h 104"/>
                  <a:gd name="T2" fmla="*/ 6 w 150"/>
                  <a:gd name="T3" fmla="*/ 97 h 104"/>
                  <a:gd name="T4" fmla="*/ 150 w 150"/>
                  <a:gd name="T5" fmla="*/ 0 h 104"/>
                  <a:gd name="T6" fmla="*/ 3 w 150"/>
                  <a:gd name="T7" fmla="*/ 77 h 104"/>
                  <a:gd name="T8" fmla="*/ 1 w 150"/>
                  <a:gd name="T9" fmla="*/ 82 h 104"/>
                  <a:gd name="T10" fmla="*/ 98 w 150"/>
                  <a:gd name="T11" fmla="*/ 49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0" h="104">
                    <a:moveTo>
                      <a:pt x="98" y="49"/>
                    </a:moveTo>
                    <a:cubicBezTo>
                      <a:pt x="67" y="83"/>
                      <a:pt x="3" y="96"/>
                      <a:pt x="6" y="97"/>
                    </a:cubicBezTo>
                    <a:cubicBezTo>
                      <a:pt x="80" y="104"/>
                      <a:pt x="149" y="63"/>
                      <a:pt x="150" y="0"/>
                    </a:cubicBezTo>
                    <a:cubicBezTo>
                      <a:pt x="73" y="37"/>
                      <a:pt x="24" y="1"/>
                      <a:pt x="3" y="77"/>
                    </a:cubicBezTo>
                    <a:cubicBezTo>
                      <a:pt x="2" y="79"/>
                      <a:pt x="2" y="80"/>
                      <a:pt x="1" y="82"/>
                    </a:cubicBezTo>
                    <a:cubicBezTo>
                      <a:pt x="0" y="87"/>
                      <a:pt x="53" y="73"/>
                      <a:pt x="98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17" name="PA-任意多边形 12">
                <a:extLst>
                  <a:ext uri="{FF2B5EF4-FFF2-40B4-BE49-F238E27FC236}">
                    <a16:creationId xmlns:a16="http://schemas.microsoft.com/office/drawing/2014/main" id="{EC842D41-818B-4EAF-9D8B-827B4B7E1F33}"/>
                  </a:ext>
                </a:extLst>
              </p:cNvPr>
              <p:cNvSpPr>
                <a:spLocks/>
              </p:cNvSpPr>
              <p:nvPr>
                <p:custDataLst>
                  <p:tags r:id="rId125"/>
                </p:custDataLst>
              </p:nvPr>
            </p:nvSpPr>
            <p:spPr bwMode="auto">
              <a:xfrm>
                <a:off x="475" y="1929"/>
                <a:ext cx="177" cy="237"/>
              </a:xfrm>
              <a:custGeom>
                <a:avLst/>
                <a:gdLst>
                  <a:gd name="T0" fmla="*/ 102 w 108"/>
                  <a:gd name="T1" fmla="*/ 0 h 145"/>
                  <a:gd name="T2" fmla="*/ 92 w 108"/>
                  <a:gd name="T3" fmla="*/ 95 h 145"/>
                  <a:gd name="T4" fmla="*/ 61 w 108"/>
                  <a:gd name="T5" fmla="*/ 102 h 145"/>
                  <a:gd name="T6" fmla="*/ 69 w 108"/>
                  <a:gd name="T7" fmla="*/ 37 h 145"/>
                  <a:gd name="T8" fmla="*/ 47 w 108"/>
                  <a:gd name="T9" fmla="*/ 112 h 145"/>
                  <a:gd name="T10" fmla="*/ 30 w 108"/>
                  <a:gd name="T11" fmla="*/ 145 h 145"/>
                  <a:gd name="T12" fmla="*/ 102 w 108"/>
                  <a:gd name="T13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145">
                    <a:moveTo>
                      <a:pt x="102" y="0"/>
                    </a:moveTo>
                    <a:cubicBezTo>
                      <a:pt x="82" y="61"/>
                      <a:pt x="108" y="65"/>
                      <a:pt x="92" y="95"/>
                    </a:cubicBezTo>
                    <a:cubicBezTo>
                      <a:pt x="81" y="95"/>
                      <a:pt x="70" y="97"/>
                      <a:pt x="61" y="102"/>
                    </a:cubicBezTo>
                    <a:cubicBezTo>
                      <a:pt x="55" y="67"/>
                      <a:pt x="71" y="35"/>
                      <a:pt x="69" y="37"/>
                    </a:cubicBezTo>
                    <a:cubicBezTo>
                      <a:pt x="67" y="39"/>
                      <a:pt x="42" y="74"/>
                      <a:pt x="47" y="112"/>
                    </a:cubicBezTo>
                    <a:cubicBezTo>
                      <a:pt x="39" y="121"/>
                      <a:pt x="34" y="133"/>
                      <a:pt x="30" y="145"/>
                    </a:cubicBezTo>
                    <a:cubicBezTo>
                      <a:pt x="0" y="78"/>
                      <a:pt x="44" y="10"/>
                      <a:pt x="10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18" name="PA-任意多边形 13">
                <a:extLst>
                  <a:ext uri="{FF2B5EF4-FFF2-40B4-BE49-F238E27FC236}">
                    <a16:creationId xmlns:a16="http://schemas.microsoft.com/office/drawing/2014/main" id="{86E1C5E5-E8F2-440A-AA54-E2C426259CF9}"/>
                  </a:ext>
                </a:extLst>
              </p:cNvPr>
              <p:cNvSpPr>
                <a:spLocks/>
              </p:cNvSpPr>
              <p:nvPr>
                <p:custDataLst>
                  <p:tags r:id="rId126"/>
                </p:custDataLst>
              </p:nvPr>
            </p:nvSpPr>
            <p:spPr bwMode="auto">
              <a:xfrm>
                <a:off x="457" y="2176"/>
                <a:ext cx="122" cy="59"/>
              </a:xfrm>
              <a:custGeom>
                <a:avLst/>
                <a:gdLst>
                  <a:gd name="T0" fmla="*/ 74 w 74"/>
                  <a:gd name="T1" fmla="*/ 10 h 36"/>
                  <a:gd name="T2" fmla="*/ 26 w 74"/>
                  <a:gd name="T3" fmla="*/ 21 h 36"/>
                  <a:gd name="T4" fmla="*/ 41 w 74"/>
                  <a:gd name="T5" fmla="*/ 0 h 36"/>
                  <a:gd name="T6" fmla="*/ 0 w 74"/>
                  <a:gd name="T7" fmla="*/ 34 h 36"/>
                  <a:gd name="T8" fmla="*/ 3 w 74"/>
                  <a:gd name="T9" fmla="*/ 35 h 36"/>
                  <a:gd name="T10" fmla="*/ 74 w 74"/>
                  <a:gd name="T11" fmla="*/ 1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36">
                    <a:moveTo>
                      <a:pt x="74" y="10"/>
                    </a:moveTo>
                    <a:cubicBezTo>
                      <a:pt x="58" y="14"/>
                      <a:pt x="41" y="19"/>
                      <a:pt x="26" y="21"/>
                    </a:cubicBezTo>
                    <a:cubicBezTo>
                      <a:pt x="31" y="17"/>
                      <a:pt x="39" y="10"/>
                      <a:pt x="41" y="0"/>
                    </a:cubicBezTo>
                    <a:cubicBezTo>
                      <a:pt x="30" y="14"/>
                      <a:pt x="14" y="23"/>
                      <a:pt x="0" y="34"/>
                    </a:cubicBezTo>
                    <a:cubicBezTo>
                      <a:pt x="0" y="35"/>
                      <a:pt x="1" y="36"/>
                      <a:pt x="3" y="35"/>
                    </a:cubicBezTo>
                    <a:cubicBezTo>
                      <a:pt x="25" y="28"/>
                      <a:pt x="53" y="18"/>
                      <a:pt x="7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19" name="PA-任意多边形 14">
                <a:extLst>
                  <a:ext uri="{FF2B5EF4-FFF2-40B4-BE49-F238E27FC236}">
                    <a16:creationId xmlns:a16="http://schemas.microsoft.com/office/drawing/2014/main" id="{EF3C790B-F69D-4A42-9EEB-7A71C03BB7DA}"/>
                  </a:ext>
                </a:extLst>
              </p:cNvPr>
              <p:cNvSpPr>
                <a:spLocks/>
              </p:cNvSpPr>
              <p:nvPr>
                <p:custDataLst>
                  <p:tags r:id="rId127"/>
                </p:custDataLst>
              </p:nvPr>
            </p:nvSpPr>
            <p:spPr bwMode="auto">
              <a:xfrm>
                <a:off x="706" y="1842"/>
                <a:ext cx="227" cy="195"/>
              </a:xfrm>
              <a:custGeom>
                <a:avLst/>
                <a:gdLst>
                  <a:gd name="T0" fmla="*/ 86 w 138"/>
                  <a:gd name="T1" fmla="*/ 56 h 119"/>
                  <a:gd name="T2" fmla="*/ 7 w 138"/>
                  <a:gd name="T3" fmla="*/ 119 h 119"/>
                  <a:gd name="T4" fmla="*/ 127 w 138"/>
                  <a:gd name="T5" fmla="*/ 0 h 119"/>
                  <a:gd name="T6" fmla="*/ 0 w 138"/>
                  <a:gd name="T7" fmla="*/ 100 h 119"/>
                  <a:gd name="T8" fmla="*/ 0 w 138"/>
                  <a:gd name="T9" fmla="*/ 106 h 119"/>
                  <a:gd name="T10" fmla="*/ 86 w 138"/>
                  <a:gd name="T11" fmla="*/ 56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8" h="119">
                    <a:moveTo>
                      <a:pt x="86" y="56"/>
                    </a:moveTo>
                    <a:cubicBezTo>
                      <a:pt x="63" y="94"/>
                      <a:pt x="4" y="119"/>
                      <a:pt x="7" y="119"/>
                    </a:cubicBezTo>
                    <a:cubicBezTo>
                      <a:pt x="79" y="112"/>
                      <a:pt x="138" y="60"/>
                      <a:pt x="127" y="0"/>
                    </a:cubicBezTo>
                    <a:cubicBezTo>
                      <a:pt x="60" y="49"/>
                      <a:pt x="7" y="23"/>
                      <a:pt x="0" y="100"/>
                    </a:cubicBezTo>
                    <a:cubicBezTo>
                      <a:pt x="0" y="102"/>
                      <a:pt x="0" y="104"/>
                      <a:pt x="0" y="106"/>
                    </a:cubicBezTo>
                    <a:cubicBezTo>
                      <a:pt x="0" y="110"/>
                      <a:pt x="48" y="87"/>
                      <a:pt x="86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20" name="PA-任意多边形 15">
                <a:extLst>
                  <a:ext uri="{FF2B5EF4-FFF2-40B4-BE49-F238E27FC236}">
                    <a16:creationId xmlns:a16="http://schemas.microsoft.com/office/drawing/2014/main" id="{D6DE09B3-10EB-4595-A9F9-E9B849EE8624}"/>
                  </a:ext>
                </a:extLst>
              </p:cNvPr>
              <p:cNvSpPr>
                <a:spLocks/>
              </p:cNvSpPr>
              <p:nvPr>
                <p:custDataLst>
                  <p:tags r:id="rId128"/>
                </p:custDataLst>
              </p:nvPr>
            </p:nvSpPr>
            <p:spPr bwMode="auto">
              <a:xfrm>
                <a:off x="631" y="1742"/>
                <a:ext cx="166" cy="249"/>
              </a:xfrm>
              <a:custGeom>
                <a:avLst/>
                <a:gdLst>
                  <a:gd name="T0" fmla="*/ 83 w 101"/>
                  <a:gd name="T1" fmla="*/ 0 h 152"/>
                  <a:gd name="T2" fmla="*/ 91 w 101"/>
                  <a:gd name="T3" fmla="*/ 92 h 152"/>
                  <a:gd name="T4" fmla="*/ 62 w 101"/>
                  <a:gd name="T5" fmla="*/ 106 h 152"/>
                  <a:gd name="T6" fmla="*/ 59 w 101"/>
                  <a:gd name="T7" fmla="*/ 41 h 152"/>
                  <a:gd name="T8" fmla="*/ 51 w 101"/>
                  <a:gd name="T9" fmla="*/ 118 h 152"/>
                  <a:gd name="T10" fmla="*/ 41 w 101"/>
                  <a:gd name="T11" fmla="*/ 152 h 152"/>
                  <a:gd name="T12" fmla="*/ 83 w 101"/>
                  <a:gd name="T13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1" h="152">
                    <a:moveTo>
                      <a:pt x="83" y="0"/>
                    </a:moveTo>
                    <a:cubicBezTo>
                      <a:pt x="75" y="62"/>
                      <a:pt x="101" y="61"/>
                      <a:pt x="91" y="92"/>
                    </a:cubicBezTo>
                    <a:cubicBezTo>
                      <a:pt x="81" y="95"/>
                      <a:pt x="70" y="99"/>
                      <a:pt x="62" y="106"/>
                    </a:cubicBezTo>
                    <a:cubicBezTo>
                      <a:pt x="51" y="73"/>
                      <a:pt x="60" y="39"/>
                      <a:pt x="59" y="41"/>
                    </a:cubicBezTo>
                    <a:cubicBezTo>
                      <a:pt x="57" y="43"/>
                      <a:pt x="39" y="82"/>
                      <a:pt x="51" y="118"/>
                    </a:cubicBezTo>
                    <a:cubicBezTo>
                      <a:pt x="45" y="128"/>
                      <a:pt x="42" y="140"/>
                      <a:pt x="41" y="152"/>
                    </a:cubicBezTo>
                    <a:cubicBezTo>
                      <a:pt x="0" y="93"/>
                      <a:pt x="29" y="20"/>
                      <a:pt x="8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21" name="PA-任意多边形 16">
                <a:extLst>
                  <a:ext uri="{FF2B5EF4-FFF2-40B4-BE49-F238E27FC236}">
                    <a16:creationId xmlns:a16="http://schemas.microsoft.com/office/drawing/2014/main" id="{4B652CD0-E358-4EA0-B2D9-A4C4BEA55A61}"/>
                  </a:ext>
                </a:extLst>
              </p:cNvPr>
              <p:cNvSpPr>
                <a:spLocks/>
              </p:cNvSpPr>
              <p:nvPr>
                <p:custDataLst>
                  <p:tags r:id="rId129"/>
                </p:custDataLst>
              </p:nvPr>
            </p:nvSpPr>
            <p:spPr bwMode="auto">
              <a:xfrm>
                <a:off x="646" y="2001"/>
                <a:ext cx="110" cy="67"/>
              </a:xfrm>
              <a:custGeom>
                <a:avLst/>
                <a:gdLst>
                  <a:gd name="T0" fmla="*/ 67 w 67"/>
                  <a:gd name="T1" fmla="*/ 4 h 41"/>
                  <a:gd name="T2" fmla="*/ 22 w 67"/>
                  <a:gd name="T3" fmla="*/ 23 h 41"/>
                  <a:gd name="T4" fmla="*/ 33 w 67"/>
                  <a:gd name="T5" fmla="*/ 0 h 41"/>
                  <a:gd name="T6" fmla="*/ 0 w 67"/>
                  <a:gd name="T7" fmla="*/ 40 h 41"/>
                  <a:gd name="T8" fmla="*/ 3 w 67"/>
                  <a:gd name="T9" fmla="*/ 40 h 41"/>
                  <a:gd name="T10" fmla="*/ 67 w 67"/>
                  <a:gd name="T11" fmla="*/ 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7" h="41">
                    <a:moveTo>
                      <a:pt x="67" y="4"/>
                    </a:moveTo>
                    <a:cubicBezTo>
                      <a:pt x="52" y="10"/>
                      <a:pt x="36" y="18"/>
                      <a:pt x="22" y="23"/>
                    </a:cubicBezTo>
                    <a:cubicBezTo>
                      <a:pt x="26" y="18"/>
                      <a:pt x="33" y="10"/>
                      <a:pt x="33" y="0"/>
                    </a:cubicBezTo>
                    <a:cubicBezTo>
                      <a:pt x="25" y="16"/>
                      <a:pt x="11" y="27"/>
                      <a:pt x="0" y="40"/>
                    </a:cubicBezTo>
                    <a:cubicBezTo>
                      <a:pt x="0" y="41"/>
                      <a:pt x="1" y="41"/>
                      <a:pt x="3" y="40"/>
                    </a:cubicBezTo>
                    <a:cubicBezTo>
                      <a:pt x="23" y="30"/>
                      <a:pt x="48" y="15"/>
                      <a:pt x="6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22" name="PA-任意多边形 17">
                <a:extLst>
                  <a:ext uri="{FF2B5EF4-FFF2-40B4-BE49-F238E27FC236}">
                    <a16:creationId xmlns:a16="http://schemas.microsoft.com/office/drawing/2014/main" id="{00A6A37C-F5C4-4FD0-99C8-3B8685ADCF37}"/>
                  </a:ext>
                </a:extLst>
              </p:cNvPr>
              <p:cNvSpPr>
                <a:spLocks/>
              </p:cNvSpPr>
              <p:nvPr>
                <p:custDataLst>
                  <p:tags r:id="rId130"/>
                </p:custDataLst>
              </p:nvPr>
            </p:nvSpPr>
            <p:spPr bwMode="auto">
              <a:xfrm>
                <a:off x="829" y="1609"/>
                <a:ext cx="219" cy="223"/>
              </a:xfrm>
              <a:custGeom>
                <a:avLst/>
                <a:gdLst>
                  <a:gd name="T0" fmla="*/ 83 w 133"/>
                  <a:gd name="T1" fmla="*/ 62 h 136"/>
                  <a:gd name="T2" fmla="*/ 18 w 133"/>
                  <a:gd name="T3" fmla="*/ 136 h 136"/>
                  <a:gd name="T4" fmla="*/ 112 w 133"/>
                  <a:gd name="T5" fmla="*/ 0 h 136"/>
                  <a:gd name="T6" fmla="*/ 8 w 133"/>
                  <a:gd name="T7" fmla="*/ 119 h 136"/>
                  <a:gd name="T8" fmla="*/ 9 w 133"/>
                  <a:gd name="T9" fmla="*/ 125 h 136"/>
                  <a:gd name="T10" fmla="*/ 83 w 133"/>
                  <a:gd name="T11" fmla="*/ 62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3" h="136">
                    <a:moveTo>
                      <a:pt x="83" y="62"/>
                    </a:moveTo>
                    <a:cubicBezTo>
                      <a:pt x="67" y="102"/>
                      <a:pt x="15" y="136"/>
                      <a:pt x="18" y="136"/>
                    </a:cubicBezTo>
                    <a:cubicBezTo>
                      <a:pt x="86" y="116"/>
                      <a:pt x="133" y="56"/>
                      <a:pt x="112" y="0"/>
                    </a:cubicBezTo>
                    <a:cubicBezTo>
                      <a:pt x="56" y="60"/>
                      <a:pt x="0" y="45"/>
                      <a:pt x="8" y="119"/>
                    </a:cubicBezTo>
                    <a:cubicBezTo>
                      <a:pt x="8" y="121"/>
                      <a:pt x="8" y="123"/>
                      <a:pt x="9" y="125"/>
                    </a:cubicBezTo>
                    <a:cubicBezTo>
                      <a:pt x="9" y="129"/>
                      <a:pt x="51" y="98"/>
                      <a:pt x="83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23" name="PA-任意多边形 18">
                <a:extLst>
                  <a:ext uri="{FF2B5EF4-FFF2-40B4-BE49-F238E27FC236}">
                    <a16:creationId xmlns:a16="http://schemas.microsoft.com/office/drawing/2014/main" id="{458BA5EF-8F96-4FC4-B389-6CF38D6D672E}"/>
                  </a:ext>
                </a:extLst>
              </p:cNvPr>
              <p:cNvSpPr>
                <a:spLocks/>
              </p:cNvSpPr>
              <p:nvPr>
                <p:custDataLst>
                  <p:tags r:id="rId131"/>
                </p:custDataLst>
              </p:nvPr>
            </p:nvSpPr>
            <p:spPr bwMode="auto">
              <a:xfrm>
                <a:off x="749" y="1541"/>
                <a:ext cx="149" cy="252"/>
              </a:xfrm>
              <a:custGeom>
                <a:avLst/>
                <a:gdLst>
                  <a:gd name="T0" fmla="*/ 63 w 91"/>
                  <a:gd name="T1" fmla="*/ 0 h 154"/>
                  <a:gd name="T2" fmla="*/ 88 w 91"/>
                  <a:gd name="T3" fmla="*/ 87 h 154"/>
                  <a:gd name="T4" fmla="*/ 62 w 91"/>
                  <a:gd name="T5" fmla="*/ 105 h 154"/>
                  <a:gd name="T6" fmla="*/ 47 w 91"/>
                  <a:gd name="T7" fmla="*/ 44 h 154"/>
                  <a:gd name="T8" fmla="*/ 54 w 91"/>
                  <a:gd name="T9" fmla="*/ 119 h 154"/>
                  <a:gd name="T10" fmla="*/ 50 w 91"/>
                  <a:gd name="T11" fmla="*/ 154 h 154"/>
                  <a:gd name="T12" fmla="*/ 63 w 91"/>
                  <a:gd name="T1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154">
                    <a:moveTo>
                      <a:pt x="63" y="0"/>
                    </a:moveTo>
                    <a:cubicBezTo>
                      <a:pt x="67" y="61"/>
                      <a:pt x="91" y="55"/>
                      <a:pt x="88" y="87"/>
                    </a:cubicBezTo>
                    <a:cubicBezTo>
                      <a:pt x="78" y="92"/>
                      <a:pt x="69" y="97"/>
                      <a:pt x="62" y="105"/>
                    </a:cubicBezTo>
                    <a:cubicBezTo>
                      <a:pt x="45" y="76"/>
                      <a:pt x="48" y="42"/>
                      <a:pt x="47" y="44"/>
                    </a:cubicBezTo>
                    <a:cubicBezTo>
                      <a:pt x="46" y="46"/>
                      <a:pt x="36" y="86"/>
                      <a:pt x="54" y="119"/>
                    </a:cubicBezTo>
                    <a:cubicBezTo>
                      <a:pt x="49" y="130"/>
                      <a:pt x="49" y="142"/>
                      <a:pt x="50" y="154"/>
                    </a:cubicBezTo>
                    <a:cubicBezTo>
                      <a:pt x="0" y="105"/>
                      <a:pt x="15" y="29"/>
                      <a:pt x="6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24" name="PA-任意多边形 19">
                <a:extLst>
                  <a:ext uri="{FF2B5EF4-FFF2-40B4-BE49-F238E27FC236}">
                    <a16:creationId xmlns:a16="http://schemas.microsoft.com/office/drawing/2014/main" id="{9C6F4DD6-011C-4D66-BCA4-EAEB9BCA8F4E}"/>
                  </a:ext>
                </a:extLst>
              </p:cNvPr>
              <p:cNvSpPr>
                <a:spLocks/>
              </p:cNvSpPr>
              <p:nvPr>
                <p:custDataLst>
                  <p:tags r:id="rId132"/>
                </p:custDataLst>
              </p:nvPr>
            </p:nvSpPr>
            <p:spPr bwMode="auto">
              <a:xfrm>
                <a:off x="795" y="1798"/>
                <a:ext cx="93" cy="78"/>
              </a:xfrm>
              <a:custGeom>
                <a:avLst/>
                <a:gdLst>
                  <a:gd name="T0" fmla="*/ 57 w 57"/>
                  <a:gd name="T1" fmla="*/ 0 h 48"/>
                  <a:gd name="T2" fmla="*/ 18 w 57"/>
                  <a:gd name="T3" fmla="*/ 26 h 48"/>
                  <a:gd name="T4" fmla="*/ 25 w 57"/>
                  <a:gd name="T5" fmla="*/ 2 h 48"/>
                  <a:gd name="T6" fmla="*/ 0 w 57"/>
                  <a:gd name="T7" fmla="*/ 46 h 48"/>
                  <a:gd name="T8" fmla="*/ 3 w 57"/>
                  <a:gd name="T9" fmla="*/ 47 h 48"/>
                  <a:gd name="T10" fmla="*/ 57 w 57"/>
                  <a:gd name="T1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48">
                    <a:moveTo>
                      <a:pt x="57" y="0"/>
                    </a:moveTo>
                    <a:cubicBezTo>
                      <a:pt x="44" y="9"/>
                      <a:pt x="31" y="19"/>
                      <a:pt x="18" y="26"/>
                    </a:cubicBezTo>
                    <a:cubicBezTo>
                      <a:pt x="21" y="21"/>
                      <a:pt x="26" y="12"/>
                      <a:pt x="25" y="2"/>
                    </a:cubicBezTo>
                    <a:cubicBezTo>
                      <a:pt x="20" y="19"/>
                      <a:pt x="8" y="32"/>
                      <a:pt x="0" y="46"/>
                    </a:cubicBezTo>
                    <a:cubicBezTo>
                      <a:pt x="0" y="48"/>
                      <a:pt x="1" y="48"/>
                      <a:pt x="3" y="47"/>
                    </a:cubicBezTo>
                    <a:cubicBezTo>
                      <a:pt x="20" y="33"/>
                      <a:pt x="41" y="14"/>
                      <a:pt x="5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25" name="PA-任意多边形 20">
                <a:extLst>
                  <a:ext uri="{FF2B5EF4-FFF2-40B4-BE49-F238E27FC236}">
                    <a16:creationId xmlns:a16="http://schemas.microsoft.com/office/drawing/2014/main" id="{36505BB4-EC54-4E39-BAAF-50BA130BF23A}"/>
                  </a:ext>
                </a:extLst>
              </p:cNvPr>
              <p:cNvSpPr>
                <a:spLocks/>
              </p:cNvSpPr>
              <p:nvPr>
                <p:custDataLst>
                  <p:tags r:id="rId133"/>
                </p:custDataLst>
              </p:nvPr>
            </p:nvSpPr>
            <p:spPr bwMode="auto">
              <a:xfrm>
                <a:off x="910" y="1369"/>
                <a:ext cx="211" cy="244"/>
              </a:xfrm>
              <a:custGeom>
                <a:avLst/>
                <a:gdLst>
                  <a:gd name="T0" fmla="*/ 82 w 129"/>
                  <a:gd name="T1" fmla="*/ 65 h 149"/>
                  <a:gd name="T2" fmla="*/ 33 w 129"/>
                  <a:gd name="T3" fmla="*/ 148 h 149"/>
                  <a:gd name="T4" fmla="*/ 98 w 129"/>
                  <a:gd name="T5" fmla="*/ 0 h 149"/>
                  <a:gd name="T6" fmla="*/ 21 w 129"/>
                  <a:gd name="T7" fmla="*/ 134 h 149"/>
                  <a:gd name="T8" fmla="*/ 23 w 129"/>
                  <a:gd name="T9" fmla="*/ 139 h 149"/>
                  <a:gd name="T10" fmla="*/ 82 w 129"/>
                  <a:gd name="T11" fmla="*/ 65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9" h="149">
                    <a:moveTo>
                      <a:pt x="82" y="65"/>
                    </a:moveTo>
                    <a:cubicBezTo>
                      <a:pt x="75" y="106"/>
                      <a:pt x="31" y="149"/>
                      <a:pt x="33" y="148"/>
                    </a:cubicBezTo>
                    <a:cubicBezTo>
                      <a:pt x="95" y="117"/>
                      <a:pt x="129" y="50"/>
                      <a:pt x="98" y="0"/>
                    </a:cubicBezTo>
                    <a:cubicBezTo>
                      <a:pt x="56" y="68"/>
                      <a:pt x="0" y="64"/>
                      <a:pt x="21" y="134"/>
                    </a:cubicBezTo>
                    <a:cubicBezTo>
                      <a:pt x="22" y="136"/>
                      <a:pt x="22" y="137"/>
                      <a:pt x="23" y="139"/>
                    </a:cubicBezTo>
                    <a:cubicBezTo>
                      <a:pt x="24" y="143"/>
                      <a:pt x="58" y="106"/>
                      <a:pt x="82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26" name="PA-任意多边形 21">
                <a:extLst>
                  <a:ext uri="{FF2B5EF4-FFF2-40B4-BE49-F238E27FC236}">
                    <a16:creationId xmlns:a16="http://schemas.microsoft.com/office/drawing/2014/main" id="{246BA147-BBDC-45E2-89A7-123587D44FAA}"/>
                  </a:ext>
                </a:extLst>
              </p:cNvPr>
              <p:cNvSpPr>
                <a:spLocks/>
              </p:cNvSpPr>
              <p:nvPr>
                <p:custDataLst>
                  <p:tags r:id="rId134"/>
                </p:custDataLst>
              </p:nvPr>
            </p:nvSpPr>
            <p:spPr bwMode="auto">
              <a:xfrm>
                <a:off x="838" y="1335"/>
                <a:ext cx="132" cy="245"/>
              </a:xfrm>
              <a:custGeom>
                <a:avLst/>
                <a:gdLst>
                  <a:gd name="T0" fmla="*/ 41 w 81"/>
                  <a:gd name="T1" fmla="*/ 0 h 150"/>
                  <a:gd name="T2" fmla="*/ 81 w 81"/>
                  <a:gd name="T3" fmla="*/ 78 h 150"/>
                  <a:gd name="T4" fmla="*/ 60 w 81"/>
                  <a:gd name="T5" fmla="*/ 100 h 150"/>
                  <a:gd name="T6" fmla="*/ 34 w 81"/>
                  <a:gd name="T7" fmla="*/ 45 h 150"/>
                  <a:gd name="T8" fmla="*/ 54 w 81"/>
                  <a:gd name="T9" fmla="*/ 115 h 150"/>
                  <a:gd name="T10" fmla="*/ 57 w 81"/>
                  <a:gd name="T11" fmla="*/ 150 h 150"/>
                  <a:gd name="T12" fmla="*/ 41 w 81"/>
                  <a:gd name="T13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150">
                    <a:moveTo>
                      <a:pt x="41" y="0"/>
                    </a:moveTo>
                    <a:cubicBezTo>
                      <a:pt x="56" y="58"/>
                      <a:pt x="79" y="47"/>
                      <a:pt x="81" y="78"/>
                    </a:cubicBezTo>
                    <a:cubicBezTo>
                      <a:pt x="72" y="85"/>
                      <a:pt x="65" y="92"/>
                      <a:pt x="60" y="100"/>
                    </a:cubicBezTo>
                    <a:cubicBezTo>
                      <a:pt x="38" y="75"/>
                      <a:pt x="35" y="42"/>
                      <a:pt x="34" y="45"/>
                    </a:cubicBezTo>
                    <a:cubicBezTo>
                      <a:pt x="33" y="47"/>
                      <a:pt x="31" y="87"/>
                      <a:pt x="54" y="115"/>
                    </a:cubicBezTo>
                    <a:cubicBezTo>
                      <a:pt x="52" y="126"/>
                      <a:pt x="54" y="138"/>
                      <a:pt x="57" y="150"/>
                    </a:cubicBezTo>
                    <a:cubicBezTo>
                      <a:pt x="0" y="112"/>
                      <a:pt x="1" y="36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27" name="PA-任意多边形 22">
                <a:extLst>
                  <a:ext uri="{FF2B5EF4-FFF2-40B4-BE49-F238E27FC236}">
                    <a16:creationId xmlns:a16="http://schemas.microsoft.com/office/drawing/2014/main" id="{8911F717-FD45-4658-ADD0-9FA4C05E2431}"/>
                  </a:ext>
                </a:extLst>
              </p:cNvPr>
              <p:cNvSpPr>
                <a:spLocks/>
              </p:cNvSpPr>
              <p:nvPr>
                <p:custDataLst>
                  <p:tags r:id="rId135"/>
                </p:custDataLst>
              </p:nvPr>
            </p:nvSpPr>
            <p:spPr bwMode="auto">
              <a:xfrm>
                <a:off x="911" y="1572"/>
                <a:ext cx="78" cy="93"/>
              </a:xfrm>
              <a:custGeom>
                <a:avLst/>
                <a:gdLst>
                  <a:gd name="T0" fmla="*/ 47 w 47"/>
                  <a:gd name="T1" fmla="*/ 0 h 57"/>
                  <a:gd name="T2" fmla="*/ 14 w 47"/>
                  <a:gd name="T3" fmla="*/ 33 h 57"/>
                  <a:gd name="T4" fmla="*/ 15 w 47"/>
                  <a:gd name="T5" fmla="*/ 9 h 57"/>
                  <a:gd name="T6" fmla="*/ 0 w 47"/>
                  <a:gd name="T7" fmla="*/ 56 h 57"/>
                  <a:gd name="T8" fmla="*/ 3 w 47"/>
                  <a:gd name="T9" fmla="*/ 56 h 57"/>
                  <a:gd name="T10" fmla="*/ 47 w 47"/>
                  <a:gd name="T11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57">
                    <a:moveTo>
                      <a:pt x="47" y="0"/>
                    </a:moveTo>
                    <a:cubicBezTo>
                      <a:pt x="36" y="12"/>
                      <a:pt x="25" y="24"/>
                      <a:pt x="14" y="33"/>
                    </a:cubicBezTo>
                    <a:cubicBezTo>
                      <a:pt x="15" y="27"/>
                      <a:pt x="18" y="18"/>
                      <a:pt x="15" y="9"/>
                    </a:cubicBezTo>
                    <a:cubicBezTo>
                      <a:pt x="14" y="26"/>
                      <a:pt x="5" y="40"/>
                      <a:pt x="0" y="56"/>
                    </a:cubicBezTo>
                    <a:cubicBezTo>
                      <a:pt x="0" y="57"/>
                      <a:pt x="1" y="57"/>
                      <a:pt x="3" y="56"/>
                    </a:cubicBezTo>
                    <a:cubicBezTo>
                      <a:pt x="17" y="39"/>
                      <a:pt x="34" y="17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28" name="PA-任意多边形 23">
                <a:extLst>
                  <a:ext uri="{FF2B5EF4-FFF2-40B4-BE49-F238E27FC236}">
                    <a16:creationId xmlns:a16="http://schemas.microsoft.com/office/drawing/2014/main" id="{80E78CA2-205E-4EEF-82BC-FADB17AE4DF9}"/>
                  </a:ext>
                </a:extLst>
              </p:cNvPr>
              <p:cNvSpPr>
                <a:spLocks/>
              </p:cNvSpPr>
              <p:nvPr>
                <p:custDataLst>
                  <p:tags r:id="rId136"/>
                </p:custDataLst>
              </p:nvPr>
            </p:nvSpPr>
            <p:spPr bwMode="auto">
              <a:xfrm>
                <a:off x="938" y="1124"/>
                <a:ext cx="200" cy="253"/>
              </a:xfrm>
              <a:custGeom>
                <a:avLst/>
                <a:gdLst>
                  <a:gd name="T0" fmla="*/ 80 w 122"/>
                  <a:gd name="T1" fmla="*/ 65 h 155"/>
                  <a:gd name="T2" fmla="*/ 48 w 122"/>
                  <a:gd name="T3" fmla="*/ 154 h 155"/>
                  <a:gd name="T4" fmla="*/ 83 w 122"/>
                  <a:gd name="T5" fmla="*/ 0 h 155"/>
                  <a:gd name="T6" fmla="*/ 34 w 122"/>
                  <a:gd name="T7" fmla="*/ 142 h 155"/>
                  <a:gd name="T8" fmla="*/ 36 w 122"/>
                  <a:gd name="T9" fmla="*/ 147 h 155"/>
                  <a:gd name="T10" fmla="*/ 80 w 122"/>
                  <a:gd name="T11" fmla="*/ 6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2" h="155">
                    <a:moveTo>
                      <a:pt x="80" y="65"/>
                    </a:moveTo>
                    <a:cubicBezTo>
                      <a:pt x="80" y="106"/>
                      <a:pt x="46" y="155"/>
                      <a:pt x="48" y="154"/>
                    </a:cubicBezTo>
                    <a:cubicBezTo>
                      <a:pt x="102" y="112"/>
                      <a:pt x="122" y="42"/>
                      <a:pt x="83" y="0"/>
                    </a:cubicBezTo>
                    <a:cubicBezTo>
                      <a:pt x="55" y="73"/>
                      <a:pt x="0" y="79"/>
                      <a:pt x="34" y="142"/>
                    </a:cubicBezTo>
                    <a:cubicBezTo>
                      <a:pt x="35" y="144"/>
                      <a:pt x="35" y="145"/>
                      <a:pt x="36" y="147"/>
                    </a:cubicBezTo>
                    <a:cubicBezTo>
                      <a:pt x="38" y="150"/>
                      <a:pt x="65" y="109"/>
                      <a:pt x="80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29" name="PA-任意多边形 24">
                <a:extLst>
                  <a:ext uri="{FF2B5EF4-FFF2-40B4-BE49-F238E27FC236}">
                    <a16:creationId xmlns:a16="http://schemas.microsoft.com/office/drawing/2014/main" id="{A25C5910-0E1A-4A58-BE6F-B473C1C19614}"/>
                  </a:ext>
                </a:extLst>
              </p:cNvPr>
              <p:cNvSpPr>
                <a:spLocks/>
              </p:cNvSpPr>
              <p:nvPr>
                <p:custDataLst>
                  <p:tags r:id="rId137"/>
                </p:custDataLst>
              </p:nvPr>
            </p:nvSpPr>
            <p:spPr bwMode="auto">
              <a:xfrm>
                <a:off x="856" y="1120"/>
                <a:ext cx="139" cy="229"/>
              </a:xfrm>
              <a:custGeom>
                <a:avLst/>
                <a:gdLst>
                  <a:gd name="T0" fmla="*/ 33 w 85"/>
                  <a:gd name="T1" fmla="*/ 0 h 140"/>
                  <a:gd name="T2" fmla="*/ 85 w 85"/>
                  <a:gd name="T3" fmla="*/ 68 h 140"/>
                  <a:gd name="T4" fmla="*/ 69 w 85"/>
                  <a:gd name="T5" fmla="*/ 93 h 140"/>
                  <a:gd name="T6" fmla="*/ 34 w 85"/>
                  <a:gd name="T7" fmla="*/ 44 h 140"/>
                  <a:gd name="T8" fmla="*/ 66 w 85"/>
                  <a:gd name="T9" fmla="*/ 108 h 140"/>
                  <a:gd name="T10" fmla="*/ 75 w 85"/>
                  <a:gd name="T11" fmla="*/ 140 h 140"/>
                  <a:gd name="T12" fmla="*/ 33 w 85"/>
                  <a:gd name="T13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140">
                    <a:moveTo>
                      <a:pt x="33" y="0"/>
                    </a:moveTo>
                    <a:cubicBezTo>
                      <a:pt x="57" y="53"/>
                      <a:pt x="77" y="39"/>
                      <a:pt x="85" y="68"/>
                    </a:cubicBezTo>
                    <a:cubicBezTo>
                      <a:pt x="78" y="75"/>
                      <a:pt x="72" y="84"/>
                      <a:pt x="69" y="93"/>
                    </a:cubicBezTo>
                    <a:cubicBezTo>
                      <a:pt x="43" y="73"/>
                      <a:pt x="34" y="42"/>
                      <a:pt x="34" y="44"/>
                    </a:cubicBezTo>
                    <a:cubicBezTo>
                      <a:pt x="33" y="47"/>
                      <a:pt x="39" y="86"/>
                      <a:pt x="66" y="108"/>
                    </a:cubicBezTo>
                    <a:cubicBezTo>
                      <a:pt x="66" y="119"/>
                      <a:pt x="70" y="130"/>
                      <a:pt x="75" y="140"/>
                    </a:cubicBezTo>
                    <a:cubicBezTo>
                      <a:pt x="14" y="114"/>
                      <a:pt x="0" y="42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30" name="PA-任意多边形 25">
                <a:extLst>
                  <a:ext uri="{FF2B5EF4-FFF2-40B4-BE49-F238E27FC236}">
                    <a16:creationId xmlns:a16="http://schemas.microsoft.com/office/drawing/2014/main" id="{D28D437C-3C3A-4B18-AB83-4D354A8915AA}"/>
                  </a:ext>
                </a:extLst>
              </p:cNvPr>
              <p:cNvSpPr>
                <a:spLocks/>
              </p:cNvSpPr>
              <p:nvPr>
                <p:custDataLst>
                  <p:tags r:id="rId138"/>
                </p:custDataLst>
              </p:nvPr>
            </p:nvSpPr>
            <p:spPr bwMode="auto">
              <a:xfrm>
                <a:off x="975" y="1333"/>
                <a:ext cx="56" cy="103"/>
              </a:xfrm>
              <a:custGeom>
                <a:avLst/>
                <a:gdLst>
                  <a:gd name="T0" fmla="*/ 34 w 34"/>
                  <a:gd name="T1" fmla="*/ 0 h 63"/>
                  <a:gd name="T2" fmla="*/ 9 w 34"/>
                  <a:gd name="T3" fmla="*/ 38 h 63"/>
                  <a:gd name="T4" fmla="*/ 6 w 34"/>
                  <a:gd name="T5" fmla="*/ 14 h 63"/>
                  <a:gd name="T6" fmla="*/ 0 w 34"/>
                  <a:gd name="T7" fmla="*/ 62 h 63"/>
                  <a:gd name="T8" fmla="*/ 3 w 34"/>
                  <a:gd name="T9" fmla="*/ 61 h 63"/>
                  <a:gd name="T10" fmla="*/ 34 w 34"/>
                  <a:gd name="T11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63">
                    <a:moveTo>
                      <a:pt x="34" y="0"/>
                    </a:moveTo>
                    <a:cubicBezTo>
                      <a:pt x="26" y="13"/>
                      <a:pt x="18" y="26"/>
                      <a:pt x="9" y="38"/>
                    </a:cubicBezTo>
                    <a:cubicBezTo>
                      <a:pt x="9" y="32"/>
                      <a:pt x="11" y="22"/>
                      <a:pt x="6" y="14"/>
                    </a:cubicBezTo>
                    <a:cubicBezTo>
                      <a:pt x="8" y="30"/>
                      <a:pt x="2" y="46"/>
                      <a:pt x="0" y="62"/>
                    </a:cubicBezTo>
                    <a:cubicBezTo>
                      <a:pt x="0" y="63"/>
                      <a:pt x="2" y="63"/>
                      <a:pt x="3" y="61"/>
                    </a:cubicBezTo>
                    <a:cubicBezTo>
                      <a:pt x="13" y="43"/>
                      <a:pt x="25" y="19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31" name="PA-任意多边形 26">
                <a:extLst>
                  <a:ext uri="{FF2B5EF4-FFF2-40B4-BE49-F238E27FC236}">
                    <a16:creationId xmlns:a16="http://schemas.microsoft.com/office/drawing/2014/main" id="{BD0EA33F-A08D-48DF-BA27-FBD71E719C0A}"/>
                  </a:ext>
                </a:extLst>
              </p:cNvPr>
              <p:cNvSpPr>
                <a:spLocks/>
              </p:cNvSpPr>
              <p:nvPr>
                <p:custDataLst>
                  <p:tags r:id="rId139"/>
                </p:custDataLst>
              </p:nvPr>
            </p:nvSpPr>
            <p:spPr bwMode="auto">
              <a:xfrm>
                <a:off x="931" y="893"/>
                <a:ext cx="179" cy="253"/>
              </a:xfrm>
              <a:custGeom>
                <a:avLst/>
                <a:gdLst>
                  <a:gd name="T0" fmla="*/ 73 w 109"/>
                  <a:gd name="T1" fmla="*/ 63 h 155"/>
                  <a:gd name="T2" fmla="*/ 59 w 109"/>
                  <a:gd name="T3" fmla="*/ 154 h 155"/>
                  <a:gd name="T4" fmla="*/ 65 w 109"/>
                  <a:gd name="T5" fmla="*/ 0 h 155"/>
                  <a:gd name="T6" fmla="*/ 44 w 109"/>
                  <a:gd name="T7" fmla="*/ 146 h 155"/>
                  <a:gd name="T8" fmla="*/ 47 w 109"/>
                  <a:gd name="T9" fmla="*/ 149 h 155"/>
                  <a:gd name="T10" fmla="*/ 73 w 109"/>
                  <a:gd name="T11" fmla="*/ 63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9" h="155">
                    <a:moveTo>
                      <a:pt x="73" y="63"/>
                    </a:moveTo>
                    <a:cubicBezTo>
                      <a:pt x="81" y="102"/>
                      <a:pt x="58" y="155"/>
                      <a:pt x="59" y="154"/>
                    </a:cubicBezTo>
                    <a:cubicBezTo>
                      <a:pt x="103" y="104"/>
                      <a:pt x="109" y="34"/>
                      <a:pt x="65" y="0"/>
                    </a:cubicBezTo>
                    <a:cubicBezTo>
                      <a:pt x="51" y="75"/>
                      <a:pt x="0" y="91"/>
                      <a:pt x="44" y="146"/>
                    </a:cubicBezTo>
                    <a:cubicBezTo>
                      <a:pt x="45" y="147"/>
                      <a:pt x="46" y="148"/>
                      <a:pt x="47" y="149"/>
                    </a:cubicBezTo>
                    <a:cubicBezTo>
                      <a:pt x="49" y="152"/>
                      <a:pt x="67" y="108"/>
                      <a:pt x="73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32" name="PA-任意多边形 27">
                <a:extLst>
                  <a:ext uri="{FF2B5EF4-FFF2-40B4-BE49-F238E27FC236}">
                    <a16:creationId xmlns:a16="http://schemas.microsoft.com/office/drawing/2014/main" id="{67D0AE4B-A9F1-4938-BD91-8303C54455CF}"/>
                  </a:ext>
                </a:extLst>
              </p:cNvPr>
              <p:cNvSpPr>
                <a:spLocks/>
              </p:cNvSpPr>
              <p:nvPr>
                <p:custDataLst>
                  <p:tags r:id="rId140"/>
                </p:custDataLst>
              </p:nvPr>
            </p:nvSpPr>
            <p:spPr bwMode="auto">
              <a:xfrm>
                <a:off x="841" y="921"/>
                <a:ext cx="148" cy="206"/>
              </a:xfrm>
              <a:custGeom>
                <a:avLst/>
                <a:gdLst>
                  <a:gd name="T0" fmla="*/ 23 w 90"/>
                  <a:gd name="T1" fmla="*/ 0 h 126"/>
                  <a:gd name="T2" fmla="*/ 86 w 90"/>
                  <a:gd name="T3" fmla="*/ 55 h 126"/>
                  <a:gd name="T4" fmla="*/ 75 w 90"/>
                  <a:gd name="T5" fmla="*/ 82 h 126"/>
                  <a:gd name="T6" fmla="*/ 32 w 90"/>
                  <a:gd name="T7" fmla="*/ 42 h 126"/>
                  <a:gd name="T8" fmla="*/ 75 w 90"/>
                  <a:gd name="T9" fmla="*/ 97 h 126"/>
                  <a:gd name="T10" fmla="*/ 90 w 90"/>
                  <a:gd name="T11" fmla="*/ 126 h 126"/>
                  <a:gd name="T12" fmla="*/ 23 w 90"/>
                  <a:gd name="T13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26">
                    <a:moveTo>
                      <a:pt x="23" y="0"/>
                    </a:moveTo>
                    <a:cubicBezTo>
                      <a:pt x="56" y="46"/>
                      <a:pt x="73" y="29"/>
                      <a:pt x="86" y="55"/>
                    </a:cubicBezTo>
                    <a:cubicBezTo>
                      <a:pt x="80" y="64"/>
                      <a:pt x="76" y="73"/>
                      <a:pt x="75" y="82"/>
                    </a:cubicBezTo>
                    <a:cubicBezTo>
                      <a:pt x="47" y="68"/>
                      <a:pt x="32" y="40"/>
                      <a:pt x="32" y="42"/>
                    </a:cubicBezTo>
                    <a:cubicBezTo>
                      <a:pt x="32" y="44"/>
                      <a:pt x="45" y="81"/>
                      <a:pt x="75" y="97"/>
                    </a:cubicBezTo>
                    <a:cubicBezTo>
                      <a:pt x="77" y="108"/>
                      <a:pt x="83" y="117"/>
                      <a:pt x="90" y="126"/>
                    </a:cubicBezTo>
                    <a:cubicBezTo>
                      <a:pt x="26" y="113"/>
                      <a:pt x="0" y="46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33" name="PA-任意多边形 28">
                <a:extLst>
                  <a:ext uri="{FF2B5EF4-FFF2-40B4-BE49-F238E27FC236}">
                    <a16:creationId xmlns:a16="http://schemas.microsoft.com/office/drawing/2014/main" id="{B5CA8FC4-58AB-4C25-AC17-97ED44330CB0}"/>
                  </a:ext>
                </a:extLst>
              </p:cNvPr>
              <p:cNvSpPr>
                <a:spLocks/>
              </p:cNvSpPr>
              <p:nvPr>
                <p:custDataLst>
                  <p:tags r:id="rId141"/>
                </p:custDataLst>
              </p:nvPr>
            </p:nvSpPr>
            <p:spPr bwMode="auto">
              <a:xfrm>
                <a:off x="995" y="1102"/>
                <a:ext cx="41" cy="108"/>
              </a:xfrm>
              <a:custGeom>
                <a:avLst/>
                <a:gdLst>
                  <a:gd name="T0" fmla="*/ 25 w 25"/>
                  <a:gd name="T1" fmla="*/ 0 h 66"/>
                  <a:gd name="T2" fmla="*/ 7 w 25"/>
                  <a:gd name="T3" fmla="*/ 40 h 66"/>
                  <a:gd name="T4" fmla="*/ 0 w 25"/>
                  <a:gd name="T5" fmla="*/ 18 h 66"/>
                  <a:gd name="T6" fmla="*/ 3 w 25"/>
                  <a:gd name="T7" fmla="*/ 65 h 66"/>
                  <a:gd name="T8" fmla="*/ 5 w 25"/>
                  <a:gd name="T9" fmla="*/ 64 h 66"/>
                  <a:gd name="T10" fmla="*/ 25 w 25"/>
                  <a:gd name="T1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66">
                    <a:moveTo>
                      <a:pt x="25" y="0"/>
                    </a:moveTo>
                    <a:cubicBezTo>
                      <a:pt x="19" y="13"/>
                      <a:pt x="13" y="28"/>
                      <a:pt x="7" y="40"/>
                    </a:cubicBezTo>
                    <a:cubicBezTo>
                      <a:pt x="6" y="34"/>
                      <a:pt x="6" y="25"/>
                      <a:pt x="0" y="18"/>
                    </a:cubicBezTo>
                    <a:cubicBezTo>
                      <a:pt x="4" y="33"/>
                      <a:pt x="2" y="49"/>
                      <a:pt x="3" y="65"/>
                    </a:cubicBezTo>
                    <a:cubicBezTo>
                      <a:pt x="3" y="66"/>
                      <a:pt x="5" y="66"/>
                      <a:pt x="5" y="64"/>
                    </a:cubicBezTo>
                    <a:cubicBezTo>
                      <a:pt x="12" y="44"/>
                      <a:pt x="19" y="19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34" name="PA-任意多边形 29">
                <a:extLst>
                  <a:ext uri="{FF2B5EF4-FFF2-40B4-BE49-F238E27FC236}">
                    <a16:creationId xmlns:a16="http://schemas.microsoft.com/office/drawing/2014/main" id="{5B52A876-EED7-43C2-917F-B20CA857172A}"/>
                  </a:ext>
                </a:extLst>
              </p:cNvPr>
              <p:cNvSpPr>
                <a:spLocks/>
              </p:cNvSpPr>
              <p:nvPr>
                <p:custDataLst>
                  <p:tags r:id="rId142"/>
                </p:custDataLst>
              </p:nvPr>
            </p:nvSpPr>
            <p:spPr bwMode="auto">
              <a:xfrm>
                <a:off x="877" y="667"/>
                <a:ext cx="164" cy="244"/>
              </a:xfrm>
              <a:custGeom>
                <a:avLst/>
                <a:gdLst>
                  <a:gd name="T0" fmla="*/ 64 w 100"/>
                  <a:gd name="T1" fmla="*/ 58 h 149"/>
                  <a:gd name="T2" fmla="*/ 68 w 100"/>
                  <a:gd name="T3" fmla="*/ 147 h 149"/>
                  <a:gd name="T4" fmla="*/ 45 w 100"/>
                  <a:gd name="T5" fmla="*/ 0 h 149"/>
                  <a:gd name="T6" fmla="*/ 51 w 100"/>
                  <a:gd name="T7" fmla="*/ 143 h 149"/>
                  <a:gd name="T8" fmla="*/ 55 w 100"/>
                  <a:gd name="T9" fmla="*/ 146 h 149"/>
                  <a:gd name="T10" fmla="*/ 64 w 100"/>
                  <a:gd name="T11" fmla="*/ 58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0" h="149">
                    <a:moveTo>
                      <a:pt x="64" y="58"/>
                    </a:moveTo>
                    <a:cubicBezTo>
                      <a:pt x="79" y="94"/>
                      <a:pt x="67" y="149"/>
                      <a:pt x="68" y="147"/>
                    </a:cubicBezTo>
                    <a:cubicBezTo>
                      <a:pt x="100" y="92"/>
                      <a:pt x="94" y="23"/>
                      <a:pt x="45" y="0"/>
                    </a:cubicBezTo>
                    <a:cubicBezTo>
                      <a:pt x="46" y="74"/>
                      <a:pt x="0" y="98"/>
                      <a:pt x="51" y="143"/>
                    </a:cubicBezTo>
                    <a:cubicBezTo>
                      <a:pt x="52" y="144"/>
                      <a:pt x="54" y="145"/>
                      <a:pt x="55" y="146"/>
                    </a:cubicBezTo>
                    <a:cubicBezTo>
                      <a:pt x="58" y="148"/>
                      <a:pt x="66" y="102"/>
                      <a:pt x="64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35" name="PA-任意多边形 30">
                <a:extLst>
                  <a:ext uri="{FF2B5EF4-FFF2-40B4-BE49-F238E27FC236}">
                    <a16:creationId xmlns:a16="http://schemas.microsoft.com/office/drawing/2014/main" id="{809FAEC3-55BD-4892-ACB8-7F49A1A7B1EF}"/>
                  </a:ext>
                </a:extLst>
              </p:cNvPr>
              <p:cNvSpPr>
                <a:spLocks/>
              </p:cNvSpPr>
              <p:nvPr>
                <p:custDataLst>
                  <p:tags r:id="rId143"/>
                </p:custDataLst>
              </p:nvPr>
            </p:nvSpPr>
            <p:spPr bwMode="auto">
              <a:xfrm>
                <a:off x="782" y="721"/>
                <a:ext cx="164" cy="178"/>
              </a:xfrm>
              <a:custGeom>
                <a:avLst/>
                <a:gdLst>
                  <a:gd name="T0" fmla="*/ 13 w 100"/>
                  <a:gd name="T1" fmla="*/ 0 h 109"/>
                  <a:gd name="T2" fmla="*/ 83 w 100"/>
                  <a:gd name="T3" fmla="*/ 42 h 109"/>
                  <a:gd name="T4" fmla="*/ 78 w 100"/>
                  <a:gd name="T5" fmla="*/ 69 h 109"/>
                  <a:gd name="T6" fmla="*/ 30 w 100"/>
                  <a:gd name="T7" fmla="*/ 39 h 109"/>
                  <a:gd name="T8" fmla="*/ 81 w 100"/>
                  <a:gd name="T9" fmla="*/ 84 h 109"/>
                  <a:gd name="T10" fmla="*/ 100 w 100"/>
                  <a:gd name="T11" fmla="*/ 109 h 109"/>
                  <a:gd name="T12" fmla="*/ 13 w 100"/>
                  <a:gd name="T13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0" h="109">
                    <a:moveTo>
                      <a:pt x="13" y="0"/>
                    </a:moveTo>
                    <a:cubicBezTo>
                      <a:pt x="54" y="38"/>
                      <a:pt x="66" y="19"/>
                      <a:pt x="83" y="42"/>
                    </a:cubicBezTo>
                    <a:cubicBezTo>
                      <a:pt x="80" y="51"/>
                      <a:pt x="77" y="60"/>
                      <a:pt x="78" y="69"/>
                    </a:cubicBezTo>
                    <a:cubicBezTo>
                      <a:pt x="48" y="61"/>
                      <a:pt x="30" y="37"/>
                      <a:pt x="30" y="39"/>
                    </a:cubicBezTo>
                    <a:cubicBezTo>
                      <a:pt x="30" y="41"/>
                      <a:pt x="49" y="73"/>
                      <a:pt x="81" y="84"/>
                    </a:cubicBezTo>
                    <a:cubicBezTo>
                      <a:pt x="85" y="94"/>
                      <a:pt x="92" y="102"/>
                      <a:pt x="100" y="109"/>
                    </a:cubicBezTo>
                    <a:cubicBezTo>
                      <a:pt x="37" y="108"/>
                      <a:pt x="0" y="49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36" name="PA-任意多边形 31">
                <a:extLst>
                  <a:ext uri="{FF2B5EF4-FFF2-40B4-BE49-F238E27FC236}">
                    <a16:creationId xmlns:a16="http://schemas.microsoft.com/office/drawing/2014/main" id="{23DB4BE9-A78E-46F9-BC7D-796DCEEDD02E}"/>
                  </a:ext>
                </a:extLst>
              </p:cNvPr>
              <p:cNvSpPr>
                <a:spLocks/>
              </p:cNvSpPr>
              <p:nvPr>
                <p:custDataLst>
                  <p:tags r:id="rId144"/>
                </p:custDataLst>
              </p:nvPr>
            </p:nvSpPr>
            <p:spPr bwMode="auto">
              <a:xfrm>
                <a:off x="954" y="867"/>
                <a:ext cx="33" cy="109"/>
              </a:xfrm>
              <a:custGeom>
                <a:avLst/>
                <a:gdLst>
                  <a:gd name="T0" fmla="*/ 20 w 20"/>
                  <a:gd name="T1" fmla="*/ 0 h 67"/>
                  <a:gd name="T2" fmla="*/ 11 w 20"/>
                  <a:gd name="T3" fmla="*/ 42 h 67"/>
                  <a:gd name="T4" fmla="*/ 0 w 20"/>
                  <a:gd name="T5" fmla="*/ 22 h 67"/>
                  <a:gd name="T6" fmla="*/ 11 w 20"/>
                  <a:gd name="T7" fmla="*/ 66 h 67"/>
                  <a:gd name="T8" fmla="*/ 13 w 20"/>
                  <a:gd name="T9" fmla="*/ 65 h 67"/>
                  <a:gd name="T10" fmla="*/ 20 w 20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67">
                    <a:moveTo>
                      <a:pt x="20" y="0"/>
                    </a:moveTo>
                    <a:cubicBezTo>
                      <a:pt x="17" y="14"/>
                      <a:pt x="14" y="29"/>
                      <a:pt x="11" y="42"/>
                    </a:cubicBezTo>
                    <a:cubicBezTo>
                      <a:pt x="9" y="36"/>
                      <a:pt x="7" y="28"/>
                      <a:pt x="0" y="22"/>
                    </a:cubicBezTo>
                    <a:cubicBezTo>
                      <a:pt x="7" y="36"/>
                      <a:pt x="8" y="52"/>
                      <a:pt x="11" y="66"/>
                    </a:cubicBezTo>
                    <a:cubicBezTo>
                      <a:pt x="12" y="67"/>
                      <a:pt x="13" y="66"/>
                      <a:pt x="13" y="65"/>
                    </a:cubicBezTo>
                    <a:cubicBezTo>
                      <a:pt x="16" y="45"/>
                      <a:pt x="19" y="19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37" name="PA-任意多边形 32">
                <a:extLst>
                  <a:ext uri="{FF2B5EF4-FFF2-40B4-BE49-F238E27FC236}">
                    <a16:creationId xmlns:a16="http://schemas.microsoft.com/office/drawing/2014/main" id="{D60E3B9A-DD64-4392-9F90-9248A173A01F}"/>
                  </a:ext>
                </a:extLst>
              </p:cNvPr>
              <p:cNvSpPr>
                <a:spLocks/>
              </p:cNvSpPr>
              <p:nvPr>
                <p:custDataLst>
                  <p:tags r:id="rId145"/>
                </p:custDataLst>
              </p:nvPr>
            </p:nvSpPr>
            <p:spPr bwMode="auto">
              <a:xfrm>
                <a:off x="795" y="467"/>
                <a:ext cx="156" cy="229"/>
              </a:xfrm>
              <a:custGeom>
                <a:avLst/>
                <a:gdLst>
                  <a:gd name="T0" fmla="*/ 54 w 95"/>
                  <a:gd name="T1" fmla="*/ 53 h 140"/>
                  <a:gd name="T2" fmla="*/ 74 w 95"/>
                  <a:gd name="T3" fmla="*/ 137 h 140"/>
                  <a:gd name="T4" fmla="*/ 25 w 95"/>
                  <a:gd name="T5" fmla="*/ 0 h 140"/>
                  <a:gd name="T6" fmla="*/ 57 w 95"/>
                  <a:gd name="T7" fmla="*/ 136 h 140"/>
                  <a:gd name="T8" fmla="*/ 61 w 95"/>
                  <a:gd name="T9" fmla="*/ 138 h 140"/>
                  <a:gd name="T10" fmla="*/ 54 w 95"/>
                  <a:gd name="T11" fmla="*/ 53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5" h="140">
                    <a:moveTo>
                      <a:pt x="54" y="53"/>
                    </a:moveTo>
                    <a:cubicBezTo>
                      <a:pt x="75" y="84"/>
                      <a:pt x="73" y="139"/>
                      <a:pt x="74" y="137"/>
                    </a:cubicBezTo>
                    <a:cubicBezTo>
                      <a:pt x="95" y="78"/>
                      <a:pt x="76" y="14"/>
                      <a:pt x="25" y="0"/>
                    </a:cubicBezTo>
                    <a:cubicBezTo>
                      <a:pt x="39" y="71"/>
                      <a:pt x="0" y="103"/>
                      <a:pt x="57" y="136"/>
                    </a:cubicBezTo>
                    <a:cubicBezTo>
                      <a:pt x="59" y="137"/>
                      <a:pt x="60" y="137"/>
                      <a:pt x="61" y="138"/>
                    </a:cubicBezTo>
                    <a:cubicBezTo>
                      <a:pt x="65" y="140"/>
                      <a:pt x="64" y="94"/>
                      <a:pt x="54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38" name="PA-任意多边形 33">
                <a:extLst>
                  <a:ext uri="{FF2B5EF4-FFF2-40B4-BE49-F238E27FC236}">
                    <a16:creationId xmlns:a16="http://schemas.microsoft.com/office/drawing/2014/main" id="{379045A8-05C9-477B-AD93-7A25EFFE6C54}"/>
                  </a:ext>
                </a:extLst>
              </p:cNvPr>
              <p:cNvSpPr>
                <a:spLocks/>
              </p:cNvSpPr>
              <p:nvPr>
                <p:custDataLst>
                  <p:tags r:id="rId146"/>
                </p:custDataLst>
              </p:nvPr>
            </p:nvSpPr>
            <p:spPr bwMode="auto">
              <a:xfrm>
                <a:off x="698" y="548"/>
                <a:ext cx="177" cy="160"/>
              </a:xfrm>
              <a:custGeom>
                <a:avLst/>
                <a:gdLst>
                  <a:gd name="T0" fmla="*/ 4 w 108"/>
                  <a:gd name="T1" fmla="*/ 0 h 98"/>
                  <a:gd name="T2" fmla="*/ 79 w 108"/>
                  <a:gd name="T3" fmla="*/ 27 h 98"/>
                  <a:gd name="T4" fmla="*/ 79 w 108"/>
                  <a:gd name="T5" fmla="*/ 54 h 98"/>
                  <a:gd name="T6" fmla="*/ 27 w 108"/>
                  <a:gd name="T7" fmla="*/ 34 h 98"/>
                  <a:gd name="T8" fmla="*/ 84 w 108"/>
                  <a:gd name="T9" fmla="*/ 67 h 98"/>
                  <a:gd name="T10" fmla="*/ 108 w 108"/>
                  <a:gd name="T11" fmla="*/ 88 h 98"/>
                  <a:gd name="T12" fmla="*/ 4 w 108"/>
                  <a:gd name="T1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98">
                    <a:moveTo>
                      <a:pt x="4" y="0"/>
                    </a:moveTo>
                    <a:cubicBezTo>
                      <a:pt x="50" y="28"/>
                      <a:pt x="58" y="8"/>
                      <a:pt x="79" y="27"/>
                    </a:cubicBezTo>
                    <a:cubicBezTo>
                      <a:pt x="77" y="36"/>
                      <a:pt x="77" y="45"/>
                      <a:pt x="79" y="54"/>
                    </a:cubicBezTo>
                    <a:cubicBezTo>
                      <a:pt x="49" y="51"/>
                      <a:pt x="27" y="32"/>
                      <a:pt x="27" y="34"/>
                    </a:cubicBezTo>
                    <a:cubicBezTo>
                      <a:pt x="28" y="36"/>
                      <a:pt x="52" y="63"/>
                      <a:pt x="84" y="67"/>
                    </a:cubicBezTo>
                    <a:cubicBezTo>
                      <a:pt x="90" y="76"/>
                      <a:pt x="98" y="82"/>
                      <a:pt x="108" y="88"/>
                    </a:cubicBezTo>
                    <a:cubicBezTo>
                      <a:pt x="47" y="98"/>
                      <a:pt x="0" y="49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39" name="PA-任意多边形 34">
                <a:extLst>
                  <a:ext uri="{FF2B5EF4-FFF2-40B4-BE49-F238E27FC236}">
                    <a16:creationId xmlns:a16="http://schemas.microsoft.com/office/drawing/2014/main" id="{CB3D2D50-1E72-452B-819A-3F5860929454}"/>
                  </a:ext>
                </a:extLst>
              </p:cNvPr>
              <p:cNvSpPr>
                <a:spLocks/>
              </p:cNvSpPr>
              <p:nvPr>
                <p:custDataLst>
                  <p:tags r:id="rId147"/>
                </p:custDataLst>
              </p:nvPr>
            </p:nvSpPr>
            <p:spPr bwMode="auto">
              <a:xfrm>
                <a:off x="884" y="652"/>
                <a:ext cx="32" cy="108"/>
              </a:xfrm>
              <a:custGeom>
                <a:avLst/>
                <a:gdLst>
                  <a:gd name="T0" fmla="*/ 15 w 20"/>
                  <a:gd name="T1" fmla="*/ 0 h 66"/>
                  <a:gd name="T2" fmla="*/ 13 w 20"/>
                  <a:gd name="T3" fmla="*/ 42 h 66"/>
                  <a:gd name="T4" fmla="*/ 0 w 20"/>
                  <a:gd name="T5" fmla="*/ 25 h 66"/>
                  <a:gd name="T6" fmla="*/ 18 w 20"/>
                  <a:gd name="T7" fmla="*/ 65 h 66"/>
                  <a:gd name="T8" fmla="*/ 20 w 20"/>
                  <a:gd name="T9" fmla="*/ 63 h 66"/>
                  <a:gd name="T10" fmla="*/ 15 w 20"/>
                  <a:gd name="T1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66">
                    <a:moveTo>
                      <a:pt x="15" y="0"/>
                    </a:moveTo>
                    <a:cubicBezTo>
                      <a:pt x="14" y="14"/>
                      <a:pt x="14" y="29"/>
                      <a:pt x="13" y="42"/>
                    </a:cubicBezTo>
                    <a:cubicBezTo>
                      <a:pt x="11" y="37"/>
                      <a:pt x="7" y="29"/>
                      <a:pt x="0" y="25"/>
                    </a:cubicBezTo>
                    <a:cubicBezTo>
                      <a:pt x="9" y="37"/>
                      <a:pt x="12" y="52"/>
                      <a:pt x="18" y="65"/>
                    </a:cubicBezTo>
                    <a:cubicBezTo>
                      <a:pt x="19" y="66"/>
                      <a:pt x="20" y="65"/>
                      <a:pt x="20" y="63"/>
                    </a:cubicBezTo>
                    <a:cubicBezTo>
                      <a:pt x="19" y="44"/>
                      <a:pt x="17" y="19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40" name="PA-任意多边形 35">
                <a:extLst>
                  <a:ext uri="{FF2B5EF4-FFF2-40B4-BE49-F238E27FC236}">
                    <a16:creationId xmlns:a16="http://schemas.microsoft.com/office/drawing/2014/main" id="{8A8EC1C7-40E2-4286-8CA8-6F80819D06C8}"/>
                  </a:ext>
                </a:extLst>
              </p:cNvPr>
              <p:cNvSpPr>
                <a:spLocks/>
              </p:cNvSpPr>
              <p:nvPr>
                <p:custDataLst>
                  <p:tags r:id="rId148"/>
                </p:custDataLst>
              </p:nvPr>
            </p:nvSpPr>
            <p:spPr bwMode="auto">
              <a:xfrm>
                <a:off x="680" y="307"/>
                <a:ext cx="141" cy="206"/>
              </a:xfrm>
              <a:custGeom>
                <a:avLst/>
                <a:gdLst>
                  <a:gd name="T0" fmla="*/ 43 w 86"/>
                  <a:gd name="T1" fmla="*/ 45 h 126"/>
                  <a:gd name="T2" fmla="*/ 77 w 86"/>
                  <a:gd name="T3" fmla="*/ 122 h 126"/>
                  <a:gd name="T4" fmla="*/ 5 w 86"/>
                  <a:gd name="T5" fmla="*/ 0 h 126"/>
                  <a:gd name="T6" fmla="*/ 61 w 86"/>
                  <a:gd name="T7" fmla="*/ 123 h 126"/>
                  <a:gd name="T8" fmla="*/ 65 w 86"/>
                  <a:gd name="T9" fmla="*/ 125 h 126"/>
                  <a:gd name="T10" fmla="*/ 43 w 86"/>
                  <a:gd name="T11" fmla="*/ 4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126">
                    <a:moveTo>
                      <a:pt x="43" y="45"/>
                    </a:moveTo>
                    <a:cubicBezTo>
                      <a:pt x="69" y="71"/>
                      <a:pt x="77" y="124"/>
                      <a:pt x="77" y="122"/>
                    </a:cubicBezTo>
                    <a:cubicBezTo>
                      <a:pt x="86" y="62"/>
                      <a:pt x="56" y="4"/>
                      <a:pt x="5" y="0"/>
                    </a:cubicBezTo>
                    <a:cubicBezTo>
                      <a:pt x="32" y="65"/>
                      <a:pt x="0" y="103"/>
                      <a:pt x="61" y="123"/>
                    </a:cubicBezTo>
                    <a:cubicBezTo>
                      <a:pt x="62" y="124"/>
                      <a:pt x="64" y="124"/>
                      <a:pt x="65" y="125"/>
                    </a:cubicBezTo>
                    <a:cubicBezTo>
                      <a:pt x="69" y="126"/>
                      <a:pt x="60" y="83"/>
                      <a:pt x="43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41" name="PA-任意多边形 36">
                <a:extLst>
                  <a:ext uri="{FF2B5EF4-FFF2-40B4-BE49-F238E27FC236}">
                    <a16:creationId xmlns:a16="http://schemas.microsoft.com/office/drawing/2014/main" id="{E0F14817-FB60-43D0-A451-4291DED36ACC}"/>
                  </a:ext>
                </a:extLst>
              </p:cNvPr>
              <p:cNvSpPr>
                <a:spLocks/>
              </p:cNvSpPr>
              <p:nvPr>
                <p:custDataLst>
                  <p:tags r:id="rId149"/>
                </p:custDataLst>
              </p:nvPr>
            </p:nvSpPr>
            <p:spPr bwMode="auto">
              <a:xfrm>
                <a:off x="579" y="404"/>
                <a:ext cx="188" cy="144"/>
              </a:xfrm>
              <a:custGeom>
                <a:avLst/>
                <a:gdLst>
                  <a:gd name="T0" fmla="*/ 0 w 115"/>
                  <a:gd name="T1" fmla="*/ 2 h 88"/>
                  <a:gd name="T2" fmla="*/ 76 w 115"/>
                  <a:gd name="T3" fmla="*/ 14 h 88"/>
                  <a:gd name="T4" fmla="*/ 81 w 115"/>
                  <a:gd name="T5" fmla="*/ 40 h 88"/>
                  <a:gd name="T6" fmla="*/ 28 w 115"/>
                  <a:gd name="T7" fmla="*/ 30 h 88"/>
                  <a:gd name="T8" fmla="*/ 89 w 115"/>
                  <a:gd name="T9" fmla="*/ 52 h 88"/>
                  <a:gd name="T10" fmla="*/ 115 w 115"/>
                  <a:gd name="T11" fmla="*/ 67 h 88"/>
                  <a:gd name="T12" fmla="*/ 0 w 115"/>
                  <a:gd name="T13" fmla="*/ 2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5" h="88">
                    <a:moveTo>
                      <a:pt x="0" y="2"/>
                    </a:moveTo>
                    <a:cubicBezTo>
                      <a:pt x="49" y="21"/>
                      <a:pt x="53" y="0"/>
                      <a:pt x="76" y="14"/>
                    </a:cubicBezTo>
                    <a:cubicBezTo>
                      <a:pt x="76" y="23"/>
                      <a:pt x="77" y="32"/>
                      <a:pt x="81" y="40"/>
                    </a:cubicBezTo>
                    <a:cubicBezTo>
                      <a:pt x="52" y="43"/>
                      <a:pt x="27" y="28"/>
                      <a:pt x="28" y="30"/>
                    </a:cubicBezTo>
                    <a:cubicBezTo>
                      <a:pt x="29" y="32"/>
                      <a:pt x="57" y="54"/>
                      <a:pt x="89" y="52"/>
                    </a:cubicBezTo>
                    <a:cubicBezTo>
                      <a:pt x="95" y="59"/>
                      <a:pt x="105" y="64"/>
                      <a:pt x="115" y="67"/>
                    </a:cubicBezTo>
                    <a:cubicBezTo>
                      <a:pt x="58" y="88"/>
                      <a:pt x="5" y="49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42" name="PA-任意多边形 37">
                <a:extLst>
                  <a:ext uri="{FF2B5EF4-FFF2-40B4-BE49-F238E27FC236}">
                    <a16:creationId xmlns:a16="http://schemas.microsoft.com/office/drawing/2014/main" id="{A5934AB2-D976-45CF-A8AF-9ABF6A989C17}"/>
                  </a:ext>
                </a:extLst>
              </p:cNvPr>
              <p:cNvSpPr>
                <a:spLocks/>
              </p:cNvSpPr>
              <p:nvPr>
                <p:custDataLst>
                  <p:tags r:id="rId150"/>
                </p:custDataLst>
              </p:nvPr>
            </p:nvSpPr>
            <p:spPr bwMode="auto">
              <a:xfrm>
                <a:off x="775" y="471"/>
                <a:ext cx="43" cy="101"/>
              </a:xfrm>
              <a:custGeom>
                <a:avLst/>
                <a:gdLst>
                  <a:gd name="T0" fmla="*/ 9 w 26"/>
                  <a:gd name="T1" fmla="*/ 0 h 62"/>
                  <a:gd name="T2" fmla="*/ 16 w 26"/>
                  <a:gd name="T3" fmla="*/ 40 h 62"/>
                  <a:gd name="T4" fmla="*/ 0 w 26"/>
                  <a:gd name="T5" fmla="*/ 26 h 62"/>
                  <a:gd name="T6" fmla="*/ 25 w 26"/>
                  <a:gd name="T7" fmla="*/ 61 h 62"/>
                  <a:gd name="T8" fmla="*/ 26 w 26"/>
                  <a:gd name="T9" fmla="*/ 59 h 62"/>
                  <a:gd name="T10" fmla="*/ 9 w 26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62">
                    <a:moveTo>
                      <a:pt x="9" y="0"/>
                    </a:moveTo>
                    <a:cubicBezTo>
                      <a:pt x="12" y="13"/>
                      <a:pt x="15" y="27"/>
                      <a:pt x="16" y="40"/>
                    </a:cubicBezTo>
                    <a:cubicBezTo>
                      <a:pt x="12" y="36"/>
                      <a:pt x="8" y="29"/>
                      <a:pt x="0" y="26"/>
                    </a:cubicBezTo>
                    <a:cubicBezTo>
                      <a:pt x="10" y="36"/>
                      <a:pt x="16" y="50"/>
                      <a:pt x="25" y="61"/>
                    </a:cubicBezTo>
                    <a:cubicBezTo>
                      <a:pt x="26" y="62"/>
                      <a:pt x="26" y="61"/>
                      <a:pt x="26" y="59"/>
                    </a:cubicBezTo>
                    <a:cubicBezTo>
                      <a:pt x="22" y="41"/>
                      <a:pt x="15" y="17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43" name="PA-任意多边形 38">
                <a:extLst>
                  <a:ext uri="{FF2B5EF4-FFF2-40B4-BE49-F238E27FC236}">
                    <a16:creationId xmlns:a16="http://schemas.microsoft.com/office/drawing/2014/main" id="{BD34C5E3-3F5D-4813-B3C1-48F3EB5F30CE}"/>
                  </a:ext>
                </a:extLst>
              </p:cNvPr>
              <p:cNvSpPr>
                <a:spLocks/>
              </p:cNvSpPr>
              <p:nvPr>
                <p:custDataLst>
                  <p:tags r:id="rId151"/>
                </p:custDataLst>
              </p:nvPr>
            </p:nvSpPr>
            <p:spPr bwMode="auto">
              <a:xfrm>
                <a:off x="513" y="165"/>
                <a:ext cx="149" cy="188"/>
              </a:xfrm>
              <a:custGeom>
                <a:avLst/>
                <a:gdLst>
                  <a:gd name="T0" fmla="*/ 44 w 91"/>
                  <a:gd name="T1" fmla="*/ 42 h 115"/>
                  <a:gd name="T2" fmla="*/ 91 w 91"/>
                  <a:gd name="T3" fmla="*/ 110 h 115"/>
                  <a:gd name="T4" fmla="*/ 0 w 91"/>
                  <a:gd name="T5" fmla="*/ 6 h 115"/>
                  <a:gd name="T6" fmla="*/ 75 w 91"/>
                  <a:gd name="T7" fmla="*/ 114 h 115"/>
                  <a:gd name="T8" fmla="*/ 80 w 91"/>
                  <a:gd name="T9" fmla="*/ 114 h 115"/>
                  <a:gd name="T10" fmla="*/ 44 w 91"/>
                  <a:gd name="T11" fmla="*/ 42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1" h="115">
                    <a:moveTo>
                      <a:pt x="44" y="42"/>
                    </a:moveTo>
                    <a:cubicBezTo>
                      <a:pt x="73" y="63"/>
                      <a:pt x="91" y="111"/>
                      <a:pt x="91" y="110"/>
                    </a:cubicBezTo>
                    <a:cubicBezTo>
                      <a:pt x="88" y="50"/>
                      <a:pt x="49" y="0"/>
                      <a:pt x="0" y="6"/>
                    </a:cubicBezTo>
                    <a:cubicBezTo>
                      <a:pt x="37" y="63"/>
                      <a:pt x="13" y="105"/>
                      <a:pt x="75" y="114"/>
                    </a:cubicBezTo>
                    <a:cubicBezTo>
                      <a:pt x="77" y="114"/>
                      <a:pt x="78" y="114"/>
                      <a:pt x="80" y="114"/>
                    </a:cubicBezTo>
                    <a:cubicBezTo>
                      <a:pt x="83" y="115"/>
                      <a:pt x="67" y="75"/>
                      <a:pt x="44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44" name="PA-任意多边形 39">
                <a:extLst>
                  <a:ext uri="{FF2B5EF4-FFF2-40B4-BE49-F238E27FC236}">
                    <a16:creationId xmlns:a16="http://schemas.microsoft.com/office/drawing/2014/main" id="{13C39D3F-4873-4DE6-8C6A-27CDCF9AE505}"/>
                  </a:ext>
                </a:extLst>
              </p:cNvPr>
              <p:cNvSpPr>
                <a:spLocks/>
              </p:cNvSpPr>
              <p:nvPr>
                <p:custDataLst>
                  <p:tags r:id="rId152"/>
                </p:custDataLst>
              </p:nvPr>
            </p:nvSpPr>
            <p:spPr bwMode="auto">
              <a:xfrm>
                <a:off x="426" y="271"/>
                <a:ext cx="198" cy="136"/>
              </a:xfrm>
              <a:custGeom>
                <a:avLst/>
                <a:gdLst>
                  <a:gd name="T0" fmla="*/ 0 w 121"/>
                  <a:gd name="T1" fmla="*/ 11 h 83"/>
                  <a:gd name="T2" fmla="*/ 75 w 121"/>
                  <a:gd name="T3" fmla="*/ 9 h 83"/>
                  <a:gd name="T4" fmla="*/ 84 w 121"/>
                  <a:gd name="T5" fmla="*/ 33 h 83"/>
                  <a:gd name="T6" fmla="*/ 32 w 121"/>
                  <a:gd name="T7" fmla="*/ 33 h 83"/>
                  <a:gd name="T8" fmla="*/ 94 w 121"/>
                  <a:gd name="T9" fmla="*/ 43 h 83"/>
                  <a:gd name="T10" fmla="*/ 121 w 121"/>
                  <a:gd name="T11" fmla="*/ 53 h 83"/>
                  <a:gd name="T12" fmla="*/ 0 w 121"/>
                  <a:gd name="T13" fmla="*/ 1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1" h="83">
                    <a:moveTo>
                      <a:pt x="0" y="11"/>
                    </a:moveTo>
                    <a:cubicBezTo>
                      <a:pt x="50" y="21"/>
                      <a:pt x="50" y="0"/>
                      <a:pt x="75" y="9"/>
                    </a:cubicBezTo>
                    <a:cubicBezTo>
                      <a:pt x="77" y="18"/>
                      <a:pt x="79" y="26"/>
                      <a:pt x="84" y="33"/>
                    </a:cubicBezTo>
                    <a:cubicBezTo>
                      <a:pt x="57" y="41"/>
                      <a:pt x="30" y="32"/>
                      <a:pt x="32" y="33"/>
                    </a:cubicBezTo>
                    <a:cubicBezTo>
                      <a:pt x="33" y="35"/>
                      <a:pt x="64" y="51"/>
                      <a:pt x="94" y="43"/>
                    </a:cubicBezTo>
                    <a:cubicBezTo>
                      <a:pt x="101" y="49"/>
                      <a:pt x="111" y="51"/>
                      <a:pt x="121" y="53"/>
                    </a:cubicBezTo>
                    <a:cubicBezTo>
                      <a:pt x="71" y="83"/>
                      <a:pt x="13" y="56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45" name="PA-任意多边形 40">
                <a:extLst>
                  <a:ext uri="{FF2B5EF4-FFF2-40B4-BE49-F238E27FC236}">
                    <a16:creationId xmlns:a16="http://schemas.microsoft.com/office/drawing/2014/main" id="{5BAB424C-2D2B-4887-BEAF-6CDC04AC06B7}"/>
                  </a:ext>
                </a:extLst>
              </p:cNvPr>
              <p:cNvSpPr>
                <a:spLocks/>
              </p:cNvSpPr>
              <p:nvPr>
                <p:custDataLst>
                  <p:tags r:id="rId153"/>
                </p:custDataLst>
              </p:nvPr>
            </p:nvSpPr>
            <p:spPr bwMode="auto">
              <a:xfrm>
                <a:off x="633" y="312"/>
                <a:ext cx="52" cy="92"/>
              </a:xfrm>
              <a:custGeom>
                <a:avLst/>
                <a:gdLst>
                  <a:gd name="T0" fmla="*/ 4 w 32"/>
                  <a:gd name="T1" fmla="*/ 0 h 56"/>
                  <a:gd name="T2" fmla="*/ 18 w 32"/>
                  <a:gd name="T3" fmla="*/ 37 h 56"/>
                  <a:gd name="T4" fmla="*/ 0 w 32"/>
                  <a:gd name="T5" fmla="*/ 27 h 56"/>
                  <a:gd name="T6" fmla="*/ 30 w 32"/>
                  <a:gd name="T7" fmla="*/ 56 h 56"/>
                  <a:gd name="T8" fmla="*/ 31 w 32"/>
                  <a:gd name="T9" fmla="*/ 54 h 56"/>
                  <a:gd name="T10" fmla="*/ 4 w 32"/>
                  <a:gd name="T1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56">
                    <a:moveTo>
                      <a:pt x="4" y="0"/>
                    </a:moveTo>
                    <a:cubicBezTo>
                      <a:pt x="9" y="12"/>
                      <a:pt x="14" y="25"/>
                      <a:pt x="18" y="37"/>
                    </a:cubicBezTo>
                    <a:cubicBezTo>
                      <a:pt x="14" y="34"/>
                      <a:pt x="8" y="28"/>
                      <a:pt x="0" y="27"/>
                    </a:cubicBezTo>
                    <a:cubicBezTo>
                      <a:pt x="12" y="34"/>
                      <a:pt x="20" y="46"/>
                      <a:pt x="30" y="56"/>
                    </a:cubicBezTo>
                    <a:cubicBezTo>
                      <a:pt x="31" y="56"/>
                      <a:pt x="32" y="55"/>
                      <a:pt x="31" y="54"/>
                    </a:cubicBezTo>
                    <a:cubicBezTo>
                      <a:pt x="24" y="37"/>
                      <a:pt x="13" y="16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46" name="PA-任意多边形 41">
                <a:extLst>
                  <a:ext uri="{FF2B5EF4-FFF2-40B4-BE49-F238E27FC236}">
                    <a16:creationId xmlns:a16="http://schemas.microsoft.com/office/drawing/2014/main" id="{77132F6C-8EAB-4952-8B63-B4402B1596B1}"/>
                  </a:ext>
                </a:extLst>
              </p:cNvPr>
              <p:cNvSpPr>
                <a:spLocks/>
              </p:cNvSpPr>
              <p:nvPr>
                <p:custDataLst>
                  <p:tags r:id="rId154"/>
                </p:custDataLst>
              </p:nvPr>
            </p:nvSpPr>
            <p:spPr bwMode="auto">
              <a:xfrm>
                <a:off x="328" y="52"/>
                <a:ext cx="173" cy="173"/>
              </a:xfrm>
              <a:custGeom>
                <a:avLst/>
                <a:gdLst>
                  <a:gd name="T0" fmla="*/ 49 w 106"/>
                  <a:gd name="T1" fmla="*/ 41 h 106"/>
                  <a:gd name="T2" fmla="*/ 106 w 106"/>
                  <a:gd name="T3" fmla="*/ 96 h 106"/>
                  <a:gd name="T4" fmla="*/ 0 w 106"/>
                  <a:gd name="T5" fmla="*/ 14 h 106"/>
                  <a:gd name="T6" fmla="*/ 92 w 106"/>
                  <a:gd name="T7" fmla="*/ 103 h 106"/>
                  <a:gd name="T8" fmla="*/ 96 w 106"/>
                  <a:gd name="T9" fmla="*/ 103 h 106"/>
                  <a:gd name="T10" fmla="*/ 49 w 106"/>
                  <a:gd name="T11" fmla="*/ 41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" h="106">
                    <a:moveTo>
                      <a:pt x="49" y="41"/>
                    </a:moveTo>
                    <a:cubicBezTo>
                      <a:pt x="80" y="55"/>
                      <a:pt x="106" y="98"/>
                      <a:pt x="106" y="96"/>
                    </a:cubicBezTo>
                    <a:cubicBezTo>
                      <a:pt x="93" y="40"/>
                      <a:pt x="46" y="0"/>
                      <a:pt x="0" y="14"/>
                    </a:cubicBezTo>
                    <a:cubicBezTo>
                      <a:pt x="46" y="62"/>
                      <a:pt x="31" y="106"/>
                      <a:pt x="92" y="103"/>
                    </a:cubicBezTo>
                    <a:cubicBezTo>
                      <a:pt x="93" y="103"/>
                      <a:pt x="95" y="103"/>
                      <a:pt x="96" y="103"/>
                    </a:cubicBezTo>
                    <a:cubicBezTo>
                      <a:pt x="100" y="103"/>
                      <a:pt x="77" y="68"/>
                      <a:pt x="49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47" name="PA-任意多边形 42">
                <a:extLst>
                  <a:ext uri="{FF2B5EF4-FFF2-40B4-BE49-F238E27FC236}">
                    <a16:creationId xmlns:a16="http://schemas.microsoft.com/office/drawing/2014/main" id="{BC7E2EE3-28C0-4D84-B960-5F51FB08F33E}"/>
                  </a:ext>
                </a:extLst>
              </p:cNvPr>
              <p:cNvSpPr>
                <a:spLocks/>
              </p:cNvSpPr>
              <p:nvPr>
                <p:custDataLst>
                  <p:tags r:id="rId155"/>
                </p:custDataLst>
              </p:nvPr>
            </p:nvSpPr>
            <p:spPr bwMode="auto">
              <a:xfrm>
                <a:off x="265" y="168"/>
                <a:ext cx="204" cy="124"/>
              </a:xfrm>
              <a:custGeom>
                <a:avLst/>
                <a:gdLst>
                  <a:gd name="T0" fmla="*/ 0 w 124"/>
                  <a:gd name="T1" fmla="*/ 20 h 76"/>
                  <a:gd name="T2" fmla="*/ 72 w 124"/>
                  <a:gd name="T3" fmla="*/ 4 h 76"/>
                  <a:gd name="T4" fmla="*/ 85 w 124"/>
                  <a:gd name="T5" fmla="*/ 26 h 76"/>
                  <a:gd name="T6" fmla="*/ 35 w 124"/>
                  <a:gd name="T7" fmla="*/ 35 h 76"/>
                  <a:gd name="T8" fmla="*/ 96 w 124"/>
                  <a:gd name="T9" fmla="*/ 33 h 76"/>
                  <a:gd name="T10" fmla="*/ 124 w 124"/>
                  <a:gd name="T11" fmla="*/ 38 h 76"/>
                  <a:gd name="T12" fmla="*/ 0 w 124"/>
                  <a:gd name="T13" fmla="*/ 2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76">
                    <a:moveTo>
                      <a:pt x="0" y="20"/>
                    </a:moveTo>
                    <a:cubicBezTo>
                      <a:pt x="50" y="20"/>
                      <a:pt x="46" y="0"/>
                      <a:pt x="72" y="4"/>
                    </a:cubicBezTo>
                    <a:cubicBezTo>
                      <a:pt x="75" y="12"/>
                      <a:pt x="79" y="20"/>
                      <a:pt x="85" y="26"/>
                    </a:cubicBezTo>
                    <a:cubicBezTo>
                      <a:pt x="60" y="38"/>
                      <a:pt x="33" y="34"/>
                      <a:pt x="35" y="35"/>
                    </a:cubicBezTo>
                    <a:cubicBezTo>
                      <a:pt x="37" y="36"/>
                      <a:pt x="68" y="46"/>
                      <a:pt x="96" y="33"/>
                    </a:cubicBezTo>
                    <a:cubicBezTo>
                      <a:pt x="104" y="37"/>
                      <a:pt x="114" y="38"/>
                      <a:pt x="124" y="38"/>
                    </a:cubicBezTo>
                    <a:cubicBezTo>
                      <a:pt x="82" y="76"/>
                      <a:pt x="22" y="60"/>
                      <a:pt x="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48" name="PA-任意多边形 43">
                <a:extLst>
                  <a:ext uri="{FF2B5EF4-FFF2-40B4-BE49-F238E27FC236}">
                    <a16:creationId xmlns:a16="http://schemas.microsoft.com/office/drawing/2014/main" id="{2DE85A29-7817-426D-B751-3D62D9814503}"/>
                  </a:ext>
                </a:extLst>
              </p:cNvPr>
              <p:cNvSpPr>
                <a:spLocks/>
              </p:cNvSpPr>
              <p:nvPr>
                <p:custDataLst>
                  <p:tags r:id="rId156"/>
                </p:custDataLst>
              </p:nvPr>
            </p:nvSpPr>
            <p:spPr bwMode="auto">
              <a:xfrm>
                <a:off x="474" y="183"/>
                <a:ext cx="60" cy="80"/>
              </a:xfrm>
              <a:custGeom>
                <a:avLst/>
                <a:gdLst>
                  <a:gd name="T0" fmla="*/ 0 w 37"/>
                  <a:gd name="T1" fmla="*/ 0 h 49"/>
                  <a:gd name="T2" fmla="*/ 20 w 37"/>
                  <a:gd name="T3" fmla="*/ 33 h 49"/>
                  <a:gd name="T4" fmla="*/ 1 w 37"/>
                  <a:gd name="T5" fmla="*/ 27 h 49"/>
                  <a:gd name="T6" fmla="*/ 36 w 37"/>
                  <a:gd name="T7" fmla="*/ 49 h 49"/>
                  <a:gd name="T8" fmla="*/ 36 w 37"/>
                  <a:gd name="T9" fmla="*/ 47 h 49"/>
                  <a:gd name="T10" fmla="*/ 0 w 37"/>
                  <a:gd name="T11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49">
                    <a:moveTo>
                      <a:pt x="0" y="0"/>
                    </a:moveTo>
                    <a:cubicBezTo>
                      <a:pt x="7" y="11"/>
                      <a:pt x="15" y="23"/>
                      <a:pt x="20" y="33"/>
                    </a:cubicBezTo>
                    <a:cubicBezTo>
                      <a:pt x="16" y="31"/>
                      <a:pt x="9" y="26"/>
                      <a:pt x="1" y="27"/>
                    </a:cubicBezTo>
                    <a:cubicBezTo>
                      <a:pt x="14" y="32"/>
                      <a:pt x="24" y="42"/>
                      <a:pt x="36" y="49"/>
                    </a:cubicBezTo>
                    <a:cubicBezTo>
                      <a:pt x="36" y="49"/>
                      <a:pt x="37" y="48"/>
                      <a:pt x="36" y="47"/>
                    </a:cubicBezTo>
                    <a:cubicBezTo>
                      <a:pt x="25" y="32"/>
                      <a:pt x="12" y="1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49" name="PA-任意多边形 44">
                <a:extLst>
                  <a:ext uri="{FF2B5EF4-FFF2-40B4-BE49-F238E27FC236}">
                    <a16:creationId xmlns:a16="http://schemas.microsoft.com/office/drawing/2014/main" id="{D19085A8-DB35-4C9F-9804-6890BC48DD9E}"/>
                  </a:ext>
                </a:extLst>
              </p:cNvPr>
              <p:cNvSpPr>
                <a:spLocks/>
              </p:cNvSpPr>
              <p:nvPr>
                <p:custDataLst>
                  <p:tags r:id="rId157"/>
                </p:custDataLst>
              </p:nvPr>
            </p:nvSpPr>
            <p:spPr bwMode="auto">
              <a:xfrm>
                <a:off x="126" y="-20"/>
                <a:ext cx="190" cy="170"/>
              </a:xfrm>
              <a:custGeom>
                <a:avLst/>
                <a:gdLst>
                  <a:gd name="T0" fmla="*/ 51 w 116"/>
                  <a:gd name="T1" fmla="*/ 38 h 104"/>
                  <a:gd name="T2" fmla="*/ 115 w 116"/>
                  <a:gd name="T3" fmla="*/ 81 h 104"/>
                  <a:gd name="T4" fmla="*/ 0 w 116"/>
                  <a:gd name="T5" fmla="*/ 22 h 104"/>
                  <a:gd name="T6" fmla="*/ 103 w 116"/>
                  <a:gd name="T7" fmla="*/ 90 h 104"/>
                  <a:gd name="T8" fmla="*/ 107 w 116"/>
                  <a:gd name="T9" fmla="*/ 89 h 104"/>
                  <a:gd name="T10" fmla="*/ 51 w 116"/>
                  <a:gd name="T11" fmla="*/ 38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6" h="104">
                    <a:moveTo>
                      <a:pt x="51" y="38"/>
                    </a:moveTo>
                    <a:cubicBezTo>
                      <a:pt x="84" y="46"/>
                      <a:pt x="116" y="82"/>
                      <a:pt x="115" y="81"/>
                    </a:cubicBezTo>
                    <a:cubicBezTo>
                      <a:pt x="93" y="30"/>
                      <a:pt x="41" y="0"/>
                      <a:pt x="0" y="22"/>
                    </a:cubicBezTo>
                    <a:cubicBezTo>
                      <a:pt x="52" y="59"/>
                      <a:pt x="46" y="104"/>
                      <a:pt x="103" y="90"/>
                    </a:cubicBezTo>
                    <a:cubicBezTo>
                      <a:pt x="105" y="90"/>
                      <a:pt x="106" y="89"/>
                      <a:pt x="107" y="89"/>
                    </a:cubicBezTo>
                    <a:cubicBezTo>
                      <a:pt x="111" y="88"/>
                      <a:pt x="83" y="59"/>
                      <a:pt x="51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50" name="PA-任意多边形 45">
                <a:extLst>
                  <a:ext uri="{FF2B5EF4-FFF2-40B4-BE49-F238E27FC236}">
                    <a16:creationId xmlns:a16="http://schemas.microsoft.com/office/drawing/2014/main" id="{222754DA-3E35-42B9-B165-CF2C5BDCAC8A}"/>
                  </a:ext>
                </a:extLst>
              </p:cNvPr>
              <p:cNvSpPr>
                <a:spLocks/>
              </p:cNvSpPr>
              <p:nvPr>
                <p:custDataLst>
                  <p:tags r:id="rId158"/>
                </p:custDataLst>
              </p:nvPr>
            </p:nvSpPr>
            <p:spPr bwMode="auto">
              <a:xfrm>
                <a:off x="90" y="101"/>
                <a:ext cx="197" cy="108"/>
              </a:xfrm>
              <a:custGeom>
                <a:avLst/>
                <a:gdLst>
                  <a:gd name="T0" fmla="*/ 0 w 120"/>
                  <a:gd name="T1" fmla="*/ 28 h 66"/>
                  <a:gd name="T2" fmla="*/ 65 w 120"/>
                  <a:gd name="T3" fmla="*/ 0 h 66"/>
                  <a:gd name="T4" fmla="*/ 81 w 120"/>
                  <a:gd name="T5" fmla="*/ 18 h 66"/>
                  <a:gd name="T6" fmla="*/ 35 w 120"/>
                  <a:gd name="T7" fmla="*/ 36 h 66"/>
                  <a:gd name="T8" fmla="*/ 93 w 120"/>
                  <a:gd name="T9" fmla="*/ 23 h 66"/>
                  <a:gd name="T10" fmla="*/ 120 w 120"/>
                  <a:gd name="T11" fmla="*/ 22 h 66"/>
                  <a:gd name="T12" fmla="*/ 0 w 120"/>
                  <a:gd name="T13" fmla="*/ 2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0" h="66">
                    <a:moveTo>
                      <a:pt x="0" y="28"/>
                    </a:moveTo>
                    <a:cubicBezTo>
                      <a:pt x="47" y="19"/>
                      <a:pt x="40" y="0"/>
                      <a:pt x="65" y="0"/>
                    </a:cubicBezTo>
                    <a:cubicBezTo>
                      <a:pt x="69" y="7"/>
                      <a:pt x="74" y="13"/>
                      <a:pt x="81" y="18"/>
                    </a:cubicBezTo>
                    <a:cubicBezTo>
                      <a:pt x="60" y="34"/>
                      <a:pt x="34" y="35"/>
                      <a:pt x="35" y="36"/>
                    </a:cubicBezTo>
                    <a:cubicBezTo>
                      <a:pt x="37" y="36"/>
                      <a:pt x="69" y="40"/>
                      <a:pt x="93" y="23"/>
                    </a:cubicBezTo>
                    <a:cubicBezTo>
                      <a:pt x="102" y="25"/>
                      <a:pt x="111" y="24"/>
                      <a:pt x="120" y="22"/>
                    </a:cubicBezTo>
                    <a:cubicBezTo>
                      <a:pt x="87" y="66"/>
                      <a:pt x="27" y="62"/>
                      <a:pt x="0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51" name="PA-任意多边形 46">
                <a:extLst>
                  <a:ext uri="{FF2B5EF4-FFF2-40B4-BE49-F238E27FC236}">
                    <a16:creationId xmlns:a16="http://schemas.microsoft.com/office/drawing/2014/main" id="{BD672D45-A032-401F-B25E-82331D1DA03C}"/>
                  </a:ext>
                </a:extLst>
              </p:cNvPr>
              <p:cNvSpPr>
                <a:spLocks/>
              </p:cNvSpPr>
              <p:nvPr>
                <p:custDataLst>
                  <p:tags r:id="rId159"/>
                </p:custDataLst>
              </p:nvPr>
            </p:nvSpPr>
            <p:spPr bwMode="auto">
              <a:xfrm>
                <a:off x="285" y="91"/>
                <a:ext cx="71" cy="66"/>
              </a:xfrm>
              <a:custGeom>
                <a:avLst/>
                <a:gdLst>
                  <a:gd name="T0" fmla="*/ 0 w 43"/>
                  <a:gd name="T1" fmla="*/ 0 h 40"/>
                  <a:gd name="T2" fmla="*/ 24 w 43"/>
                  <a:gd name="T3" fmla="*/ 28 h 40"/>
                  <a:gd name="T4" fmla="*/ 5 w 43"/>
                  <a:gd name="T5" fmla="*/ 26 h 40"/>
                  <a:gd name="T6" fmla="*/ 42 w 43"/>
                  <a:gd name="T7" fmla="*/ 40 h 40"/>
                  <a:gd name="T8" fmla="*/ 42 w 43"/>
                  <a:gd name="T9" fmla="*/ 38 h 40"/>
                  <a:gd name="T10" fmla="*/ 0 w 43"/>
                  <a:gd name="T1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0">
                    <a:moveTo>
                      <a:pt x="0" y="0"/>
                    </a:moveTo>
                    <a:cubicBezTo>
                      <a:pt x="8" y="10"/>
                      <a:pt x="17" y="19"/>
                      <a:pt x="24" y="28"/>
                    </a:cubicBezTo>
                    <a:cubicBezTo>
                      <a:pt x="20" y="27"/>
                      <a:pt x="13" y="24"/>
                      <a:pt x="5" y="26"/>
                    </a:cubicBezTo>
                    <a:cubicBezTo>
                      <a:pt x="18" y="28"/>
                      <a:pt x="30" y="35"/>
                      <a:pt x="42" y="40"/>
                    </a:cubicBezTo>
                    <a:cubicBezTo>
                      <a:pt x="43" y="40"/>
                      <a:pt x="43" y="39"/>
                      <a:pt x="42" y="38"/>
                    </a:cubicBezTo>
                    <a:cubicBezTo>
                      <a:pt x="29" y="26"/>
                      <a:pt x="13" y="1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</p:grpSp>
        <p:grpSp>
          <p:nvGrpSpPr>
            <p:cNvPr id="606" name="组合 605">
              <a:extLst>
                <a:ext uri="{FF2B5EF4-FFF2-40B4-BE49-F238E27FC236}">
                  <a16:creationId xmlns:a16="http://schemas.microsoft.com/office/drawing/2014/main" id="{A167A774-A848-4DCC-8B62-FBF26EC40B4C}"/>
                </a:ext>
              </a:extLst>
            </p:cNvPr>
            <p:cNvGrpSpPr/>
            <p:nvPr/>
          </p:nvGrpSpPr>
          <p:grpSpPr>
            <a:xfrm>
              <a:off x="9522021" y="2386164"/>
              <a:ext cx="1692603" cy="1432133"/>
              <a:chOff x="1309174" y="2345130"/>
              <a:chExt cx="1692603" cy="1432133"/>
            </a:xfrm>
          </p:grpSpPr>
          <p:sp>
            <p:nvSpPr>
              <p:cNvPr id="607" name="PA-图形 73">
                <a:extLst>
                  <a:ext uri="{FF2B5EF4-FFF2-40B4-BE49-F238E27FC236}">
                    <a16:creationId xmlns:a16="http://schemas.microsoft.com/office/drawing/2014/main" id="{624E75AD-F158-4F3F-9E6F-97A037DC309C}"/>
                  </a:ext>
                </a:extLst>
              </p:cNvPr>
              <p:cNvSpPr/>
              <p:nvPr>
                <p:custDataLst>
                  <p:tags r:id="rId115"/>
                </p:custDataLst>
              </p:nvPr>
            </p:nvSpPr>
            <p:spPr>
              <a:xfrm>
                <a:off x="2248411" y="2457823"/>
                <a:ext cx="748365" cy="763003"/>
              </a:xfrm>
              <a:custGeom>
                <a:avLst/>
                <a:gdLst>
                  <a:gd name="connsiteX0" fmla="*/ 97679 w 511349"/>
                  <a:gd name="connsiteY0" fmla="*/ 134045 h 521350"/>
                  <a:gd name="connsiteX1" fmla="*/ 131290 w 511349"/>
                  <a:gd name="connsiteY1" fmla="*/ 193432 h 521350"/>
                  <a:gd name="connsiteX2" fmla="*/ 105435 w 511349"/>
                  <a:gd name="connsiteY2" fmla="*/ 273475 h 521350"/>
                  <a:gd name="connsiteX3" fmla="*/ 128704 w 511349"/>
                  <a:gd name="connsiteY3" fmla="*/ 281221 h 521350"/>
                  <a:gd name="connsiteX4" fmla="*/ 144217 w 511349"/>
                  <a:gd name="connsiteY4" fmla="*/ 214088 h 521350"/>
                  <a:gd name="connsiteX5" fmla="*/ 170071 w 511349"/>
                  <a:gd name="connsiteY5" fmla="*/ 214088 h 521350"/>
                  <a:gd name="connsiteX6" fmla="*/ 198511 w 511349"/>
                  <a:gd name="connsiteY6" fmla="*/ 203760 h 521350"/>
                  <a:gd name="connsiteX7" fmla="*/ 250220 w 511349"/>
                  <a:gd name="connsiteY7" fmla="*/ 242490 h 521350"/>
                  <a:gd name="connsiteX8" fmla="*/ 263147 w 511349"/>
                  <a:gd name="connsiteY8" fmla="*/ 242490 h 521350"/>
                  <a:gd name="connsiteX9" fmla="*/ 296758 w 511349"/>
                  <a:gd name="connsiteY9" fmla="*/ 232162 h 521350"/>
                  <a:gd name="connsiteX10" fmla="*/ 296758 w 511349"/>
                  <a:gd name="connsiteY10" fmla="*/ 242490 h 521350"/>
                  <a:gd name="connsiteX11" fmla="*/ 348467 w 511349"/>
                  <a:gd name="connsiteY11" fmla="*/ 281221 h 521350"/>
                  <a:gd name="connsiteX12" fmla="*/ 363979 w 511349"/>
                  <a:gd name="connsiteY12" fmla="*/ 281221 h 521350"/>
                  <a:gd name="connsiteX13" fmla="*/ 397590 w 511349"/>
                  <a:gd name="connsiteY13" fmla="*/ 270893 h 521350"/>
                  <a:gd name="connsiteX14" fmla="*/ 397590 w 511349"/>
                  <a:gd name="connsiteY14" fmla="*/ 294131 h 521350"/>
                  <a:gd name="connsiteX15" fmla="*/ 449299 w 511349"/>
                  <a:gd name="connsiteY15" fmla="*/ 335444 h 521350"/>
                  <a:gd name="connsiteX16" fmla="*/ 462226 w 511349"/>
                  <a:gd name="connsiteY16" fmla="*/ 335444 h 521350"/>
                  <a:gd name="connsiteX17" fmla="*/ 511349 w 511349"/>
                  <a:gd name="connsiteY17" fmla="*/ 304459 h 521350"/>
                  <a:gd name="connsiteX18" fmla="*/ 469982 w 511349"/>
                  <a:gd name="connsiteY18" fmla="*/ 472291 h 521350"/>
                  <a:gd name="connsiteX19" fmla="*/ 454470 w 511349"/>
                  <a:gd name="connsiteY19" fmla="*/ 521350 h 521350"/>
                  <a:gd name="connsiteX20" fmla="*/ 162315 w 511349"/>
                  <a:gd name="connsiteY20" fmla="*/ 518768 h 521350"/>
                  <a:gd name="connsiteX21" fmla="*/ 146802 w 511349"/>
                  <a:gd name="connsiteY21" fmla="*/ 467127 h 521350"/>
                  <a:gd name="connsiteX22" fmla="*/ 17531 w 511349"/>
                  <a:gd name="connsiteY22" fmla="*/ 286385 h 521350"/>
                  <a:gd name="connsiteX23" fmla="*/ 9774 w 511349"/>
                  <a:gd name="connsiteY23" fmla="*/ 193432 h 521350"/>
                  <a:gd name="connsiteX24" fmla="*/ 12360 w 511349"/>
                  <a:gd name="connsiteY24" fmla="*/ 193432 h 521350"/>
                  <a:gd name="connsiteX25" fmla="*/ 43385 w 511349"/>
                  <a:gd name="connsiteY25" fmla="*/ 159865 h 521350"/>
                  <a:gd name="connsiteX26" fmla="*/ 84752 w 511349"/>
                  <a:gd name="connsiteY26" fmla="*/ 136627 h 521350"/>
                  <a:gd name="connsiteX27" fmla="*/ 97679 w 511349"/>
                  <a:gd name="connsiteY27" fmla="*/ 134045 h 521350"/>
                  <a:gd name="connsiteX28" fmla="*/ 449554 w 511349"/>
                  <a:gd name="connsiteY28" fmla="*/ 95191 h 521350"/>
                  <a:gd name="connsiteX29" fmla="*/ 462471 w 511349"/>
                  <a:gd name="connsiteY29" fmla="*/ 95191 h 521350"/>
                  <a:gd name="connsiteX30" fmla="*/ 496055 w 511349"/>
                  <a:gd name="connsiteY30" fmla="*/ 118465 h 521350"/>
                  <a:gd name="connsiteX31" fmla="*/ 496055 w 511349"/>
                  <a:gd name="connsiteY31" fmla="*/ 271042 h 521350"/>
                  <a:gd name="connsiteX32" fmla="*/ 462471 w 511349"/>
                  <a:gd name="connsiteY32" fmla="*/ 296903 h 521350"/>
                  <a:gd name="connsiteX33" fmla="*/ 449554 w 511349"/>
                  <a:gd name="connsiteY33" fmla="*/ 296903 h 521350"/>
                  <a:gd name="connsiteX34" fmla="*/ 413386 w 511349"/>
                  <a:gd name="connsiteY34" fmla="*/ 271042 h 521350"/>
                  <a:gd name="connsiteX35" fmla="*/ 413386 w 511349"/>
                  <a:gd name="connsiteY35" fmla="*/ 219321 h 521350"/>
                  <a:gd name="connsiteX36" fmla="*/ 413386 w 511349"/>
                  <a:gd name="connsiteY36" fmla="*/ 118465 h 521350"/>
                  <a:gd name="connsiteX37" fmla="*/ 449554 w 511349"/>
                  <a:gd name="connsiteY37" fmla="*/ 95191 h 521350"/>
                  <a:gd name="connsiteX38" fmla="*/ 348594 w 511349"/>
                  <a:gd name="connsiteY38" fmla="*/ 43523 h 521350"/>
                  <a:gd name="connsiteX39" fmla="*/ 364095 w 511349"/>
                  <a:gd name="connsiteY39" fmla="*/ 43523 h 521350"/>
                  <a:gd name="connsiteX40" fmla="*/ 397679 w 511349"/>
                  <a:gd name="connsiteY40" fmla="*/ 66762 h 521350"/>
                  <a:gd name="connsiteX41" fmla="*/ 397679 w 511349"/>
                  <a:gd name="connsiteY41" fmla="*/ 118403 h 521350"/>
                  <a:gd name="connsiteX42" fmla="*/ 397679 w 511349"/>
                  <a:gd name="connsiteY42" fmla="*/ 219103 h 521350"/>
                  <a:gd name="connsiteX43" fmla="*/ 364095 w 511349"/>
                  <a:gd name="connsiteY43" fmla="*/ 242342 h 521350"/>
                  <a:gd name="connsiteX44" fmla="*/ 348594 w 511349"/>
                  <a:gd name="connsiteY44" fmla="*/ 242342 h 521350"/>
                  <a:gd name="connsiteX45" fmla="*/ 315010 w 511349"/>
                  <a:gd name="connsiteY45" fmla="*/ 219103 h 521350"/>
                  <a:gd name="connsiteX46" fmla="*/ 315010 w 511349"/>
                  <a:gd name="connsiteY46" fmla="*/ 180372 h 521350"/>
                  <a:gd name="connsiteX47" fmla="*/ 315010 w 511349"/>
                  <a:gd name="connsiteY47" fmla="*/ 66762 h 521350"/>
                  <a:gd name="connsiteX48" fmla="*/ 348594 w 511349"/>
                  <a:gd name="connsiteY48" fmla="*/ 43523 h 521350"/>
                  <a:gd name="connsiteX49" fmla="*/ 250262 w 511349"/>
                  <a:gd name="connsiteY49" fmla="*/ 2188 h 521350"/>
                  <a:gd name="connsiteX50" fmla="*/ 263195 w 511349"/>
                  <a:gd name="connsiteY50" fmla="*/ 2188 h 521350"/>
                  <a:gd name="connsiteX51" fmla="*/ 296823 w 511349"/>
                  <a:gd name="connsiteY51" fmla="*/ 28049 h 521350"/>
                  <a:gd name="connsiteX52" fmla="*/ 296823 w 511349"/>
                  <a:gd name="connsiteY52" fmla="*/ 66839 h 521350"/>
                  <a:gd name="connsiteX53" fmla="*/ 296823 w 511349"/>
                  <a:gd name="connsiteY53" fmla="*/ 180626 h 521350"/>
                  <a:gd name="connsiteX54" fmla="*/ 263195 w 511349"/>
                  <a:gd name="connsiteY54" fmla="*/ 203900 h 521350"/>
                  <a:gd name="connsiteX55" fmla="*/ 250262 w 511349"/>
                  <a:gd name="connsiteY55" fmla="*/ 203900 h 521350"/>
                  <a:gd name="connsiteX56" fmla="*/ 216634 w 511349"/>
                  <a:gd name="connsiteY56" fmla="*/ 180626 h 521350"/>
                  <a:gd name="connsiteX57" fmla="*/ 216634 w 511349"/>
                  <a:gd name="connsiteY57" fmla="*/ 28049 h 521350"/>
                  <a:gd name="connsiteX58" fmla="*/ 250262 w 511349"/>
                  <a:gd name="connsiteY58" fmla="*/ 2188 h 521350"/>
                  <a:gd name="connsiteX59" fmla="*/ 164728 w 511349"/>
                  <a:gd name="connsiteY59" fmla="*/ 11 h 521350"/>
                  <a:gd name="connsiteX60" fmla="*/ 193284 w 511349"/>
                  <a:gd name="connsiteY60" fmla="*/ 4875 h 521350"/>
                  <a:gd name="connsiteX61" fmla="*/ 198446 w 511349"/>
                  <a:gd name="connsiteY61" fmla="*/ 28126 h 521350"/>
                  <a:gd name="connsiteX62" fmla="*/ 198446 w 511349"/>
                  <a:gd name="connsiteY62" fmla="*/ 154713 h 521350"/>
                  <a:gd name="connsiteX63" fmla="*/ 170056 w 511349"/>
                  <a:gd name="connsiteY63" fmla="*/ 175380 h 521350"/>
                  <a:gd name="connsiteX64" fmla="*/ 146828 w 511349"/>
                  <a:gd name="connsiteY64" fmla="*/ 175380 h 521350"/>
                  <a:gd name="connsiteX65" fmla="*/ 136505 w 511349"/>
                  <a:gd name="connsiteY65" fmla="*/ 126295 h 521350"/>
                  <a:gd name="connsiteX66" fmla="*/ 105534 w 511349"/>
                  <a:gd name="connsiteY66" fmla="*/ 110795 h 521350"/>
                  <a:gd name="connsiteX67" fmla="*/ 92630 w 511349"/>
                  <a:gd name="connsiteY67" fmla="*/ 113378 h 521350"/>
                  <a:gd name="connsiteX68" fmla="*/ 97792 w 511349"/>
                  <a:gd name="connsiteY68" fmla="*/ 64293 h 521350"/>
                  <a:gd name="connsiteX69" fmla="*/ 164728 w 511349"/>
                  <a:gd name="connsiteY69" fmla="*/ 11 h 521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511349" h="521350">
                    <a:moveTo>
                      <a:pt x="97679" y="134045"/>
                    </a:moveTo>
                    <a:cubicBezTo>
                      <a:pt x="113192" y="134045"/>
                      <a:pt x="139046" y="154701"/>
                      <a:pt x="131290" y="193432"/>
                    </a:cubicBezTo>
                    <a:cubicBezTo>
                      <a:pt x="131290" y="193432"/>
                      <a:pt x="133875" y="242490"/>
                      <a:pt x="105435" y="273475"/>
                    </a:cubicBezTo>
                    <a:cubicBezTo>
                      <a:pt x="105435" y="273475"/>
                      <a:pt x="118363" y="291549"/>
                      <a:pt x="128704" y="281221"/>
                    </a:cubicBezTo>
                    <a:cubicBezTo>
                      <a:pt x="144217" y="265729"/>
                      <a:pt x="141631" y="226998"/>
                      <a:pt x="144217" y="214088"/>
                    </a:cubicBezTo>
                    <a:lnTo>
                      <a:pt x="170071" y="214088"/>
                    </a:lnTo>
                    <a:cubicBezTo>
                      <a:pt x="180413" y="214088"/>
                      <a:pt x="190755" y="208924"/>
                      <a:pt x="198511" y="203760"/>
                    </a:cubicBezTo>
                    <a:cubicBezTo>
                      <a:pt x="198511" y="224416"/>
                      <a:pt x="221780" y="242490"/>
                      <a:pt x="250220" y="242490"/>
                    </a:cubicBezTo>
                    <a:lnTo>
                      <a:pt x="263147" y="242490"/>
                    </a:lnTo>
                    <a:cubicBezTo>
                      <a:pt x="276074" y="242490"/>
                      <a:pt x="289001" y="237326"/>
                      <a:pt x="296758" y="232162"/>
                    </a:cubicBezTo>
                    <a:lnTo>
                      <a:pt x="296758" y="242490"/>
                    </a:lnTo>
                    <a:cubicBezTo>
                      <a:pt x="296758" y="263147"/>
                      <a:pt x="320027" y="281221"/>
                      <a:pt x="348467" y="281221"/>
                    </a:cubicBezTo>
                    <a:lnTo>
                      <a:pt x="363979" y="281221"/>
                    </a:lnTo>
                    <a:cubicBezTo>
                      <a:pt x="376906" y="281221"/>
                      <a:pt x="387248" y="278639"/>
                      <a:pt x="397590" y="270893"/>
                    </a:cubicBezTo>
                    <a:lnTo>
                      <a:pt x="397590" y="294131"/>
                    </a:lnTo>
                    <a:cubicBezTo>
                      <a:pt x="397590" y="317369"/>
                      <a:pt x="420859" y="335444"/>
                      <a:pt x="449299" y="335444"/>
                    </a:cubicBezTo>
                    <a:lnTo>
                      <a:pt x="462226" y="335444"/>
                    </a:lnTo>
                    <a:cubicBezTo>
                      <a:pt x="485495" y="335444"/>
                      <a:pt x="506178" y="322533"/>
                      <a:pt x="511349" y="304459"/>
                    </a:cubicBezTo>
                    <a:cubicBezTo>
                      <a:pt x="508764" y="356100"/>
                      <a:pt x="495837" y="420651"/>
                      <a:pt x="469982" y="472291"/>
                    </a:cubicBezTo>
                    <a:lnTo>
                      <a:pt x="454470" y="521350"/>
                    </a:lnTo>
                    <a:lnTo>
                      <a:pt x="162315" y="518768"/>
                    </a:lnTo>
                    <a:cubicBezTo>
                      <a:pt x="162315" y="518768"/>
                      <a:pt x="185584" y="500694"/>
                      <a:pt x="146802" y="467127"/>
                    </a:cubicBezTo>
                    <a:cubicBezTo>
                      <a:pt x="146802" y="467127"/>
                      <a:pt x="61483" y="363846"/>
                      <a:pt x="17531" y="286385"/>
                    </a:cubicBezTo>
                    <a:cubicBezTo>
                      <a:pt x="17531" y="286385"/>
                      <a:pt x="-16080" y="239908"/>
                      <a:pt x="9774" y="193432"/>
                    </a:cubicBezTo>
                    <a:lnTo>
                      <a:pt x="12360" y="193432"/>
                    </a:lnTo>
                    <a:cubicBezTo>
                      <a:pt x="12360" y="190850"/>
                      <a:pt x="33043" y="167611"/>
                      <a:pt x="43385" y="159865"/>
                    </a:cubicBezTo>
                    <a:cubicBezTo>
                      <a:pt x="56312" y="149537"/>
                      <a:pt x="84752" y="136627"/>
                      <a:pt x="84752" y="136627"/>
                    </a:cubicBezTo>
                    <a:cubicBezTo>
                      <a:pt x="89923" y="134045"/>
                      <a:pt x="92508" y="134045"/>
                      <a:pt x="97679" y="134045"/>
                    </a:cubicBezTo>
                    <a:close/>
                    <a:moveTo>
                      <a:pt x="449554" y="95191"/>
                    </a:moveTo>
                    <a:lnTo>
                      <a:pt x="462471" y="95191"/>
                    </a:lnTo>
                    <a:cubicBezTo>
                      <a:pt x="480555" y="95191"/>
                      <a:pt x="496055" y="105535"/>
                      <a:pt x="496055" y="118465"/>
                    </a:cubicBezTo>
                    <a:lnTo>
                      <a:pt x="496055" y="271042"/>
                    </a:lnTo>
                    <a:cubicBezTo>
                      <a:pt x="496055" y="283973"/>
                      <a:pt x="480555" y="296903"/>
                      <a:pt x="462471" y="296903"/>
                    </a:cubicBezTo>
                    <a:lnTo>
                      <a:pt x="449554" y="296903"/>
                    </a:lnTo>
                    <a:cubicBezTo>
                      <a:pt x="428887" y="296903"/>
                      <a:pt x="413386" y="283973"/>
                      <a:pt x="413386" y="271042"/>
                    </a:cubicBezTo>
                    <a:lnTo>
                      <a:pt x="413386" y="219321"/>
                    </a:lnTo>
                    <a:lnTo>
                      <a:pt x="413386" y="118465"/>
                    </a:lnTo>
                    <a:cubicBezTo>
                      <a:pt x="413386" y="105535"/>
                      <a:pt x="428887" y="95191"/>
                      <a:pt x="449554" y="95191"/>
                    </a:cubicBezTo>
                    <a:close/>
                    <a:moveTo>
                      <a:pt x="348594" y="43523"/>
                    </a:moveTo>
                    <a:lnTo>
                      <a:pt x="364095" y="43523"/>
                    </a:lnTo>
                    <a:cubicBezTo>
                      <a:pt x="382179" y="43523"/>
                      <a:pt x="397679" y="53851"/>
                      <a:pt x="397679" y="66762"/>
                    </a:cubicBezTo>
                    <a:lnTo>
                      <a:pt x="397679" y="118403"/>
                    </a:lnTo>
                    <a:lnTo>
                      <a:pt x="397679" y="219103"/>
                    </a:lnTo>
                    <a:cubicBezTo>
                      <a:pt x="397679" y="232014"/>
                      <a:pt x="382179" y="242342"/>
                      <a:pt x="364095" y="242342"/>
                    </a:cubicBezTo>
                    <a:lnTo>
                      <a:pt x="348594" y="242342"/>
                    </a:lnTo>
                    <a:cubicBezTo>
                      <a:pt x="330511" y="242342"/>
                      <a:pt x="315010" y="232014"/>
                      <a:pt x="315010" y="219103"/>
                    </a:cubicBezTo>
                    <a:lnTo>
                      <a:pt x="315010" y="180372"/>
                    </a:lnTo>
                    <a:lnTo>
                      <a:pt x="315010" y="66762"/>
                    </a:lnTo>
                    <a:cubicBezTo>
                      <a:pt x="315010" y="53851"/>
                      <a:pt x="330511" y="43523"/>
                      <a:pt x="348594" y="43523"/>
                    </a:cubicBezTo>
                    <a:close/>
                    <a:moveTo>
                      <a:pt x="250262" y="2188"/>
                    </a:moveTo>
                    <a:lnTo>
                      <a:pt x="263195" y="2188"/>
                    </a:lnTo>
                    <a:cubicBezTo>
                      <a:pt x="281302" y="2188"/>
                      <a:pt x="296823" y="15118"/>
                      <a:pt x="296823" y="28049"/>
                    </a:cubicBezTo>
                    <a:lnTo>
                      <a:pt x="296823" y="66839"/>
                    </a:lnTo>
                    <a:lnTo>
                      <a:pt x="296823" y="180626"/>
                    </a:lnTo>
                    <a:cubicBezTo>
                      <a:pt x="296823" y="193556"/>
                      <a:pt x="281302" y="203900"/>
                      <a:pt x="263195" y="203900"/>
                    </a:cubicBezTo>
                    <a:lnTo>
                      <a:pt x="250262" y="203900"/>
                    </a:lnTo>
                    <a:cubicBezTo>
                      <a:pt x="232154" y="203900"/>
                      <a:pt x="216634" y="193556"/>
                      <a:pt x="216634" y="180626"/>
                    </a:cubicBezTo>
                    <a:lnTo>
                      <a:pt x="216634" y="28049"/>
                    </a:lnTo>
                    <a:cubicBezTo>
                      <a:pt x="216634" y="15118"/>
                      <a:pt x="232154" y="2188"/>
                      <a:pt x="250262" y="2188"/>
                    </a:cubicBezTo>
                    <a:close/>
                    <a:moveTo>
                      <a:pt x="164728" y="11"/>
                    </a:moveTo>
                    <a:cubicBezTo>
                      <a:pt x="173161" y="152"/>
                      <a:pt x="182638" y="1646"/>
                      <a:pt x="193284" y="4875"/>
                    </a:cubicBezTo>
                    <a:cubicBezTo>
                      <a:pt x="198446" y="10042"/>
                      <a:pt x="198446" y="17792"/>
                      <a:pt x="198446" y="28126"/>
                    </a:cubicBezTo>
                    <a:lnTo>
                      <a:pt x="198446" y="154713"/>
                    </a:lnTo>
                    <a:cubicBezTo>
                      <a:pt x="195865" y="167630"/>
                      <a:pt x="182961" y="175380"/>
                      <a:pt x="170056" y="175380"/>
                    </a:cubicBezTo>
                    <a:lnTo>
                      <a:pt x="146828" y="175380"/>
                    </a:lnTo>
                    <a:cubicBezTo>
                      <a:pt x="149409" y="152129"/>
                      <a:pt x="146828" y="136629"/>
                      <a:pt x="136505" y="126295"/>
                    </a:cubicBezTo>
                    <a:cubicBezTo>
                      <a:pt x="128762" y="115962"/>
                      <a:pt x="118439" y="110795"/>
                      <a:pt x="105534" y="110795"/>
                    </a:cubicBezTo>
                    <a:cubicBezTo>
                      <a:pt x="102953" y="110795"/>
                      <a:pt x="97792" y="113378"/>
                      <a:pt x="92630" y="113378"/>
                    </a:cubicBezTo>
                    <a:cubicBezTo>
                      <a:pt x="95211" y="92711"/>
                      <a:pt x="95211" y="74627"/>
                      <a:pt x="97792" y="64293"/>
                    </a:cubicBezTo>
                    <a:cubicBezTo>
                      <a:pt x="97792" y="64293"/>
                      <a:pt x="105696" y="-978"/>
                      <a:pt x="164728" y="11"/>
                    </a:cubicBezTo>
                    <a:close/>
                  </a:path>
                </a:pathLst>
              </a:custGeom>
              <a:gradFill>
                <a:gsLst>
                  <a:gs pos="91000">
                    <a:sysClr val="window" lastClr="FFFFFF">
                      <a:alpha val="0"/>
                    </a:sysClr>
                  </a:gs>
                  <a:gs pos="0">
                    <a:sysClr val="window" lastClr="FFFFFF"/>
                  </a:gs>
                </a:gsLst>
                <a:lin ang="5400000" scaled="1"/>
              </a:gradFill>
              <a:ln w="9327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30966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19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08" name="PA-文本框 335">
                <a:extLst>
                  <a:ext uri="{FF2B5EF4-FFF2-40B4-BE49-F238E27FC236}">
                    <a16:creationId xmlns:a16="http://schemas.microsoft.com/office/drawing/2014/main" id="{E7D7EDB8-FE0F-47CB-98AA-BB89C8570E9C}"/>
                  </a:ext>
                </a:extLst>
              </p:cNvPr>
              <p:cNvSpPr txBox="1"/>
              <p:nvPr>
                <p:custDataLst>
                  <p:tags r:id="rId116"/>
                </p:custDataLst>
              </p:nvPr>
            </p:nvSpPr>
            <p:spPr>
              <a:xfrm>
                <a:off x="1309174" y="2345130"/>
                <a:ext cx="1210117" cy="12003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54191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7200" b="0" i="0" u="none" strike="noStrike" kern="100" cap="none" spc="0" normalizeH="0" baseline="0" noProof="0" dirty="0">
                    <a:ln>
                      <a:noFill/>
                    </a:ln>
                    <a:solidFill>
                      <a:srgbClr val="257B30"/>
                    </a:solidFill>
                    <a:effectLst>
                      <a:outerShdw blurRad="50800" dist="50800" dir="5400000" algn="ctr" rotWithShape="0">
                        <a:schemeClr val="tx1">
                          <a:lumMod val="50000"/>
                          <a:lumOff val="50000"/>
                          <a:alpha val="61000"/>
                        </a:schemeClr>
                      </a:outerShdw>
                    </a:effectLst>
                    <a:uLnTx/>
                    <a:uFillTx/>
                    <a:latin typeface="字体圈欣意冠黑体" panose="00000500000000000000" pitchFamily="2" charset="-122"/>
                    <a:ea typeface="字体圈欣意冠黑体" panose="00000500000000000000" pitchFamily="2" charset="-122"/>
                    <a:sym typeface="演示新手书" panose="00000500000000000000" pitchFamily="50" charset="-122"/>
                  </a:rPr>
                  <a:t>恒</a:t>
                </a:r>
                <a:endParaRPr kumimoji="0" lang="zh-CN" altLang="zh-CN" sz="7200" b="0" i="0" u="none" strike="noStrike" kern="100" cap="none" spc="0" normalizeH="0" baseline="0" noProof="0" dirty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sym typeface="演示新手书" panose="00000500000000000000" pitchFamily="50" charset="-122"/>
                </a:endParaRPr>
              </a:p>
            </p:txBody>
          </p:sp>
          <p:sp>
            <p:nvSpPr>
              <p:cNvPr id="609" name="PA-文本框 336">
                <a:extLst>
                  <a:ext uri="{FF2B5EF4-FFF2-40B4-BE49-F238E27FC236}">
                    <a16:creationId xmlns:a16="http://schemas.microsoft.com/office/drawing/2014/main" id="{1F5D1E73-4A1E-4D68-B679-63433277B14A}"/>
                  </a:ext>
                </a:extLst>
              </p:cNvPr>
              <p:cNvSpPr txBox="1"/>
              <p:nvPr>
                <p:custDataLst>
                  <p:tags r:id="rId117"/>
                </p:custDataLst>
              </p:nvPr>
            </p:nvSpPr>
            <p:spPr>
              <a:xfrm>
                <a:off x="2163086" y="2761600"/>
                <a:ext cx="838691" cy="1015663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54191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6000" b="0" i="0" u="none" strike="noStrike" kern="100" cap="none" spc="0" normalizeH="0" baseline="0" noProof="0" dirty="0">
                    <a:ln>
                      <a:noFill/>
                    </a:ln>
                    <a:solidFill>
                      <a:srgbClr val="257B30"/>
                    </a:solidFill>
                    <a:effectLst>
                      <a:outerShdw blurRad="50800" dist="50800" dir="5400000" algn="ctr" rotWithShape="0">
                        <a:schemeClr val="tx1">
                          <a:lumMod val="50000"/>
                          <a:lumOff val="50000"/>
                          <a:alpha val="61000"/>
                        </a:schemeClr>
                      </a:outerShdw>
                    </a:effectLst>
                    <a:uLnTx/>
                    <a:uFillTx/>
                    <a:latin typeface="字体圈欣意冠黑体" panose="00000500000000000000" pitchFamily="2" charset="-122"/>
                    <a:ea typeface="字体圈欣意冠黑体" panose="00000500000000000000" pitchFamily="2" charset="-122"/>
                    <a:sym typeface="演示新手书" panose="00000500000000000000" pitchFamily="50" charset="-122"/>
                  </a:rPr>
                  <a:t>心</a:t>
                </a:r>
                <a:endParaRPr kumimoji="0" lang="zh-CN" altLang="zh-CN" sz="6000" b="0" i="0" u="none" strike="noStrike" kern="100" cap="none" spc="0" normalizeH="0" baseline="0" noProof="0" dirty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sym typeface="演示新手书" panose="00000500000000000000" pitchFamily="50" charset="-122"/>
                </a:endParaRPr>
              </a:p>
            </p:txBody>
          </p:sp>
        </p:grpSp>
      </p:grpSp>
      <p:grpSp>
        <p:nvGrpSpPr>
          <p:cNvPr id="16" name="PA-组合 15">
            <a:extLst>
              <a:ext uri="{FF2B5EF4-FFF2-40B4-BE49-F238E27FC236}">
                <a16:creationId xmlns:a16="http://schemas.microsoft.com/office/drawing/2014/main" id="{655FCB76-6DF4-45CD-BB8A-5B216C9C7D03}"/>
              </a:ext>
            </a:extLst>
          </p:cNvPr>
          <p:cNvGrpSpPr/>
          <p:nvPr>
            <p:custDataLst>
              <p:tags r:id="rId12"/>
            </p:custDataLst>
          </p:nvPr>
        </p:nvGrpSpPr>
        <p:grpSpPr>
          <a:xfrm>
            <a:off x="4757966" y="1305891"/>
            <a:ext cx="2229879" cy="2002531"/>
            <a:chOff x="4757966" y="1305891"/>
            <a:chExt cx="2229879" cy="2002531"/>
          </a:xfrm>
        </p:grpSpPr>
        <p:grpSp>
          <p:nvGrpSpPr>
            <p:cNvPr id="695" name="Group 4">
              <a:extLst>
                <a:ext uri="{FF2B5EF4-FFF2-40B4-BE49-F238E27FC236}">
                  <a16:creationId xmlns:a16="http://schemas.microsoft.com/office/drawing/2014/main" id="{EB1B1333-F2B6-471B-AD7D-6D922BA2754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 rot="19800000" flipH="1">
              <a:off x="4757966" y="1306612"/>
              <a:ext cx="751033" cy="2001810"/>
              <a:chOff x="1" y="-20"/>
              <a:chExt cx="1137" cy="2520"/>
            </a:xfrm>
            <a:gradFill>
              <a:gsLst>
                <a:gs pos="0">
                  <a:srgbClr val="257B30"/>
                </a:gs>
                <a:gs pos="74200">
                  <a:srgbClr val="257B30">
                    <a:alpha val="30000"/>
                  </a:srgbClr>
                </a:gs>
                <a:gs pos="100000">
                  <a:srgbClr val="257B30">
                    <a:alpha val="0"/>
                  </a:srgbClr>
                </a:gs>
              </a:gsLst>
              <a:lin ang="5400000" scaled="1"/>
            </a:gradFill>
          </p:grpSpPr>
          <p:sp>
            <p:nvSpPr>
              <p:cNvPr id="743" name="PA-任意多边形 5">
                <a:extLst>
                  <a:ext uri="{FF2B5EF4-FFF2-40B4-BE49-F238E27FC236}">
                    <a16:creationId xmlns:a16="http://schemas.microsoft.com/office/drawing/2014/main" id="{4A2408D7-1CD6-42BC-ACCF-19DDB2E2B622}"/>
                  </a:ext>
                </a:extLst>
              </p:cNvPr>
              <p:cNvSpPr>
                <a:spLocks/>
              </p:cNvSpPr>
              <p:nvPr>
                <p:custDataLst>
                  <p:tags r:id="rId73"/>
                </p:custDataLst>
              </p:nvPr>
            </p:nvSpPr>
            <p:spPr bwMode="auto">
              <a:xfrm>
                <a:off x="80" y="2302"/>
                <a:ext cx="295" cy="198"/>
              </a:xfrm>
              <a:custGeom>
                <a:avLst/>
                <a:gdLst>
                  <a:gd name="T0" fmla="*/ 110 w 180"/>
                  <a:gd name="T1" fmla="*/ 76 h 121"/>
                  <a:gd name="T2" fmla="*/ 2 w 180"/>
                  <a:gd name="T3" fmla="*/ 86 h 121"/>
                  <a:gd name="T4" fmla="*/ 180 w 180"/>
                  <a:gd name="T5" fmla="*/ 48 h 121"/>
                  <a:gd name="T6" fmla="*/ 7 w 180"/>
                  <a:gd name="T7" fmla="*/ 65 h 121"/>
                  <a:gd name="T8" fmla="*/ 4 w 180"/>
                  <a:gd name="T9" fmla="*/ 70 h 121"/>
                  <a:gd name="T10" fmla="*/ 110 w 180"/>
                  <a:gd name="T11" fmla="*/ 7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0" h="121">
                    <a:moveTo>
                      <a:pt x="110" y="76"/>
                    </a:moveTo>
                    <a:cubicBezTo>
                      <a:pt x="68" y="96"/>
                      <a:pt x="0" y="85"/>
                      <a:pt x="2" y="86"/>
                    </a:cubicBezTo>
                    <a:cubicBezTo>
                      <a:pt x="72" y="121"/>
                      <a:pt x="154" y="108"/>
                      <a:pt x="180" y="48"/>
                    </a:cubicBezTo>
                    <a:cubicBezTo>
                      <a:pt x="90" y="54"/>
                      <a:pt x="57" y="0"/>
                      <a:pt x="7" y="65"/>
                    </a:cubicBezTo>
                    <a:cubicBezTo>
                      <a:pt x="6" y="67"/>
                      <a:pt x="5" y="69"/>
                      <a:pt x="4" y="70"/>
                    </a:cubicBezTo>
                    <a:cubicBezTo>
                      <a:pt x="1" y="74"/>
                      <a:pt x="57" y="81"/>
                      <a:pt x="110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44" name="PA-任意多边形 6">
                <a:extLst>
                  <a:ext uri="{FF2B5EF4-FFF2-40B4-BE49-F238E27FC236}">
                    <a16:creationId xmlns:a16="http://schemas.microsoft.com/office/drawing/2014/main" id="{2C8A1F0A-587B-49FC-9D46-0EF7C62AEFFD}"/>
                  </a:ext>
                </a:extLst>
              </p:cNvPr>
              <p:cNvSpPr>
                <a:spLocks/>
              </p:cNvSpPr>
              <p:nvPr>
                <p:custDataLst>
                  <p:tags r:id="rId74"/>
                </p:custDataLst>
              </p:nvPr>
            </p:nvSpPr>
            <p:spPr bwMode="auto">
              <a:xfrm>
                <a:off x="87" y="2185"/>
                <a:ext cx="211" cy="207"/>
              </a:xfrm>
              <a:custGeom>
                <a:avLst/>
                <a:gdLst>
                  <a:gd name="T0" fmla="*/ 129 w 129"/>
                  <a:gd name="T1" fmla="*/ 13 h 126"/>
                  <a:gd name="T2" fmla="*/ 83 w 129"/>
                  <a:gd name="T3" fmla="*/ 100 h 126"/>
                  <a:gd name="T4" fmla="*/ 50 w 129"/>
                  <a:gd name="T5" fmla="*/ 96 h 126"/>
                  <a:gd name="T6" fmla="*/ 83 w 129"/>
                  <a:gd name="T7" fmla="*/ 36 h 126"/>
                  <a:gd name="T8" fmla="*/ 33 w 129"/>
                  <a:gd name="T9" fmla="*/ 100 h 126"/>
                  <a:gd name="T10" fmla="*/ 3 w 129"/>
                  <a:gd name="T11" fmla="*/ 126 h 126"/>
                  <a:gd name="T12" fmla="*/ 129 w 129"/>
                  <a:gd name="T13" fmla="*/ 1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9" h="126">
                    <a:moveTo>
                      <a:pt x="129" y="13"/>
                    </a:moveTo>
                    <a:cubicBezTo>
                      <a:pt x="86" y="64"/>
                      <a:pt x="110" y="78"/>
                      <a:pt x="83" y="100"/>
                    </a:cubicBezTo>
                    <a:cubicBezTo>
                      <a:pt x="72" y="97"/>
                      <a:pt x="61" y="94"/>
                      <a:pt x="50" y="96"/>
                    </a:cubicBezTo>
                    <a:cubicBezTo>
                      <a:pt x="58" y="59"/>
                      <a:pt x="86" y="35"/>
                      <a:pt x="83" y="36"/>
                    </a:cubicBezTo>
                    <a:cubicBezTo>
                      <a:pt x="81" y="36"/>
                      <a:pt x="43" y="61"/>
                      <a:pt x="33" y="100"/>
                    </a:cubicBezTo>
                    <a:cubicBezTo>
                      <a:pt x="21" y="105"/>
                      <a:pt x="12" y="115"/>
                      <a:pt x="3" y="126"/>
                    </a:cubicBezTo>
                    <a:cubicBezTo>
                      <a:pt x="0" y="49"/>
                      <a:pt x="69" y="0"/>
                      <a:pt x="129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45" name="PA-任意多边形 7">
                <a:extLst>
                  <a:ext uri="{FF2B5EF4-FFF2-40B4-BE49-F238E27FC236}">
                    <a16:creationId xmlns:a16="http://schemas.microsoft.com/office/drawing/2014/main" id="{4B1E1246-9B69-4DC9-9AD7-3434EF2357D9}"/>
                  </a:ext>
                </a:extLst>
              </p:cNvPr>
              <p:cNvSpPr>
                <a:spLocks/>
              </p:cNvSpPr>
              <p:nvPr>
                <p:custDataLst>
                  <p:tags r:id="rId75"/>
                </p:custDataLst>
              </p:nvPr>
            </p:nvSpPr>
            <p:spPr bwMode="auto">
              <a:xfrm>
                <a:off x="1" y="2401"/>
                <a:ext cx="133" cy="36"/>
              </a:xfrm>
              <a:custGeom>
                <a:avLst/>
                <a:gdLst>
                  <a:gd name="T0" fmla="*/ 81 w 81"/>
                  <a:gd name="T1" fmla="*/ 22 h 22"/>
                  <a:gd name="T2" fmla="*/ 30 w 81"/>
                  <a:gd name="T3" fmla="*/ 14 h 22"/>
                  <a:gd name="T4" fmla="*/ 53 w 81"/>
                  <a:gd name="T5" fmla="*/ 0 h 22"/>
                  <a:gd name="T6" fmla="*/ 0 w 81"/>
                  <a:gd name="T7" fmla="*/ 16 h 22"/>
                  <a:gd name="T8" fmla="*/ 3 w 81"/>
                  <a:gd name="T9" fmla="*/ 18 h 22"/>
                  <a:gd name="T10" fmla="*/ 81 w 81"/>
                  <a:gd name="T11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1" h="22">
                    <a:moveTo>
                      <a:pt x="81" y="22"/>
                    </a:moveTo>
                    <a:cubicBezTo>
                      <a:pt x="64" y="19"/>
                      <a:pt x="46" y="17"/>
                      <a:pt x="30" y="14"/>
                    </a:cubicBezTo>
                    <a:cubicBezTo>
                      <a:pt x="37" y="11"/>
                      <a:pt x="47" y="8"/>
                      <a:pt x="53" y="0"/>
                    </a:cubicBezTo>
                    <a:cubicBezTo>
                      <a:pt x="37" y="9"/>
                      <a:pt x="18" y="11"/>
                      <a:pt x="0" y="16"/>
                    </a:cubicBezTo>
                    <a:cubicBezTo>
                      <a:pt x="0" y="17"/>
                      <a:pt x="0" y="18"/>
                      <a:pt x="3" y="18"/>
                    </a:cubicBezTo>
                    <a:cubicBezTo>
                      <a:pt x="27" y="20"/>
                      <a:pt x="58" y="22"/>
                      <a:pt x="81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46" name="PA-任意多边形 8">
                <a:extLst>
                  <a:ext uri="{FF2B5EF4-FFF2-40B4-BE49-F238E27FC236}">
                    <a16:creationId xmlns:a16="http://schemas.microsoft.com/office/drawing/2014/main" id="{2F4BEC67-C501-4AD0-A74C-465081B14AE9}"/>
                  </a:ext>
                </a:extLst>
              </p:cNvPr>
              <p:cNvSpPr>
                <a:spLocks/>
              </p:cNvSpPr>
              <p:nvPr>
                <p:custDataLst>
                  <p:tags r:id="rId76"/>
                </p:custDataLst>
              </p:nvPr>
            </p:nvSpPr>
            <p:spPr bwMode="auto">
              <a:xfrm>
                <a:off x="316" y="2199"/>
                <a:ext cx="274" cy="186"/>
              </a:xfrm>
              <a:custGeom>
                <a:avLst/>
                <a:gdLst>
                  <a:gd name="T0" fmla="*/ 105 w 167"/>
                  <a:gd name="T1" fmla="*/ 63 h 114"/>
                  <a:gd name="T2" fmla="*/ 3 w 167"/>
                  <a:gd name="T3" fmla="*/ 93 h 114"/>
                  <a:gd name="T4" fmla="*/ 167 w 167"/>
                  <a:gd name="T5" fmla="*/ 24 h 114"/>
                  <a:gd name="T6" fmla="*/ 4 w 167"/>
                  <a:gd name="T7" fmla="*/ 72 h 114"/>
                  <a:gd name="T8" fmla="*/ 2 w 167"/>
                  <a:gd name="T9" fmla="*/ 77 h 114"/>
                  <a:gd name="T10" fmla="*/ 105 w 167"/>
                  <a:gd name="T11" fmla="*/ 63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7" h="114">
                    <a:moveTo>
                      <a:pt x="105" y="63"/>
                    </a:moveTo>
                    <a:cubicBezTo>
                      <a:pt x="68" y="90"/>
                      <a:pt x="1" y="92"/>
                      <a:pt x="3" y="93"/>
                    </a:cubicBezTo>
                    <a:cubicBezTo>
                      <a:pt x="77" y="114"/>
                      <a:pt x="154" y="86"/>
                      <a:pt x="167" y="24"/>
                    </a:cubicBezTo>
                    <a:cubicBezTo>
                      <a:pt x="82" y="46"/>
                      <a:pt x="40" y="0"/>
                      <a:pt x="4" y="72"/>
                    </a:cubicBezTo>
                    <a:cubicBezTo>
                      <a:pt x="3" y="74"/>
                      <a:pt x="3" y="76"/>
                      <a:pt x="2" y="77"/>
                    </a:cubicBezTo>
                    <a:cubicBezTo>
                      <a:pt x="0" y="82"/>
                      <a:pt x="55" y="78"/>
                      <a:pt x="105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47" name="PA-任意多边形 9">
                <a:extLst>
                  <a:ext uri="{FF2B5EF4-FFF2-40B4-BE49-F238E27FC236}">
                    <a16:creationId xmlns:a16="http://schemas.microsoft.com/office/drawing/2014/main" id="{2439AEB7-C904-42AF-B584-C2E70B974D9B}"/>
                  </a:ext>
                </a:extLst>
              </p:cNvPr>
              <p:cNvSpPr>
                <a:spLocks/>
              </p:cNvSpPr>
              <p:nvPr>
                <p:custDataLst>
                  <p:tags r:id="rId77"/>
                </p:custDataLst>
              </p:nvPr>
            </p:nvSpPr>
            <p:spPr bwMode="auto">
              <a:xfrm>
                <a:off x="292" y="2082"/>
                <a:ext cx="191" cy="218"/>
              </a:xfrm>
              <a:custGeom>
                <a:avLst/>
                <a:gdLst>
                  <a:gd name="T0" fmla="*/ 117 w 117"/>
                  <a:gd name="T1" fmla="*/ 1 h 133"/>
                  <a:gd name="T2" fmla="*/ 90 w 117"/>
                  <a:gd name="T3" fmla="*/ 94 h 133"/>
                  <a:gd name="T4" fmla="*/ 56 w 117"/>
                  <a:gd name="T5" fmla="*/ 95 h 133"/>
                  <a:gd name="T6" fmla="*/ 78 w 117"/>
                  <a:gd name="T7" fmla="*/ 32 h 133"/>
                  <a:gd name="T8" fmla="*/ 41 w 117"/>
                  <a:gd name="T9" fmla="*/ 103 h 133"/>
                  <a:gd name="T10" fmla="*/ 17 w 117"/>
                  <a:gd name="T11" fmla="*/ 133 h 133"/>
                  <a:gd name="T12" fmla="*/ 117 w 117"/>
                  <a:gd name="T13" fmla="*/ 1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" h="133">
                    <a:moveTo>
                      <a:pt x="117" y="1"/>
                    </a:moveTo>
                    <a:cubicBezTo>
                      <a:pt x="86" y="59"/>
                      <a:pt x="111" y="67"/>
                      <a:pt x="90" y="94"/>
                    </a:cubicBezTo>
                    <a:cubicBezTo>
                      <a:pt x="78" y="92"/>
                      <a:pt x="67" y="92"/>
                      <a:pt x="56" y="95"/>
                    </a:cubicBezTo>
                    <a:cubicBezTo>
                      <a:pt x="58" y="59"/>
                      <a:pt x="80" y="30"/>
                      <a:pt x="78" y="32"/>
                    </a:cubicBezTo>
                    <a:cubicBezTo>
                      <a:pt x="75" y="33"/>
                      <a:pt x="43" y="63"/>
                      <a:pt x="41" y="103"/>
                    </a:cubicBezTo>
                    <a:cubicBezTo>
                      <a:pt x="31" y="110"/>
                      <a:pt x="23" y="121"/>
                      <a:pt x="17" y="133"/>
                    </a:cubicBezTo>
                    <a:cubicBezTo>
                      <a:pt x="0" y="59"/>
                      <a:pt x="57" y="0"/>
                      <a:pt x="11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48" name="PA-任意多边形 10">
                <a:extLst>
                  <a:ext uri="{FF2B5EF4-FFF2-40B4-BE49-F238E27FC236}">
                    <a16:creationId xmlns:a16="http://schemas.microsoft.com/office/drawing/2014/main" id="{FD388899-DA1D-4E29-AB24-F488C6B9BA27}"/>
                  </a:ext>
                </a:extLst>
              </p:cNvPr>
              <p:cNvSpPr>
                <a:spLocks/>
              </p:cNvSpPr>
              <p:nvPr>
                <p:custDataLst>
                  <p:tags r:id="rId78"/>
                </p:custDataLst>
              </p:nvPr>
            </p:nvSpPr>
            <p:spPr bwMode="auto">
              <a:xfrm>
                <a:off x="239" y="2310"/>
                <a:ext cx="131" cy="46"/>
              </a:xfrm>
              <a:custGeom>
                <a:avLst/>
                <a:gdLst>
                  <a:gd name="T0" fmla="*/ 80 w 80"/>
                  <a:gd name="T1" fmla="*/ 16 h 28"/>
                  <a:gd name="T2" fmla="*/ 29 w 80"/>
                  <a:gd name="T3" fmla="*/ 18 h 28"/>
                  <a:gd name="T4" fmla="*/ 48 w 80"/>
                  <a:gd name="T5" fmla="*/ 0 h 28"/>
                  <a:gd name="T6" fmla="*/ 1 w 80"/>
                  <a:gd name="T7" fmla="*/ 26 h 28"/>
                  <a:gd name="T8" fmla="*/ 3 w 80"/>
                  <a:gd name="T9" fmla="*/ 27 h 28"/>
                  <a:gd name="T10" fmla="*/ 80 w 80"/>
                  <a:gd name="T11" fmla="*/ 1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28">
                    <a:moveTo>
                      <a:pt x="80" y="16"/>
                    </a:moveTo>
                    <a:cubicBezTo>
                      <a:pt x="63" y="17"/>
                      <a:pt x="45" y="18"/>
                      <a:pt x="29" y="18"/>
                    </a:cubicBezTo>
                    <a:cubicBezTo>
                      <a:pt x="35" y="14"/>
                      <a:pt x="44" y="9"/>
                      <a:pt x="48" y="0"/>
                    </a:cubicBezTo>
                    <a:cubicBezTo>
                      <a:pt x="34" y="12"/>
                      <a:pt x="17" y="17"/>
                      <a:pt x="1" y="26"/>
                    </a:cubicBezTo>
                    <a:cubicBezTo>
                      <a:pt x="0" y="27"/>
                      <a:pt x="1" y="28"/>
                      <a:pt x="3" y="27"/>
                    </a:cubicBezTo>
                    <a:cubicBezTo>
                      <a:pt x="27" y="25"/>
                      <a:pt x="57" y="20"/>
                      <a:pt x="8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49" name="PA-任意多边形 11">
                <a:extLst>
                  <a:ext uri="{FF2B5EF4-FFF2-40B4-BE49-F238E27FC236}">
                    <a16:creationId xmlns:a16="http://schemas.microsoft.com/office/drawing/2014/main" id="{BDB91F53-999C-48DC-9224-4061E9CF4256}"/>
                  </a:ext>
                </a:extLst>
              </p:cNvPr>
              <p:cNvSpPr>
                <a:spLocks/>
              </p:cNvSpPr>
              <p:nvPr>
                <p:custDataLst>
                  <p:tags r:id="rId79"/>
                </p:custDataLst>
              </p:nvPr>
            </p:nvSpPr>
            <p:spPr bwMode="auto">
              <a:xfrm>
                <a:off x="526" y="2056"/>
                <a:ext cx="246" cy="170"/>
              </a:xfrm>
              <a:custGeom>
                <a:avLst/>
                <a:gdLst>
                  <a:gd name="T0" fmla="*/ 98 w 150"/>
                  <a:gd name="T1" fmla="*/ 49 h 104"/>
                  <a:gd name="T2" fmla="*/ 6 w 150"/>
                  <a:gd name="T3" fmla="*/ 97 h 104"/>
                  <a:gd name="T4" fmla="*/ 150 w 150"/>
                  <a:gd name="T5" fmla="*/ 0 h 104"/>
                  <a:gd name="T6" fmla="*/ 3 w 150"/>
                  <a:gd name="T7" fmla="*/ 77 h 104"/>
                  <a:gd name="T8" fmla="*/ 1 w 150"/>
                  <a:gd name="T9" fmla="*/ 82 h 104"/>
                  <a:gd name="T10" fmla="*/ 98 w 150"/>
                  <a:gd name="T11" fmla="*/ 49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0" h="104">
                    <a:moveTo>
                      <a:pt x="98" y="49"/>
                    </a:moveTo>
                    <a:cubicBezTo>
                      <a:pt x="67" y="83"/>
                      <a:pt x="3" y="96"/>
                      <a:pt x="6" y="97"/>
                    </a:cubicBezTo>
                    <a:cubicBezTo>
                      <a:pt x="80" y="104"/>
                      <a:pt x="149" y="63"/>
                      <a:pt x="150" y="0"/>
                    </a:cubicBezTo>
                    <a:cubicBezTo>
                      <a:pt x="73" y="37"/>
                      <a:pt x="24" y="1"/>
                      <a:pt x="3" y="77"/>
                    </a:cubicBezTo>
                    <a:cubicBezTo>
                      <a:pt x="2" y="79"/>
                      <a:pt x="2" y="80"/>
                      <a:pt x="1" y="82"/>
                    </a:cubicBezTo>
                    <a:cubicBezTo>
                      <a:pt x="0" y="87"/>
                      <a:pt x="53" y="73"/>
                      <a:pt x="98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50" name="PA-任意多边形 12">
                <a:extLst>
                  <a:ext uri="{FF2B5EF4-FFF2-40B4-BE49-F238E27FC236}">
                    <a16:creationId xmlns:a16="http://schemas.microsoft.com/office/drawing/2014/main" id="{48D12534-67C3-410F-8C4C-74E2EDF53A40}"/>
                  </a:ext>
                </a:extLst>
              </p:cNvPr>
              <p:cNvSpPr>
                <a:spLocks/>
              </p:cNvSpPr>
              <p:nvPr>
                <p:custDataLst>
                  <p:tags r:id="rId80"/>
                </p:custDataLst>
              </p:nvPr>
            </p:nvSpPr>
            <p:spPr bwMode="auto">
              <a:xfrm>
                <a:off x="475" y="1929"/>
                <a:ext cx="177" cy="237"/>
              </a:xfrm>
              <a:custGeom>
                <a:avLst/>
                <a:gdLst>
                  <a:gd name="T0" fmla="*/ 102 w 108"/>
                  <a:gd name="T1" fmla="*/ 0 h 145"/>
                  <a:gd name="T2" fmla="*/ 92 w 108"/>
                  <a:gd name="T3" fmla="*/ 95 h 145"/>
                  <a:gd name="T4" fmla="*/ 61 w 108"/>
                  <a:gd name="T5" fmla="*/ 102 h 145"/>
                  <a:gd name="T6" fmla="*/ 69 w 108"/>
                  <a:gd name="T7" fmla="*/ 37 h 145"/>
                  <a:gd name="T8" fmla="*/ 47 w 108"/>
                  <a:gd name="T9" fmla="*/ 112 h 145"/>
                  <a:gd name="T10" fmla="*/ 30 w 108"/>
                  <a:gd name="T11" fmla="*/ 145 h 145"/>
                  <a:gd name="T12" fmla="*/ 102 w 108"/>
                  <a:gd name="T13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145">
                    <a:moveTo>
                      <a:pt x="102" y="0"/>
                    </a:moveTo>
                    <a:cubicBezTo>
                      <a:pt x="82" y="61"/>
                      <a:pt x="108" y="65"/>
                      <a:pt x="92" y="95"/>
                    </a:cubicBezTo>
                    <a:cubicBezTo>
                      <a:pt x="81" y="95"/>
                      <a:pt x="70" y="97"/>
                      <a:pt x="61" y="102"/>
                    </a:cubicBezTo>
                    <a:cubicBezTo>
                      <a:pt x="55" y="67"/>
                      <a:pt x="71" y="35"/>
                      <a:pt x="69" y="37"/>
                    </a:cubicBezTo>
                    <a:cubicBezTo>
                      <a:pt x="67" y="39"/>
                      <a:pt x="42" y="74"/>
                      <a:pt x="47" y="112"/>
                    </a:cubicBezTo>
                    <a:cubicBezTo>
                      <a:pt x="39" y="121"/>
                      <a:pt x="34" y="133"/>
                      <a:pt x="30" y="145"/>
                    </a:cubicBezTo>
                    <a:cubicBezTo>
                      <a:pt x="0" y="78"/>
                      <a:pt x="44" y="10"/>
                      <a:pt x="10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51" name="PA-任意多边形 13">
                <a:extLst>
                  <a:ext uri="{FF2B5EF4-FFF2-40B4-BE49-F238E27FC236}">
                    <a16:creationId xmlns:a16="http://schemas.microsoft.com/office/drawing/2014/main" id="{E603AED5-BAEB-4BCC-ACF7-D2EBA5556098}"/>
                  </a:ext>
                </a:extLst>
              </p:cNvPr>
              <p:cNvSpPr>
                <a:spLocks/>
              </p:cNvSpPr>
              <p:nvPr>
                <p:custDataLst>
                  <p:tags r:id="rId81"/>
                </p:custDataLst>
              </p:nvPr>
            </p:nvSpPr>
            <p:spPr bwMode="auto">
              <a:xfrm>
                <a:off x="457" y="2176"/>
                <a:ext cx="122" cy="59"/>
              </a:xfrm>
              <a:custGeom>
                <a:avLst/>
                <a:gdLst>
                  <a:gd name="T0" fmla="*/ 74 w 74"/>
                  <a:gd name="T1" fmla="*/ 10 h 36"/>
                  <a:gd name="T2" fmla="*/ 26 w 74"/>
                  <a:gd name="T3" fmla="*/ 21 h 36"/>
                  <a:gd name="T4" fmla="*/ 41 w 74"/>
                  <a:gd name="T5" fmla="*/ 0 h 36"/>
                  <a:gd name="T6" fmla="*/ 0 w 74"/>
                  <a:gd name="T7" fmla="*/ 34 h 36"/>
                  <a:gd name="T8" fmla="*/ 3 w 74"/>
                  <a:gd name="T9" fmla="*/ 35 h 36"/>
                  <a:gd name="T10" fmla="*/ 74 w 74"/>
                  <a:gd name="T11" fmla="*/ 1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36">
                    <a:moveTo>
                      <a:pt x="74" y="10"/>
                    </a:moveTo>
                    <a:cubicBezTo>
                      <a:pt x="58" y="14"/>
                      <a:pt x="41" y="19"/>
                      <a:pt x="26" y="21"/>
                    </a:cubicBezTo>
                    <a:cubicBezTo>
                      <a:pt x="31" y="17"/>
                      <a:pt x="39" y="10"/>
                      <a:pt x="41" y="0"/>
                    </a:cubicBezTo>
                    <a:cubicBezTo>
                      <a:pt x="30" y="14"/>
                      <a:pt x="14" y="23"/>
                      <a:pt x="0" y="34"/>
                    </a:cubicBezTo>
                    <a:cubicBezTo>
                      <a:pt x="0" y="35"/>
                      <a:pt x="1" y="36"/>
                      <a:pt x="3" y="35"/>
                    </a:cubicBezTo>
                    <a:cubicBezTo>
                      <a:pt x="25" y="28"/>
                      <a:pt x="53" y="18"/>
                      <a:pt x="7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52" name="PA-任意多边形 14">
                <a:extLst>
                  <a:ext uri="{FF2B5EF4-FFF2-40B4-BE49-F238E27FC236}">
                    <a16:creationId xmlns:a16="http://schemas.microsoft.com/office/drawing/2014/main" id="{FF52C6EB-CBFD-4353-8138-B046691EBE80}"/>
                  </a:ext>
                </a:extLst>
              </p:cNvPr>
              <p:cNvSpPr>
                <a:spLocks/>
              </p:cNvSpPr>
              <p:nvPr>
                <p:custDataLst>
                  <p:tags r:id="rId82"/>
                </p:custDataLst>
              </p:nvPr>
            </p:nvSpPr>
            <p:spPr bwMode="auto">
              <a:xfrm>
                <a:off x="706" y="1842"/>
                <a:ext cx="227" cy="195"/>
              </a:xfrm>
              <a:custGeom>
                <a:avLst/>
                <a:gdLst>
                  <a:gd name="T0" fmla="*/ 86 w 138"/>
                  <a:gd name="T1" fmla="*/ 56 h 119"/>
                  <a:gd name="T2" fmla="*/ 7 w 138"/>
                  <a:gd name="T3" fmla="*/ 119 h 119"/>
                  <a:gd name="T4" fmla="*/ 127 w 138"/>
                  <a:gd name="T5" fmla="*/ 0 h 119"/>
                  <a:gd name="T6" fmla="*/ 0 w 138"/>
                  <a:gd name="T7" fmla="*/ 100 h 119"/>
                  <a:gd name="T8" fmla="*/ 0 w 138"/>
                  <a:gd name="T9" fmla="*/ 106 h 119"/>
                  <a:gd name="T10" fmla="*/ 86 w 138"/>
                  <a:gd name="T11" fmla="*/ 56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8" h="119">
                    <a:moveTo>
                      <a:pt x="86" y="56"/>
                    </a:moveTo>
                    <a:cubicBezTo>
                      <a:pt x="63" y="94"/>
                      <a:pt x="4" y="119"/>
                      <a:pt x="7" y="119"/>
                    </a:cubicBezTo>
                    <a:cubicBezTo>
                      <a:pt x="79" y="112"/>
                      <a:pt x="138" y="60"/>
                      <a:pt x="127" y="0"/>
                    </a:cubicBezTo>
                    <a:cubicBezTo>
                      <a:pt x="60" y="49"/>
                      <a:pt x="7" y="23"/>
                      <a:pt x="0" y="100"/>
                    </a:cubicBezTo>
                    <a:cubicBezTo>
                      <a:pt x="0" y="102"/>
                      <a:pt x="0" y="104"/>
                      <a:pt x="0" y="106"/>
                    </a:cubicBezTo>
                    <a:cubicBezTo>
                      <a:pt x="0" y="110"/>
                      <a:pt x="48" y="87"/>
                      <a:pt x="86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53" name="PA-任意多边形 15">
                <a:extLst>
                  <a:ext uri="{FF2B5EF4-FFF2-40B4-BE49-F238E27FC236}">
                    <a16:creationId xmlns:a16="http://schemas.microsoft.com/office/drawing/2014/main" id="{07715D94-1169-424D-9EBC-36CF6D0704E2}"/>
                  </a:ext>
                </a:extLst>
              </p:cNvPr>
              <p:cNvSpPr>
                <a:spLocks/>
              </p:cNvSpPr>
              <p:nvPr>
                <p:custDataLst>
                  <p:tags r:id="rId83"/>
                </p:custDataLst>
              </p:nvPr>
            </p:nvSpPr>
            <p:spPr bwMode="auto">
              <a:xfrm>
                <a:off x="631" y="1742"/>
                <a:ext cx="166" cy="249"/>
              </a:xfrm>
              <a:custGeom>
                <a:avLst/>
                <a:gdLst>
                  <a:gd name="T0" fmla="*/ 83 w 101"/>
                  <a:gd name="T1" fmla="*/ 0 h 152"/>
                  <a:gd name="T2" fmla="*/ 91 w 101"/>
                  <a:gd name="T3" fmla="*/ 92 h 152"/>
                  <a:gd name="T4" fmla="*/ 62 w 101"/>
                  <a:gd name="T5" fmla="*/ 106 h 152"/>
                  <a:gd name="T6" fmla="*/ 59 w 101"/>
                  <a:gd name="T7" fmla="*/ 41 h 152"/>
                  <a:gd name="T8" fmla="*/ 51 w 101"/>
                  <a:gd name="T9" fmla="*/ 118 h 152"/>
                  <a:gd name="T10" fmla="*/ 41 w 101"/>
                  <a:gd name="T11" fmla="*/ 152 h 152"/>
                  <a:gd name="T12" fmla="*/ 83 w 101"/>
                  <a:gd name="T13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1" h="152">
                    <a:moveTo>
                      <a:pt x="83" y="0"/>
                    </a:moveTo>
                    <a:cubicBezTo>
                      <a:pt x="75" y="62"/>
                      <a:pt x="101" y="61"/>
                      <a:pt x="91" y="92"/>
                    </a:cubicBezTo>
                    <a:cubicBezTo>
                      <a:pt x="81" y="95"/>
                      <a:pt x="70" y="99"/>
                      <a:pt x="62" y="106"/>
                    </a:cubicBezTo>
                    <a:cubicBezTo>
                      <a:pt x="51" y="73"/>
                      <a:pt x="60" y="39"/>
                      <a:pt x="59" y="41"/>
                    </a:cubicBezTo>
                    <a:cubicBezTo>
                      <a:pt x="57" y="43"/>
                      <a:pt x="39" y="82"/>
                      <a:pt x="51" y="118"/>
                    </a:cubicBezTo>
                    <a:cubicBezTo>
                      <a:pt x="45" y="128"/>
                      <a:pt x="42" y="140"/>
                      <a:pt x="41" y="152"/>
                    </a:cubicBezTo>
                    <a:cubicBezTo>
                      <a:pt x="0" y="93"/>
                      <a:pt x="29" y="20"/>
                      <a:pt x="8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54" name="PA-任意多边形 16">
                <a:extLst>
                  <a:ext uri="{FF2B5EF4-FFF2-40B4-BE49-F238E27FC236}">
                    <a16:creationId xmlns:a16="http://schemas.microsoft.com/office/drawing/2014/main" id="{894ED2C5-F495-40E7-9350-2FAF9C933BA3}"/>
                  </a:ext>
                </a:extLst>
              </p:cNvPr>
              <p:cNvSpPr>
                <a:spLocks/>
              </p:cNvSpPr>
              <p:nvPr>
                <p:custDataLst>
                  <p:tags r:id="rId84"/>
                </p:custDataLst>
              </p:nvPr>
            </p:nvSpPr>
            <p:spPr bwMode="auto">
              <a:xfrm>
                <a:off x="646" y="2001"/>
                <a:ext cx="110" cy="67"/>
              </a:xfrm>
              <a:custGeom>
                <a:avLst/>
                <a:gdLst>
                  <a:gd name="T0" fmla="*/ 67 w 67"/>
                  <a:gd name="T1" fmla="*/ 4 h 41"/>
                  <a:gd name="T2" fmla="*/ 22 w 67"/>
                  <a:gd name="T3" fmla="*/ 23 h 41"/>
                  <a:gd name="T4" fmla="*/ 33 w 67"/>
                  <a:gd name="T5" fmla="*/ 0 h 41"/>
                  <a:gd name="T6" fmla="*/ 0 w 67"/>
                  <a:gd name="T7" fmla="*/ 40 h 41"/>
                  <a:gd name="T8" fmla="*/ 3 w 67"/>
                  <a:gd name="T9" fmla="*/ 40 h 41"/>
                  <a:gd name="T10" fmla="*/ 67 w 67"/>
                  <a:gd name="T11" fmla="*/ 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7" h="41">
                    <a:moveTo>
                      <a:pt x="67" y="4"/>
                    </a:moveTo>
                    <a:cubicBezTo>
                      <a:pt x="52" y="10"/>
                      <a:pt x="36" y="18"/>
                      <a:pt x="22" y="23"/>
                    </a:cubicBezTo>
                    <a:cubicBezTo>
                      <a:pt x="26" y="18"/>
                      <a:pt x="33" y="10"/>
                      <a:pt x="33" y="0"/>
                    </a:cubicBezTo>
                    <a:cubicBezTo>
                      <a:pt x="25" y="16"/>
                      <a:pt x="11" y="27"/>
                      <a:pt x="0" y="40"/>
                    </a:cubicBezTo>
                    <a:cubicBezTo>
                      <a:pt x="0" y="41"/>
                      <a:pt x="1" y="41"/>
                      <a:pt x="3" y="40"/>
                    </a:cubicBezTo>
                    <a:cubicBezTo>
                      <a:pt x="23" y="30"/>
                      <a:pt x="48" y="15"/>
                      <a:pt x="6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55" name="PA-任意多边形 17">
                <a:extLst>
                  <a:ext uri="{FF2B5EF4-FFF2-40B4-BE49-F238E27FC236}">
                    <a16:creationId xmlns:a16="http://schemas.microsoft.com/office/drawing/2014/main" id="{241277B7-B1FD-46EB-83B0-8CE53407A3AD}"/>
                  </a:ext>
                </a:extLst>
              </p:cNvPr>
              <p:cNvSpPr>
                <a:spLocks/>
              </p:cNvSpPr>
              <p:nvPr>
                <p:custDataLst>
                  <p:tags r:id="rId85"/>
                </p:custDataLst>
              </p:nvPr>
            </p:nvSpPr>
            <p:spPr bwMode="auto">
              <a:xfrm>
                <a:off x="829" y="1609"/>
                <a:ext cx="219" cy="223"/>
              </a:xfrm>
              <a:custGeom>
                <a:avLst/>
                <a:gdLst>
                  <a:gd name="T0" fmla="*/ 83 w 133"/>
                  <a:gd name="T1" fmla="*/ 62 h 136"/>
                  <a:gd name="T2" fmla="*/ 18 w 133"/>
                  <a:gd name="T3" fmla="*/ 136 h 136"/>
                  <a:gd name="T4" fmla="*/ 112 w 133"/>
                  <a:gd name="T5" fmla="*/ 0 h 136"/>
                  <a:gd name="T6" fmla="*/ 8 w 133"/>
                  <a:gd name="T7" fmla="*/ 119 h 136"/>
                  <a:gd name="T8" fmla="*/ 9 w 133"/>
                  <a:gd name="T9" fmla="*/ 125 h 136"/>
                  <a:gd name="T10" fmla="*/ 83 w 133"/>
                  <a:gd name="T11" fmla="*/ 62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3" h="136">
                    <a:moveTo>
                      <a:pt x="83" y="62"/>
                    </a:moveTo>
                    <a:cubicBezTo>
                      <a:pt x="67" y="102"/>
                      <a:pt x="15" y="136"/>
                      <a:pt x="18" y="136"/>
                    </a:cubicBezTo>
                    <a:cubicBezTo>
                      <a:pt x="86" y="116"/>
                      <a:pt x="133" y="56"/>
                      <a:pt x="112" y="0"/>
                    </a:cubicBezTo>
                    <a:cubicBezTo>
                      <a:pt x="56" y="60"/>
                      <a:pt x="0" y="45"/>
                      <a:pt x="8" y="119"/>
                    </a:cubicBezTo>
                    <a:cubicBezTo>
                      <a:pt x="8" y="121"/>
                      <a:pt x="8" y="123"/>
                      <a:pt x="9" y="125"/>
                    </a:cubicBezTo>
                    <a:cubicBezTo>
                      <a:pt x="9" y="129"/>
                      <a:pt x="51" y="98"/>
                      <a:pt x="83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56" name="PA-任意多边形 18">
                <a:extLst>
                  <a:ext uri="{FF2B5EF4-FFF2-40B4-BE49-F238E27FC236}">
                    <a16:creationId xmlns:a16="http://schemas.microsoft.com/office/drawing/2014/main" id="{CE60FD31-2724-4AE8-9757-898F93E0FDE1}"/>
                  </a:ext>
                </a:extLst>
              </p:cNvPr>
              <p:cNvSpPr>
                <a:spLocks/>
              </p:cNvSpPr>
              <p:nvPr>
                <p:custDataLst>
                  <p:tags r:id="rId86"/>
                </p:custDataLst>
              </p:nvPr>
            </p:nvSpPr>
            <p:spPr bwMode="auto">
              <a:xfrm>
                <a:off x="749" y="1541"/>
                <a:ext cx="149" cy="252"/>
              </a:xfrm>
              <a:custGeom>
                <a:avLst/>
                <a:gdLst>
                  <a:gd name="T0" fmla="*/ 63 w 91"/>
                  <a:gd name="T1" fmla="*/ 0 h 154"/>
                  <a:gd name="T2" fmla="*/ 88 w 91"/>
                  <a:gd name="T3" fmla="*/ 87 h 154"/>
                  <a:gd name="T4" fmla="*/ 62 w 91"/>
                  <a:gd name="T5" fmla="*/ 105 h 154"/>
                  <a:gd name="T6" fmla="*/ 47 w 91"/>
                  <a:gd name="T7" fmla="*/ 44 h 154"/>
                  <a:gd name="T8" fmla="*/ 54 w 91"/>
                  <a:gd name="T9" fmla="*/ 119 h 154"/>
                  <a:gd name="T10" fmla="*/ 50 w 91"/>
                  <a:gd name="T11" fmla="*/ 154 h 154"/>
                  <a:gd name="T12" fmla="*/ 63 w 91"/>
                  <a:gd name="T1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154">
                    <a:moveTo>
                      <a:pt x="63" y="0"/>
                    </a:moveTo>
                    <a:cubicBezTo>
                      <a:pt x="67" y="61"/>
                      <a:pt x="91" y="55"/>
                      <a:pt x="88" y="87"/>
                    </a:cubicBezTo>
                    <a:cubicBezTo>
                      <a:pt x="78" y="92"/>
                      <a:pt x="69" y="97"/>
                      <a:pt x="62" y="105"/>
                    </a:cubicBezTo>
                    <a:cubicBezTo>
                      <a:pt x="45" y="76"/>
                      <a:pt x="48" y="42"/>
                      <a:pt x="47" y="44"/>
                    </a:cubicBezTo>
                    <a:cubicBezTo>
                      <a:pt x="46" y="46"/>
                      <a:pt x="36" y="86"/>
                      <a:pt x="54" y="119"/>
                    </a:cubicBezTo>
                    <a:cubicBezTo>
                      <a:pt x="49" y="130"/>
                      <a:pt x="49" y="142"/>
                      <a:pt x="50" y="154"/>
                    </a:cubicBezTo>
                    <a:cubicBezTo>
                      <a:pt x="0" y="105"/>
                      <a:pt x="15" y="29"/>
                      <a:pt x="6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57" name="PA-任意多边形 19">
                <a:extLst>
                  <a:ext uri="{FF2B5EF4-FFF2-40B4-BE49-F238E27FC236}">
                    <a16:creationId xmlns:a16="http://schemas.microsoft.com/office/drawing/2014/main" id="{6070069A-2E15-4D49-87DE-D7BB3FF06E0A}"/>
                  </a:ext>
                </a:extLst>
              </p:cNvPr>
              <p:cNvSpPr>
                <a:spLocks/>
              </p:cNvSpPr>
              <p:nvPr>
                <p:custDataLst>
                  <p:tags r:id="rId87"/>
                </p:custDataLst>
              </p:nvPr>
            </p:nvSpPr>
            <p:spPr bwMode="auto">
              <a:xfrm>
                <a:off x="795" y="1798"/>
                <a:ext cx="93" cy="78"/>
              </a:xfrm>
              <a:custGeom>
                <a:avLst/>
                <a:gdLst>
                  <a:gd name="T0" fmla="*/ 57 w 57"/>
                  <a:gd name="T1" fmla="*/ 0 h 48"/>
                  <a:gd name="T2" fmla="*/ 18 w 57"/>
                  <a:gd name="T3" fmla="*/ 26 h 48"/>
                  <a:gd name="T4" fmla="*/ 25 w 57"/>
                  <a:gd name="T5" fmla="*/ 2 h 48"/>
                  <a:gd name="T6" fmla="*/ 0 w 57"/>
                  <a:gd name="T7" fmla="*/ 46 h 48"/>
                  <a:gd name="T8" fmla="*/ 3 w 57"/>
                  <a:gd name="T9" fmla="*/ 47 h 48"/>
                  <a:gd name="T10" fmla="*/ 57 w 57"/>
                  <a:gd name="T1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48">
                    <a:moveTo>
                      <a:pt x="57" y="0"/>
                    </a:moveTo>
                    <a:cubicBezTo>
                      <a:pt x="44" y="9"/>
                      <a:pt x="31" y="19"/>
                      <a:pt x="18" y="26"/>
                    </a:cubicBezTo>
                    <a:cubicBezTo>
                      <a:pt x="21" y="21"/>
                      <a:pt x="26" y="12"/>
                      <a:pt x="25" y="2"/>
                    </a:cubicBezTo>
                    <a:cubicBezTo>
                      <a:pt x="20" y="19"/>
                      <a:pt x="8" y="32"/>
                      <a:pt x="0" y="46"/>
                    </a:cubicBezTo>
                    <a:cubicBezTo>
                      <a:pt x="0" y="48"/>
                      <a:pt x="1" y="48"/>
                      <a:pt x="3" y="47"/>
                    </a:cubicBezTo>
                    <a:cubicBezTo>
                      <a:pt x="20" y="33"/>
                      <a:pt x="41" y="14"/>
                      <a:pt x="5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58" name="PA-任意多边形 20">
                <a:extLst>
                  <a:ext uri="{FF2B5EF4-FFF2-40B4-BE49-F238E27FC236}">
                    <a16:creationId xmlns:a16="http://schemas.microsoft.com/office/drawing/2014/main" id="{2C64351A-0D46-4B21-8A73-1DBF4839C0A8}"/>
                  </a:ext>
                </a:extLst>
              </p:cNvPr>
              <p:cNvSpPr>
                <a:spLocks/>
              </p:cNvSpPr>
              <p:nvPr>
                <p:custDataLst>
                  <p:tags r:id="rId88"/>
                </p:custDataLst>
              </p:nvPr>
            </p:nvSpPr>
            <p:spPr bwMode="auto">
              <a:xfrm>
                <a:off x="910" y="1369"/>
                <a:ext cx="211" cy="244"/>
              </a:xfrm>
              <a:custGeom>
                <a:avLst/>
                <a:gdLst>
                  <a:gd name="T0" fmla="*/ 82 w 129"/>
                  <a:gd name="T1" fmla="*/ 65 h 149"/>
                  <a:gd name="T2" fmla="*/ 33 w 129"/>
                  <a:gd name="T3" fmla="*/ 148 h 149"/>
                  <a:gd name="T4" fmla="*/ 98 w 129"/>
                  <a:gd name="T5" fmla="*/ 0 h 149"/>
                  <a:gd name="T6" fmla="*/ 21 w 129"/>
                  <a:gd name="T7" fmla="*/ 134 h 149"/>
                  <a:gd name="T8" fmla="*/ 23 w 129"/>
                  <a:gd name="T9" fmla="*/ 139 h 149"/>
                  <a:gd name="T10" fmla="*/ 82 w 129"/>
                  <a:gd name="T11" fmla="*/ 65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9" h="149">
                    <a:moveTo>
                      <a:pt x="82" y="65"/>
                    </a:moveTo>
                    <a:cubicBezTo>
                      <a:pt x="75" y="106"/>
                      <a:pt x="31" y="149"/>
                      <a:pt x="33" y="148"/>
                    </a:cubicBezTo>
                    <a:cubicBezTo>
                      <a:pt x="95" y="117"/>
                      <a:pt x="129" y="50"/>
                      <a:pt x="98" y="0"/>
                    </a:cubicBezTo>
                    <a:cubicBezTo>
                      <a:pt x="56" y="68"/>
                      <a:pt x="0" y="64"/>
                      <a:pt x="21" y="134"/>
                    </a:cubicBezTo>
                    <a:cubicBezTo>
                      <a:pt x="22" y="136"/>
                      <a:pt x="22" y="137"/>
                      <a:pt x="23" y="139"/>
                    </a:cubicBezTo>
                    <a:cubicBezTo>
                      <a:pt x="24" y="143"/>
                      <a:pt x="58" y="106"/>
                      <a:pt x="82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59" name="PA-任意多边形 21">
                <a:extLst>
                  <a:ext uri="{FF2B5EF4-FFF2-40B4-BE49-F238E27FC236}">
                    <a16:creationId xmlns:a16="http://schemas.microsoft.com/office/drawing/2014/main" id="{2707968D-C3A6-4105-B888-7F5ECF715474}"/>
                  </a:ext>
                </a:extLst>
              </p:cNvPr>
              <p:cNvSpPr>
                <a:spLocks/>
              </p:cNvSpPr>
              <p:nvPr>
                <p:custDataLst>
                  <p:tags r:id="rId89"/>
                </p:custDataLst>
              </p:nvPr>
            </p:nvSpPr>
            <p:spPr bwMode="auto">
              <a:xfrm>
                <a:off x="838" y="1335"/>
                <a:ext cx="132" cy="245"/>
              </a:xfrm>
              <a:custGeom>
                <a:avLst/>
                <a:gdLst>
                  <a:gd name="T0" fmla="*/ 41 w 81"/>
                  <a:gd name="T1" fmla="*/ 0 h 150"/>
                  <a:gd name="T2" fmla="*/ 81 w 81"/>
                  <a:gd name="T3" fmla="*/ 78 h 150"/>
                  <a:gd name="T4" fmla="*/ 60 w 81"/>
                  <a:gd name="T5" fmla="*/ 100 h 150"/>
                  <a:gd name="T6" fmla="*/ 34 w 81"/>
                  <a:gd name="T7" fmla="*/ 45 h 150"/>
                  <a:gd name="T8" fmla="*/ 54 w 81"/>
                  <a:gd name="T9" fmla="*/ 115 h 150"/>
                  <a:gd name="T10" fmla="*/ 57 w 81"/>
                  <a:gd name="T11" fmla="*/ 150 h 150"/>
                  <a:gd name="T12" fmla="*/ 41 w 81"/>
                  <a:gd name="T13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150">
                    <a:moveTo>
                      <a:pt x="41" y="0"/>
                    </a:moveTo>
                    <a:cubicBezTo>
                      <a:pt x="56" y="58"/>
                      <a:pt x="79" y="47"/>
                      <a:pt x="81" y="78"/>
                    </a:cubicBezTo>
                    <a:cubicBezTo>
                      <a:pt x="72" y="85"/>
                      <a:pt x="65" y="92"/>
                      <a:pt x="60" y="100"/>
                    </a:cubicBezTo>
                    <a:cubicBezTo>
                      <a:pt x="38" y="75"/>
                      <a:pt x="35" y="42"/>
                      <a:pt x="34" y="45"/>
                    </a:cubicBezTo>
                    <a:cubicBezTo>
                      <a:pt x="33" y="47"/>
                      <a:pt x="31" y="87"/>
                      <a:pt x="54" y="115"/>
                    </a:cubicBezTo>
                    <a:cubicBezTo>
                      <a:pt x="52" y="126"/>
                      <a:pt x="54" y="138"/>
                      <a:pt x="57" y="150"/>
                    </a:cubicBezTo>
                    <a:cubicBezTo>
                      <a:pt x="0" y="112"/>
                      <a:pt x="1" y="36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60" name="PA-任意多边形 22">
                <a:extLst>
                  <a:ext uri="{FF2B5EF4-FFF2-40B4-BE49-F238E27FC236}">
                    <a16:creationId xmlns:a16="http://schemas.microsoft.com/office/drawing/2014/main" id="{EE89677D-E514-429C-8142-875FEF393DA8}"/>
                  </a:ext>
                </a:extLst>
              </p:cNvPr>
              <p:cNvSpPr>
                <a:spLocks/>
              </p:cNvSpPr>
              <p:nvPr>
                <p:custDataLst>
                  <p:tags r:id="rId90"/>
                </p:custDataLst>
              </p:nvPr>
            </p:nvSpPr>
            <p:spPr bwMode="auto">
              <a:xfrm>
                <a:off x="911" y="1572"/>
                <a:ext cx="78" cy="93"/>
              </a:xfrm>
              <a:custGeom>
                <a:avLst/>
                <a:gdLst>
                  <a:gd name="T0" fmla="*/ 47 w 47"/>
                  <a:gd name="T1" fmla="*/ 0 h 57"/>
                  <a:gd name="T2" fmla="*/ 14 w 47"/>
                  <a:gd name="T3" fmla="*/ 33 h 57"/>
                  <a:gd name="T4" fmla="*/ 15 w 47"/>
                  <a:gd name="T5" fmla="*/ 9 h 57"/>
                  <a:gd name="T6" fmla="*/ 0 w 47"/>
                  <a:gd name="T7" fmla="*/ 56 h 57"/>
                  <a:gd name="T8" fmla="*/ 3 w 47"/>
                  <a:gd name="T9" fmla="*/ 56 h 57"/>
                  <a:gd name="T10" fmla="*/ 47 w 47"/>
                  <a:gd name="T11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57">
                    <a:moveTo>
                      <a:pt x="47" y="0"/>
                    </a:moveTo>
                    <a:cubicBezTo>
                      <a:pt x="36" y="12"/>
                      <a:pt x="25" y="24"/>
                      <a:pt x="14" y="33"/>
                    </a:cubicBezTo>
                    <a:cubicBezTo>
                      <a:pt x="15" y="27"/>
                      <a:pt x="18" y="18"/>
                      <a:pt x="15" y="9"/>
                    </a:cubicBezTo>
                    <a:cubicBezTo>
                      <a:pt x="14" y="26"/>
                      <a:pt x="5" y="40"/>
                      <a:pt x="0" y="56"/>
                    </a:cubicBezTo>
                    <a:cubicBezTo>
                      <a:pt x="0" y="57"/>
                      <a:pt x="1" y="57"/>
                      <a:pt x="3" y="56"/>
                    </a:cubicBezTo>
                    <a:cubicBezTo>
                      <a:pt x="17" y="39"/>
                      <a:pt x="34" y="17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61" name="PA-任意多边形 23">
                <a:extLst>
                  <a:ext uri="{FF2B5EF4-FFF2-40B4-BE49-F238E27FC236}">
                    <a16:creationId xmlns:a16="http://schemas.microsoft.com/office/drawing/2014/main" id="{1DADA0AA-FA83-4716-95BD-246CC7A01E32}"/>
                  </a:ext>
                </a:extLst>
              </p:cNvPr>
              <p:cNvSpPr>
                <a:spLocks/>
              </p:cNvSpPr>
              <p:nvPr>
                <p:custDataLst>
                  <p:tags r:id="rId91"/>
                </p:custDataLst>
              </p:nvPr>
            </p:nvSpPr>
            <p:spPr bwMode="auto">
              <a:xfrm>
                <a:off x="938" y="1124"/>
                <a:ext cx="200" cy="253"/>
              </a:xfrm>
              <a:custGeom>
                <a:avLst/>
                <a:gdLst>
                  <a:gd name="T0" fmla="*/ 80 w 122"/>
                  <a:gd name="T1" fmla="*/ 65 h 155"/>
                  <a:gd name="T2" fmla="*/ 48 w 122"/>
                  <a:gd name="T3" fmla="*/ 154 h 155"/>
                  <a:gd name="T4" fmla="*/ 83 w 122"/>
                  <a:gd name="T5" fmla="*/ 0 h 155"/>
                  <a:gd name="T6" fmla="*/ 34 w 122"/>
                  <a:gd name="T7" fmla="*/ 142 h 155"/>
                  <a:gd name="T8" fmla="*/ 36 w 122"/>
                  <a:gd name="T9" fmla="*/ 147 h 155"/>
                  <a:gd name="T10" fmla="*/ 80 w 122"/>
                  <a:gd name="T11" fmla="*/ 6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2" h="155">
                    <a:moveTo>
                      <a:pt x="80" y="65"/>
                    </a:moveTo>
                    <a:cubicBezTo>
                      <a:pt x="80" y="106"/>
                      <a:pt x="46" y="155"/>
                      <a:pt x="48" y="154"/>
                    </a:cubicBezTo>
                    <a:cubicBezTo>
                      <a:pt x="102" y="112"/>
                      <a:pt x="122" y="42"/>
                      <a:pt x="83" y="0"/>
                    </a:cubicBezTo>
                    <a:cubicBezTo>
                      <a:pt x="55" y="73"/>
                      <a:pt x="0" y="79"/>
                      <a:pt x="34" y="142"/>
                    </a:cubicBezTo>
                    <a:cubicBezTo>
                      <a:pt x="35" y="144"/>
                      <a:pt x="35" y="145"/>
                      <a:pt x="36" y="147"/>
                    </a:cubicBezTo>
                    <a:cubicBezTo>
                      <a:pt x="38" y="150"/>
                      <a:pt x="65" y="109"/>
                      <a:pt x="80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62" name="PA-任意多边形 24">
                <a:extLst>
                  <a:ext uri="{FF2B5EF4-FFF2-40B4-BE49-F238E27FC236}">
                    <a16:creationId xmlns:a16="http://schemas.microsoft.com/office/drawing/2014/main" id="{3FFBB80D-516E-4F8B-87AD-063DA5AB6999}"/>
                  </a:ext>
                </a:extLst>
              </p:cNvPr>
              <p:cNvSpPr>
                <a:spLocks/>
              </p:cNvSpPr>
              <p:nvPr>
                <p:custDataLst>
                  <p:tags r:id="rId92"/>
                </p:custDataLst>
              </p:nvPr>
            </p:nvSpPr>
            <p:spPr bwMode="auto">
              <a:xfrm>
                <a:off x="856" y="1120"/>
                <a:ext cx="139" cy="229"/>
              </a:xfrm>
              <a:custGeom>
                <a:avLst/>
                <a:gdLst>
                  <a:gd name="T0" fmla="*/ 33 w 85"/>
                  <a:gd name="T1" fmla="*/ 0 h 140"/>
                  <a:gd name="T2" fmla="*/ 85 w 85"/>
                  <a:gd name="T3" fmla="*/ 68 h 140"/>
                  <a:gd name="T4" fmla="*/ 69 w 85"/>
                  <a:gd name="T5" fmla="*/ 93 h 140"/>
                  <a:gd name="T6" fmla="*/ 34 w 85"/>
                  <a:gd name="T7" fmla="*/ 44 h 140"/>
                  <a:gd name="T8" fmla="*/ 66 w 85"/>
                  <a:gd name="T9" fmla="*/ 108 h 140"/>
                  <a:gd name="T10" fmla="*/ 75 w 85"/>
                  <a:gd name="T11" fmla="*/ 140 h 140"/>
                  <a:gd name="T12" fmla="*/ 33 w 85"/>
                  <a:gd name="T13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140">
                    <a:moveTo>
                      <a:pt x="33" y="0"/>
                    </a:moveTo>
                    <a:cubicBezTo>
                      <a:pt x="57" y="53"/>
                      <a:pt x="77" y="39"/>
                      <a:pt x="85" y="68"/>
                    </a:cubicBezTo>
                    <a:cubicBezTo>
                      <a:pt x="78" y="75"/>
                      <a:pt x="72" y="84"/>
                      <a:pt x="69" y="93"/>
                    </a:cubicBezTo>
                    <a:cubicBezTo>
                      <a:pt x="43" y="73"/>
                      <a:pt x="34" y="42"/>
                      <a:pt x="34" y="44"/>
                    </a:cubicBezTo>
                    <a:cubicBezTo>
                      <a:pt x="33" y="47"/>
                      <a:pt x="39" y="86"/>
                      <a:pt x="66" y="108"/>
                    </a:cubicBezTo>
                    <a:cubicBezTo>
                      <a:pt x="66" y="119"/>
                      <a:pt x="70" y="130"/>
                      <a:pt x="75" y="140"/>
                    </a:cubicBezTo>
                    <a:cubicBezTo>
                      <a:pt x="14" y="114"/>
                      <a:pt x="0" y="42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63" name="PA-任意多边形 25">
                <a:extLst>
                  <a:ext uri="{FF2B5EF4-FFF2-40B4-BE49-F238E27FC236}">
                    <a16:creationId xmlns:a16="http://schemas.microsoft.com/office/drawing/2014/main" id="{E3DD0552-07E3-4326-B059-E4B0509C8E36}"/>
                  </a:ext>
                </a:extLst>
              </p:cNvPr>
              <p:cNvSpPr>
                <a:spLocks/>
              </p:cNvSpPr>
              <p:nvPr>
                <p:custDataLst>
                  <p:tags r:id="rId93"/>
                </p:custDataLst>
              </p:nvPr>
            </p:nvSpPr>
            <p:spPr bwMode="auto">
              <a:xfrm>
                <a:off x="975" y="1333"/>
                <a:ext cx="56" cy="103"/>
              </a:xfrm>
              <a:custGeom>
                <a:avLst/>
                <a:gdLst>
                  <a:gd name="T0" fmla="*/ 34 w 34"/>
                  <a:gd name="T1" fmla="*/ 0 h 63"/>
                  <a:gd name="T2" fmla="*/ 9 w 34"/>
                  <a:gd name="T3" fmla="*/ 38 h 63"/>
                  <a:gd name="T4" fmla="*/ 6 w 34"/>
                  <a:gd name="T5" fmla="*/ 14 h 63"/>
                  <a:gd name="T6" fmla="*/ 0 w 34"/>
                  <a:gd name="T7" fmla="*/ 62 h 63"/>
                  <a:gd name="T8" fmla="*/ 3 w 34"/>
                  <a:gd name="T9" fmla="*/ 61 h 63"/>
                  <a:gd name="T10" fmla="*/ 34 w 34"/>
                  <a:gd name="T11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63">
                    <a:moveTo>
                      <a:pt x="34" y="0"/>
                    </a:moveTo>
                    <a:cubicBezTo>
                      <a:pt x="26" y="13"/>
                      <a:pt x="18" y="26"/>
                      <a:pt x="9" y="38"/>
                    </a:cubicBezTo>
                    <a:cubicBezTo>
                      <a:pt x="9" y="32"/>
                      <a:pt x="11" y="22"/>
                      <a:pt x="6" y="14"/>
                    </a:cubicBezTo>
                    <a:cubicBezTo>
                      <a:pt x="8" y="30"/>
                      <a:pt x="2" y="46"/>
                      <a:pt x="0" y="62"/>
                    </a:cubicBezTo>
                    <a:cubicBezTo>
                      <a:pt x="0" y="63"/>
                      <a:pt x="2" y="63"/>
                      <a:pt x="3" y="61"/>
                    </a:cubicBezTo>
                    <a:cubicBezTo>
                      <a:pt x="13" y="43"/>
                      <a:pt x="25" y="19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64" name="PA-任意多边形 26">
                <a:extLst>
                  <a:ext uri="{FF2B5EF4-FFF2-40B4-BE49-F238E27FC236}">
                    <a16:creationId xmlns:a16="http://schemas.microsoft.com/office/drawing/2014/main" id="{BBEFD257-22A3-4CD3-BFB1-F65DBA4DF250}"/>
                  </a:ext>
                </a:extLst>
              </p:cNvPr>
              <p:cNvSpPr>
                <a:spLocks/>
              </p:cNvSpPr>
              <p:nvPr>
                <p:custDataLst>
                  <p:tags r:id="rId94"/>
                </p:custDataLst>
              </p:nvPr>
            </p:nvSpPr>
            <p:spPr bwMode="auto">
              <a:xfrm>
                <a:off x="931" y="893"/>
                <a:ext cx="179" cy="253"/>
              </a:xfrm>
              <a:custGeom>
                <a:avLst/>
                <a:gdLst>
                  <a:gd name="T0" fmla="*/ 73 w 109"/>
                  <a:gd name="T1" fmla="*/ 63 h 155"/>
                  <a:gd name="T2" fmla="*/ 59 w 109"/>
                  <a:gd name="T3" fmla="*/ 154 h 155"/>
                  <a:gd name="T4" fmla="*/ 65 w 109"/>
                  <a:gd name="T5" fmla="*/ 0 h 155"/>
                  <a:gd name="T6" fmla="*/ 44 w 109"/>
                  <a:gd name="T7" fmla="*/ 146 h 155"/>
                  <a:gd name="T8" fmla="*/ 47 w 109"/>
                  <a:gd name="T9" fmla="*/ 149 h 155"/>
                  <a:gd name="T10" fmla="*/ 73 w 109"/>
                  <a:gd name="T11" fmla="*/ 63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9" h="155">
                    <a:moveTo>
                      <a:pt x="73" y="63"/>
                    </a:moveTo>
                    <a:cubicBezTo>
                      <a:pt x="81" y="102"/>
                      <a:pt x="58" y="155"/>
                      <a:pt x="59" y="154"/>
                    </a:cubicBezTo>
                    <a:cubicBezTo>
                      <a:pt x="103" y="104"/>
                      <a:pt x="109" y="34"/>
                      <a:pt x="65" y="0"/>
                    </a:cubicBezTo>
                    <a:cubicBezTo>
                      <a:pt x="51" y="75"/>
                      <a:pt x="0" y="91"/>
                      <a:pt x="44" y="146"/>
                    </a:cubicBezTo>
                    <a:cubicBezTo>
                      <a:pt x="45" y="147"/>
                      <a:pt x="46" y="148"/>
                      <a:pt x="47" y="149"/>
                    </a:cubicBezTo>
                    <a:cubicBezTo>
                      <a:pt x="49" y="152"/>
                      <a:pt x="67" y="108"/>
                      <a:pt x="73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65" name="PA-任意多边形 27">
                <a:extLst>
                  <a:ext uri="{FF2B5EF4-FFF2-40B4-BE49-F238E27FC236}">
                    <a16:creationId xmlns:a16="http://schemas.microsoft.com/office/drawing/2014/main" id="{7A7B08EC-1CEF-4560-BC23-5B04E6662DCB}"/>
                  </a:ext>
                </a:extLst>
              </p:cNvPr>
              <p:cNvSpPr>
                <a:spLocks/>
              </p:cNvSpPr>
              <p:nvPr>
                <p:custDataLst>
                  <p:tags r:id="rId95"/>
                </p:custDataLst>
              </p:nvPr>
            </p:nvSpPr>
            <p:spPr bwMode="auto">
              <a:xfrm>
                <a:off x="841" y="921"/>
                <a:ext cx="148" cy="206"/>
              </a:xfrm>
              <a:custGeom>
                <a:avLst/>
                <a:gdLst>
                  <a:gd name="T0" fmla="*/ 23 w 90"/>
                  <a:gd name="T1" fmla="*/ 0 h 126"/>
                  <a:gd name="T2" fmla="*/ 86 w 90"/>
                  <a:gd name="T3" fmla="*/ 55 h 126"/>
                  <a:gd name="T4" fmla="*/ 75 w 90"/>
                  <a:gd name="T5" fmla="*/ 82 h 126"/>
                  <a:gd name="T6" fmla="*/ 32 w 90"/>
                  <a:gd name="T7" fmla="*/ 42 h 126"/>
                  <a:gd name="T8" fmla="*/ 75 w 90"/>
                  <a:gd name="T9" fmla="*/ 97 h 126"/>
                  <a:gd name="T10" fmla="*/ 90 w 90"/>
                  <a:gd name="T11" fmla="*/ 126 h 126"/>
                  <a:gd name="T12" fmla="*/ 23 w 90"/>
                  <a:gd name="T13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26">
                    <a:moveTo>
                      <a:pt x="23" y="0"/>
                    </a:moveTo>
                    <a:cubicBezTo>
                      <a:pt x="56" y="46"/>
                      <a:pt x="73" y="29"/>
                      <a:pt x="86" y="55"/>
                    </a:cubicBezTo>
                    <a:cubicBezTo>
                      <a:pt x="80" y="64"/>
                      <a:pt x="76" y="73"/>
                      <a:pt x="75" y="82"/>
                    </a:cubicBezTo>
                    <a:cubicBezTo>
                      <a:pt x="47" y="68"/>
                      <a:pt x="32" y="40"/>
                      <a:pt x="32" y="42"/>
                    </a:cubicBezTo>
                    <a:cubicBezTo>
                      <a:pt x="32" y="44"/>
                      <a:pt x="45" y="81"/>
                      <a:pt x="75" y="97"/>
                    </a:cubicBezTo>
                    <a:cubicBezTo>
                      <a:pt x="77" y="108"/>
                      <a:pt x="83" y="117"/>
                      <a:pt x="90" y="126"/>
                    </a:cubicBezTo>
                    <a:cubicBezTo>
                      <a:pt x="26" y="113"/>
                      <a:pt x="0" y="46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66" name="PA-任意多边形 28">
                <a:extLst>
                  <a:ext uri="{FF2B5EF4-FFF2-40B4-BE49-F238E27FC236}">
                    <a16:creationId xmlns:a16="http://schemas.microsoft.com/office/drawing/2014/main" id="{17F54D6B-E546-4C85-800D-2F835081A8CF}"/>
                  </a:ext>
                </a:extLst>
              </p:cNvPr>
              <p:cNvSpPr>
                <a:spLocks/>
              </p:cNvSpPr>
              <p:nvPr>
                <p:custDataLst>
                  <p:tags r:id="rId96"/>
                </p:custDataLst>
              </p:nvPr>
            </p:nvSpPr>
            <p:spPr bwMode="auto">
              <a:xfrm>
                <a:off x="995" y="1102"/>
                <a:ext cx="41" cy="108"/>
              </a:xfrm>
              <a:custGeom>
                <a:avLst/>
                <a:gdLst>
                  <a:gd name="T0" fmla="*/ 25 w 25"/>
                  <a:gd name="T1" fmla="*/ 0 h 66"/>
                  <a:gd name="T2" fmla="*/ 7 w 25"/>
                  <a:gd name="T3" fmla="*/ 40 h 66"/>
                  <a:gd name="T4" fmla="*/ 0 w 25"/>
                  <a:gd name="T5" fmla="*/ 18 h 66"/>
                  <a:gd name="T6" fmla="*/ 3 w 25"/>
                  <a:gd name="T7" fmla="*/ 65 h 66"/>
                  <a:gd name="T8" fmla="*/ 5 w 25"/>
                  <a:gd name="T9" fmla="*/ 64 h 66"/>
                  <a:gd name="T10" fmla="*/ 25 w 25"/>
                  <a:gd name="T1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66">
                    <a:moveTo>
                      <a:pt x="25" y="0"/>
                    </a:moveTo>
                    <a:cubicBezTo>
                      <a:pt x="19" y="13"/>
                      <a:pt x="13" y="28"/>
                      <a:pt x="7" y="40"/>
                    </a:cubicBezTo>
                    <a:cubicBezTo>
                      <a:pt x="6" y="34"/>
                      <a:pt x="6" y="25"/>
                      <a:pt x="0" y="18"/>
                    </a:cubicBezTo>
                    <a:cubicBezTo>
                      <a:pt x="4" y="33"/>
                      <a:pt x="2" y="49"/>
                      <a:pt x="3" y="65"/>
                    </a:cubicBezTo>
                    <a:cubicBezTo>
                      <a:pt x="3" y="66"/>
                      <a:pt x="5" y="66"/>
                      <a:pt x="5" y="64"/>
                    </a:cubicBezTo>
                    <a:cubicBezTo>
                      <a:pt x="12" y="44"/>
                      <a:pt x="19" y="19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67" name="PA-任意多边形 29">
                <a:extLst>
                  <a:ext uri="{FF2B5EF4-FFF2-40B4-BE49-F238E27FC236}">
                    <a16:creationId xmlns:a16="http://schemas.microsoft.com/office/drawing/2014/main" id="{DB6E68A7-BD7C-40B0-A0E7-4823DB4D906F}"/>
                  </a:ext>
                </a:extLst>
              </p:cNvPr>
              <p:cNvSpPr>
                <a:spLocks/>
              </p:cNvSpPr>
              <p:nvPr>
                <p:custDataLst>
                  <p:tags r:id="rId97"/>
                </p:custDataLst>
              </p:nvPr>
            </p:nvSpPr>
            <p:spPr bwMode="auto">
              <a:xfrm>
                <a:off x="877" y="667"/>
                <a:ext cx="164" cy="244"/>
              </a:xfrm>
              <a:custGeom>
                <a:avLst/>
                <a:gdLst>
                  <a:gd name="T0" fmla="*/ 64 w 100"/>
                  <a:gd name="T1" fmla="*/ 58 h 149"/>
                  <a:gd name="T2" fmla="*/ 68 w 100"/>
                  <a:gd name="T3" fmla="*/ 147 h 149"/>
                  <a:gd name="T4" fmla="*/ 45 w 100"/>
                  <a:gd name="T5" fmla="*/ 0 h 149"/>
                  <a:gd name="T6" fmla="*/ 51 w 100"/>
                  <a:gd name="T7" fmla="*/ 143 h 149"/>
                  <a:gd name="T8" fmla="*/ 55 w 100"/>
                  <a:gd name="T9" fmla="*/ 146 h 149"/>
                  <a:gd name="T10" fmla="*/ 64 w 100"/>
                  <a:gd name="T11" fmla="*/ 58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0" h="149">
                    <a:moveTo>
                      <a:pt x="64" y="58"/>
                    </a:moveTo>
                    <a:cubicBezTo>
                      <a:pt x="79" y="94"/>
                      <a:pt x="67" y="149"/>
                      <a:pt x="68" y="147"/>
                    </a:cubicBezTo>
                    <a:cubicBezTo>
                      <a:pt x="100" y="92"/>
                      <a:pt x="94" y="23"/>
                      <a:pt x="45" y="0"/>
                    </a:cubicBezTo>
                    <a:cubicBezTo>
                      <a:pt x="46" y="74"/>
                      <a:pt x="0" y="98"/>
                      <a:pt x="51" y="143"/>
                    </a:cubicBezTo>
                    <a:cubicBezTo>
                      <a:pt x="52" y="144"/>
                      <a:pt x="54" y="145"/>
                      <a:pt x="55" y="146"/>
                    </a:cubicBezTo>
                    <a:cubicBezTo>
                      <a:pt x="58" y="148"/>
                      <a:pt x="66" y="102"/>
                      <a:pt x="64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68" name="PA-任意多边形 30">
                <a:extLst>
                  <a:ext uri="{FF2B5EF4-FFF2-40B4-BE49-F238E27FC236}">
                    <a16:creationId xmlns:a16="http://schemas.microsoft.com/office/drawing/2014/main" id="{163A938D-2792-4274-BFAA-50699AF17FFB}"/>
                  </a:ext>
                </a:extLst>
              </p:cNvPr>
              <p:cNvSpPr>
                <a:spLocks/>
              </p:cNvSpPr>
              <p:nvPr>
                <p:custDataLst>
                  <p:tags r:id="rId98"/>
                </p:custDataLst>
              </p:nvPr>
            </p:nvSpPr>
            <p:spPr bwMode="auto">
              <a:xfrm>
                <a:off x="782" y="721"/>
                <a:ext cx="164" cy="178"/>
              </a:xfrm>
              <a:custGeom>
                <a:avLst/>
                <a:gdLst>
                  <a:gd name="T0" fmla="*/ 13 w 100"/>
                  <a:gd name="T1" fmla="*/ 0 h 109"/>
                  <a:gd name="T2" fmla="*/ 83 w 100"/>
                  <a:gd name="T3" fmla="*/ 42 h 109"/>
                  <a:gd name="T4" fmla="*/ 78 w 100"/>
                  <a:gd name="T5" fmla="*/ 69 h 109"/>
                  <a:gd name="T6" fmla="*/ 30 w 100"/>
                  <a:gd name="T7" fmla="*/ 39 h 109"/>
                  <a:gd name="T8" fmla="*/ 81 w 100"/>
                  <a:gd name="T9" fmla="*/ 84 h 109"/>
                  <a:gd name="T10" fmla="*/ 100 w 100"/>
                  <a:gd name="T11" fmla="*/ 109 h 109"/>
                  <a:gd name="T12" fmla="*/ 13 w 100"/>
                  <a:gd name="T13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0" h="109">
                    <a:moveTo>
                      <a:pt x="13" y="0"/>
                    </a:moveTo>
                    <a:cubicBezTo>
                      <a:pt x="54" y="38"/>
                      <a:pt x="66" y="19"/>
                      <a:pt x="83" y="42"/>
                    </a:cubicBezTo>
                    <a:cubicBezTo>
                      <a:pt x="80" y="51"/>
                      <a:pt x="77" y="60"/>
                      <a:pt x="78" y="69"/>
                    </a:cubicBezTo>
                    <a:cubicBezTo>
                      <a:pt x="48" y="61"/>
                      <a:pt x="30" y="37"/>
                      <a:pt x="30" y="39"/>
                    </a:cubicBezTo>
                    <a:cubicBezTo>
                      <a:pt x="30" y="41"/>
                      <a:pt x="49" y="73"/>
                      <a:pt x="81" y="84"/>
                    </a:cubicBezTo>
                    <a:cubicBezTo>
                      <a:pt x="85" y="94"/>
                      <a:pt x="92" y="102"/>
                      <a:pt x="100" y="109"/>
                    </a:cubicBezTo>
                    <a:cubicBezTo>
                      <a:pt x="37" y="108"/>
                      <a:pt x="0" y="49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69" name="PA-任意多边形 31">
                <a:extLst>
                  <a:ext uri="{FF2B5EF4-FFF2-40B4-BE49-F238E27FC236}">
                    <a16:creationId xmlns:a16="http://schemas.microsoft.com/office/drawing/2014/main" id="{3B7F3343-C85B-48AD-AEFD-A4715C2F4046}"/>
                  </a:ext>
                </a:extLst>
              </p:cNvPr>
              <p:cNvSpPr>
                <a:spLocks/>
              </p:cNvSpPr>
              <p:nvPr>
                <p:custDataLst>
                  <p:tags r:id="rId99"/>
                </p:custDataLst>
              </p:nvPr>
            </p:nvSpPr>
            <p:spPr bwMode="auto">
              <a:xfrm>
                <a:off x="954" y="867"/>
                <a:ext cx="33" cy="109"/>
              </a:xfrm>
              <a:custGeom>
                <a:avLst/>
                <a:gdLst>
                  <a:gd name="T0" fmla="*/ 20 w 20"/>
                  <a:gd name="T1" fmla="*/ 0 h 67"/>
                  <a:gd name="T2" fmla="*/ 11 w 20"/>
                  <a:gd name="T3" fmla="*/ 42 h 67"/>
                  <a:gd name="T4" fmla="*/ 0 w 20"/>
                  <a:gd name="T5" fmla="*/ 22 h 67"/>
                  <a:gd name="T6" fmla="*/ 11 w 20"/>
                  <a:gd name="T7" fmla="*/ 66 h 67"/>
                  <a:gd name="T8" fmla="*/ 13 w 20"/>
                  <a:gd name="T9" fmla="*/ 65 h 67"/>
                  <a:gd name="T10" fmla="*/ 20 w 20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67">
                    <a:moveTo>
                      <a:pt x="20" y="0"/>
                    </a:moveTo>
                    <a:cubicBezTo>
                      <a:pt x="17" y="14"/>
                      <a:pt x="14" y="29"/>
                      <a:pt x="11" y="42"/>
                    </a:cubicBezTo>
                    <a:cubicBezTo>
                      <a:pt x="9" y="36"/>
                      <a:pt x="7" y="28"/>
                      <a:pt x="0" y="22"/>
                    </a:cubicBezTo>
                    <a:cubicBezTo>
                      <a:pt x="7" y="36"/>
                      <a:pt x="8" y="52"/>
                      <a:pt x="11" y="66"/>
                    </a:cubicBezTo>
                    <a:cubicBezTo>
                      <a:pt x="12" y="67"/>
                      <a:pt x="13" y="66"/>
                      <a:pt x="13" y="65"/>
                    </a:cubicBezTo>
                    <a:cubicBezTo>
                      <a:pt x="16" y="45"/>
                      <a:pt x="19" y="19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70" name="PA-任意多边形 32">
                <a:extLst>
                  <a:ext uri="{FF2B5EF4-FFF2-40B4-BE49-F238E27FC236}">
                    <a16:creationId xmlns:a16="http://schemas.microsoft.com/office/drawing/2014/main" id="{9FC6DC1A-E8A5-4834-B5DF-E49AB1ADA12D}"/>
                  </a:ext>
                </a:extLst>
              </p:cNvPr>
              <p:cNvSpPr>
                <a:spLocks/>
              </p:cNvSpPr>
              <p:nvPr>
                <p:custDataLst>
                  <p:tags r:id="rId100"/>
                </p:custDataLst>
              </p:nvPr>
            </p:nvSpPr>
            <p:spPr bwMode="auto">
              <a:xfrm>
                <a:off x="795" y="467"/>
                <a:ext cx="156" cy="229"/>
              </a:xfrm>
              <a:custGeom>
                <a:avLst/>
                <a:gdLst>
                  <a:gd name="T0" fmla="*/ 54 w 95"/>
                  <a:gd name="T1" fmla="*/ 53 h 140"/>
                  <a:gd name="T2" fmla="*/ 74 w 95"/>
                  <a:gd name="T3" fmla="*/ 137 h 140"/>
                  <a:gd name="T4" fmla="*/ 25 w 95"/>
                  <a:gd name="T5" fmla="*/ 0 h 140"/>
                  <a:gd name="T6" fmla="*/ 57 w 95"/>
                  <a:gd name="T7" fmla="*/ 136 h 140"/>
                  <a:gd name="T8" fmla="*/ 61 w 95"/>
                  <a:gd name="T9" fmla="*/ 138 h 140"/>
                  <a:gd name="T10" fmla="*/ 54 w 95"/>
                  <a:gd name="T11" fmla="*/ 53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5" h="140">
                    <a:moveTo>
                      <a:pt x="54" y="53"/>
                    </a:moveTo>
                    <a:cubicBezTo>
                      <a:pt x="75" y="84"/>
                      <a:pt x="73" y="139"/>
                      <a:pt x="74" y="137"/>
                    </a:cubicBezTo>
                    <a:cubicBezTo>
                      <a:pt x="95" y="78"/>
                      <a:pt x="76" y="14"/>
                      <a:pt x="25" y="0"/>
                    </a:cubicBezTo>
                    <a:cubicBezTo>
                      <a:pt x="39" y="71"/>
                      <a:pt x="0" y="103"/>
                      <a:pt x="57" y="136"/>
                    </a:cubicBezTo>
                    <a:cubicBezTo>
                      <a:pt x="59" y="137"/>
                      <a:pt x="60" y="137"/>
                      <a:pt x="61" y="138"/>
                    </a:cubicBezTo>
                    <a:cubicBezTo>
                      <a:pt x="65" y="140"/>
                      <a:pt x="64" y="94"/>
                      <a:pt x="54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71" name="PA-任意多边形 33">
                <a:extLst>
                  <a:ext uri="{FF2B5EF4-FFF2-40B4-BE49-F238E27FC236}">
                    <a16:creationId xmlns:a16="http://schemas.microsoft.com/office/drawing/2014/main" id="{1FCBB4C9-C326-49A8-97F4-390774D9474C}"/>
                  </a:ext>
                </a:extLst>
              </p:cNvPr>
              <p:cNvSpPr>
                <a:spLocks/>
              </p:cNvSpPr>
              <p:nvPr>
                <p:custDataLst>
                  <p:tags r:id="rId101"/>
                </p:custDataLst>
              </p:nvPr>
            </p:nvSpPr>
            <p:spPr bwMode="auto">
              <a:xfrm>
                <a:off x="698" y="548"/>
                <a:ext cx="177" cy="160"/>
              </a:xfrm>
              <a:custGeom>
                <a:avLst/>
                <a:gdLst>
                  <a:gd name="T0" fmla="*/ 4 w 108"/>
                  <a:gd name="T1" fmla="*/ 0 h 98"/>
                  <a:gd name="T2" fmla="*/ 79 w 108"/>
                  <a:gd name="T3" fmla="*/ 27 h 98"/>
                  <a:gd name="T4" fmla="*/ 79 w 108"/>
                  <a:gd name="T5" fmla="*/ 54 h 98"/>
                  <a:gd name="T6" fmla="*/ 27 w 108"/>
                  <a:gd name="T7" fmla="*/ 34 h 98"/>
                  <a:gd name="T8" fmla="*/ 84 w 108"/>
                  <a:gd name="T9" fmla="*/ 67 h 98"/>
                  <a:gd name="T10" fmla="*/ 108 w 108"/>
                  <a:gd name="T11" fmla="*/ 88 h 98"/>
                  <a:gd name="T12" fmla="*/ 4 w 108"/>
                  <a:gd name="T1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98">
                    <a:moveTo>
                      <a:pt x="4" y="0"/>
                    </a:moveTo>
                    <a:cubicBezTo>
                      <a:pt x="50" y="28"/>
                      <a:pt x="58" y="8"/>
                      <a:pt x="79" y="27"/>
                    </a:cubicBezTo>
                    <a:cubicBezTo>
                      <a:pt x="77" y="36"/>
                      <a:pt x="77" y="45"/>
                      <a:pt x="79" y="54"/>
                    </a:cubicBezTo>
                    <a:cubicBezTo>
                      <a:pt x="49" y="51"/>
                      <a:pt x="27" y="32"/>
                      <a:pt x="27" y="34"/>
                    </a:cubicBezTo>
                    <a:cubicBezTo>
                      <a:pt x="28" y="36"/>
                      <a:pt x="52" y="63"/>
                      <a:pt x="84" y="67"/>
                    </a:cubicBezTo>
                    <a:cubicBezTo>
                      <a:pt x="90" y="76"/>
                      <a:pt x="98" y="82"/>
                      <a:pt x="108" y="88"/>
                    </a:cubicBezTo>
                    <a:cubicBezTo>
                      <a:pt x="47" y="98"/>
                      <a:pt x="0" y="49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72" name="PA-任意多边形 34">
                <a:extLst>
                  <a:ext uri="{FF2B5EF4-FFF2-40B4-BE49-F238E27FC236}">
                    <a16:creationId xmlns:a16="http://schemas.microsoft.com/office/drawing/2014/main" id="{958F8823-AC1F-47BD-983B-7E4C89360BD0}"/>
                  </a:ext>
                </a:extLst>
              </p:cNvPr>
              <p:cNvSpPr>
                <a:spLocks/>
              </p:cNvSpPr>
              <p:nvPr>
                <p:custDataLst>
                  <p:tags r:id="rId102"/>
                </p:custDataLst>
              </p:nvPr>
            </p:nvSpPr>
            <p:spPr bwMode="auto">
              <a:xfrm>
                <a:off x="884" y="652"/>
                <a:ext cx="32" cy="108"/>
              </a:xfrm>
              <a:custGeom>
                <a:avLst/>
                <a:gdLst>
                  <a:gd name="T0" fmla="*/ 15 w 20"/>
                  <a:gd name="T1" fmla="*/ 0 h 66"/>
                  <a:gd name="T2" fmla="*/ 13 w 20"/>
                  <a:gd name="T3" fmla="*/ 42 h 66"/>
                  <a:gd name="T4" fmla="*/ 0 w 20"/>
                  <a:gd name="T5" fmla="*/ 25 h 66"/>
                  <a:gd name="T6" fmla="*/ 18 w 20"/>
                  <a:gd name="T7" fmla="*/ 65 h 66"/>
                  <a:gd name="T8" fmla="*/ 20 w 20"/>
                  <a:gd name="T9" fmla="*/ 63 h 66"/>
                  <a:gd name="T10" fmla="*/ 15 w 20"/>
                  <a:gd name="T1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66">
                    <a:moveTo>
                      <a:pt x="15" y="0"/>
                    </a:moveTo>
                    <a:cubicBezTo>
                      <a:pt x="14" y="14"/>
                      <a:pt x="14" y="29"/>
                      <a:pt x="13" y="42"/>
                    </a:cubicBezTo>
                    <a:cubicBezTo>
                      <a:pt x="11" y="37"/>
                      <a:pt x="7" y="29"/>
                      <a:pt x="0" y="25"/>
                    </a:cubicBezTo>
                    <a:cubicBezTo>
                      <a:pt x="9" y="37"/>
                      <a:pt x="12" y="52"/>
                      <a:pt x="18" y="65"/>
                    </a:cubicBezTo>
                    <a:cubicBezTo>
                      <a:pt x="19" y="66"/>
                      <a:pt x="20" y="65"/>
                      <a:pt x="20" y="63"/>
                    </a:cubicBezTo>
                    <a:cubicBezTo>
                      <a:pt x="19" y="44"/>
                      <a:pt x="17" y="19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73" name="PA-任意多边形 35">
                <a:extLst>
                  <a:ext uri="{FF2B5EF4-FFF2-40B4-BE49-F238E27FC236}">
                    <a16:creationId xmlns:a16="http://schemas.microsoft.com/office/drawing/2014/main" id="{FA7820EB-D625-490C-8E44-3B6AB2065A0A}"/>
                  </a:ext>
                </a:extLst>
              </p:cNvPr>
              <p:cNvSpPr>
                <a:spLocks/>
              </p:cNvSpPr>
              <p:nvPr>
                <p:custDataLst>
                  <p:tags r:id="rId103"/>
                </p:custDataLst>
              </p:nvPr>
            </p:nvSpPr>
            <p:spPr bwMode="auto">
              <a:xfrm>
                <a:off x="680" y="307"/>
                <a:ext cx="141" cy="206"/>
              </a:xfrm>
              <a:custGeom>
                <a:avLst/>
                <a:gdLst>
                  <a:gd name="T0" fmla="*/ 43 w 86"/>
                  <a:gd name="T1" fmla="*/ 45 h 126"/>
                  <a:gd name="T2" fmla="*/ 77 w 86"/>
                  <a:gd name="T3" fmla="*/ 122 h 126"/>
                  <a:gd name="T4" fmla="*/ 5 w 86"/>
                  <a:gd name="T5" fmla="*/ 0 h 126"/>
                  <a:gd name="T6" fmla="*/ 61 w 86"/>
                  <a:gd name="T7" fmla="*/ 123 h 126"/>
                  <a:gd name="T8" fmla="*/ 65 w 86"/>
                  <a:gd name="T9" fmla="*/ 125 h 126"/>
                  <a:gd name="T10" fmla="*/ 43 w 86"/>
                  <a:gd name="T11" fmla="*/ 4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126">
                    <a:moveTo>
                      <a:pt x="43" y="45"/>
                    </a:moveTo>
                    <a:cubicBezTo>
                      <a:pt x="69" y="71"/>
                      <a:pt x="77" y="124"/>
                      <a:pt x="77" y="122"/>
                    </a:cubicBezTo>
                    <a:cubicBezTo>
                      <a:pt x="86" y="62"/>
                      <a:pt x="56" y="4"/>
                      <a:pt x="5" y="0"/>
                    </a:cubicBezTo>
                    <a:cubicBezTo>
                      <a:pt x="32" y="65"/>
                      <a:pt x="0" y="103"/>
                      <a:pt x="61" y="123"/>
                    </a:cubicBezTo>
                    <a:cubicBezTo>
                      <a:pt x="62" y="124"/>
                      <a:pt x="64" y="124"/>
                      <a:pt x="65" y="125"/>
                    </a:cubicBezTo>
                    <a:cubicBezTo>
                      <a:pt x="69" y="126"/>
                      <a:pt x="60" y="83"/>
                      <a:pt x="43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74" name="PA-任意多边形 36">
                <a:extLst>
                  <a:ext uri="{FF2B5EF4-FFF2-40B4-BE49-F238E27FC236}">
                    <a16:creationId xmlns:a16="http://schemas.microsoft.com/office/drawing/2014/main" id="{E0869DA5-1469-43C9-8962-46F05BAB2EEC}"/>
                  </a:ext>
                </a:extLst>
              </p:cNvPr>
              <p:cNvSpPr>
                <a:spLocks/>
              </p:cNvSpPr>
              <p:nvPr>
                <p:custDataLst>
                  <p:tags r:id="rId104"/>
                </p:custDataLst>
              </p:nvPr>
            </p:nvSpPr>
            <p:spPr bwMode="auto">
              <a:xfrm>
                <a:off x="579" y="404"/>
                <a:ext cx="188" cy="144"/>
              </a:xfrm>
              <a:custGeom>
                <a:avLst/>
                <a:gdLst>
                  <a:gd name="T0" fmla="*/ 0 w 115"/>
                  <a:gd name="T1" fmla="*/ 2 h 88"/>
                  <a:gd name="T2" fmla="*/ 76 w 115"/>
                  <a:gd name="T3" fmla="*/ 14 h 88"/>
                  <a:gd name="T4" fmla="*/ 81 w 115"/>
                  <a:gd name="T5" fmla="*/ 40 h 88"/>
                  <a:gd name="T6" fmla="*/ 28 w 115"/>
                  <a:gd name="T7" fmla="*/ 30 h 88"/>
                  <a:gd name="T8" fmla="*/ 89 w 115"/>
                  <a:gd name="T9" fmla="*/ 52 h 88"/>
                  <a:gd name="T10" fmla="*/ 115 w 115"/>
                  <a:gd name="T11" fmla="*/ 67 h 88"/>
                  <a:gd name="T12" fmla="*/ 0 w 115"/>
                  <a:gd name="T13" fmla="*/ 2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5" h="88">
                    <a:moveTo>
                      <a:pt x="0" y="2"/>
                    </a:moveTo>
                    <a:cubicBezTo>
                      <a:pt x="49" y="21"/>
                      <a:pt x="53" y="0"/>
                      <a:pt x="76" y="14"/>
                    </a:cubicBezTo>
                    <a:cubicBezTo>
                      <a:pt x="76" y="23"/>
                      <a:pt x="77" y="32"/>
                      <a:pt x="81" y="40"/>
                    </a:cubicBezTo>
                    <a:cubicBezTo>
                      <a:pt x="52" y="43"/>
                      <a:pt x="27" y="28"/>
                      <a:pt x="28" y="30"/>
                    </a:cubicBezTo>
                    <a:cubicBezTo>
                      <a:pt x="29" y="32"/>
                      <a:pt x="57" y="54"/>
                      <a:pt x="89" y="52"/>
                    </a:cubicBezTo>
                    <a:cubicBezTo>
                      <a:pt x="95" y="59"/>
                      <a:pt x="105" y="64"/>
                      <a:pt x="115" y="67"/>
                    </a:cubicBezTo>
                    <a:cubicBezTo>
                      <a:pt x="58" y="88"/>
                      <a:pt x="5" y="49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75" name="PA-任意多边形 37">
                <a:extLst>
                  <a:ext uri="{FF2B5EF4-FFF2-40B4-BE49-F238E27FC236}">
                    <a16:creationId xmlns:a16="http://schemas.microsoft.com/office/drawing/2014/main" id="{F3657DF9-0022-46E9-B90F-66C0D0FF55C7}"/>
                  </a:ext>
                </a:extLst>
              </p:cNvPr>
              <p:cNvSpPr>
                <a:spLocks/>
              </p:cNvSpPr>
              <p:nvPr>
                <p:custDataLst>
                  <p:tags r:id="rId105"/>
                </p:custDataLst>
              </p:nvPr>
            </p:nvSpPr>
            <p:spPr bwMode="auto">
              <a:xfrm>
                <a:off x="775" y="471"/>
                <a:ext cx="43" cy="101"/>
              </a:xfrm>
              <a:custGeom>
                <a:avLst/>
                <a:gdLst>
                  <a:gd name="T0" fmla="*/ 9 w 26"/>
                  <a:gd name="T1" fmla="*/ 0 h 62"/>
                  <a:gd name="T2" fmla="*/ 16 w 26"/>
                  <a:gd name="T3" fmla="*/ 40 h 62"/>
                  <a:gd name="T4" fmla="*/ 0 w 26"/>
                  <a:gd name="T5" fmla="*/ 26 h 62"/>
                  <a:gd name="T6" fmla="*/ 25 w 26"/>
                  <a:gd name="T7" fmla="*/ 61 h 62"/>
                  <a:gd name="T8" fmla="*/ 26 w 26"/>
                  <a:gd name="T9" fmla="*/ 59 h 62"/>
                  <a:gd name="T10" fmla="*/ 9 w 26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62">
                    <a:moveTo>
                      <a:pt x="9" y="0"/>
                    </a:moveTo>
                    <a:cubicBezTo>
                      <a:pt x="12" y="13"/>
                      <a:pt x="15" y="27"/>
                      <a:pt x="16" y="40"/>
                    </a:cubicBezTo>
                    <a:cubicBezTo>
                      <a:pt x="12" y="36"/>
                      <a:pt x="8" y="29"/>
                      <a:pt x="0" y="26"/>
                    </a:cubicBezTo>
                    <a:cubicBezTo>
                      <a:pt x="10" y="36"/>
                      <a:pt x="16" y="50"/>
                      <a:pt x="25" y="61"/>
                    </a:cubicBezTo>
                    <a:cubicBezTo>
                      <a:pt x="26" y="62"/>
                      <a:pt x="26" y="61"/>
                      <a:pt x="26" y="59"/>
                    </a:cubicBezTo>
                    <a:cubicBezTo>
                      <a:pt x="22" y="41"/>
                      <a:pt x="15" y="17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76" name="PA-任意多边形 38">
                <a:extLst>
                  <a:ext uri="{FF2B5EF4-FFF2-40B4-BE49-F238E27FC236}">
                    <a16:creationId xmlns:a16="http://schemas.microsoft.com/office/drawing/2014/main" id="{251C5680-9F04-4A19-B826-D585BF2AB275}"/>
                  </a:ext>
                </a:extLst>
              </p:cNvPr>
              <p:cNvSpPr>
                <a:spLocks/>
              </p:cNvSpPr>
              <p:nvPr>
                <p:custDataLst>
                  <p:tags r:id="rId106"/>
                </p:custDataLst>
              </p:nvPr>
            </p:nvSpPr>
            <p:spPr bwMode="auto">
              <a:xfrm>
                <a:off x="513" y="165"/>
                <a:ext cx="149" cy="188"/>
              </a:xfrm>
              <a:custGeom>
                <a:avLst/>
                <a:gdLst>
                  <a:gd name="T0" fmla="*/ 44 w 91"/>
                  <a:gd name="T1" fmla="*/ 42 h 115"/>
                  <a:gd name="T2" fmla="*/ 91 w 91"/>
                  <a:gd name="T3" fmla="*/ 110 h 115"/>
                  <a:gd name="T4" fmla="*/ 0 w 91"/>
                  <a:gd name="T5" fmla="*/ 6 h 115"/>
                  <a:gd name="T6" fmla="*/ 75 w 91"/>
                  <a:gd name="T7" fmla="*/ 114 h 115"/>
                  <a:gd name="T8" fmla="*/ 80 w 91"/>
                  <a:gd name="T9" fmla="*/ 114 h 115"/>
                  <a:gd name="T10" fmla="*/ 44 w 91"/>
                  <a:gd name="T11" fmla="*/ 42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1" h="115">
                    <a:moveTo>
                      <a:pt x="44" y="42"/>
                    </a:moveTo>
                    <a:cubicBezTo>
                      <a:pt x="73" y="63"/>
                      <a:pt x="91" y="111"/>
                      <a:pt x="91" y="110"/>
                    </a:cubicBezTo>
                    <a:cubicBezTo>
                      <a:pt x="88" y="50"/>
                      <a:pt x="49" y="0"/>
                      <a:pt x="0" y="6"/>
                    </a:cubicBezTo>
                    <a:cubicBezTo>
                      <a:pt x="37" y="63"/>
                      <a:pt x="13" y="105"/>
                      <a:pt x="75" y="114"/>
                    </a:cubicBezTo>
                    <a:cubicBezTo>
                      <a:pt x="77" y="114"/>
                      <a:pt x="78" y="114"/>
                      <a:pt x="80" y="114"/>
                    </a:cubicBezTo>
                    <a:cubicBezTo>
                      <a:pt x="83" y="115"/>
                      <a:pt x="67" y="75"/>
                      <a:pt x="44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77" name="PA-任意多边形 39">
                <a:extLst>
                  <a:ext uri="{FF2B5EF4-FFF2-40B4-BE49-F238E27FC236}">
                    <a16:creationId xmlns:a16="http://schemas.microsoft.com/office/drawing/2014/main" id="{BA041E6D-F46C-4287-BB89-5332DC876214}"/>
                  </a:ext>
                </a:extLst>
              </p:cNvPr>
              <p:cNvSpPr>
                <a:spLocks/>
              </p:cNvSpPr>
              <p:nvPr>
                <p:custDataLst>
                  <p:tags r:id="rId107"/>
                </p:custDataLst>
              </p:nvPr>
            </p:nvSpPr>
            <p:spPr bwMode="auto">
              <a:xfrm>
                <a:off x="426" y="271"/>
                <a:ext cx="198" cy="136"/>
              </a:xfrm>
              <a:custGeom>
                <a:avLst/>
                <a:gdLst>
                  <a:gd name="T0" fmla="*/ 0 w 121"/>
                  <a:gd name="T1" fmla="*/ 11 h 83"/>
                  <a:gd name="T2" fmla="*/ 75 w 121"/>
                  <a:gd name="T3" fmla="*/ 9 h 83"/>
                  <a:gd name="T4" fmla="*/ 84 w 121"/>
                  <a:gd name="T5" fmla="*/ 33 h 83"/>
                  <a:gd name="T6" fmla="*/ 32 w 121"/>
                  <a:gd name="T7" fmla="*/ 33 h 83"/>
                  <a:gd name="T8" fmla="*/ 94 w 121"/>
                  <a:gd name="T9" fmla="*/ 43 h 83"/>
                  <a:gd name="T10" fmla="*/ 121 w 121"/>
                  <a:gd name="T11" fmla="*/ 53 h 83"/>
                  <a:gd name="T12" fmla="*/ 0 w 121"/>
                  <a:gd name="T13" fmla="*/ 1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1" h="83">
                    <a:moveTo>
                      <a:pt x="0" y="11"/>
                    </a:moveTo>
                    <a:cubicBezTo>
                      <a:pt x="50" y="21"/>
                      <a:pt x="50" y="0"/>
                      <a:pt x="75" y="9"/>
                    </a:cubicBezTo>
                    <a:cubicBezTo>
                      <a:pt x="77" y="18"/>
                      <a:pt x="79" y="26"/>
                      <a:pt x="84" y="33"/>
                    </a:cubicBezTo>
                    <a:cubicBezTo>
                      <a:pt x="57" y="41"/>
                      <a:pt x="30" y="32"/>
                      <a:pt x="32" y="33"/>
                    </a:cubicBezTo>
                    <a:cubicBezTo>
                      <a:pt x="33" y="35"/>
                      <a:pt x="64" y="51"/>
                      <a:pt x="94" y="43"/>
                    </a:cubicBezTo>
                    <a:cubicBezTo>
                      <a:pt x="101" y="49"/>
                      <a:pt x="111" y="51"/>
                      <a:pt x="121" y="53"/>
                    </a:cubicBezTo>
                    <a:cubicBezTo>
                      <a:pt x="71" y="83"/>
                      <a:pt x="13" y="56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78" name="PA-任意多边形 40">
                <a:extLst>
                  <a:ext uri="{FF2B5EF4-FFF2-40B4-BE49-F238E27FC236}">
                    <a16:creationId xmlns:a16="http://schemas.microsoft.com/office/drawing/2014/main" id="{C03FCF2C-435F-4E15-A49A-F9FED31E9BCC}"/>
                  </a:ext>
                </a:extLst>
              </p:cNvPr>
              <p:cNvSpPr>
                <a:spLocks/>
              </p:cNvSpPr>
              <p:nvPr>
                <p:custDataLst>
                  <p:tags r:id="rId108"/>
                </p:custDataLst>
              </p:nvPr>
            </p:nvSpPr>
            <p:spPr bwMode="auto">
              <a:xfrm>
                <a:off x="633" y="312"/>
                <a:ext cx="52" cy="92"/>
              </a:xfrm>
              <a:custGeom>
                <a:avLst/>
                <a:gdLst>
                  <a:gd name="T0" fmla="*/ 4 w 32"/>
                  <a:gd name="T1" fmla="*/ 0 h 56"/>
                  <a:gd name="T2" fmla="*/ 18 w 32"/>
                  <a:gd name="T3" fmla="*/ 37 h 56"/>
                  <a:gd name="T4" fmla="*/ 0 w 32"/>
                  <a:gd name="T5" fmla="*/ 27 h 56"/>
                  <a:gd name="T6" fmla="*/ 30 w 32"/>
                  <a:gd name="T7" fmla="*/ 56 h 56"/>
                  <a:gd name="T8" fmla="*/ 31 w 32"/>
                  <a:gd name="T9" fmla="*/ 54 h 56"/>
                  <a:gd name="T10" fmla="*/ 4 w 32"/>
                  <a:gd name="T1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56">
                    <a:moveTo>
                      <a:pt x="4" y="0"/>
                    </a:moveTo>
                    <a:cubicBezTo>
                      <a:pt x="9" y="12"/>
                      <a:pt x="14" y="25"/>
                      <a:pt x="18" y="37"/>
                    </a:cubicBezTo>
                    <a:cubicBezTo>
                      <a:pt x="14" y="34"/>
                      <a:pt x="8" y="28"/>
                      <a:pt x="0" y="27"/>
                    </a:cubicBezTo>
                    <a:cubicBezTo>
                      <a:pt x="12" y="34"/>
                      <a:pt x="20" y="46"/>
                      <a:pt x="30" y="56"/>
                    </a:cubicBezTo>
                    <a:cubicBezTo>
                      <a:pt x="31" y="56"/>
                      <a:pt x="32" y="55"/>
                      <a:pt x="31" y="54"/>
                    </a:cubicBezTo>
                    <a:cubicBezTo>
                      <a:pt x="24" y="37"/>
                      <a:pt x="13" y="16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79" name="PA-任意多边形 41">
                <a:extLst>
                  <a:ext uri="{FF2B5EF4-FFF2-40B4-BE49-F238E27FC236}">
                    <a16:creationId xmlns:a16="http://schemas.microsoft.com/office/drawing/2014/main" id="{C175A57F-2265-4E73-B73E-61C79410C8D0}"/>
                  </a:ext>
                </a:extLst>
              </p:cNvPr>
              <p:cNvSpPr>
                <a:spLocks/>
              </p:cNvSpPr>
              <p:nvPr>
                <p:custDataLst>
                  <p:tags r:id="rId109"/>
                </p:custDataLst>
              </p:nvPr>
            </p:nvSpPr>
            <p:spPr bwMode="auto">
              <a:xfrm>
                <a:off x="328" y="52"/>
                <a:ext cx="173" cy="173"/>
              </a:xfrm>
              <a:custGeom>
                <a:avLst/>
                <a:gdLst>
                  <a:gd name="T0" fmla="*/ 49 w 106"/>
                  <a:gd name="T1" fmla="*/ 41 h 106"/>
                  <a:gd name="T2" fmla="*/ 106 w 106"/>
                  <a:gd name="T3" fmla="*/ 96 h 106"/>
                  <a:gd name="T4" fmla="*/ 0 w 106"/>
                  <a:gd name="T5" fmla="*/ 14 h 106"/>
                  <a:gd name="T6" fmla="*/ 92 w 106"/>
                  <a:gd name="T7" fmla="*/ 103 h 106"/>
                  <a:gd name="T8" fmla="*/ 96 w 106"/>
                  <a:gd name="T9" fmla="*/ 103 h 106"/>
                  <a:gd name="T10" fmla="*/ 49 w 106"/>
                  <a:gd name="T11" fmla="*/ 41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" h="106">
                    <a:moveTo>
                      <a:pt x="49" y="41"/>
                    </a:moveTo>
                    <a:cubicBezTo>
                      <a:pt x="80" y="55"/>
                      <a:pt x="106" y="98"/>
                      <a:pt x="106" y="96"/>
                    </a:cubicBezTo>
                    <a:cubicBezTo>
                      <a:pt x="93" y="40"/>
                      <a:pt x="46" y="0"/>
                      <a:pt x="0" y="14"/>
                    </a:cubicBezTo>
                    <a:cubicBezTo>
                      <a:pt x="46" y="62"/>
                      <a:pt x="31" y="106"/>
                      <a:pt x="92" y="103"/>
                    </a:cubicBezTo>
                    <a:cubicBezTo>
                      <a:pt x="93" y="103"/>
                      <a:pt x="95" y="103"/>
                      <a:pt x="96" y="103"/>
                    </a:cubicBezTo>
                    <a:cubicBezTo>
                      <a:pt x="100" y="103"/>
                      <a:pt x="77" y="68"/>
                      <a:pt x="49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80" name="PA-任意多边形 42">
                <a:extLst>
                  <a:ext uri="{FF2B5EF4-FFF2-40B4-BE49-F238E27FC236}">
                    <a16:creationId xmlns:a16="http://schemas.microsoft.com/office/drawing/2014/main" id="{D488EDC7-9175-464E-BA94-AEE420952E02}"/>
                  </a:ext>
                </a:extLst>
              </p:cNvPr>
              <p:cNvSpPr>
                <a:spLocks/>
              </p:cNvSpPr>
              <p:nvPr>
                <p:custDataLst>
                  <p:tags r:id="rId110"/>
                </p:custDataLst>
              </p:nvPr>
            </p:nvSpPr>
            <p:spPr bwMode="auto">
              <a:xfrm>
                <a:off x="265" y="168"/>
                <a:ext cx="204" cy="124"/>
              </a:xfrm>
              <a:custGeom>
                <a:avLst/>
                <a:gdLst>
                  <a:gd name="T0" fmla="*/ 0 w 124"/>
                  <a:gd name="T1" fmla="*/ 20 h 76"/>
                  <a:gd name="T2" fmla="*/ 72 w 124"/>
                  <a:gd name="T3" fmla="*/ 4 h 76"/>
                  <a:gd name="T4" fmla="*/ 85 w 124"/>
                  <a:gd name="T5" fmla="*/ 26 h 76"/>
                  <a:gd name="T6" fmla="*/ 35 w 124"/>
                  <a:gd name="T7" fmla="*/ 35 h 76"/>
                  <a:gd name="T8" fmla="*/ 96 w 124"/>
                  <a:gd name="T9" fmla="*/ 33 h 76"/>
                  <a:gd name="T10" fmla="*/ 124 w 124"/>
                  <a:gd name="T11" fmla="*/ 38 h 76"/>
                  <a:gd name="T12" fmla="*/ 0 w 124"/>
                  <a:gd name="T13" fmla="*/ 2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76">
                    <a:moveTo>
                      <a:pt x="0" y="20"/>
                    </a:moveTo>
                    <a:cubicBezTo>
                      <a:pt x="50" y="20"/>
                      <a:pt x="46" y="0"/>
                      <a:pt x="72" y="4"/>
                    </a:cubicBezTo>
                    <a:cubicBezTo>
                      <a:pt x="75" y="12"/>
                      <a:pt x="79" y="20"/>
                      <a:pt x="85" y="26"/>
                    </a:cubicBezTo>
                    <a:cubicBezTo>
                      <a:pt x="60" y="38"/>
                      <a:pt x="33" y="34"/>
                      <a:pt x="35" y="35"/>
                    </a:cubicBezTo>
                    <a:cubicBezTo>
                      <a:pt x="37" y="36"/>
                      <a:pt x="68" y="46"/>
                      <a:pt x="96" y="33"/>
                    </a:cubicBezTo>
                    <a:cubicBezTo>
                      <a:pt x="104" y="37"/>
                      <a:pt x="114" y="38"/>
                      <a:pt x="124" y="38"/>
                    </a:cubicBezTo>
                    <a:cubicBezTo>
                      <a:pt x="82" y="76"/>
                      <a:pt x="22" y="60"/>
                      <a:pt x="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81" name="PA-任意多边形 43">
                <a:extLst>
                  <a:ext uri="{FF2B5EF4-FFF2-40B4-BE49-F238E27FC236}">
                    <a16:creationId xmlns:a16="http://schemas.microsoft.com/office/drawing/2014/main" id="{82CE9210-3BFB-4245-AA99-63409A54D8B3}"/>
                  </a:ext>
                </a:extLst>
              </p:cNvPr>
              <p:cNvSpPr>
                <a:spLocks/>
              </p:cNvSpPr>
              <p:nvPr>
                <p:custDataLst>
                  <p:tags r:id="rId111"/>
                </p:custDataLst>
              </p:nvPr>
            </p:nvSpPr>
            <p:spPr bwMode="auto">
              <a:xfrm>
                <a:off x="474" y="183"/>
                <a:ext cx="60" cy="80"/>
              </a:xfrm>
              <a:custGeom>
                <a:avLst/>
                <a:gdLst>
                  <a:gd name="T0" fmla="*/ 0 w 37"/>
                  <a:gd name="T1" fmla="*/ 0 h 49"/>
                  <a:gd name="T2" fmla="*/ 20 w 37"/>
                  <a:gd name="T3" fmla="*/ 33 h 49"/>
                  <a:gd name="T4" fmla="*/ 1 w 37"/>
                  <a:gd name="T5" fmla="*/ 27 h 49"/>
                  <a:gd name="T6" fmla="*/ 36 w 37"/>
                  <a:gd name="T7" fmla="*/ 49 h 49"/>
                  <a:gd name="T8" fmla="*/ 36 w 37"/>
                  <a:gd name="T9" fmla="*/ 47 h 49"/>
                  <a:gd name="T10" fmla="*/ 0 w 37"/>
                  <a:gd name="T11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49">
                    <a:moveTo>
                      <a:pt x="0" y="0"/>
                    </a:moveTo>
                    <a:cubicBezTo>
                      <a:pt x="7" y="11"/>
                      <a:pt x="15" y="23"/>
                      <a:pt x="20" y="33"/>
                    </a:cubicBezTo>
                    <a:cubicBezTo>
                      <a:pt x="16" y="31"/>
                      <a:pt x="9" y="26"/>
                      <a:pt x="1" y="27"/>
                    </a:cubicBezTo>
                    <a:cubicBezTo>
                      <a:pt x="14" y="32"/>
                      <a:pt x="24" y="42"/>
                      <a:pt x="36" y="49"/>
                    </a:cubicBezTo>
                    <a:cubicBezTo>
                      <a:pt x="36" y="49"/>
                      <a:pt x="37" y="48"/>
                      <a:pt x="36" y="47"/>
                    </a:cubicBezTo>
                    <a:cubicBezTo>
                      <a:pt x="25" y="32"/>
                      <a:pt x="12" y="1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82" name="PA-任意多边形 44">
                <a:extLst>
                  <a:ext uri="{FF2B5EF4-FFF2-40B4-BE49-F238E27FC236}">
                    <a16:creationId xmlns:a16="http://schemas.microsoft.com/office/drawing/2014/main" id="{B1D0B9B9-D232-4CAA-A2EB-AFCB33C019CD}"/>
                  </a:ext>
                </a:extLst>
              </p:cNvPr>
              <p:cNvSpPr>
                <a:spLocks/>
              </p:cNvSpPr>
              <p:nvPr>
                <p:custDataLst>
                  <p:tags r:id="rId112"/>
                </p:custDataLst>
              </p:nvPr>
            </p:nvSpPr>
            <p:spPr bwMode="auto">
              <a:xfrm>
                <a:off x="126" y="-20"/>
                <a:ext cx="190" cy="170"/>
              </a:xfrm>
              <a:custGeom>
                <a:avLst/>
                <a:gdLst>
                  <a:gd name="T0" fmla="*/ 51 w 116"/>
                  <a:gd name="T1" fmla="*/ 38 h 104"/>
                  <a:gd name="T2" fmla="*/ 115 w 116"/>
                  <a:gd name="T3" fmla="*/ 81 h 104"/>
                  <a:gd name="T4" fmla="*/ 0 w 116"/>
                  <a:gd name="T5" fmla="*/ 22 h 104"/>
                  <a:gd name="T6" fmla="*/ 103 w 116"/>
                  <a:gd name="T7" fmla="*/ 90 h 104"/>
                  <a:gd name="T8" fmla="*/ 107 w 116"/>
                  <a:gd name="T9" fmla="*/ 89 h 104"/>
                  <a:gd name="T10" fmla="*/ 51 w 116"/>
                  <a:gd name="T11" fmla="*/ 38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6" h="104">
                    <a:moveTo>
                      <a:pt x="51" y="38"/>
                    </a:moveTo>
                    <a:cubicBezTo>
                      <a:pt x="84" y="46"/>
                      <a:pt x="116" y="82"/>
                      <a:pt x="115" y="81"/>
                    </a:cubicBezTo>
                    <a:cubicBezTo>
                      <a:pt x="93" y="30"/>
                      <a:pt x="41" y="0"/>
                      <a:pt x="0" y="22"/>
                    </a:cubicBezTo>
                    <a:cubicBezTo>
                      <a:pt x="52" y="59"/>
                      <a:pt x="46" y="104"/>
                      <a:pt x="103" y="90"/>
                    </a:cubicBezTo>
                    <a:cubicBezTo>
                      <a:pt x="105" y="90"/>
                      <a:pt x="106" y="89"/>
                      <a:pt x="107" y="89"/>
                    </a:cubicBezTo>
                    <a:cubicBezTo>
                      <a:pt x="111" y="88"/>
                      <a:pt x="83" y="59"/>
                      <a:pt x="51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83" name="PA-任意多边形 45">
                <a:extLst>
                  <a:ext uri="{FF2B5EF4-FFF2-40B4-BE49-F238E27FC236}">
                    <a16:creationId xmlns:a16="http://schemas.microsoft.com/office/drawing/2014/main" id="{6C855DAD-513B-4623-BB5D-98DA779526C6}"/>
                  </a:ext>
                </a:extLst>
              </p:cNvPr>
              <p:cNvSpPr>
                <a:spLocks/>
              </p:cNvSpPr>
              <p:nvPr>
                <p:custDataLst>
                  <p:tags r:id="rId113"/>
                </p:custDataLst>
              </p:nvPr>
            </p:nvSpPr>
            <p:spPr bwMode="auto">
              <a:xfrm>
                <a:off x="90" y="101"/>
                <a:ext cx="197" cy="108"/>
              </a:xfrm>
              <a:custGeom>
                <a:avLst/>
                <a:gdLst>
                  <a:gd name="T0" fmla="*/ 0 w 120"/>
                  <a:gd name="T1" fmla="*/ 28 h 66"/>
                  <a:gd name="T2" fmla="*/ 65 w 120"/>
                  <a:gd name="T3" fmla="*/ 0 h 66"/>
                  <a:gd name="T4" fmla="*/ 81 w 120"/>
                  <a:gd name="T5" fmla="*/ 18 h 66"/>
                  <a:gd name="T6" fmla="*/ 35 w 120"/>
                  <a:gd name="T7" fmla="*/ 36 h 66"/>
                  <a:gd name="T8" fmla="*/ 93 w 120"/>
                  <a:gd name="T9" fmla="*/ 23 h 66"/>
                  <a:gd name="T10" fmla="*/ 120 w 120"/>
                  <a:gd name="T11" fmla="*/ 22 h 66"/>
                  <a:gd name="T12" fmla="*/ 0 w 120"/>
                  <a:gd name="T13" fmla="*/ 2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0" h="66">
                    <a:moveTo>
                      <a:pt x="0" y="28"/>
                    </a:moveTo>
                    <a:cubicBezTo>
                      <a:pt x="47" y="19"/>
                      <a:pt x="40" y="0"/>
                      <a:pt x="65" y="0"/>
                    </a:cubicBezTo>
                    <a:cubicBezTo>
                      <a:pt x="69" y="7"/>
                      <a:pt x="74" y="13"/>
                      <a:pt x="81" y="18"/>
                    </a:cubicBezTo>
                    <a:cubicBezTo>
                      <a:pt x="60" y="34"/>
                      <a:pt x="34" y="35"/>
                      <a:pt x="35" y="36"/>
                    </a:cubicBezTo>
                    <a:cubicBezTo>
                      <a:pt x="37" y="36"/>
                      <a:pt x="69" y="40"/>
                      <a:pt x="93" y="23"/>
                    </a:cubicBezTo>
                    <a:cubicBezTo>
                      <a:pt x="102" y="25"/>
                      <a:pt x="111" y="24"/>
                      <a:pt x="120" y="22"/>
                    </a:cubicBezTo>
                    <a:cubicBezTo>
                      <a:pt x="87" y="66"/>
                      <a:pt x="27" y="62"/>
                      <a:pt x="0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84" name="PA-任意多边形 46">
                <a:extLst>
                  <a:ext uri="{FF2B5EF4-FFF2-40B4-BE49-F238E27FC236}">
                    <a16:creationId xmlns:a16="http://schemas.microsoft.com/office/drawing/2014/main" id="{A943D19C-A290-4702-8F92-54017C146355}"/>
                  </a:ext>
                </a:extLst>
              </p:cNvPr>
              <p:cNvSpPr>
                <a:spLocks/>
              </p:cNvSpPr>
              <p:nvPr>
                <p:custDataLst>
                  <p:tags r:id="rId114"/>
                </p:custDataLst>
              </p:nvPr>
            </p:nvSpPr>
            <p:spPr bwMode="auto">
              <a:xfrm>
                <a:off x="285" y="91"/>
                <a:ext cx="71" cy="66"/>
              </a:xfrm>
              <a:custGeom>
                <a:avLst/>
                <a:gdLst>
                  <a:gd name="T0" fmla="*/ 0 w 43"/>
                  <a:gd name="T1" fmla="*/ 0 h 40"/>
                  <a:gd name="T2" fmla="*/ 24 w 43"/>
                  <a:gd name="T3" fmla="*/ 28 h 40"/>
                  <a:gd name="T4" fmla="*/ 5 w 43"/>
                  <a:gd name="T5" fmla="*/ 26 h 40"/>
                  <a:gd name="T6" fmla="*/ 42 w 43"/>
                  <a:gd name="T7" fmla="*/ 40 h 40"/>
                  <a:gd name="T8" fmla="*/ 42 w 43"/>
                  <a:gd name="T9" fmla="*/ 38 h 40"/>
                  <a:gd name="T10" fmla="*/ 0 w 43"/>
                  <a:gd name="T1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0">
                    <a:moveTo>
                      <a:pt x="0" y="0"/>
                    </a:moveTo>
                    <a:cubicBezTo>
                      <a:pt x="8" y="10"/>
                      <a:pt x="17" y="19"/>
                      <a:pt x="24" y="28"/>
                    </a:cubicBezTo>
                    <a:cubicBezTo>
                      <a:pt x="20" y="27"/>
                      <a:pt x="13" y="24"/>
                      <a:pt x="5" y="26"/>
                    </a:cubicBezTo>
                    <a:cubicBezTo>
                      <a:pt x="18" y="28"/>
                      <a:pt x="30" y="35"/>
                      <a:pt x="42" y="40"/>
                    </a:cubicBezTo>
                    <a:cubicBezTo>
                      <a:pt x="43" y="40"/>
                      <a:pt x="43" y="39"/>
                      <a:pt x="42" y="38"/>
                    </a:cubicBezTo>
                    <a:cubicBezTo>
                      <a:pt x="29" y="26"/>
                      <a:pt x="13" y="1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</p:grpSp>
        <p:grpSp>
          <p:nvGrpSpPr>
            <p:cNvPr id="696" name="Group 4">
              <a:extLst>
                <a:ext uri="{FF2B5EF4-FFF2-40B4-BE49-F238E27FC236}">
                  <a16:creationId xmlns:a16="http://schemas.microsoft.com/office/drawing/2014/main" id="{977D6738-C8D9-4E22-80DC-3E215D933C1B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 rot="1800000">
              <a:off x="6236812" y="1306610"/>
              <a:ext cx="751033" cy="2001810"/>
              <a:chOff x="1" y="-20"/>
              <a:chExt cx="1137" cy="2520"/>
            </a:xfrm>
            <a:gradFill>
              <a:gsLst>
                <a:gs pos="0">
                  <a:srgbClr val="257B30"/>
                </a:gs>
                <a:gs pos="74200">
                  <a:srgbClr val="257B30">
                    <a:alpha val="30000"/>
                  </a:srgbClr>
                </a:gs>
                <a:gs pos="100000">
                  <a:srgbClr val="257B30">
                    <a:alpha val="0"/>
                  </a:srgbClr>
                </a:gs>
              </a:gsLst>
              <a:lin ang="5400000" scaled="1"/>
            </a:gradFill>
          </p:grpSpPr>
          <p:sp>
            <p:nvSpPr>
              <p:cNvPr id="701" name="PA-任意多边形 5">
                <a:extLst>
                  <a:ext uri="{FF2B5EF4-FFF2-40B4-BE49-F238E27FC236}">
                    <a16:creationId xmlns:a16="http://schemas.microsoft.com/office/drawing/2014/main" id="{C52716A3-622A-4199-8DA5-613C76DFB360}"/>
                  </a:ext>
                </a:extLst>
              </p:cNvPr>
              <p:cNvSpPr>
                <a:spLocks/>
              </p:cNvSpPr>
              <p:nvPr>
                <p:custDataLst>
                  <p:tags r:id="rId31"/>
                </p:custDataLst>
              </p:nvPr>
            </p:nvSpPr>
            <p:spPr bwMode="auto">
              <a:xfrm>
                <a:off x="80" y="2302"/>
                <a:ext cx="295" cy="198"/>
              </a:xfrm>
              <a:custGeom>
                <a:avLst/>
                <a:gdLst>
                  <a:gd name="T0" fmla="*/ 110 w 180"/>
                  <a:gd name="T1" fmla="*/ 76 h 121"/>
                  <a:gd name="T2" fmla="*/ 2 w 180"/>
                  <a:gd name="T3" fmla="*/ 86 h 121"/>
                  <a:gd name="T4" fmla="*/ 180 w 180"/>
                  <a:gd name="T5" fmla="*/ 48 h 121"/>
                  <a:gd name="T6" fmla="*/ 7 w 180"/>
                  <a:gd name="T7" fmla="*/ 65 h 121"/>
                  <a:gd name="T8" fmla="*/ 4 w 180"/>
                  <a:gd name="T9" fmla="*/ 70 h 121"/>
                  <a:gd name="T10" fmla="*/ 110 w 180"/>
                  <a:gd name="T11" fmla="*/ 7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0" h="121">
                    <a:moveTo>
                      <a:pt x="110" y="76"/>
                    </a:moveTo>
                    <a:cubicBezTo>
                      <a:pt x="68" y="96"/>
                      <a:pt x="0" y="85"/>
                      <a:pt x="2" y="86"/>
                    </a:cubicBezTo>
                    <a:cubicBezTo>
                      <a:pt x="72" y="121"/>
                      <a:pt x="154" y="108"/>
                      <a:pt x="180" y="48"/>
                    </a:cubicBezTo>
                    <a:cubicBezTo>
                      <a:pt x="90" y="54"/>
                      <a:pt x="57" y="0"/>
                      <a:pt x="7" y="65"/>
                    </a:cubicBezTo>
                    <a:cubicBezTo>
                      <a:pt x="6" y="67"/>
                      <a:pt x="5" y="69"/>
                      <a:pt x="4" y="70"/>
                    </a:cubicBezTo>
                    <a:cubicBezTo>
                      <a:pt x="1" y="74"/>
                      <a:pt x="57" y="81"/>
                      <a:pt x="110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02" name="PA-任意多边形 6">
                <a:extLst>
                  <a:ext uri="{FF2B5EF4-FFF2-40B4-BE49-F238E27FC236}">
                    <a16:creationId xmlns:a16="http://schemas.microsoft.com/office/drawing/2014/main" id="{31B50424-78C8-42F5-A5C6-555CE69F9DA5}"/>
                  </a:ext>
                </a:extLst>
              </p:cNvPr>
              <p:cNvSpPr>
                <a:spLocks/>
              </p:cNvSpPr>
              <p:nvPr>
                <p:custDataLst>
                  <p:tags r:id="rId32"/>
                </p:custDataLst>
              </p:nvPr>
            </p:nvSpPr>
            <p:spPr bwMode="auto">
              <a:xfrm>
                <a:off x="87" y="2185"/>
                <a:ext cx="211" cy="207"/>
              </a:xfrm>
              <a:custGeom>
                <a:avLst/>
                <a:gdLst>
                  <a:gd name="T0" fmla="*/ 129 w 129"/>
                  <a:gd name="T1" fmla="*/ 13 h 126"/>
                  <a:gd name="T2" fmla="*/ 83 w 129"/>
                  <a:gd name="T3" fmla="*/ 100 h 126"/>
                  <a:gd name="T4" fmla="*/ 50 w 129"/>
                  <a:gd name="T5" fmla="*/ 96 h 126"/>
                  <a:gd name="T6" fmla="*/ 83 w 129"/>
                  <a:gd name="T7" fmla="*/ 36 h 126"/>
                  <a:gd name="T8" fmla="*/ 33 w 129"/>
                  <a:gd name="T9" fmla="*/ 100 h 126"/>
                  <a:gd name="T10" fmla="*/ 3 w 129"/>
                  <a:gd name="T11" fmla="*/ 126 h 126"/>
                  <a:gd name="T12" fmla="*/ 129 w 129"/>
                  <a:gd name="T13" fmla="*/ 1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9" h="126">
                    <a:moveTo>
                      <a:pt x="129" y="13"/>
                    </a:moveTo>
                    <a:cubicBezTo>
                      <a:pt x="86" y="64"/>
                      <a:pt x="110" y="78"/>
                      <a:pt x="83" y="100"/>
                    </a:cubicBezTo>
                    <a:cubicBezTo>
                      <a:pt x="72" y="97"/>
                      <a:pt x="61" y="94"/>
                      <a:pt x="50" y="96"/>
                    </a:cubicBezTo>
                    <a:cubicBezTo>
                      <a:pt x="58" y="59"/>
                      <a:pt x="86" y="35"/>
                      <a:pt x="83" y="36"/>
                    </a:cubicBezTo>
                    <a:cubicBezTo>
                      <a:pt x="81" y="36"/>
                      <a:pt x="43" y="61"/>
                      <a:pt x="33" y="100"/>
                    </a:cubicBezTo>
                    <a:cubicBezTo>
                      <a:pt x="21" y="105"/>
                      <a:pt x="12" y="115"/>
                      <a:pt x="3" y="126"/>
                    </a:cubicBezTo>
                    <a:cubicBezTo>
                      <a:pt x="0" y="49"/>
                      <a:pt x="69" y="0"/>
                      <a:pt x="129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03" name="PA-任意多边形 7">
                <a:extLst>
                  <a:ext uri="{FF2B5EF4-FFF2-40B4-BE49-F238E27FC236}">
                    <a16:creationId xmlns:a16="http://schemas.microsoft.com/office/drawing/2014/main" id="{6563DE91-B663-405A-A864-25BDA83E4430}"/>
                  </a:ext>
                </a:extLst>
              </p:cNvPr>
              <p:cNvSpPr>
                <a:spLocks/>
              </p:cNvSpPr>
              <p:nvPr>
                <p:custDataLst>
                  <p:tags r:id="rId33"/>
                </p:custDataLst>
              </p:nvPr>
            </p:nvSpPr>
            <p:spPr bwMode="auto">
              <a:xfrm>
                <a:off x="1" y="2401"/>
                <a:ext cx="133" cy="36"/>
              </a:xfrm>
              <a:custGeom>
                <a:avLst/>
                <a:gdLst>
                  <a:gd name="T0" fmla="*/ 81 w 81"/>
                  <a:gd name="T1" fmla="*/ 22 h 22"/>
                  <a:gd name="T2" fmla="*/ 30 w 81"/>
                  <a:gd name="T3" fmla="*/ 14 h 22"/>
                  <a:gd name="T4" fmla="*/ 53 w 81"/>
                  <a:gd name="T5" fmla="*/ 0 h 22"/>
                  <a:gd name="T6" fmla="*/ 0 w 81"/>
                  <a:gd name="T7" fmla="*/ 16 h 22"/>
                  <a:gd name="T8" fmla="*/ 3 w 81"/>
                  <a:gd name="T9" fmla="*/ 18 h 22"/>
                  <a:gd name="T10" fmla="*/ 81 w 81"/>
                  <a:gd name="T11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1" h="22">
                    <a:moveTo>
                      <a:pt x="81" y="22"/>
                    </a:moveTo>
                    <a:cubicBezTo>
                      <a:pt x="64" y="19"/>
                      <a:pt x="46" y="17"/>
                      <a:pt x="30" y="14"/>
                    </a:cubicBezTo>
                    <a:cubicBezTo>
                      <a:pt x="37" y="11"/>
                      <a:pt x="47" y="8"/>
                      <a:pt x="53" y="0"/>
                    </a:cubicBezTo>
                    <a:cubicBezTo>
                      <a:pt x="37" y="9"/>
                      <a:pt x="18" y="11"/>
                      <a:pt x="0" y="16"/>
                    </a:cubicBezTo>
                    <a:cubicBezTo>
                      <a:pt x="0" y="17"/>
                      <a:pt x="0" y="18"/>
                      <a:pt x="3" y="18"/>
                    </a:cubicBezTo>
                    <a:cubicBezTo>
                      <a:pt x="27" y="20"/>
                      <a:pt x="58" y="22"/>
                      <a:pt x="81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04" name="PA-任意多边形 8">
                <a:extLst>
                  <a:ext uri="{FF2B5EF4-FFF2-40B4-BE49-F238E27FC236}">
                    <a16:creationId xmlns:a16="http://schemas.microsoft.com/office/drawing/2014/main" id="{017EEF43-4405-47DC-A167-0F6CC2BF4A06}"/>
                  </a:ext>
                </a:extLst>
              </p:cNvPr>
              <p:cNvSpPr>
                <a:spLocks/>
              </p:cNvSpPr>
              <p:nvPr>
                <p:custDataLst>
                  <p:tags r:id="rId34"/>
                </p:custDataLst>
              </p:nvPr>
            </p:nvSpPr>
            <p:spPr bwMode="auto">
              <a:xfrm>
                <a:off x="316" y="2199"/>
                <a:ext cx="274" cy="186"/>
              </a:xfrm>
              <a:custGeom>
                <a:avLst/>
                <a:gdLst>
                  <a:gd name="T0" fmla="*/ 105 w 167"/>
                  <a:gd name="T1" fmla="*/ 63 h 114"/>
                  <a:gd name="T2" fmla="*/ 3 w 167"/>
                  <a:gd name="T3" fmla="*/ 93 h 114"/>
                  <a:gd name="T4" fmla="*/ 167 w 167"/>
                  <a:gd name="T5" fmla="*/ 24 h 114"/>
                  <a:gd name="T6" fmla="*/ 4 w 167"/>
                  <a:gd name="T7" fmla="*/ 72 h 114"/>
                  <a:gd name="T8" fmla="*/ 2 w 167"/>
                  <a:gd name="T9" fmla="*/ 77 h 114"/>
                  <a:gd name="T10" fmla="*/ 105 w 167"/>
                  <a:gd name="T11" fmla="*/ 63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7" h="114">
                    <a:moveTo>
                      <a:pt x="105" y="63"/>
                    </a:moveTo>
                    <a:cubicBezTo>
                      <a:pt x="68" y="90"/>
                      <a:pt x="1" y="92"/>
                      <a:pt x="3" y="93"/>
                    </a:cubicBezTo>
                    <a:cubicBezTo>
                      <a:pt x="77" y="114"/>
                      <a:pt x="154" y="86"/>
                      <a:pt x="167" y="24"/>
                    </a:cubicBezTo>
                    <a:cubicBezTo>
                      <a:pt x="82" y="46"/>
                      <a:pt x="40" y="0"/>
                      <a:pt x="4" y="72"/>
                    </a:cubicBezTo>
                    <a:cubicBezTo>
                      <a:pt x="3" y="74"/>
                      <a:pt x="3" y="76"/>
                      <a:pt x="2" y="77"/>
                    </a:cubicBezTo>
                    <a:cubicBezTo>
                      <a:pt x="0" y="82"/>
                      <a:pt x="55" y="78"/>
                      <a:pt x="105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05" name="PA-任意多边形 9">
                <a:extLst>
                  <a:ext uri="{FF2B5EF4-FFF2-40B4-BE49-F238E27FC236}">
                    <a16:creationId xmlns:a16="http://schemas.microsoft.com/office/drawing/2014/main" id="{EE975848-EA5B-454F-959A-D0098E336FA4}"/>
                  </a:ext>
                </a:extLst>
              </p:cNvPr>
              <p:cNvSpPr>
                <a:spLocks/>
              </p:cNvSpPr>
              <p:nvPr>
                <p:custDataLst>
                  <p:tags r:id="rId35"/>
                </p:custDataLst>
              </p:nvPr>
            </p:nvSpPr>
            <p:spPr bwMode="auto">
              <a:xfrm>
                <a:off x="292" y="2082"/>
                <a:ext cx="191" cy="218"/>
              </a:xfrm>
              <a:custGeom>
                <a:avLst/>
                <a:gdLst>
                  <a:gd name="T0" fmla="*/ 117 w 117"/>
                  <a:gd name="T1" fmla="*/ 1 h 133"/>
                  <a:gd name="T2" fmla="*/ 90 w 117"/>
                  <a:gd name="T3" fmla="*/ 94 h 133"/>
                  <a:gd name="T4" fmla="*/ 56 w 117"/>
                  <a:gd name="T5" fmla="*/ 95 h 133"/>
                  <a:gd name="T6" fmla="*/ 78 w 117"/>
                  <a:gd name="T7" fmla="*/ 32 h 133"/>
                  <a:gd name="T8" fmla="*/ 41 w 117"/>
                  <a:gd name="T9" fmla="*/ 103 h 133"/>
                  <a:gd name="T10" fmla="*/ 17 w 117"/>
                  <a:gd name="T11" fmla="*/ 133 h 133"/>
                  <a:gd name="T12" fmla="*/ 117 w 117"/>
                  <a:gd name="T13" fmla="*/ 1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" h="133">
                    <a:moveTo>
                      <a:pt x="117" y="1"/>
                    </a:moveTo>
                    <a:cubicBezTo>
                      <a:pt x="86" y="59"/>
                      <a:pt x="111" y="67"/>
                      <a:pt x="90" y="94"/>
                    </a:cubicBezTo>
                    <a:cubicBezTo>
                      <a:pt x="78" y="92"/>
                      <a:pt x="67" y="92"/>
                      <a:pt x="56" y="95"/>
                    </a:cubicBezTo>
                    <a:cubicBezTo>
                      <a:pt x="58" y="59"/>
                      <a:pt x="80" y="30"/>
                      <a:pt x="78" y="32"/>
                    </a:cubicBezTo>
                    <a:cubicBezTo>
                      <a:pt x="75" y="33"/>
                      <a:pt x="43" y="63"/>
                      <a:pt x="41" y="103"/>
                    </a:cubicBezTo>
                    <a:cubicBezTo>
                      <a:pt x="31" y="110"/>
                      <a:pt x="23" y="121"/>
                      <a:pt x="17" y="133"/>
                    </a:cubicBezTo>
                    <a:cubicBezTo>
                      <a:pt x="0" y="59"/>
                      <a:pt x="57" y="0"/>
                      <a:pt x="11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06" name="PA-任意多边形 10">
                <a:extLst>
                  <a:ext uri="{FF2B5EF4-FFF2-40B4-BE49-F238E27FC236}">
                    <a16:creationId xmlns:a16="http://schemas.microsoft.com/office/drawing/2014/main" id="{38419C70-9C6C-496F-A920-3C720FCDB1B5}"/>
                  </a:ext>
                </a:extLst>
              </p:cNvPr>
              <p:cNvSpPr>
                <a:spLocks/>
              </p:cNvSpPr>
              <p:nvPr>
                <p:custDataLst>
                  <p:tags r:id="rId36"/>
                </p:custDataLst>
              </p:nvPr>
            </p:nvSpPr>
            <p:spPr bwMode="auto">
              <a:xfrm>
                <a:off x="239" y="2310"/>
                <a:ext cx="131" cy="46"/>
              </a:xfrm>
              <a:custGeom>
                <a:avLst/>
                <a:gdLst>
                  <a:gd name="T0" fmla="*/ 80 w 80"/>
                  <a:gd name="T1" fmla="*/ 16 h 28"/>
                  <a:gd name="T2" fmla="*/ 29 w 80"/>
                  <a:gd name="T3" fmla="*/ 18 h 28"/>
                  <a:gd name="T4" fmla="*/ 48 w 80"/>
                  <a:gd name="T5" fmla="*/ 0 h 28"/>
                  <a:gd name="T6" fmla="*/ 1 w 80"/>
                  <a:gd name="T7" fmla="*/ 26 h 28"/>
                  <a:gd name="T8" fmla="*/ 3 w 80"/>
                  <a:gd name="T9" fmla="*/ 27 h 28"/>
                  <a:gd name="T10" fmla="*/ 80 w 80"/>
                  <a:gd name="T11" fmla="*/ 1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28">
                    <a:moveTo>
                      <a:pt x="80" y="16"/>
                    </a:moveTo>
                    <a:cubicBezTo>
                      <a:pt x="63" y="17"/>
                      <a:pt x="45" y="18"/>
                      <a:pt x="29" y="18"/>
                    </a:cubicBezTo>
                    <a:cubicBezTo>
                      <a:pt x="35" y="14"/>
                      <a:pt x="44" y="9"/>
                      <a:pt x="48" y="0"/>
                    </a:cubicBezTo>
                    <a:cubicBezTo>
                      <a:pt x="34" y="12"/>
                      <a:pt x="17" y="17"/>
                      <a:pt x="1" y="26"/>
                    </a:cubicBezTo>
                    <a:cubicBezTo>
                      <a:pt x="0" y="27"/>
                      <a:pt x="1" y="28"/>
                      <a:pt x="3" y="27"/>
                    </a:cubicBezTo>
                    <a:cubicBezTo>
                      <a:pt x="27" y="25"/>
                      <a:pt x="57" y="20"/>
                      <a:pt x="8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07" name="PA-任意多边形 11">
                <a:extLst>
                  <a:ext uri="{FF2B5EF4-FFF2-40B4-BE49-F238E27FC236}">
                    <a16:creationId xmlns:a16="http://schemas.microsoft.com/office/drawing/2014/main" id="{17A57341-9B16-4E0F-97D0-8E6BB2590331}"/>
                  </a:ext>
                </a:extLst>
              </p:cNvPr>
              <p:cNvSpPr>
                <a:spLocks/>
              </p:cNvSpPr>
              <p:nvPr>
                <p:custDataLst>
                  <p:tags r:id="rId37"/>
                </p:custDataLst>
              </p:nvPr>
            </p:nvSpPr>
            <p:spPr bwMode="auto">
              <a:xfrm>
                <a:off x="526" y="2056"/>
                <a:ext cx="246" cy="170"/>
              </a:xfrm>
              <a:custGeom>
                <a:avLst/>
                <a:gdLst>
                  <a:gd name="T0" fmla="*/ 98 w 150"/>
                  <a:gd name="T1" fmla="*/ 49 h 104"/>
                  <a:gd name="T2" fmla="*/ 6 w 150"/>
                  <a:gd name="T3" fmla="*/ 97 h 104"/>
                  <a:gd name="T4" fmla="*/ 150 w 150"/>
                  <a:gd name="T5" fmla="*/ 0 h 104"/>
                  <a:gd name="T6" fmla="*/ 3 w 150"/>
                  <a:gd name="T7" fmla="*/ 77 h 104"/>
                  <a:gd name="T8" fmla="*/ 1 w 150"/>
                  <a:gd name="T9" fmla="*/ 82 h 104"/>
                  <a:gd name="T10" fmla="*/ 98 w 150"/>
                  <a:gd name="T11" fmla="*/ 49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0" h="104">
                    <a:moveTo>
                      <a:pt x="98" y="49"/>
                    </a:moveTo>
                    <a:cubicBezTo>
                      <a:pt x="67" y="83"/>
                      <a:pt x="3" y="96"/>
                      <a:pt x="6" y="97"/>
                    </a:cubicBezTo>
                    <a:cubicBezTo>
                      <a:pt x="80" y="104"/>
                      <a:pt x="149" y="63"/>
                      <a:pt x="150" y="0"/>
                    </a:cubicBezTo>
                    <a:cubicBezTo>
                      <a:pt x="73" y="37"/>
                      <a:pt x="24" y="1"/>
                      <a:pt x="3" y="77"/>
                    </a:cubicBezTo>
                    <a:cubicBezTo>
                      <a:pt x="2" y="79"/>
                      <a:pt x="2" y="80"/>
                      <a:pt x="1" y="82"/>
                    </a:cubicBezTo>
                    <a:cubicBezTo>
                      <a:pt x="0" y="87"/>
                      <a:pt x="53" y="73"/>
                      <a:pt x="98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08" name="PA-任意多边形 12">
                <a:extLst>
                  <a:ext uri="{FF2B5EF4-FFF2-40B4-BE49-F238E27FC236}">
                    <a16:creationId xmlns:a16="http://schemas.microsoft.com/office/drawing/2014/main" id="{3EE441A9-1CFD-45FD-BF42-9ADA73EA4029}"/>
                  </a:ext>
                </a:extLst>
              </p:cNvPr>
              <p:cNvSpPr>
                <a:spLocks/>
              </p:cNvSpPr>
              <p:nvPr>
                <p:custDataLst>
                  <p:tags r:id="rId38"/>
                </p:custDataLst>
              </p:nvPr>
            </p:nvSpPr>
            <p:spPr bwMode="auto">
              <a:xfrm>
                <a:off x="475" y="1929"/>
                <a:ext cx="177" cy="237"/>
              </a:xfrm>
              <a:custGeom>
                <a:avLst/>
                <a:gdLst>
                  <a:gd name="T0" fmla="*/ 102 w 108"/>
                  <a:gd name="T1" fmla="*/ 0 h 145"/>
                  <a:gd name="T2" fmla="*/ 92 w 108"/>
                  <a:gd name="T3" fmla="*/ 95 h 145"/>
                  <a:gd name="T4" fmla="*/ 61 w 108"/>
                  <a:gd name="T5" fmla="*/ 102 h 145"/>
                  <a:gd name="T6" fmla="*/ 69 w 108"/>
                  <a:gd name="T7" fmla="*/ 37 h 145"/>
                  <a:gd name="T8" fmla="*/ 47 w 108"/>
                  <a:gd name="T9" fmla="*/ 112 h 145"/>
                  <a:gd name="T10" fmla="*/ 30 w 108"/>
                  <a:gd name="T11" fmla="*/ 145 h 145"/>
                  <a:gd name="T12" fmla="*/ 102 w 108"/>
                  <a:gd name="T13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145">
                    <a:moveTo>
                      <a:pt x="102" y="0"/>
                    </a:moveTo>
                    <a:cubicBezTo>
                      <a:pt x="82" y="61"/>
                      <a:pt x="108" y="65"/>
                      <a:pt x="92" y="95"/>
                    </a:cubicBezTo>
                    <a:cubicBezTo>
                      <a:pt x="81" y="95"/>
                      <a:pt x="70" y="97"/>
                      <a:pt x="61" y="102"/>
                    </a:cubicBezTo>
                    <a:cubicBezTo>
                      <a:pt x="55" y="67"/>
                      <a:pt x="71" y="35"/>
                      <a:pt x="69" y="37"/>
                    </a:cubicBezTo>
                    <a:cubicBezTo>
                      <a:pt x="67" y="39"/>
                      <a:pt x="42" y="74"/>
                      <a:pt x="47" y="112"/>
                    </a:cubicBezTo>
                    <a:cubicBezTo>
                      <a:pt x="39" y="121"/>
                      <a:pt x="34" y="133"/>
                      <a:pt x="30" y="145"/>
                    </a:cubicBezTo>
                    <a:cubicBezTo>
                      <a:pt x="0" y="78"/>
                      <a:pt x="44" y="10"/>
                      <a:pt x="10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09" name="PA-任意多边形 13">
                <a:extLst>
                  <a:ext uri="{FF2B5EF4-FFF2-40B4-BE49-F238E27FC236}">
                    <a16:creationId xmlns:a16="http://schemas.microsoft.com/office/drawing/2014/main" id="{91CF24F7-C56E-40DD-BF19-0311433B6AA6}"/>
                  </a:ext>
                </a:extLst>
              </p:cNvPr>
              <p:cNvSpPr>
                <a:spLocks/>
              </p:cNvSpPr>
              <p:nvPr>
                <p:custDataLst>
                  <p:tags r:id="rId39"/>
                </p:custDataLst>
              </p:nvPr>
            </p:nvSpPr>
            <p:spPr bwMode="auto">
              <a:xfrm>
                <a:off x="457" y="2176"/>
                <a:ext cx="122" cy="59"/>
              </a:xfrm>
              <a:custGeom>
                <a:avLst/>
                <a:gdLst>
                  <a:gd name="T0" fmla="*/ 74 w 74"/>
                  <a:gd name="T1" fmla="*/ 10 h 36"/>
                  <a:gd name="T2" fmla="*/ 26 w 74"/>
                  <a:gd name="T3" fmla="*/ 21 h 36"/>
                  <a:gd name="T4" fmla="*/ 41 w 74"/>
                  <a:gd name="T5" fmla="*/ 0 h 36"/>
                  <a:gd name="T6" fmla="*/ 0 w 74"/>
                  <a:gd name="T7" fmla="*/ 34 h 36"/>
                  <a:gd name="T8" fmla="*/ 3 w 74"/>
                  <a:gd name="T9" fmla="*/ 35 h 36"/>
                  <a:gd name="T10" fmla="*/ 74 w 74"/>
                  <a:gd name="T11" fmla="*/ 1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36">
                    <a:moveTo>
                      <a:pt x="74" y="10"/>
                    </a:moveTo>
                    <a:cubicBezTo>
                      <a:pt x="58" y="14"/>
                      <a:pt x="41" y="19"/>
                      <a:pt x="26" y="21"/>
                    </a:cubicBezTo>
                    <a:cubicBezTo>
                      <a:pt x="31" y="17"/>
                      <a:pt x="39" y="10"/>
                      <a:pt x="41" y="0"/>
                    </a:cubicBezTo>
                    <a:cubicBezTo>
                      <a:pt x="30" y="14"/>
                      <a:pt x="14" y="23"/>
                      <a:pt x="0" y="34"/>
                    </a:cubicBezTo>
                    <a:cubicBezTo>
                      <a:pt x="0" y="35"/>
                      <a:pt x="1" y="36"/>
                      <a:pt x="3" y="35"/>
                    </a:cubicBezTo>
                    <a:cubicBezTo>
                      <a:pt x="25" y="28"/>
                      <a:pt x="53" y="18"/>
                      <a:pt x="7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10" name="PA-任意多边形 14">
                <a:extLst>
                  <a:ext uri="{FF2B5EF4-FFF2-40B4-BE49-F238E27FC236}">
                    <a16:creationId xmlns:a16="http://schemas.microsoft.com/office/drawing/2014/main" id="{5F569D89-414B-4584-8DB9-DB86133631B4}"/>
                  </a:ext>
                </a:extLst>
              </p:cNvPr>
              <p:cNvSpPr>
                <a:spLocks/>
              </p:cNvSpPr>
              <p:nvPr>
                <p:custDataLst>
                  <p:tags r:id="rId40"/>
                </p:custDataLst>
              </p:nvPr>
            </p:nvSpPr>
            <p:spPr bwMode="auto">
              <a:xfrm>
                <a:off x="706" y="1842"/>
                <a:ext cx="227" cy="195"/>
              </a:xfrm>
              <a:custGeom>
                <a:avLst/>
                <a:gdLst>
                  <a:gd name="T0" fmla="*/ 86 w 138"/>
                  <a:gd name="T1" fmla="*/ 56 h 119"/>
                  <a:gd name="T2" fmla="*/ 7 w 138"/>
                  <a:gd name="T3" fmla="*/ 119 h 119"/>
                  <a:gd name="T4" fmla="*/ 127 w 138"/>
                  <a:gd name="T5" fmla="*/ 0 h 119"/>
                  <a:gd name="T6" fmla="*/ 0 w 138"/>
                  <a:gd name="T7" fmla="*/ 100 h 119"/>
                  <a:gd name="T8" fmla="*/ 0 w 138"/>
                  <a:gd name="T9" fmla="*/ 106 h 119"/>
                  <a:gd name="T10" fmla="*/ 86 w 138"/>
                  <a:gd name="T11" fmla="*/ 56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8" h="119">
                    <a:moveTo>
                      <a:pt x="86" y="56"/>
                    </a:moveTo>
                    <a:cubicBezTo>
                      <a:pt x="63" y="94"/>
                      <a:pt x="4" y="119"/>
                      <a:pt x="7" y="119"/>
                    </a:cubicBezTo>
                    <a:cubicBezTo>
                      <a:pt x="79" y="112"/>
                      <a:pt x="138" y="60"/>
                      <a:pt x="127" y="0"/>
                    </a:cubicBezTo>
                    <a:cubicBezTo>
                      <a:pt x="60" y="49"/>
                      <a:pt x="7" y="23"/>
                      <a:pt x="0" y="100"/>
                    </a:cubicBezTo>
                    <a:cubicBezTo>
                      <a:pt x="0" y="102"/>
                      <a:pt x="0" y="104"/>
                      <a:pt x="0" y="106"/>
                    </a:cubicBezTo>
                    <a:cubicBezTo>
                      <a:pt x="0" y="110"/>
                      <a:pt x="48" y="87"/>
                      <a:pt x="86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11" name="PA-任意多边形 15">
                <a:extLst>
                  <a:ext uri="{FF2B5EF4-FFF2-40B4-BE49-F238E27FC236}">
                    <a16:creationId xmlns:a16="http://schemas.microsoft.com/office/drawing/2014/main" id="{EE427F22-3535-4037-BEEC-832179C19C14}"/>
                  </a:ext>
                </a:extLst>
              </p:cNvPr>
              <p:cNvSpPr>
                <a:spLocks/>
              </p:cNvSpPr>
              <p:nvPr>
                <p:custDataLst>
                  <p:tags r:id="rId41"/>
                </p:custDataLst>
              </p:nvPr>
            </p:nvSpPr>
            <p:spPr bwMode="auto">
              <a:xfrm>
                <a:off x="631" y="1742"/>
                <a:ext cx="166" cy="249"/>
              </a:xfrm>
              <a:custGeom>
                <a:avLst/>
                <a:gdLst>
                  <a:gd name="T0" fmla="*/ 83 w 101"/>
                  <a:gd name="T1" fmla="*/ 0 h 152"/>
                  <a:gd name="T2" fmla="*/ 91 w 101"/>
                  <a:gd name="T3" fmla="*/ 92 h 152"/>
                  <a:gd name="T4" fmla="*/ 62 w 101"/>
                  <a:gd name="T5" fmla="*/ 106 h 152"/>
                  <a:gd name="T6" fmla="*/ 59 w 101"/>
                  <a:gd name="T7" fmla="*/ 41 h 152"/>
                  <a:gd name="T8" fmla="*/ 51 w 101"/>
                  <a:gd name="T9" fmla="*/ 118 h 152"/>
                  <a:gd name="T10" fmla="*/ 41 w 101"/>
                  <a:gd name="T11" fmla="*/ 152 h 152"/>
                  <a:gd name="T12" fmla="*/ 83 w 101"/>
                  <a:gd name="T13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1" h="152">
                    <a:moveTo>
                      <a:pt x="83" y="0"/>
                    </a:moveTo>
                    <a:cubicBezTo>
                      <a:pt x="75" y="62"/>
                      <a:pt x="101" y="61"/>
                      <a:pt x="91" y="92"/>
                    </a:cubicBezTo>
                    <a:cubicBezTo>
                      <a:pt x="81" y="95"/>
                      <a:pt x="70" y="99"/>
                      <a:pt x="62" y="106"/>
                    </a:cubicBezTo>
                    <a:cubicBezTo>
                      <a:pt x="51" y="73"/>
                      <a:pt x="60" y="39"/>
                      <a:pt x="59" y="41"/>
                    </a:cubicBezTo>
                    <a:cubicBezTo>
                      <a:pt x="57" y="43"/>
                      <a:pt x="39" y="82"/>
                      <a:pt x="51" y="118"/>
                    </a:cubicBezTo>
                    <a:cubicBezTo>
                      <a:pt x="45" y="128"/>
                      <a:pt x="42" y="140"/>
                      <a:pt x="41" y="152"/>
                    </a:cubicBezTo>
                    <a:cubicBezTo>
                      <a:pt x="0" y="93"/>
                      <a:pt x="29" y="20"/>
                      <a:pt x="8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12" name="PA-任意多边形 16">
                <a:extLst>
                  <a:ext uri="{FF2B5EF4-FFF2-40B4-BE49-F238E27FC236}">
                    <a16:creationId xmlns:a16="http://schemas.microsoft.com/office/drawing/2014/main" id="{C01E0C2C-292B-453E-817E-0142E39A5F9E}"/>
                  </a:ext>
                </a:extLst>
              </p:cNvPr>
              <p:cNvSpPr>
                <a:spLocks/>
              </p:cNvSpPr>
              <p:nvPr>
                <p:custDataLst>
                  <p:tags r:id="rId42"/>
                </p:custDataLst>
              </p:nvPr>
            </p:nvSpPr>
            <p:spPr bwMode="auto">
              <a:xfrm>
                <a:off x="646" y="2001"/>
                <a:ext cx="110" cy="67"/>
              </a:xfrm>
              <a:custGeom>
                <a:avLst/>
                <a:gdLst>
                  <a:gd name="T0" fmla="*/ 67 w 67"/>
                  <a:gd name="T1" fmla="*/ 4 h 41"/>
                  <a:gd name="T2" fmla="*/ 22 w 67"/>
                  <a:gd name="T3" fmla="*/ 23 h 41"/>
                  <a:gd name="T4" fmla="*/ 33 w 67"/>
                  <a:gd name="T5" fmla="*/ 0 h 41"/>
                  <a:gd name="T6" fmla="*/ 0 w 67"/>
                  <a:gd name="T7" fmla="*/ 40 h 41"/>
                  <a:gd name="T8" fmla="*/ 3 w 67"/>
                  <a:gd name="T9" fmla="*/ 40 h 41"/>
                  <a:gd name="T10" fmla="*/ 67 w 67"/>
                  <a:gd name="T11" fmla="*/ 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7" h="41">
                    <a:moveTo>
                      <a:pt x="67" y="4"/>
                    </a:moveTo>
                    <a:cubicBezTo>
                      <a:pt x="52" y="10"/>
                      <a:pt x="36" y="18"/>
                      <a:pt x="22" y="23"/>
                    </a:cubicBezTo>
                    <a:cubicBezTo>
                      <a:pt x="26" y="18"/>
                      <a:pt x="33" y="10"/>
                      <a:pt x="33" y="0"/>
                    </a:cubicBezTo>
                    <a:cubicBezTo>
                      <a:pt x="25" y="16"/>
                      <a:pt x="11" y="27"/>
                      <a:pt x="0" y="40"/>
                    </a:cubicBezTo>
                    <a:cubicBezTo>
                      <a:pt x="0" y="41"/>
                      <a:pt x="1" y="41"/>
                      <a:pt x="3" y="40"/>
                    </a:cubicBezTo>
                    <a:cubicBezTo>
                      <a:pt x="23" y="30"/>
                      <a:pt x="48" y="15"/>
                      <a:pt x="6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13" name="PA-任意多边形 17">
                <a:extLst>
                  <a:ext uri="{FF2B5EF4-FFF2-40B4-BE49-F238E27FC236}">
                    <a16:creationId xmlns:a16="http://schemas.microsoft.com/office/drawing/2014/main" id="{9EA747DD-FE61-4F0C-848F-F02F859872D2}"/>
                  </a:ext>
                </a:extLst>
              </p:cNvPr>
              <p:cNvSpPr>
                <a:spLocks/>
              </p:cNvSpPr>
              <p:nvPr>
                <p:custDataLst>
                  <p:tags r:id="rId43"/>
                </p:custDataLst>
              </p:nvPr>
            </p:nvSpPr>
            <p:spPr bwMode="auto">
              <a:xfrm>
                <a:off x="829" y="1609"/>
                <a:ext cx="219" cy="223"/>
              </a:xfrm>
              <a:custGeom>
                <a:avLst/>
                <a:gdLst>
                  <a:gd name="T0" fmla="*/ 83 w 133"/>
                  <a:gd name="T1" fmla="*/ 62 h 136"/>
                  <a:gd name="T2" fmla="*/ 18 w 133"/>
                  <a:gd name="T3" fmla="*/ 136 h 136"/>
                  <a:gd name="T4" fmla="*/ 112 w 133"/>
                  <a:gd name="T5" fmla="*/ 0 h 136"/>
                  <a:gd name="T6" fmla="*/ 8 w 133"/>
                  <a:gd name="T7" fmla="*/ 119 h 136"/>
                  <a:gd name="T8" fmla="*/ 9 w 133"/>
                  <a:gd name="T9" fmla="*/ 125 h 136"/>
                  <a:gd name="T10" fmla="*/ 83 w 133"/>
                  <a:gd name="T11" fmla="*/ 62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3" h="136">
                    <a:moveTo>
                      <a:pt x="83" y="62"/>
                    </a:moveTo>
                    <a:cubicBezTo>
                      <a:pt x="67" y="102"/>
                      <a:pt x="15" y="136"/>
                      <a:pt x="18" y="136"/>
                    </a:cubicBezTo>
                    <a:cubicBezTo>
                      <a:pt x="86" y="116"/>
                      <a:pt x="133" y="56"/>
                      <a:pt x="112" y="0"/>
                    </a:cubicBezTo>
                    <a:cubicBezTo>
                      <a:pt x="56" y="60"/>
                      <a:pt x="0" y="45"/>
                      <a:pt x="8" y="119"/>
                    </a:cubicBezTo>
                    <a:cubicBezTo>
                      <a:pt x="8" y="121"/>
                      <a:pt x="8" y="123"/>
                      <a:pt x="9" y="125"/>
                    </a:cubicBezTo>
                    <a:cubicBezTo>
                      <a:pt x="9" y="129"/>
                      <a:pt x="51" y="98"/>
                      <a:pt x="83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14" name="PA-任意多边形 18">
                <a:extLst>
                  <a:ext uri="{FF2B5EF4-FFF2-40B4-BE49-F238E27FC236}">
                    <a16:creationId xmlns:a16="http://schemas.microsoft.com/office/drawing/2014/main" id="{1E26C4C5-2B03-4CD5-A7BF-14ADD8D28938}"/>
                  </a:ext>
                </a:extLst>
              </p:cNvPr>
              <p:cNvSpPr>
                <a:spLocks/>
              </p:cNvSpPr>
              <p:nvPr>
                <p:custDataLst>
                  <p:tags r:id="rId44"/>
                </p:custDataLst>
              </p:nvPr>
            </p:nvSpPr>
            <p:spPr bwMode="auto">
              <a:xfrm>
                <a:off x="749" y="1541"/>
                <a:ext cx="149" cy="252"/>
              </a:xfrm>
              <a:custGeom>
                <a:avLst/>
                <a:gdLst>
                  <a:gd name="T0" fmla="*/ 63 w 91"/>
                  <a:gd name="T1" fmla="*/ 0 h 154"/>
                  <a:gd name="T2" fmla="*/ 88 w 91"/>
                  <a:gd name="T3" fmla="*/ 87 h 154"/>
                  <a:gd name="T4" fmla="*/ 62 w 91"/>
                  <a:gd name="T5" fmla="*/ 105 h 154"/>
                  <a:gd name="T6" fmla="*/ 47 w 91"/>
                  <a:gd name="T7" fmla="*/ 44 h 154"/>
                  <a:gd name="T8" fmla="*/ 54 w 91"/>
                  <a:gd name="T9" fmla="*/ 119 h 154"/>
                  <a:gd name="T10" fmla="*/ 50 w 91"/>
                  <a:gd name="T11" fmla="*/ 154 h 154"/>
                  <a:gd name="T12" fmla="*/ 63 w 91"/>
                  <a:gd name="T1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154">
                    <a:moveTo>
                      <a:pt x="63" y="0"/>
                    </a:moveTo>
                    <a:cubicBezTo>
                      <a:pt x="67" y="61"/>
                      <a:pt x="91" y="55"/>
                      <a:pt x="88" y="87"/>
                    </a:cubicBezTo>
                    <a:cubicBezTo>
                      <a:pt x="78" y="92"/>
                      <a:pt x="69" y="97"/>
                      <a:pt x="62" y="105"/>
                    </a:cubicBezTo>
                    <a:cubicBezTo>
                      <a:pt x="45" y="76"/>
                      <a:pt x="48" y="42"/>
                      <a:pt x="47" y="44"/>
                    </a:cubicBezTo>
                    <a:cubicBezTo>
                      <a:pt x="46" y="46"/>
                      <a:pt x="36" y="86"/>
                      <a:pt x="54" y="119"/>
                    </a:cubicBezTo>
                    <a:cubicBezTo>
                      <a:pt x="49" y="130"/>
                      <a:pt x="49" y="142"/>
                      <a:pt x="50" y="154"/>
                    </a:cubicBezTo>
                    <a:cubicBezTo>
                      <a:pt x="0" y="105"/>
                      <a:pt x="15" y="29"/>
                      <a:pt x="6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15" name="PA-任意多边形 19">
                <a:extLst>
                  <a:ext uri="{FF2B5EF4-FFF2-40B4-BE49-F238E27FC236}">
                    <a16:creationId xmlns:a16="http://schemas.microsoft.com/office/drawing/2014/main" id="{A2B1E56E-32B9-4696-A5D4-EEC57C273707}"/>
                  </a:ext>
                </a:extLst>
              </p:cNvPr>
              <p:cNvSpPr>
                <a:spLocks/>
              </p:cNvSpPr>
              <p:nvPr>
                <p:custDataLst>
                  <p:tags r:id="rId45"/>
                </p:custDataLst>
              </p:nvPr>
            </p:nvSpPr>
            <p:spPr bwMode="auto">
              <a:xfrm>
                <a:off x="795" y="1798"/>
                <a:ext cx="93" cy="78"/>
              </a:xfrm>
              <a:custGeom>
                <a:avLst/>
                <a:gdLst>
                  <a:gd name="T0" fmla="*/ 57 w 57"/>
                  <a:gd name="T1" fmla="*/ 0 h 48"/>
                  <a:gd name="T2" fmla="*/ 18 w 57"/>
                  <a:gd name="T3" fmla="*/ 26 h 48"/>
                  <a:gd name="T4" fmla="*/ 25 w 57"/>
                  <a:gd name="T5" fmla="*/ 2 h 48"/>
                  <a:gd name="T6" fmla="*/ 0 w 57"/>
                  <a:gd name="T7" fmla="*/ 46 h 48"/>
                  <a:gd name="T8" fmla="*/ 3 w 57"/>
                  <a:gd name="T9" fmla="*/ 47 h 48"/>
                  <a:gd name="T10" fmla="*/ 57 w 57"/>
                  <a:gd name="T1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48">
                    <a:moveTo>
                      <a:pt x="57" y="0"/>
                    </a:moveTo>
                    <a:cubicBezTo>
                      <a:pt x="44" y="9"/>
                      <a:pt x="31" y="19"/>
                      <a:pt x="18" y="26"/>
                    </a:cubicBezTo>
                    <a:cubicBezTo>
                      <a:pt x="21" y="21"/>
                      <a:pt x="26" y="12"/>
                      <a:pt x="25" y="2"/>
                    </a:cubicBezTo>
                    <a:cubicBezTo>
                      <a:pt x="20" y="19"/>
                      <a:pt x="8" y="32"/>
                      <a:pt x="0" y="46"/>
                    </a:cubicBezTo>
                    <a:cubicBezTo>
                      <a:pt x="0" y="48"/>
                      <a:pt x="1" y="48"/>
                      <a:pt x="3" y="47"/>
                    </a:cubicBezTo>
                    <a:cubicBezTo>
                      <a:pt x="20" y="33"/>
                      <a:pt x="41" y="14"/>
                      <a:pt x="5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16" name="PA-任意多边形 20">
                <a:extLst>
                  <a:ext uri="{FF2B5EF4-FFF2-40B4-BE49-F238E27FC236}">
                    <a16:creationId xmlns:a16="http://schemas.microsoft.com/office/drawing/2014/main" id="{46496FD8-7DBA-43F6-8A92-EE304C4463D4}"/>
                  </a:ext>
                </a:extLst>
              </p:cNvPr>
              <p:cNvSpPr>
                <a:spLocks/>
              </p:cNvSpPr>
              <p:nvPr>
                <p:custDataLst>
                  <p:tags r:id="rId46"/>
                </p:custDataLst>
              </p:nvPr>
            </p:nvSpPr>
            <p:spPr bwMode="auto">
              <a:xfrm>
                <a:off x="910" y="1369"/>
                <a:ext cx="211" cy="244"/>
              </a:xfrm>
              <a:custGeom>
                <a:avLst/>
                <a:gdLst>
                  <a:gd name="T0" fmla="*/ 82 w 129"/>
                  <a:gd name="T1" fmla="*/ 65 h 149"/>
                  <a:gd name="T2" fmla="*/ 33 w 129"/>
                  <a:gd name="T3" fmla="*/ 148 h 149"/>
                  <a:gd name="T4" fmla="*/ 98 w 129"/>
                  <a:gd name="T5" fmla="*/ 0 h 149"/>
                  <a:gd name="T6" fmla="*/ 21 w 129"/>
                  <a:gd name="T7" fmla="*/ 134 h 149"/>
                  <a:gd name="T8" fmla="*/ 23 w 129"/>
                  <a:gd name="T9" fmla="*/ 139 h 149"/>
                  <a:gd name="T10" fmla="*/ 82 w 129"/>
                  <a:gd name="T11" fmla="*/ 65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9" h="149">
                    <a:moveTo>
                      <a:pt x="82" y="65"/>
                    </a:moveTo>
                    <a:cubicBezTo>
                      <a:pt x="75" y="106"/>
                      <a:pt x="31" y="149"/>
                      <a:pt x="33" y="148"/>
                    </a:cubicBezTo>
                    <a:cubicBezTo>
                      <a:pt x="95" y="117"/>
                      <a:pt x="129" y="50"/>
                      <a:pt x="98" y="0"/>
                    </a:cubicBezTo>
                    <a:cubicBezTo>
                      <a:pt x="56" y="68"/>
                      <a:pt x="0" y="64"/>
                      <a:pt x="21" y="134"/>
                    </a:cubicBezTo>
                    <a:cubicBezTo>
                      <a:pt x="22" y="136"/>
                      <a:pt x="22" y="137"/>
                      <a:pt x="23" y="139"/>
                    </a:cubicBezTo>
                    <a:cubicBezTo>
                      <a:pt x="24" y="143"/>
                      <a:pt x="58" y="106"/>
                      <a:pt x="82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17" name="PA-任意多边形 21">
                <a:extLst>
                  <a:ext uri="{FF2B5EF4-FFF2-40B4-BE49-F238E27FC236}">
                    <a16:creationId xmlns:a16="http://schemas.microsoft.com/office/drawing/2014/main" id="{FDF6185F-3046-4E5E-B0D2-6E892AC13422}"/>
                  </a:ext>
                </a:extLst>
              </p:cNvPr>
              <p:cNvSpPr>
                <a:spLocks/>
              </p:cNvSpPr>
              <p:nvPr>
                <p:custDataLst>
                  <p:tags r:id="rId47"/>
                </p:custDataLst>
              </p:nvPr>
            </p:nvSpPr>
            <p:spPr bwMode="auto">
              <a:xfrm>
                <a:off x="838" y="1335"/>
                <a:ext cx="132" cy="245"/>
              </a:xfrm>
              <a:custGeom>
                <a:avLst/>
                <a:gdLst>
                  <a:gd name="T0" fmla="*/ 41 w 81"/>
                  <a:gd name="T1" fmla="*/ 0 h 150"/>
                  <a:gd name="T2" fmla="*/ 81 w 81"/>
                  <a:gd name="T3" fmla="*/ 78 h 150"/>
                  <a:gd name="T4" fmla="*/ 60 w 81"/>
                  <a:gd name="T5" fmla="*/ 100 h 150"/>
                  <a:gd name="T6" fmla="*/ 34 w 81"/>
                  <a:gd name="T7" fmla="*/ 45 h 150"/>
                  <a:gd name="T8" fmla="*/ 54 w 81"/>
                  <a:gd name="T9" fmla="*/ 115 h 150"/>
                  <a:gd name="T10" fmla="*/ 57 w 81"/>
                  <a:gd name="T11" fmla="*/ 150 h 150"/>
                  <a:gd name="T12" fmla="*/ 41 w 81"/>
                  <a:gd name="T13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150">
                    <a:moveTo>
                      <a:pt x="41" y="0"/>
                    </a:moveTo>
                    <a:cubicBezTo>
                      <a:pt x="56" y="58"/>
                      <a:pt x="79" y="47"/>
                      <a:pt x="81" y="78"/>
                    </a:cubicBezTo>
                    <a:cubicBezTo>
                      <a:pt x="72" y="85"/>
                      <a:pt x="65" y="92"/>
                      <a:pt x="60" y="100"/>
                    </a:cubicBezTo>
                    <a:cubicBezTo>
                      <a:pt x="38" y="75"/>
                      <a:pt x="35" y="42"/>
                      <a:pt x="34" y="45"/>
                    </a:cubicBezTo>
                    <a:cubicBezTo>
                      <a:pt x="33" y="47"/>
                      <a:pt x="31" y="87"/>
                      <a:pt x="54" y="115"/>
                    </a:cubicBezTo>
                    <a:cubicBezTo>
                      <a:pt x="52" y="126"/>
                      <a:pt x="54" y="138"/>
                      <a:pt x="57" y="150"/>
                    </a:cubicBezTo>
                    <a:cubicBezTo>
                      <a:pt x="0" y="112"/>
                      <a:pt x="1" y="36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18" name="PA-任意多边形 22">
                <a:extLst>
                  <a:ext uri="{FF2B5EF4-FFF2-40B4-BE49-F238E27FC236}">
                    <a16:creationId xmlns:a16="http://schemas.microsoft.com/office/drawing/2014/main" id="{1802D6CA-0F99-40B8-B6EB-53B132B42F2E}"/>
                  </a:ext>
                </a:extLst>
              </p:cNvPr>
              <p:cNvSpPr>
                <a:spLocks/>
              </p:cNvSpPr>
              <p:nvPr>
                <p:custDataLst>
                  <p:tags r:id="rId48"/>
                </p:custDataLst>
              </p:nvPr>
            </p:nvSpPr>
            <p:spPr bwMode="auto">
              <a:xfrm>
                <a:off x="911" y="1572"/>
                <a:ext cx="78" cy="93"/>
              </a:xfrm>
              <a:custGeom>
                <a:avLst/>
                <a:gdLst>
                  <a:gd name="T0" fmla="*/ 47 w 47"/>
                  <a:gd name="T1" fmla="*/ 0 h 57"/>
                  <a:gd name="T2" fmla="*/ 14 w 47"/>
                  <a:gd name="T3" fmla="*/ 33 h 57"/>
                  <a:gd name="T4" fmla="*/ 15 w 47"/>
                  <a:gd name="T5" fmla="*/ 9 h 57"/>
                  <a:gd name="T6" fmla="*/ 0 w 47"/>
                  <a:gd name="T7" fmla="*/ 56 h 57"/>
                  <a:gd name="T8" fmla="*/ 3 w 47"/>
                  <a:gd name="T9" fmla="*/ 56 h 57"/>
                  <a:gd name="T10" fmla="*/ 47 w 47"/>
                  <a:gd name="T11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57">
                    <a:moveTo>
                      <a:pt x="47" y="0"/>
                    </a:moveTo>
                    <a:cubicBezTo>
                      <a:pt x="36" y="12"/>
                      <a:pt x="25" y="24"/>
                      <a:pt x="14" y="33"/>
                    </a:cubicBezTo>
                    <a:cubicBezTo>
                      <a:pt x="15" y="27"/>
                      <a:pt x="18" y="18"/>
                      <a:pt x="15" y="9"/>
                    </a:cubicBezTo>
                    <a:cubicBezTo>
                      <a:pt x="14" y="26"/>
                      <a:pt x="5" y="40"/>
                      <a:pt x="0" y="56"/>
                    </a:cubicBezTo>
                    <a:cubicBezTo>
                      <a:pt x="0" y="57"/>
                      <a:pt x="1" y="57"/>
                      <a:pt x="3" y="56"/>
                    </a:cubicBezTo>
                    <a:cubicBezTo>
                      <a:pt x="17" y="39"/>
                      <a:pt x="34" y="17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19" name="PA-任意多边形 23">
                <a:extLst>
                  <a:ext uri="{FF2B5EF4-FFF2-40B4-BE49-F238E27FC236}">
                    <a16:creationId xmlns:a16="http://schemas.microsoft.com/office/drawing/2014/main" id="{5ADE542C-A8FE-4B03-8DF1-080FFA4CFC02}"/>
                  </a:ext>
                </a:extLst>
              </p:cNvPr>
              <p:cNvSpPr>
                <a:spLocks/>
              </p:cNvSpPr>
              <p:nvPr>
                <p:custDataLst>
                  <p:tags r:id="rId49"/>
                </p:custDataLst>
              </p:nvPr>
            </p:nvSpPr>
            <p:spPr bwMode="auto">
              <a:xfrm>
                <a:off x="938" y="1124"/>
                <a:ext cx="200" cy="253"/>
              </a:xfrm>
              <a:custGeom>
                <a:avLst/>
                <a:gdLst>
                  <a:gd name="T0" fmla="*/ 80 w 122"/>
                  <a:gd name="T1" fmla="*/ 65 h 155"/>
                  <a:gd name="T2" fmla="*/ 48 w 122"/>
                  <a:gd name="T3" fmla="*/ 154 h 155"/>
                  <a:gd name="T4" fmla="*/ 83 w 122"/>
                  <a:gd name="T5" fmla="*/ 0 h 155"/>
                  <a:gd name="T6" fmla="*/ 34 w 122"/>
                  <a:gd name="T7" fmla="*/ 142 h 155"/>
                  <a:gd name="T8" fmla="*/ 36 w 122"/>
                  <a:gd name="T9" fmla="*/ 147 h 155"/>
                  <a:gd name="T10" fmla="*/ 80 w 122"/>
                  <a:gd name="T11" fmla="*/ 6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2" h="155">
                    <a:moveTo>
                      <a:pt x="80" y="65"/>
                    </a:moveTo>
                    <a:cubicBezTo>
                      <a:pt x="80" y="106"/>
                      <a:pt x="46" y="155"/>
                      <a:pt x="48" y="154"/>
                    </a:cubicBezTo>
                    <a:cubicBezTo>
                      <a:pt x="102" y="112"/>
                      <a:pt x="122" y="42"/>
                      <a:pt x="83" y="0"/>
                    </a:cubicBezTo>
                    <a:cubicBezTo>
                      <a:pt x="55" y="73"/>
                      <a:pt x="0" y="79"/>
                      <a:pt x="34" y="142"/>
                    </a:cubicBezTo>
                    <a:cubicBezTo>
                      <a:pt x="35" y="144"/>
                      <a:pt x="35" y="145"/>
                      <a:pt x="36" y="147"/>
                    </a:cubicBezTo>
                    <a:cubicBezTo>
                      <a:pt x="38" y="150"/>
                      <a:pt x="65" y="109"/>
                      <a:pt x="80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20" name="PA-任意多边形 24">
                <a:extLst>
                  <a:ext uri="{FF2B5EF4-FFF2-40B4-BE49-F238E27FC236}">
                    <a16:creationId xmlns:a16="http://schemas.microsoft.com/office/drawing/2014/main" id="{661F61BE-BFA4-4567-B0D8-36BFFE45F0B2}"/>
                  </a:ext>
                </a:extLst>
              </p:cNvPr>
              <p:cNvSpPr>
                <a:spLocks/>
              </p:cNvSpPr>
              <p:nvPr>
                <p:custDataLst>
                  <p:tags r:id="rId50"/>
                </p:custDataLst>
              </p:nvPr>
            </p:nvSpPr>
            <p:spPr bwMode="auto">
              <a:xfrm>
                <a:off x="856" y="1120"/>
                <a:ext cx="139" cy="229"/>
              </a:xfrm>
              <a:custGeom>
                <a:avLst/>
                <a:gdLst>
                  <a:gd name="T0" fmla="*/ 33 w 85"/>
                  <a:gd name="T1" fmla="*/ 0 h 140"/>
                  <a:gd name="T2" fmla="*/ 85 w 85"/>
                  <a:gd name="T3" fmla="*/ 68 h 140"/>
                  <a:gd name="T4" fmla="*/ 69 w 85"/>
                  <a:gd name="T5" fmla="*/ 93 h 140"/>
                  <a:gd name="T6" fmla="*/ 34 w 85"/>
                  <a:gd name="T7" fmla="*/ 44 h 140"/>
                  <a:gd name="T8" fmla="*/ 66 w 85"/>
                  <a:gd name="T9" fmla="*/ 108 h 140"/>
                  <a:gd name="T10" fmla="*/ 75 w 85"/>
                  <a:gd name="T11" fmla="*/ 140 h 140"/>
                  <a:gd name="T12" fmla="*/ 33 w 85"/>
                  <a:gd name="T13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140">
                    <a:moveTo>
                      <a:pt x="33" y="0"/>
                    </a:moveTo>
                    <a:cubicBezTo>
                      <a:pt x="57" y="53"/>
                      <a:pt x="77" y="39"/>
                      <a:pt x="85" y="68"/>
                    </a:cubicBezTo>
                    <a:cubicBezTo>
                      <a:pt x="78" y="75"/>
                      <a:pt x="72" y="84"/>
                      <a:pt x="69" y="93"/>
                    </a:cubicBezTo>
                    <a:cubicBezTo>
                      <a:pt x="43" y="73"/>
                      <a:pt x="34" y="42"/>
                      <a:pt x="34" y="44"/>
                    </a:cubicBezTo>
                    <a:cubicBezTo>
                      <a:pt x="33" y="47"/>
                      <a:pt x="39" y="86"/>
                      <a:pt x="66" y="108"/>
                    </a:cubicBezTo>
                    <a:cubicBezTo>
                      <a:pt x="66" y="119"/>
                      <a:pt x="70" y="130"/>
                      <a:pt x="75" y="140"/>
                    </a:cubicBezTo>
                    <a:cubicBezTo>
                      <a:pt x="14" y="114"/>
                      <a:pt x="0" y="42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21" name="PA-任意多边形 25">
                <a:extLst>
                  <a:ext uri="{FF2B5EF4-FFF2-40B4-BE49-F238E27FC236}">
                    <a16:creationId xmlns:a16="http://schemas.microsoft.com/office/drawing/2014/main" id="{B59812AB-92BE-4B3E-BF62-E91EF2A4E3F8}"/>
                  </a:ext>
                </a:extLst>
              </p:cNvPr>
              <p:cNvSpPr>
                <a:spLocks/>
              </p:cNvSpPr>
              <p:nvPr>
                <p:custDataLst>
                  <p:tags r:id="rId51"/>
                </p:custDataLst>
              </p:nvPr>
            </p:nvSpPr>
            <p:spPr bwMode="auto">
              <a:xfrm>
                <a:off x="975" y="1333"/>
                <a:ext cx="56" cy="103"/>
              </a:xfrm>
              <a:custGeom>
                <a:avLst/>
                <a:gdLst>
                  <a:gd name="T0" fmla="*/ 34 w 34"/>
                  <a:gd name="T1" fmla="*/ 0 h 63"/>
                  <a:gd name="T2" fmla="*/ 9 w 34"/>
                  <a:gd name="T3" fmla="*/ 38 h 63"/>
                  <a:gd name="T4" fmla="*/ 6 w 34"/>
                  <a:gd name="T5" fmla="*/ 14 h 63"/>
                  <a:gd name="T6" fmla="*/ 0 w 34"/>
                  <a:gd name="T7" fmla="*/ 62 h 63"/>
                  <a:gd name="T8" fmla="*/ 3 w 34"/>
                  <a:gd name="T9" fmla="*/ 61 h 63"/>
                  <a:gd name="T10" fmla="*/ 34 w 34"/>
                  <a:gd name="T11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63">
                    <a:moveTo>
                      <a:pt x="34" y="0"/>
                    </a:moveTo>
                    <a:cubicBezTo>
                      <a:pt x="26" y="13"/>
                      <a:pt x="18" y="26"/>
                      <a:pt x="9" y="38"/>
                    </a:cubicBezTo>
                    <a:cubicBezTo>
                      <a:pt x="9" y="32"/>
                      <a:pt x="11" y="22"/>
                      <a:pt x="6" y="14"/>
                    </a:cubicBezTo>
                    <a:cubicBezTo>
                      <a:pt x="8" y="30"/>
                      <a:pt x="2" y="46"/>
                      <a:pt x="0" y="62"/>
                    </a:cubicBezTo>
                    <a:cubicBezTo>
                      <a:pt x="0" y="63"/>
                      <a:pt x="2" y="63"/>
                      <a:pt x="3" y="61"/>
                    </a:cubicBezTo>
                    <a:cubicBezTo>
                      <a:pt x="13" y="43"/>
                      <a:pt x="25" y="19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22" name="PA-任意多边形 26">
                <a:extLst>
                  <a:ext uri="{FF2B5EF4-FFF2-40B4-BE49-F238E27FC236}">
                    <a16:creationId xmlns:a16="http://schemas.microsoft.com/office/drawing/2014/main" id="{ADC4E05D-1D59-4F4A-ACCD-942BB36D0192}"/>
                  </a:ext>
                </a:extLst>
              </p:cNvPr>
              <p:cNvSpPr>
                <a:spLocks/>
              </p:cNvSpPr>
              <p:nvPr>
                <p:custDataLst>
                  <p:tags r:id="rId52"/>
                </p:custDataLst>
              </p:nvPr>
            </p:nvSpPr>
            <p:spPr bwMode="auto">
              <a:xfrm>
                <a:off x="931" y="893"/>
                <a:ext cx="179" cy="253"/>
              </a:xfrm>
              <a:custGeom>
                <a:avLst/>
                <a:gdLst>
                  <a:gd name="T0" fmla="*/ 73 w 109"/>
                  <a:gd name="T1" fmla="*/ 63 h 155"/>
                  <a:gd name="T2" fmla="*/ 59 w 109"/>
                  <a:gd name="T3" fmla="*/ 154 h 155"/>
                  <a:gd name="T4" fmla="*/ 65 w 109"/>
                  <a:gd name="T5" fmla="*/ 0 h 155"/>
                  <a:gd name="T6" fmla="*/ 44 w 109"/>
                  <a:gd name="T7" fmla="*/ 146 h 155"/>
                  <a:gd name="T8" fmla="*/ 47 w 109"/>
                  <a:gd name="T9" fmla="*/ 149 h 155"/>
                  <a:gd name="T10" fmla="*/ 73 w 109"/>
                  <a:gd name="T11" fmla="*/ 63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9" h="155">
                    <a:moveTo>
                      <a:pt x="73" y="63"/>
                    </a:moveTo>
                    <a:cubicBezTo>
                      <a:pt x="81" y="102"/>
                      <a:pt x="58" y="155"/>
                      <a:pt x="59" y="154"/>
                    </a:cubicBezTo>
                    <a:cubicBezTo>
                      <a:pt x="103" y="104"/>
                      <a:pt x="109" y="34"/>
                      <a:pt x="65" y="0"/>
                    </a:cubicBezTo>
                    <a:cubicBezTo>
                      <a:pt x="51" y="75"/>
                      <a:pt x="0" y="91"/>
                      <a:pt x="44" y="146"/>
                    </a:cubicBezTo>
                    <a:cubicBezTo>
                      <a:pt x="45" y="147"/>
                      <a:pt x="46" y="148"/>
                      <a:pt x="47" y="149"/>
                    </a:cubicBezTo>
                    <a:cubicBezTo>
                      <a:pt x="49" y="152"/>
                      <a:pt x="67" y="108"/>
                      <a:pt x="73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23" name="PA-任意多边形 27">
                <a:extLst>
                  <a:ext uri="{FF2B5EF4-FFF2-40B4-BE49-F238E27FC236}">
                    <a16:creationId xmlns:a16="http://schemas.microsoft.com/office/drawing/2014/main" id="{2BC96078-CA95-479A-97B0-6A0184BFE68D}"/>
                  </a:ext>
                </a:extLst>
              </p:cNvPr>
              <p:cNvSpPr>
                <a:spLocks/>
              </p:cNvSpPr>
              <p:nvPr>
                <p:custDataLst>
                  <p:tags r:id="rId53"/>
                </p:custDataLst>
              </p:nvPr>
            </p:nvSpPr>
            <p:spPr bwMode="auto">
              <a:xfrm>
                <a:off x="841" y="921"/>
                <a:ext cx="148" cy="206"/>
              </a:xfrm>
              <a:custGeom>
                <a:avLst/>
                <a:gdLst>
                  <a:gd name="T0" fmla="*/ 23 w 90"/>
                  <a:gd name="T1" fmla="*/ 0 h 126"/>
                  <a:gd name="T2" fmla="*/ 86 w 90"/>
                  <a:gd name="T3" fmla="*/ 55 h 126"/>
                  <a:gd name="T4" fmla="*/ 75 w 90"/>
                  <a:gd name="T5" fmla="*/ 82 h 126"/>
                  <a:gd name="T6" fmla="*/ 32 w 90"/>
                  <a:gd name="T7" fmla="*/ 42 h 126"/>
                  <a:gd name="T8" fmla="*/ 75 w 90"/>
                  <a:gd name="T9" fmla="*/ 97 h 126"/>
                  <a:gd name="T10" fmla="*/ 90 w 90"/>
                  <a:gd name="T11" fmla="*/ 126 h 126"/>
                  <a:gd name="T12" fmla="*/ 23 w 90"/>
                  <a:gd name="T13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26">
                    <a:moveTo>
                      <a:pt x="23" y="0"/>
                    </a:moveTo>
                    <a:cubicBezTo>
                      <a:pt x="56" y="46"/>
                      <a:pt x="73" y="29"/>
                      <a:pt x="86" y="55"/>
                    </a:cubicBezTo>
                    <a:cubicBezTo>
                      <a:pt x="80" y="64"/>
                      <a:pt x="76" y="73"/>
                      <a:pt x="75" y="82"/>
                    </a:cubicBezTo>
                    <a:cubicBezTo>
                      <a:pt x="47" y="68"/>
                      <a:pt x="32" y="40"/>
                      <a:pt x="32" y="42"/>
                    </a:cubicBezTo>
                    <a:cubicBezTo>
                      <a:pt x="32" y="44"/>
                      <a:pt x="45" y="81"/>
                      <a:pt x="75" y="97"/>
                    </a:cubicBezTo>
                    <a:cubicBezTo>
                      <a:pt x="77" y="108"/>
                      <a:pt x="83" y="117"/>
                      <a:pt x="90" y="126"/>
                    </a:cubicBezTo>
                    <a:cubicBezTo>
                      <a:pt x="26" y="113"/>
                      <a:pt x="0" y="46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24" name="PA-任意多边形 28">
                <a:extLst>
                  <a:ext uri="{FF2B5EF4-FFF2-40B4-BE49-F238E27FC236}">
                    <a16:creationId xmlns:a16="http://schemas.microsoft.com/office/drawing/2014/main" id="{F1874224-C8D8-4B2B-A664-3D0FFE500C41}"/>
                  </a:ext>
                </a:extLst>
              </p:cNvPr>
              <p:cNvSpPr>
                <a:spLocks/>
              </p:cNvSpPr>
              <p:nvPr>
                <p:custDataLst>
                  <p:tags r:id="rId54"/>
                </p:custDataLst>
              </p:nvPr>
            </p:nvSpPr>
            <p:spPr bwMode="auto">
              <a:xfrm>
                <a:off x="995" y="1102"/>
                <a:ext cx="41" cy="108"/>
              </a:xfrm>
              <a:custGeom>
                <a:avLst/>
                <a:gdLst>
                  <a:gd name="T0" fmla="*/ 25 w 25"/>
                  <a:gd name="T1" fmla="*/ 0 h 66"/>
                  <a:gd name="T2" fmla="*/ 7 w 25"/>
                  <a:gd name="T3" fmla="*/ 40 h 66"/>
                  <a:gd name="T4" fmla="*/ 0 w 25"/>
                  <a:gd name="T5" fmla="*/ 18 h 66"/>
                  <a:gd name="T6" fmla="*/ 3 w 25"/>
                  <a:gd name="T7" fmla="*/ 65 h 66"/>
                  <a:gd name="T8" fmla="*/ 5 w 25"/>
                  <a:gd name="T9" fmla="*/ 64 h 66"/>
                  <a:gd name="T10" fmla="*/ 25 w 25"/>
                  <a:gd name="T1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66">
                    <a:moveTo>
                      <a:pt x="25" y="0"/>
                    </a:moveTo>
                    <a:cubicBezTo>
                      <a:pt x="19" y="13"/>
                      <a:pt x="13" y="28"/>
                      <a:pt x="7" y="40"/>
                    </a:cubicBezTo>
                    <a:cubicBezTo>
                      <a:pt x="6" y="34"/>
                      <a:pt x="6" y="25"/>
                      <a:pt x="0" y="18"/>
                    </a:cubicBezTo>
                    <a:cubicBezTo>
                      <a:pt x="4" y="33"/>
                      <a:pt x="2" y="49"/>
                      <a:pt x="3" y="65"/>
                    </a:cubicBezTo>
                    <a:cubicBezTo>
                      <a:pt x="3" y="66"/>
                      <a:pt x="5" y="66"/>
                      <a:pt x="5" y="64"/>
                    </a:cubicBezTo>
                    <a:cubicBezTo>
                      <a:pt x="12" y="44"/>
                      <a:pt x="19" y="19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25" name="PA-任意多边形 29">
                <a:extLst>
                  <a:ext uri="{FF2B5EF4-FFF2-40B4-BE49-F238E27FC236}">
                    <a16:creationId xmlns:a16="http://schemas.microsoft.com/office/drawing/2014/main" id="{26A48ACE-D628-45BC-A473-87DB0D770105}"/>
                  </a:ext>
                </a:extLst>
              </p:cNvPr>
              <p:cNvSpPr>
                <a:spLocks/>
              </p:cNvSpPr>
              <p:nvPr>
                <p:custDataLst>
                  <p:tags r:id="rId55"/>
                </p:custDataLst>
              </p:nvPr>
            </p:nvSpPr>
            <p:spPr bwMode="auto">
              <a:xfrm>
                <a:off x="877" y="667"/>
                <a:ext cx="164" cy="244"/>
              </a:xfrm>
              <a:custGeom>
                <a:avLst/>
                <a:gdLst>
                  <a:gd name="T0" fmla="*/ 64 w 100"/>
                  <a:gd name="T1" fmla="*/ 58 h 149"/>
                  <a:gd name="T2" fmla="*/ 68 w 100"/>
                  <a:gd name="T3" fmla="*/ 147 h 149"/>
                  <a:gd name="T4" fmla="*/ 45 w 100"/>
                  <a:gd name="T5" fmla="*/ 0 h 149"/>
                  <a:gd name="T6" fmla="*/ 51 w 100"/>
                  <a:gd name="T7" fmla="*/ 143 h 149"/>
                  <a:gd name="T8" fmla="*/ 55 w 100"/>
                  <a:gd name="T9" fmla="*/ 146 h 149"/>
                  <a:gd name="T10" fmla="*/ 64 w 100"/>
                  <a:gd name="T11" fmla="*/ 58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0" h="149">
                    <a:moveTo>
                      <a:pt x="64" y="58"/>
                    </a:moveTo>
                    <a:cubicBezTo>
                      <a:pt x="79" y="94"/>
                      <a:pt x="67" y="149"/>
                      <a:pt x="68" y="147"/>
                    </a:cubicBezTo>
                    <a:cubicBezTo>
                      <a:pt x="100" y="92"/>
                      <a:pt x="94" y="23"/>
                      <a:pt x="45" y="0"/>
                    </a:cubicBezTo>
                    <a:cubicBezTo>
                      <a:pt x="46" y="74"/>
                      <a:pt x="0" y="98"/>
                      <a:pt x="51" y="143"/>
                    </a:cubicBezTo>
                    <a:cubicBezTo>
                      <a:pt x="52" y="144"/>
                      <a:pt x="54" y="145"/>
                      <a:pt x="55" y="146"/>
                    </a:cubicBezTo>
                    <a:cubicBezTo>
                      <a:pt x="58" y="148"/>
                      <a:pt x="66" y="102"/>
                      <a:pt x="64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26" name="PA-任意多边形 30">
                <a:extLst>
                  <a:ext uri="{FF2B5EF4-FFF2-40B4-BE49-F238E27FC236}">
                    <a16:creationId xmlns:a16="http://schemas.microsoft.com/office/drawing/2014/main" id="{1049AFEA-20C1-4EE2-BD0A-9951106E7B55}"/>
                  </a:ext>
                </a:extLst>
              </p:cNvPr>
              <p:cNvSpPr>
                <a:spLocks/>
              </p:cNvSpPr>
              <p:nvPr>
                <p:custDataLst>
                  <p:tags r:id="rId56"/>
                </p:custDataLst>
              </p:nvPr>
            </p:nvSpPr>
            <p:spPr bwMode="auto">
              <a:xfrm>
                <a:off x="782" y="721"/>
                <a:ext cx="164" cy="178"/>
              </a:xfrm>
              <a:custGeom>
                <a:avLst/>
                <a:gdLst>
                  <a:gd name="T0" fmla="*/ 13 w 100"/>
                  <a:gd name="T1" fmla="*/ 0 h 109"/>
                  <a:gd name="T2" fmla="*/ 83 w 100"/>
                  <a:gd name="T3" fmla="*/ 42 h 109"/>
                  <a:gd name="T4" fmla="*/ 78 w 100"/>
                  <a:gd name="T5" fmla="*/ 69 h 109"/>
                  <a:gd name="T6" fmla="*/ 30 w 100"/>
                  <a:gd name="T7" fmla="*/ 39 h 109"/>
                  <a:gd name="T8" fmla="*/ 81 w 100"/>
                  <a:gd name="T9" fmla="*/ 84 h 109"/>
                  <a:gd name="T10" fmla="*/ 100 w 100"/>
                  <a:gd name="T11" fmla="*/ 109 h 109"/>
                  <a:gd name="T12" fmla="*/ 13 w 100"/>
                  <a:gd name="T13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0" h="109">
                    <a:moveTo>
                      <a:pt x="13" y="0"/>
                    </a:moveTo>
                    <a:cubicBezTo>
                      <a:pt x="54" y="38"/>
                      <a:pt x="66" y="19"/>
                      <a:pt x="83" y="42"/>
                    </a:cubicBezTo>
                    <a:cubicBezTo>
                      <a:pt x="80" y="51"/>
                      <a:pt x="77" y="60"/>
                      <a:pt x="78" y="69"/>
                    </a:cubicBezTo>
                    <a:cubicBezTo>
                      <a:pt x="48" y="61"/>
                      <a:pt x="30" y="37"/>
                      <a:pt x="30" y="39"/>
                    </a:cubicBezTo>
                    <a:cubicBezTo>
                      <a:pt x="30" y="41"/>
                      <a:pt x="49" y="73"/>
                      <a:pt x="81" y="84"/>
                    </a:cubicBezTo>
                    <a:cubicBezTo>
                      <a:pt x="85" y="94"/>
                      <a:pt x="92" y="102"/>
                      <a:pt x="100" y="109"/>
                    </a:cubicBezTo>
                    <a:cubicBezTo>
                      <a:pt x="37" y="108"/>
                      <a:pt x="0" y="49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27" name="PA-任意多边形 31">
                <a:extLst>
                  <a:ext uri="{FF2B5EF4-FFF2-40B4-BE49-F238E27FC236}">
                    <a16:creationId xmlns:a16="http://schemas.microsoft.com/office/drawing/2014/main" id="{B7160483-D196-4870-A2C8-6575B43C3F39}"/>
                  </a:ext>
                </a:extLst>
              </p:cNvPr>
              <p:cNvSpPr>
                <a:spLocks/>
              </p:cNvSpPr>
              <p:nvPr>
                <p:custDataLst>
                  <p:tags r:id="rId57"/>
                </p:custDataLst>
              </p:nvPr>
            </p:nvSpPr>
            <p:spPr bwMode="auto">
              <a:xfrm>
                <a:off x="954" y="867"/>
                <a:ext cx="33" cy="109"/>
              </a:xfrm>
              <a:custGeom>
                <a:avLst/>
                <a:gdLst>
                  <a:gd name="T0" fmla="*/ 20 w 20"/>
                  <a:gd name="T1" fmla="*/ 0 h 67"/>
                  <a:gd name="T2" fmla="*/ 11 w 20"/>
                  <a:gd name="T3" fmla="*/ 42 h 67"/>
                  <a:gd name="T4" fmla="*/ 0 w 20"/>
                  <a:gd name="T5" fmla="*/ 22 h 67"/>
                  <a:gd name="T6" fmla="*/ 11 w 20"/>
                  <a:gd name="T7" fmla="*/ 66 h 67"/>
                  <a:gd name="T8" fmla="*/ 13 w 20"/>
                  <a:gd name="T9" fmla="*/ 65 h 67"/>
                  <a:gd name="T10" fmla="*/ 20 w 20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67">
                    <a:moveTo>
                      <a:pt x="20" y="0"/>
                    </a:moveTo>
                    <a:cubicBezTo>
                      <a:pt x="17" y="14"/>
                      <a:pt x="14" y="29"/>
                      <a:pt x="11" y="42"/>
                    </a:cubicBezTo>
                    <a:cubicBezTo>
                      <a:pt x="9" y="36"/>
                      <a:pt x="7" y="28"/>
                      <a:pt x="0" y="22"/>
                    </a:cubicBezTo>
                    <a:cubicBezTo>
                      <a:pt x="7" y="36"/>
                      <a:pt x="8" y="52"/>
                      <a:pt x="11" y="66"/>
                    </a:cubicBezTo>
                    <a:cubicBezTo>
                      <a:pt x="12" y="67"/>
                      <a:pt x="13" y="66"/>
                      <a:pt x="13" y="65"/>
                    </a:cubicBezTo>
                    <a:cubicBezTo>
                      <a:pt x="16" y="45"/>
                      <a:pt x="19" y="19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28" name="PA-任意多边形 32">
                <a:extLst>
                  <a:ext uri="{FF2B5EF4-FFF2-40B4-BE49-F238E27FC236}">
                    <a16:creationId xmlns:a16="http://schemas.microsoft.com/office/drawing/2014/main" id="{B587B15E-76EE-4871-B96B-694E9404FA0C}"/>
                  </a:ext>
                </a:extLst>
              </p:cNvPr>
              <p:cNvSpPr>
                <a:spLocks/>
              </p:cNvSpPr>
              <p:nvPr>
                <p:custDataLst>
                  <p:tags r:id="rId58"/>
                </p:custDataLst>
              </p:nvPr>
            </p:nvSpPr>
            <p:spPr bwMode="auto">
              <a:xfrm>
                <a:off x="795" y="467"/>
                <a:ext cx="156" cy="229"/>
              </a:xfrm>
              <a:custGeom>
                <a:avLst/>
                <a:gdLst>
                  <a:gd name="T0" fmla="*/ 54 w 95"/>
                  <a:gd name="T1" fmla="*/ 53 h 140"/>
                  <a:gd name="T2" fmla="*/ 74 w 95"/>
                  <a:gd name="T3" fmla="*/ 137 h 140"/>
                  <a:gd name="T4" fmla="*/ 25 w 95"/>
                  <a:gd name="T5" fmla="*/ 0 h 140"/>
                  <a:gd name="T6" fmla="*/ 57 w 95"/>
                  <a:gd name="T7" fmla="*/ 136 h 140"/>
                  <a:gd name="T8" fmla="*/ 61 w 95"/>
                  <a:gd name="T9" fmla="*/ 138 h 140"/>
                  <a:gd name="T10" fmla="*/ 54 w 95"/>
                  <a:gd name="T11" fmla="*/ 53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5" h="140">
                    <a:moveTo>
                      <a:pt x="54" y="53"/>
                    </a:moveTo>
                    <a:cubicBezTo>
                      <a:pt x="75" y="84"/>
                      <a:pt x="73" y="139"/>
                      <a:pt x="74" y="137"/>
                    </a:cubicBezTo>
                    <a:cubicBezTo>
                      <a:pt x="95" y="78"/>
                      <a:pt x="76" y="14"/>
                      <a:pt x="25" y="0"/>
                    </a:cubicBezTo>
                    <a:cubicBezTo>
                      <a:pt x="39" y="71"/>
                      <a:pt x="0" y="103"/>
                      <a:pt x="57" y="136"/>
                    </a:cubicBezTo>
                    <a:cubicBezTo>
                      <a:pt x="59" y="137"/>
                      <a:pt x="60" y="137"/>
                      <a:pt x="61" y="138"/>
                    </a:cubicBezTo>
                    <a:cubicBezTo>
                      <a:pt x="65" y="140"/>
                      <a:pt x="64" y="94"/>
                      <a:pt x="54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29" name="PA-任意多边形 33">
                <a:extLst>
                  <a:ext uri="{FF2B5EF4-FFF2-40B4-BE49-F238E27FC236}">
                    <a16:creationId xmlns:a16="http://schemas.microsoft.com/office/drawing/2014/main" id="{E9C192D5-5404-4DA8-87F2-CBCE5ECDFC3F}"/>
                  </a:ext>
                </a:extLst>
              </p:cNvPr>
              <p:cNvSpPr>
                <a:spLocks/>
              </p:cNvSpPr>
              <p:nvPr>
                <p:custDataLst>
                  <p:tags r:id="rId59"/>
                </p:custDataLst>
              </p:nvPr>
            </p:nvSpPr>
            <p:spPr bwMode="auto">
              <a:xfrm>
                <a:off x="698" y="548"/>
                <a:ext cx="177" cy="160"/>
              </a:xfrm>
              <a:custGeom>
                <a:avLst/>
                <a:gdLst>
                  <a:gd name="T0" fmla="*/ 4 w 108"/>
                  <a:gd name="T1" fmla="*/ 0 h 98"/>
                  <a:gd name="T2" fmla="*/ 79 w 108"/>
                  <a:gd name="T3" fmla="*/ 27 h 98"/>
                  <a:gd name="T4" fmla="*/ 79 w 108"/>
                  <a:gd name="T5" fmla="*/ 54 h 98"/>
                  <a:gd name="T6" fmla="*/ 27 w 108"/>
                  <a:gd name="T7" fmla="*/ 34 h 98"/>
                  <a:gd name="T8" fmla="*/ 84 w 108"/>
                  <a:gd name="T9" fmla="*/ 67 h 98"/>
                  <a:gd name="T10" fmla="*/ 108 w 108"/>
                  <a:gd name="T11" fmla="*/ 88 h 98"/>
                  <a:gd name="T12" fmla="*/ 4 w 108"/>
                  <a:gd name="T1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98">
                    <a:moveTo>
                      <a:pt x="4" y="0"/>
                    </a:moveTo>
                    <a:cubicBezTo>
                      <a:pt x="50" y="28"/>
                      <a:pt x="58" y="8"/>
                      <a:pt x="79" y="27"/>
                    </a:cubicBezTo>
                    <a:cubicBezTo>
                      <a:pt x="77" y="36"/>
                      <a:pt x="77" y="45"/>
                      <a:pt x="79" y="54"/>
                    </a:cubicBezTo>
                    <a:cubicBezTo>
                      <a:pt x="49" y="51"/>
                      <a:pt x="27" y="32"/>
                      <a:pt x="27" y="34"/>
                    </a:cubicBezTo>
                    <a:cubicBezTo>
                      <a:pt x="28" y="36"/>
                      <a:pt x="52" y="63"/>
                      <a:pt x="84" y="67"/>
                    </a:cubicBezTo>
                    <a:cubicBezTo>
                      <a:pt x="90" y="76"/>
                      <a:pt x="98" y="82"/>
                      <a:pt x="108" y="88"/>
                    </a:cubicBezTo>
                    <a:cubicBezTo>
                      <a:pt x="47" y="98"/>
                      <a:pt x="0" y="49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30" name="PA-任意多边形 34">
                <a:extLst>
                  <a:ext uri="{FF2B5EF4-FFF2-40B4-BE49-F238E27FC236}">
                    <a16:creationId xmlns:a16="http://schemas.microsoft.com/office/drawing/2014/main" id="{2439F699-63B5-4984-AC45-CFBFBD37F425}"/>
                  </a:ext>
                </a:extLst>
              </p:cNvPr>
              <p:cNvSpPr>
                <a:spLocks/>
              </p:cNvSpPr>
              <p:nvPr>
                <p:custDataLst>
                  <p:tags r:id="rId60"/>
                </p:custDataLst>
              </p:nvPr>
            </p:nvSpPr>
            <p:spPr bwMode="auto">
              <a:xfrm>
                <a:off x="884" y="652"/>
                <a:ext cx="32" cy="108"/>
              </a:xfrm>
              <a:custGeom>
                <a:avLst/>
                <a:gdLst>
                  <a:gd name="T0" fmla="*/ 15 w 20"/>
                  <a:gd name="T1" fmla="*/ 0 h 66"/>
                  <a:gd name="T2" fmla="*/ 13 w 20"/>
                  <a:gd name="T3" fmla="*/ 42 h 66"/>
                  <a:gd name="T4" fmla="*/ 0 w 20"/>
                  <a:gd name="T5" fmla="*/ 25 h 66"/>
                  <a:gd name="T6" fmla="*/ 18 w 20"/>
                  <a:gd name="T7" fmla="*/ 65 h 66"/>
                  <a:gd name="T8" fmla="*/ 20 w 20"/>
                  <a:gd name="T9" fmla="*/ 63 h 66"/>
                  <a:gd name="T10" fmla="*/ 15 w 20"/>
                  <a:gd name="T1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66">
                    <a:moveTo>
                      <a:pt x="15" y="0"/>
                    </a:moveTo>
                    <a:cubicBezTo>
                      <a:pt x="14" y="14"/>
                      <a:pt x="14" y="29"/>
                      <a:pt x="13" y="42"/>
                    </a:cubicBezTo>
                    <a:cubicBezTo>
                      <a:pt x="11" y="37"/>
                      <a:pt x="7" y="29"/>
                      <a:pt x="0" y="25"/>
                    </a:cubicBezTo>
                    <a:cubicBezTo>
                      <a:pt x="9" y="37"/>
                      <a:pt x="12" y="52"/>
                      <a:pt x="18" y="65"/>
                    </a:cubicBezTo>
                    <a:cubicBezTo>
                      <a:pt x="19" y="66"/>
                      <a:pt x="20" y="65"/>
                      <a:pt x="20" y="63"/>
                    </a:cubicBezTo>
                    <a:cubicBezTo>
                      <a:pt x="19" y="44"/>
                      <a:pt x="17" y="19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31" name="PA-任意多边形 35">
                <a:extLst>
                  <a:ext uri="{FF2B5EF4-FFF2-40B4-BE49-F238E27FC236}">
                    <a16:creationId xmlns:a16="http://schemas.microsoft.com/office/drawing/2014/main" id="{1FCDDCFE-DB02-4734-A51F-5BB7DB9C84DB}"/>
                  </a:ext>
                </a:extLst>
              </p:cNvPr>
              <p:cNvSpPr>
                <a:spLocks/>
              </p:cNvSpPr>
              <p:nvPr>
                <p:custDataLst>
                  <p:tags r:id="rId61"/>
                </p:custDataLst>
              </p:nvPr>
            </p:nvSpPr>
            <p:spPr bwMode="auto">
              <a:xfrm>
                <a:off x="680" y="307"/>
                <a:ext cx="141" cy="206"/>
              </a:xfrm>
              <a:custGeom>
                <a:avLst/>
                <a:gdLst>
                  <a:gd name="T0" fmla="*/ 43 w 86"/>
                  <a:gd name="T1" fmla="*/ 45 h 126"/>
                  <a:gd name="T2" fmla="*/ 77 w 86"/>
                  <a:gd name="T3" fmla="*/ 122 h 126"/>
                  <a:gd name="T4" fmla="*/ 5 w 86"/>
                  <a:gd name="T5" fmla="*/ 0 h 126"/>
                  <a:gd name="T6" fmla="*/ 61 w 86"/>
                  <a:gd name="T7" fmla="*/ 123 h 126"/>
                  <a:gd name="T8" fmla="*/ 65 w 86"/>
                  <a:gd name="T9" fmla="*/ 125 h 126"/>
                  <a:gd name="T10" fmla="*/ 43 w 86"/>
                  <a:gd name="T11" fmla="*/ 4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126">
                    <a:moveTo>
                      <a:pt x="43" y="45"/>
                    </a:moveTo>
                    <a:cubicBezTo>
                      <a:pt x="69" y="71"/>
                      <a:pt x="77" y="124"/>
                      <a:pt x="77" y="122"/>
                    </a:cubicBezTo>
                    <a:cubicBezTo>
                      <a:pt x="86" y="62"/>
                      <a:pt x="56" y="4"/>
                      <a:pt x="5" y="0"/>
                    </a:cubicBezTo>
                    <a:cubicBezTo>
                      <a:pt x="32" y="65"/>
                      <a:pt x="0" y="103"/>
                      <a:pt x="61" y="123"/>
                    </a:cubicBezTo>
                    <a:cubicBezTo>
                      <a:pt x="62" y="124"/>
                      <a:pt x="64" y="124"/>
                      <a:pt x="65" y="125"/>
                    </a:cubicBezTo>
                    <a:cubicBezTo>
                      <a:pt x="69" y="126"/>
                      <a:pt x="60" y="83"/>
                      <a:pt x="43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32" name="PA-任意多边形 36">
                <a:extLst>
                  <a:ext uri="{FF2B5EF4-FFF2-40B4-BE49-F238E27FC236}">
                    <a16:creationId xmlns:a16="http://schemas.microsoft.com/office/drawing/2014/main" id="{31BBBC2B-1774-498B-9719-E43C4D95D56F}"/>
                  </a:ext>
                </a:extLst>
              </p:cNvPr>
              <p:cNvSpPr>
                <a:spLocks/>
              </p:cNvSpPr>
              <p:nvPr>
                <p:custDataLst>
                  <p:tags r:id="rId62"/>
                </p:custDataLst>
              </p:nvPr>
            </p:nvSpPr>
            <p:spPr bwMode="auto">
              <a:xfrm>
                <a:off x="579" y="404"/>
                <a:ext cx="188" cy="144"/>
              </a:xfrm>
              <a:custGeom>
                <a:avLst/>
                <a:gdLst>
                  <a:gd name="T0" fmla="*/ 0 w 115"/>
                  <a:gd name="T1" fmla="*/ 2 h 88"/>
                  <a:gd name="T2" fmla="*/ 76 w 115"/>
                  <a:gd name="T3" fmla="*/ 14 h 88"/>
                  <a:gd name="T4" fmla="*/ 81 w 115"/>
                  <a:gd name="T5" fmla="*/ 40 h 88"/>
                  <a:gd name="T6" fmla="*/ 28 w 115"/>
                  <a:gd name="T7" fmla="*/ 30 h 88"/>
                  <a:gd name="T8" fmla="*/ 89 w 115"/>
                  <a:gd name="T9" fmla="*/ 52 h 88"/>
                  <a:gd name="T10" fmla="*/ 115 w 115"/>
                  <a:gd name="T11" fmla="*/ 67 h 88"/>
                  <a:gd name="T12" fmla="*/ 0 w 115"/>
                  <a:gd name="T13" fmla="*/ 2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5" h="88">
                    <a:moveTo>
                      <a:pt x="0" y="2"/>
                    </a:moveTo>
                    <a:cubicBezTo>
                      <a:pt x="49" y="21"/>
                      <a:pt x="53" y="0"/>
                      <a:pt x="76" y="14"/>
                    </a:cubicBezTo>
                    <a:cubicBezTo>
                      <a:pt x="76" y="23"/>
                      <a:pt x="77" y="32"/>
                      <a:pt x="81" y="40"/>
                    </a:cubicBezTo>
                    <a:cubicBezTo>
                      <a:pt x="52" y="43"/>
                      <a:pt x="27" y="28"/>
                      <a:pt x="28" y="30"/>
                    </a:cubicBezTo>
                    <a:cubicBezTo>
                      <a:pt x="29" y="32"/>
                      <a:pt x="57" y="54"/>
                      <a:pt x="89" y="52"/>
                    </a:cubicBezTo>
                    <a:cubicBezTo>
                      <a:pt x="95" y="59"/>
                      <a:pt x="105" y="64"/>
                      <a:pt x="115" y="67"/>
                    </a:cubicBezTo>
                    <a:cubicBezTo>
                      <a:pt x="58" y="88"/>
                      <a:pt x="5" y="49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33" name="PA-任意多边形 37">
                <a:extLst>
                  <a:ext uri="{FF2B5EF4-FFF2-40B4-BE49-F238E27FC236}">
                    <a16:creationId xmlns:a16="http://schemas.microsoft.com/office/drawing/2014/main" id="{B9AFF404-F87A-4198-A421-1FEC61EBBB43}"/>
                  </a:ext>
                </a:extLst>
              </p:cNvPr>
              <p:cNvSpPr>
                <a:spLocks/>
              </p:cNvSpPr>
              <p:nvPr>
                <p:custDataLst>
                  <p:tags r:id="rId63"/>
                </p:custDataLst>
              </p:nvPr>
            </p:nvSpPr>
            <p:spPr bwMode="auto">
              <a:xfrm>
                <a:off x="775" y="471"/>
                <a:ext cx="43" cy="101"/>
              </a:xfrm>
              <a:custGeom>
                <a:avLst/>
                <a:gdLst>
                  <a:gd name="T0" fmla="*/ 9 w 26"/>
                  <a:gd name="T1" fmla="*/ 0 h 62"/>
                  <a:gd name="T2" fmla="*/ 16 w 26"/>
                  <a:gd name="T3" fmla="*/ 40 h 62"/>
                  <a:gd name="T4" fmla="*/ 0 w 26"/>
                  <a:gd name="T5" fmla="*/ 26 h 62"/>
                  <a:gd name="T6" fmla="*/ 25 w 26"/>
                  <a:gd name="T7" fmla="*/ 61 h 62"/>
                  <a:gd name="T8" fmla="*/ 26 w 26"/>
                  <a:gd name="T9" fmla="*/ 59 h 62"/>
                  <a:gd name="T10" fmla="*/ 9 w 26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62">
                    <a:moveTo>
                      <a:pt x="9" y="0"/>
                    </a:moveTo>
                    <a:cubicBezTo>
                      <a:pt x="12" y="13"/>
                      <a:pt x="15" y="27"/>
                      <a:pt x="16" y="40"/>
                    </a:cubicBezTo>
                    <a:cubicBezTo>
                      <a:pt x="12" y="36"/>
                      <a:pt x="8" y="29"/>
                      <a:pt x="0" y="26"/>
                    </a:cubicBezTo>
                    <a:cubicBezTo>
                      <a:pt x="10" y="36"/>
                      <a:pt x="16" y="50"/>
                      <a:pt x="25" y="61"/>
                    </a:cubicBezTo>
                    <a:cubicBezTo>
                      <a:pt x="26" y="62"/>
                      <a:pt x="26" y="61"/>
                      <a:pt x="26" y="59"/>
                    </a:cubicBezTo>
                    <a:cubicBezTo>
                      <a:pt x="22" y="41"/>
                      <a:pt x="15" y="17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34" name="PA-任意多边形 38">
                <a:extLst>
                  <a:ext uri="{FF2B5EF4-FFF2-40B4-BE49-F238E27FC236}">
                    <a16:creationId xmlns:a16="http://schemas.microsoft.com/office/drawing/2014/main" id="{B3CD8EB5-A497-405A-8A04-9F5C5DC53CE6}"/>
                  </a:ext>
                </a:extLst>
              </p:cNvPr>
              <p:cNvSpPr>
                <a:spLocks/>
              </p:cNvSpPr>
              <p:nvPr>
                <p:custDataLst>
                  <p:tags r:id="rId64"/>
                </p:custDataLst>
              </p:nvPr>
            </p:nvSpPr>
            <p:spPr bwMode="auto">
              <a:xfrm>
                <a:off x="513" y="165"/>
                <a:ext cx="149" cy="188"/>
              </a:xfrm>
              <a:custGeom>
                <a:avLst/>
                <a:gdLst>
                  <a:gd name="T0" fmla="*/ 44 w 91"/>
                  <a:gd name="T1" fmla="*/ 42 h 115"/>
                  <a:gd name="T2" fmla="*/ 91 w 91"/>
                  <a:gd name="T3" fmla="*/ 110 h 115"/>
                  <a:gd name="T4" fmla="*/ 0 w 91"/>
                  <a:gd name="T5" fmla="*/ 6 h 115"/>
                  <a:gd name="T6" fmla="*/ 75 w 91"/>
                  <a:gd name="T7" fmla="*/ 114 h 115"/>
                  <a:gd name="T8" fmla="*/ 80 w 91"/>
                  <a:gd name="T9" fmla="*/ 114 h 115"/>
                  <a:gd name="T10" fmla="*/ 44 w 91"/>
                  <a:gd name="T11" fmla="*/ 42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1" h="115">
                    <a:moveTo>
                      <a:pt x="44" y="42"/>
                    </a:moveTo>
                    <a:cubicBezTo>
                      <a:pt x="73" y="63"/>
                      <a:pt x="91" y="111"/>
                      <a:pt x="91" y="110"/>
                    </a:cubicBezTo>
                    <a:cubicBezTo>
                      <a:pt x="88" y="50"/>
                      <a:pt x="49" y="0"/>
                      <a:pt x="0" y="6"/>
                    </a:cubicBezTo>
                    <a:cubicBezTo>
                      <a:pt x="37" y="63"/>
                      <a:pt x="13" y="105"/>
                      <a:pt x="75" y="114"/>
                    </a:cubicBezTo>
                    <a:cubicBezTo>
                      <a:pt x="77" y="114"/>
                      <a:pt x="78" y="114"/>
                      <a:pt x="80" y="114"/>
                    </a:cubicBezTo>
                    <a:cubicBezTo>
                      <a:pt x="83" y="115"/>
                      <a:pt x="67" y="75"/>
                      <a:pt x="44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35" name="PA-任意多边形 39">
                <a:extLst>
                  <a:ext uri="{FF2B5EF4-FFF2-40B4-BE49-F238E27FC236}">
                    <a16:creationId xmlns:a16="http://schemas.microsoft.com/office/drawing/2014/main" id="{268BB978-4174-40DD-8C3C-CC068BE648CA}"/>
                  </a:ext>
                </a:extLst>
              </p:cNvPr>
              <p:cNvSpPr>
                <a:spLocks/>
              </p:cNvSpPr>
              <p:nvPr>
                <p:custDataLst>
                  <p:tags r:id="rId65"/>
                </p:custDataLst>
              </p:nvPr>
            </p:nvSpPr>
            <p:spPr bwMode="auto">
              <a:xfrm>
                <a:off x="426" y="271"/>
                <a:ext cx="198" cy="136"/>
              </a:xfrm>
              <a:custGeom>
                <a:avLst/>
                <a:gdLst>
                  <a:gd name="T0" fmla="*/ 0 w 121"/>
                  <a:gd name="T1" fmla="*/ 11 h 83"/>
                  <a:gd name="T2" fmla="*/ 75 w 121"/>
                  <a:gd name="T3" fmla="*/ 9 h 83"/>
                  <a:gd name="T4" fmla="*/ 84 w 121"/>
                  <a:gd name="T5" fmla="*/ 33 h 83"/>
                  <a:gd name="T6" fmla="*/ 32 w 121"/>
                  <a:gd name="T7" fmla="*/ 33 h 83"/>
                  <a:gd name="T8" fmla="*/ 94 w 121"/>
                  <a:gd name="T9" fmla="*/ 43 h 83"/>
                  <a:gd name="T10" fmla="*/ 121 w 121"/>
                  <a:gd name="T11" fmla="*/ 53 h 83"/>
                  <a:gd name="T12" fmla="*/ 0 w 121"/>
                  <a:gd name="T13" fmla="*/ 1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1" h="83">
                    <a:moveTo>
                      <a:pt x="0" y="11"/>
                    </a:moveTo>
                    <a:cubicBezTo>
                      <a:pt x="50" y="21"/>
                      <a:pt x="50" y="0"/>
                      <a:pt x="75" y="9"/>
                    </a:cubicBezTo>
                    <a:cubicBezTo>
                      <a:pt x="77" y="18"/>
                      <a:pt x="79" y="26"/>
                      <a:pt x="84" y="33"/>
                    </a:cubicBezTo>
                    <a:cubicBezTo>
                      <a:pt x="57" y="41"/>
                      <a:pt x="30" y="32"/>
                      <a:pt x="32" y="33"/>
                    </a:cubicBezTo>
                    <a:cubicBezTo>
                      <a:pt x="33" y="35"/>
                      <a:pt x="64" y="51"/>
                      <a:pt x="94" y="43"/>
                    </a:cubicBezTo>
                    <a:cubicBezTo>
                      <a:pt x="101" y="49"/>
                      <a:pt x="111" y="51"/>
                      <a:pt x="121" y="53"/>
                    </a:cubicBezTo>
                    <a:cubicBezTo>
                      <a:pt x="71" y="83"/>
                      <a:pt x="13" y="56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36" name="PA-任意多边形 40">
                <a:extLst>
                  <a:ext uri="{FF2B5EF4-FFF2-40B4-BE49-F238E27FC236}">
                    <a16:creationId xmlns:a16="http://schemas.microsoft.com/office/drawing/2014/main" id="{400F9107-7029-40A2-A031-A1DC01D5A7DF}"/>
                  </a:ext>
                </a:extLst>
              </p:cNvPr>
              <p:cNvSpPr>
                <a:spLocks/>
              </p:cNvSpPr>
              <p:nvPr>
                <p:custDataLst>
                  <p:tags r:id="rId66"/>
                </p:custDataLst>
              </p:nvPr>
            </p:nvSpPr>
            <p:spPr bwMode="auto">
              <a:xfrm>
                <a:off x="633" y="312"/>
                <a:ext cx="52" cy="92"/>
              </a:xfrm>
              <a:custGeom>
                <a:avLst/>
                <a:gdLst>
                  <a:gd name="T0" fmla="*/ 4 w 32"/>
                  <a:gd name="T1" fmla="*/ 0 h 56"/>
                  <a:gd name="T2" fmla="*/ 18 w 32"/>
                  <a:gd name="T3" fmla="*/ 37 h 56"/>
                  <a:gd name="T4" fmla="*/ 0 w 32"/>
                  <a:gd name="T5" fmla="*/ 27 h 56"/>
                  <a:gd name="T6" fmla="*/ 30 w 32"/>
                  <a:gd name="T7" fmla="*/ 56 h 56"/>
                  <a:gd name="T8" fmla="*/ 31 w 32"/>
                  <a:gd name="T9" fmla="*/ 54 h 56"/>
                  <a:gd name="T10" fmla="*/ 4 w 32"/>
                  <a:gd name="T1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56">
                    <a:moveTo>
                      <a:pt x="4" y="0"/>
                    </a:moveTo>
                    <a:cubicBezTo>
                      <a:pt x="9" y="12"/>
                      <a:pt x="14" y="25"/>
                      <a:pt x="18" y="37"/>
                    </a:cubicBezTo>
                    <a:cubicBezTo>
                      <a:pt x="14" y="34"/>
                      <a:pt x="8" y="28"/>
                      <a:pt x="0" y="27"/>
                    </a:cubicBezTo>
                    <a:cubicBezTo>
                      <a:pt x="12" y="34"/>
                      <a:pt x="20" y="46"/>
                      <a:pt x="30" y="56"/>
                    </a:cubicBezTo>
                    <a:cubicBezTo>
                      <a:pt x="31" y="56"/>
                      <a:pt x="32" y="55"/>
                      <a:pt x="31" y="54"/>
                    </a:cubicBezTo>
                    <a:cubicBezTo>
                      <a:pt x="24" y="37"/>
                      <a:pt x="13" y="16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37" name="PA-任意多边形 41">
                <a:extLst>
                  <a:ext uri="{FF2B5EF4-FFF2-40B4-BE49-F238E27FC236}">
                    <a16:creationId xmlns:a16="http://schemas.microsoft.com/office/drawing/2014/main" id="{B1FCC59C-FC2A-4207-91D4-1C69BF70D712}"/>
                  </a:ext>
                </a:extLst>
              </p:cNvPr>
              <p:cNvSpPr>
                <a:spLocks/>
              </p:cNvSpPr>
              <p:nvPr>
                <p:custDataLst>
                  <p:tags r:id="rId67"/>
                </p:custDataLst>
              </p:nvPr>
            </p:nvSpPr>
            <p:spPr bwMode="auto">
              <a:xfrm>
                <a:off x="328" y="52"/>
                <a:ext cx="173" cy="173"/>
              </a:xfrm>
              <a:custGeom>
                <a:avLst/>
                <a:gdLst>
                  <a:gd name="T0" fmla="*/ 49 w 106"/>
                  <a:gd name="T1" fmla="*/ 41 h 106"/>
                  <a:gd name="T2" fmla="*/ 106 w 106"/>
                  <a:gd name="T3" fmla="*/ 96 h 106"/>
                  <a:gd name="T4" fmla="*/ 0 w 106"/>
                  <a:gd name="T5" fmla="*/ 14 h 106"/>
                  <a:gd name="T6" fmla="*/ 92 w 106"/>
                  <a:gd name="T7" fmla="*/ 103 h 106"/>
                  <a:gd name="T8" fmla="*/ 96 w 106"/>
                  <a:gd name="T9" fmla="*/ 103 h 106"/>
                  <a:gd name="T10" fmla="*/ 49 w 106"/>
                  <a:gd name="T11" fmla="*/ 41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" h="106">
                    <a:moveTo>
                      <a:pt x="49" y="41"/>
                    </a:moveTo>
                    <a:cubicBezTo>
                      <a:pt x="80" y="55"/>
                      <a:pt x="106" y="98"/>
                      <a:pt x="106" y="96"/>
                    </a:cubicBezTo>
                    <a:cubicBezTo>
                      <a:pt x="93" y="40"/>
                      <a:pt x="46" y="0"/>
                      <a:pt x="0" y="14"/>
                    </a:cubicBezTo>
                    <a:cubicBezTo>
                      <a:pt x="46" y="62"/>
                      <a:pt x="31" y="106"/>
                      <a:pt x="92" y="103"/>
                    </a:cubicBezTo>
                    <a:cubicBezTo>
                      <a:pt x="93" y="103"/>
                      <a:pt x="95" y="103"/>
                      <a:pt x="96" y="103"/>
                    </a:cubicBezTo>
                    <a:cubicBezTo>
                      <a:pt x="100" y="103"/>
                      <a:pt x="77" y="68"/>
                      <a:pt x="49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38" name="PA-任意多边形 42">
                <a:extLst>
                  <a:ext uri="{FF2B5EF4-FFF2-40B4-BE49-F238E27FC236}">
                    <a16:creationId xmlns:a16="http://schemas.microsoft.com/office/drawing/2014/main" id="{A49C7743-7FCD-4CA3-9F18-F26E465E23B2}"/>
                  </a:ext>
                </a:extLst>
              </p:cNvPr>
              <p:cNvSpPr>
                <a:spLocks/>
              </p:cNvSpPr>
              <p:nvPr>
                <p:custDataLst>
                  <p:tags r:id="rId68"/>
                </p:custDataLst>
              </p:nvPr>
            </p:nvSpPr>
            <p:spPr bwMode="auto">
              <a:xfrm>
                <a:off x="265" y="168"/>
                <a:ext cx="204" cy="124"/>
              </a:xfrm>
              <a:custGeom>
                <a:avLst/>
                <a:gdLst>
                  <a:gd name="T0" fmla="*/ 0 w 124"/>
                  <a:gd name="T1" fmla="*/ 20 h 76"/>
                  <a:gd name="T2" fmla="*/ 72 w 124"/>
                  <a:gd name="T3" fmla="*/ 4 h 76"/>
                  <a:gd name="T4" fmla="*/ 85 w 124"/>
                  <a:gd name="T5" fmla="*/ 26 h 76"/>
                  <a:gd name="T6" fmla="*/ 35 w 124"/>
                  <a:gd name="T7" fmla="*/ 35 h 76"/>
                  <a:gd name="T8" fmla="*/ 96 w 124"/>
                  <a:gd name="T9" fmla="*/ 33 h 76"/>
                  <a:gd name="T10" fmla="*/ 124 w 124"/>
                  <a:gd name="T11" fmla="*/ 38 h 76"/>
                  <a:gd name="T12" fmla="*/ 0 w 124"/>
                  <a:gd name="T13" fmla="*/ 2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76">
                    <a:moveTo>
                      <a:pt x="0" y="20"/>
                    </a:moveTo>
                    <a:cubicBezTo>
                      <a:pt x="50" y="20"/>
                      <a:pt x="46" y="0"/>
                      <a:pt x="72" y="4"/>
                    </a:cubicBezTo>
                    <a:cubicBezTo>
                      <a:pt x="75" y="12"/>
                      <a:pt x="79" y="20"/>
                      <a:pt x="85" y="26"/>
                    </a:cubicBezTo>
                    <a:cubicBezTo>
                      <a:pt x="60" y="38"/>
                      <a:pt x="33" y="34"/>
                      <a:pt x="35" y="35"/>
                    </a:cubicBezTo>
                    <a:cubicBezTo>
                      <a:pt x="37" y="36"/>
                      <a:pt x="68" y="46"/>
                      <a:pt x="96" y="33"/>
                    </a:cubicBezTo>
                    <a:cubicBezTo>
                      <a:pt x="104" y="37"/>
                      <a:pt x="114" y="38"/>
                      <a:pt x="124" y="38"/>
                    </a:cubicBezTo>
                    <a:cubicBezTo>
                      <a:pt x="82" y="76"/>
                      <a:pt x="22" y="60"/>
                      <a:pt x="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39" name="PA-任意多边形 43">
                <a:extLst>
                  <a:ext uri="{FF2B5EF4-FFF2-40B4-BE49-F238E27FC236}">
                    <a16:creationId xmlns:a16="http://schemas.microsoft.com/office/drawing/2014/main" id="{5225441F-F842-4A40-AA53-36B2FABC32EE}"/>
                  </a:ext>
                </a:extLst>
              </p:cNvPr>
              <p:cNvSpPr>
                <a:spLocks/>
              </p:cNvSpPr>
              <p:nvPr>
                <p:custDataLst>
                  <p:tags r:id="rId69"/>
                </p:custDataLst>
              </p:nvPr>
            </p:nvSpPr>
            <p:spPr bwMode="auto">
              <a:xfrm>
                <a:off x="474" y="183"/>
                <a:ext cx="60" cy="80"/>
              </a:xfrm>
              <a:custGeom>
                <a:avLst/>
                <a:gdLst>
                  <a:gd name="T0" fmla="*/ 0 w 37"/>
                  <a:gd name="T1" fmla="*/ 0 h 49"/>
                  <a:gd name="T2" fmla="*/ 20 w 37"/>
                  <a:gd name="T3" fmla="*/ 33 h 49"/>
                  <a:gd name="T4" fmla="*/ 1 w 37"/>
                  <a:gd name="T5" fmla="*/ 27 h 49"/>
                  <a:gd name="T6" fmla="*/ 36 w 37"/>
                  <a:gd name="T7" fmla="*/ 49 h 49"/>
                  <a:gd name="T8" fmla="*/ 36 w 37"/>
                  <a:gd name="T9" fmla="*/ 47 h 49"/>
                  <a:gd name="T10" fmla="*/ 0 w 37"/>
                  <a:gd name="T11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49">
                    <a:moveTo>
                      <a:pt x="0" y="0"/>
                    </a:moveTo>
                    <a:cubicBezTo>
                      <a:pt x="7" y="11"/>
                      <a:pt x="15" y="23"/>
                      <a:pt x="20" y="33"/>
                    </a:cubicBezTo>
                    <a:cubicBezTo>
                      <a:pt x="16" y="31"/>
                      <a:pt x="9" y="26"/>
                      <a:pt x="1" y="27"/>
                    </a:cubicBezTo>
                    <a:cubicBezTo>
                      <a:pt x="14" y="32"/>
                      <a:pt x="24" y="42"/>
                      <a:pt x="36" y="49"/>
                    </a:cubicBezTo>
                    <a:cubicBezTo>
                      <a:pt x="36" y="49"/>
                      <a:pt x="37" y="48"/>
                      <a:pt x="36" y="47"/>
                    </a:cubicBezTo>
                    <a:cubicBezTo>
                      <a:pt x="25" y="32"/>
                      <a:pt x="12" y="1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40" name="PA-任意多边形 44">
                <a:extLst>
                  <a:ext uri="{FF2B5EF4-FFF2-40B4-BE49-F238E27FC236}">
                    <a16:creationId xmlns:a16="http://schemas.microsoft.com/office/drawing/2014/main" id="{44CE69FA-46F3-4083-BFAF-C75032006DCA}"/>
                  </a:ext>
                </a:extLst>
              </p:cNvPr>
              <p:cNvSpPr>
                <a:spLocks/>
              </p:cNvSpPr>
              <p:nvPr>
                <p:custDataLst>
                  <p:tags r:id="rId70"/>
                </p:custDataLst>
              </p:nvPr>
            </p:nvSpPr>
            <p:spPr bwMode="auto">
              <a:xfrm>
                <a:off x="126" y="-20"/>
                <a:ext cx="190" cy="170"/>
              </a:xfrm>
              <a:custGeom>
                <a:avLst/>
                <a:gdLst>
                  <a:gd name="T0" fmla="*/ 51 w 116"/>
                  <a:gd name="T1" fmla="*/ 38 h 104"/>
                  <a:gd name="T2" fmla="*/ 115 w 116"/>
                  <a:gd name="T3" fmla="*/ 81 h 104"/>
                  <a:gd name="T4" fmla="*/ 0 w 116"/>
                  <a:gd name="T5" fmla="*/ 22 h 104"/>
                  <a:gd name="T6" fmla="*/ 103 w 116"/>
                  <a:gd name="T7" fmla="*/ 90 h 104"/>
                  <a:gd name="T8" fmla="*/ 107 w 116"/>
                  <a:gd name="T9" fmla="*/ 89 h 104"/>
                  <a:gd name="T10" fmla="*/ 51 w 116"/>
                  <a:gd name="T11" fmla="*/ 38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6" h="104">
                    <a:moveTo>
                      <a:pt x="51" y="38"/>
                    </a:moveTo>
                    <a:cubicBezTo>
                      <a:pt x="84" y="46"/>
                      <a:pt x="116" y="82"/>
                      <a:pt x="115" y="81"/>
                    </a:cubicBezTo>
                    <a:cubicBezTo>
                      <a:pt x="93" y="30"/>
                      <a:pt x="41" y="0"/>
                      <a:pt x="0" y="22"/>
                    </a:cubicBezTo>
                    <a:cubicBezTo>
                      <a:pt x="52" y="59"/>
                      <a:pt x="46" y="104"/>
                      <a:pt x="103" y="90"/>
                    </a:cubicBezTo>
                    <a:cubicBezTo>
                      <a:pt x="105" y="90"/>
                      <a:pt x="106" y="89"/>
                      <a:pt x="107" y="89"/>
                    </a:cubicBezTo>
                    <a:cubicBezTo>
                      <a:pt x="111" y="88"/>
                      <a:pt x="83" y="59"/>
                      <a:pt x="51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41" name="PA-任意多边形 45">
                <a:extLst>
                  <a:ext uri="{FF2B5EF4-FFF2-40B4-BE49-F238E27FC236}">
                    <a16:creationId xmlns:a16="http://schemas.microsoft.com/office/drawing/2014/main" id="{32C7DF26-5DD0-4373-8C33-5BBE2DC9493B}"/>
                  </a:ext>
                </a:extLst>
              </p:cNvPr>
              <p:cNvSpPr>
                <a:spLocks/>
              </p:cNvSpPr>
              <p:nvPr>
                <p:custDataLst>
                  <p:tags r:id="rId71"/>
                </p:custDataLst>
              </p:nvPr>
            </p:nvSpPr>
            <p:spPr bwMode="auto">
              <a:xfrm>
                <a:off x="90" y="101"/>
                <a:ext cx="197" cy="108"/>
              </a:xfrm>
              <a:custGeom>
                <a:avLst/>
                <a:gdLst>
                  <a:gd name="T0" fmla="*/ 0 w 120"/>
                  <a:gd name="T1" fmla="*/ 28 h 66"/>
                  <a:gd name="T2" fmla="*/ 65 w 120"/>
                  <a:gd name="T3" fmla="*/ 0 h 66"/>
                  <a:gd name="T4" fmla="*/ 81 w 120"/>
                  <a:gd name="T5" fmla="*/ 18 h 66"/>
                  <a:gd name="T6" fmla="*/ 35 w 120"/>
                  <a:gd name="T7" fmla="*/ 36 h 66"/>
                  <a:gd name="T8" fmla="*/ 93 w 120"/>
                  <a:gd name="T9" fmla="*/ 23 h 66"/>
                  <a:gd name="T10" fmla="*/ 120 w 120"/>
                  <a:gd name="T11" fmla="*/ 22 h 66"/>
                  <a:gd name="T12" fmla="*/ 0 w 120"/>
                  <a:gd name="T13" fmla="*/ 2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0" h="66">
                    <a:moveTo>
                      <a:pt x="0" y="28"/>
                    </a:moveTo>
                    <a:cubicBezTo>
                      <a:pt x="47" y="19"/>
                      <a:pt x="40" y="0"/>
                      <a:pt x="65" y="0"/>
                    </a:cubicBezTo>
                    <a:cubicBezTo>
                      <a:pt x="69" y="7"/>
                      <a:pt x="74" y="13"/>
                      <a:pt x="81" y="18"/>
                    </a:cubicBezTo>
                    <a:cubicBezTo>
                      <a:pt x="60" y="34"/>
                      <a:pt x="34" y="35"/>
                      <a:pt x="35" y="36"/>
                    </a:cubicBezTo>
                    <a:cubicBezTo>
                      <a:pt x="37" y="36"/>
                      <a:pt x="69" y="40"/>
                      <a:pt x="93" y="23"/>
                    </a:cubicBezTo>
                    <a:cubicBezTo>
                      <a:pt x="102" y="25"/>
                      <a:pt x="111" y="24"/>
                      <a:pt x="120" y="22"/>
                    </a:cubicBezTo>
                    <a:cubicBezTo>
                      <a:pt x="87" y="66"/>
                      <a:pt x="27" y="62"/>
                      <a:pt x="0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42" name="PA-任意多边形 46">
                <a:extLst>
                  <a:ext uri="{FF2B5EF4-FFF2-40B4-BE49-F238E27FC236}">
                    <a16:creationId xmlns:a16="http://schemas.microsoft.com/office/drawing/2014/main" id="{208E5B71-DB20-493C-9C97-E7AFA743343E}"/>
                  </a:ext>
                </a:extLst>
              </p:cNvPr>
              <p:cNvSpPr>
                <a:spLocks/>
              </p:cNvSpPr>
              <p:nvPr>
                <p:custDataLst>
                  <p:tags r:id="rId72"/>
                </p:custDataLst>
              </p:nvPr>
            </p:nvSpPr>
            <p:spPr bwMode="auto">
              <a:xfrm>
                <a:off x="285" y="91"/>
                <a:ext cx="71" cy="66"/>
              </a:xfrm>
              <a:custGeom>
                <a:avLst/>
                <a:gdLst>
                  <a:gd name="T0" fmla="*/ 0 w 43"/>
                  <a:gd name="T1" fmla="*/ 0 h 40"/>
                  <a:gd name="T2" fmla="*/ 24 w 43"/>
                  <a:gd name="T3" fmla="*/ 28 h 40"/>
                  <a:gd name="T4" fmla="*/ 5 w 43"/>
                  <a:gd name="T5" fmla="*/ 26 h 40"/>
                  <a:gd name="T6" fmla="*/ 42 w 43"/>
                  <a:gd name="T7" fmla="*/ 40 h 40"/>
                  <a:gd name="T8" fmla="*/ 42 w 43"/>
                  <a:gd name="T9" fmla="*/ 38 h 40"/>
                  <a:gd name="T10" fmla="*/ 0 w 43"/>
                  <a:gd name="T1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0">
                    <a:moveTo>
                      <a:pt x="0" y="0"/>
                    </a:moveTo>
                    <a:cubicBezTo>
                      <a:pt x="8" y="10"/>
                      <a:pt x="17" y="19"/>
                      <a:pt x="24" y="28"/>
                    </a:cubicBezTo>
                    <a:cubicBezTo>
                      <a:pt x="20" y="27"/>
                      <a:pt x="13" y="24"/>
                      <a:pt x="5" y="26"/>
                    </a:cubicBezTo>
                    <a:cubicBezTo>
                      <a:pt x="18" y="28"/>
                      <a:pt x="30" y="35"/>
                      <a:pt x="42" y="40"/>
                    </a:cubicBezTo>
                    <a:cubicBezTo>
                      <a:pt x="43" y="40"/>
                      <a:pt x="43" y="39"/>
                      <a:pt x="42" y="38"/>
                    </a:cubicBezTo>
                    <a:cubicBezTo>
                      <a:pt x="29" y="26"/>
                      <a:pt x="13" y="1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</p:grpSp>
        <p:grpSp>
          <p:nvGrpSpPr>
            <p:cNvPr id="697" name="组合 696">
              <a:extLst>
                <a:ext uri="{FF2B5EF4-FFF2-40B4-BE49-F238E27FC236}">
                  <a16:creationId xmlns:a16="http://schemas.microsoft.com/office/drawing/2014/main" id="{B189A260-B01A-42AD-85DF-FA4D1417577B}"/>
                </a:ext>
              </a:extLst>
            </p:cNvPr>
            <p:cNvGrpSpPr/>
            <p:nvPr/>
          </p:nvGrpSpPr>
          <p:grpSpPr>
            <a:xfrm>
              <a:off x="5123224" y="1305891"/>
              <a:ext cx="1549424" cy="1432133"/>
              <a:chOff x="1454671" y="2345130"/>
              <a:chExt cx="1549424" cy="1432133"/>
            </a:xfrm>
          </p:grpSpPr>
          <p:sp>
            <p:nvSpPr>
              <p:cNvPr id="698" name="PA-图形 73">
                <a:extLst>
                  <a:ext uri="{FF2B5EF4-FFF2-40B4-BE49-F238E27FC236}">
                    <a16:creationId xmlns:a16="http://schemas.microsoft.com/office/drawing/2014/main" id="{0D2F0FAB-4187-4E66-B78C-D15B3D7F9F0C}"/>
                  </a:ext>
                </a:extLst>
              </p:cNvPr>
              <p:cNvSpPr/>
              <p:nvPr>
                <p:custDataLst>
                  <p:tags r:id="rId28"/>
                </p:custDataLst>
              </p:nvPr>
            </p:nvSpPr>
            <p:spPr>
              <a:xfrm>
                <a:off x="2241092" y="2457823"/>
                <a:ext cx="763003" cy="763003"/>
              </a:xfrm>
              <a:custGeom>
                <a:avLst/>
                <a:gdLst>
                  <a:gd name="T0" fmla="*/ 6944 w 11868"/>
                  <a:gd name="T1" fmla="*/ 2582 h 11868"/>
                  <a:gd name="T2" fmla="*/ 5334 w 11868"/>
                  <a:gd name="T3" fmla="*/ 2268 h 11868"/>
                  <a:gd name="T4" fmla="*/ 1067 w 11868"/>
                  <a:gd name="T5" fmla="*/ 6534 h 11868"/>
                  <a:gd name="T6" fmla="*/ 5334 w 11868"/>
                  <a:gd name="T7" fmla="*/ 10801 h 11868"/>
                  <a:gd name="T8" fmla="*/ 9600 w 11868"/>
                  <a:gd name="T9" fmla="*/ 6534 h 11868"/>
                  <a:gd name="T10" fmla="*/ 9286 w 11868"/>
                  <a:gd name="T11" fmla="*/ 4924 h 11868"/>
                  <a:gd name="T12" fmla="*/ 9070 w 11868"/>
                  <a:gd name="T13" fmla="*/ 4922 h 11868"/>
                  <a:gd name="T14" fmla="*/ 7942 w 11868"/>
                  <a:gd name="T15" fmla="*/ 4680 h 11868"/>
                  <a:gd name="T16" fmla="*/ 8534 w 11868"/>
                  <a:gd name="T17" fmla="*/ 6534 h 11868"/>
                  <a:gd name="T18" fmla="*/ 5334 w 11868"/>
                  <a:gd name="T19" fmla="*/ 9734 h 11868"/>
                  <a:gd name="T20" fmla="*/ 2134 w 11868"/>
                  <a:gd name="T21" fmla="*/ 6534 h 11868"/>
                  <a:gd name="T22" fmla="*/ 5334 w 11868"/>
                  <a:gd name="T23" fmla="*/ 3334 h 11868"/>
                  <a:gd name="T24" fmla="*/ 7188 w 11868"/>
                  <a:gd name="T25" fmla="*/ 3926 h 11868"/>
                  <a:gd name="T26" fmla="*/ 7188 w 11868"/>
                  <a:gd name="T27" fmla="*/ 3926 h 11868"/>
                  <a:gd name="T28" fmla="*/ 6946 w 11868"/>
                  <a:gd name="T29" fmla="*/ 2798 h 11868"/>
                  <a:gd name="T30" fmla="*/ 6944 w 11868"/>
                  <a:gd name="T31" fmla="*/ 2582 h 11868"/>
                  <a:gd name="T32" fmla="*/ 7592 w 11868"/>
                  <a:gd name="T33" fmla="*/ 1701 h 11868"/>
                  <a:gd name="T34" fmla="*/ 8732 w 11868"/>
                  <a:gd name="T35" fmla="*/ 327 h 11868"/>
                  <a:gd name="T36" fmla="*/ 9653 w 11868"/>
                  <a:gd name="T37" fmla="*/ 514 h 11868"/>
                  <a:gd name="T38" fmla="*/ 10046 w 11868"/>
                  <a:gd name="T39" fmla="*/ 1822 h 11868"/>
                  <a:gd name="T40" fmla="*/ 11354 w 11868"/>
                  <a:gd name="T41" fmla="*/ 2215 h 11868"/>
                  <a:gd name="T42" fmla="*/ 11541 w 11868"/>
                  <a:gd name="T43" fmla="*/ 3136 h 11868"/>
                  <a:gd name="T44" fmla="*/ 10167 w 11868"/>
                  <a:gd name="T45" fmla="*/ 4276 h 11868"/>
                  <a:gd name="T46" fmla="*/ 10667 w 11868"/>
                  <a:gd name="T47" fmla="*/ 6534 h 11868"/>
                  <a:gd name="T48" fmla="*/ 5334 w 11868"/>
                  <a:gd name="T49" fmla="*/ 11868 h 11868"/>
                  <a:gd name="T50" fmla="*/ 0 w 11868"/>
                  <a:gd name="T51" fmla="*/ 6534 h 11868"/>
                  <a:gd name="T52" fmla="*/ 5334 w 11868"/>
                  <a:gd name="T53" fmla="*/ 1201 h 11868"/>
                  <a:gd name="T54" fmla="*/ 7592 w 11868"/>
                  <a:gd name="T55" fmla="*/ 1701 h 11868"/>
                  <a:gd name="T56" fmla="*/ 6417 w 11868"/>
                  <a:gd name="T57" fmla="*/ 4696 h 11868"/>
                  <a:gd name="T58" fmla="*/ 3647 w 11868"/>
                  <a:gd name="T59" fmla="*/ 5228 h 11868"/>
                  <a:gd name="T60" fmla="*/ 3826 w 11868"/>
                  <a:gd name="T61" fmla="*/ 8042 h 11868"/>
                  <a:gd name="T62" fmla="*/ 6640 w 11868"/>
                  <a:gd name="T63" fmla="*/ 8221 h 11868"/>
                  <a:gd name="T64" fmla="*/ 7172 w 11868"/>
                  <a:gd name="T65" fmla="*/ 5451 h 11868"/>
                  <a:gd name="T66" fmla="*/ 6364 w 11868"/>
                  <a:gd name="T67" fmla="*/ 6258 h 11868"/>
                  <a:gd name="T68" fmla="*/ 5334 w 11868"/>
                  <a:gd name="T69" fmla="*/ 7601 h 11868"/>
                  <a:gd name="T70" fmla="*/ 4278 w 11868"/>
                  <a:gd name="T71" fmla="*/ 6395 h 11868"/>
                  <a:gd name="T72" fmla="*/ 5610 w 11868"/>
                  <a:gd name="T73" fmla="*/ 5504 h 11868"/>
                  <a:gd name="T74" fmla="*/ 6417 w 11868"/>
                  <a:gd name="T75" fmla="*/ 4696 h 11868"/>
                  <a:gd name="T76" fmla="*/ 9464 w 11868"/>
                  <a:gd name="T77" fmla="*/ 2762 h 11868"/>
                  <a:gd name="T78" fmla="*/ 9106 w 11868"/>
                  <a:gd name="T79" fmla="*/ 2404 h 11868"/>
                  <a:gd name="T80" fmla="*/ 8917 w 11868"/>
                  <a:gd name="T81" fmla="*/ 1774 h 11868"/>
                  <a:gd name="T82" fmla="*/ 8043 w 11868"/>
                  <a:gd name="T83" fmla="*/ 2827 h 11868"/>
                  <a:gd name="T84" fmla="*/ 8220 w 11868"/>
                  <a:gd name="T85" fmla="*/ 3648 h 11868"/>
                  <a:gd name="T86" fmla="*/ 9041 w 11868"/>
                  <a:gd name="T87" fmla="*/ 3825 h 11868"/>
                  <a:gd name="T88" fmla="*/ 10094 w 11868"/>
                  <a:gd name="T89" fmla="*/ 2951 h 11868"/>
                  <a:gd name="T90" fmla="*/ 9464 w 11868"/>
                  <a:gd name="T91" fmla="*/ 2762 h 11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868" h="11868">
                    <a:moveTo>
                      <a:pt x="6944" y="2582"/>
                    </a:moveTo>
                    <a:cubicBezTo>
                      <a:pt x="6433" y="2374"/>
                      <a:pt x="5886" y="2267"/>
                      <a:pt x="5334" y="2268"/>
                    </a:cubicBezTo>
                    <a:cubicBezTo>
                      <a:pt x="2977" y="2268"/>
                      <a:pt x="1067" y="4178"/>
                      <a:pt x="1067" y="6534"/>
                    </a:cubicBezTo>
                    <a:cubicBezTo>
                      <a:pt x="1067" y="8891"/>
                      <a:pt x="2977" y="10801"/>
                      <a:pt x="5334" y="10801"/>
                    </a:cubicBezTo>
                    <a:cubicBezTo>
                      <a:pt x="7690" y="10801"/>
                      <a:pt x="9600" y="8891"/>
                      <a:pt x="9600" y="6534"/>
                    </a:cubicBezTo>
                    <a:cubicBezTo>
                      <a:pt x="9600" y="5965"/>
                      <a:pt x="9489" y="5421"/>
                      <a:pt x="9286" y="4924"/>
                    </a:cubicBezTo>
                    <a:cubicBezTo>
                      <a:pt x="9215" y="4938"/>
                      <a:pt x="9141" y="4938"/>
                      <a:pt x="9070" y="4922"/>
                    </a:cubicBezTo>
                    <a:lnTo>
                      <a:pt x="7942" y="4680"/>
                    </a:lnTo>
                    <a:cubicBezTo>
                      <a:pt x="8328" y="5221"/>
                      <a:pt x="8535" y="5870"/>
                      <a:pt x="8534" y="6534"/>
                    </a:cubicBezTo>
                    <a:cubicBezTo>
                      <a:pt x="8534" y="8302"/>
                      <a:pt x="7101" y="9734"/>
                      <a:pt x="5334" y="9734"/>
                    </a:cubicBezTo>
                    <a:cubicBezTo>
                      <a:pt x="3566" y="9734"/>
                      <a:pt x="2134" y="8302"/>
                      <a:pt x="2134" y="6534"/>
                    </a:cubicBezTo>
                    <a:cubicBezTo>
                      <a:pt x="2134" y="4767"/>
                      <a:pt x="3566" y="3334"/>
                      <a:pt x="5334" y="3334"/>
                    </a:cubicBezTo>
                    <a:cubicBezTo>
                      <a:pt x="6025" y="3334"/>
                      <a:pt x="6665" y="3554"/>
                      <a:pt x="7188" y="3926"/>
                    </a:cubicBezTo>
                    <a:lnTo>
                      <a:pt x="7188" y="3926"/>
                    </a:lnTo>
                    <a:lnTo>
                      <a:pt x="6946" y="2798"/>
                    </a:lnTo>
                    <a:cubicBezTo>
                      <a:pt x="6930" y="2727"/>
                      <a:pt x="6930" y="2653"/>
                      <a:pt x="6944" y="2582"/>
                    </a:cubicBezTo>
                    <a:close/>
                    <a:moveTo>
                      <a:pt x="7592" y="1701"/>
                    </a:moveTo>
                    <a:lnTo>
                      <a:pt x="8732" y="327"/>
                    </a:lnTo>
                    <a:cubicBezTo>
                      <a:pt x="9004" y="0"/>
                      <a:pt x="9531" y="107"/>
                      <a:pt x="9653" y="514"/>
                    </a:cubicBezTo>
                    <a:lnTo>
                      <a:pt x="10046" y="1822"/>
                    </a:lnTo>
                    <a:lnTo>
                      <a:pt x="11354" y="2215"/>
                    </a:lnTo>
                    <a:cubicBezTo>
                      <a:pt x="11761" y="2337"/>
                      <a:pt x="11868" y="2864"/>
                      <a:pt x="11541" y="3136"/>
                    </a:cubicBezTo>
                    <a:lnTo>
                      <a:pt x="10167" y="4276"/>
                    </a:lnTo>
                    <a:cubicBezTo>
                      <a:pt x="10497" y="4983"/>
                      <a:pt x="10668" y="5754"/>
                      <a:pt x="10667" y="6534"/>
                    </a:cubicBezTo>
                    <a:cubicBezTo>
                      <a:pt x="10667" y="9480"/>
                      <a:pt x="8279" y="11868"/>
                      <a:pt x="5334" y="11868"/>
                    </a:cubicBezTo>
                    <a:cubicBezTo>
                      <a:pt x="2388" y="11868"/>
                      <a:pt x="0" y="9480"/>
                      <a:pt x="0" y="6534"/>
                    </a:cubicBezTo>
                    <a:cubicBezTo>
                      <a:pt x="0" y="3589"/>
                      <a:pt x="2388" y="1201"/>
                      <a:pt x="5334" y="1201"/>
                    </a:cubicBezTo>
                    <a:cubicBezTo>
                      <a:pt x="6141" y="1201"/>
                      <a:pt x="6906" y="1380"/>
                      <a:pt x="7592" y="1701"/>
                    </a:cubicBezTo>
                    <a:close/>
                    <a:moveTo>
                      <a:pt x="6417" y="4696"/>
                    </a:moveTo>
                    <a:cubicBezTo>
                      <a:pt x="5492" y="4151"/>
                      <a:pt x="4305" y="4378"/>
                      <a:pt x="3647" y="5228"/>
                    </a:cubicBezTo>
                    <a:cubicBezTo>
                      <a:pt x="2990" y="6077"/>
                      <a:pt x="3067" y="7282"/>
                      <a:pt x="3826" y="8042"/>
                    </a:cubicBezTo>
                    <a:cubicBezTo>
                      <a:pt x="4586" y="8801"/>
                      <a:pt x="5791" y="8878"/>
                      <a:pt x="6640" y="8221"/>
                    </a:cubicBezTo>
                    <a:cubicBezTo>
                      <a:pt x="7490" y="7563"/>
                      <a:pt x="7717" y="6376"/>
                      <a:pt x="7172" y="5451"/>
                    </a:cubicBezTo>
                    <a:lnTo>
                      <a:pt x="6364" y="6258"/>
                    </a:lnTo>
                    <a:cubicBezTo>
                      <a:pt x="6545" y="6935"/>
                      <a:pt x="6035" y="7600"/>
                      <a:pt x="5334" y="7601"/>
                    </a:cubicBezTo>
                    <a:cubicBezTo>
                      <a:pt x="4690" y="7600"/>
                      <a:pt x="4194" y="7033"/>
                      <a:pt x="4278" y="6395"/>
                    </a:cubicBezTo>
                    <a:cubicBezTo>
                      <a:pt x="4362" y="5757"/>
                      <a:pt x="4988" y="5338"/>
                      <a:pt x="5610" y="5504"/>
                    </a:cubicBezTo>
                    <a:lnTo>
                      <a:pt x="6417" y="4696"/>
                    </a:lnTo>
                    <a:close/>
                    <a:moveTo>
                      <a:pt x="9464" y="2762"/>
                    </a:moveTo>
                    <a:cubicBezTo>
                      <a:pt x="9292" y="2710"/>
                      <a:pt x="9158" y="2576"/>
                      <a:pt x="9106" y="2404"/>
                    </a:cubicBezTo>
                    <a:lnTo>
                      <a:pt x="8917" y="1774"/>
                    </a:lnTo>
                    <a:lnTo>
                      <a:pt x="8043" y="2827"/>
                    </a:lnTo>
                    <a:lnTo>
                      <a:pt x="8220" y="3648"/>
                    </a:lnTo>
                    <a:lnTo>
                      <a:pt x="9041" y="3825"/>
                    </a:lnTo>
                    <a:lnTo>
                      <a:pt x="10094" y="2951"/>
                    </a:lnTo>
                    <a:lnTo>
                      <a:pt x="9464" y="2762"/>
                    </a:lnTo>
                    <a:close/>
                  </a:path>
                </a:pathLst>
              </a:custGeom>
              <a:gradFill>
                <a:gsLst>
                  <a:gs pos="91000">
                    <a:sysClr val="window" lastClr="FFFFFF">
                      <a:alpha val="0"/>
                    </a:sysClr>
                  </a:gs>
                  <a:gs pos="0">
                    <a:sysClr val="window" lastClr="FFFFFF"/>
                  </a:gs>
                </a:gsLst>
                <a:lin ang="5400000" scaled="1"/>
              </a:gradFill>
              <a:ln w="9327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30966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19" b="0" i="0" u="none" strike="noStrike" kern="1200" cap="none" spc="0" normalizeH="0" baseline="0" noProof="0" dirty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99" name="PA-文本框 426">
                <a:extLst>
                  <a:ext uri="{FF2B5EF4-FFF2-40B4-BE49-F238E27FC236}">
                    <a16:creationId xmlns:a16="http://schemas.microsoft.com/office/drawing/2014/main" id="{CCACCCB8-973D-44B3-ADE9-09591962F680}"/>
                  </a:ext>
                </a:extLst>
              </p:cNvPr>
              <p:cNvSpPr txBox="1"/>
              <p:nvPr>
                <p:custDataLst>
                  <p:tags r:id="rId29"/>
                </p:custDataLst>
              </p:nvPr>
            </p:nvSpPr>
            <p:spPr>
              <a:xfrm>
                <a:off x="1454671" y="2345130"/>
                <a:ext cx="970137" cy="120032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54191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7200" b="0" i="0" u="none" strike="noStrike" kern="100" cap="none" spc="0" normalizeH="0" baseline="0" noProof="0" dirty="0">
                    <a:ln>
                      <a:noFill/>
                    </a:ln>
                    <a:solidFill>
                      <a:srgbClr val="257B30"/>
                    </a:solidFill>
                    <a:effectLst>
                      <a:outerShdw blurRad="50800" dist="50800" dir="5400000" algn="ctr" rotWithShape="0">
                        <a:schemeClr val="tx1">
                          <a:lumMod val="50000"/>
                          <a:lumOff val="50000"/>
                          <a:alpha val="61000"/>
                        </a:schemeClr>
                      </a:outerShdw>
                    </a:effectLst>
                    <a:uLnTx/>
                    <a:uFillTx/>
                    <a:latin typeface="字体圈欣意冠黑体" panose="00000500000000000000" pitchFamily="2" charset="-122"/>
                    <a:ea typeface="字体圈欣意冠黑体" panose="00000500000000000000" pitchFamily="2" charset="-122"/>
                    <a:sym typeface="演示新手书" panose="00000500000000000000" pitchFamily="50" charset="-122"/>
                  </a:rPr>
                  <a:t>决</a:t>
                </a:r>
                <a:endParaRPr kumimoji="0" lang="zh-CN" altLang="zh-CN" sz="7200" b="0" i="0" u="none" strike="noStrike" kern="100" cap="none" spc="0" normalizeH="0" baseline="0" noProof="0" dirty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sym typeface="演示新手书" panose="00000500000000000000" pitchFamily="50" charset="-122"/>
                </a:endParaRPr>
              </a:p>
            </p:txBody>
          </p:sp>
          <p:sp>
            <p:nvSpPr>
              <p:cNvPr id="700" name="PA-文本框 427">
                <a:extLst>
                  <a:ext uri="{FF2B5EF4-FFF2-40B4-BE49-F238E27FC236}">
                    <a16:creationId xmlns:a16="http://schemas.microsoft.com/office/drawing/2014/main" id="{20A26E22-46AD-4B7C-98C8-7283076FBCD3}"/>
                  </a:ext>
                </a:extLst>
              </p:cNvPr>
              <p:cNvSpPr txBox="1"/>
              <p:nvPr>
                <p:custDataLst>
                  <p:tags r:id="rId30"/>
                </p:custDataLst>
              </p:nvPr>
            </p:nvSpPr>
            <p:spPr>
              <a:xfrm>
                <a:off x="2163086" y="2761600"/>
                <a:ext cx="838691" cy="1015663"/>
              </a:xfrm>
              <a:custGeom>
                <a:avLst/>
                <a:gdLst>
                  <a:gd name="T0" fmla="*/ 6944 w 11868"/>
                  <a:gd name="T1" fmla="*/ 2582 h 11868"/>
                  <a:gd name="T2" fmla="*/ 5334 w 11868"/>
                  <a:gd name="T3" fmla="*/ 2268 h 11868"/>
                  <a:gd name="T4" fmla="*/ 1067 w 11868"/>
                  <a:gd name="T5" fmla="*/ 6534 h 11868"/>
                  <a:gd name="T6" fmla="*/ 5334 w 11868"/>
                  <a:gd name="T7" fmla="*/ 10801 h 11868"/>
                  <a:gd name="T8" fmla="*/ 9600 w 11868"/>
                  <a:gd name="T9" fmla="*/ 6534 h 11868"/>
                  <a:gd name="T10" fmla="*/ 9286 w 11868"/>
                  <a:gd name="T11" fmla="*/ 4924 h 11868"/>
                  <a:gd name="T12" fmla="*/ 9070 w 11868"/>
                  <a:gd name="T13" fmla="*/ 4922 h 11868"/>
                  <a:gd name="T14" fmla="*/ 7942 w 11868"/>
                  <a:gd name="T15" fmla="*/ 4680 h 11868"/>
                  <a:gd name="T16" fmla="*/ 8534 w 11868"/>
                  <a:gd name="T17" fmla="*/ 6534 h 11868"/>
                  <a:gd name="T18" fmla="*/ 5334 w 11868"/>
                  <a:gd name="T19" fmla="*/ 9734 h 11868"/>
                  <a:gd name="T20" fmla="*/ 2134 w 11868"/>
                  <a:gd name="T21" fmla="*/ 6534 h 11868"/>
                  <a:gd name="T22" fmla="*/ 5334 w 11868"/>
                  <a:gd name="T23" fmla="*/ 3334 h 11868"/>
                  <a:gd name="T24" fmla="*/ 7188 w 11868"/>
                  <a:gd name="T25" fmla="*/ 3926 h 11868"/>
                  <a:gd name="T26" fmla="*/ 7188 w 11868"/>
                  <a:gd name="T27" fmla="*/ 3926 h 11868"/>
                  <a:gd name="T28" fmla="*/ 6946 w 11868"/>
                  <a:gd name="T29" fmla="*/ 2798 h 11868"/>
                  <a:gd name="T30" fmla="*/ 6944 w 11868"/>
                  <a:gd name="T31" fmla="*/ 2582 h 11868"/>
                  <a:gd name="T32" fmla="*/ 7592 w 11868"/>
                  <a:gd name="T33" fmla="*/ 1701 h 11868"/>
                  <a:gd name="T34" fmla="*/ 8732 w 11868"/>
                  <a:gd name="T35" fmla="*/ 327 h 11868"/>
                  <a:gd name="T36" fmla="*/ 9653 w 11868"/>
                  <a:gd name="T37" fmla="*/ 514 h 11868"/>
                  <a:gd name="T38" fmla="*/ 10046 w 11868"/>
                  <a:gd name="T39" fmla="*/ 1822 h 11868"/>
                  <a:gd name="T40" fmla="*/ 11354 w 11868"/>
                  <a:gd name="T41" fmla="*/ 2215 h 11868"/>
                  <a:gd name="T42" fmla="*/ 11541 w 11868"/>
                  <a:gd name="T43" fmla="*/ 3136 h 11868"/>
                  <a:gd name="T44" fmla="*/ 10167 w 11868"/>
                  <a:gd name="T45" fmla="*/ 4276 h 11868"/>
                  <a:gd name="T46" fmla="*/ 10667 w 11868"/>
                  <a:gd name="T47" fmla="*/ 6534 h 11868"/>
                  <a:gd name="T48" fmla="*/ 5334 w 11868"/>
                  <a:gd name="T49" fmla="*/ 11868 h 11868"/>
                  <a:gd name="T50" fmla="*/ 0 w 11868"/>
                  <a:gd name="T51" fmla="*/ 6534 h 11868"/>
                  <a:gd name="T52" fmla="*/ 5334 w 11868"/>
                  <a:gd name="T53" fmla="*/ 1201 h 11868"/>
                  <a:gd name="T54" fmla="*/ 7592 w 11868"/>
                  <a:gd name="T55" fmla="*/ 1701 h 11868"/>
                  <a:gd name="T56" fmla="*/ 6417 w 11868"/>
                  <a:gd name="T57" fmla="*/ 4696 h 11868"/>
                  <a:gd name="T58" fmla="*/ 3647 w 11868"/>
                  <a:gd name="T59" fmla="*/ 5228 h 11868"/>
                  <a:gd name="T60" fmla="*/ 3826 w 11868"/>
                  <a:gd name="T61" fmla="*/ 8042 h 11868"/>
                  <a:gd name="T62" fmla="*/ 6640 w 11868"/>
                  <a:gd name="T63" fmla="*/ 8221 h 11868"/>
                  <a:gd name="T64" fmla="*/ 7172 w 11868"/>
                  <a:gd name="T65" fmla="*/ 5451 h 11868"/>
                  <a:gd name="T66" fmla="*/ 6364 w 11868"/>
                  <a:gd name="T67" fmla="*/ 6258 h 11868"/>
                  <a:gd name="T68" fmla="*/ 5334 w 11868"/>
                  <a:gd name="T69" fmla="*/ 7601 h 11868"/>
                  <a:gd name="T70" fmla="*/ 4278 w 11868"/>
                  <a:gd name="T71" fmla="*/ 6395 h 11868"/>
                  <a:gd name="T72" fmla="*/ 5610 w 11868"/>
                  <a:gd name="T73" fmla="*/ 5504 h 11868"/>
                  <a:gd name="T74" fmla="*/ 6417 w 11868"/>
                  <a:gd name="T75" fmla="*/ 4696 h 11868"/>
                  <a:gd name="T76" fmla="*/ 9464 w 11868"/>
                  <a:gd name="T77" fmla="*/ 2762 h 11868"/>
                  <a:gd name="T78" fmla="*/ 9106 w 11868"/>
                  <a:gd name="T79" fmla="*/ 2404 h 11868"/>
                  <a:gd name="T80" fmla="*/ 8917 w 11868"/>
                  <a:gd name="T81" fmla="*/ 1774 h 11868"/>
                  <a:gd name="T82" fmla="*/ 8043 w 11868"/>
                  <a:gd name="T83" fmla="*/ 2827 h 11868"/>
                  <a:gd name="T84" fmla="*/ 8220 w 11868"/>
                  <a:gd name="T85" fmla="*/ 3648 h 11868"/>
                  <a:gd name="T86" fmla="*/ 9041 w 11868"/>
                  <a:gd name="T87" fmla="*/ 3825 h 11868"/>
                  <a:gd name="T88" fmla="*/ 10094 w 11868"/>
                  <a:gd name="T89" fmla="*/ 2951 h 11868"/>
                  <a:gd name="T90" fmla="*/ 9464 w 11868"/>
                  <a:gd name="T91" fmla="*/ 2762 h 11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868" h="11868">
                    <a:moveTo>
                      <a:pt x="6944" y="2582"/>
                    </a:moveTo>
                    <a:cubicBezTo>
                      <a:pt x="6433" y="2374"/>
                      <a:pt x="5886" y="2267"/>
                      <a:pt x="5334" y="2268"/>
                    </a:cubicBezTo>
                    <a:cubicBezTo>
                      <a:pt x="2977" y="2268"/>
                      <a:pt x="1067" y="4178"/>
                      <a:pt x="1067" y="6534"/>
                    </a:cubicBezTo>
                    <a:cubicBezTo>
                      <a:pt x="1067" y="8891"/>
                      <a:pt x="2977" y="10801"/>
                      <a:pt x="5334" y="10801"/>
                    </a:cubicBezTo>
                    <a:cubicBezTo>
                      <a:pt x="7690" y="10801"/>
                      <a:pt x="9600" y="8891"/>
                      <a:pt x="9600" y="6534"/>
                    </a:cubicBezTo>
                    <a:cubicBezTo>
                      <a:pt x="9600" y="5965"/>
                      <a:pt x="9489" y="5421"/>
                      <a:pt x="9286" y="4924"/>
                    </a:cubicBezTo>
                    <a:cubicBezTo>
                      <a:pt x="9215" y="4938"/>
                      <a:pt x="9141" y="4938"/>
                      <a:pt x="9070" y="4922"/>
                    </a:cubicBezTo>
                    <a:lnTo>
                      <a:pt x="7942" y="4680"/>
                    </a:lnTo>
                    <a:cubicBezTo>
                      <a:pt x="8328" y="5221"/>
                      <a:pt x="8535" y="5870"/>
                      <a:pt x="8534" y="6534"/>
                    </a:cubicBezTo>
                    <a:cubicBezTo>
                      <a:pt x="8534" y="8302"/>
                      <a:pt x="7101" y="9734"/>
                      <a:pt x="5334" y="9734"/>
                    </a:cubicBezTo>
                    <a:cubicBezTo>
                      <a:pt x="3566" y="9734"/>
                      <a:pt x="2134" y="8302"/>
                      <a:pt x="2134" y="6534"/>
                    </a:cubicBezTo>
                    <a:cubicBezTo>
                      <a:pt x="2134" y="4767"/>
                      <a:pt x="3566" y="3334"/>
                      <a:pt x="5334" y="3334"/>
                    </a:cubicBezTo>
                    <a:cubicBezTo>
                      <a:pt x="6025" y="3334"/>
                      <a:pt x="6665" y="3554"/>
                      <a:pt x="7188" y="3926"/>
                    </a:cubicBezTo>
                    <a:lnTo>
                      <a:pt x="7188" y="3926"/>
                    </a:lnTo>
                    <a:lnTo>
                      <a:pt x="6946" y="2798"/>
                    </a:lnTo>
                    <a:cubicBezTo>
                      <a:pt x="6930" y="2727"/>
                      <a:pt x="6930" y="2653"/>
                      <a:pt x="6944" y="2582"/>
                    </a:cubicBezTo>
                    <a:close/>
                    <a:moveTo>
                      <a:pt x="7592" y="1701"/>
                    </a:moveTo>
                    <a:lnTo>
                      <a:pt x="8732" y="327"/>
                    </a:lnTo>
                    <a:cubicBezTo>
                      <a:pt x="9004" y="0"/>
                      <a:pt x="9531" y="107"/>
                      <a:pt x="9653" y="514"/>
                    </a:cubicBezTo>
                    <a:lnTo>
                      <a:pt x="10046" y="1822"/>
                    </a:lnTo>
                    <a:lnTo>
                      <a:pt x="11354" y="2215"/>
                    </a:lnTo>
                    <a:cubicBezTo>
                      <a:pt x="11761" y="2337"/>
                      <a:pt x="11868" y="2864"/>
                      <a:pt x="11541" y="3136"/>
                    </a:cubicBezTo>
                    <a:lnTo>
                      <a:pt x="10167" y="4276"/>
                    </a:lnTo>
                    <a:cubicBezTo>
                      <a:pt x="10497" y="4983"/>
                      <a:pt x="10668" y="5754"/>
                      <a:pt x="10667" y="6534"/>
                    </a:cubicBezTo>
                    <a:cubicBezTo>
                      <a:pt x="10667" y="9480"/>
                      <a:pt x="8279" y="11868"/>
                      <a:pt x="5334" y="11868"/>
                    </a:cubicBezTo>
                    <a:cubicBezTo>
                      <a:pt x="2388" y="11868"/>
                      <a:pt x="0" y="9480"/>
                      <a:pt x="0" y="6534"/>
                    </a:cubicBezTo>
                    <a:cubicBezTo>
                      <a:pt x="0" y="3589"/>
                      <a:pt x="2388" y="1201"/>
                      <a:pt x="5334" y="1201"/>
                    </a:cubicBezTo>
                    <a:cubicBezTo>
                      <a:pt x="6141" y="1201"/>
                      <a:pt x="6906" y="1380"/>
                      <a:pt x="7592" y="1701"/>
                    </a:cubicBezTo>
                    <a:close/>
                    <a:moveTo>
                      <a:pt x="6417" y="4696"/>
                    </a:moveTo>
                    <a:cubicBezTo>
                      <a:pt x="5492" y="4151"/>
                      <a:pt x="4305" y="4378"/>
                      <a:pt x="3647" y="5228"/>
                    </a:cubicBezTo>
                    <a:cubicBezTo>
                      <a:pt x="2990" y="6077"/>
                      <a:pt x="3067" y="7282"/>
                      <a:pt x="3826" y="8042"/>
                    </a:cubicBezTo>
                    <a:cubicBezTo>
                      <a:pt x="4586" y="8801"/>
                      <a:pt x="5791" y="8878"/>
                      <a:pt x="6640" y="8221"/>
                    </a:cubicBezTo>
                    <a:cubicBezTo>
                      <a:pt x="7490" y="7563"/>
                      <a:pt x="7717" y="6376"/>
                      <a:pt x="7172" y="5451"/>
                    </a:cubicBezTo>
                    <a:lnTo>
                      <a:pt x="6364" y="6258"/>
                    </a:lnTo>
                    <a:cubicBezTo>
                      <a:pt x="6545" y="6935"/>
                      <a:pt x="6035" y="7600"/>
                      <a:pt x="5334" y="7601"/>
                    </a:cubicBezTo>
                    <a:cubicBezTo>
                      <a:pt x="4690" y="7600"/>
                      <a:pt x="4194" y="7033"/>
                      <a:pt x="4278" y="6395"/>
                    </a:cubicBezTo>
                    <a:cubicBezTo>
                      <a:pt x="4362" y="5757"/>
                      <a:pt x="4988" y="5338"/>
                      <a:pt x="5610" y="5504"/>
                    </a:cubicBezTo>
                    <a:lnTo>
                      <a:pt x="6417" y="4696"/>
                    </a:lnTo>
                    <a:close/>
                    <a:moveTo>
                      <a:pt x="9464" y="2762"/>
                    </a:moveTo>
                    <a:cubicBezTo>
                      <a:pt x="9292" y="2710"/>
                      <a:pt x="9158" y="2576"/>
                      <a:pt x="9106" y="2404"/>
                    </a:cubicBezTo>
                    <a:lnTo>
                      <a:pt x="8917" y="1774"/>
                    </a:lnTo>
                    <a:lnTo>
                      <a:pt x="8043" y="2827"/>
                    </a:lnTo>
                    <a:lnTo>
                      <a:pt x="8220" y="3648"/>
                    </a:lnTo>
                    <a:lnTo>
                      <a:pt x="9041" y="3825"/>
                    </a:lnTo>
                    <a:lnTo>
                      <a:pt x="10094" y="2951"/>
                    </a:lnTo>
                    <a:lnTo>
                      <a:pt x="9464" y="2762"/>
                    </a:lnTo>
                    <a:close/>
                  </a:path>
                </a:pathLst>
              </a:cu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54191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6000" b="0" i="0" u="none" strike="noStrike" kern="100" cap="none" spc="0" normalizeH="0" baseline="0" noProof="0" dirty="0">
                    <a:ln>
                      <a:noFill/>
                    </a:ln>
                    <a:solidFill>
                      <a:srgbClr val="257B30"/>
                    </a:solidFill>
                    <a:effectLst>
                      <a:outerShdw blurRad="50800" dist="50800" dir="5400000" algn="ctr" rotWithShape="0">
                        <a:schemeClr val="tx1">
                          <a:lumMod val="50000"/>
                          <a:lumOff val="50000"/>
                          <a:alpha val="61000"/>
                        </a:schemeClr>
                      </a:outerShdw>
                    </a:effectLst>
                    <a:uLnTx/>
                    <a:uFillTx/>
                    <a:latin typeface="字体圈欣意冠黑体" panose="00000500000000000000" pitchFamily="2" charset="-122"/>
                    <a:ea typeface="字体圈欣意冠黑体" panose="00000500000000000000" pitchFamily="2" charset="-122"/>
                    <a:sym typeface="演示新手书" panose="00000500000000000000" pitchFamily="50" charset="-122"/>
                  </a:rPr>
                  <a:t>心</a:t>
                </a:r>
                <a:endParaRPr kumimoji="0" lang="zh-CN" altLang="zh-CN" sz="6000" b="0" i="0" u="none" strike="noStrike" kern="100" cap="none" spc="0" normalizeH="0" baseline="0" noProof="0" dirty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sym typeface="演示新手书" panose="00000500000000000000" pitchFamily="50" charset="-122"/>
                </a:endParaRPr>
              </a:p>
            </p:txBody>
          </p:sp>
        </p:grpSp>
      </p:grpSp>
      <p:grpSp>
        <p:nvGrpSpPr>
          <p:cNvPr id="14" name="PA-组合 13">
            <a:extLst>
              <a:ext uri="{FF2B5EF4-FFF2-40B4-BE49-F238E27FC236}">
                <a16:creationId xmlns:a16="http://schemas.microsoft.com/office/drawing/2014/main" id="{B863B6A8-CCE2-4604-B21C-2FBEF6AE9AF4}"/>
              </a:ext>
            </a:extLst>
          </p:cNvPr>
          <p:cNvGrpSpPr/>
          <p:nvPr>
            <p:custDataLst>
              <p:tags r:id="rId13"/>
            </p:custDataLst>
          </p:nvPr>
        </p:nvGrpSpPr>
        <p:grpSpPr>
          <a:xfrm>
            <a:off x="3651556" y="3143387"/>
            <a:ext cx="4529683" cy="2551618"/>
            <a:chOff x="3651556" y="3143387"/>
            <a:chExt cx="4529683" cy="2551618"/>
          </a:xfrm>
        </p:grpSpPr>
        <p:pic>
          <p:nvPicPr>
            <p:cNvPr id="493" name="PA-图片 12">
              <a:extLst>
                <a:ext uri="{FF2B5EF4-FFF2-40B4-BE49-F238E27FC236}">
                  <a16:creationId xmlns:a16="http://schemas.microsoft.com/office/drawing/2014/main" id="{1DAA7FBB-7A61-40B8-A9DA-8200725EF003}"/>
                </a:ext>
              </a:extLst>
            </p:cNvPr>
            <p:cNvPicPr>
              <a:picLocks noChangeAspect="1"/>
            </p:cNvPicPr>
            <p:nvPr>
              <p:custDataLst>
                <p:tags r:id="rId21"/>
              </p:custDataLst>
            </p:nvPr>
          </p:nvPicPr>
          <p:blipFill rotWithShape="1">
            <a:blip r:embed="rId30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57006" y="3563622"/>
              <a:ext cx="223693" cy="137489"/>
            </a:xfrm>
            <a:custGeom>
              <a:avLst/>
              <a:gdLst>
                <a:gd name="connsiteX0" fmla="*/ 10423 w 640080"/>
                <a:gd name="connsiteY0" fmla="*/ 0 h 393414"/>
                <a:gd name="connsiteX1" fmla="*/ 574111 w 640080"/>
                <a:gd name="connsiteY1" fmla="*/ 0 h 393414"/>
                <a:gd name="connsiteX2" fmla="*/ 640080 w 640080"/>
                <a:gd name="connsiteY2" fmla="*/ 266414 h 393414"/>
                <a:gd name="connsiteX3" fmla="*/ 340360 w 640080"/>
                <a:gd name="connsiteY3" fmla="*/ 388334 h 393414"/>
                <a:gd name="connsiteX4" fmla="*/ 15240 w 640080"/>
                <a:gd name="connsiteY4" fmla="*/ 393414 h 393414"/>
                <a:gd name="connsiteX5" fmla="*/ 0 w 640080"/>
                <a:gd name="connsiteY5" fmla="*/ 190214 h 393414"/>
                <a:gd name="connsiteX6" fmla="*/ 10423 w 640080"/>
                <a:gd name="connsiteY6" fmla="*/ 0 h 393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0080" h="393414">
                  <a:moveTo>
                    <a:pt x="10423" y="0"/>
                  </a:moveTo>
                  <a:lnTo>
                    <a:pt x="574111" y="0"/>
                  </a:lnTo>
                  <a:lnTo>
                    <a:pt x="640080" y="266414"/>
                  </a:lnTo>
                  <a:lnTo>
                    <a:pt x="340360" y="388334"/>
                  </a:lnTo>
                  <a:lnTo>
                    <a:pt x="15240" y="393414"/>
                  </a:lnTo>
                  <a:lnTo>
                    <a:pt x="0" y="190214"/>
                  </a:lnTo>
                  <a:lnTo>
                    <a:pt x="10423" y="0"/>
                  </a:lnTo>
                  <a:close/>
                </a:path>
              </a:pathLst>
            </a:custGeom>
            <a:effectLst/>
          </p:spPr>
        </p:pic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1351B3E9-282D-4E5D-9B16-0494AC70D829}"/>
                </a:ext>
              </a:extLst>
            </p:cNvPr>
            <p:cNvGrpSpPr/>
            <p:nvPr/>
          </p:nvGrpSpPr>
          <p:grpSpPr>
            <a:xfrm>
              <a:off x="3651556" y="3143387"/>
              <a:ext cx="4529683" cy="2551618"/>
              <a:chOff x="3959968" y="2756747"/>
              <a:chExt cx="4529683" cy="2551618"/>
            </a:xfrm>
          </p:grpSpPr>
          <p:sp>
            <p:nvSpPr>
              <p:cNvPr id="317" name="PA-任意多边形 180">
                <a:extLst>
                  <a:ext uri="{FF2B5EF4-FFF2-40B4-BE49-F238E27FC236}">
                    <a16:creationId xmlns:a16="http://schemas.microsoft.com/office/drawing/2014/main" id="{918591F5-E991-4001-9085-18B6BBD8A0B8}"/>
                  </a:ext>
                </a:extLst>
              </p:cNvPr>
              <p:cNvSpPr>
                <a:spLocks/>
              </p:cNvSpPr>
              <p:nvPr>
                <p:custDataLst>
                  <p:tags r:id="rId22"/>
                </p:custDataLst>
              </p:nvPr>
            </p:nvSpPr>
            <p:spPr bwMode="auto">
              <a:xfrm>
                <a:off x="3959968" y="2756747"/>
                <a:ext cx="4529683" cy="2384821"/>
              </a:xfrm>
              <a:custGeom>
                <a:avLst/>
                <a:gdLst>
                  <a:gd name="connsiteX0" fmla="*/ 962859 w 6155235"/>
                  <a:gd name="connsiteY0" fmla="*/ 0 h 3435431"/>
                  <a:gd name="connsiteX1" fmla="*/ 1033398 w 6155235"/>
                  <a:gd name="connsiteY1" fmla="*/ 10614 h 3435431"/>
                  <a:gd name="connsiteX2" fmla="*/ 1114518 w 6155235"/>
                  <a:gd name="connsiteY2" fmla="*/ 31842 h 3435431"/>
                  <a:gd name="connsiteX3" fmla="*/ 1220327 w 6155235"/>
                  <a:gd name="connsiteY3" fmla="*/ 84913 h 3435431"/>
                  <a:gd name="connsiteX4" fmla="*/ 1294393 w 6155235"/>
                  <a:gd name="connsiteY4" fmla="*/ 187516 h 3435431"/>
                  <a:gd name="connsiteX5" fmla="*/ 1304973 w 6155235"/>
                  <a:gd name="connsiteY5" fmla="*/ 254739 h 3435431"/>
                  <a:gd name="connsiteX6" fmla="*/ 1312027 w 6155235"/>
                  <a:gd name="connsiteY6" fmla="*/ 297195 h 3435431"/>
                  <a:gd name="connsiteX7" fmla="*/ 1336716 w 6155235"/>
                  <a:gd name="connsiteY7" fmla="*/ 417488 h 3435431"/>
                  <a:gd name="connsiteX8" fmla="*/ 1294393 w 6155235"/>
                  <a:gd name="connsiteY8" fmla="*/ 594390 h 3435431"/>
                  <a:gd name="connsiteX9" fmla="*/ 1319081 w 6155235"/>
                  <a:gd name="connsiteY9" fmla="*/ 672227 h 3435431"/>
                  <a:gd name="connsiteX10" fmla="*/ 1266177 w 6155235"/>
                  <a:gd name="connsiteY10" fmla="*/ 757139 h 3435431"/>
                  <a:gd name="connsiteX11" fmla="*/ 1255596 w 6155235"/>
                  <a:gd name="connsiteY11" fmla="*/ 788982 h 3435431"/>
                  <a:gd name="connsiteX12" fmla="*/ 1227380 w 6155235"/>
                  <a:gd name="connsiteY12" fmla="*/ 834976 h 3435431"/>
                  <a:gd name="connsiteX13" fmla="*/ 1213273 w 6155235"/>
                  <a:gd name="connsiteY13" fmla="*/ 859742 h 3435431"/>
                  <a:gd name="connsiteX14" fmla="*/ 1163895 w 6155235"/>
                  <a:gd name="connsiteY14" fmla="*/ 997726 h 3435431"/>
                  <a:gd name="connsiteX15" fmla="*/ 1174476 w 6155235"/>
                  <a:gd name="connsiteY15" fmla="*/ 1057872 h 3435431"/>
                  <a:gd name="connsiteX16" fmla="*/ 1248542 w 6155235"/>
                  <a:gd name="connsiteY16" fmla="*/ 1142785 h 3435431"/>
                  <a:gd name="connsiteX17" fmla="*/ 1347297 w 6155235"/>
                  <a:gd name="connsiteY17" fmla="*/ 1206470 h 3435431"/>
                  <a:gd name="connsiteX18" fmla="*/ 1400201 w 6155235"/>
                  <a:gd name="connsiteY18" fmla="*/ 1231236 h 3435431"/>
                  <a:gd name="connsiteX19" fmla="*/ 1682358 w 6155235"/>
                  <a:gd name="connsiteY19" fmla="*/ 1326763 h 3435431"/>
                  <a:gd name="connsiteX20" fmla="*/ 1725067 w 6155235"/>
                  <a:gd name="connsiteY20" fmla="*/ 1345061 h 3435431"/>
                  <a:gd name="connsiteX21" fmla="*/ 1756941 w 6155235"/>
                  <a:gd name="connsiteY21" fmla="*/ 1366203 h 3435431"/>
                  <a:gd name="connsiteX22" fmla="*/ 1763302 w 6155235"/>
                  <a:gd name="connsiteY22" fmla="*/ 1331880 h 3435431"/>
                  <a:gd name="connsiteX23" fmla="*/ 1802113 w 6155235"/>
                  <a:gd name="connsiteY23" fmla="*/ 1066590 h 3435431"/>
                  <a:gd name="connsiteX24" fmla="*/ 1840925 w 6155235"/>
                  <a:gd name="connsiteY24" fmla="*/ 695185 h 3435431"/>
                  <a:gd name="connsiteX25" fmla="*/ 1876208 w 6155235"/>
                  <a:gd name="connsiteY25" fmla="*/ 461731 h 3435431"/>
                  <a:gd name="connsiteX26" fmla="*/ 2013812 w 6155235"/>
                  <a:gd name="connsiteY26" fmla="*/ 210590 h 3435431"/>
                  <a:gd name="connsiteX27" fmla="*/ 2243152 w 6155235"/>
                  <a:gd name="connsiteY27" fmla="*/ 129234 h 3435431"/>
                  <a:gd name="connsiteX28" fmla="*/ 2384284 w 6155235"/>
                  <a:gd name="connsiteY28" fmla="*/ 153995 h 3435431"/>
                  <a:gd name="connsiteX29" fmla="*/ 2610096 w 6155235"/>
                  <a:gd name="connsiteY29" fmla="*/ 401598 h 3435431"/>
                  <a:gd name="connsiteX30" fmla="*/ 2677134 w 6155235"/>
                  <a:gd name="connsiteY30" fmla="*/ 773003 h 3435431"/>
                  <a:gd name="connsiteX31" fmla="*/ 2712417 w 6155235"/>
                  <a:gd name="connsiteY31" fmla="*/ 1190392 h 3435431"/>
                  <a:gd name="connsiteX32" fmla="*/ 2712417 w 6155235"/>
                  <a:gd name="connsiteY32" fmla="*/ 1243450 h 3435431"/>
                  <a:gd name="connsiteX33" fmla="*/ 2765342 w 6155235"/>
                  <a:gd name="connsiteY33" fmla="*/ 1303582 h 3435431"/>
                  <a:gd name="connsiteX34" fmla="*/ 2899417 w 6155235"/>
                  <a:gd name="connsiteY34" fmla="*/ 1314194 h 3435431"/>
                  <a:gd name="connsiteX35" fmla="*/ 2945396 w 6155235"/>
                  <a:gd name="connsiteY35" fmla="*/ 1326519 h 3435431"/>
                  <a:gd name="connsiteX36" fmla="*/ 2987180 w 6155235"/>
                  <a:gd name="connsiteY36" fmla="*/ 1353028 h 3435431"/>
                  <a:gd name="connsiteX37" fmla="*/ 3154920 w 6155235"/>
                  <a:gd name="connsiteY37" fmla="*/ 1285005 h 3435431"/>
                  <a:gd name="connsiteX38" fmla="*/ 3271448 w 6155235"/>
                  <a:gd name="connsiteY38" fmla="*/ 1182354 h 3435431"/>
                  <a:gd name="connsiteX39" fmla="*/ 3331478 w 6155235"/>
                  <a:gd name="connsiteY39" fmla="*/ 1132798 h 3435431"/>
                  <a:gd name="connsiteX40" fmla="*/ 3366789 w 6155235"/>
                  <a:gd name="connsiteY40" fmla="*/ 1069084 h 3435431"/>
                  <a:gd name="connsiteX41" fmla="*/ 3296166 w 6155235"/>
                  <a:gd name="connsiteY41" fmla="*/ 853163 h 3435431"/>
                  <a:gd name="connsiteX42" fmla="*/ 3267917 w 6155235"/>
                  <a:gd name="connsiteY42" fmla="*/ 839004 h 3435431"/>
                  <a:gd name="connsiteX43" fmla="*/ 3222012 w 6155235"/>
                  <a:gd name="connsiteY43" fmla="*/ 824845 h 3435431"/>
                  <a:gd name="connsiteX44" fmla="*/ 3172576 w 6155235"/>
                  <a:gd name="connsiteY44" fmla="*/ 640781 h 3435431"/>
                  <a:gd name="connsiteX45" fmla="*/ 3204356 w 6155235"/>
                  <a:gd name="connsiteY45" fmla="*/ 601845 h 3435431"/>
                  <a:gd name="connsiteX46" fmla="*/ 3165514 w 6155235"/>
                  <a:gd name="connsiteY46" fmla="*/ 424860 h 3435431"/>
                  <a:gd name="connsiteX47" fmla="*/ 3207887 w 6155235"/>
                  <a:gd name="connsiteY47" fmla="*/ 223098 h 3435431"/>
                  <a:gd name="connsiteX48" fmla="*/ 3218481 w 6155235"/>
                  <a:gd name="connsiteY48" fmla="*/ 208939 h 3435431"/>
                  <a:gd name="connsiteX49" fmla="*/ 3373851 w 6155235"/>
                  <a:gd name="connsiteY49" fmla="*/ 70891 h 3435431"/>
                  <a:gd name="connsiteX50" fmla="*/ 3511566 w 6155235"/>
                  <a:gd name="connsiteY50" fmla="*/ 39034 h 3435431"/>
                  <a:gd name="connsiteX51" fmla="*/ 3705779 w 6155235"/>
                  <a:gd name="connsiteY51" fmla="*/ 88590 h 3435431"/>
                  <a:gd name="connsiteX52" fmla="*/ 3871743 w 6155235"/>
                  <a:gd name="connsiteY52" fmla="*/ 223098 h 3435431"/>
                  <a:gd name="connsiteX53" fmla="*/ 3967084 w 6155235"/>
                  <a:gd name="connsiteY53" fmla="*/ 378844 h 3435431"/>
                  <a:gd name="connsiteX54" fmla="*/ 3956491 w 6155235"/>
                  <a:gd name="connsiteY54" fmla="*/ 477955 h 3435431"/>
                  <a:gd name="connsiteX55" fmla="*/ 3945897 w 6155235"/>
                  <a:gd name="connsiteY55" fmla="*/ 569988 h 3435431"/>
                  <a:gd name="connsiteX56" fmla="*/ 3945897 w 6155235"/>
                  <a:gd name="connsiteY56" fmla="*/ 577067 h 3435431"/>
                  <a:gd name="connsiteX57" fmla="*/ 3942366 w 6155235"/>
                  <a:gd name="connsiteY57" fmla="*/ 715115 h 3435431"/>
                  <a:gd name="connsiteX58" fmla="*/ 3899993 w 6155235"/>
                  <a:gd name="connsiteY58" fmla="*/ 789448 h 3435431"/>
                  <a:gd name="connsiteX59" fmla="*/ 3889399 w 6155235"/>
                  <a:gd name="connsiteY59" fmla="*/ 814226 h 3435431"/>
                  <a:gd name="connsiteX60" fmla="*/ 3829370 w 6155235"/>
                  <a:gd name="connsiteY60" fmla="*/ 998290 h 3435431"/>
                  <a:gd name="connsiteX61" fmla="*/ 3825838 w 6155235"/>
                  <a:gd name="connsiteY61" fmla="*/ 1047846 h 3435431"/>
                  <a:gd name="connsiteX62" fmla="*/ 3864681 w 6155235"/>
                  <a:gd name="connsiteY62" fmla="*/ 1083242 h 3435431"/>
                  <a:gd name="connsiteX63" fmla="*/ 3854088 w 6155235"/>
                  <a:gd name="connsiteY63" fmla="*/ 1100941 h 3435431"/>
                  <a:gd name="connsiteX64" fmla="*/ 3854088 w 6155235"/>
                  <a:gd name="connsiteY64" fmla="*/ 1132798 h 3435431"/>
                  <a:gd name="connsiteX65" fmla="*/ 3949429 w 6155235"/>
                  <a:gd name="connsiteY65" fmla="*/ 1228370 h 3435431"/>
                  <a:gd name="connsiteX66" fmla="*/ 4150704 w 6155235"/>
                  <a:gd name="connsiteY66" fmla="*/ 1302703 h 3435431"/>
                  <a:gd name="connsiteX67" fmla="*/ 4207202 w 6155235"/>
                  <a:gd name="connsiteY67" fmla="*/ 1316862 h 3435431"/>
                  <a:gd name="connsiteX68" fmla="*/ 4322903 w 6155235"/>
                  <a:gd name="connsiteY68" fmla="*/ 1346728 h 3435431"/>
                  <a:gd name="connsiteX69" fmla="*/ 4328028 w 6155235"/>
                  <a:gd name="connsiteY69" fmla="*/ 1346545 h 3435431"/>
                  <a:gd name="connsiteX70" fmla="*/ 4445908 w 6155235"/>
                  <a:gd name="connsiteY70" fmla="*/ 1287646 h 3435431"/>
                  <a:gd name="connsiteX71" fmla="*/ 4567235 w 6155235"/>
                  <a:gd name="connsiteY71" fmla="*/ 1233658 h 3435431"/>
                  <a:gd name="connsiteX72" fmla="*/ 4634295 w 6155235"/>
                  <a:gd name="connsiteY72" fmla="*/ 1162855 h 3435431"/>
                  <a:gd name="connsiteX73" fmla="*/ 4690767 w 6155235"/>
                  <a:gd name="connsiteY73" fmla="*/ 1092052 h 3435431"/>
                  <a:gd name="connsiteX74" fmla="*/ 4690767 w 6155235"/>
                  <a:gd name="connsiteY74" fmla="*/ 1042489 h 3435431"/>
                  <a:gd name="connsiteX75" fmla="*/ 4606059 w 6155235"/>
                  <a:gd name="connsiteY75" fmla="*/ 861940 h 3435431"/>
                  <a:gd name="connsiteX76" fmla="*/ 4584882 w 6155235"/>
                  <a:gd name="connsiteY76" fmla="*/ 808838 h 3435431"/>
                  <a:gd name="connsiteX77" fmla="*/ 4531940 w 6155235"/>
                  <a:gd name="connsiteY77" fmla="*/ 624749 h 3435431"/>
                  <a:gd name="connsiteX78" fmla="*/ 4510763 w 6155235"/>
                  <a:gd name="connsiteY78" fmla="*/ 507923 h 3435431"/>
                  <a:gd name="connsiteX79" fmla="*/ 4546058 w 6155235"/>
                  <a:gd name="connsiteY79" fmla="*/ 345075 h 3435431"/>
                  <a:gd name="connsiteX80" fmla="*/ 4574294 w 6155235"/>
                  <a:gd name="connsiteY80" fmla="*/ 313214 h 3435431"/>
                  <a:gd name="connsiteX81" fmla="*/ 4581353 w 6155235"/>
                  <a:gd name="connsiteY81" fmla="*/ 291973 h 3435431"/>
                  <a:gd name="connsiteX82" fmla="*/ 4634295 w 6155235"/>
                  <a:gd name="connsiteY82" fmla="*/ 114964 h 3435431"/>
                  <a:gd name="connsiteX83" fmla="*/ 4821359 w 6155235"/>
                  <a:gd name="connsiteY83" fmla="*/ 37080 h 3435431"/>
                  <a:gd name="connsiteX84" fmla="*/ 4902537 w 6155235"/>
                  <a:gd name="connsiteY84" fmla="*/ 22920 h 3435431"/>
                  <a:gd name="connsiteX85" fmla="*/ 5040187 w 6155235"/>
                  <a:gd name="connsiteY85" fmla="*/ 47701 h 3435431"/>
                  <a:gd name="connsiteX86" fmla="*/ 5266075 w 6155235"/>
                  <a:gd name="connsiteY86" fmla="*/ 238870 h 3435431"/>
                  <a:gd name="connsiteX87" fmla="*/ 5301370 w 6155235"/>
                  <a:gd name="connsiteY87" fmla="*/ 447740 h 3435431"/>
                  <a:gd name="connsiteX88" fmla="*/ 5269605 w 6155235"/>
                  <a:gd name="connsiteY88" fmla="*/ 653070 h 3435431"/>
                  <a:gd name="connsiteX89" fmla="*/ 5209603 w 6155235"/>
                  <a:gd name="connsiteY89" fmla="*/ 808838 h 3435431"/>
                  <a:gd name="connsiteX90" fmla="*/ 5195485 w 6155235"/>
                  <a:gd name="connsiteY90" fmla="*/ 840699 h 3435431"/>
                  <a:gd name="connsiteX91" fmla="*/ 5191956 w 6155235"/>
                  <a:gd name="connsiteY91" fmla="*/ 893802 h 3435431"/>
                  <a:gd name="connsiteX92" fmla="*/ 5146072 w 6155235"/>
                  <a:gd name="connsiteY92" fmla="*/ 1014168 h 3435431"/>
                  <a:gd name="connsiteX93" fmla="*/ 5146072 w 6155235"/>
                  <a:gd name="connsiteY93" fmla="*/ 1053110 h 3435431"/>
                  <a:gd name="connsiteX94" fmla="*/ 5255487 w 6155235"/>
                  <a:gd name="connsiteY94" fmla="*/ 1166395 h 3435431"/>
                  <a:gd name="connsiteX95" fmla="*/ 5336665 w 6155235"/>
                  <a:gd name="connsiteY95" fmla="*/ 1226578 h 3435431"/>
                  <a:gd name="connsiteX96" fmla="*/ 5795500 w 6155235"/>
                  <a:gd name="connsiteY96" fmla="*/ 1460229 h 3435431"/>
                  <a:gd name="connsiteX97" fmla="*/ 5851972 w 6155235"/>
                  <a:gd name="connsiteY97" fmla="*/ 1538113 h 3435431"/>
                  <a:gd name="connsiteX98" fmla="*/ 5901385 w 6155235"/>
                  <a:gd name="connsiteY98" fmla="*/ 1644318 h 3435431"/>
                  <a:gd name="connsiteX99" fmla="*/ 5919032 w 6155235"/>
                  <a:gd name="connsiteY99" fmla="*/ 1690341 h 3435431"/>
                  <a:gd name="connsiteX100" fmla="*/ 6000211 w 6155235"/>
                  <a:gd name="connsiteY100" fmla="*/ 2044358 h 3435431"/>
                  <a:gd name="connsiteX101" fmla="*/ 6031976 w 6155235"/>
                  <a:gd name="connsiteY101" fmla="*/ 2182425 h 3435431"/>
                  <a:gd name="connsiteX102" fmla="*/ 6120213 w 6155235"/>
                  <a:gd name="connsiteY102" fmla="*/ 2564763 h 3435431"/>
                  <a:gd name="connsiteX103" fmla="*/ 6151979 w 6155235"/>
                  <a:gd name="connsiteY103" fmla="*/ 2805495 h 3435431"/>
                  <a:gd name="connsiteX104" fmla="*/ 6113155 w 6155235"/>
                  <a:gd name="connsiteY104" fmla="*/ 3081628 h 3435431"/>
                  <a:gd name="connsiteX105" fmla="*/ 6049623 w 6155235"/>
                  <a:gd name="connsiteY105" fmla="*/ 3379003 h 3435431"/>
                  <a:gd name="connsiteX106" fmla="*/ 6031976 w 6155235"/>
                  <a:gd name="connsiteY106" fmla="*/ 3425025 h 3435431"/>
                  <a:gd name="connsiteX107" fmla="*/ 5664908 w 6155235"/>
                  <a:gd name="connsiteY107" fmla="*/ 3425025 h 3435431"/>
                  <a:gd name="connsiteX108" fmla="*/ 5682556 w 6155235"/>
                  <a:gd name="connsiteY108" fmla="*/ 3340061 h 3435431"/>
                  <a:gd name="connsiteX109" fmla="*/ 5707262 w 6155235"/>
                  <a:gd name="connsiteY109" fmla="*/ 3219695 h 3435431"/>
                  <a:gd name="connsiteX110" fmla="*/ 5749616 w 6155235"/>
                  <a:gd name="connsiteY110" fmla="*/ 3074548 h 3435431"/>
                  <a:gd name="connsiteX111" fmla="*/ 5753146 w 6155235"/>
                  <a:gd name="connsiteY111" fmla="*/ 3032066 h 3435431"/>
                  <a:gd name="connsiteX112" fmla="*/ 5753146 w 6155235"/>
                  <a:gd name="connsiteY112" fmla="*/ 3010825 h 3435431"/>
                  <a:gd name="connsiteX113" fmla="*/ 5760205 w 6155235"/>
                  <a:gd name="connsiteY113" fmla="*/ 2872758 h 3435431"/>
                  <a:gd name="connsiteX114" fmla="*/ 5788441 w 6155235"/>
                  <a:gd name="connsiteY114" fmla="*/ 2805495 h 3435431"/>
                  <a:gd name="connsiteX115" fmla="*/ 5791970 w 6155235"/>
                  <a:gd name="connsiteY115" fmla="*/ 2763013 h 3435431"/>
                  <a:gd name="connsiteX116" fmla="*/ 5742557 w 6155235"/>
                  <a:gd name="connsiteY116" fmla="*/ 2653267 h 3435431"/>
                  <a:gd name="connsiteX117" fmla="*/ 5714321 w 6155235"/>
                  <a:gd name="connsiteY117" fmla="*/ 2564763 h 3435431"/>
                  <a:gd name="connsiteX118" fmla="*/ 5647261 w 6155235"/>
                  <a:gd name="connsiteY118" fmla="*/ 2398375 h 3435431"/>
                  <a:gd name="connsiteX119" fmla="*/ 5626084 w 6155235"/>
                  <a:gd name="connsiteY119" fmla="*/ 2352353 h 3435431"/>
                  <a:gd name="connsiteX120" fmla="*/ 5622555 w 6155235"/>
                  <a:gd name="connsiteY120" fmla="*/ 2377134 h 3435431"/>
                  <a:gd name="connsiteX121" fmla="*/ 5583730 w 6155235"/>
                  <a:gd name="connsiteY121" fmla="*/ 2872758 h 3435431"/>
                  <a:gd name="connsiteX122" fmla="*/ 5597848 w 6155235"/>
                  <a:gd name="connsiteY122" fmla="*/ 3017905 h 3435431"/>
                  <a:gd name="connsiteX123" fmla="*/ 5647261 w 6155235"/>
                  <a:gd name="connsiteY123" fmla="*/ 3301119 h 3435431"/>
                  <a:gd name="connsiteX124" fmla="*/ 5650791 w 6155235"/>
                  <a:gd name="connsiteY124" fmla="*/ 3425025 h 3435431"/>
                  <a:gd name="connsiteX125" fmla="*/ 4920626 w 6155235"/>
                  <a:gd name="connsiteY125" fmla="*/ 3425025 h 3435431"/>
                  <a:gd name="connsiteX126" fmla="*/ 4425732 w 6155235"/>
                  <a:gd name="connsiteY126" fmla="*/ 3425025 h 3435431"/>
                  <a:gd name="connsiteX127" fmla="*/ 4426133 w 6155235"/>
                  <a:gd name="connsiteY127" fmla="*/ 3430057 h 3435431"/>
                  <a:gd name="connsiteX128" fmla="*/ 2770025 w 6155235"/>
                  <a:gd name="connsiteY128" fmla="*/ 3430057 h 3435431"/>
                  <a:gd name="connsiteX129" fmla="*/ 2768701 w 6155235"/>
                  <a:gd name="connsiteY129" fmla="*/ 3421208 h 3435431"/>
                  <a:gd name="connsiteX130" fmla="*/ 2769587 w 6155235"/>
                  <a:gd name="connsiteY130" fmla="*/ 3415287 h 3435431"/>
                  <a:gd name="connsiteX131" fmla="*/ 1837564 w 6155235"/>
                  <a:gd name="connsiteY131" fmla="*/ 3415287 h 3435431"/>
                  <a:gd name="connsiteX132" fmla="*/ 1844598 w 6155235"/>
                  <a:gd name="connsiteY132" fmla="*/ 3435431 h 3435431"/>
                  <a:gd name="connsiteX133" fmla="*/ 0 w 6155235"/>
                  <a:gd name="connsiteY133" fmla="*/ 3435431 h 3435431"/>
                  <a:gd name="connsiteX134" fmla="*/ 197509 w 6155235"/>
                  <a:gd name="connsiteY134" fmla="*/ 2841041 h 3435431"/>
                  <a:gd name="connsiteX135" fmla="*/ 218671 w 6155235"/>
                  <a:gd name="connsiteY135" fmla="*/ 2724286 h 3435431"/>
                  <a:gd name="connsiteX136" fmla="*/ 183402 w 6155235"/>
                  <a:gd name="connsiteY136" fmla="*/ 2635835 h 3435431"/>
                  <a:gd name="connsiteX137" fmla="*/ 102282 w 6155235"/>
                  <a:gd name="connsiteY137" fmla="*/ 2451858 h 3435431"/>
                  <a:gd name="connsiteX138" fmla="*/ 74066 w 6155235"/>
                  <a:gd name="connsiteY138" fmla="*/ 2264342 h 3435431"/>
                  <a:gd name="connsiteX139" fmla="*/ 63485 w 6155235"/>
                  <a:gd name="connsiteY139" fmla="*/ 2165277 h 3435431"/>
                  <a:gd name="connsiteX140" fmla="*/ 59958 w 6155235"/>
                  <a:gd name="connsiteY140" fmla="*/ 1981299 h 3435431"/>
                  <a:gd name="connsiteX141" fmla="*/ 56431 w 6155235"/>
                  <a:gd name="connsiteY141" fmla="*/ 1956533 h 3435431"/>
                  <a:gd name="connsiteX142" fmla="*/ 42323 w 6155235"/>
                  <a:gd name="connsiteY142" fmla="*/ 1783169 h 3435431"/>
                  <a:gd name="connsiteX143" fmla="*/ 38796 w 6155235"/>
                  <a:gd name="connsiteY143" fmla="*/ 1747789 h 3435431"/>
                  <a:gd name="connsiteX144" fmla="*/ 31743 w 6155235"/>
                  <a:gd name="connsiteY144" fmla="*/ 1723023 h 3435431"/>
                  <a:gd name="connsiteX145" fmla="*/ 49377 w 6155235"/>
                  <a:gd name="connsiteY145" fmla="*/ 1602730 h 3435431"/>
                  <a:gd name="connsiteX146" fmla="*/ 74066 w 6155235"/>
                  <a:gd name="connsiteY146" fmla="*/ 1514279 h 3435431"/>
                  <a:gd name="connsiteX147" fmla="*/ 176348 w 6155235"/>
                  <a:gd name="connsiteY147" fmla="*/ 1397524 h 3435431"/>
                  <a:gd name="connsiteX148" fmla="*/ 444396 w 6155235"/>
                  <a:gd name="connsiteY148" fmla="*/ 1284307 h 3435431"/>
                  <a:gd name="connsiteX149" fmla="*/ 656014 w 6155235"/>
                  <a:gd name="connsiteY149" fmla="*/ 1100329 h 3435431"/>
                  <a:gd name="connsiteX150" fmla="*/ 708918 w 6155235"/>
                  <a:gd name="connsiteY150" fmla="*/ 1047258 h 3435431"/>
                  <a:gd name="connsiteX151" fmla="*/ 723026 w 6155235"/>
                  <a:gd name="connsiteY151" fmla="*/ 1054334 h 3435431"/>
                  <a:gd name="connsiteX152" fmla="*/ 705391 w 6155235"/>
                  <a:gd name="connsiteY152" fmla="*/ 972960 h 3435431"/>
                  <a:gd name="connsiteX153" fmla="*/ 663068 w 6155235"/>
                  <a:gd name="connsiteY153" fmla="*/ 831438 h 3435431"/>
                  <a:gd name="connsiteX154" fmla="*/ 634852 w 6155235"/>
                  <a:gd name="connsiteY154" fmla="*/ 788982 h 3435431"/>
                  <a:gd name="connsiteX155" fmla="*/ 620744 w 6155235"/>
                  <a:gd name="connsiteY155" fmla="*/ 771292 h 3435431"/>
                  <a:gd name="connsiteX156" fmla="*/ 571367 w 6155235"/>
                  <a:gd name="connsiteY156" fmla="*/ 562548 h 3435431"/>
                  <a:gd name="connsiteX157" fmla="*/ 578421 w 6155235"/>
                  <a:gd name="connsiteY157" fmla="*/ 544857 h 3435431"/>
                  <a:gd name="connsiteX158" fmla="*/ 596055 w 6155235"/>
                  <a:gd name="connsiteY158" fmla="*/ 488249 h 3435431"/>
                  <a:gd name="connsiteX159" fmla="*/ 599582 w 6155235"/>
                  <a:gd name="connsiteY159" fmla="*/ 226434 h 3435431"/>
                  <a:gd name="connsiteX160" fmla="*/ 677175 w 6155235"/>
                  <a:gd name="connsiteY160" fmla="*/ 120293 h 3435431"/>
                  <a:gd name="connsiteX161" fmla="*/ 786511 w 6155235"/>
                  <a:gd name="connsiteY161" fmla="*/ 31842 h 3435431"/>
                  <a:gd name="connsiteX162" fmla="*/ 800619 w 6155235"/>
                  <a:gd name="connsiteY162" fmla="*/ 24766 h 3435431"/>
                  <a:gd name="connsiteX163" fmla="*/ 962859 w 6155235"/>
                  <a:gd name="connsiteY163" fmla="*/ 0 h 3435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</a:cxnLst>
                <a:rect l="l" t="t" r="r" b="b"/>
                <a:pathLst>
                  <a:path w="6155235" h="3435431">
                    <a:moveTo>
                      <a:pt x="962859" y="0"/>
                    </a:moveTo>
                    <a:cubicBezTo>
                      <a:pt x="984021" y="0"/>
                      <a:pt x="1012236" y="7076"/>
                      <a:pt x="1033398" y="10614"/>
                    </a:cubicBezTo>
                    <a:cubicBezTo>
                      <a:pt x="1061614" y="17690"/>
                      <a:pt x="1086303" y="28304"/>
                      <a:pt x="1114518" y="31842"/>
                    </a:cubicBezTo>
                    <a:cubicBezTo>
                      <a:pt x="1156841" y="35380"/>
                      <a:pt x="1192111" y="49533"/>
                      <a:pt x="1220327" y="84913"/>
                    </a:cubicBezTo>
                    <a:cubicBezTo>
                      <a:pt x="1245015" y="116755"/>
                      <a:pt x="1273231" y="152136"/>
                      <a:pt x="1294393" y="187516"/>
                    </a:cubicBezTo>
                    <a:cubicBezTo>
                      <a:pt x="1304973" y="205206"/>
                      <a:pt x="1301447" y="233510"/>
                      <a:pt x="1304973" y="254739"/>
                    </a:cubicBezTo>
                    <a:cubicBezTo>
                      <a:pt x="1304973" y="272429"/>
                      <a:pt x="1304973" y="290119"/>
                      <a:pt x="1312027" y="297195"/>
                    </a:cubicBezTo>
                    <a:cubicBezTo>
                      <a:pt x="1350824" y="332575"/>
                      <a:pt x="1347297" y="375032"/>
                      <a:pt x="1336716" y="417488"/>
                    </a:cubicBezTo>
                    <a:cubicBezTo>
                      <a:pt x="1326135" y="477635"/>
                      <a:pt x="1308500" y="534243"/>
                      <a:pt x="1294393" y="594390"/>
                    </a:cubicBezTo>
                    <a:cubicBezTo>
                      <a:pt x="1333190" y="601466"/>
                      <a:pt x="1343770" y="629770"/>
                      <a:pt x="1319081" y="672227"/>
                    </a:cubicBezTo>
                    <a:cubicBezTo>
                      <a:pt x="1301447" y="700531"/>
                      <a:pt x="1283812" y="728835"/>
                      <a:pt x="1266177" y="757139"/>
                    </a:cubicBezTo>
                    <a:cubicBezTo>
                      <a:pt x="1259123" y="767754"/>
                      <a:pt x="1259123" y="778368"/>
                      <a:pt x="1255596" y="788982"/>
                    </a:cubicBezTo>
                    <a:cubicBezTo>
                      <a:pt x="1245015" y="803134"/>
                      <a:pt x="1237962" y="817286"/>
                      <a:pt x="1227380" y="834976"/>
                    </a:cubicBezTo>
                    <a:cubicBezTo>
                      <a:pt x="1223854" y="842052"/>
                      <a:pt x="1216800" y="852666"/>
                      <a:pt x="1213273" y="859742"/>
                    </a:cubicBezTo>
                    <a:cubicBezTo>
                      <a:pt x="1195638" y="905737"/>
                      <a:pt x="1181530" y="951731"/>
                      <a:pt x="1163895" y="997726"/>
                    </a:cubicBezTo>
                    <a:cubicBezTo>
                      <a:pt x="1153314" y="1022492"/>
                      <a:pt x="1156841" y="1040182"/>
                      <a:pt x="1174476" y="1057872"/>
                    </a:cubicBezTo>
                    <a:cubicBezTo>
                      <a:pt x="1199165" y="1086177"/>
                      <a:pt x="1223854" y="1114481"/>
                      <a:pt x="1248542" y="1142785"/>
                    </a:cubicBezTo>
                    <a:cubicBezTo>
                      <a:pt x="1273231" y="1174627"/>
                      <a:pt x="1301447" y="1202932"/>
                      <a:pt x="1347297" y="1206470"/>
                    </a:cubicBezTo>
                    <a:cubicBezTo>
                      <a:pt x="1364932" y="1206470"/>
                      <a:pt x="1382567" y="1224160"/>
                      <a:pt x="1400201" y="1231236"/>
                    </a:cubicBezTo>
                    <a:cubicBezTo>
                      <a:pt x="1495429" y="1266616"/>
                      <a:pt x="1587130" y="1294921"/>
                      <a:pt x="1682358" y="1326763"/>
                    </a:cubicBezTo>
                    <a:cubicBezTo>
                      <a:pt x="1697347" y="1332070"/>
                      <a:pt x="1711676" y="1338040"/>
                      <a:pt x="1725067" y="1345061"/>
                    </a:cubicBezTo>
                    <a:lnTo>
                      <a:pt x="1756941" y="1366203"/>
                    </a:lnTo>
                    <a:lnTo>
                      <a:pt x="1763302" y="1331880"/>
                    </a:lnTo>
                    <a:cubicBezTo>
                      <a:pt x="1780944" y="1243450"/>
                      <a:pt x="1795057" y="1155020"/>
                      <a:pt x="1802113" y="1066590"/>
                    </a:cubicBezTo>
                    <a:cubicBezTo>
                      <a:pt x="1819755" y="942789"/>
                      <a:pt x="1826812" y="818987"/>
                      <a:pt x="1840925" y="695185"/>
                    </a:cubicBezTo>
                    <a:cubicBezTo>
                      <a:pt x="1851510" y="617367"/>
                      <a:pt x="1862095" y="539549"/>
                      <a:pt x="1876208" y="461731"/>
                    </a:cubicBezTo>
                    <a:cubicBezTo>
                      <a:pt x="1890321" y="359152"/>
                      <a:pt x="1936189" y="274259"/>
                      <a:pt x="2013812" y="210590"/>
                    </a:cubicBezTo>
                    <a:cubicBezTo>
                      <a:pt x="2077322" y="153995"/>
                      <a:pt x="2158473" y="111548"/>
                      <a:pt x="2243152" y="129234"/>
                    </a:cubicBezTo>
                    <a:cubicBezTo>
                      <a:pt x="2289020" y="139846"/>
                      <a:pt x="2338416" y="136308"/>
                      <a:pt x="2384284" y="153995"/>
                    </a:cubicBezTo>
                    <a:cubicBezTo>
                      <a:pt x="2500719" y="196441"/>
                      <a:pt x="2574813" y="281333"/>
                      <a:pt x="2610096" y="401598"/>
                    </a:cubicBezTo>
                    <a:cubicBezTo>
                      <a:pt x="2648908" y="525400"/>
                      <a:pt x="2666549" y="649202"/>
                      <a:pt x="2677134" y="773003"/>
                    </a:cubicBezTo>
                    <a:cubicBezTo>
                      <a:pt x="2691247" y="914491"/>
                      <a:pt x="2701832" y="1052442"/>
                      <a:pt x="2712417" y="1190392"/>
                    </a:cubicBezTo>
                    <a:cubicBezTo>
                      <a:pt x="2715945" y="1208078"/>
                      <a:pt x="2712417" y="1225764"/>
                      <a:pt x="2712417" y="1243450"/>
                    </a:cubicBezTo>
                    <a:cubicBezTo>
                      <a:pt x="2712417" y="1278822"/>
                      <a:pt x="2730059" y="1300045"/>
                      <a:pt x="2765342" y="1303582"/>
                    </a:cubicBezTo>
                    <a:cubicBezTo>
                      <a:pt x="2811210" y="1307120"/>
                      <a:pt x="2853549" y="1310657"/>
                      <a:pt x="2899417" y="1314194"/>
                    </a:cubicBezTo>
                    <a:cubicBezTo>
                      <a:pt x="2914413" y="1315078"/>
                      <a:pt x="2930070" y="1319500"/>
                      <a:pt x="2945396" y="1326519"/>
                    </a:cubicBezTo>
                    <a:lnTo>
                      <a:pt x="2987180" y="1353028"/>
                    </a:lnTo>
                    <a:lnTo>
                      <a:pt x="3154920" y="1285005"/>
                    </a:lnTo>
                    <a:cubicBezTo>
                      <a:pt x="3204356" y="1263767"/>
                      <a:pt x="3243199" y="1228370"/>
                      <a:pt x="3271448" y="1182354"/>
                    </a:cubicBezTo>
                    <a:cubicBezTo>
                      <a:pt x="3285573" y="1157576"/>
                      <a:pt x="3303228" y="1139878"/>
                      <a:pt x="3331478" y="1132798"/>
                    </a:cubicBezTo>
                    <a:cubicBezTo>
                      <a:pt x="3366789" y="1122179"/>
                      <a:pt x="3377382" y="1108020"/>
                      <a:pt x="3366789" y="1069084"/>
                    </a:cubicBezTo>
                    <a:cubicBezTo>
                      <a:pt x="3345602" y="998290"/>
                      <a:pt x="3320884" y="923956"/>
                      <a:pt x="3296166" y="853163"/>
                    </a:cubicBezTo>
                    <a:cubicBezTo>
                      <a:pt x="3292635" y="835464"/>
                      <a:pt x="3282042" y="828385"/>
                      <a:pt x="3267917" y="839004"/>
                    </a:cubicBezTo>
                    <a:cubicBezTo>
                      <a:pt x="3246730" y="849623"/>
                      <a:pt x="3236137" y="839004"/>
                      <a:pt x="3222012" y="824845"/>
                    </a:cubicBezTo>
                    <a:cubicBezTo>
                      <a:pt x="3172576" y="771750"/>
                      <a:pt x="3161983" y="711575"/>
                      <a:pt x="3172576" y="640781"/>
                    </a:cubicBezTo>
                    <a:cubicBezTo>
                      <a:pt x="3176107" y="626622"/>
                      <a:pt x="3190232" y="616003"/>
                      <a:pt x="3204356" y="601845"/>
                    </a:cubicBezTo>
                    <a:cubicBezTo>
                      <a:pt x="3193763" y="545210"/>
                      <a:pt x="3190232" y="481495"/>
                      <a:pt x="3165514" y="424860"/>
                    </a:cubicBezTo>
                    <a:cubicBezTo>
                      <a:pt x="3130202" y="343447"/>
                      <a:pt x="3161983" y="283272"/>
                      <a:pt x="3207887" y="223098"/>
                    </a:cubicBezTo>
                    <a:cubicBezTo>
                      <a:pt x="3211419" y="219558"/>
                      <a:pt x="3214950" y="216018"/>
                      <a:pt x="3218481" y="208939"/>
                    </a:cubicBezTo>
                    <a:cubicBezTo>
                      <a:pt x="3246730" y="138145"/>
                      <a:pt x="3313822" y="106288"/>
                      <a:pt x="3373851" y="70891"/>
                    </a:cubicBezTo>
                    <a:cubicBezTo>
                      <a:pt x="3412694" y="49653"/>
                      <a:pt x="3465661" y="42574"/>
                      <a:pt x="3511566" y="39034"/>
                    </a:cubicBezTo>
                    <a:cubicBezTo>
                      <a:pt x="3578658" y="35494"/>
                      <a:pt x="3649281" y="46113"/>
                      <a:pt x="3705779" y="88590"/>
                    </a:cubicBezTo>
                    <a:cubicBezTo>
                      <a:pt x="3762278" y="131066"/>
                      <a:pt x="3825838" y="170002"/>
                      <a:pt x="3871743" y="223098"/>
                    </a:cubicBezTo>
                    <a:cubicBezTo>
                      <a:pt x="3914117" y="265574"/>
                      <a:pt x="3938835" y="325749"/>
                      <a:pt x="3967084" y="378844"/>
                    </a:cubicBezTo>
                    <a:cubicBezTo>
                      <a:pt x="3984740" y="410702"/>
                      <a:pt x="3977678" y="442559"/>
                      <a:pt x="3956491" y="477955"/>
                    </a:cubicBezTo>
                    <a:cubicBezTo>
                      <a:pt x="3942366" y="502733"/>
                      <a:pt x="3921179" y="534590"/>
                      <a:pt x="3945897" y="569988"/>
                    </a:cubicBezTo>
                    <a:cubicBezTo>
                      <a:pt x="3945897" y="569988"/>
                      <a:pt x="3945897" y="573527"/>
                      <a:pt x="3945897" y="577067"/>
                    </a:cubicBezTo>
                    <a:cubicBezTo>
                      <a:pt x="3945897" y="623083"/>
                      <a:pt x="3949429" y="669099"/>
                      <a:pt x="3942366" y="715115"/>
                    </a:cubicBezTo>
                    <a:cubicBezTo>
                      <a:pt x="3938835" y="743432"/>
                      <a:pt x="3935304" y="778829"/>
                      <a:pt x="3899993" y="789448"/>
                    </a:cubicBezTo>
                    <a:cubicBezTo>
                      <a:pt x="3892930" y="792988"/>
                      <a:pt x="3889399" y="803607"/>
                      <a:pt x="3889399" y="814226"/>
                    </a:cubicBezTo>
                    <a:cubicBezTo>
                      <a:pt x="3868212" y="874401"/>
                      <a:pt x="3847025" y="934576"/>
                      <a:pt x="3829370" y="998290"/>
                    </a:cubicBezTo>
                    <a:cubicBezTo>
                      <a:pt x="3825838" y="1012449"/>
                      <a:pt x="3818776" y="1033687"/>
                      <a:pt x="3825838" y="1047846"/>
                    </a:cubicBezTo>
                    <a:cubicBezTo>
                      <a:pt x="3829370" y="1062004"/>
                      <a:pt x="3850556" y="1069084"/>
                      <a:pt x="3864681" y="1083242"/>
                    </a:cubicBezTo>
                    <a:cubicBezTo>
                      <a:pt x="3861150" y="1086782"/>
                      <a:pt x="3857619" y="1093862"/>
                      <a:pt x="3854088" y="1100941"/>
                    </a:cubicBezTo>
                    <a:cubicBezTo>
                      <a:pt x="3854088" y="1111560"/>
                      <a:pt x="3850556" y="1129258"/>
                      <a:pt x="3854088" y="1132798"/>
                    </a:cubicBezTo>
                    <a:cubicBezTo>
                      <a:pt x="3885868" y="1168195"/>
                      <a:pt x="3914117" y="1207132"/>
                      <a:pt x="3949429" y="1228370"/>
                    </a:cubicBezTo>
                    <a:cubicBezTo>
                      <a:pt x="4012989" y="1260227"/>
                      <a:pt x="4083612" y="1277925"/>
                      <a:pt x="4150704" y="1302703"/>
                    </a:cubicBezTo>
                    <a:cubicBezTo>
                      <a:pt x="4168360" y="1309783"/>
                      <a:pt x="4189547" y="1309783"/>
                      <a:pt x="4207202" y="1316862"/>
                    </a:cubicBezTo>
                    <a:cubicBezTo>
                      <a:pt x="4244279" y="1332791"/>
                      <a:pt x="4281356" y="1344737"/>
                      <a:pt x="4322903" y="1346728"/>
                    </a:cubicBezTo>
                    <a:lnTo>
                      <a:pt x="4328028" y="1346545"/>
                    </a:lnTo>
                    <a:lnTo>
                      <a:pt x="4445908" y="1287646"/>
                    </a:lnTo>
                    <a:cubicBezTo>
                      <a:pt x="4486056" y="1269060"/>
                      <a:pt x="4526646" y="1251359"/>
                      <a:pt x="4567235" y="1233658"/>
                    </a:cubicBezTo>
                    <a:cubicBezTo>
                      <a:pt x="4599000" y="1215958"/>
                      <a:pt x="4616648" y="1194717"/>
                      <a:pt x="4634295" y="1162855"/>
                    </a:cubicBezTo>
                    <a:cubicBezTo>
                      <a:pt x="4648413" y="1138074"/>
                      <a:pt x="4669590" y="1113293"/>
                      <a:pt x="4690767" y="1092052"/>
                    </a:cubicBezTo>
                    <a:cubicBezTo>
                      <a:pt x="4708415" y="1074351"/>
                      <a:pt x="4704885" y="1056650"/>
                      <a:pt x="4690767" y="1042489"/>
                    </a:cubicBezTo>
                    <a:cubicBezTo>
                      <a:pt x="4623707" y="1000007"/>
                      <a:pt x="4613118" y="936284"/>
                      <a:pt x="4606059" y="861940"/>
                    </a:cubicBezTo>
                    <a:cubicBezTo>
                      <a:pt x="4606059" y="844239"/>
                      <a:pt x="4591941" y="826539"/>
                      <a:pt x="4584882" y="808838"/>
                    </a:cubicBezTo>
                    <a:cubicBezTo>
                      <a:pt x="4553117" y="752195"/>
                      <a:pt x="4507233" y="699093"/>
                      <a:pt x="4531940" y="624749"/>
                    </a:cubicBezTo>
                    <a:cubicBezTo>
                      <a:pt x="4542528" y="582267"/>
                      <a:pt x="4524881" y="546865"/>
                      <a:pt x="4510763" y="507923"/>
                    </a:cubicBezTo>
                    <a:cubicBezTo>
                      <a:pt x="4489586" y="444200"/>
                      <a:pt x="4500174" y="394638"/>
                      <a:pt x="4546058" y="345075"/>
                    </a:cubicBezTo>
                    <a:cubicBezTo>
                      <a:pt x="4556646" y="337995"/>
                      <a:pt x="4567235" y="327374"/>
                      <a:pt x="4574294" y="313214"/>
                    </a:cubicBezTo>
                    <a:cubicBezTo>
                      <a:pt x="4577823" y="306133"/>
                      <a:pt x="4581353" y="295513"/>
                      <a:pt x="4581353" y="291973"/>
                    </a:cubicBezTo>
                    <a:cubicBezTo>
                      <a:pt x="4549587" y="217629"/>
                      <a:pt x="4588412" y="160986"/>
                      <a:pt x="4634295" y="114964"/>
                    </a:cubicBezTo>
                    <a:cubicBezTo>
                      <a:pt x="4683708" y="61861"/>
                      <a:pt x="4750769" y="44160"/>
                      <a:pt x="4821359" y="37080"/>
                    </a:cubicBezTo>
                    <a:cubicBezTo>
                      <a:pt x="4846065" y="33540"/>
                      <a:pt x="4874301" y="30000"/>
                      <a:pt x="4902537" y="22920"/>
                    </a:cubicBezTo>
                    <a:cubicBezTo>
                      <a:pt x="4948420" y="15839"/>
                      <a:pt x="4994304" y="26460"/>
                      <a:pt x="5040187" y="47701"/>
                    </a:cubicBezTo>
                    <a:cubicBezTo>
                      <a:pt x="5131954" y="90183"/>
                      <a:pt x="5209603" y="157446"/>
                      <a:pt x="5266075" y="238870"/>
                    </a:cubicBezTo>
                    <a:cubicBezTo>
                      <a:pt x="5308429" y="295513"/>
                      <a:pt x="5333136" y="376937"/>
                      <a:pt x="5301370" y="447740"/>
                    </a:cubicBezTo>
                    <a:cubicBezTo>
                      <a:pt x="5269605" y="515003"/>
                      <a:pt x="5266075" y="578727"/>
                      <a:pt x="5269605" y="653070"/>
                    </a:cubicBezTo>
                    <a:cubicBezTo>
                      <a:pt x="5269605" y="709713"/>
                      <a:pt x="5259016" y="766356"/>
                      <a:pt x="5209603" y="808838"/>
                    </a:cubicBezTo>
                    <a:cubicBezTo>
                      <a:pt x="5199015" y="812378"/>
                      <a:pt x="5195485" y="826539"/>
                      <a:pt x="5195485" y="840699"/>
                    </a:cubicBezTo>
                    <a:cubicBezTo>
                      <a:pt x="5191956" y="858400"/>
                      <a:pt x="5191956" y="876101"/>
                      <a:pt x="5191956" y="893802"/>
                    </a:cubicBezTo>
                    <a:cubicBezTo>
                      <a:pt x="5191956" y="939824"/>
                      <a:pt x="5177838" y="982306"/>
                      <a:pt x="5146072" y="1014168"/>
                    </a:cubicBezTo>
                    <a:cubicBezTo>
                      <a:pt x="5131954" y="1028328"/>
                      <a:pt x="5124895" y="1046029"/>
                      <a:pt x="5146072" y="1053110"/>
                    </a:cubicBezTo>
                    <a:cubicBezTo>
                      <a:pt x="5199015" y="1077891"/>
                      <a:pt x="5223721" y="1127453"/>
                      <a:pt x="5255487" y="1166395"/>
                    </a:cubicBezTo>
                    <a:cubicBezTo>
                      <a:pt x="5280193" y="1191176"/>
                      <a:pt x="5301370" y="1215958"/>
                      <a:pt x="5336665" y="1226578"/>
                    </a:cubicBezTo>
                    <a:cubicBezTo>
                      <a:pt x="5495493" y="1293841"/>
                      <a:pt x="5643732" y="1375265"/>
                      <a:pt x="5795500" y="1460229"/>
                    </a:cubicBezTo>
                    <a:cubicBezTo>
                      <a:pt x="5827265" y="1481470"/>
                      <a:pt x="5841383" y="1502712"/>
                      <a:pt x="5851972" y="1538113"/>
                    </a:cubicBezTo>
                    <a:cubicBezTo>
                      <a:pt x="5862560" y="1573515"/>
                      <a:pt x="5883737" y="1608917"/>
                      <a:pt x="5901385" y="1644318"/>
                    </a:cubicBezTo>
                    <a:cubicBezTo>
                      <a:pt x="5908444" y="1658479"/>
                      <a:pt x="5919032" y="1672640"/>
                      <a:pt x="5919032" y="1690341"/>
                    </a:cubicBezTo>
                    <a:cubicBezTo>
                      <a:pt x="5936680" y="1810706"/>
                      <a:pt x="5993151" y="1920452"/>
                      <a:pt x="6000211" y="2044358"/>
                    </a:cubicBezTo>
                    <a:cubicBezTo>
                      <a:pt x="6000211" y="2090380"/>
                      <a:pt x="6021387" y="2136402"/>
                      <a:pt x="6031976" y="2182425"/>
                    </a:cubicBezTo>
                    <a:cubicBezTo>
                      <a:pt x="6060212" y="2309871"/>
                      <a:pt x="6088448" y="2437317"/>
                      <a:pt x="6120213" y="2564763"/>
                    </a:cubicBezTo>
                    <a:cubicBezTo>
                      <a:pt x="6141391" y="2646187"/>
                      <a:pt x="6144920" y="2724071"/>
                      <a:pt x="6151979" y="2805495"/>
                    </a:cubicBezTo>
                    <a:cubicBezTo>
                      <a:pt x="6166097" y="2904620"/>
                      <a:pt x="6130802" y="2989584"/>
                      <a:pt x="6113155" y="3081628"/>
                    </a:cubicBezTo>
                    <a:cubicBezTo>
                      <a:pt x="6091977" y="3180753"/>
                      <a:pt x="6070801" y="3279878"/>
                      <a:pt x="6049623" y="3379003"/>
                    </a:cubicBezTo>
                    <a:cubicBezTo>
                      <a:pt x="6046094" y="3393163"/>
                      <a:pt x="6039035" y="3407324"/>
                      <a:pt x="6031976" y="3425025"/>
                    </a:cubicBezTo>
                    <a:cubicBezTo>
                      <a:pt x="5911973" y="3425025"/>
                      <a:pt x="5788441" y="3425025"/>
                      <a:pt x="5664908" y="3425025"/>
                    </a:cubicBezTo>
                    <a:cubicBezTo>
                      <a:pt x="5671967" y="3396704"/>
                      <a:pt x="5679026" y="3368382"/>
                      <a:pt x="5682556" y="3340061"/>
                    </a:cubicBezTo>
                    <a:cubicBezTo>
                      <a:pt x="5693144" y="3301119"/>
                      <a:pt x="5696674" y="3258637"/>
                      <a:pt x="5707262" y="3219695"/>
                    </a:cubicBezTo>
                    <a:cubicBezTo>
                      <a:pt x="5721380" y="3170133"/>
                      <a:pt x="5735498" y="3124110"/>
                      <a:pt x="5749616" y="3074548"/>
                    </a:cubicBezTo>
                    <a:cubicBezTo>
                      <a:pt x="5753146" y="3060387"/>
                      <a:pt x="5753146" y="3046227"/>
                      <a:pt x="5753146" y="3032066"/>
                    </a:cubicBezTo>
                    <a:cubicBezTo>
                      <a:pt x="5753146" y="3024985"/>
                      <a:pt x="5749616" y="3014365"/>
                      <a:pt x="5753146" y="3010825"/>
                    </a:cubicBezTo>
                    <a:cubicBezTo>
                      <a:pt x="5781382" y="2964803"/>
                      <a:pt x="5753146" y="2915240"/>
                      <a:pt x="5760205" y="2872758"/>
                    </a:cubicBezTo>
                    <a:cubicBezTo>
                      <a:pt x="5763734" y="2847977"/>
                      <a:pt x="5774323" y="2823196"/>
                      <a:pt x="5788441" y="2805495"/>
                    </a:cubicBezTo>
                    <a:cubicBezTo>
                      <a:pt x="5802559" y="2787794"/>
                      <a:pt x="5799029" y="2780714"/>
                      <a:pt x="5791970" y="2763013"/>
                    </a:cubicBezTo>
                    <a:cubicBezTo>
                      <a:pt x="5770793" y="2727611"/>
                      <a:pt x="5756675" y="2688669"/>
                      <a:pt x="5742557" y="2653267"/>
                    </a:cubicBezTo>
                    <a:cubicBezTo>
                      <a:pt x="5731969" y="2624946"/>
                      <a:pt x="5724910" y="2593084"/>
                      <a:pt x="5714321" y="2564763"/>
                    </a:cubicBezTo>
                    <a:cubicBezTo>
                      <a:pt x="5693144" y="2508120"/>
                      <a:pt x="5668438" y="2455018"/>
                      <a:pt x="5647261" y="2398375"/>
                    </a:cubicBezTo>
                    <a:cubicBezTo>
                      <a:pt x="5643732" y="2384214"/>
                      <a:pt x="5636673" y="2366513"/>
                      <a:pt x="5626084" y="2352353"/>
                    </a:cubicBezTo>
                    <a:cubicBezTo>
                      <a:pt x="5622555" y="2359433"/>
                      <a:pt x="5622555" y="2366513"/>
                      <a:pt x="5622555" y="2377134"/>
                    </a:cubicBezTo>
                    <a:cubicBezTo>
                      <a:pt x="5608437" y="2539982"/>
                      <a:pt x="5597848" y="2706370"/>
                      <a:pt x="5583730" y="2872758"/>
                    </a:cubicBezTo>
                    <a:cubicBezTo>
                      <a:pt x="5576671" y="2922321"/>
                      <a:pt x="5573142" y="2971883"/>
                      <a:pt x="5597848" y="3017905"/>
                    </a:cubicBezTo>
                    <a:cubicBezTo>
                      <a:pt x="5643732" y="3106409"/>
                      <a:pt x="5640202" y="3205534"/>
                      <a:pt x="5647261" y="3301119"/>
                    </a:cubicBezTo>
                    <a:cubicBezTo>
                      <a:pt x="5650791" y="3343601"/>
                      <a:pt x="5650791" y="3382543"/>
                      <a:pt x="5650791" y="3425025"/>
                    </a:cubicBezTo>
                    <a:cubicBezTo>
                      <a:pt x="5405491" y="3425025"/>
                      <a:pt x="5161955" y="3425025"/>
                      <a:pt x="4920626" y="3425025"/>
                    </a:cubicBezTo>
                    <a:lnTo>
                      <a:pt x="4425732" y="3425025"/>
                    </a:lnTo>
                    <a:lnTo>
                      <a:pt x="4426133" y="3430057"/>
                    </a:lnTo>
                    <a:cubicBezTo>
                      <a:pt x="3871743" y="3430057"/>
                      <a:pt x="3320884" y="3430057"/>
                      <a:pt x="2770025" y="3430057"/>
                    </a:cubicBezTo>
                    <a:cubicBezTo>
                      <a:pt x="2770025" y="3426518"/>
                      <a:pt x="2769143" y="3423863"/>
                      <a:pt x="2768701" y="3421208"/>
                    </a:cubicBezTo>
                    <a:lnTo>
                      <a:pt x="2769587" y="3415287"/>
                    </a:lnTo>
                    <a:lnTo>
                      <a:pt x="1837564" y="3415287"/>
                    </a:lnTo>
                    <a:lnTo>
                      <a:pt x="1844598" y="3435431"/>
                    </a:lnTo>
                    <a:cubicBezTo>
                      <a:pt x="1227380" y="3435431"/>
                      <a:pt x="613690" y="3435431"/>
                      <a:pt x="0" y="3435431"/>
                    </a:cubicBezTo>
                    <a:cubicBezTo>
                      <a:pt x="67012" y="3237301"/>
                      <a:pt x="130497" y="3039171"/>
                      <a:pt x="197509" y="2841041"/>
                    </a:cubicBezTo>
                    <a:cubicBezTo>
                      <a:pt x="208090" y="2802123"/>
                      <a:pt x="211617" y="2763205"/>
                      <a:pt x="218671" y="2724286"/>
                    </a:cubicBezTo>
                    <a:cubicBezTo>
                      <a:pt x="229252" y="2678292"/>
                      <a:pt x="204563" y="2660602"/>
                      <a:pt x="183402" y="2635835"/>
                    </a:cubicBezTo>
                    <a:cubicBezTo>
                      <a:pt x="134024" y="2582765"/>
                      <a:pt x="102282" y="2529694"/>
                      <a:pt x="102282" y="2451858"/>
                    </a:cubicBezTo>
                    <a:cubicBezTo>
                      <a:pt x="105809" y="2388173"/>
                      <a:pt x="84647" y="2328026"/>
                      <a:pt x="74066" y="2264342"/>
                    </a:cubicBezTo>
                    <a:cubicBezTo>
                      <a:pt x="70539" y="2232500"/>
                      <a:pt x="67012" y="2197119"/>
                      <a:pt x="63485" y="2165277"/>
                    </a:cubicBezTo>
                    <a:cubicBezTo>
                      <a:pt x="63485" y="2105130"/>
                      <a:pt x="63485" y="2041446"/>
                      <a:pt x="59958" y="1981299"/>
                    </a:cubicBezTo>
                    <a:cubicBezTo>
                      <a:pt x="59958" y="1974223"/>
                      <a:pt x="59958" y="1963609"/>
                      <a:pt x="56431" y="1956533"/>
                    </a:cubicBezTo>
                    <a:cubicBezTo>
                      <a:pt x="24689" y="1899924"/>
                      <a:pt x="31743" y="1843316"/>
                      <a:pt x="42323" y="1783169"/>
                    </a:cubicBezTo>
                    <a:cubicBezTo>
                      <a:pt x="42323" y="1772555"/>
                      <a:pt x="38796" y="1758403"/>
                      <a:pt x="38796" y="1747789"/>
                    </a:cubicBezTo>
                    <a:cubicBezTo>
                      <a:pt x="35270" y="1740713"/>
                      <a:pt x="31743" y="1730099"/>
                      <a:pt x="31743" y="1723023"/>
                    </a:cubicBezTo>
                    <a:cubicBezTo>
                      <a:pt x="38796" y="1684104"/>
                      <a:pt x="42323" y="1641648"/>
                      <a:pt x="49377" y="1602730"/>
                    </a:cubicBezTo>
                    <a:cubicBezTo>
                      <a:pt x="56431" y="1574425"/>
                      <a:pt x="67012" y="1542583"/>
                      <a:pt x="74066" y="1514279"/>
                    </a:cubicBezTo>
                    <a:cubicBezTo>
                      <a:pt x="81120" y="1450594"/>
                      <a:pt x="126970" y="1418752"/>
                      <a:pt x="176348" y="1397524"/>
                    </a:cubicBezTo>
                    <a:cubicBezTo>
                      <a:pt x="264522" y="1355067"/>
                      <a:pt x="352695" y="1316149"/>
                      <a:pt x="444396" y="1284307"/>
                    </a:cubicBezTo>
                    <a:cubicBezTo>
                      <a:pt x="539624" y="1248926"/>
                      <a:pt x="599582" y="1178166"/>
                      <a:pt x="656014" y="1100329"/>
                    </a:cubicBezTo>
                    <a:cubicBezTo>
                      <a:pt x="670121" y="1079101"/>
                      <a:pt x="691283" y="1064948"/>
                      <a:pt x="708918" y="1047258"/>
                    </a:cubicBezTo>
                    <a:cubicBezTo>
                      <a:pt x="715972" y="1050796"/>
                      <a:pt x="719499" y="1050796"/>
                      <a:pt x="723026" y="1054334"/>
                    </a:cubicBezTo>
                    <a:cubicBezTo>
                      <a:pt x="719499" y="1026030"/>
                      <a:pt x="712445" y="997726"/>
                      <a:pt x="705391" y="972960"/>
                    </a:cubicBezTo>
                    <a:cubicBezTo>
                      <a:pt x="691283" y="926965"/>
                      <a:pt x="677175" y="877433"/>
                      <a:pt x="663068" y="831438"/>
                    </a:cubicBezTo>
                    <a:cubicBezTo>
                      <a:pt x="659541" y="813748"/>
                      <a:pt x="659541" y="792520"/>
                      <a:pt x="634852" y="788982"/>
                    </a:cubicBezTo>
                    <a:cubicBezTo>
                      <a:pt x="627798" y="785444"/>
                      <a:pt x="624271" y="778368"/>
                      <a:pt x="620744" y="771292"/>
                    </a:cubicBezTo>
                    <a:cubicBezTo>
                      <a:pt x="603109" y="700531"/>
                      <a:pt x="589001" y="633308"/>
                      <a:pt x="571367" y="562548"/>
                    </a:cubicBezTo>
                    <a:cubicBezTo>
                      <a:pt x="571367" y="555471"/>
                      <a:pt x="574894" y="544857"/>
                      <a:pt x="578421" y="544857"/>
                    </a:cubicBezTo>
                    <a:cubicBezTo>
                      <a:pt x="624271" y="537781"/>
                      <a:pt x="599582" y="505939"/>
                      <a:pt x="596055" y="488249"/>
                    </a:cubicBezTo>
                    <a:cubicBezTo>
                      <a:pt x="571367" y="399798"/>
                      <a:pt x="571367" y="311347"/>
                      <a:pt x="599582" y="226434"/>
                    </a:cubicBezTo>
                    <a:cubicBezTo>
                      <a:pt x="613690" y="187516"/>
                      <a:pt x="648960" y="152136"/>
                      <a:pt x="677175" y="120293"/>
                    </a:cubicBezTo>
                    <a:cubicBezTo>
                      <a:pt x="708918" y="84913"/>
                      <a:pt x="747714" y="60147"/>
                      <a:pt x="786511" y="31842"/>
                    </a:cubicBezTo>
                    <a:cubicBezTo>
                      <a:pt x="790038" y="28304"/>
                      <a:pt x="797092" y="24766"/>
                      <a:pt x="800619" y="24766"/>
                    </a:cubicBezTo>
                    <a:cubicBezTo>
                      <a:pt x="853523" y="14152"/>
                      <a:pt x="906428" y="7076"/>
                      <a:pt x="962859" y="0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/>
                  </a:gs>
                  <a:gs pos="53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9050" cap="flat">
                <a:gradFill>
                  <a:gsLst>
                    <a:gs pos="0">
                      <a:srgbClr val="2C9038"/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lin ang="5400000" scaled="1"/>
                </a:gradFill>
                <a:prstDash val="solid"/>
                <a:miter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defTabSz="30362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OPPOSans M"/>
                </a:endParaRPr>
              </a:p>
            </p:txBody>
          </p:sp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377D7756-4DA5-4ABF-AA7C-DC2B68B92E51}"/>
                  </a:ext>
                </a:extLst>
              </p:cNvPr>
              <p:cNvGrpSpPr/>
              <p:nvPr/>
            </p:nvGrpSpPr>
            <p:grpSpPr>
              <a:xfrm>
                <a:off x="4048845" y="4610662"/>
                <a:ext cx="4351929" cy="697703"/>
                <a:chOff x="3920036" y="4610662"/>
                <a:chExt cx="4351929" cy="697703"/>
              </a:xfrm>
            </p:grpSpPr>
            <p:grpSp>
              <p:nvGrpSpPr>
                <p:cNvPr id="489" name="组合 488">
                  <a:extLst>
                    <a:ext uri="{FF2B5EF4-FFF2-40B4-BE49-F238E27FC236}">
                      <a16:creationId xmlns:a16="http://schemas.microsoft.com/office/drawing/2014/main" id="{BECEE8F5-0682-406A-9E07-47C442181CF5}"/>
                    </a:ext>
                  </a:extLst>
                </p:cNvPr>
                <p:cNvGrpSpPr/>
                <p:nvPr/>
              </p:nvGrpSpPr>
              <p:grpSpPr>
                <a:xfrm>
                  <a:off x="3920036" y="4610662"/>
                  <a:ext cx="4351929" cy="697703"/>
                  <a:chOff x="6078987" y="2566420"/>
                  <a:chExt cx="5842688" cy="681850"/>
                </a:xfrm>
              </p:grpSpPr>
              <p:sp>
                <p:nvSpPr>
                  <p:cNvPr id="496" name="PA-梯形 41">
                    <a:extLst>
                      <a:ext uri="{FF2B5EF4-FFF2-40B4-BE49-F238E27FC236}">
                        <a16:creationId xmlns:a16="http://schemas.microsoft.com/office/drawing/2014/main" id="{8D874113-A459-4989-BC7D-EC9425D9F2DE}"/>
                      </a:ext>
                    </a:extLst>
                  </p:cNvPr>
                  <p:cNvSpPr/>
                  <p:nvPr>
                    <p:custDataLst>
                      <p:tags r:id="rId25"/>
                    </p:custDataLst>
                  </p:nvPr>
                </p:nvSpPr>
                <p:spPr>
                  <a:xfrm flipV="1">
                    <a:off x="6243004" y="2566420"/>
                    <a:ext cx="5514658" cy="681849"/>
                  </a:xfrm>
                  <a:prstGeom prst="trapezoid">
                    <a:avLst>
                      <a:gd name="adj" fmla="val 18453"/>
                    </a:avLst>
                  </a:prstGeom>
                  <a:solidFill>
                    <a:sysClr val="window" lastClr="FFFFFF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>
                    <a:outerShdw blurRad="101600" algn="ctr" rotWithShape="0">
                      <a:prstClr val="black">
                        <a:alpha val="25000"/>
                      </a:prstClr>
                    </a:outerShdw>
                  </a:effectLst>
                </p:spPr>
                <p:txBody>
                  <a:bodyPr wrap="square" rtlCol="0" anchor="ctr">
                    <a:noAutofit/>
                  </a:bodyPr>
                  <a:lstStyle/>
                  <a:p>
                    <a:pPr marL="0" marR="0" lvl="0" indent="0" algn="ctr" defTabSz="309662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355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100000">
                            <a:srgbClr val="007BFF"/>
                          </a:gs>
                          <a:gs pos="0">
                            <a:srgbClr val="0E19FA"/>
                          </a:gs>
                        </a:gsLst>
                        <a:lin ang="5400000" scaled="1"/>
                      </a:gradFill>
                      <a:effectLst/>
                      <a:uLnTx/>
                      <a:uFillTx/>
                      <a:latin typeface="思源宋体 CN Heavy" panose="02020900000000000000" pitchFamily="18" charset="-122"/>
                      <a:ea typeface="思源宋体 CN Heavy" panose="02020900000000000000" pitchFamily="18" charset="-122"/>
                      <a:cs typeface="+mn-cs"/>
                    </a:endParaRPr>
                  </a:p>
                </p:txBody>
              </p:sp>
              <p:grpSp>
                <p:nvGrpSpPr>
                  <p:cNvPr id="497" name="组合 496">
                    <a:extLst>
                      <a:ext uri="{FF2B5EF4-FFF2-40B4-BE49-F238E27FC236}">
                        <a16:creationId xmlns:a16="http://schemas.microsoft.com/office/drawing/2014/main" id="{145A56BD-6E27-4183-BB35-49C9375EF429}"/>
                      </a:ext>
                    </a:extLst>
                  </p:cNvPr>
                  <p:cNvGrpSpPr/>
                  <p:nvPr/>
                </p:nvGrpSpPr>
                <p:grpSpPr>
                  <a:xfrm>
                    <a:off x="6078987" y="2566421"/>
                    <a:ext cx="5842688" cy="681849"/>
                    <a:chOff x="6070231" y="2566421"/>
                    <a:chExt cx="5842688" cy="681849"/>
                  </a:xfrm>
                </p:grpSpPr>
                <p:sp>
                  <p:nvSpPr>
                    <p:cNvPr id="498" name="PA-平行四边形 44">
                      <a:extLst>
                        <a:ext uri="{FF2B5EF4-FFF2-40B4-BE49-F238E27FC236}">
                          <a16:creationId xmlns:a16="http://schemas.microsoft.com/office/drawing/2014/main" id="{95C02FD1-8637-41DF-8948-47F49F430F83}"/>
                        </a:ext>
                      </a:extLst>
                    </p:cNvPr>
                    <p:cNvSpPr/>
                    <p:nvPr>
                      <p:custDataLst>
                        <p:tags r:id="rId26"/>
                      </p:custDataLst>
                    </p:nvPr>
                  </p:nvSpPr>
                  <p:spPr>
                    <a:xfrm>
                      <a:off x="11693846" y="2566421"/>
                      <a:ext cx="219073" cy="681849"/>
                    </a:xfrm>
                    <a:prstGeom prst="parallelogram">
                      <a:avLst>
                        <a:gd name="adj" fmla="val 60543"/>
                      </a:avLst>
                    </a:prstGeom>
                    <a:solidFill>
                      <a:sysClr val="window" lastClr="FFFFFF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>
                      <a:outerShdw blurRad="101600" algn="ctr" rotWithShape="0">
                        <a:prstClr val="black">
                          <a:alpha val="25000"/>
                        </a:prstClr>
                      </a:outerShdw>
                    </a:effectLst>
                  </p:spPr>
                  <p:txBody>
                    <a:bodyPr wrap="square" rtlCol="0" anchor="ctr">
                      <a:noAutofit/>
                    </a:bodyPr>
                    <a:lstStyle/>
                    <a:p>
                      <a:pPr marL="0" marR="0" lvl="0" indent="0" algn="ctr" defTabSz="309662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355" b="0" i="0" u="none" strike="noStrike" kern="0" cap="none" spc="0" normalizeH="0" baseline="0" noProof="0">
                        <a:ln>
                          <a:noFill/>
                        </a:ln>
                        <a:gradFill>
                          <a:gsLst>
                            <a:gs pos="100000">
                              <a:srgbClr val="007BFF"/>
                            </a:gs>
                            <a:gs pos="0">
                              <a:srgbClr val="0E19FA"/>
                            </a:gs>
                          </a:gsLst>
                          <a:lin ang="5400000" scaled="1"/>
                        </a:gradFill>
                        <a:effectLst/>
                        <a:uLnTx/>
                        <a:uFillTx/>
                        <a:latin typeface="思源宋体 CN Heavy" panose="02020900000000000000" pitchFamily="18" charset="-122"/>
                        <a:ea typeface="思源宋体 CN Heavy" panose="02020900000000000000" pitchFamily="18" charset="-122"/>
                        <a:cs typeface="+mn-cs"/>
                      </a:endParaRPr>
                    </a:p>
                  </p:txBody>
                </p:sp>
                <p:sp>
                  <p:nvSpPr>
                    <p:cNvPr id="499" name="PA-平行四边形 45">
                      <a:extLst>
                        <a:ext uri="{FF2B5EF4-FFF2-40B4-BE49-F238E27FC236}">
                          <a16:creationId xmlns:a16="http://schemas.microsoft.com/office/drawing/2014/main" id="{2A706CC5-09B5-4091-8DBB-C651255A85D1}"/>
                        </a:ext>
                      </a:extLst>
                    </p:cNvPr>
                    <p:cNvSpPr/>
                    <p:nvPr>
                      <p:custDataLst>
                        <p:tags r:id="rId27"/>
                      </p:custDataLst>
                    </p:nvPr>
                  </p:nvSpPr>
                  <p:spPr>
                    <a:xfrm flipH="1">
                      <a:off x="6070231" y="2566421"/>
                      <a:ext cx="219073" cy="681849"/>
                    </a:xfrm>
                    <a:prstGeom prst="parallelogram">
                      <a:avLst>
                        <a:gd name="adj" fmla="val 60543"/>
                      </a:avLst>
                    </a:prstGeom>
                    <a:solidFill>
                      <a:sysClr val="window" lastClr="FFFFFF"/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>
                      <a:outerShdw blurRad="101600" algn="ctr" rotWithShape="0">
                        <a:prstClr val="black">
                          <a:alpha val="25000"/>
                        </a:prstClr>
                      </a:outerShdw>
                    </a:effectLst>
                  </p:spPr>
                  <p:txBody>
                    <a:bodyPr wrap="square" rtlCol="0" anchor="ctr">
                      <a:noAutofit/>
                    </a:bodyPr>
                    <a:lstStyle/>
                    <a:p>
                      <a:pPr marL="0" marR="0" lvl="0" indent="0" algn="ctr" defTabSz="309662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355" b="0" i="0" u="none" strike="noStrike" kern="0" cap="none" spc="0" normalizeH="0" baseline="0" noProof="0">
                        <a:ln>
                          <a:noFill/>
                        </a:ln>
                        <a:gradFill>
                          <a:gsLst>
                            <a:gs pos="100000">
                              <a:srgbClr val="007BFF"/>
                            </a:gs>
                            <a:gs pos="0">
                              <a:srgbClr val="0E19FA"/>
                            </a:gs>
                          </a:gsLst>
                          <a:lin ang="5400000" scaled="1"/>
                        </a:gradFill>
                        <a:effectLst/>
                        <a:uLnTx/>
                        <a:uFillTx/>
                        <a:latin typeface="思源宋体 CN Heavy" panose="02020900000000000000" pitchFamily="18" charset="-122"/>
                        <a:ea typeface="思源宋体 CN Heavy" panose="02020900000000000000" pitchFamily="18" charset="-122"/>
                        <a:cs typeface="+mn-cs"/>
                      </a:endParaRPr>
                    </a:p>
                  </p:txBody>
                </p:sp>
              </p:grpSp>
            </p:grpSp>
            <p:sp>
              <p:nvSpPr>
                <p:cNvPr id="495" name="PA-文本框 190">
                  <a:extLst>
                    <a:ext uri="{FF2B5EF4-FFF2-40B4-BE49-F238E27FC236}">
                      <a16:creationId xmlns:a16="http://schemas.microsoft.com/office/drawing/2014/main" id="{610B0DB0-F240-4578-BF14-A6C2C5DD5603}"/>
                    </a:ext>
                  </a:extLst>
                </p:cNvPr>
                <p:cNvSpPr txBox="1"/>
                <p:nvPr>
                  <p:custDataLst>
                    <p:tags r:id="rId24"/>
                  </p:custDataLst>
                </p:nvPr>
              </p:nvSpPr>
              <p:spPr>
                <a:xfrm>
                  <a:off x="4303820" y="4667126"/>
                  <a:ext cx="3584361" cy="584775"/>
                </a:xfrm>
                <a:prstGeom prst="rect">
                  <a:avLst/>
                </a:prstGeom>
              </p:spPr>
              <p:txBody>
                <a:bodyPr wrap="square" anchor="ctr">
                  <a:spAutoFit/>
                </a:bodyPr>
                <a:lstStyle>
                  <a:defPPr>
                    <a:defRPr lang="en-US"/>
                  </a:defPPr>
                  <a:lvl1pPr>
                    <a:defRPr sz="400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汉仪菱心体简" panose="02010400000101010101" pitchFamily="2" charset="-122"/>
                      <a:ea typeface="汉仪菱心体简" panose="02010400000101010101" pitchFamily="2" charset="-122"/>
                    </a:defRPr>
                  </a:lvl1pPr>
                </a:lstStyle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zh-CN" altLang="en-US" sz="1600" b="1" spc="300" dirty="0">
                      <a:gradFill>
                        <a:gsLst>
                          <a:gs pos="100000">
                            <a:srgbClr val="2C9038"/>
                          </a:gs>
                          <a:gs pos="0">
                            <a:srgbClr val="257B30"/>
                          </a:gs>
                        </a:gsLst>
                        <a:lin ang="5400000" scaled="1"/>
                      </a:gradFill>
                      <a:latin typeface="OPPOSans-S R" panose="00020600040101010101" pitchFamily="18" charset="-122"/>
                      <a:ea typeface="OPPOSans-S R" panose="00020600040101010101" pitchFamily="18" charset="-122"/>
                      <a:cs typeface="OPPOSans-S R" panose="00020600040101010101" pitchFamily="18" charset="-122"/>
                    </a:rPr>
                    <a:t>达成所辖全电压等级线路零跳闸的目标，实现历史性的突破</a:t>
                  </a:r>
                </a:p>
              </p:txBody>
            </p:sp>
          </p:grpSp>
          <p:sp>
            <p:nvSpPr>
              <p:cNvPr id="318" name="PA-文本框 426">
                <a:extLst>
                  <a:ext uri="{FF2B5EF4-FFF2-40B4-BE49-F238E27FC236}">
                    <a16:creationId xmlns:a16="http://schemas.microsoft.com/office/drawing/2014/main" id="{5C9D9380-D83E-406E-8092-7536571AA0EB}"/>
                  </a:ext>
                </a:extLst>
              </p:cNvPr>
              <p:cNvSpPr txBox="1"/>
              <p:nvPr>
                <p:custDataLst>
                  <p:tags r:id="rId23"/>
                </p:custDataLst>
              </p:nvPr>
            </p:nvSpPr>
            <p:spPr>
              <a:xfrm>
                <a:off x="4073419" y="3525574"/>
                <a:ext cx="4302781" cy="92333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54191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5400" b="0" i="0" u="none" strike="noStrike" kern="100" cap="none" spc="0" normalizeH="0" baseline="0" noProof="0" dirty="0">
                    <a:ln>
                      <a:noFill/>
                    </a:ln>
                    <a:solidFill>
                      <a:srgbClr val="257B30"/>
                    </a:solidFill>
                    <a:effectLst>
                      <a:outerShdw blurRad="50800" dist="50800" dir="5400000" algn="ctr" rotWithShape="0">
                        <a:schemeClr val="tx1">
                          <a:lumMod val="50000"/>
                          <a:lumOff val="50000"/>
                          <a:alpha val="61000"/>
                        </a:schemeClr>
                      </a:outerShdw>
                    </a:effectLst>
                    <a:uLnTx/>
                    <a:uFillTx/>
                    <a:latin typeface="字体圈欣意冠黑体" panose="00000500000000000000" pitchFamily="2" charset="-122"/>
                    <a:ea typeface="字体圈欣意冠黑体" panose="00000500000000000000" pitchFamily="2" charset="-122"/>
                    <a:sym typeface="演示新手书" panose="00000500000000000000" pitchFamily="50" charset="-122"/>
                  </a:rPr>
                  <a:t>十四五开局之年</a:t>
                </a:r>
                <a:endParaRPr kumimoji="0" lang="zh-CN" altLang="zh-CN" sz="5400" b="0" i="0" u="none" strike="noStrike" kern="100" cap="none" spc="0" normalizeH="0" baseline="0" noProof="0" dirty="0">
                  <a:ln>
                    <a:noFill/>
                  </a:ln>
                  <a:solidFill>
                    <a:srgbClr val="257B30"/>
                  </a:solidFill>
                  <a:effectLst>
                    <a:outerShdw blurRad="50800" dist="50800" dir="5400000" algn="ctr" rotWithShape="0">
                      <a:schemeClr val="tx1">
                        <a:lumMod val="50000"/>
                        <a:lumOff val="50000"/>
                        <a:alpha val="61000"/>
                      </a:scheme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sym typeface="演示新手书" panose="00000500000000000000" pitchFamily="50" charset="-122"/>
                </a:endParaRPr>
              </a:p>
            </p:txBody>
          </p:sp>
        </p:grpSp>
      </p:grpSp>
      <p:pic>
        <p:nvPicPr>
          <p:cNvPr id="323" name="PA-图片 322" descr="图片包含 游戏机&#10;&#10;描述已自动生成">
            <a:extLst>
              <a:ext uri="{FF2B5EF4-FFF2-40B4-BE49-F238E27FC236}">
                <a16:creationId xmlns:a16="http://schemas.microsoft.com/office/drawing/2014/main" id="{CAF6A867-74D0-4C50-A036-4D72702D1EA2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30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20989" y="5455865"/>
            <a:ext cx="3563547" cy="1435367"/>
          </a:xfrm>
          <a:prstGeom prst="rect">
            <a:avLst/>
          </a:prstGeom>
        </p:spPr>
      </p:pic>
      <p:pic>
        <p:nvPicPr>
          <p:cNvPr id="324" name="PA-图片 323" descr="图片包含 游戏机&#10;&#10;描述已自动生成">
            <a:extLst>
              <a:ext uri="{FF2B5EF4-FFF2-40B4-BE49-F238E27FC236}">
                <a16:creationId xmlns:a16="http://schemas.microsoft.com/office/drawing/2014/main" id="{745EFF2B-A5E0-4838-90E2-831244D7B8A9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30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82224" y="5308366"/>
            <a:ext cx="3964729" cy="1730367"/>
          </a:xfrm>
          <a:prstGeom prst="rect">
            <a:avLst/>
          </a:prstGeom>
        </p:spPr>
      </p:pic>
      <p:pic>
        <p:nvPicPr>
          <p:cNvPr id="325" name="PA-图片 324" descr="图片包含 游戏机&#10;&#10;描述已自动生成">
            <a:extLst>
              <a:ext uri="{FF2B5EF4-FFF2-40B4-BE49-F238E27FC236}">
                <a16:creationId xmlns:a16="http://schemas.microsoft.com/office/drawing/2014/main" id="{E167470E-BA1A-4294-9928-7E4B58DC24B7}"/>
              </a:ext>
            </a:extLst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30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649" y="5842194"/>
            <a:ext cx="3964729" cy="1730367"/>
          </a:xfrm>
          <a:prstGeom prst="rect">
            <a:avLst/>
          </a:prstGeom>
        </p:spPr>
      </p:pic>
      <p:pic>
        <p:nvPicPr>
          <p:cNvPr id="326" name="PA-图片 325" descr="图片包含 游戏机&#10;&#10;描述已自动生成">
            <a:extLst>
              <a:ext uri="{FF2B5EF4-FFF2-40B4-BE49-F238E27FC236}">
                <a16:creationId xmlns:a16="http://schemas.microsoft.com/office/drawing/2014/main" id="{EAECA1DC-4844-46AA-AA90-8F08C6ABCBAA}"/>
              </a:ext>
            </a:extLst>
          </p:cNvPr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30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3677" y="5816028"/>
            <a:ext cx="3964729" cy="1730367"/>
          </a:xfrm>
          <a:prstGeom prst="rect">
            <a:avLst/>
          </a:prstGeom>
        </p:spPr>
      </p:pic>
      <p:pic>
        <p:nvPicPr>
          <p:cNvPr id="327" name="PA-图片 326" descr="图片包含 游戏机&#10;&#10;描述已自动生成">
            <a:extLst>
              <a:ext uri="{FF2B5EF4-FFF2-40B4-BE49-F238E27FC236}">
                <a16:creationId xmlns:a16="http://schemas.microsoft.com/office/drawing/2014/main" id="{B9F11580-3BC7-4D20-94B5-4F94CC1437DE}"/>
              </a:ext>
            </a:extLst>
          </p:cNvPr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30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5079" y="5663921"/>
            <a:ext cx="3964729" cy="1730367"/>
          </a:xfrm>
          <a:prstGeom prst="rect">
            <a:avLst/>
          </a:prstGeom>
        </p:spPr>
      </p:pic>
      <p:pic>
        <p:nvPicPr>
          <p:cNvPr id="328" name="PA-图片 327" descr="图片包含 游戏机&#10;&#10;描述已自动生成">
            <a:extLst>
              <a:ext uri="{FF2B5EF4-FFF2-40B4-BE49-F238E27FC236}">
                <a16:creationId xmlns:a16="http://schemas.microsoft.com/office/drawing/2014/main" id="{99FE9626-D505-40BD-BA5F-971DDBF72358}"/>
              </a:ext>
            </a:extLst>
          </p:cNvPr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30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5030" y="5656722"/>
            <a:ext cx="3964729" cy="1730367"/>
          </a:xfrm>
          <a:prstGeom prst="rect">
            <a:avLst/>
          </a:prstGeom>
        </p:spPr>
      </p:pic>
      <p:pic>
        <p:nvPicPr>
          <p:cNvPr id="329" name="PA-图片 328" descr="图片包含 游戏机&#10;&#10;描述已自动生成">
            <a:extLst>
              <a:ext uri="{FF2B5EF4-FFF2-40B4-BE49-F238E27FC236}">
                <a16:creationId xmlns:a16="http://schemas.microsoft.com/office/drawing/2014/main" id="{B2C8F86D-8E80-49E1-8C2F-6A86FCD3F173}"/>
              </a:ext>
            </a:extLst>
          </p:cNvPr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30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0571" y="5620499"/>
            <a:ext cx="3964729" cy="1730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5739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5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5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5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5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5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5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5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5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5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5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5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5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5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3" grpId="0" animBg="1"/>
      <p:bldP spid="484" grpId="0" animBg="1"/>
      <p:bldP spid="485" grpId="0" animBg="1"/>
      <p:bldP spid="48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草地上的风景&#10;&#10;描述已自动生成">
            <a:extLst>
              <a:ext uri="{FF2B5EF4-FFF2-40B4-BE49-F238E27FC236}">
                <a16:creationId xmlns:a16="http://schemas.microsoft.com/office/drawing/2014/main" id="{563ABE7C-7B0D-460D-BD8C-0F43D483FF0A}"/>
              </a:ext>
            </a:extLst>
          </p:cNvPr>
          <p:cNvPicPr>
            <a:picLocks noChangeAspect="1"/>
          </p:cNvPicPr>
          <p:nvPr/>
        </p:nvPicPr>
        <p:blipFill>
          <a:blip r:embed="rId34" cstate="screen">
            <a:extLst>
              <a:ext uri="{BEBA8EAE-BF5A-486C-A8C5-ECC9F3942E4B}">
                <a14:imgProps xmlns:a14="http://schemas.microsoft.com/office/drawing/2010/main">
                  <a14:imgLayer r:embed="rId35">
                    <a14:imgEffect>
                      <a14:saturation sat="1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62393" y="-177497"/>
            <a:ext cx="13316787" cy="7490694"/>
          </a:xfrm>
          <a:prstGeom prst="rect">
            <a:avLst/>
          </a:prstGeom>
        </p:spPr>
      </p:pic>
      <p:pic>
        <p:nvPicPr>
          <p:cNvPr id="5" name="PA-图片 4" descr="山上有许多云&#10;&#10;描述已自动生成">
            <a:extLst>
              <a:ext uri="{FF2B5EF4-FFF2-40B4-BE49-F238E27FC236}">
                <a16:creationId xmlns:a16="http://schemas.microsoft.com/office/drawing/2014/main" id="{D4D055C6-79EA-466F-9992-6F58CC053BF6}"/>
              </a:ext>
            </a:extLst>
          </p:cNvPr>
          <p:cNvPicPr>
            <a:picLocks/>
          </p:cNvPicPr>
          <p:nvPr>
            <p:custDataLst>
              <p:tags r:id="rId1"/>
            </p:custDataLst>
          </p:nvPr>
        </p:nvPicPr>
        <p:blipFill rotWithShape="1">
          <a:blip r:embed="rId3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028" y="6106"/>
            <a:ext cx="12183141" cy="3229774"/>
          </a:xfrm>
          <a:prstGeom prst="rect">
            <a:avLst/>
          </a:prstGeom>
        </p:spPr>
      </p:pic>
      <p:sp>
        <p:nvSpPr>
          <p:cNvPr id="36" name="PA-矩形 35">
            <a:extLst>
              <a:ext uri="{FF2B5EF4-FFF2-40B4-BE49-F238E27FC236}">
                <a16:creationId xmlns:a16="http://schemas.microsoft.com/office/drawing/2014/main" id="{4F36A12D-EF77-4619-8EFC-A28CB61B9C19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>
          <a:xfrm>
            <a:off x="4430" y="-98788"/>
            <a:ext cx="12183141" cy="397327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06419">
              <a:defRPr/>
            </a:pPr>
            <a:endParaRPr lang="zh-CN" altLang="en-US" sz="8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pic>
        <p:nvPicPr>
          <p:cNvPr id="7" name="PA-图片 6" descr="图片包含 看着, 前, 雪, 黑暗&#10;&#10;描述已自动生成">
            <a:extLst>
              <a:ext uri="{FF2B5EF4-FFF2-40B4-BE49-F238E27FC236}">
                <a16:creationId xmlns:a16="http://schemas.microsoft.com/office/drawing/2014/main" id="{45C97C78-91CE-447B-88AE-4C677EC05348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37" cstate="screen">
            <a:duotone>
              <a:schemeClr val="bg2">
                <a:shade val="45000"/>
                <a:satMod val="135000"/>
              </a:schemeClr>
              <a:prstClr val="white"/>
            </a:duotone>
            <a:alphaModFix amt="95000"/>
            <a:extLst>
              <a:ext uri="{BEBA8EAE-BF5A-486C-A8C5-ECC9F3942E4B}">
                <a14:imgProps xmlns:a14="http://schemas.microsoft.com/office/drawing/2010/main">
                  <a14:imgLayer r:embed="rId38">
                    <a14:imgEffect>
                      <a14:colorTemperature colorTemp="6512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000" y="57797"/>
            <a:ext cx="6099999" cy="6817809"/>
          </a:xfrm>
          <a:prstGeom prst="rect">
            <a:avLst/>
          </a:prstGeom>
        </p:spPr>
      </p:pic>
      <p:sp>
        <p:nvSpPr>
          <p:cNvPr id="20" name="PA-矩形 19">
            <a:extLst>
              <a:ext uri="{FF2B5EF4-FFF2-40B4-BE49-F238E27FC236}">
                <a16:creationId xmlns:a16="http://schemas.microsoft.com/office/drawing/2014/main" id="{D4E33852-2A6C-46E1-964F-56DD78FC27CF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>
          <a:xfrm>
            <a:off x="4430" y="-98788"/>
            <a:ext cx="12183141" cy="397327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71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06419">
              <a:defRPr/>
            </a:pPr>
            <a:endParaRPr lang="zh-CN" altLang="en-US" sz="80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grpSp>
        <p:nvGrpSpPr>
          <p:cNvPr id="132" name="PA-组合 131">
            <a:extLst>
              <a:ext uri="{FF2B5EF4-FFF2-40B4-BE49-F238E27FC236}">
                <a16:creationId xmlns:a16="http://schemas.microsoft.com/office/drawing/2014/main" id="{69EC508B-D3E9-4E07-B74E-9D444D6EB9DA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3393335" y="1645222"/>
            <a:ext cx="5405328" cy="2867755"/>
            <a:chOff x="3822705" y="1630626"/>
            <a:chExt cx="5405328" cy="2867755"/>
          </a:xfrm>
        </p:grpSpPr>
        <p:sp>
          <p:nvSpPr>
            <p:cNvPr id="133" name="PA-任意多边形 20">
              <a:extLst>
                <a:ext uri="{FF2B5EF4-FFF2-40B4-BE49-F238E27FC236}">
                  <a16:creationId xmlns:a16="http://schemas.microsoft.com/office/drawing/2014/main" id="{11AE16CB-3D7E-4642-A764-EE2090F75068}"/>
                </a:ext>
              </a:extLst>
            </p:cNvPr>
            <p:cNvSpPr>
              <a:spLocks noEditPoints="1"/>
            </p:cNvSpPr>
            <p:nvPr>
              <p:custDataLst>
                <p:tags r:id="rId23"/>
              </p:custDataLst>
            </p:nvPr>
          </p:nvSpPr>
          <p:spPr bwMode="auto">
            <a:xfrm rot="17349872" flipH="1">
              <a:off x="5159861" y="3240229"/>
              <a:ext cx="519720" cy="1996584"/>
            </a:xfrm>
            <a:custGeom>
              <a:avLst/>
              <a:gdLst>
                <a:gd name="T0" fmla="*/ 546 w 571"/>
                <a:gd name="T1" fmla="*/ 238 h 2550"/>
                <a:gd name="T2" fmla="*/ 546 w 571"/>
                <a:gd name="T3" fmla="*/ 431 h 2550"/>
                <a:gd name="T4" fmla="*/ 549 w 571"/>
                <a:gd name="T5" fmla="*/ 561 h 2550"/>
                <a:gd name="T6" fmla="*/ 542 w 571"/>
                <a:gd name="T7" fmla="*/ 590 h 2550"/>
                <a:gd name="T8" fmla="*/ 543 w 571"/>
                <a:gd name="T9" fmla="*/ 712 h 2550"/>
                <a:gd name="T10" fmla="*/ 544 w 571"/>
                <a:gd name="T11" fmla="*/ 750 h 2550"/>
                <a:gd name="T12" fmla="*/ 543 w 571"/>
                <a:gd name="T13" fmla="*/ 916 h 2550"/>
                <a:gd name="T14" fmla="*/ 547 w 571"/>
                <a:gd name="T15" fmla="*/ 1002 h 2550"/>
                <a:gd name="T16" fmla="*/ 548 w 571"/>
                <a:gd name="T17" fmla="*/ 1078 h 2550"/>
                <a:gd name="T18" fmla="*/ 559 w 571"/>
                <a:gd name="T19" fmla="*/ 1159 h 2550"/>
                <a:gd name="T20" fmla="*/ 550 w 571"/>
                <a:gd name="T21" fmla="*/ 1227 h 2550"/>
                <a:gd name="T22" fmla="*/ 523 w 571"/>
                <a:gd name="T23" fmla="*/ 1388 h 2550"/>
                <a:gd name="T24" fmla="*/ 506 w 571"/>
                <a:gd name="T25" fmla="*/ 1515 h 2550"/>
                <a:gd name="T26" fmla="*/ 481 w 571"/>
                <a:gd name="T27" fmla="*/ 1616 h 2550"/>
                <a:gd name="T28" fmla="*/ 474 w 571"/>
                <a:gd name="T29" fmla="*/ 1655 h 2550"/>
                <a:gd name="T30" fmla="*/ 463 w 571"/>
                <a:gd name="T31" fmla="*/ 1718 h 2550"/>
                <a:gd name="T32" fmla="*/ 444 w 571"/>
                <a:gd name="T33" fmla="*/ 1793 h 2550"/>
                <a:gd name="T34" fmla="*/ 412 w 571"/>
                <a:gd name="T35" fmla="*/ 1847 h 2550"/>
                <a:gd name="T36" fmla="*/ 395 w 571"/>
                <a:gd name="T37" fmla="*/ 1927 h 2550"/>
                <a:gd name="T38" fmla="*/ 363 w 571"/>
                <a:gd name="T39" fmla="*/ 1959 h 2550"/>
                <a:gd name="T40" fmla="*/ 358 w 571"/>
                <a:gd name="T41" fmla="*/ 1971 h 2550"/>
                <a:gd name="T42" fmla="*/ 336 w 571"/>
                <a:gd name="T43" fmla="*/ 2023 h 2550"/>
                <a:gd name="T44" fmla="*/ 272 w 571"/>
                <a:gd name="T45" fmla="*/ 2141 h 2550"/>
                <a:gd name="T46" fmla="*/ 253 w 571"/>
                <a:gd name="T47" fmla="*/ 2158 h 2550"/>
                <a:gd name="T48" fmla="*/ 226 w 571"/>
                <a:gd name="T49" fmla="*/ 2194 h 2550"/>
                <a:gd name="T50" fmla="*/ 220 w 571"/>
                <a:gd name="T51" fmla="*/ 2233 h 2550"/>
                <a:gd name="T52" fmla="*/ 168 w 571"/>
                <a:gd name="T53" fmla="*/ 2297 h 2550"/>
                <a:gd name="T54" fmla="*/ 25 w 571"/>
                <a:gd name="T55" fmla="*/ 2530 h 2550"/>
                <a:gd name="T56" fmla="*/ 36 w 571"/>
                <a:gd name="T57" fmla="*/ 2477 h 2550"/>
                <a:gd name="T58" fmla="*/ 58 w 571"/>
                <a:gd name="T59" fmla="*/ 2463 h 2550"/>
                <a:gd name="T60" fmla="*/ 119 w 571"/>
                <a:gd name="T61" fmla="*/ 2352 h 2550"/>
                <a:gd name="T62" fmla="*/ 73 w 571"/>
                <a:gd name="T63" fmla="*/ 2394 h 2550"/>
                <a:gd name="T64" fmla="*/ 90 w 571"/>
                <a:gd name="T65" fmla="*/ 2354 h 2550"/>
                <a:gd name="T66" fmla="*/ 119 w 571"/>
                <a:gd name="T67" fmla="*/ 2326 h 2550"/>
                <a:gd name="T68" fmla="*/ 153 w 571"/>
                <a:gd name="T69" fmla="*/ 2293 h 2550"/>
                <a:gd name="T70" fmla="*/ 150 w 571"/>
                <a:gd name="T71" fmla="*/ 2252 h 2550"/>
                <a:gd name="T72" fmla="*/ 191 w 571"/>
                <a:gd name="T73" fmla="*/ 2146 h 2550"/>
                <a:gd name="T74" fmla="*/ 222 w 571"/>
                <a:gd name="T75" fmla="*/ 2077 h 2550"/>
                <a:gd name="T76" fmla="*/ 259 w 571"/>
                <a:gd name="T77" fmla="*/ 2007 h 2550"/>
                <a:gd name="T78" fmla="*/ 304 w 571"/>
                <a:gd name="T79" fmla="*/ 1884 h 2550"/>
                <a:gd name="T80" fmla="*/ 332 w 571"/>
                <a:gd name="T81" fmla="*/ 1790 h 2550"/>
                <a:gd name="T82" fmla="*/ 355 w 571"/>
                <a:gd name="T83" fmla="*/ 1699 h 2550"/>
                <a:gd name="T84" fmla="*/ 373 w 571"/>
                <a:gd name="T85" fmla="*/ 1562 h 2550"/>
                <a:gd name="T86" fmla="*/ 421 w 571"/>
                <a:gd name="T87" fmla="*/ 1118 h 2550"/>
                <a:gd name="T88" fmla="*/ 425 w 571"/>
                <a:gd name="T89" fmla="*/ 1013 h 2550"/>
                <a:gd name="T90" fmla="*/ 422 w 571"/>
                <a:gd name="T91" fmla="*/ 921 h 2550"/>
                <a:gd name="T92" fmla="*/ 430 w 571"/>
                <a:gd name="T93" fmla="*/ 422 h 2550"/>
                <a:gd name="T94" fmla="*/ 479 w 571"/>
                <a:gd name="T95" fmla="*/ 81 h 2550"/>
                <a:gd name="T96" fmla="*/ 395 w 571"/>
                <a:gd name="T97" fmla="*/ 1554 h 2550"/>
                <a:gd name="T98" fmla="*/ 358 w 571"/>
                <a:gd name="T99" fmla="*/ 1739 h 2550"/>
                <a:gd name="T100" fmla="*/ 314 w 571"/>
                <a:gd name="T101" fmla="*/ 1912 h 2550"/>
                <a:gd name="T102" fmla="*/ 369 w 571"/>
                <a:gd name="T103" fmla="*/ 1753 h 2550"/>
                <a:gd name="T104" fmla="*/ 339 w 571"/>
                <a:gd name="T105" fmla="*/ 1854 h 2550"/>
                <a:gd name="T106" fmla="*/ 355 w 571"/>
                <a:gd name="T107" fmla="*/ 1950 h 2550"/>
                <a:gd name="T108" fmla="*/ 335 w 571"/>
                <a:gd name="T109" fmla="*/ 1990 h 2550"/>
                <a:gd name="T110" fmla="*/ 307 w 571"/>
                <a:gd name="T111" fmla="*/ 2064 h 2550"/>
                <a:gd name="T112" fmla="*/ 216 w 571"/>
                <a:gd name="T113" fmla="*/ 2089 h 2550"/>
                <a:gd name="T114" fmla="*/ 180 w 571"/>
                <a:gd name="T115" fmla="*/ 2214 h 2550"/>
                <a:gd name="T116" fmla="*/ 188 w 571"/>
                <a:gd name="T117" fmla="*/ 2212 h 2550"/>
                <a:gd name="T118" fmla="*/ 171 w 571"/>
                <a:gd name="T119" fmla="*/ 2263 h 2550"/>
                <a:gd name="T120" fmla="*/ 42 w 571"/>
                <a:gd name="T121" fmla="*/ 2487 h 2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71" h="2550">
                  <a:moveTo>
                    <a:pt x="516" y="19"/>
                  </a:moveTo>
                  <a:cubicBezTo>
                    <a:pt x="523" y="7"/>
                    <a:pt x="536" y="1"/>
                    <a:pt x="549" y="0"/>
                  </a:cubicBezTo>
                  <a:cubicBezTo>
                    <a:pt x="545" y="6"/>
                    <a:pt x="540" y="12"/>
                    <a:pt x="535" y="18"/>
                  </a:cubicBezTo>
                  <a:cubicBezTo>
                    <a:pt x="553" y="27"/>
                    <a:pt x="562" y="47"/>
                    <a:pt x="571" y="64"/>
                  </a:cubicBezTo>
                  <a:cubicBezTo>
                    <a:pt x="555" y="88"/>
                    <a:pt x="555" y="119"/>
                    <a:pt x="549" y="147"/>
                  </a:cubicBezTo>
                  <a:cubicBezTo>
                    <a:pt x="548" y="177"/>
                    <a:pt x="543" y="208"/>
                    <a:pt x="546" y="238"/>
                  </a:cubicBezTo>
                  <a:cubicBezTo>
                    <a:pt x="550" y="235"/>
                    <a:pt x="554" y="233"/>
                    <a:pt x="558" y="230"/>
                  </a:cubicBezTo>
                  <a:cubicBezTo>
                    <a:pt x="554" y="236"/>
                    <a:pt x="550" y="241"/>
                    <a:pt x="548" y="249"/>
                  </a:cubicBezTo>
                  <a:cubicBezTo>
                    <a:pt x="544" y="285"/>
                    <a:pt x="547" y="322"/>
                    <a:pt x="550" y="359"/>
                  </a:cubicBezTo>
                  <a:cubicBezTo>
                    <a:pt x="549" y="359"/>
                    <a:pt x="545" y="359"/>
                    <a:pt x="544" y="359"/>
                  </a:cubicBezTo>
                  <a:cubicBezTo>
                    <a:pt x="545" y="359"/>
                    <a:pt x="548" y="360"/>
                    <a:pt x="550" y="360"/>
                  </a:cubicBezTo>
                  <a:cubicBezTo>
                    <a:pt x="551" y="384"/>
                    <a:pt x="552" y="408"/>
                    <a:pt x="546" y="431"/>
                  </a:cubicBezTo>
                  <a:cubicBezTo>
                    <a:pt x="547" y="433"/>
                    <a:pt x="548" y="435"/>
                    <a:pt x="549" y="437"/>
                  </a:cubicBezTo>
                  <a:cubicBezTo>
                    <a:pt x="549" y="438"/>
                    <a:pt x="549" y="441"/>
                    <a:pt x="549" y="443"/>
                  </a:cubicBezTo>
                  <a:cubicBezTo>
                    <a:pt x="552" y="469"/>
                    <a:pt x="547" y="495"/>
                    <a:pt x="543" y="520"/>
                  </a:cubicBezTo>
                  <a:cubicBezTo>
                    <a:pt x="540" y="526"/>
                    <a:pt x="541" y="532"/>
                    <a:pt x="545" y="537"/>
                  </a:cubicBezTo>
                  <a:cubicBezTo>
                    <a:pt x="538" y="533"/>
                    <a:pt x="538" y="533"/>
                    <a:pt x="538" y="533"/>
                  </a:cubicBezTo>
                  <a:cubicBezTo>
                    <a:pt x="543" y="542"/>
                    <a:pt x="548" y="551"/>
                    <a:pt x="549" y="561"/>
                  </a:cubicBezTo>
                  <a:cubicBezTo>
                    <a:pt x="553" y="558"/>
                    <a:pt x="553" y="558"/>
                    <a:pt x="553" y="558"/>
                  </a:cubicBezTo>
                  <a:cubicBezTo>
                    <a:pt x="550" y="562"/>
                    <a:pt x="547" y="567"/>
                    <a:pt x="543" y="572"/>
                  </a:cubicBezTo>
                  <a:cubicBezTo>
                    <a:pt x="546" y="573"/>
                    <a:pt x="551" y="574"/>
                    <a:pt x="554" y="574"/>
                  </a:cubicBezTo>
                  <a:cubicBezTo>
                    <a:pt x="550" y="577"/>
                    <a:pt x="546" y="580"/>
                    <a:pt x="542" y="584"/>
                  </a:cubicBezTo>
                  <a:cubicBezTo>
                    <a:pt x="545" y="585"/>
                    <a:pt x="551" y="588"/>
                    <a:pt x="554" y="589"/>
                  </a:cubicBezTo>
                  <a:cubicBezTo>
                    <a:pt x="550" y="589"/>
                    <a:pt x="546" y="590"/>
                    <a:pt x="542" y="590"/>
                  </a:cubicBezTo>
                  <a:cubicBezTo>
                    <a:pt x="543" y="598"/>
                    <a:pt x="544" y="605"/>
                    <a:pt x="545" y="612"/>
                  </a:cubicBezTo>
                  <a:cubicBezTo>
                    <a:pt x="547" y="613"/>
                    <a:pt x="552" y="615"/>
                    <a:pt x="554" y="616"/>
                  </a:cubicBezTo>
                  <a:cubicBezTo>
                    <a:pt x="549" y="623"/>
                    <a:pt x="543" y="629"/>
                    <a:pt x="541" y="637"/>
                  </a:cubicBezTo>
                  <a:cubicBezTo>
                    <a:pt x="540" y="651"/>
                    <a:pt x="542" y="664"/>
                    <a:pt x="541" y="677"/>
                  </a:cubicBezTo>
                  <a:cubicBezTo>
                    <a:pt x="541" y="685"/>
                    <a:pt x="539" y="694"/>
                    <a:pt x="545" y="700"/>
                  </a:cubicBezTo>
                  <a:cubicBezTo>
                    <a:pt x="545" y="703"/>
                    <a:pt x="544" y="709"/>
                    <a:pt x="543" y="712"/>
                  </a:cubicBezTo>
                  <a:cubicBezTo>
                    <a:pt x="546" y="712"/>
                    <a:pt x="552" y="711"/>
                    <a:pt x="555" y="710"/>
                  </a:cubicBezTo>
                  <a:cubicBezTo>
                    <a:pt x="556" y="720"/>
                    <a:pt x="550" y="720"/>
                    <a:pt x="544" y="719"/>
                  </a:cubicBezTo>
                  <a:cubicBezTo>
                    <a:pt x="544" y="723"/>
                    <a:pt x="545" y="728"/>
                    <a:pt x="545" y="733"/>
                  </a:cubicBezTo>
                  <a:cubicBezTo>
                    <a:pt x="547" y="730"/>
                    <a:pt x="550" y="724"/>
                    <a:pt x="552" y="721"/>
                  </a:cubicBezTo>
                  <a:cubicBezTo>
                    <a:pt x="560" y="731"/>
                    <a:pt x="555" y="743"/>
                    <a:pt x="550" y="753"/>
                  </a:cubicBezTo>
                  <a:cubicBezTo>
                    <a:pt x="549" y="752"/>
                    <a:pt x="546" y="751"/>
                    <a:pt x="544" y="750"/>
                  </a:cubicBezTo>
                  <a:cubicBezTo>
                    <a:pt x="544" y="762"/>
                    <a:pt x="544" y="775"/>
                    <a:pt x="544" y="787"/>
                  </a:cubicBezTo>
                  <a:cubicBezTo>
                    <a:pt x="543" y="788"/>
                    <a:pt x="540" y="791"/>
                    <a:pt x="539" y="793"/>
                  </a:cubicBezTo>
                  <a:cubicBezTo>
                    <a:pt x="538" y="810"/>
                    <a:pt x="538" y="826"/>
                    <a:pt x="540" y="843"/>
                  </a:cubicBezTo>
                  <a:cubicBezTo>
                    <a:pt x="542" y="839"/>
                    <a:pt x="545" y="835"/>
                    <a:pt x="547" y="832"/>
                  </a:cubicBezTo>
                  <a:cubicBezTo>
                    <a:pt x="544" y="848"/>
                    <a:pt x="539" y="864"/>
                    <a:pt x="543" y="881"/>
                  </a:cubicBezTo>
                  <a:cubicBezTo>
                    <a:pt x="548" y="892"/>
                    <a:pt x="539" y="904"/>
                    <a:pt x="543" y="916"/>
                  </a:cubicBezTo>
                  <a:cubicBezTo>
                    <a:pt x="545" y="928"/>
                    <a:pt x="546" y="941"/>
                    <a:pt x="544" y="953"/>
                  </a:cubicBezTo>
                  <a:cubicBezTo>
                    <a:pt x="549" y="951"/>
                    <a:pt x="555" y="950"/>
                    <a:pt x="560" y="948"/>
                  </a:cubicBezTo>
                  <a:cubicBezTo>
                    <a:pt x="559" y="956"/>
                    <a:pt x="557" y="964"/>
                    <a:pt x="554" y="971"/>
                  </a:cubicBezTo>
                  <a:cubicBezTo>
                    <a:pt x="555" y="973"/>
                    <a:pt x="556" y="977"/>
                    <a:pt x="556" y="979"/>
                  </a:cubicBezTo>
                  <a:cubicBezTo>
                    <a:pt x="553" y="979"/>
                    <a:pt x="548" y="978"/>
                    <a:pt x="545" y="978"/>
                  </a:cubicBezTo>
                  <a:cubicBezTo>
                    <a:pt x="546" y="986"/>
                    <a:pt x="546" y="994"/>
                    <a:pt x="547" y="1002"/>
                  </a:cubicBezTo>
                  <a:cubicBezTo>
                    <a:pt x="552" y="1000"/>
                    <a:pt x="556" y="997"/>
                    <a:pt x="561" y="995"/>
                  </a:cubicBezTo>
                  <a:cubicBezTo>
                    <a:pt x="560" y="999"/>
                    <a:pt x="558" y="1006"/>
                    <a:pt x="557" y="1009"/>
                  </a:cubicBezTo>
                  <a:cubicBezTo>
                    <a:pt x="564" y="1024"/>
                    <a:pt x="560" y="1042"/>
                    <a:pt x="552" y="1056"/>
                  </a:cubicBezTo>
                  <a:cubicBezTo>
                    <a:pt x="554" y="1054"/>
                    <a:pt x="559" y="1052"/>
                    <a:pt x="561" y="1050"/>
                  </a:cubicBezTo>
                  <a:cubicBezTo>
                    <a:pt x="559" y="1058"/>
                    <a:pt x="558" y="1067"/>
                    <a:pt x="557" y="1075"/>
                  </a:cubicBezTo>
                  <a:cubicBezTo>
                    <a:pt x="554" y="1076"/>
                    <a:pt x="550" y="1077"/>
                    <a:pt x="548" y="1078"/>
                  </a:cubicBezTo>
                  <a:cubicBezTo>
                    <a:pt x="547" y="1090"/>
                    <a:pt x="546" y="1102"/>
                    <a:pt x="547" y="1114"/>
                  </a:cubicBezTo>
                  <a:cubicBezTo>
                    <a:pt x="552" y="1106"/>
                    <a:pt x="554" y="1096"/>
                    <a:pt x="557" y="1087"/>
                  </a:cubicBezTo>
                  <a:cubicBezTo>
                    <a:pt x="557" y="1102"/>
                    <a:pt x="554" y="1116"/>
                    <a:pt x="547" y="1129"/>
                  </a:cubicBezTo>
                  <a:cubicBezTo>
                    <a:pt x="548" y="1131"/>
                    <a:pt x="550" y="1134"/>
                    <a:pt x="551" y="1136"/>
                  </a:cubicBezTo>
                  <a:cubicBezTo>
                    <a:pt x="545" y="1148"/>
                    <a:pt x="546" y="1161"/>
                    <a:pt x="545" y="1174"/>
                  </a:cubicBezTo>
                  <a:cubicBezTo>
                    <a:pt x="550" y="1169"/>
                    <a:pt x="554" y="1164"/>
                    <a:pt x="559" y="1159"/>
                  </a:cubicBezTo>
                  <a:cubicBezTo>
                    <a:pt x="558" y="1164"/>
                    <a:pt x="558" y="1170"/>
                    <a:pt x="557" y="1175"/>
                  </a:cubicBezTo>
                  <a:cubicBezTo>
                    <a:pt x="555" y="1176"/>
                    <a:pt x="549" y="1177"/>
                    <a:pt x="547" y="1178"/>
                  </a:cubicBezTo>
                  <a:cubicBezTo>
                    <a:pt x="542" y="1184"/>
                    <a:pt x="554" y="1184"/>
                    <a:pt x="557" y="1186"/>
                  </a:cubicBezTo>
                  <a:cubicBezTo>
                    <a:pt x="560" y="1190"/>
                    <a:pt x="563" y="1193"/>
                    <a:pt x="566" y="1197"/>
                  </a:cubicBezTo>
                  <a:cubicBezTo>
                    <a:pt x="558" y="1212"/>
                    <a:pt x="561" y="1231"/>
                    <a:pt x="550" y="1244"/>
                  </a:cubicBezTo>
                  <a:cubicBezTo>
                    <a:pt x="550" y="1240"/>
                    <a:pt x="550" y="1231"/>
                    <a:pt x="550" y="1227"/>
                  </a:cubicBezTo>
                  <a:cubicBezTo>
                    <a:pt x="548" y="1233"/>
                    <a:pt x="546" y="1238"/>
                    <a:pt x="544" y="1244"/>
                  </a:cubicBezTo>
                  <a:cubicBezTo>
                    <a:pt x="548" y="1246"/>
                    <a:pt x="552" y="1248"/>
                    <a:pt x="556" y="1251"/>
                  </a:cubicBezTo>
                  <a:cubicBezTo>
                    <a:pt x="552" y="1250"/>
                    <a:pt x="546" y="1248"/>
                    <a:pt x="543" y="1247"/>
                  </a:cubicBezTo>
                  <a:cubicBezTo>
                    <a:pt x="541" y="1274"/>
                    <a:pt x="532" y="1300"/>
                    <a:pt x="532" y="1327"/>
                  </a:cubicBezTo>
                  <a:cubicBezTo>
                    <a:pt x="533" y="1328"/>
                    <a:pt x="536" y="1330"/>
                    <a:pt x="537" y="1331"/>
                  </a:cubicBezTo>
                  <a:cubicBezTo>
                    <a:pt x="534" y="1351"/>
                    <a:pt x="525" y="1369"/>
                    <a:pt x="523" y="1388"/>
                  </a:cubicBezTo>
                  <a:cubicBezTo>
                    <a:pt x="524" y="1392"/>
                    <a:pt x="526" y="1397"/>
                    <a:pt x="527" y="1401"/>
                  </a:cubicBezTo>
                  <a:cubicBezTo>
                    <a:pt x="525" y="1398"/>
                    <a:pt x="521" y="1391"/>
                    <a:pt x="519" y="1388"/>
                  </a:cubicBezTo>
                  <a:cubicBezTo>
                    <a:pt x="519" y="1399"/>
                    <a:pt x="518" y="1410"/>
                    <a:pt x="518" y="1421"/>
                  </a:cubicBezTo>
                  <a:cubicBezTo>
                    <a:pt x="521" y="1418"/>
                    <a:pt x="526" y="1413"/>
                    <a:pt x="529" y="1410"/>
                  </a:cubicBezTo>
                  <a:cubicBezTo>
                    <a:pt x="534" y="1432"/>
                    <a:pt x="524" y="1452"/>
                    <a:pt x="513" y="1469"/>
                  </a:cubicBezTo>
                  <a:cubicBezTo>
                    <a:pt x="508" y="1484"/>
                    <a:pt x="501" y="1499"/>
                    <a:pt x="506" y="1515"/>
                  </a:cubicBezTo>
                  <a:cubicBezTo>
                    <a:pt x="496" y="1514"/>
                    <a:pt x="496" y="1514"/>
                    <a:pt x="496" y="1514"/>
                  </a:cubicBezTo>
                  <a:cubicBezTo>
                    <a:pt x="498" y="1515"/>
                    <a:pt x="504" y="1518"/>
                    <a:pt x="506" y="1520"/>
                  </a:cubicBezTo>
                  <a:cubicBezTo>
                    <a:pt x="504" y="1529"/>
                    <a:pt x="500" y="1538"/>
                    <a:pt x="504" y="1547"/>
                  </a:cubicBezTo>
                  <a:cubicBezTo>
                    <a:pt x="506" y="1540"/>
                    <a:pt x="508" y="1533"/>
                    <a:pt x="510" y="1527"/>
                  </a:cubicBezTo>
                  <a:cubicBezTo>
                    <a:pt x="510" y="1543"/>
                    <a:pt x="510" y="1561"/>
                    <a:pt x="501" y="1575"/>
                  </a:cubicBezTo>
                  <a:cubicBezTo>
                    <a:pt x="492" y="1588"/>
                    <a:pt x="489" y="1603"/>
                    <a:pt x="481" y="1616"/>
                  </a:cubicBezTo>
                  <a:cubicBezTo>
                    <a:pt x="487" y="1621"/>
                    <a:pt x="487" y="1621"/>
                    <a:pt x="487" y="1621"/>
                  </a:cubicBezTo>
                  <a:cubicBezTo>
                    <a:pt x="481" y="1621"/>
                    <a:pt x="476" y="1622"/>
                    <a:pt x="470" y="1622"/>
                  </a:cubicBezTo>
                  <a:cubicBezTo>
                    <a:pt x="474" y="1624"/>
                    <a:pt x="478" y="1625"/>
                    <a:pt x="482" y="1627"/>
                  </a:cubicBezTo>
                  <a:cubicBezTo>
                    <a:pt x="479" y="1635"/>
                    <a:pt x="476" y="1643"/>
                    <a:pt x="474" y="1651"/>
                  </a:cubicBezTo>
                  <a:cubicBezTo>
                    <a:pt x="471" y="1651"/>
                    <a:pt x="467" y="1651"/>
                    <a:pt x="465" y="1651"/>
                  </a:cubicBezTo>
                  <a:cubicBezTo>
                    <a:pt x="467" y="1652"/>
                    <a:pt x="471" y="1654"/>
                    <a:pt x="474" y="1655"/>
                  </a:cubicBezTo>
                  <a:cubicBezTo>
                    <a:pt x="472" y="1662"/>
                    <a:pt x="470" y="1668"/>
                    <a:pt x="469" y="1674"/>
                  </a:cubicBezTo>
                  <a:cubicBezTo>
                    <a:pt x="470" y="1676"/>
                    <a:pt x="473" y="1679"/>
                    <a:pt x="475" y="1681"/>
                  </a:cubicBezTo>
                  <a:cubicBezTo>
                    <a:pt x="470" y="1682"/>
                    <a:pt x="465" y="1682"/>
                    <a:pt x="460" y="1683"/>
                  </a:cubicBezTo>
                  <a:cubicBezTo>
                    <a:pt x="461" y="1683"/>
                    <a:pt x="464" y="1685"/>
                    <a:pt x="466" y="1685"/>
                  </a:cubicBezTo>
                  <a:cubicBezTo>
                    <a:pt x="467" y="1699"/>
                    <a:pt x="458" y="1711"/>
                    <a:pt x="453" y="1724"/>
                  </a:cubicBezTo>
                  <a:cubicBezTo>
                    <a:pt x="455" y="1723"/>
                    <a:pt x="461" y="1720"/>
                    <a:pt x="463" y="1718"/>
                  </a:cubicBezTo>
                  <a:cubicBezTo>
                    <a:pt x="460" y="1723"/>
                    <a:pt x="457" y="1728"/>
                    <a:pt x="454" y="1732"/>
                  </a:cubicBezTo>
                  <a:cubicBezTo>
                    <a:pt x="450" y="1739"/>
                    <a:pt x="446" y="1745"/>
                    <a:pt x="442" y="1751"/>
                  </a:cubicBezTo>
                  <a:cubicBezTo>
                    <a:pt x="444" y="1751"/>
                    <a:pt x="448" y="1750"/>
                    <a:pt x="450" y="1749"/>
                  </a:cubicBezTo>
                  <a:cubicBezTo>
                    <a:pt x="450" y="1754"/>
                    <a:pt x="450" y="1760"/>
                    <a:pt x="449" y="1765"/>
                  </a:cubicBezTo>
                  <a:cubicBezTo>
                    <a:pt x="443" y="1771"/>
                    <a:pt x="438" y="1778"/>
                    <a:pt x="433" y="1786"/>
                  </a:cubicBezTo>
                  <a:cubicBezTo>
                    <a:pt x="437" y="1788"/>
                    <a:pt x="440" y="1791"/>
                    <a:pt x="444" y="1793"/>
                  </a:cubicBezTo>
                  <a:cubicBezTo>
                    <a:pt x="443" y="1795"/>
                    <a:pt x="439" y="1798"/>
                    <a:pt x="437" y="1799"/>
                  </a:cubicBezTo>
                  <a:cubicBezTo>
                    <a:pt x="432" y="1807"/>
                    <a:pt x="425" y="1815"/>
                    <a:pt x="429" y="1825"/>
                  </a:cubicBezTo>
                  <a:cubicBezTo>
                    <a:pt x="432" y="1823"/>
                    <a:pt x="437" y="1819"/>
                    <a:pt x="439" y="1817"/>
                  </a:cubicBezTo>
                  <a:cubicBezTo>
                    <a:pt x="436" y="1823"/>
                    <a:pt x="433" y="1829"/>
                    <a:pt x="430" y="1835"/>
                  </a:cubicBezTo>
                  <a:cubicBezTo>
                    <a:pt x="427" y="1835"/>
                    <a:pt x="423" y="1836"/>
                    <a:pt x="419" y="1836"/>
                  </a:cubicBezTo>
                  <a:cubicBezTo>
                    <a:pt x="417" y="1839"/>
                    <a:pt x="414" y="1845"/>
                    <a:pt x="412" y="1847"/>
                  </a:cubicBezTo>
                  <a:cubicBezTo>
                    <a:pt x="416" y="1847"/>
                    <a:pt x="420" y="1847"/>
                    <a:pt x="424" y="1846"/>
                  </a:cubicBezTo>
                  <a:cubicBezTo>
                    <a:pt x="421" y="1853"/>
                    <a:pt x="418" y="1860"/>
                    <a:pt x="416" y="1866"/>
                  </a:cubicBezTo>
                  <a:cubicBezTo>
                    <a:pt x="416" y="1868"/>
                    <a:pt x="417" y="1871"/>
                    <a:pt x="417" y="1872"/>
                  </a:cubicBezTo>
                  <a:cubicBezTo>
                    <a:pt x="413" y="1885"/>
                    <a:pt x="405" y="1896"/>
                    <a:pt x="392" y="1901"/>
                  </a:cubicBezTo>
                  <a:cubicBezTo>
                    <a:pt x="395" y="1906"/>
                    <a:pt x="397" y="1911"/>
                    <a:pt x="399" y="1916"/>
                  </a:cubicBezTo>
                  <a:cubicBezTo>
                    <a:pt x="398" y="1919"/>
                    <a:pt x="396" y="1924"/>
                    <a:pt x="395" y="1927"/>
                  </a:cubicBezTo>
                  <a:cubicBezTo>
                    <a:pt x="392" y="1927"/>
                    <a:pt x="387" y="1926"/>
                    <a:pt x="385" y="1926"/>
                  </a:cubicBezTo>
                  <a:cubicBezTo>
                    <a:pt x="385" y="1930"/>
                    <a:pt x="386" y="1933"/>
                    <a:pt x="386" y="1937"/>
                  </a:cubicBezTo>
                  <a:cubicBezTo>
                    <a:pt x="382" y="1945"/>
                    <a:pt x="378" y="1953"/>
                    <a:pt x="374" y="1961"/>
                  </a:cubicBezTo>
                  <a:cubicBezTo>
                    <a:pt x="382" y="1959"/>
                    <a:pt x="382" y="1959"/>
                    <a:pt x="382" y="1959"/>
                  </a:cubicBezTo>
                  <a:cubicBezTo>
                    <a:pt x="380" y="1962"/>
                    <a:pt x="379" y="1965"/>
                    <a:pt x="378" y="1969"/>
                  </a:cubicBezTo>
                  <a:cubicBezTo>
                    <a:pt x="373" y="1966"/>
                    <a:pt x="367" y="1964"/>
                    <a:pt x="363" y="1959"/>
                  </a:cubicBezTo>
                  <a:cubicBezTo>
                    <a:pt x="359" y="1958"/>
                    <a:pt x="355" y="1957"/>
                    <a:pt x="351" y="1956"/>
                  </a:cubicBezTo>
                  <a:cubicBezTo>
                    <a:pt x="348" y="1961"/>
                    <a:pt x="345" y="1966"/>
                    <a:pt x="343" y="1971"/>
                  </a:cubicBezTo>
                  <a:cubicBezTo>
                    <a:pt x="341" y="1976"/>
                    <a:pt x="339" y="1981"/>
                    <a:pt x="336" y="1986"/>
                  </a:cubicBezTo>
                  <a:cubicBezTo>
                    <a:pt x="343" y="1985"/>
                    <a:pt x="349" y="1982"/>
                    <a:pt x="355" y="1977"/>
                  </a:cubicBezTo>
                  <a:cubicBezTo>
                    <a:pt x="355" y="1979"/>
                    <a:pt x="357" y="1983"/>
                    <a:pt x="357" y="1985"/>
                  </a:cubicBezTo>
                  <a:cubicBezTo>
                    <a:pt x="358" y="1982"/>
                    <a:pt x="358" y="1974"/>
                    <a:pt x="358" y="1971"/>
                  </a:cubicBezTo>
                  <a:cubicBezTo>
                    <a:pt x="365" y="1975"/>
                    <a:pt x="369" y="1982"/>
                    <a:pt x="371" y="1990"/>
                  </a:cubicBezTo>
                  <a:cubicBezTo>
                    <a:pt x="364" y="1991"/>
                    <a:pt x="356" y="1992"/>
                    <a:pt x="355" y="2001"/>
                  </a:cubicBezTo>
                  <a:cubicBezTo>
                    <a:pt x="352" y="1999"/>
                    <a:pt x="349" y="1996"/>
                    <a:pt x="346" y="1994"/>
                  </a:cubicBezTo>
                  <a:cubicBezTo>
                    <a:pt x="351" y="2001"/>
                    <a:pt x="353" y="2009"/>
                    <a:pt x="349" y="2017"/>
                  </a:cubicBezTo>
                  <a:cubicBezTo>
                    <a:pt x="348" y="2014"/>
                    <a:pt x="346" y="2008"/>
                    <a:pt x="346" y="2005"/>
                  </a:cubicBezTo>
                  <a:cubicBezTo>
                    <a:pt x="342" y="2011"/>
                    <a:pt x="338" y="2016"/>
                    <a:pt x="336" y="2023"/>
                  </a:cubicBezTo>
                  <a:cubicBezTo>
                    <a:pt x="339" y="2025"/>
                    <a:pt x="343" y="2028"/>
                    <a:pt x="346" y="2031"/>
                  </a:cubicBezTo>
                  <a:cubicBezTo>
                    <a:pt x="341" y="2032"/>
                    <a:pt x="335" y="2033"/>
                    <a:pt x="330" y="2034"/>
                  </a:cubicBezTo>
                  <a:cubicBezTo>
                    <a:pt x="323" y="2053"/>
                    <a:pt x="314" y="2071"/>
                    <a:pt x="305" y="2088"/>
                  </a:cubicBezTo>
                  <a:cubicBezTo>
                    <a:pt x="308" y="2085"/>
                    <a:pt x="315" y="2080"/>
                    <a:pt x="319" y="2077"/>
                  </a:cubicBezTo>
                  <a:cubicBezTo>
                    <a:pt x="311" y="2098"/>
                    <a:pt x="298" y="2116"/>
                    <a:pt x="287" y="2134"/>
                  </a:cubicBezTo>
                  <a:cubicBezTo>
                    <a:pt x="282" y="2136"/>
                    <a:pt x="277" y="2138"/>
                    <a:pt x="272" y="2141"/>
                  </a:cubicBezTo>
                  <a:cubicBezTo>
                    <a:pt x="270" y="2136"/>
                    <a:pt x="269" y="2130"/>
                    <a:pt x="268" y="2125"/>
                  </a:cubicBezTo>
                  <a:cubicBezTo>
                    <a:pt x="267" y="2130"/>
                    <a:pt x="267" y="2134"/>
                    <a:pt x="266" y="2138"/>
                  </a:cubicBezTo>
                  <a:cubicBezTo>
                    <a:pt x="264" y="2140"/>
                    <a:pt x="261" y="2142"/>
                    <a:pt x="259" y="2143"/>
                  </a:cubicBezTo>
                  <a:cubicBezTo>
                    <a:pt x="262" y="2144"/>
                    <a:pt x="266" y="2144"/>
                    <a:pt x="269" y="2145"/>
                  </a:cubicBezTo>
                  <a:cubicBezTo>
                    <a:pt x="266" y="2149"/>
                    <a:pt x="261" y="2151"/>
                    <a:pt x="256" y="2152"/>
                  </a:cubicBezTo>
                  <a:cubicBezTo>
                    <a:pt x="255" y="2154"/>
                    <a:pt x="253" y="2157"/>
                    <a:pt x="253" y="2158"/>
                  </a:cubicBezTo>
                  <a:cubicBezTo>
                    <a:pt x="249" y="2160"/>
                    <a:pt x="246" y="2162"/>
                    <a:pt x="242" y="2164"/>
                  </a:cubicBezTo>
                  <a:cubicBezTo>
                    <a:pt x="242" y="2168"/>
                    <a:pt x="241" y="2172"/>
                    <a:pt x="240" y="2176"/>
                  </a:cubicBezTo>
                  <a:cubicBezTo>
                    <a:pt x="242" y="2176"/>
                    <a:pt x="247" y="2176"/>
                    <a:pt x="249" y="2176"/>
                  </a:cubicBezTo>
                  <a:cubicBezTo>
                    <a:pt x="242" y="2180"/>
                    <a:pt x="233" y="2180"/>
                    <a:pt x="229" y="2188"/>
                  </a:cubicBezTo>
                  <a:cubicBezTo>
                    <a:pt x="232" y="2187"/>
                    <a:pt x="240" y="2186"/>
                    <a:pt x="244" y="2185"/>
                  </a:cubicBezTo>
                  <a:cubicBezTo>
                    <a:pt x="239" y="2190"/>
                    <a:pt x="235" y="2200"/>
                    <a:pt x="226" y="2194"/>
                  </a:cubicBezTo>
                  <a:cubicBezTo>
                    <a:pt x="226" y="2199"/>
                    <a:pt x="226" y="2204"/>
                    <a:pt x="225" y="2209"/>
                  </a:cubicBezTo>
                  <a:cubicBezTo>
                    <a:pt x="224" y="2208"/>
                    <a:pt x="220" y="2207"/>
                    <a:pt x="219" y="2206"/>
                  </a:cubicBezTo>
                  <a:cubicBezTo>
                    <a:pt x="217" y="2209"/>
                    <a:pt x="214" y="2214"/>
                    <a:pt x="213" y="2217"/>
                  </a:cubicBezTo>
                  <a:cubicBezTo>
                    <a:pt x="215" y="2219"/>
                    <a:pt x="219" y="2223"/>
                    <a:pt x="221" y="2224"/>
                  </a:cubicBezTo>
                  <a:cubicBezTo>
                    <a:pt x="218" y="2225"/>
                    <a:pt x="211" y="2226"/>
                    <a:pt x="208" y="2227"/>
                  </a:cubicBezTo>
                  <a:cubicBezTo>
                    <a:pt x="212" y="2229"/>
                    <a:pt x="216" y="2231"/>
                    <a:pt x="220" y="2233"/>
                  </a:cubicBezTo>
                  <a:cubicBezTo>
                    <a:pt x="216" y="2234"/>
                    <a:pt x="213" y="2234"/>
                    <a:pt x="209" y="2235"/>
                  </a:cubicBezTo>
                  <a:cubicBezTo>
                    <a:pt x="209" y="2238"/>
                    <a:pt x="209" y="2244"/>
                    <a:pt x="209" y="2247"/>
                  </a:cubicBezTo>
                  <a:cubicBezTo>
                    <a:pt x="206" y="2243"/>
                    <a:pt x="202" y="2239"/>
                    <a:pt x="199" y="2235"/>
                  </a:cubicBezTo>
                  <a:cubicBezTo>
                    <a:pt x="191" y="2251"/>
                    <a:pt x="184" y="2267"/>
                    <a:pt x="176" y="2282"/>
                  </a:cubicBezTo>
                  <a:cubicBezTo>
                    <a:pt x="183" y="2279"/>
                    <a:pt x="190" y="2276"/>
                    <a:pt x="197" y="2273"/>
                  </a:cubicBezTo>
                  <a:cubicBezTo>
                    <a:pt x="187" y="2281"/>
                    <a:pt x="173" y="2285"/>
                    <a:pt x="168" y="2297"/>
                  </a:cubicBezTo>
                  <a:cubicBezTo>
                    <a:pt x="133" y="2364"/>
                    <a:pt x="96" y="2428"/>
                    <a:pt x="55" y="2491"/>
                  </a:cubicBezTo>
                  <a:cubicBezTo>
                    <a:pt x="47" y="2490"/>
                    <a:pt x="42" y="2493"/>
                    <a:pt x="39" y="2500"/>
                  </a:cubicBezTo>
                  <a:cubicBezTo>
                    <a:pt x="43" y="2499"/>
                    <a:pt x="49" y="2499"/>
                    <a:pt x="52" y="2499"/>
                  </a:cubicBezTo>
                  <a:cubicBezTo>
                    <a:pt x="45" y="2503"/>
                    <a:pt x="37" y="2508"/>
                    <a:pt x="30" y="2513"/>
                  </a:cubicBezTo>
                  <a:cubicBezTo>
                    <a:pt x="31" y="2514"/>
                    <a:pt x="32" y="2516"/>
                    <a:pt x="33" y="2518"/>
                  </a:cubicBezTo>
                  <a:cubicBezTo>
                    <a:pt x="28" y="2521"/>
                    <a:pt x="26" y="2525"/>
                    <a:pt x="25" y="2530"/>
                  </a:cubicBezTo>
                  <a:cubicBezTo>
                    <a:pt x="22" y="2530"/>
                    <a:pt x="16" y="2531"/>
                    <a:pt x="13" y="2531"/>
                  </a:cubicBezTo>
                  <a:cubicBezTo>
                    <a:pt x="13" y="2539"/>
                    <a:pt x="7" y="2546"/>
                    <a:pt x="0" y="2550"/>
                  </a:cubicBezTo>
                  <a:cubicBezTo>
                    <a:pt x="1" y="2549"/>
                    <a:pt x="4" y="2545"/>
                    <a:pt x="5" y="2544"/>
                  </a:cubicBezTo>
                  <a:cubicBezTo>
                    <a:pt x="7" y="2537"/>
                    <a:pt x="10" y="2529"/>
                    <a:pt x="17" y="2527"/>
                  </a:cubicBezTo>
                  <a:cubicBezTo>
                    <a:pt x="25" y="2524"/>
                    <a:pt x="25" y="2515"/>
                    <a:pt x="26" y="2508"/>
                  </a:cubicBezTo>
                  <a:cubicBezTo>
                    <a:pt x="33" y="2499"/>
                    <a:pt x="38" y="2489"/>
                    <a:pt x="36" y="2477"/>
                  </a:cubicBezTo>
                  <a:cubicBezTo>
                    <a:pt x="37" y="2475"/>
                    <a:pt x="40" y="2470"/>
                    <a:pt x="41" y="2468"/>
                  </a:cubicBezTo>
                  <a:cubicBezTo>
                    <a:pt x="39" y="2466"/>
                    <a:pt x="37" y="2462"/>
                    <a:pt x="36" y="2460"/>
                  </a:cubicBezTo>
                  <a:cubicBezTo>
                    <a:pt x="40" y="2459"/>
                    <a:pt x="44" y="2458"/>
                    <a:pt x="47" y="2457"/>
                  </a:cubicBezTo>
                  <a:cubicBezTo>
                    <a:pt x="41" y="2445"/>
                    <a:pt x="52" y="2435"/>
                    <a:pt x="58" y="2425"/>
                  </a:cubicBezTo>
                  <a:cubicBezTo>
                    <a:pt x="62" y="2430"/>
                    <a:pt x="65" y="2435"/>
                    <a:pt x="69" y="2441"/>
                  </a:cubicBezTo>
                  <a:cubicBezTo>
                    <a:pt x="64" y="2448"/>
                    <a:pt x="60" y="2455"/>
                    <a:pt x="58" y="2463"/>
                  </a:cubicBezTo>
                  <a:cubicBezTo>
                    <a:pt x="71" y="2452"/>
                    <a:pt x="76" y="2436"/>
                    <a:pt x="83" y="2421"/>
                  </a:cubicBezTo>
                  <a:cubicBezTo>
                    <a:pt x="97" y="2405"/>
                    <a:pt x="104" y="2384"/>
                    <a:pt x="115" y="2366"/>
                  </a:cubicBezTo>
                  <a:cubicBezTo>
                    <a:pt x="127" y="2344"/>
                    <a:pt x="144" y="2324"/>
                    <a:pt x="150" y="2299"/>
                  </a:cubicBezTo>
                  <a:cubicBezTo>
                    <a:pt x="137" y="2311"/>
                    <a:pt x="132" y="2328"/>
                    <a:pt x="125" y="2344"/>
                  </a:cubicBezTo>
                  <a:cubicBezTo>
                    <a:pt x="123" y="2345"/>
                    <a:pt x="119" y="2347"/>
                    <a:pt x="117" y="2348"/>
                  </a:cubicBezTo>
                  <a:cubicBezTo>
                    <a:pt x="118" y="2349"/>
                    <a:pt x="118" y="2351"/>
                    <a:pt x="119" y="2352"/>
                  </a:cubicBezTo>
                  <a:cubicBezTo>
                    <a:pt x="116" y="2358"/>
                    <a:pt x="113" y="2364"/>
                    <a:pt x="111" y="2370"/>
                  </a:cubicBezTo>
                  <a:cubicBezTo>
                    <a:pt x="109" y="2369"/>
                    <a:pt x="106" y="2367"/>
                    <a:pt x="104" y="2366"/>
                  </a:cubicBezTo>
                  <a:cubicBezTo>
                    <a:pt x="99" y="2377"/>
                    <a:pt x="94" y="2388"/>
                    <a:pt x="86" y="2397"/>
                  </a:cubicBezTo>
                  <a:cubicBezTo>
                    <a:pt x="84" y="2408"/>
                    <a:pt x="77" y="2418"/>
                    <a:pt x="71" y="2427"/>
                  </a:cubicBezTo>
                  <a:cubicBezTo>
                    <a:pt x="68" y="2426"/>
                    <a:pt x="61" y="2425"/>
                    <a:pt x="58" y="2424"/>
                  </a:cubicBezTo>
                  <a:cubicBezTo>
                    <a:pt x="63" y="2414"/>
                    <a:pt x="68" y="2404"/>
                    <a:pt x="73" y="2394"/>
                  </a:cubicBezTo>
                  <a:cubicBezTo>
                    <a:pt x="76" y="2395"/>
                    <a:pt x="80" y="2396"/>
                    <a:pt x="82" y="2397"/>
                  </a:cubicBezTo>
                  <a:cubicBezTo>
                    <a:pt x="82" y="2394"/>
                    <a:pt x="82" y="2388"/>
                    <a:pt x="82" y="2385"/>
                  </a:cubicBezTo>
                  <a:cubicBezTo>
                    <a:pt x="84" y="2384"/>
                    <a:pt x="88" y="2381"/>
                    <a:pt x="90" y="2379"/>
                  </a:cubicBezTo>
                  <a:cubicBezTo>
                    <a:pt x="89" y="2375"/>
                    <a:pt x="88" y="2371"/>
                    <a:pt x="87" y="2367"/>
                  </a:cubicBezTo>
                  <a:cubicBezTo>
                    <a:pt x="91" y="2367"/>
                    <a:pt x="95" y="2367"/>
                    <a:pt x="99" y="2366"/>
                  </a:cubicBezTo>
                  <a:cubicBezTo>
                    <a:pt x="96" y="2362"/>
                    <a:pt x="93" y="2358"/>
                    <a:pt x="90" y="2354"/>
                  </a:cubicBezTo>
                  <a:cubicBezTo>
                    <a:pt x="94" y="2357"/>
                    <a:pt x="99" y="2359"/>
                    <a:pt x="103" y="2362"/>
                  </a:cubicBezTo>
                  <a:cubicBezTo>
                    <a:pt x="105" y="2355"/>
                    <a:pt x="107" y="2348"/>
                    <a:pt x="102" y="2342"/>
                  </a:cubicBezTo>
                  <a:cubicBezTo>
                    <a:pt x="102" y="2341"/>
                    <a:pt x="103" y="2338"/>
                    <a:pt x="103" y="2337"/>
                  </a:cubicBezTo>
                  <a:cubicBezTo>
                    <a:pt x="105" y="2338"/>
                    <a:pt x="108" y="2339"/>
                    <a:pt x="110" y="2340"/>
                  </a:cubicBezTo>
                  <a:cubicBezTo>
                    <a:pt x="112" y="2338"/>
                    <a:pt x="115" y="2336"/>
                    <a:pt x="117" y="2334"/>
                  </a:cubicBezTo>
                  <a:cubicBezTo>
                    <a:pt x="117" y="2332"/>
                    <a:pt x="118" y="2328"/>
                    <a:pt x="119" y="2326"/>
                  </a:cubicBezTo>
                  <a:cubicBezTo>
                    <a:pt x="117" y="2327"/>
                    <a:pt x="112" y="2328"/>
                    <a:pt x="110" y="2329"/>
                  </a:cubicBezTo>
                  <a:cubicBezTo>
                    <a:pt x="113" y="2322"/>
                    <a:pt x="116" y="2315"/>
                    <a:pt x="118" y="2309"/>
                  </a:cubicBezTo>
                  <a:cubicBezTo>
                    <a:pt x="120" y="2311"/>
                    <a:pt x="123" y="2317"/>
                    <a:pt x="124" y="2319"/>
                  </a:cubicBezTo>
                  <a:cubicBezTo>
                    <a:pt x="128" y="2309"/>
                    <a:pt x="119" y="2294"/>
                    <a:pt x="133" y="2290"/>
                  </a:cubicBezTo>
                  <a:cubicBezTo>
                    <a:pt x="137" y="2293"/>
                    <a:pt x="140" y="2296"/>
                    <a:pt x="142" y="2300"/>
                  </a:cubicBezTo>
                  <a:cubicBezTo>
                    <a:pt x="146" y="2298"/>
                    <a:pt x="149" y="2295"/>
                    <a:pt x="153" y="2293"/>
                  </a:cubicBezTo>
                  <a:cubicBezTo>
                    <a:pt x="148" y="2291"/>
                    <a:pt x="143" y="2289"/>
                    <a:pt x="139" y="2287"/>
                  </a:cubicBezTo>
                  <a:cubicBezTo>
                    <a:pt x="141" y="2283"/>
                    <a:pt x="143" y="2279"/>
                    <a:pt x="145" y="2274"/>
                  </a:cubicBezTo>
                  <a:cubicBezTo>
                    <a:pt x="142" y="2275"/>
                    <a:pt x="137" y="2276"/>
                    <a:pt x="135" y="2277"/>
                  </a:cubicBezTo>
                  <a:cubicBezTo>
                    <a:pt x="136" y="2273"/>
                    <a:pt x="139" y="2266"/>
                    <a:pt x="140" y="2262"/>
                  </a:cubicBezTo>
                  <a:cubicBezTo>
                    <a:pt x="143" y="2263"/>
                    <a:pt x="146" y="2264"/>
                    <a:pt x="150" y="2265"/>
                  </a:cubicBezTo>
                  <a:cubicBezTo>
                    <a:pt x="150" y="2262"/>
                    <a:pt x="150" y="2255"/>
                    <a:pt x="150" y="2252"/>
                  </a:cubicBezTo>
                  <a:cubicBezTo>
                    <a:pt x="153" y="2248"/>
                    <a:pt x="155" y="2245"/>
                    <a:pt x="158" y="2242"/>
                  </a:cubicBezTo>
                  <a:cubicBezTo>
                    <a:pt x="152" y="2236"/>
                    <a:pt x="153" y="2221"/>
                    <a:pt x="167" y="2228"/>
                  </a:cubicBezTo>
                  <a:cubicBezTo>
                    <a:pt x="166" y="2226"/>
                    <a:pt x="163" y="2221"/>
                    <a:pt x="162" y="2219"/>
                  </a:cubicBezTo>
                  <a:cubicBezTo>
                    <a:pt x="167" y="2221"/>
                    <a:pt x="167" y="2221"/>
                    <a:pt x="167" y="2221"/>
                  </a:cubicBezTo>
                  <a:cubicBezTo>
                    <a:pt x="163" y="2210"/>
                    <a:pt x="169" y="2200"/>
                    <a:pt x="174" y="2191"/>
                  </a:cubicBezTo>
                  <a:cubicBezTo>
                    <a:pt x="179" y="2176"/>
                    <a:pt x="184" y="2160"/>
                    <a:pt x="191" y="2146"/>
                  </a:cubicBezTo>
                  <a:cubicBezTo>
                    <a:pt x="193" y="2146"/>
                    <a:pt x="197" y="2147"/>
                    <a:pt x="199" y="2148"/>
                  </a:cubicBezTo>
                  <a:cubicBezTo>
                    <a:pt x="200" y="2143"/>
                    <a:pt x="201" y="2139"/>
                    <a:pt x="202" y="2135"/>
                  </a:cubicBezTo>
                  <a:cubicBezTo>
                    <a:pt x="194" y="2137"/>
                    <a:pt x="194" y="2137"/>
                    <a:pt x="194" y="2137"/>
                  </a:cubicBezTo>
                  <a:cubicBezTo>
                    <a:pt x="197" y="2130"/>
                    <a:pt x="200" y="2124"/>
                    <a:pt x="204" y="2117"/>
                  </a:cubicBezTo>
                  <a:cubicBezTo>
                    <a:pt x="209" y="2108"/>
                    <a:pt x="213" y="2097"/>
                    <a:pt x="213" y="2086"/>
                  </a:cubicBezTo>
                  <a:cubicBezTo>
                    <a:pt x="216" y="2083"/>
                    <a:pt x="219" y="2080"/>
                    <a:pt x="222" y="2077"/>
                  </a:cubicBezTo>
                  <a:cubicBezTo>
                    <a:pt x="225" y="2068"/>
                    <a:pt x="230" y="2059"/>
                    <a:pt x="240" y="2057"/>
                  </a:cubicBezTo>
                  <a:cubicBezTo>
                    <a:pt x="238" y="2055"/>
                    <a:pt x="236" y="2051"/>
                    <a:pt x="235" y="2050"/>
                  </a:cubicBezTo>
                  <a:cubicBezTo>
                    <a:pt x="237" y="2050"/>
                    <a:pt x="240" y="2051"/>
                    <a:pt x="241" y="2051"/>
                  </a:cubicBezTo>
                  <a:cubicBezTo>
                    <a:pt x="246" y="2036"/>
                    <a:pt x="258" y="2022"/>
                    <a:pt x="253" y="2005"/>
                  </a:cubicBezTo>
                  <a:cubicBezTo>
                    <a:pt x="254" y="2001"/>
                    <a:pt x="256" y="1996"/>
                    <a:pt x="257" y="1992"/>
                  </a:cubicBezTo>
                  <a:cubicBezTo>
                    <a:pt x="257" y="1996"/>
                    <a:pt x="258" y="2003"/>
                    <a:pt x="259" y="2007"/>
                  </a:cubicBezTo>
                  <a:cubicBezTo>
                    <a:pt x="263" y="1999"/>
                    <a:pt x="266" y="1991"/>
                    <a:pt x="265" y="1982"/>
                  </a:cubicBezTo>
                  <a:cubicBezTo>
                    <a:pt x="273" y="1974"/>
                    <a:pt x="286" y="1958"/>
                    <a:pt x="272" y="1949"/>
                  </a:cubicBezTo>
                  <a:cubicBezTo>
                    <a:pt x="277" y="1948"/>
                    <a:pt x="281" y="1947"/>
                    <a:pt x="285" y="1946"/>
                  </a:cubicBezTo>
                  <a:cubicBezTo>
                    <a:pt x="284" y="1945"/>
                    <a:pt x="282" y="1941"/>
                    <a:pt x="280" y="1940"/>
                  </a:cubicBezTo>
                  <a:cubicBezTo>
                    <a:pt x="283" y="1939"/>
                    <a:pt x="287" y="1937"/>
                    <a:pt x="289" y="1936"/>
                  </a:cubicBezTo>
                  <a:cubicBezTo>
                    <a:pt x="296" y="1919"/>
                    <a:pt x="301" y="1901"/>
                    <a:pt x="304" y="1884"/>
                  </a:cubicBezTo>
                  <a:cubicBezTo>
                    <a:pt x="301" y="1887"/>
                    <a:pt x="298" y="1890"/>
                    <a:pt x="294" y="1893"/>
                  </a:cubicBezTo>
                  <a:cubicBezTo>
                    <a:pt x="298" y="1883"/>
                    <a:pt x="301" y="1873"/>
                    <a:pt x="305" y="1863"/>
                  </a:cubicBezTo>
                  <a:cubicBezTo>
                    <a:pt x="306" y="1866"/>
                    <a:pt x="307" y="1870"/>
                    <a:pt x="309" y="1873"/>
                  </a:cubicBezTo>
                  <a:cubicBezTo>
                    <a:pt x="314" y="1853"/>
                    <a:pt x="326" y="1834"/>
                    <a:pt x="325" y="1813"/>
                  </a:cubicBezTo>
                  <a:cubicBezTo>
                    <a:pt x="324" y="1802"/>
                    <a:pt x="325" y="1790"/>
                    <a:pt x="328" y="1779"/>
                  </a:cubicBezTo>
                  <a:cubicBezTo>
                    <a:pt x="330" y="1783"/>
                    <a:pt x="331" y="1786"/>
                    <a:pt x="332" y="1790"/>
                  </a:cubicBezTo>
                  <a:cubicBezTo>
                    <a:pt x="340" y="1764"/>
                    <a:pt x="351" y="1738"/>
                    <a:pt x="354" y="1710"/>
                  </a:cubicBezTo>
                  <a:cubicBezTo>
                    <a:pt x="351" y="1709"/>
                    <a:pt x="351" y="1709"/>
                    <a:pt x="351" y="1709"/>
                  </a:cubicBezTo>
                  <a:cubicBezTo>
                    <a:pt x="349" y="1709"/>
                    <a:pt x="346" y="1708"/>
                    <a:pt x="345" y="1708"/>
                  </a:cubicBezTo>
                  <a:cubicBezTo>
                    <a:pt x="347" y="1705"/>
                    <a:pt x="348" y="1701"/>
                    <a:pt x="350" y="1698"/>
                  </a:cubicBezTo>
                  <a:cubicBezTo>
                    <a:pt x="351" y="1698"/>
                    <a:pt x="352" y="1700"/>
                    <a:pt x="352" y="1700"/>
                  </a:cubicBezTo>
                  <a:cubicBezTo>
                    <a:pt x="353" y="1700"/>
                    <a:pt x="354" y="1699"/>
                    <a:pt x="355" y="1699"/>
                  </a:cubicBezTo>
                  <a:cubicBezTo>
                    <a:pt x="358" y="1686"/>
                    <a:pt x="361" y="1673"/>
                    <a:pt x="364" y="1660"/>
                  </a:cubicBezTo>
                  <a:cubicBezTo>
                    <a:pt x="362" y="1660"/>
                    <a:pt x="357" y="1659"/>
                    <a:pt x="355" y="1659"/>
                  </a:cubicBezTo>
                  <a:cubicBezTo>
                    <a:pt x="357" y="1659"/>
                    <a:pt x="360" y="1658"/>
                    <a:pt x="362" y="1658"/>
                  </a:cubicBezTo>
                  <a:cubicBezTo>
                    <a:pt x="368" y="1631"/>
                    <a:pt x="374" y="1603"/>
                    <a:pt x="376" y="1576"/>
                  </a:cubicBezTo>
                  <a:cubicBezTo>
                    <a:pt x="374" y="1575"/>
                    <a:pt x="370" y="1573"/>
                    <a:pt x="369" y="1571"/>
                  </a:cubicBezTo>
                  <a:cubicBezTo>
                    <a:pt x="370" y="1568"/>
                    <a:pt x="371" y="1565"/>
                    <a:pt x="373" y="1562"/>
                  </a:cubicBezTo>
                  <a:cubicBezTo>
                    <a:pt x="373" y="1563"/>
                    <a:pt x="375" y="1564"/>
                    <a:pt x="376" y="1564"/>
                  </a:cubicBezTo>
                  <a:cubicBezTo>
                    <a:pt x="377" y="1564"/>
                    <a:pt x="379" y="1564"/>
                    <a:pt x="379" y="1564"/>
                  </a:cubicBezTo>
                  <a:cubicBezTo>
                    <a:pt x="382" y="1543"/>
                    <a:pt x="388" y="1522"/>
                    <a:pt x="387" y="1500"/>
                  </a:cubicBezTo>
                  <a:cubicBezTo>
                    <a:pt x="391" y="1486"/>
                    <a:pt x="387" y="1471"/>
                    <a:pt x="390" y="1456"/>
                  </a:cubicBezTo>
                  <a:cubicBezTo>
                    <a:pt x="405" y="1371"/>
                    <a:pt x="411" y="1284"/>
                    <a:pt x="417" y="1197"/>
                  </a:cubicBezTo>
                  <a:cubicBezTo>
                    <a:pt x="418" y="1171"/>
                    <a:pt x="421" y="1144"/>
                    <a:pt x="421" y="1118"/>
                  </a:cubicBezTo>
                  <a:cubicBezTo>
                    <a:pt x="418" y="1119"/>
                    <a:pt x="414" y="1121"/>
                    <a:pt x="412" y="1123"/>
                  </a:cubicBezTo>
                  <a:cubicBezTo>
                    <a:pt x="406" y="1121"/>
                    <a:pt x="401" y="1120"/>
                    <a:pt x="395" y="1119"/>
                  </a:cubicBezTo>
                  <a:cubicBezTo>
                    <a:pt x="401" y="1117"/>
                    <a:pt x="406" y="1114"/>
                    <a:pt x="412" y="1111"/>
                  </a:cubicBezTo>
                  <a:cubicBezTo>
                    <a:pt x="414" y="1112"/>
                    <a:pt x="419" y="1116"/>
                    <a:pt x="421" y="1117"/>
                  </a:cubicBezTo>
                  <a:cubicBezTo>
                    <a:pt x="423" y="1097"/>
                    <a:pt x="424" y="1077"/>
                    <a:pt x="421" y="1057"/>
                  </a:cubicBezTo>
                  <a:cubicBezTo>
                    <a:pt x="418" y="1042"/>
                    <a:pt x="422" y="1027"/>
                    <a:pt x="425" y="1013"/>
                  </a:cubicBezTo>
                  <a:cubicBezTo>
                    <a:pt x="427" y="1013"/>
                    <a:pt x="430" y="1013"/>
                    <a:pt x="432" y="1013"/>
                  </a:cubicBezTo>
                  <a:cubicBezTo>
                    <a:pt x="432" y="1018"/>
                    <a:pt x="432" y="1026"/>
                    <a:pt x="433" y="1031"/>
                  </a:cubicBezTo>
                  <a:cubicBezTo>
                    <a:pt x="438" y="1007"/>
                    <a:pt x="439" y="982"/>
                    <a:pt x="433" y="959"/>
                  </a:cubicBezTo>
                  <a:cubicBezTo>
                    <a:pt x="424" y="975"/>
                    <a:pt x="433" y="994"/>
                    <a:pt x="431" y="1012"/>
                  </a:cubicBezTo>
                  <a:cubicBezTo>
                    <a:pt x="424" y="1005"/>
                    <a:pt x="423" y="995"/>
                    <a:pt x="421" y="986"/>
                  </a:cubicBezTo>
                  <a:cubicBezTo>
                    <a:pt x="430" y="965"/>
                    <a:pt x="420" y="943"/>
                    <a:pt x="422" y="921"/>
                  </a:cubicBezTo>
                  <a:cubicBezTo>
                    <a:pt x="424" y="894"/>
                    <a:pt x="422" y="867"/>
                    <a:pt x="419" y="841"/>
                  </a:cubicBezTo>
                  <a:cubicBezTo>
                    <a:pt x="420" y="810"/>
                    <a:pt x="420" y="779"/>
                    <a:pt x="420" y="749"/>
                  </a:cubicBezTo>
                  <a:cubicBezTo>
                    <a:pt x="423" y="722"/>
                    <a:pt x="428" y="694"/>
                    <a:pt x="420" y="667"/>
                  </a:cubicBezTo>
                  <a:cubicBezTo>
                    <a:pt x="434" y="649"/>
                    <a:pt x="424" y="626"/>
                    <a:pt x="427" y="605"/>
                  </a:cubicBezTo>
                  <a:cubicBezTo>
                    <a:pt x="430" y="581"/>
                    <a:pt x="431" y="557"/>
                    <a:pt x="429" y="532"/>
                  </a:cubicBezTo>
                  <a:cubicBezTo>
                    <a:pt x="428" y="495"/>
                    <a:pt x="428" y="458"/>
                    <a:pt x="430" y="422"/>
                  </a:cubicBezTo>
                  <a:cubicBezTo>
                    <a:pt x="435" y="406"/>
                    <a:pt x="438" y="389"/>
                    <a:pt x="436" y="372"/>
                  </a:cubicBezTo>
                  <a:cubicBezTo>
                    <a:pt x="435" y="371"/>
                    <a:pt x="432" y="367"/>
                    <a:pt x="430" y="366"/>
                  </a:cubicBezTo>
                  <a:cubicBezTo>
                    <a:pt x="432" y="316"/>
                    <a:pt x="434" y="266"/>
                    <a:pt x="438" y="217"/>
                  </a:cubicBezTo>
                  <a:cubicBezTo>
                    <a:pt x="439" y="200"/>
                    <a:pt x="440" y="183"/>
                    <a:pt x="446" y="167"/>
                  </a:cubicBezTo>
                  <a:cubicBezTo>
                    <a:pt x="449" y="168"/>
                    <a:pt x="456" y="169"/>
                    <a:pt x="459" y="169"/>
                  </a:cubicBezTo>
                  <a:cubicBezTo>
                    <a:pt x="467" y="140"/>
                    <a:pt x="462" y="107"/>
                    <a:pt x="479" y="81"/>
                  </a:cubicBezTo>
                  <a:cubicBezTo>
                    <a:pt x="492" y="60"/>
                    <a:pt x="504" y="39"/>
                    <a:pt x="516" y="19"/>
                  </a:cubicBezTo>
                  <a:close/>
                  <a:moveTo>
                    <a:pt x="546" y="1046"/>
                  </a:moveTo>
                  <a:cubicBezTo>
                    <a:pt x="552" y="1035"/>
                    <a:pt x="550" y="1022"/>
                    <a:pt x="550" y="1011"/>
                  </a:cubicBezTo>
                  <a:cubicBezTo>
                    <a:pt x="544" y="1022"/>
                    <a:pt x="546" y="1034"/>
                    <a:pt x="546" y="1046"/>
                  </a:cubicBezTo>
                  <a:close/>
                  <a:moveTo>
                    <a:pt x="395" y="1524"/>
                  </a:moveTo>
                  <a:cubicBezTo>
                    <a:pt x="393" y="1534"/>
                    <a:pt x="394" y="1544"/>
                    <a:pt x="395" y="1554"/>
                  </a:cubicBezTo>
                  <a:cubicBezTo>
                    <a:pt x="391" y="1555"/>
                    <a:pt x="388" y="1557"/>
                    <a:pt x="385" y="1559"/>
                  </a:cubicBezTo>
                  <a:cubicBezTo>
                    <a:pt x="394" y="1560"/>
                    <a:pt x="394" y="1560"/>
                    <a:pt x="394" y="1560"/>
                  </a:cubicBezTo>
                  <a:cubicBezTo>
                    <a:pt x="392" y="1568"/>
                    <a:pt x="390" y="1576"/>
                    <a:pt x="386" y="1584"/>
                  </a:cubicBezTo>
                  <a:cubicBezTo>
                    <a:pt x="385" y="1602"/>
                    <a:pt x="377" y="1620"/>
                    <a:pt x="377" y="1639"/>
                  </a:cubicBezTo>
                  <a:cubicBezTo>
                    <a:pt x="375" y="1657"/>
                    <a:pt x="368" y="1674"/>
                    <a:pt x="368" y="1693"/>
                  </a:cubicBezTo>
                  <a:cubicBezTo>
                    <a:pt x="369" y="1709"/>
                    <a:pt x="359" y="1723"/>
                    <a:pt x="358" y="1739"/>
                  </a:cubicBezTo>
                  <a:cubicBezTo>
                    <a:pt x="354" y="1773"/>
                    <a:pt x="341" y="1804"/>
                    <a:pt x="334" y="1836"/>
                  </a:cubicBezTo>
                  <a:cubicBezTo>
                    <a:pt x="327" y="1868"/>
                    <a:pt x="312" y="1898"/>
                    <a:pt x="307" y="1930"/>
                  </a:cubicBezTo>
                  <a:cubicBezTo>
                    <a:pt x="310" y="1924"/>
                    <a:pt x="312" y="1918"/>
                    <a:pt x="315" y="1912"/>
                  </a:cubicBezTo>
                  <a:cubicBezTo>
                    <a:pt x="318" y="1915"/>
                    <a:pt x="320" y="1918"/>
                    <a:pt x="322" y="1921"/>
                  </a:cubicBezTo>
                  <a:cubicBezTo>
                    <a:pt x="322" y="1918"/>
                    <a:pt x="322" y="1911"/>
                    <a:pt x="322" y="1908"/>
                  </a:cubicBezTo>
                  <a:cubicBezTo>
                    <a:pt x="320" y="1909"/>
                    <a:pt x="316" y="1911"/>
                    <a:pt x="314" y="1912"/>
                  </a:cubicBezTo>
                  <a:cubicBezTo>
                    <a:pt x="330" y="1860"/>
                    <a:pt x="350" y="1809"/>
                    <a:pt x="359" y="1755"/>
                  </a:cubicBezTo>
                  <a:cubicBezTo>
                    <a:pt x="361" y="1757"/>
                    <a:pt x="363" y="1759"/>
                    <a:pt x="365" y="1762"/>
                  </a:cubicBezTo>
                  <a:cubicBezTo>
                    <a:pt x="358" y="1791"/>
                    <a:pt x="346" y="1820"/>
                    <a:pt x="343" y="1850"/>
                  </a:cubicBezTo>
                  <a:cubicBezTo>
                    <a:pt x="350" y="1834"/>
                    <a:pt x="352" y="1817"/>
                    <a:pt x="357" y="1801"/>
                  </a:cubicBezTo>
                  <a:cubicBezTo>
                    <a:pt x="364" y="1780"/>
                    <a:pt x="370" y="1758"/>
                    <a:pt x="373" y="1737"/>
                  </a:cubicBezTo>
                  <a:cubicBezTo>
                    <a:pt x="371" y="1742"/>
                    <a:pt x="369" y="1747"/>
                    <a:pt x="369" y="1753"/>
                  </a:cubicBezTo>
                  <a:cubicBezTo>
                    <a:pt x="366" y="1753"/>
                    <a:pt x="362" y="1754"/>
                    <a:pt x="360" y="1755"/>
                  </a:cubicBezTo>
                  <a:cubicBezTo>
                    <a:pt x="365" y="1737"/>
                    <a:pt x="368" y="1719"/>
                    <a:pt x="371" y="1701"/>
                  </a:cubicBezTo>
                  <a:cubicBezTo>
                    <a:pt x="380" y="1663"/>
                    <a:pt x="385" y="1624"/>
                    <a:pt x="392" y="1586"/>
                  </a:cubicBezTo>
                  <a:cubicBezTo>
                    <a:pt x="395" y="1565"/>
                    <a:pt x="401" y="1544"/>
                    <a:pt x="395" y="1524"/>
                  </a:cubicBezTo>
                  <a:close/>
                  <a:moveTo>
                    <a:pt x="339" y="1854"/>
                  </a:moveTo>
                  <a:cubicBezTo>
                    <a:pt x="339" y="1854"/>
                    <a:pt x="339" y="1854"/>
                    <a:pt x="339" y="1854"/>
                  </a:cubicBezTo>
                  <a:moveTo>
                    <a:pt x="322" y="1908"/>
                  </a:moveTo>
                  <a:cubicBezTo>
                    <a:pt x="322" y="1908"/>
                    <a:pt x="322" y="1908"/>
                    <a:pt x="322" y="1908"/>
                  </a:cubicBezTo>
                  <a:moveTo>
                    <a:pt x="371" y="1911"/>
                  </a:moveTo>
                  <a:cubicBezTo>
                    <a:pt x="380" y="1916"/>
                    <a:pt x="376" y="1924"/>
                    <a:pt x="371" y="1931"/>
                  </a:cubicBezTo>
                  <a:cubicBezTo>
                    <a:pt x="370" y="1929"/>
                    <a:pt x="367" y="1924"/>
                    <a:pt x="365" y="1921"/>
                  </a:cubicBezTo>
                  <a:cubicBezTo>
                    <a:pt x="362" y="1931"/>
                    <a:pt x="358" y="1941"/>
                    <a:pt x="355" y="1950"/>
                  </a:cubicBezTo>
                  <a:cubicBezTo>
                    <a:pt x="363" y="1947"/>
                    <a:pt x="369" y="1942"/>
                    <a:pt x="371" y="1933"/>
                  </a:cubicBezTo>
                  <a:cubicBezTo>
                    <a:pt x="377" y="1925"/>
                    <a:pt x="381" y="1915"/>
                    <a:pt x="384" y="1905"/>
                  </a:cubicBezTo>
                  <a:cubicBezTo>
                    <a:pt x="379" y="1907"/>
                    <a:pt x="375" y="1909"/>
                    <a:pt x="371" y="1911"/>
                  </a:cubicBezTo>
                  <a:close/>
                  <a:moveTo>
                    <a:pt x="316" y="1930"/>
                  </a:moveTo>
                  <a:cubicBezTo>
                    <a:pt x="316" y="1930"/>
                    <a:pt x="316" y="1930"/>
                    <a:pt x="316" y="1930"/>
                  </a:cubicBezTo>
                  <a:moveTo>
                    <a:pt x="335" y="1990"/>
                  </a:moveTo>
                  <a:cubicBezTo>
                    <a:pt x="335" y="1990"/>
                    <a:pt x="335" y="1990"/>
                    <a:pt x="335" y="1990"/>
                  </a:cubicBezTo>
                  <a:moveTo>
                    <a:pt x="336" y="2006"/>
                  </a:moveTo>
                  <a:cubicBezTo>
                    <a:pt x="336" y="2006"/>
                    <a:pt x="336" y="2006"/>
                    <a:pt x="336" y="2006"/>
                  </a:cubicBezTo>
                  <a:moveTo>
                    <a:pt x="260" y="2038"/>
                  </a:moveTo>
                  <a:cubicBezTo>
                    <a:pt x="260" y="2038"/>
                    <a:pt x="260" y="2038"/>
                    <a:pt x="260" y="2038"/>
                  </a:cubicBezTo>
                  <a:moveTo>
                    <a:pt x="307" y="2064"/>
                  </a:moveTo>
                  <a:cubicBezTo>
                    <a:pt x="312" y="2067"/>
                    <a:pt x="317" y="2059"/>
                    <a:pt x="314" y="2055"/>
                  </a:cubicBezTo>
                  <a:cubicBezTo>
                    <a:pt x="309" y="2052"/>
                    <a:pt x="303" y="2060"/>
                    <a:pt x="307" y="2064"/>
                  </a:cubicBezTo>
                  <a:close/>
                  <a:moveTo>
                    <a:pt x="232" y="2066"/>
                  </a:moveTo>
                  <a:cubicBezTo>
                    <a:pt x="232" y="2066"/>
                    <a:pt x="232" y="2066"/>
                    <a:pt x="232" y="2066"/>
                  </a:cubicBezTo>
                  <a:moveTo>
                    <a:pt x="216" y="2089"/>
                  </a:moveTo>
                  <a:cubicBezTo>
                    <a:pt x="216" y="2089"/>
                    <a:pt x="216" y="2089"/>
                    <a:pt x="216" y="2089"/>
                  </a:cubicBezTo>
                  <a:moveTo>
                    <a:pt x="203" y="2160"/>
                  </a:moveTo>
                  <a:cubicBezTo>
                    <a:pt x="203" y="2160"/>
                    <a:pt x="203" y="2160"/>
                    <a:pt x="203" y="2160"/>
                  </a:cubicBezTo>
                  <a:moveTo>
                    <a:pt x="192" y="2207"/>
                  </a:moveTo>
                  <a:cubicBezTo>
                    <a:pt x="204" y="2193"/>
                    <a:pt x="210" y="2175"/>
                    <a:pt x="217" y="2158"/>
                  </a:cubicBezTo>
                  <a:cubicBezTo>
                    <a:pt x="206" y="2173"/>
                    <a:pt x="198" y="2190"/>
                    <a:pt x="192" y="2207"/>
                  </a:cubicBezTo>
                  <a:close/>
                  <a:moveTo>
                    <a:pt x="180" y="2214"/>
                  </a:moveTo>
                  <a:cubicBezTo>
                    <a:pt x="181" y="2220"/>
                    <a:pt x="182" y="2227"/>
                    <a:pt x="180" y="2234"/>
                  </a:cubicBezTo>
                  <a:cubicBezTo>
                    <a:pt x="178" y="2232"/>
                    <a:pt x="173" y="2229"/>
                    <a:pt x="171" y="2228"/>
                  </a:cubicBezTo>
                  <a:cubicBezTo>
                    <a:pt x="169" y="2238"/>
                    <a:pt x="168" y="2250"/>
                    <a:pt x="169" y="2261"/>
                  </a:cubicBezTo>
                  <a:cubicBezTo>
                    <a:pt x="177" y="2247"/>
                    <a:pt x="188" y="2233"/>
                    <a:pt x="185" y="2216"/>
                  </a:cubicBezTo>
                  <a:cubicBezTo>
                    <a:pt x="191" y="2214"/>
                    <a:pt x="197" y="2213"/>
                    <a:pt x="204" y="2211"/>
                  </a:cubicBezTo>
                  <a:cubicBezTo>
                    <a:pt x="200" y="2211"/>
                    <a:pt x="192" y="2212"/>
                    <a:pt x="188" y="2212"/>
                  </a:cubicBezTo>
                  <a:cubicBezTo>
                    <a:pt x="188" y="2207"/>
                    <a:pt x="188" y="2199"/>
                    <a:pt x="188" y="2195"/>
                  </a:cubicBezTo>
                  <a:cubicBezTo>
                    <a:pt x="186" y="2201"/>
                    <a:pt x="183" y="2207"/>
                    <a:pt x="180" y="2214"/>
                  </a:cubicBezTo>
                  <a:close/>
                  <a:moveTo>
                    <a:pt x="151" y="2267"/>
                  </a:moveTo>
                  <a:cubicBezTo>
                    <a:pt x="154" y="2266"/>
                    <a:pt x="160" y="2266"/>
                    <a:pt x="163" y="2265"/>
                  </a:cubicBezTo>
                  <a:cubicBezTo>
                    <a:pt x="161" y="2271"/>
                    <a:pt x="158" y="2277"/>
                    <a:pt x="156" y="2284"/>
                  </a:cubicBezTo>
                  <a:cubicBezTo>
                    <a:pt x="163" y="2278"/>
                    <a:pt x="167" y="2270"/>
                    <a:pt x="171" y="2263"/>
                  </a:cubicBezTo>
                  <a:cubicBezTo>
                    <a:pt x="163" y="2258"/>
                    <a:pt x="156" y="2257"/>
                    <a:pt x="151" y="2267"/>
                  </a:cubicBezTo>
                  <a:close/>
                  <a:moveTo>
                    <a:pt x="136" y="2307"/>
                  </a:moveTo>
                  <a:cubicBezTo>
                    <a:pt x="136" y="2307"/>
                    <a:pt x="136" y="2307"/>
                    <a:pt x="136" y="2307"/>
                  </a:cubicBezTo>
                  <a:moveTo>
                    <a:pt x="55" y="2434"/>
                  </a:moveTo>
                  <a:cubicBezTo>
                    <a:pt x="55" y="2434"/>
                    <a:pt x="55" y="2434"/>
                    <a:pt x="55" y="2434"/>
                  </a:cubicBezTo>
                  <a:moveTo>
                    <a:pt x="42" y="2487"/>
                  </a:moveTo>
                  <a:cubicBezTo>
                    <a:pt x="49" y="2480"/>
                    <a:pt x="54" y="2472"/>
                    <a:pt x="59" y="2464"/>
                  </a:cubicBezTo>
                  <a:cubicBezTo>
                    <a:pt x="49" y="2468"/>
                    <a:pt x="46" y="2479"/>
                    <a:pt x="42" y="24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4043" tIns="27021" rIns="54043" bIns="2702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303627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064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134" name="PA-文本框 112">
              <a:extLst>
                <a:ext uri="{FF2B5EF4-FFF2-40B4-BE49-F238E27FC236}">
                  <a16:creationId xmlns:a16="http://schemas.microsoft.com/office/drawing/2014/main" id="{542F13FF-ECCA-4E78-98C7-90378DA49B22}"/>
                </a:ext>
              </a:extLst>
            </p:cNvPr>
            <p:cNvSpPr txBox="1"/>
            <p:nvPr>
              <p:custDataLst>
                <p:tags r:id="rId24"/>
              </p:custDataLst>
            </p:nvPr>
          </p:nvSpPr>
          <p:spPr>
            <a:xfrm>
              <a:off x="3822705" y="1889675"/>
              <a:ext cx="1417903" cy="1851892"/>
            </a:xfrm>
            <a:prstGeom prst="rect">
              <a:avLst/>
            </a:prstGeom>
            <a:noFill/>
            <a:effectLst/>
          </p:spPr>
          <p:txBody>
            <a:bodyPr wrap="none" lIns="81382" tIns="40691" rIns="81382" bIns="40691">
              <a:spAutoFit/>
            </a:bodyPr>
            <a:lstStyle/>
            <a:p>
              <a:pPr marL="0" marR="0" lvl="0" indent="0" algn="ctr" defTabSz="541913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1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sym typeface="演示新手书" panose="00000500000000000000" pitchFamily="50" charset="-122"/>
                </a:rPr>
                <a:t>牢</a:t>
              </a:r>
              <a:endParaRPr kumimoji="0" lang="zh-CN" altLang="zh-CN" sz="11500" b="0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sym typeface="演示新手书" panose="00000500000000000000" pitchFamily="50" charset="-122"/>
              </a:endParaRPr>
            </a:p>
          </p:txBody>
        </p:sp>
        <p:sp>
          <p:nvSpPr>
            <p:cNvPr id="135" name="PA-文本框 113">
              <a:extLst>
                <a:ext uri="{FF2B5EF4-FFF2-40B4-BE49-F238E27FC236}">
                  <a16:creationId xmlns:a16="http://schemas.microsoft.com/office/drawing/2014/main" id="{F80819E9-0FF9-47B7-B2F6-CB0C0EBBF971}"/>
                </a:ext>
              </a:extLst>
            </p:cNvPr>
            <p:cNvSpPr txBox="1"/>
            <p:nvPr>
              <p:custDataLst>
                <p:tags r:id="rId25"/>
              </p:custDataLst>
            </p:nvPr>
          </p:nvSpPr>
          <p:spPr>
            <a:xfrm>
              <a:off x="5086890" y="1723264"/>
              <a:ext cx="1211115" cy="1559504"/>
            </a:xfrm>
            <a:prstGeom prst="rect">
              <a:avLst/>
            </a:prstGeom>
            <a:noFill/>
            <a:effectLst/>
          </p:spPr>
          <p:txBody>
            <a:bodyPr wrap="none" lIns="81382" tIns="40691" rIns="81382" bIns="40691">
              <a:spAutoFit/>
            </a:bodyPr>
            <a:lstStyle/>
            <a:p>
              <a:pPr marL="0" marR="0" lvl="0" indent="0" algn="ctr" defTabSz="541913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1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方正小标宋_GBK" panose="03000509000000000000" pitchFamily="65" charset="-122"/>
                  <a:sym typeface="演示新手书" panose="00000500000000000000" pitchFamily="50" charset="-122"/>
                </a:rPr>
                <a:t>记</a:t>
              </a:r>
              <a:endParaRPr kumimoji="0" lang="zh-CN" altLang="zh-CN" sz="9600" b="0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sym typeface="演示新手书" panose="00000500000000000000" pitchFamily="50" charset="-122"/>
              </a:endParaRPr>
            </a:p>
          </p:txBody>
        </p:sp>
        <p:sp>
          <p:nvSpPr>
            <p:cNvPr id="136" name="PA-文本框 114">
              <a:extLst>
                <a:ext uri="{FF2B5EF4-FFF2-40B4-BE49-F238E27FC236}">
                  <a16:creationId xmlns:a16="http://schemas.microsoft.com/office/drawing/2014/main" id="{6B6F909F-50B3-40CC-8021-B431C9DDBF42}"/>
                </a:ext>
              </a:extLst>
            </p:cNvPr>
            <p:cNvSpPr txBox="1"/>
            <p:nvPr>
              <p:custDataLst>
                <p:tags r:id="rId26"/>
              </p:custDataLst>
            </p:nvPr>
          </p:nvSpPr>
          <p:spPr>
            <a:xfrm>
              <a:off x="6199529" y="1739977"/>
              <a:ext cx="1036387" cy="1313283"/>
            </a:xfrm>
            <a:prstGeom prst="rect">
              <a:avLst/>
            </a:prstGeom>
            <a:noFill/>
            <a:effectLst/>
          </p:spPr>
          <p:txBody>
            <a:bodyPr wrap="none" lIns="81382" tIns="40691" rIns="81382" bIns="40691">
              <a:spAutoFit/>
            </a:bodyPr>
            <a:lstStyle/>
            <a:p>
              <a:pPr marL="0" marR="0" lvl="0" indent="0" algn="ctr" defTabSz="541913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0" b="0" i="0" u="none" strike="noStrike" kern="1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方正小标宋_GBK" panose="03000509000000000000" pitchFamily="65" charset="-122"/>
                  <a:sym typeface="演示新手书" panose="00000500000000000000" pitchFamily="50" charset="-122"/>
                </a:rPr>
                <a:t>初</a:t>
              </a:r>
              <a:endParaRPr kumimoji="0" lang="zh-CN" altLang="zh-CN" sz="8000" b="0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sym typeface="演示新手书" panose="00000500000000000000" pitchFamily="50" charset="-122"/>
              </a:endParaRPr>
            </a:p>
          </p:txBody>
        </p:sp>
        <p:sp>
          <p:nvSpPr>
            <p:cNvPr id="137" name="PA-文本框 115">
              <a:extLst>
                <a:ext uri="{FF2B5EF4-FFF2-40B4-BE49-F238E27FC236}">
                  <a16:creationId xmlns:a16="http://schemas.microsoft.com/office/drawing/2014/main" id="{EFB1194C-5F5F-43BD-8DDC-E34AB963C8D5}"/>
                </a:ext>
              </a:extLst>
            </p:cNvPr>
            <p:cNvSpPr txBox="1"/>
            <p:nvPr>
              <p:custDataLst>
                <p:tags r:id="rId27"/>
              </p:custDataLst>
            </p:nvPr>
          </p:nvSpPr>
          <p:spPr>
            <a:xfrm>
              <a:off x="7149608" y="1630626"/>
              <a:ext cx="1320118" cy="1713393"/>
            </a:xfrm>
            <a:prstGeom prst="rect">
              <a:avLst/>
            </a:prstGeom>
            <a:noFill/>
            <a:effectLst/>
          </p:spPr>
          <p:txBody>
            <a:bodyPr wrap="none" lIns="81382" tIns="40691" rIns="81382" bIns="40691">
              <a:spAutoFit/>
            </a:bodyPr>
            <a:lstStyle/>
            <a:p>
              <a:pPr marL="0" marR="0" lvl="0" indent="0" algn="ctr" defTabSz="541913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600" b="0" i="0" u="none" strike="noStrike" kern="1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方正小标宋_GBK" panose="03000509000000000000" pitchFamily="65" charset="-122"/>
                  <a:sym typeface="演示新手书" panose="00000500000000000000" pitchFamily="50" charset="-122"/>
                </a:rPr>
                <a:t>心</a:t>
              </a:r>
              <a:endParaRPr kumimoji="0" lang="zh-CN" altLang="zh-CN" sz="10600" b="0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sym typeface="演示新手书" panose="00000500000000000000" pitchFamily="50" charset="-122"/>
              </a:endParaRPr>
            </a:p>
          </p:txBody>
        </p:sp>
        <p:sp>
          <p:nvSpPr>
            <p:cNvPr id="138" name="PA-文本框 116">
              <a:extLst>
                <a:ext uri="{FF2B5EF4-FFF2-40B4-BE49-F238E27FC236}">
                  <a16:creationId xmlns:a16="http://schemas.microsoft.com/office/drawing/2014/main" id="{7A36CABC-5867-4F3C-A070-E65045136A69}"/>
                </a:ext>
              </a:extLst>
            </p:cNvPr>
            <p:cNvSpPr txBox="1"/>
            <p:nvPr>
              <p:custDataLst>
                <p:tags r:id="rId28"/>
              </p:custDataLst>
            </p:nvPr>
          </p:nvSpPr>
          <p:spPr>
            <a:xfrm>
              <a:off x="5021234" y="3024311"/>
              <a:ext cx="1054021" cy="1337457"/>
            </a:xfrm>
            <a:prstGeom prst="rect">
              <a:avLst/>
            </a:prstGeom>
            <a:noFill/>
            <a:effectLst/>
          </p:spPr>
          <p:txBody>
            <a:bodyPr wrap="none" lIns="81382" tIns="40691" rIns="81382" bIns="40691">
              <a:spAutoFit/>
            </a:bodyPr>
            <a:lstStyle/>
            <a:p>
              <a:pPr marL="0" marR="0" lvl="0" indent="0" algn="ctr" defTabSz="541913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157" b="0" i="0" u="none" strike="noStrike" kern="1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方正小标宋_GBK" panose="03000509000000000000" pitchFamily="65" charset="-122"/>
                  <a:sym typeface="演示新手书" panose="00000500000000000000" pitchFamily="50" charset="-122"/>
                </a:rPr>
                <a:t>不</a:t>
              </a:r>
              <a:endParaRPr kumimoji="0" lang="zh-CN" altLang="zh-CN" sz="8157" b="0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sym typeface="演示新手书" panose="00000500000000000000" pitchFamily="50" charset="-122"/>
              </a:endParaRPr>
            </a:p>
          </p:txBody>
        </p:sp>
        <p:sp>
          <p:nvSpPr>
            <p:cNvPr id="139" name="PA-文本框 117">
              <a:extLst>
                <a:ext uri="{FF2B5EF4-FFF2-40B4-BE49-F238E27FC236}">
                  <a16:creationId xmlns:a16="http://schemas.microsoft.com/office/drawing/2014/main" id="{64BA013D-D8C2-4435-A7C5-80E04B05B9CC}"/>
                </a:ext>
              </a:extLst>
            </p:cNvPr>
            <p:cNvSpPr txBox="1"/>
            <p:nvPr>
              <p:custDataLst>
                <p:tags r:id="rId29"/>
              </p:custDataLst>
            </p:nvPr>
          </p:nvSpPr>
          <p:spPr>
            <a:xfrm>
              <a:off x="5933597" y="2830130"/>
              <a:ext cx="1211114" cy="1559504"/>
            </a:xfrm>
            <a:prstGeom prst="rect">
              <a:avLst/>
            </a:prstGeom>
            <a:noFill/>
            <a:effectLst/>
          </p:spPr>
          <p:txBody>
            <a:bodyPr wrap="none" lIns="81382" tIns="40691" rIns="81382" bIns="40691">
              <a:spAutoFit/>
            </a:bodyPr>
            <a:lstStyle/>
            <a:p>
              <a:pPr marL="0" marR="0" lvl="0" indent="0" algn="ctr" defTabSz="541913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1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方正小标宋_GBK" panose="03000509000000000000" pitchFamily="65" charset="-122"/>
                  <a:sym typeface="演示新手书" panose="00000500000000000000" pitchFamily="50" charset="-122"/>
                </a:rPr>
                <a:t>辱</a:t>
              </a:r>
              <a:endParaRPr kumimoji="0" lang="zh-CN" altLang="zh-CN" sz="9600" b="0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sym typeface="演示新手书" panose="00000500000000000000" pitchFamily="50" charset="-122"/>
              </a:endParaRPr>
            </a:p>
          </p:txBody>
        </p:sp>
        <p:sp>
          <p:nvSpPr>
            <p:cNvPr id="140" name="PA-文本框 118">
              <a:extLst>
                <a:ext uri="{FF2B5EF4-FFF2-40B4-BE49-F238E27FC236}">
                  <a16:creationId xmlns:a16="http://schemas.microsoft.com/office/drawing/2014/main" id="{87AF64EF-2021-48F6-83ED-CFB5C6FE9B29}"/>
                </a:ext>
              </a:extLst>
            </p:cNvPr>
            <p:cNvSpPr txBox="1"/>
            <p:nvPr>
              <p:custDataLst>
                <p:tags r:id="rId30"/>
              </p:custDataLst>
            </p:nvPr>
          </p:nvSpPr>
          <p:spPr>
            <a:xfrm>
              <a:off x="6958873" y="3107306"/>
              <a:ext cx="1054021" cy="1337457"/>
            </a:xfrm>
            <a:prstGeom prst="rect">
              <a:avLst/>
            </a:prstGeom>
            <a:noFill/>
            <a:effectLst/>
          </p:spPr>
          <p:txBody>
            <a:bodyPr wrap="none" lIns="81382" tIns="40691" rIns="81382" bIns="40691">
              <a:spAutoFit/>
            </a:bodyPr>
            <a:lstStyle/>
            <a:p>
              <a:pPr marL="0" marR="0" lvl="0" indent="0" algn="ctr" defTabSz="541913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157" b="0" i="0" u="none" strike="noStrike" kern="1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方正小标宋_GBK" panose="03000509000000000000" pitchFamily="65" charset="-122"/>
                  <a:sym typeface="演示新手书" panose="00000500000000000000" pitchFamily="50" charset="-122"/>
                </a:rPr>
                <a:t>使</a:t>
              </a:r>
              <a:endParaRPr kumimoji="0" lang="zh-CN" altLang="zh-CN" sz="8157" b="0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sym typeface="演示新手书" panose="00000500000000000000" pitchFamily="50" charset="-122"/>
              </a:endParaRPr>
            </a:p>
          </p:txBody>
        </p:sp>
        <p:sp>
          <p:nvSpPr>
            <p:cNvPr id="141" name="PA-文本框 119">
              <a:extLst>
                <a:ext uri="{FF2B5EF4-FFF2-40B4-BE49-F238E27FC236}">
                  <a16:creationId xmlns:a16="http://schemas.microsoft.com/office/drawing/2014/main" id="{4993AFAF-EBCB-4E3F-8B53-65F93C9E7511}"/>
                </a:ext>
              </a:extLst>
            </p:cNvPr>
            <p:cNvSpPr txBox="1"/>
            <p:nvPr>
              <p:custDataLst>
                <p:tags r:id="rId31"/>
              </p:custDataLst>
            </p:nvPr>
          </p:nvSpPr>
          <p:spPr>
            <a:xfrm>
              <a:off x="7673920" y="2914795"/>
              <a:ext cx="1554113" cy="1337457"/>
            </a:xfrm>
            <a:prstGeom prst="rect">
              <a:avLst/>
            </a:prstGeom>
            <a:noFill/>
            <a:effectLst/>
          </p:spPr>
          <p:txBody>
            <a:bodyPr wrap="square" lIns="81382" tIns="40691" rIns="81382" bIns="40691">
              <a:spAutoFit/>
            </a:bodyPr>
            <a:lstStyle/>
            <a:p>
              <a:pPr marL="0" marR="0" lvl="0" indent="0" algn="ctr" defTabSz="541913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157" b="0" i="0" u="none" strike="noStrike" kern="1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方正小标宋_GBK" panose="03000509000000000000" pitchFamily="65" charset="-122"/>
                  <a:sym typeface="演示新手书" panose="00000500000000000000" pitchFamily="50" charset="-122"/>
                </a:rPr>
                <a:t>命</a:t>
              </a:r>
              <a:endParaRPr kumimoji="0" lang="zh-CN" altLang="zh-CN" sz="8157" b="0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sym typeface="演示新手书" panose="00000500000000000000" pitchFamily="50" charset="-122"/>
              </a:endParaRPr>
            </a:p>
          </p:txBody>
        </p:sp>
      </p:grpSp>
      <p:pic>
        <p:nvPicPr>
          <p:cNvPr id="42" name="PA-图片 41" descr="图片包含 看着, 前, 雪, 黑暗&#10;&#10;描述已自动生成">
            <a:extLst>
              <a:ext uri="{FF2B5EF4-FFF2-40B4-BE49-F238E27FC236}">
                <a16:creationId xmlns:a16="http://schemas.microsoft.com/office/drawing/2014/main" id="{4EF565B1-10C3-4CEC-A633-AC3E649B0A08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39" cstate="screen">
            <a:duotone>
              <a:schemeClr val="bg2">
                <a:shade val="45000"/>
                <a:satMod val="135000"/>
              </a:schemeClr>
              <a:prstClr val="white"/>
            </a:duotone>
            <a:alphaModFix amt="95000"/>
            <a:extLst>
              <a:ext uri="{BEBA8EAE-BF5A-486C-A8C5-ECC9F3942E4B}">
                <a14:imgProps xmlns:a14="http://schemas.microsoft.com/office/drawing/2010/main">
                  <a14:imgLayer r:embed="rId40">
                    <a14:imgEffect>
                      <a14:colorTemperature colorTemp="6512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27287" y="-98788"/>
            <a:ext cx="4964713" cy="6956788"/>
          </a:xfrm>
          <a:prstGeom prst="rect">
            <a:avLst/>
          </a:prstGeom>
        </p:spPr>
      </p:pic>
      <p:pic>
        <p:nvPicPr>
          <p:cNvPr id="45" name="PA-图片 44" descr="图片包含 游戏机&#10;&#10;描述已自动生成">
            <a:extLst>
              <a:ext uri="{FF2B5EF4-FFF2-40B4-BE49-F238E27FC236}">
                <a16:creationId xmlns:a16="http://schemas.microsoft.com/office/drawing/2014/main" id="{C8C63465-EAB4-4CB8-A0C8-AE64F2845415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4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06460" y="2647798"/>
            <a:ext cx="3964729" cy="1730367"/>
          </a:xfrm>
          <a:prstGeom prst="rect">
            <a:avLst/>
          </a:prstGeom>
          <a:noFill/>
        </p:spPr>
      </p:pic>
      <p:grpSp>
        <p:nvGrpSpPr>
          <p:cNvPr id="2" name="PA-组合 1">
            <a:extLst>
              <a:ext uri="{FF2B5EF4-FFF2-40B4-BE49-F238E27FC236}">
                <a16:creationId xmlns:a16="http://schemas.microsoft.com/office/drawing/2014/main" id="{F863C95E-8911-482F-84DA-1E8353AF3A7D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142804" y="640270"/>
            <a:ext cx="12253401" cy="3446032"/>
            <a:chOff x="142804" y="640270"/>
            <a:chExt cx="12253401" cy="3446032"/>
          </a:xfrm>
        </p:grpSpPr>
        <p:sp>
          <p:nvSpPr>
            <p:cNvPr id="49" name="PA-任意多边形 38">
              <a:extLst>
                <a:ext uri="{FF2B5EF4-FFF2-40B4-BE49-F238E27FC236}">
                  <a16:creationId xmlns:a16="http://schemas.microsoft.com/office/drawing/2014/main" id="{56287280-D603-4FB6-9599-6CCA764240AB}"/>
                </a:ext>
              </a:extLst>
            </p:cNvPr>
            <p:cNvSpPr/>
            <p:nvPr>
              <p:custDataLst>
                <p:tags r:id="rId21"/>
              </p:custDataLst>
            </p:nvPr>
          </p:nvSpPr>
          <p:spPr>
            <a:xfrm>
              <a:off x="2881046" y="640270"/>
              <a:ext cx="9515159" cy="3446032"/>
            </a:xfrm>
            <a:custGeom>
              <a:avLst/>
              <a:gdLst>
                <a:gd name="connsiteX0" fmla="*/ 5290985 w 5286375"/>
                <a:gd name="connsiteY0" fmla="*/ 1319127 h 1914525"/>
                <a:gd name="connsiteX1" fmla="*/ 5290985 w 5286375"/>
                <a:gd name="connsiteY1" fmla="*/ 1271502 h 1914525"/>
                <a:gd name="connsiteX2" fmla="*/ 5282412 w 5286375"/>
                <a:gd name="connsiteY2" fmla="*/ 1255310 h 1914525"/>
                <a:gd name="connsiteX3" fmla="*/ 5142395 w 5286375"/>
                <a:gd name="connsiteY3" fmla="*/ 1014327 h 1914525"/>
                <a:gd name="connsiteX4" fmla="*/ 5133822 w 5286375"/>
                <a:gd name="connsiteY4" fmla="*/ 1003850 h 1914525"/>
                <a:gd name="connsiteX5" fmla="*/ 5111915 w 5286375"/>
                <a:gd name="connsiteY5" fmla="*/ 960987 h 1914525"/>
                <a:gd name="connsiteX6" fmla="*/ 5097627 w 5286375"/>
                <a:gd name="connsiteY6" fmla="*/ 967655 h 1914525"/>
                <a:gd name="connsiteX7" fmla="*/ 5089054 w 5286375"/>
                <a:gd name="connsiteY7" fmla="*/ 1020042 h 1914525"/>
                <a:gd name="connsiteX8" fmla="*/ 5009997 w 5286375"/>
                <a:gd name="connsiteY8" fmla="*/ 973370 h 1914525"/>
                <a:gd name="connsiteX9" fmla="*/ 5038572 w 5286375"/>
                <a:gd name="connsiteY9" fmla="*/ 909552 h 1914525"/>
                <a:gd name="connsiteX10" fmla="*/ 5092865 w 5286375"/>
                <a:gd name="connsiteY10" fmla="*/ 660950 h 1914525"/>
                <a:gd name="connsiteX11" fmla="*/ 5096674 w 5286375"/>
                <a:gd name="connsiteY11" fmla="*/ 628565 h 1914525"/>
                <a:gd name="connsiteX12" fmla="*/ 5109057 w 5286375"/>
                <a:gd name="connsiteY12" fmla="*/ 509502 h 1914525"/>
                <a:gd name="connsiteX13" fmla="*/ 5031904 w 5286375"/>
                <a:gd name="connsiteY13" fmla="*/ 583797 h 1914525"/>
                <a:gd name="connsiteX14" fmla="*/ 5031904 w 5286375"/>
                <a:gd name="connsiteY14" fmla="*/ 470450 h 1914525"/>
                <a:gd name="connsiteX15" fmla="*/ 5018570 w 5286375"/>
                <a:gd name="connsiteY15" fmla="*/ 466640 h 1914525"/>
                <a:gd name="connsiteX16" fmla="*/ 4992852 w 5286375"/>
                <a:gd name="connsiteY16" fmla="*/ 511407 h 1914525"/>
                <a:gd name="connsiteX17" fmla="*/ 4962372 w 5286375"/>
                <a:gd name="connsiteY17" fmla="*/ 481880 h 1914525"/>
                <a:gd name="connsiteX18" fmla="*/ 4959515 w 5286375"/>
                <a:gd name="connsiteY18" fmla="*/ 512360 h 1914525"/>
                <a:gd name="connsiteX19" fmla="*/ 4989042 w 5286375"/>
                <a:gd name="connsiteY19" fmla="*/ 717147 h 1914525"/>
                <a:gd name="connsiteX20" fmla="*/ 4990947 w 5286375"/>
                <a:gd name="connsiteY20" fmla="*/ 756200 h 1914525"/>
                <a:gd name="connsiteX21" fmla="*/ 4916652 w 5286375"/>
                <a:gd name="connsiteY21" fmla="*/ 896217 h 1914525"/>
                <a:gd name="connsiteX22" fmla="*/ 4769967 w 5286375"/>
                <a:gd name="connsiteY22" fmla="*/ 1155297 h 1914525"/>
                <a:gd name="connsiteX23" fmla="*/ 4675670 w 5286375"/>
                <a:gd name="connsiteY23" fmla="*/ 1265788 h 1914525"/>
                <a:gd name="connsiteX24" fmla="*/ 4610899 w 5286375"/>
                <a:gd name="connsiteY24" fmla="*/ 1281027 h 1914525"/>
                <a:gd name="connsiteX25" fmla="*/ 4641379 w 5286375"/>
                <a:gd name="connsiteY25" fmla="*/ 1147677 h 1914525"/>
                <a:gd name="connsiteX26" fmla="*/ 4631854 w 5286375"/>
                <a:gd name="connsiteY26" fmla="*/ 1017185 h 1914525"/>
                <a:gd name="connsiteX27" fmla="*/ 4555654 w 5286375"/>
                <a:gd name="connsiteY27" fmla="*/ 958130 h 1914525"/>
                <a:gd name="connsiteX28" fmla="*/ 4455642 w 5286375"/>
                <a:gd name="connsiteY28" fmla="*/ 936222 h 1914525"/>
                <a:gd name="connsiteX29" fmla="*/ 4400397 w 5286375"/>
                <a:gd name="connsiteY29" fmla="*/ 957177 h 1914525"/>
                <a:gd name="connsiteX30" fmla="*/ 4335627 w 5286375"/>
                <a:gd name="connsiteY30" fmla="*/ 1104815 h 1914525"/>
                <a:gd name="connsiteX31" fmla="*/ 4345152 w 5286375"/>
                <a:gd name="connsiteY31" fmla="*/ 1154345 h 1914525"/>
                <a:gd name="connsiteX32" fmla="*/ 4365154 w 5286375"/>
                <a:gd name="connsiteY32" fmla="*/ 1195302 h 1914525"/>
                <a:gd name="connsiteX33" fmla="*/ 4379442 w 5286375"/>
                <a:gd name="connsiteY33" fmla="*/ 1194350 h 1914525"/>
                <a:gd name="connsiteX34" fmla="*/ 4372774 w 5286375"/>
                <a:gd name="connsiteY34" fmla="*/ 1121960 h 1914525"/>
                <a:gd name="connsiteX35" fmla="*/ 4385157 w 5286375"/>
                <a:gd name="connsiteY35" fmla="*/ 1120055 h 1914525"/>
                <a:gd name="connsiteX36" fmla="*/ 4400397 w 5286375"/>
                <a:gd name="connsiteY36" fmla="*/ 1185777 h 1914525"/>
                <a:gd name="connsiteX37" fmla="*/ 4395635 w 5286375"/>
                <a:gd name="connsiteY37" fmla="*/ 1299125 h 1914525"/>
                <a:gd name="connsiteX38" fmla="*/ 4357535 w 5286375"/>
                <a:gd name="connsiteY38" fmla="*/ 1267693 h 1914525"/>
                <a:gd name="connsiteX39" fmla="*/ 4223232 w 5286375"/>
                <a:gd name="connsiteY39" fmla="*/ 1186730 h 1914525"/>
                <a:gd name="connsiteX40" fmla="*/ 4177512 w 5286375"/>
                <a:gd name="connsiteY40" fmla="*/ 1102910 h 1914525"/>
                <a:gd name="connsiteX41" fmla="*/ 4245140 w 5286375"/>
                <a:gd name="connsiteY41" fmla="*/ 892407 h 1914525"/>
                <a:gd name="connsiteX42" fmla="*/ 4267999 w 5286375"/>
                <a:gd name="connsiteY42" fmla="*/ 878120 h 1914525"/>
                <a:gd name="connsiteX43" fmla="*/ 4336579 w 5286375"/>
                <a:gd name="connsiteY43" fmla="*/ 763820 h 1914525"/>
                <a:gd name="connsiteX44" fmla="*/ 4288002 w 5286375"/>
                <a:gd name="connsiteY44" fmla="*/ 722862 h 1914525"/>
                <a:gd name="connsiteX45" fmla="*/ 4251807 w 5286375"/>
                <a:gd name="connsiteY45" fmla="*/ 747627 h 1914525"/>
                <a:gd name="connsiteX46" fmla="*/ 4207040 w 5286375"/>
                <a:gd name="connsiteY46" fmla="*/ 795252 h 1914525"/>
                <a:gd name="connsiteX47" fmla="*/ 4141317 w 5286375"/>
                <a:gd name="connsiteY47" fmla="*/ 859070 h 1914525"/>
                <a:gd name="connsiteX48" fmla="*/ 4042257 w 5286375"/>
                <a:gd name="connsiteY48" fmla="*/ 1076240 h 1914525"/>
                <a:gd name="connsiteX49" fmla="*/ 3946054 w 5286375"/>
                <a:gd name="connsiteY49" fmla="*/ 998135 h 1914525"/>
                <a:gd name="connsiteX50" fmla="*/ 3891762 w 5286375"/>
                <a:gd name="connsiteY50" fmla="*/ 991467 h 1914525"/>
                <a:gd name="connsiteX51" fmla="*/ 4055592 w 5286375"/>
                <a:gd name="connsiteY51" fmla="*/ 680000 h 1914525"/>
                <a:gd name="connsiteX52" fmla="*/ 4018445 w 5286375"/>
                <a:gd name="connsiteY52" fmla="*/ 713337 h 1914525"/>
                <a:gd name="connsiteX53" fmla="*/ 4035590 w 5286375"/>
                <a:gd name="connsiteY53" fmla="*/ 606657 h 1914525"/>
                <a:gd name="connsiteX54" fmla="*/ 4020349 w 5286375"/>
                <a:gd name="connsiteY54" fmla="*/ 602847 h 1914525"/>
                <a:gd name="connsiteX55" fmla="*/ 3989870 w 5286375"/>
                <a:gd name="connsiteY55" fmla="*/ 654282 h 1914525"/>
                <a:gd name="connsiteX56" fmla="*/ 3999395 w 5286375"/>
                <a:gd name="connsiteY56" fmla="*/ 565700 h 1914525"/>
                <a:gd name="connsiteX57" fmla="*/ 3982249 w 5286375"/>
                <a:gd name="connsiteY57" fmla="*/ 561890 h 1914525"/>
                <a:gd name="connsiteX58" fmla="*/ 3944149 w 5286375"/>
                <a:gd name="connsiteY58" fmla="*/ 626660 h 1914525"/>
                <a:gd name="connsiteX59" fmla="*/ 3937482 w 5286375"/>
                <a:gd name="connsiteY59" fmla="*/ 565700 h 1914525"/>
                <a:gd name="connsiteX60" fmla="*/ 3917479 w 5286375"/>
                <a:gd name="connsiteY60" fmla="*/ 563795 h 1914525"/>
                <a:gd name="connsiteX61" fmla="*/ 3864140 w 5286375"/>
                <a:gd name="connsiteY61" fmla="*/ 773345 h 1914525"/>
                <a:gd name="connsiteX62" fmla="*/ 3794607 w 5286375"/>
                <a:gd name="connsiteY62" fmla="*/ 700002 h 1914525"/>
                <a:gd name="connsiteX63" fmla="*/ 3828897 w 5286375"/>
                <a:gd name="connsiteY63" fmla="*/ 822875 h 1914525"/>
                <a:gd name="connsiteX64" fmla="*/ 3809847 w 5286375"/>
                <a:gd name="connsiteY64" fmla="*/ 910505 h 1914525"/>
                <a:gd name="connsiteX65" fmla="*/ 3759365 w 5286375"/>
                <a:gd name="connsiteY65" fmla="*/ 953367 h 1914525"/>
                <a:gd name="connsiteX66" fmla="*/ 3500284 w 5286375"/>
                <a:gd name="connsiteY66" fmla="*/ 1216257 h 1914525"/>
                <a:gd name="connsiteX67" fmla="*/ 3458374 w 5286375"/>
                <a:gd name="connsiteY67" fmla="*/ 1242927 h 1914525"/>
                <a:gd name="connsiteX68" fmla="*/ 3458374 w 5286375"/>
                <a:gd name="connsiteY68" fmla="*/ 1196255 h 1914525"/>
                <a:gd name="connsiteX69" fmla="*/ 3507904 w 5286375"/>
                <a:gd name="connsiteY69" fmla="*/ 1185777 h 1914525"/>
                <a:gd name="connsiteX70" fmla="*/ 3466947 w 5286375"/>
                <a:gd name="connsiteY70" fmla="*/ 1141010 h 1914525"/>
                <a:gd name="connsiteX71" fmla="*/ 3413607 w 5286375"/>
                <a:gd name="connsiteY71" fmla="*/ 959082 h 1914525"/>
                <a:gd name="connsiteX72" fmla="*/ 3172624 w 5286375"/>
                <a:gd name="connsiteY72" fmla="*/ 929555 h 1914525"/>
                <a:gd name="connsiteX73" fmla="*/ 3145002 w 5286375"/>
                <a:gd name="connsiteY73" fmla="*/ 966702 h 1914525"/>
                <a:gd name="connsiteX74" fmla="*/ 3125952 w 5286375"/>
                <a:gd name="connsiteY74" fmla="*/ 951462 h 1914525"/>
                <a:gd name="connsiteX75" fmla="*/ 3195484 w 5286375"/>
                <a:gd name="connsiteY75" fmla="*/ 845735 h 1914525"/>
                <a:gd name="connsiteX76" fmla="*/ 3135477 w 5286375"/>
                <a:gd name="connsiteY76" fmla="*/ 837162 h 1914525"/>
                <a:gd name="connsiteX77" fmla="*/ 3135477 w 5286375"/>
                <a:gd name="connsiteY77" fmla="*/ 824780 h 1914525"/>
                <a:gd name="connsiteX78" fmla="*/ 3278352 w 5286375"/>
                <a:gd name="connsiteY78" fmla="*/ 787632 h 1914525"/>
                <a:gd name="connsiteX79" fmla="*/ 3269779 w 5286375"/>
                <a:gd name="connsiteY79" fmla="*/ 754295 h 1914525"/>
                <a:gd name="connsiteX80" fmla="*/ 3225965 w 5286375"/>
                <a:gd name="connsiteY80" fmla="*/ 688572 h 1914525"/>
                <a:gd name="connsiteX81" fmla="*/ 3044990 w 5286375"/>
                <a:gd name="connsiteY81" fmla="*/ 747627 h 1914525"/>
                <a:gd name="connsiteX82" fmla="*/ 2890684 w 5286375"/>
                <a:gd name="connsiteY82" fmla="*/ 919077 h 1914525"/>
                <a:gd name="connsiteX83" fmla="*/ 2883065 w 5286375"/>
                <a:gd name="connsiteY83" fmla="*/ 993372 h 1914525"/>
                <a:gd name="connsiteX84" fmla="*/ 2928784 w 5286375"/>
                <a:gd name="connsiteY84" fmla="*/ 1098147 h 1914525"/>
                <a:gd name="connsiteX85" fmla="*/ 2803054 w 5286375"/>
                <a:gd name="connsiteY85" fmla="*/ 1130532 h 1914525"/>
                <a:gd name="connsiteX86" fmla="*/ 2765907 w 5286375"/>
                <a:gd name="connsiteY86" fmla="*/ 1253405 h 1914525"/>
                <a:gd name="connsiteX87" fmla="*/ 2646844 w 5286375"/>
                <a:gd name="connsiteY87" fmla="*/ 1161965 h 1914525"/>
                <a:gd name="connsiteX88" fmla="*/ 2729712 w 5286375"/>
                <a:gd name="connsiteY88" fmla="*/ 1074335 h 1914525"/>
                <a:gd name="connsiteX89" fmla="*/ 2812579 w 5286375"/>
                <a:gd name="connsiteY89" fmla="*/ 961940 h 1914525"/>
                <a:gd name="connsiteX90" fmla="*/ 2869729 w 5286375"/>
                <a:gd name="connsiteY90" fmla="*/ 786680 h 1914525"/>
                <a:gd name="connsiteX91" fmla="*/ 2955454 w 5286375"/>
                <a:gd name="connsiteY91" fmla="*/ 680000 h 1914525"/>
                <a:gd name="connsiteX92" fmla="*/ 3035465 w 5286375"/>
                <a:gd name="connsiteY92" fmla="*/ 632375 h 1914525"/>
                <a:gd name="connsiteX93" fmla="*/ 2922117 w 5286375"/>
                <a:gd name="connsiteY93" fmla="*/ 607610 h 1914525"/>
                <a:gd name="connsiteX94" fmla="*/ 2766859 w 5286375"/>
                <a:gd name="connsiteY94" fmla="*/ 799062 h 1914525"/>
                <a:gd name="connsiteX95" fmla="*/ 2733522 w 5286375"/>
                <a:gd name="connsiteY95" fmla="*/ 742865 h 1914525"/>
                <a:gd name="connsiteX96" fmla="*/ 2563024 w 5286375"/>
                <a:gd name="connsiteY96" fmla="*/ 710480 h 1914525"/>
                <a:gd name="connsiteX97" fmla="*/ 2466822 w 5286375"/>
                <a:gd name="connsiteY97" fmla="*/ 880025 h 1914525"/>
                <a:gd name="connsiteX98" fmla="*/ 2474442 w 5286375"/>
                <a:gd name="connsiteY98" fmla="*/ 981942 h 1914525"/>
                <a:gd name="connsiteX99" fmla="*/ 2452534 w 5286375"/>
                <a:gd name="connsiteY99" fmla="*/ 1014327 h 1914525"/>
                <a:gd name="connsiteX100" fmla="*/ 2424912 w 5286375"/>
                <a:gd name="connsiteY100" fmla="*/ 992420 h 1914525"/>
                <a:gd name="connsiteX101" fmla="*/ 2398242 w 5286375"/>
                <a:gd name="connsiteY101" fmla="*/ 915267 h 1914525"/>
                <a:gd name="connsiteX102" fmla="*/ 2355379 w 5286375"/>
                <a:gd name="connsiteY102" fmla="*/ 872405 h 1914525"/>
                <a:gd name="connsiteX103" fmla="*/ 2337282 w 5286375"/>
                <a:gd name="connsiteY103" fmla="*/ 900980 h 1914525"/>
                <a:gd name="connsiteX104" fmla="*/ 2351569 w 5286375"/>
                <a:gd name="connsiteY104" fmla="*/ 967655 h 1914525"/>
                <a:gd name="connsiteX105" fmla="*/ 2310612 w 5286375"/>
                <a:gd name="connsiteY105" fmla="*/ 953367 h 1914525"/>
                <a:gd name="connsiteX106" fmla="*/ 2297277 w 5286375"/>
                <a:gd name="connsiteY106" fmla="*/ 971465 h 1914525"/>
                <a:gd name="connsiteX107" fmla="*/ 2380144 w 5286375"/>
                <a:gd name="connsiteY107" fmla="*/ 1029567 h 1914525"/>
                <a:gd name="connsiteX108" fmla="*/ 2289657 w 5286375"/>
                <a:gd name="connsiteY108" fmla="*/ 1222925 h 1914525"/>
                <a:gd name="connsiteX109" fmla="*/ 2215362 w 5286375"/>
                <a:gd name="connsiteY109" fmla="*/ 1517247 h 1914525"/>
                <a:gd name="connsiteX110" fmla="*/ 2201074 w 5286375"/>
                <a:gd name="connsiteY110" fmla="*/ 1514390 h 1914525"/>
                <a:gd name="connsiteX111" fmla="*/ 2218219 w 5286375"/>
                <a:gd name="connsiteY111" fmla="*/ 1384850 h 1914525"/>
                <a:gd name="connsiteX112" fmla="*/ 2233459 w 5286375"/>
                <a:gd name="connsiteY112" fmla="*/ 1210543 h 1914525"/>
                <a:gd name="connsiteX113" fmla="*/ 2356332 w 5286375"/>
                <a:gd name="connsiteY113" fmla="*/ 702860 h 1914525"/>
                <a:gd name="connsiteX114" fmla="*/ 2388717 w 5286375"/>
                <a:gd name="connsiteY114" fmla="*/ 566652 h 1914525"/>
                <a:gd name="connsiteX115" fmla="*/ 2394432 w 5286375"/>
                <a:gd name="connsiteY115" fmla="*/ 479975 h 1914525"/>
                <a:gd name="connsiteX116" fmla="*/ 2427769 w 5286375"/>
                <a:gd name="connsiteY116" fmla="*/ 303762 h 1914525"/>
                <a:gd name="connsiteX117" fmla="*/ 2434437 w 5286375"/>
                <a:gd name="connsiteY117" fmla="*/ 286617 h 1914525"/>
                <a:gd name="connsiteX118" fmla="*/ 2474442 w 5286375"/>
                <a:gd name="connsiteY118" fmla="*/ 47540 h 1914525"/>
                <a:gd name="connsiteX119" fmla="*/ 2435390 w 5286375"/>
                <a:gd name="connsiteY119" fmla="*/ 66590 h 1914525"/>
                <a:gd name="connsiteX120" fmla="*/ 2453487 w 5286375"/>
                <a:gd name="connsiteY120" fmla="*/ 8487 h 1914525"/>
                <a:gd name="connsiteX121" fmla="*/ 2366809 w 5286375"/>
                <a:gd name="connsiteY121" fmla="*/ 5630 h 1914525"/>
                <a:gd name="connsiteX122" fmla="*/ 2311565 w 5286375"/>
                <a:gd name="connsiteY122" fmla="*/ 91355 h 1914525"/>
                <a:gd name="connsiteX123" fmla="*/ 2275369 w 5286375"/>
                <a:gd name="connsiteY123" fmla="*/ 68495 h 1914525"/>
                <a:gd name="connsiteX124" fmla="*/ 2262987 w 5286375"/>
                <a:gd name="connsiteY124" fmla="*/ 81830 h 1914525"/>
                <a:gd name="connsiteX125" fmla="*/ 2331567 w 5286375"/>
                <a:gd name="connsiteY125" fmla="*/ 229467 h 1914525"/>
                <a:gd name="connsiteX126" fmla="*/ 2341092 w 5286375"/>
                <a:gd name="connsiteY126" fmla="*/ 275187 h 1914525"/>
                <a:gd name="connsiteX127" fmla="*/ 2276322 w 5286375"/>
                <a:gd name="connsiteY127" fmla="*/ 485690 h 1914525"/>
                <a:gd name="connsiteX128" fmla="*/ 2165832 w 5286375"/>
                <a:gd name="connsiteY128" fmla="*/ 774297 h 1914525"/>
                <a:gd name="connsiteX129" fmla="*/ 2021052 w 5286375"/>
                <a:gd name="connsiteY129" fmla="*/ 1006707 h 1914525"/>
                <a:gd name="connsiteX130" fmla="*/ 1965807 w 5286375"/>
                <a:gd name="connsiteY130" fmla="*/ 1016232 h 1914525"/>
                <a:gd name="connsiteX131" fmla="*/ 1943899 w 5286375"/>
                <a:gd name="connsiteY131" fmla="*/ 972417 h 1914525"/>
                <a:gd name="connsiteX132" fmla="*/ 1967712 w 5286375"/>
                <a:gd name="connsiteY132" fmla="*/ 892407 h 1914525"/>
                <a:gd name="connsiteX133" fmla="*/ 1912467 w 5286375"/>
                <a:gd name="connsiteY133" fmla="*/ 647615 h 1914525"/>
                <a:gd name="connsiteX134" fmla="*/ 1714347 w 5286375"/>
                <a:gd name="connsiteY134" fmla="*/ 719052 h 1914525"/>
                <a:gd name="connsiteX135" fmla="*/ 1711489 w 5286375"/>
                <a:gd name="connsiteY135" fmla="*/ 890502 h 1914525"/>
                <a:gd name="connsiteX136" fmla="*/ 1772449 w 5286375"/>
                <a:gd name="connsiteY136" fmla="*/ 1021947 h 1914525"/>
                <a:gd name="connsiteX137" fmla="*/ 1747684 w 5286375"/>
                <a:gd name="connsiteY137" fmla="*/ 1136247 h 1914525"/>
                <a:gd name="connsiteX138" fmla="*/ 1612429 w 5286375"/>
                <a:gd name="connsiteY138" fmla="*/ 1198160 h 1914525"/>
                <a:gd name="connsiteX139" fmla="*/ 1584807 w 5286375"/>
                <a:gd name="connsiteY139" fmla="*/ 1152440 h 1914525"/>
                <a:gd name="connsiteX140" fmla="*/ 1567662 w 5286375"/>
                <a:gd name="connsiteY140" fmla="*/ 999087 h 1914525"/>
                <a:gd name="connsiteX141" fmla="*/ 1524799 w 5286375"/>
                <a:gd name="connsiteY141" fmla="*/ 941937 h 1914525"/>
                <a:gd name="connsiteX142" fmla="*/ 1446694 w 5286375"/>
                <a:gd name="connsiteY142" fmla="*/ 831447 h 1914525"/>
                <a:gd name="connsiteX143" fmla="*/ 1506702 w 5286375"/>
                <a:gd name="connsiteY143" fmla="*/ 709527 h 1914525"/>
                <a:gd name="connsiteX144" fmla="*/ 1528609 w 5286375"/>
                <a:gd name="connsiteY144" fmla="*/ 648567 h 1914525"/>
                <a:gd name="connsiteX145" fmla="*/ 1508607 w 5286375"/>
                <a:gd name="connsiteY145" fmla="*/ 637137 h 1914525"/>
                <a:gd name="connsiteX146" fmla="*/ 1476222 w 5286375"/>
                <a:gd name="connsiteY146" fmla="*/ 687620 h 1914525"/>
                <a:gd name="connsiteX147" fmla="*/ 1498129 w 5286375"/>
                <a:gd name="connsiteY147" fmla="*/ 570462 h 1914525"/>
                <a:gd name="connsiteX148" fmla="*/ 1482889 w 5286375"/>
                <a:gd name="connsiteY148" fmla="*/ 564747 h 1914525"/>
                <a:gd name="connsiteX149" fmla="*/ 1448599 w 5286375"/>
                <a:gd name="connsiteY149" fmla="*/ 619040 h 1914525"/>
                <a:gd name="connsiteX150" fmla="*/ 1459077 w 5286375"/>
                <a:gd name="connsiteY150" fmla="*/ 530457 h 1914525"/>
                <a:gd name="connsiteX151" fmla="*/ 1442884 w 5286375"/>
                <a:gd name="connsiteY151" fmla="*/ 526647 h 1914525"/>
                <a:gd name="connsiteX152" fmla="*/ 1410499 w 5286375"/>
                <a:gd name="connsiteY152" fmla="*/ 574272 h 1914525"/>
                <a:gd name="connsiteX153" fmla="*/ 1396212 w 5286375"/>
                <a:gd name="connsiteY153" fmla="*/ 529505 h 1914525"/>
                <a:gd name="connsiteX154" fmla="*/ 1379067 w 5286375"/>
                <a:gd name="connsiteY154" fmla="*/ 526647 h 1914525"/>
                <a:gd name="connsiteX155" fmla="*/ 1324774 w 5286375"/>
                <a:gd name="connsiteY155" fmla="*/ 733340 h 1914525"/>
                <a:gd name="connsiteX156" fmla="*/ 1251432 w 5286375"/>
                <a:gd name="connsiteY156" fmla="*/ 666665 h 1914525"/>
                <a:gd name="connsiteX157" fmla="*/ 1267624 w 5286375"/>
                <a:gd name="connsiteY157" fmla="*/ 705717 h 1914525"/>
                <a:gd name="connsiteX158" fmla="*/ 1210474 w 5286375"/>
                <a:gd name="connsiteY158" fmla="*/ 925745 h 1914525"/>
                <a:gd name="connsiteX159" fmla="*/ 958062 w 5286375"/>
                <a:gd name="connsiteY159" fmla="*/ 1181968 h 1914525"/>
                <a:gd name="connsiteX160" fmla="*/ 916152 w 5286375"/>
                <a:gd name="connsiteY160" fmla="*/ 1206732 h 1914525"/>
                <a:gd name="connsiteX161" fmla="*/ 888529 w 5286375"/>
                <a:gd name="connsiteY161" fmla="*/ 1191493 h 1914525"/>
                <a:gd name="connsiteX162" fmla="*/ 911389 w 5286375"/>
                <a:gd name="connsiteY162" fmla="*/ 1156250 h 1914525"/>
                <a:gd name="connsiteX163" fmla="*/ 966634 w 5286375"/>
                <a:gd name="connsiteY163" fmla="*/ 1151487 h 1914525"/>
                <a:gd name="connsiteX164" fmla="*/ 928534 w 5286375"/>
                <a:gd name="connsiteY164" fmla="*/ 1084812 h 1914525"/>
                <a:gd name="connsiteX165" fmla="*/ 927582 w 5286375"/>
                <a:gd name="connsiteY165" fmla="*/ 1033377 h 1914525"/>
                <a:gd name="connsiteX166" fmla="*/ 770419 w 5286375"/>
                <a:gd name="connsiteY166" fmla="*/ 842877 h 1914525"/>
                <a:gd name="connsiteX167" fmla="*/ 815187 w 5286375"/>
                <a:gd name="connsiteY167" fmla="*/ 776202 h 1914525"/>
                <a:gd name="connsiteX168" fmla="*/ 758989 w 5286375"/>
                <a:gd name="connsiteY168" fmla="*/ 749532 h 1914525"/>
                <a:gd name="connsiteX169" fmla="*/ 782802 w 5286375"/>
                <a:gd name="connsiteY169" fmla="*/ 694287 h 1914525"/>
                <a:gd name="connsiteX170" fmla="*/ 738034 w 5286375"/>
                <a:gd name="connsiteY170" fmla="*/ 676190 h 1914525"/>
                <a:gd name="connsiteX171" fmla="*/ 691362 w 5286375"/>
                <a:gd name="connsiteY171" fmla="*/ 654282 h 1914525"/>
                <a:gd name="connsiteX172" fmla="*/ 506577 w 5286375"/>
                <a:gd name="connsiteY172" fmla="*/ 714290 h 1914525"/>
                <a:gd name="connsiteX173" fmla="*/ 357034 w 5286375"/>
                <a:gd name="connsiteY173" fmla="*/ 869547 h 1914525"/>
                <a:gd name="connsiteX174" fmla="*/ 346557 w 5286375"/>
                <a:gd name="connsiteY174" fmla="*/ 970512 h 1914525"/>
                <a:gd name="connsiteX175" fmla="*/ 435139 w 5286375"/>
                <a:gd name="connsiteY175" fmla="*/ 1132437 h 1914525"/>
                <a:gd name="connsiteX176" fmla="*/ 438949 w 5286375"/>
                <a:gd name="connsiteY176" fmla="*/ 1172443 h 1914525"/>
                <a:gd name="connsiteX177" fmla="*/ 402754 w 5286375"/>
                <a:gd name="connsiteY177" fmla="*/ 1230545 h 1914525"/>
                <a:gd name="connsiteX178" fmla="*/ 325602 w 5286375"/>
                <a:gd name="connsiteY178" fmla="*/ 1307697 h 1914525"/>
                <a:gd name="connsiteX179" fmla="*/ 313219 w 5286375"/>
                <a:gd name="connsiteY179" fmla="*/ 1298172 h 1914525"/>
                <a:gd name="connsiteX180" fmla="*/ 326554 w 5286375"/>
                <a:gd name="connsiteY180" fmla="*/ 1180062 h 1914525"/>
                <a:gd name="connsiteX181" fmla="*/ 377989 w 5286375"/>
                <a:gd name="connsiteY181" fmla="*/ 1112435 h 1914525"/>
                <a:gd name="connsiteX182" fmla="*/ 327507 w 5286375"/>
                <a:gd name="connsiteY182" fmla="*/ 1093385 h 1914525"/>
                <a:gd name="connsiteX183" fmla="*/ 246544 w 5286375"/>
                <a:gd name="connsiteY183" fmla="*/ 980990 h 1914525"/>
                <a:gd name="connsiteX184" fmla="*/ 353224 w 5286375"/>
                <a:gd name="connsiteY184" fmla="*/ 768582 h 1914525"/>
                <a:gd name="connsiteX185" fmla="*/ 382752 w 5286375"/>
                <a:gd name="connsiteY185" fmla="*/ 700002 h 1914525"/>
                <a:gd name="connsiteX186" fmla="*/ 379894 w 5286375"/>
                <a:gd name="connsiteY186" fmla="*/ 611420 h 1914525"/>
                <a:gd name="connsiteX187" fmla="*/ 380847 w 5286375"/>
                <a:gd name="connsiteY187" fmla="*/ 558080 h 1914525"/>
                <a:gd name="connsiteX188" fmla="*/ 246544 w 5286375"/>
                <a:gd name="connsiteY188" fmla="*/ 675237 h 1914525"/>
                <a:gd name="connsiteX189" fmla="*/ 219874 w 5286375"/>
                <a:gd name="connsiteY189" fmla="*/ 793347 h 1914525"/>
                <a:gd name="connsiteX190" fmla="*/ 24612 w 5286375"/>
                <a:gd name="connsiteY190" fmla="*/ 1306745 h 1914525"/>
                <a:gd name="connsiteX191" fmla="*/ 28422 w 5286375"/>
                <a:gd name="connsiteY191" fmla="*/ 1606782 h 1914525"/>
                <a:gd name="connsiteX192" fmla="*/ 60807 w 5286375"/>
                <a:gd name="connsiteY192" fmla="*/ 1917297 h 1914525"/>
                <a:gd name="connsiteX193" fmla="*/ 1280007 w 5286375"/>
                <a:gd name="connsiteY193" fmla="*/ 1917297 h 1914525"/>
                <a:gd name="connsiteX194" fmla="*/ 1254289 w 5286375"/>
                <a:gd name="connsiteY194" fmla="*/ 1874435 h 1914525"/>
                <a:gd name="connsiteX195" fmla="*/ 1243812 w 5286375"/>
                <a:gd name="connsiteY195" fmla="*/ 1840145 h 1914525"/>
                <a:gd name="connsiteX196" fmla="*/ 1280959 w 5286375"/>
                <a:gd name="connsiteY196" fmla="*/ 1720130 h 1914525"/>
                <a:gd name="connsiteX197" fmla="*/ 1340014 w 5286375"/>
                <a:gd name="connsiteY197" fmla="*/ 1727750 h 1914525"/>
                <a:gd name="connsiteX198" fmla="*/ 1313344 w 5286375"/>
                <a:gd name="connsiteY198" fmla="*/ 1693460 h 1914525"/>
                <a:gd name="connsiteX199" fmla="*/ 1385734 w 5286375"/>
                <a:gd name="connsiteY199" fmla="*/ 1725845 h 1914525"/>
                <a:gd name="connsiteX200" fmla="*/ 1430502 w 5286375"/>
                <a:gd name="connsiteY200" fmla="*/ 1886818 h 1914525"/>
                <a:gd name="connsiteX201" fmla="*/ 1432407 w 5286375"/>
                <a:gd name="connsiteY201" fmla="*/ 1918250 h 1914525"/>
                <a:gd name="connsiteX202" fmla="*/ 2289657 w 5286375"/>
                <a:gd name="connsiteY202" fmla="*/ 1918250 h 1914525"/>
                <a:gd name="connsiteX203" fmla="*/ 2257272 w 5286375"/>
                <a:gd name="connsiteY203" fmla="*/ 1853480 h 1914525"/>
                <a:gd name="connsiteX204" fmla="*/ 2336329 w 5286375"/>
                <a:gd name="connsiteY204" fmla="*/ 1738227 h 1914525"/>
                <a:gd name="connsiteX205" fmla="*/ 2412529 w 5286375"/>
                <a:gd name="connsiteY205" fmla="*/ 1918250 h 1914525"/>
                <a:gd name="connsiteX206" fmla="*/ 3450754 w 5286375"/>
                <a:gd name="connsiteY206" fmla="*/ 1918250 h 1914525"/>
                <a:gd name="connsiteX207" fmla="*/ 3423132 w 5286375"/>
                <a:gd name="connsiteY207" fmla="*/ 1849670 h 1914525"/>
                <a:gd name="connsiteX208" fmla="*/ 3411702 w 5286375"/>
                <a:gd name="connsiteY208" fmla="*/ 1736322 h 1914525"/>
                <a:gd name="connsiteX209" fmla="*/ 3501237 w 5286375"/>
                <a:gd name="connsiteY209" fmla="*/ 1522963 h 1914525"/>
                <a:gd name="connsiteX210" fmla="*/ 3566959 w 5286375"/>
                <a:gd name="connsiteY210" fmla="*/ 1408663 h 1914525"/>
                <a:gd name="connsiteX211" fmla="*/ 3614584 w 5286375"/>
                <a:gd name="connsiteY211" fmla="*/ 1783947 h 1914525"/>
                <a:gd name="connsiteX212" fmla="*/ 3592677 w 5286375"/>
                <a:gd name="connsiteY212" fmla="*/ 1918250 h 1914525"/>
                <a:gd name="connsiteX213" fmla="*/ 4164177 w 5286375"/>
                <a:gd name="connsiteY213" fmla="*/ 1918250 h 1914525"/>
                <a:gd name="connsiteX214" fmla="*/ 4142270 w 5286375"/>
                <a:gd name="connsiteY214" fmla="*/ 1726797 h 1914525"/>
                <a:gd name="connsiteX215" fmla="*/ 4163224 w 5286375"/>
                <a:gd name="connsiteY215" fmla="*/ 1673457 h 1914525"/>
                <a:gd name="connsiteX216" fmla="*/ 4290860 w 5286375"/>
                <a:gd name="connsiteY216" fmla="*/ 1609640 h 1914525"/>
                <a:gd name="connsiteX217" fmla="*/ 4249902 w 5286375"/>
                <a:gd name="connsiteY217" fmla="*/ 1918250 h 1914525"/>
                <a:gd name="connsiteX218" fmla="*/ 4697577 w 5286375"/>
                <a:gd name="connsiteY218" fmla="*/ 1918250 h 1914525"/>
                <a:gd name="connsiteX219" fmla="*/ 4707102 w 5286375"/>
                <a:gd name="connsiteY219" fmla="*/ 1848718 h 1914525"/>
                <a:gd name="connsiteX220" fmla="*/ 4717579 w 5286375"/>
                <a:gd name="connsiteY220" fmla="*/ 1725845 h 1914525"/>
                <a:gd name="connsiteX221" fmla="*/ 4755679 w 5286375"/>
                <a:gd name="connsiteY221" fmla="*/ 1704890 h 1914525"/>
                <a:gd name="connsiteX222" fmla="*/ 4873790 w 5286375"/>
                <a:gd name="connsiteY222" fmla="*/ 1901105 h 1914525"/>
                <a:gd name="connsiteX223" fmla="*/ 4869027 w 5286375"/>
                <a:gd name="connsiteY223" fmla="*/ 1919202 h 1914525"/>
                <a:gd name="connsiteX224" fmla="*/ 5154777 w 5286375"/>
                <a:gd name="connsiteY224" fmla="*/ 1919202 h 1914525"/>
                <a:gd name="connsiteX225" fmla="*/ 5140490 w 5286375"/>
                <a:gd name="connsiteY225" fmla="*/ 1645835 h 1914525"/>
                <a:gd name="connsiteX226" fmla="*/ 5133822 w 5286375"/>
                <a:gd name="connsiteY226" fmla="*/ 1547727 h 1914525"/>
                <a:gd name="connsiteX227" fmla="*/ 5143347 w 5286375"/>
                <a:gd name="connsiteY227" fmla="*/ 1526772 h 1914525"/>
                <a:gd name="connsiteX228" fmla="*/ 5290985 w 5286375"/>
                <a:gd name="connsiteY228" fmla="*/ 1319127 h 1914525"/>
                <a:gd name="connsiteX229" fmla="*/ 479907 w 5286375"/>
                <a:gd name="connsiteY229" fmla="*/ 1896343 h 1914525"/>
                <a:gd name="connsiteX230" fmla="*/ 417994 w 5286375"/>
                <a:gd name="connsiteY230" fmla="*/ 1606782 h 1914525"/>
                <a:gd name="connsiteX231" fmla="*/ 431329 w 5286375"/>
                <a:gd name="connsiteY231" fmla="*/ 1460097 h 1914525"/>
                <a:gd name="connsiteX232" fmla="*/ 457999 w 5286375"/>
                <a:gd name="connsiteY232" fmla="*/ 1433427 h 1914525"/>
                <a:gd name="connsiteX233" fmla="*/ 484669 w 5286375"/>
                <a:gd name="connsiteY233" fmla="*/ 1732513 h 1914525"/>
                <a:gd name="connsiteX234" fmla="*/ 496099 w 5286375"/>
                <a:gd name="connsiteY234" fmla="*/ 1897295 h 1914525"/>
                <a:gd name="connsiteX235" fmla="*/ 479907 w 5286375"/>
                <a:gd name="connsiteY235" fmla="*/ 1896343 h 1914525"/>
                <a:gd name="connsiteX236" fmla="*/ 636117 w 5286375"/>
                <a:gd name="connsiteY236" fmla="*/ 884787 h 1914525"/>
                <a:gd name="connsiteX237" fmla="*/ 592302 w 5286375"/>
                <a:gd name="connsiteY237" fmla="*/ 950510 h 1914525"/>
                <a:gd name="connsiteX238" fmla="*/ 526579 w 5286375"/>
                <a:gd name="connsiteY238" fmla="*/ 1043855 h 1914525"/>
                <a:gd name="connsiteX239" fmla="*/ 484669 w 5286375"/>
                <a:gd name="connsiteY239" fmla="*/ 880025 h 1914525"/>
                <a:gd name="connsiteX240" fmla="*/ 580872 w 5286375"/>
                <a:gd name="connsiteY240" fmla="*/ 832400 h 1914525"/>
                <a:gd name="connsiteX241" fmla="*/ 618019 w 5286375"/>
                <a:gd name="connsiteY241" fmla="*/ 829542 h 1914525"/>
                <a:gd name="connsiteX242" fmla="*/ 596112 w 5286375"/>
                <a:gd name="connsiteY242" fmla="*/ 786680 h 1914525"/>
                <a:gd name="connsiteX243" fmla="*/ 692314 w 5286375"/>
                <a:gd name="connsiteY243" fmla="*/ 764772 h 1914525"/>
                <a:gd name="connsiteX244" fmla="*/ 704697 w 5286375"/>
                <a:gd name="connsiteY244" fmla="*/ 775250 h 1914525"/>
                <a:gd name="connsiteX245" fmla="*/ 636117 w 5286375"/>
                <a:gd name="connsiteY245" fmla="*/ 884787 h 1914525"/>
                <a:gd name="connsiteX246" fmla="*/ 1334299 w 5286375"/>
                <a:gd name="connsiteY246" fmla="*/ 1275313 h 1914525"/>
                <a:gd name="connsiteX247" fmla="*/ 1137132 w 5286375"/>
                <a:gd name="connsiteY247" fmla="*/ 1176252 h 1914525"/>
                <a:gd name="connsiteX248" fmla="*/ 1138084 w 5286375"/>
                <a:gd name="connsiteY248" fmla="*/ 1160060 h 1914525"/>
                <a:gd name="connsiteX249" fmla="*/ 1342872 w 5286375"/>
                <a:gd name="connsiteY249" fmla="*/ 970512 h 1914525"/>
                <a:gd name="connsiteX250" fmla="*/ 1330489 w 5286375"/>
                <a:gd name="connsiteY250" fmla="*/ 1009565 h 1914525"/>
                <a:gd name="connsiteX251" fmla="*/ 1330489 w 5286375"/>
                <a:gd name="connsiteY251" fmla="*/ 1075287 h 1914525"/>
                <a:gd name="connsiteX252" fmla="*/ 1334299 w 5286375"/>
                <a:gd name="connsiteY252" fmla="*/ 1275313 h 1914525"/>
                <a:gd name="connsiteX253" fmla="*/ 1450504 w 5286375"/>
                <a:gd name="connsiteY253" fmla="*/ 1319127 h 1914525"/>
                <a:gd name="connsiteX254" fmla="*/ 1485747 w 5286375"/>
                <a:gd name="connsiteY254" fmla="*/ 1080050 h 1914525"/>
                <a:gd name="connsiteX255" fmla="*/ 1450504 w 5286375"/>
                <a:gd name="connsiteY255" fmla="*/ 1319127 h 1914525"/>
                <a:gd name="connsiteX256" fmla="*/ 2750667 w 5286375"/>
                <a:gd name="connsiteY256" fmla="*/ 1601068 h 1914525"/>
                <a:gd name="connsiteX257" fmla="*/ 2647797 w 5286375"/>
                <a:gd name="connsiteY257" fmla="*/ 1305793 h 1914525"/>
                <a:gd name="connsiteX258" fmla="*/ 2750667 w 5286375"/>
                <a:gd name="connsiteY258" fmla="*/ 1601068 h 1914525"/>
                <a:gd name="connsiteX259" fmla="*/ 3097377 w 5286375"/>
                <a:gd name="connsiteY259" fmla="*/ 892407 h 1914525"/>
                <a:gd name="connsiteX260" fmla="*/ 3067849 w 5286375"/>
                <a:gd name="connsiteY260" fmla="*/ 959082 h 1914525"/>
                <a:gd name="connsiteX261" fmla="*/ 3069754 w 5286375"/>
                <a:gd name="connsiteY261" fmla="*/ 1092432 h 1914525"/>
                <a:gd name="connsiteX262" fmla="*/ 3060229 w 5286375"/>
                <a:gd name="connsiteY262" fmla="*/ 862880 h 1914525"/>
                <a:gd name="connsiteX263" fmla="*/ 3118332 w 5286375"/>
                <a:gd name="connsiteY263" fmla="*/ 877167 h 1914525"/>
                <a:gd name="connsiteX264" fmla="*/ 3097377 w 5286375"/>
                <a:gd name="connsiteY264" fmla="*/ 892407 h 1914525"/>
                <a:gd name="connsiteX265" fmla="*/ 4081309 w 5286375"/>
                <a:gd name="connsiteY265" fmla="*/ 1362943 h 1914525"/>
                <a:gd name="connsiteX266" fmla="*/ 4081309 w 5286375"/>
                <a:gd name="connsiteY266" fmla="*/ 1313413 h 1914525"/>
                <a:gd name="connsiteX267" fmla="*/ 3998442 w 5286375"/>
                <a:gd name="connsiteY267" fmla="*/ 1197207 h 1914525"/>
                <a:gd name="connsiteX268" fmla="*/ 3861282 w 5286375"/>
                <a:gd name="connsiteY268" fmla="*/ 1203875 h 1914525"/>
                <a:gd name="connsiteX269" fmla="*/ 3756507 w 5286375"/>
                <a:gd name="connsiteY269" fmla="*/ 1413425 h 1914525"/>
                <a:gd name="connsiteX270" fmla="*/ 3744124 w 5286375"/>
                <a:gd name="connsiteY270" fmla="*/ 1416282 h 1914525"/>
                <a:gd name="connsiteX271" fmla="*/ 3703167 w 5286375"/>
                <a:gd name="connsiteY271" fmla="*/ 1284838 h 1914525"/>
                <a:gd name="connsiteX272" fmla="*/ 3757459 w 5286375"/>
                <a:gd name="connsiteY272" fmla="*/ 1233402 h 1914525"/>
                <a:gd name="connsiteX273" fmla="*/ 3818420 w 5286375"/>
                <a:gd name="connsiteY273" fmla="*/ 1170537 h 1914525"/>
                <a:gd name="connsiteX274" fmla="*/ 3917479 w 5286375"/>
                <a:gd name="connsiteY274" fmla="*/ 1113387 h 1914525"/>
                <a:gd name="connsiteX275" fmla="*/ 3973677 w 5286375"/>
                <a:gd name="connsiteY275" fmla="*/ 1115293 h 1914525"/>
                <a:gd name="connsiteX276" fmla="*/ 4021302 w 5286375"/>
                <a:gd name="connsiteY276" fmla="*/ 1104815 h 1914525"/>
                <a:gd name="connsiteX277" fmla="*/ 4174654 w 5286375"/>
                <a:gd name="connsiteY277" fmla="*/ 1352465 h 1914525"/>
                <a:gd name="connsiteX278" fmla="*/ 4081309 w 5286375"/>
                <a:gd name="connsiteY278" fmla="*/ 1362943 h 1914525"/>
                <a:gd name="connsiteX279" fmla="*/ 4869027 w 5286375"/>
                <a:gd name="connsiteY279" fmla="*/ 1529630 h 1914525"/>
                <a:gd name="connsiteX280" fmla="*/ 4809020 w 5286375"/>
                <a:gd name="connsiteY280" fmla="*/ 1564872 h 1914525"/>
                <a:gd name="connsiteX281" fmla="*/ 4746154 w 5286375"/>
                <a:gd name="connsiteY281" fmla="*/ 1581065 h 1914525"/>
                <a:gd name="connsiteX282" fmla="*/ 4765204 w 5286375"/>
                <a:gd name="connsiteY282" fmla="*/ 1502960 h 1914525"/>
                <a:gd name="connsiteX283" fmla="*/ 4827117 w 5286375"/>
                <a:gd name="connsiteY283" fmla="*/ 1533440 h 1914525"/>
                <a:gd name="connsiteX284" fmla="*/ 4830927 w 5286375"/>
                <a:gd name="connsiteY284" fmla="*/ 1469622 h 1914525"/>
                <a:gd name="connsiteX285" fmla="*/ 4846167 w 5286375"/>
                <a:gd name="connsiteY285" fmla="*/ 1466765 h 1914525"/>
                <a:gd name="connsiteX286" fmla="*/ 4869027 w 5286375"/>
                <a:gd name="connsiteY286" fmla="*/ 1529630 h 1914525"/>
                <a:gd name="connsiteX287" fmla="*/ 5051907 w 5286375"/>
                <a:gd name="connsiteY287" fmla="*/ 1441047 h 1914525"/>
                <a:gd name="connsiteX288" fmla="*/ 5061432 w 5286375"/>
                <a:gd name="connsiteY288" fmla="*/ 1400090 h 1914525"/>
                <a:gd name="connsiteX289" fmla="*/ 5052860 w 5286375"/>
                <a:gd name="connsiteY289" fmla="*/ 1325795 h 1914525"/>
                <a:gd name="connsiteX290" fmla="*/ 4859502 w 5286375"/>
                <a:gd name="connsiteY290" fmla="*/ 1290552 h 1914525"/>
                <a:gd name="connsiteX291" fmla="*/ 5008092 w 5286375"/>
                <a:gd name="connsiteY291" fmla="*/ 975275 h 1914525"/>
                <a:gd name="connsiteX292" fmla="*/ 5027142 w 5286375"/>
                <a:gd name="connsiteY292" fmla="*/ 1020042 h 1914525"/>
                <a:gd name="connsiteX293" fmla="*/ 4995710 w 5286375"/>
                <a:gd name="connsiteY293" fmla="*/ 1036235 h 1914525"/>
                <a:gd name="connsiteX294" fmla="*/ 5106199 w 5286375"/>
                <a:gd name="connsiteY294" fmla="*/ 1089575 h 1914525"/>
                <a:gd name="connsiteX295" fmla="*/ 5177637 w 5286375"/>
                <a:gd name="connsiteY295" fmla="*/ 1181968 h 1914525"/>
                <a:gd name="connsiteX296" fmla="*/ 5178590 w 5286375"/>
                <a:gd name="connsiteY296" fmla="*/ 1321032 h 1914525"/>
                <a:gd name="connsiteX297" fmla="*/ 5051907 w 5286375"/>
                <a:gd name="connsiteY297" fmla="*/ 1441047 h 1914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</a:cxnLst>
              <a:rect l="l" t="t" r="r" b="b"/>
              <a:pathLst>
                <a:path w="5286375" h="1914525">
                  <a:moveTo>
                    <a:pt x="5290985" y="1319127"/>
                  </a:moveTo>
                  <a:cubicBezTo>
                    <a:pt x="5290985" y="1302935"/>
                    <a:pt x="5290985" y="1287695"/>
                    <a:pt x="5290985" y="1271502"/>
                  </a:cubicBezTo>
                  <a:cubicBezTo>
                    <a:pt x="5288127" y="1265788"/>
                    <a:pt x="5284317" y="1261025"/>
                    <a:pt x="5282412" y="1255310"/>
                  </a:cubicBezTo>
                  <a:cubicBezTo>
                    <a:pt x="5250979" y="1165775"/>
                    <a:pt x="5237645" y="1066715"/>
                    <a:pt x="5142395" y="1014327"/>
                  </a:cubicBezTo>
                  <a:cubicBezTo>
                    <a:pt x="5138585" y="1012422"/>
                    <a:pt x="5135727" y="1007660"/>
                    <a:pt x="5133822" y="1003850"/>
                  </a:cubicBezTo>
                  <a:cubicBezTo>
                    <a:pt x="5126202" y="989562"/>
                    <a:pt x="5118582" y="975275"/>
                    <a:pt x="5111915" y="960987"/>
                  </a:cubicBezTo>
                  <a:cubicBezTo>
                    <a:pt x="5107152" y="962892"/>
                    <a:pt x="5102390" y="965750"/>
                    <a:pt x="5097627" y="967655"/>
                  </a:cubicBezTo>
                  <a:cubicBezTo>
                    <a:pt x="5094770" y="983847"/>
                    <a:pt x="5092865" y="1000040"/>
                    <a:pt x="5089054" y="1020042"/>
                  </a:cubicBezTo>
                  <a:cubicBezTo>
                    <a:pt x="5063337" y="1004802"/>
                    <a:pt x="5042382" y="992420"/>
                    <a:pt x="5009997" y="973370"/>
                  </a:cubicBezTo>
                  <a:cubicBezTo>
                    <a:pt x="5019522" y="952415"/>
                    <a:pt x="5029047" y="931460"/>
                    <a:pt x="5038572" y="909552"/>
                  </a:cubicBezTo>
                  <a:cubicBezTo>
                    <a:pt x="5072862" y="831447"/>
                    <a:pt x="5110010" y="751437"/>
                    <a:pt x="5092865" y="660950"/>
                  </a:cubicBezTo>
                  <a:cubicBezTo>
                    <a:pt x="5090960" y="650472"/>
                    <a:pt x="5090960" y="636185"/>
                    <a:pt x="5096674" y="628565"/>
                  </a:cubicBezTo>
                  <a:cubicBezTo>
                    <a:pt x="5125249" y="595227"/>
                    <a:pt x="5130012" y="559032"/>
                    <a:pt x="5109057" y="509502"/>
                  </a:cubicBezTo>
                  <a:cubicBezTo>
                    <a:pt x="5084292" y="533315"/>
                    <a:pt x="5062385" y="554270"/>
                    <a:pt x="5031904" y="583797"/>
                  </a:cubicBezTo>
                  <a:cubicBezTo>
                    <a:pt x="5031904" y="539982"/>
                    <a:pt x="5031904" y="505692"/>
                    <a:pt x="5031904" y="470450"/>
                  </a:cubicBezTo>
                  <a:cubicBezTo>
                    <a:pt x="5027142" y="469497"/>
                    <a:pt x="5022379" y="467592"/>
                    <a:pt x="5018570" y="466640"/>
                  </a:cubicBezTo>
                  <a:cubicBezTo>
                    <a:pt x="5009045" y="482832"/>
                    <a:pt x="4999520" y="499025"/>
                    <a:pt x="4992852" y="511407"/>
                  </a:cubicBezTo>
                  <a:cubicBezTo>
                    <a:pt x="4985232" y="503787"/>
                    <a:pt x="4976660" y="495215"/>
                    <a:pt x="4962372" y="481880"/>
                  </a:cubicBezTo>
                  <a:cubicBezTo>
                    <a:pt x="4960467" y="499977"/>
                    <a:pt x="4958562" y="505692"/>
                    <a:pt x="4959515" y="512360"/>
                  </a:cubicBezTo>
                  <a:cubicBezTo>
                    <a:pt x="4969040" y="580940"/>
                    <a:pt x="4979517" y="648567"/>
                    <a:pt x="4989042" y="717147"/>
                  </a:cubicBezTo>
                  <a:cubicBezTo>
                    <a:pt x="4990947" y="730482"/>
                    <a:pt x="4995710" y="745722"/>
                    <a:pt x="4990947" y="756200"/>
                  </a:cubicBezTo>
                  <a:cubicBezTo>
                    <a:pt x="4968087" y="803825"/>
                    <a:pt x="4942370" y="849545"/>
                    <a:pt x="4916652" y="896217"/>
                  </a:cubicBezTo>
                  <a:cubicBezTo>
                    <a:pt x="4868074" y="982895"/>
                    <a:pt x="4822354" y="1071477"/>
                    <a:pt x="4769967" y="1155297"/>
                  </a:cubicBezTo>
                  <a:cubicBezTo>
                    <a:pt x="4745202" y="1196255"/>
                    <a:pt x="4710912" y="1232450"/>
                    <a:pt x="4675670" y="1265788"/>
                  </a:cubicBezTo>
                  <a:cubicBezTo>
                    <a:pt x="4662335" y="1278170"/>
                    <a:pt x="4635665" y="1275313"/>
                    <a:pt x="4610899" y="1281027"/>
                  </a:cubicBezTo>
                  <a:cubicBezTo>
                    <a:pt x="4621377" y="1228640"/>
                    <a:pt x="4617567" y="1176252"/>
                    <a:pt x="4641379" y="1147677"/>
                  </a:cubicBezTo>
                  <a:cubicBezTo>
                    <a:pt x="4686147" y="1094337"/>
                    <a:pt x="4656620" y="1055285"/>
                    <a:pt x="4631854" y="1017185"/>
                  </a:cubicBezTo>
                  <a:cubicBezTo>
                    <a:pt x="4614710" y="991467"/>
                    <a:pt x="4584229" y="970512"/>
                    <a:pt x="4555654" y="958130"/>
                  </a:cubicBezTo>
                  <a:cubicBezTo>
                    <a:pt x="4525174" y="944795"/>
                    <a:pt x="4489932" y="939080"/>
                    <a:pt x="4455642" y="936222"/>
                  </a:cubicBezTo>
                  <a:cubicBezTo>
                    <a:pt x="4437545" y="935270"/>
                    <a:pt x="4408017" y="943842"/>
                    <a:pt x="4400397" y="957177"/>
                  </a:cubicBezTo>
                  <a:cubicBezTo>
                    <a:pt x="4374679" y="1003850"/>
                    <a:pt x="4353724" y="1054332"/>
                    <a:pt x="4335627" y="1104815"/>
                  </a:cubicBezTo>
                  <a:cubicBezTo>
                    <a:pt x="4330865" y="1118150"/>
                    <a:pt x="4340390" y="1138152"/>
                    <a:pt x="4345152" y="1154345"/>
                  </a:cubicBezTo>
                  <a:cubicBezTo>
                    <a:pt x="4349915" y="1168632"/>
                    <a:pt x="4358487" y="1181968"/>
                    <a:pt x="4365154" y="1195302"/>
                  </a:cubicBezTo>
                  <a:cubicBezTo>
                    <a:pt x="4369917" y="1195302"/>
                    <a:pt x="4374679" y="1194350"/>
                    <a:pt x="4379442" y="1194350"/>
                  </a:cubicBezTo>
                  <a:cubicBezTo>
                    <a:pt x="4377537" y="1170537"/>
                    <a:pt x="4374679" y="1145772"/>
                    <a:pt x="4372774" y="1121960"/>
                  </a:cubicBezTo>
                  <a:cubicBezTo>
                    <a:pt x="4376585" y="1121007"/>
                    <a:pt x="4380395" y="1121007"/>
                    <a:pt x="4385157" y="1120055"/>
                  </a:cubicBezTo>
                  <a:cubicBezTo>
                    <a:pt x="4389920" y="1141962"/>
                    <a:pt x="4386110" y="1173395"/>
                    <a:pt x="4400397" y="1185777"/>
                  </a:cubicBezTo>
                  <a:cubicBezTo>
                    <a:pt x="4448022" y="1228640"/>
                    <a:pt x="4419447" y="1261025"/>
                    <a:pt x="4395635" y="1299125"/>
                  </a:cubicBezTo>
                  <a:cubicBezTo>
                    <a:pt x="4381347" y="1286743"/>
                    <a:pt x="4370870" y="1275313"/>
                    <a:pt x="4357535" y="1267693"/>
                  </a:cubicBezTo>
                  <a:cubicBezTo>
                    <a:pt x="4312767" y="1241022"/>
                    <a:pt x="4264190" y="1219115"/>
                    <a:pt x="4223232" y="1186730"/>
                  </a:cubicBezTo>
                  <a:cubicBezTo>
                    <a:pt x="4200372" y="1167680"/>
                    <a:pt x="4183227" y="1133390"/>
                    <a:pt x="4177512" y="1102910"/>
                  </a:cubicBezTo>
                  <a:cubicBezTo>
                    <a:pt x="4162272" y="1022900"/>
                    <a:pt x="4217517" y="960987"/>
                    <a:pt x="4245140" y="892407"/>
                  </a:cubicBezTo>
                  <a:cubicBezTo>
                    <a:pt x="4247997" y="885740"/>
                    <a:pt x="4259427" y="880977"/>
                    <a:pt x="4267999" y="878120"/>
                  </a:cubicBezTo>
                  <a:cubicBezTo>
                    <a:pt x="4328960" y="857165"/>
                    <a:pt x="4350867" y="825732"/>
                    <a:pt x="4336579" y="763820"/>
                  </a:cubicBezTo>
                  <a:cubicBezTo>
                    <a:pt x="4332770" y="746675"/>
                    <a:pt x="4307052" y="731435"/>
                    <a:pt x="4288002" y="722862"/>
                  </a:cubicBezTo>
                  <a:cubicBezTo>
                    <a:pt x="4281335" y="720005"/>
                    <a:pt x="4263237" y="737150"/>
                    <a:pt x="4251807" y="747627"/>
                  </a:cubicBezTo>
                  <a:cubicBezTo>
                    <a:pt x="4235615" y="762867"/>
                    <a:pt x="4222279" y="780012"/>
                    <a:pt x="4207040" y="795252"/>
                  </a:cubicBezTo>
                  <a:cubicBezTo>
                    <a:pt x="4185132" y="817160"/>
                    <a:pt x="4155604" y="833352"/>
                    <a:pt x="4141317" y="859070"/>
                  </a:cubicBezTo>
                  <a:cubicBezTo>
                    <a:pt x="4105122" y="927650"/>
                    <a:pt x="4076547" y="999087"/>
                    <a:pt x="4042257" y="1076240"/>
                  </a:cubicBezTo>
                  <a:cubicBezTo>
                    <a:pt x="4019397" y="1028615"/>
                    <a:pt x="4011777" y="976227"/>
                    <a:pt x="3946054" y="998135"/>
                  </a:cubicBezTo>
                  <a:cubicBezTo>
                    <a:pt x="3930815" y="1002897"/>
                    <a:pt x="3910812" y="994325"/>
                    <a:pt x="3891762" y="991467"/>
                  </a:cubicBezTo>
                  <a:cubicBezTo>
                    <a:pt x="4015587" y="831447"/>
                    <a:pt x="4073690" y="720957"/>
                    <a:pt x="4055592" y="680000"/>
                  </a:cubicBezTo>
                  <a:cubicBezTo>
                    <a:pt x="4043209" y="691430"/>
                    <a:pt x="4031779" y="701907"/>
                    <a:pt x="4018445" y="713337"/>
                  </a:cubicBezTo>
                  <a:cubicBezTo>
                    <a:pt x="4024159" y="675237"/>
                    <a:pt x="4029874" y="640947"/>
                    <a:pt x="4035590" y="606657"/>
                  </a:cubicBezTo>
                  <a:cubicBezTo>
                    <a:pt x="4030827" y="605705"/>
                    <a:pt x="4025112" y="603800"/>
                    <a:pt x="4020349" y="602847"/>
                  </a:cubicBezTo>
                  <a:cubicBezTo>
                    <a:pt x="4010824" y="619040"/>
                    <a:pt x="4001299" y="634280"/>
                    <a:pt x="3989870" y="654282"/>
                  </a:cubicBezTo>
                  <a:cubicBezTo>
                    <a:pt x="3993679" y="620945"/>
                    <a:pt x="3996537" y="593322"/>
                    <a:pt x="3999395" y="565700"/>
                  </a:cubicBezTo>
                  <a:cubicBezTo>
                    <a:pt x="3993679" y="564747"/>
                    <a:pt x="3987965" y="562842"/>
                    <a:pt x="3982249" y="561890"/>
                  </a:cubicBezTo>
                  <a:cubicBezTo>
                    <a:pt x="3969867" y="582845"/>
                    <a:pt x="3957484" y="603800"/>
                    <a:pt x="3944149" y="626660"/>
                  </a:cubicBezTo>
                  <a:cubicBezTo>
                    <a:pt x="3941292" y="603800"/>
                    <a:pt x="3939387" y="584750"/>
                    <a:pt x="3937482" y="565700"/>
                  </a:cubicBezTo>
                  <a:cubicBezTo>
                    <a:pt x="3930815" y="564747"/>
                    <a:pt x="3924147" y="564747"/>
                    <a:pt x="3917479" y="563795"/>
                  </a:cubicBezTo>
                  <a:cubicBezTo>
                    <a:pt x="3900334" y="629517"/>
                    <a:pt x="3884142" y="696192"/>
                    <a:pt x="3864140" y="773345"/>
                  </a:cubicBezTo>
                  <a:cubicBezTo>
                    <a:pt x="3837470" y="691430"/>
                    <a:pt x="3826040" y="680952"/>
                    <a:pt x="3794607" y="700002"/>
                  </a:cubicBezTo>
                  <a:cubicBezTo>
                    <a:pt x="3806037" y="741912"/>
                    <a:pt x="3809847" y="786680"/>
                    <a:pt x="3828897" y="822875"/>
                  </a:cubicBezTo>
                  <a:cubicBezTo>
                    <a:pt x="3849852" y="862880"/>
                    <a:pt x="3841279" y="886692"/>
                    <a:pt x="3809847" y="910505"/>
                  </a:cubicBezTo>
                  <a:cubicBezTo>
                    <a:pt x="3791749" y="923840"/>
                    <a:pt x="3774604" y="938127"/>
                    <a:pt x="3759365" y="953367"/>
                  </a:cubicBezTo>
                  <a:cubicBezTo>
                    <a:pt x="3672687" y="1040997"/>
                    <a:pt x="3586962" y="1128627"/>
                    <a:pt x="3500284" y="1216257"/>
                  </a:cubicBezTo>
                  <a:cubicBezTo>
                    <a:pt x="3487902" y="1228640"/>
                    <a:pt x="3470757" y="1235307"/>
                    <a:pt x="3458374" y="1242927"/>
                  </a:cubicBezTo>
                  <a:cubicBezTo>
                    <a:pt x="3458374" y="1221020"/>
                    <a:pt x="3458374" y="1207685"/>
                    <a:pt x="3458374" y="1196255"/>
                  </a:cubicBezTo>
                  <a:cubicBezTo>
                    <a:pt x="3473615" y="1193397"/>
                    <a:pt x="3490759" y="1189587"/>
                    <a:pt x="3507904" y="1185777"/>
                  </a:cubicBezTo>
                  <a:cubicBezTo>
                    <a:pt x="3466947" y="1176252"/>
                    <a:pt x="3462184" y="1175300"/>
                    <a:pt x="3466947" y="1141010"/>
                  </a:cubicBezTo>
                  <a:cubicBezTo>
                    <a:pt x="3476472" y="1071477"/>
                    <a:pt x="3446945" y="1015280"/>
                    <a:pt x="3413607" y="959082"/>
                  </a:cubicBezTo>
                  <a:cubicBezTo>
                    <a:pt x="3356457" y="864785"/>
                    <a:pt x="3248824" y="851450"/>
                    <a:pt x="3172624" y="929555"/>
                  </a:cubicBezTo>
                  <a:cubicBezTo>
                    <a:pt x="3162147" y="940032"/>
                    <a:pt x="3154527" y="954320"/>
                    <a:pt x="3145002" y="966702"/>
                  </a:cubicBezTo>
                  <a:cubicBezTo>
                    <a:pt x="3138334" y="961940"/>
                    <a:pt x="3132619" y="957177"/>
                    <a:pt x="3125952" y="951462"/>
                  </a:cubicBezTo>
                  <a:cubicBezTo>
                    <a:pt x="3148812" y="917172"/>
                    <a:pt x="3170719" y="882882"/>
                    <a:pt x="3195484" y="845735"/>
                  </a:cubicBezTo>
                  <a:cubicBezTo>
                    <a:pt x="3166909" y="841925"/>
                    <a:pt x="3150717" y="840020"/>
                    <a:pt x="3135477" y="837162"/>
                  </a:cubicBezTo>
                  <a:cubicBezTo>
                    <a:pt x="3135477" y="833352"/>
                    <a:pt x="3135477" y="828590"/>
                    <a:pt x="3135477" y="824780"/>
                  </a:cubicBezTo>
                  <a:cubicBezTo>
                    <a:pt x="3183102" y="812397"/>
                    <a:pt x="3230727" y="800015"/>
                    <a:pt x="3278352" y="787632"/>
                  </a:cubicBezTo>
                  <a:cubicBezTo>
                    <a:pt x="3274542" y="771440"/>
                    <a:pt x="3267874" y="760962"/>
                    <a:pt x="3269779" y="754295"/>
                  </a:cubicBezTo>
                  <a:cubicBezTo>
                    <a:pt x="3283115" y="718100"/>
                    <a:pt x="3264065" y="681905"/>
                    <a:pt x="3225965" y="688572"/>
                  </a:cubicBezTo>
                  <a:cubicBezTo>
                    <a:pt x="3164052" y="700002"/>
                    <a:pt x="3094519" y="699050"/>
                    <a:pt x="3044990" y="747627"/>
                  </a:cubicBezTo>
                  <a:cubicBezTo>
                    <a:pt x="2990697" y="801920"/>
                    <a:pt x="2938309" y="859070"/>
                    <a:pt x="2890684" y="919077"/>
                  </a:cubicBezTo>
                  <a:cubicBezTo>
                    <a:pt x="2877349" y="936222"/>
                    <a:pt x="2876397" y="970512"/>
                    <a:pt x="2883065" y="993372"/>
                  </a:cubicBezTo>
                  <a:cubicBezTo>
                    <a:pt x="2893542" y="1030520"/>
                    <a:pt x="2913544" y="1064810"/>
                    <a:pt x="2928784" y="1098147"/>
                  </a:cubicBezTo>
                  <a:cubicBezTo>
                    <a:pt x="2885922" y="1107672"/>
                    <a:pt x="2837344" y="1108625"/>
                    <a:pt x="2803054" y="1130532"/>
                  </a:cubicBezTo>
                  <a:cubicBezTo>
                    <a:pt x="2768765" y="1151487"/>
                    <a:pt x="2747809" y="1194350"/>
                    <a:pt x="2765907" y="1253405"/>
                  </a:cubicBezTo>
                  <a:cubicBezTo>
                    <a:pt x="2721140" y="1219115"/>
                    <a:pt x="2686849" y="1192445"/>
                    <a:pt x="2646844" y="1161965"/>
                  </a:cubicBezTo>
                  <a:cubicBezTo>
                    <a:pt x="2678277" y="1128627"/>
                    <a:pt x="2705899" y="1102910"/>
                    <a:pt x="2729712" y="1074335"/>
                  </a:cubicBezTo>
                  <a:cubicBezTo>
                    <a:pt x="2760192" y="1038140"/>
                    <a:pt x="2807817" y="1001945"/>
                    <a:pt x="2812579" y="961940"/>
                  </a:cubicBezTo>
                  <a:cubicBezTo>
                    <a:pt x="2820199" y="897170"/>
                    <a:pt x="2852584" y="845735"/>
                    <a:pt x="2869729" y="786680"/>
                  </a:cubicBezTo>
                  <a:cubicBezTo>
                    <a:pt x="2883065" y="740960"/>
                    <a:pt x="2904019" y="700002"/>
                    <a:pt x="2955454" y="680000"/>
                  </a:cubicBezTo>
                  <a:cubicBezTo>
                    <a:pt x="2984029" y="669522"/>
                    <a:pt x="3008794" y="648567"/>
                    <a:pt x="3035465" y="632375"/>
                  </a:cubicBezTo>
                  <a:cubicBezTo>
                    <a:pt x="3011652" y="562842"/>
                    <a:pt x="2967837" y="552365"/>
                    <a:pt x="2922117" y="607610"/>
                  </a:cubicBezTo>
                  <a:cubicBezTo>
                    <a:pt x="2868777" y="670475"/>
                    <a:pt x="2819247" y="735245"/>
                    <a:pt x="2766859" y="799062"/>
                  </a:cubicBezTo>
                  <a:cubicBezTo>
                    <a:pt x="2755429" y="779060"/>
                    <a:pt x="2747809" y="757152"/>
                    <a:pt x="2733522" y="742865"/>
                  </a:cubicBezTo>
                  <a:cubicBezTo>
                    <a:pt x="2686849" y="693335"/>
                    <a:pt x="2642082" y="675237"/>
                    <a:pt x="2563024" y="710480"/>
                  </a:cubicBezTo>
                  <a:cubicBezTo>
                    <a:pt x="2496349" y="740007"/>
                    <a:pt x="2458249" y="808587"/>
                    <a:pt x="2466822" y="880025"/>
                  </a:cubicBezTo>
                  <a:cubicBezTo>
                    <a:pt x="2470632" y="914315"/>
                    <a:pt x="2474442" y="947652"/>
                    <a:pt x="2474442" y="981942"/>
                  </a:cubicBezTo>
                  <a:cubicBezTo>
                    <a:pt x="2474442" y="992420"/>
                    <a:pt x="2460154" y="1003850"/>
                    <a:pt x="2452534" y="1014327"/>
                  </a:cubicBezTo>
                  <a:cubicBezTo>
                    <a:pt x="2443009" y="1007660"/>
                    <a:pt x="2428722" y="1001945"/>
                    <a:pt x="2424912" y="992420"/>
                  </a:cubicBezTo>
                  <a:cubicBezTo>
                    <a:pt x="2414434" y="967655"/>
                    <a:pt x="2410624" y="939080"/>
                    <a:pt x="2398242" y="915267"/>
                  </a:cubicBezTo>
                  <a:cubicBezTo>
                    <a:pt x="2388717" y="898122"/>
                    <a:pt x="2369667" y="886692"/>
                    <a:pt x="2355379" y="872405"/>
                  </a:cubicBezTo>
                  <a:cubicBezTo>
                    <a:pt x="2348712" y="881930"/>
                    <a:pt x="2336329" y="892407"/>
                    <a:pt x="2337282" y="900980"/>
                  </a:cubicBezTo>
                  <a:cubicBezTo>
                    <a:pt x="2339187" y="923840"/>
                    <a:pt x="2346807" y="945747"/>
                    <a:pt x="2351569" y="967655"/>
                  </a:cubicBezTo>
                  <a:cubicBezTo>
                    <a:pt x="2336329" y="961940"/>
                    <a:pt x="2322994" y="958130"/>
                    <a:pt x="2310612" y="953367"/>
                  </a:cubicBezTo>
                  <a:cubicBezTo>
                    <a:pt x="2305849" y="959082"/>
                    <a:pt x="2301087" y="965750"/>
                    <a:pt x="2297277" y="971465"/>
                  </a:cubicBezTo>
                  <a:cubicBezTo>
                    <a:pt x="2328709" y="993372"/>
                    <a:pt x="2360142" y="1016232"/>
                    <a:pt x="2380144" y="1029567"/>
                  </a:cubicBezTo>
                  <a:cubicBezTo>
                    <a:pt x="2344902" y="1103862"/>
                    <a:pt x="2309659" y="1161012"/>
                    <a:pt x="2289657" y="1222925"/>
                  </a:cubicBezTo>
                  <a:cubicBezTo>
                    <a:pt x="2259177" y="1319127"/>
                    <a:pt x="2240127" y="1419140"/>
                    <a:pt x="2215362" y="1517247"/>
                  </a:cubicBezTo>
                  <a:cubicBezTo>
                    <a:pt x="2210599" y="1516295"/>
                    <a:pt x="2205837" y="1515343"/>
                    <a:pt x="2201074" y="1514390"/>
                  </a:cubicBezTo>
                  <a:cubicBezTo>
                    <a:pt x="2206790" y="1471527"/>
                    <a:pt x="2214409" y="1427713"/>
                    <a:pt x="2218219" y="1384850"/>
                  </a:cubicBezTo>
                  <a:cubicBezTo>
                    <a:pt x="2223934" y="1326747"/>
                    <a:pt x="2221077" y="1266740"/>
                    <a:pt x="2233459" y="1210543"/>
                  </a:cubicBezTo>
                  <a:cubicBezTo>
                    <a:pt x="2271559" y="1040997"/>
                    <a:pt x="2315374" y="872405"/>
                    <a:pt x="2356332" y="702860"/>
                  </a:cubicBezTo>
                  <a:cubicBezTo>
                    <a:pt x="2367762" y="657140"/>
                    <a:pt x="2380144" y="612372"/>
                    <a:pt x="2388717" y="566652"/>
                  </a:cubicBezTo>
                  <a:cubicBezTo>
                    <a:pt x="2394432" y="538077"/>
                    <a:pt x="2393479" y="509502"/>
                    <a:pt x="2394432" y="479975"/>
                  </a:cubicBezTo>
                  <a:cubicBezTo>
                    <a:pt x="2396337" y="419015"/>
                    <a:pt x="2459202" y="370437"/>
                    <a:pt x="2427769" y="303762"/>
                  </a:cubicBezTo>
                  <a:cubicBezTo>
                    <a:pt x="2425865" y="299952"/>
                    <a:pt x="2433484" y="292332"/>
                    <a:pt x="2434437" y="286617"/>
                  </a:cubicBezTo>
                  <a:cubicBezTo>
                    <a:pt x="2447772" y="208512"/>
                    <a:pt x="2460154" y="130407"/>
                    <a:pt x="2474442" y="47540"/>
                  </a:cubicBezTo>
                  <a:cubicBezTo>
                    <a:pt x="2459202" y="54207"/>
                    <a:pt x="2448724" y="59922"/>
                    <a:pt x="2435390" y="66590"/>
                  </a:cubicBezTo>
                  <a:cubicBezTo>
                    <a:pt x="2442057" y="46587"/>
                    <a:pt x="2445867" y="32300"/>
                    <a:pt x="2453487" y="8487"/>
                  </a:cubicBezTo>
                  <a:cubicBezTo>
                    <a:pt x="2420149" y="6582"/>
                    <a:pt x="2383002" y="-7705"/>
                    <a:pt x="2366809" y="5630"/>
                  </a:cubicBezTo>
                  <a:cubicBezTo>
                    <a:pt x="2341092" y="25632"/>
                    <a:pt x="2328709" y="63732"/>
                    <a:pt x="2311565" y="91355"/>
                  </a:cubicBezTo>
                  <a:cubicBezTo>
                    <a:pt x="2304897" y="87545"/>
                    <a:pt x="2290609" y="78020"/>
                    <a:pt x="2275369" y="68495"/>
                  </a:cubicBezTo>
                  <a:cubicBezTo>
                    <a:pt x="2271559" y="73257"/>
                    <a:pt x="2266797" y="78020"/>
                    <a:pt x="2262987" y="81830"/>
                  </a:cubicBezTo>
                  <a:cubicBezTo>
                    <a:pt x="2285847" y="131360"/>
                    <a:pt x="2309659" y="179937"/>
                    <a:pt x="2331567" y="229467"/>
                  </a:cubicBezTo>
                  <a:cubicBezTo>
                    <a:pt x="2337282" y="243755"/>
                    <a:pt x="2344902" y="261852"/>
                    <a:pt x="2341092" y="275187"/>
                  </a:cubicBezTo>
                  <a:cubicBezTo>
                    <a:pt x="2321090" y="345672"/>
                    <a:pt x="2301087" y="417110"/>
                    <a:pt x="2276322" y="485690"/>
                  </a:cubicBezTo>
                  <a:cubicBezTo>
                    <a:pt x="2241079" y="582845"/>
                    <a:pt x="2187740" y="675237"/>
                    <a:pt x="2165832" y="774297"/>
                  </a:cubicBezTo>
                  <a:cubicBezTo>
                    <a:pt x="2143924" y="874310"/>
                    <a:pt x="2082964" y="939080"/>
                    <a:pt x="2021052" y="1006707"/>
                  </a:cubicBezTo>
                  <a:cubicBezTo>
                    <a:pt x="2010574" y="1018137"/>
                    <a:pt x="1981999" y="1020995"/>
                    <a:pt x="1965807" y="1016232"/>
                  </a:cubicBezTo>
                  <a:cubicBezTo>
                    <a:pt x="1954377" y="1012422"/>
                    <a:pt x="1942947" y="987657"/>
                    <a:pt x="1943899" y="972417"/>
                  </a:cubicBezTo>
                  <a:cubicBezTo>
                    <a:pt x="1946757" y="944795"/>
                    <a:pt x="1954377" y="916220"/>
                    <a:pt x="1967712" y="892407"/>
                  </a:cubicBezTo>
                  <a:cubicBezTo>
                    <a:pt x="2016289" y="803825"/>
                    <a:pt x="1996287" y="707622"/>
                    <a:pt x="1912467" y="647615"/>
                  </a:cubicBezTo>
                  <a:cubicBezTo>
                    <a:pt x="1823884" y="583797"/>
                    <a:pt x="1737207" y="612372"/>
                    <a:pt x="1714347" y="719052"/>
                  </a:cubicBezTo>
                  <a:cubicBezTo>
                    <a:pt x="1702917" y="774297"/>
                    <a:pt x="1709584" y="833352"/>
                    <a:pt x="1711489" y="890502"/>
                  </a:cubicBezTo>
                  <a:cubicBezTo>
                    <a:pt x="1713394" y="941937"/>
                    <a:pt x="1725777" y="986705"/>
                    <a:pt x="1772449" y="1021947"/>
                  </a:cubicBezTo>
                  <a:cubicBezTo>
                    <a:pt x="1812454" y="1052427"/>
                    <a:pt x="1795309" y="1115293"/>
                    <a:pt x="1747684" y="1136247"/>
                  </a:cubicBezTo>
                  <a:cubicBezTo>
                    <a:pt x="1705774" y="1154345"/>
                    <a:pt x="1663864" y="1174347"/>
                    <a:pt x="1612429" y="1198160"/>
                  </a:cubicBezTo>
                  <a:cubicBezTo>
                    <a:pt x="1605762" y="1186730"/>
                    <a:pt x="1587664" y="1170537"/>
                    <a:pt x="1584807" y="1152440"/>
                  </a:cubicBezTo>
                  <a:cubicBezTo>
                    <a:pt x="1576234" y="1101957"/>
                    <a:pt x="1573377" y="1049570"/>
                    <a:pt x="1567662" y="999087"/>
                  </a:cubicBezTo>
                  <a:cubicBezTo>
                    <a:pt x="1564804" y="971465"/>
                    <a:pt x="1560042" y="950510"/>
                    <a:pt x="1524799" y="941937"/>
                  </a:cubicBezTo>
                  <a:cubicBezTo>
                    <a:pt x="1460982" y="926697"/>
                    <a:pt x="1429549" y="880025"/>
                    <a:pt x="1446694" y="831447"/>
                  </a:cubicBezTo>
                  <a:cubicBezTo>
                    <a:pt x="1461934" y="788585"/>
                    <a:pt x="1487652" y="750485"/>
                    <a:pt x="1506702" y="709527"/>
                  </a:cubicBezTo>
                  <a:cubicBezTo>
                    <a:pt x="1516227" y="690477"/>
                    <a:pt x="1520989" y="668570"/>
                    <a:pt x="1528609" y="648567"/>
                  </a:cubicBezTo>
                  <a:cubicBezTo>
                    <a:pt x="1521942" y="644757"/>
                    <a:pt x="1515274" y="640947"/>
                    <a:pt x="1508607" y="637137"/>
                  </a:cubicBezTo>
                  <a:cubicBezTo>
                    <a:pt x="1500034" y="651425"/>
                    <a:pt x="1490509" y="665712"/>
                    <a:pt x="1476222" y="687620"/>
                  </a:cubicBezTo>
                  <a:cubicBezTo>
                    <a:pt x="1484794" y="639995"/>
                    <a:pt x="1491462" y="605705"/>
                    <a:pt x="1498129" y="570462"/>
                  </a:cubicBezTo>
                  <a:cubicBezTo>
                    <a:pt x="1493367" y="568557"/>
                    <a:pt x="1487652" y="566652"/>
                    <a:pt x="1482889" y="564747"/>
                  </a:cubicBezTo>
                  <a:cubicBezTo>
                    <a:pt x="1472412" y="581892"/>
                    <a:pt x="1461934" y="598085"/>
                    <a:pt x="1448599" y="619040"/>
                  </a:cubicBezTo>
                  <a:cubicBezTo>
                    <a:pt x="1452409" y="585702"/>
                    <a:pt x="1456219" y="558080"/>
                    <a:pt x="1459077" y="530457"/>
                  </a:cubicBezTo>
                  <a:cubicBezTo>
                    <a:pt x="1453362" y="529505"/>
                    <a:pt x="1448599" y="527600"/>
                    <a:pt x="1442884" y="526647"/>
                  </a:cubicBezTo>
                  <a:cubicBezTo>
                    <a:pt x="1432407" y="541887"/>
                    <a:pt x="1421929" y="557127"/>
                    <a:pt x="1410499" y="574272"/>
                  </a:cubicBezTo>
                  <a:cubicBezTo>
                    <a:pt x="1404784" y="558080"/>
                    <a:pt x="1400974" y="543792"/>
                    <a:pt x="1396212" y="529505"/>
                  </a:cubicBezTo>
                  <a:cubicBezTo>
                    <a:pt x="1390497" y="528552"/>
                    <a:pt x="1384782" y="527600"/>
                    <a:pt x="1379067" y="526647"/>
                  </a:cubicBezTo>
                  <a:cubicBezTo>
                    <a:pt x="1361922" y="591417"/>
                    <a:pt x="1344777" y="656187"/>
                    <a:pt x="1324774" y="733340"/>
                  </a:cubicBezTo>
                  <a:cubicBezTo>
                    <a:pt x="1297152" y="655235"/>
                    <a:pt x="1284769" y="645710"/>
                    <a:pt x="1251432" y="666665"/>
                  </a:cubicBezTo>
                  <a:cubicBezTo>
                    <a:pt x="1257147" y="680000"/>
                    <a:pt x="1262862" y="692382"/>
                    <a:pt x="1267624" y="705717"/>
                  </a:cubicBezTo>
                  <a:cubicBezTo>
                    <a:pt x="1317154" y="837162"/>
                    <a:pt x="1313344" y="834305"/>
                    <a:pt x="1210474" y="925745"/>
                  </a:cubicBezTo>
                  <a:cubicBezTo>
                    <a:pt x="1120939" y="1005755"/>
                    <a:pt x="1041882" y="1097195"/>
                    <a:pt x="958062" y="1181968"/>
                  </a:cubicBezTo>
                  <a:cubicBezTo>
                    <a:pt x="946632" y="1193397"/>
                    <a:pt x="930439" y="1198160"/>
                    <a:pt x="916152" y="1206732"/>
                  </a:cubicBezTo>
                  <a:cubicBezTo>
                    <a:pt x="906627" y="1201970"/>
                    <a:pt x="898054" y="1197207"/>
                    <a:pt x="888529" y="1191493"/>
                  </a:cubicBezTo>
                  <a:cubicBezTo>
                    <a:pt x="959967" y="1188635"/>
                    <a:pt x="899959" y="1164822"/>
                    <a:pt x="911389" y="1156250"/>
                  </a:cubicBezTo>
                  <a:cubicBezTo>
                    <a:pt x="933297" y="1154345"/>
                    <a:pt x="950442" y="1152440"/>
                    <a:pt x="966634" y="1151487"/>
                  </a:cubicBezTo>
                  <a:cubicBezTo>
                    <a:pt x="920914" y="1133390"/>
                    <a:pt x="921867" y="1133390"/>
                    <a:pt x="928534" y="1084812"/>
                  </a:cubicBezTo>
                  <a:cubicBezTo>
                    <a:pt x="931392" y="1067668"/>
                    <a:pt x="933297" y="1048618"/>
                    <a:pt x="927582" y="1033377"/>
                  </a:cubicBezTo>
                  <a:cubicBezTo>
                    <a:pt x="896149" y="954320"/>
                    <a:pt x="867574" y="871452"/>
                    <a:pt x="770419" y="842877"/>
                  </a:cubicBezTo>
                  <a:cubicBezTo>
                    <a:pt x="785659" y="820017"/>
                    <a:pt x="798994" y="800015"/>
                    <a:pt x="815187" y="776202"/>
                  </a:cubicBezTo>
                  <a:cubicBezTo>
                    <a:pt x="794232" y="766677"/>
                    <a:pt x="777087" y="758105"/>
                    <a:pt x="758989" y="749532"/>
                  </a:cubicBezTo>
                  <a:cubicBezTo>
                    <a:pt x="768514" y="726672"/>
                    <a:pt x="777087" y="705717"/>
                    <a:pt x="782802" y="694287"/>
                  </a:cubicBezTo>
                  <a:cubicBezTo>
                    <a:pt x="763752" y="686667"/>
                    <a:pt x="750417" y="681905"/>
                    <a:pt x="738034" y="676190"/>
                  </a:cubicBezTo>
                  <a:cubicBezTo>
                    <a:pt x="721842" y="668570"/>
                    <a:pt x="705649" y="652377"/>
                    <a:pt x="691362" y="654282"/>
                  </a:cubicBezTo>
                  <a:cubicBezTo>
                    <a:pt x="625639" y="660950"/>
                    <a:pt x="557059" y="664760"/>
                    <a:pt x="506577" y="714290"/>
                  </a:cubicBezTo>
                  <a:cubicBezTo>
                    <a:pt x="451332" y="762867"/>
                    <a:pt x="404659" y="816207"/>
                    <a:pt x="357034" y="869547"/>
                  </a:cubicBezTo>
                  <a:cubicBezTo>
                    <a:pt x="330364" y="900027"/>
                    <a:pt x="327507" y="935270"/>
                    <a:pt x="346557" y="970512"/>
                  </a:cubicBezTo>
                  <a:cubicBezTo>
                    <a:pt x="376084" y="1024805"/>
                    <a:pt x="406564" y="1078145"/>
                    <a:pt x="435139" y="1132437"/>
                  </a:cubicBezTo>
                  <a:cubicBezTo>
                    <a:pt x="440854" y="1143868"/>
                    <a:pt x="443712" y="1161965"/>
                    <a:pt x="438949" y="1172443"/>
                  </a:cubicBezTo>
                  <a:cubicBezTo>
                    <a:pt x="430377" y="1193397"/>
                    <a:pt x="417994" y="1213400"/>
                    <a:pt x="402754" y="1230545"/>
                  </a:cubicBezTo>
                  <a:cubicBezTo>
                    <a:pt x="378942" y="1258168"/>
                    <a:pt x="351319" y="1281980"/>
                    <a:pt x="325602" y="1307697"/>
                  </a:cubicBezTo>
                  <a:cubicBezTo>
                    <a:pt x="321792" y="1304840"/>
                    <a:pt x="317982" y="1301982"/>
                    <a:pt x="313219" y="1298172"/>
                  </a:cubicBezTo>
                  <a:cubicBezTo>
                    <a:pt x="317982" y="1258168"/>
                    <a:pt x="321792" y="1218162"/>
                    <a:pt x="326554" y="1180062"/>
                  </a:cubicBezTo>
                  <a:cubicBezTo>
                    <a:pt x="389419" y="1162918"/>
                    <a:pt x="405612" y="1141962"/>
                    <a:pt x="377989" y="1112435"/>
                  </a:cubicBezTo>
                  <a:cubicBezTo>
                    <a:pt x="366559" y="1101005"/>
                    <a:pt x="345604" y="1096243"/>
                    <a:pt x="327507" y="1093385"/>
                  </a:cubicBezTo>
                  <a:cubicBezTo>
                    <a:pt x="286549" y="1087670"/>
                    <a:pt x="239877" y="1021947"/>
                    <a:pt x="246544" y="980990"/>
                  </a:cubicBezTo>
                  <a:cubicBezTo>
                    <a:pt x="261784" y="900027"/>
                    <a:pt x="293217" y="827637"/>
                    <a:pt x="353224" y="768582"/>
                  </a:cubicBezTo>
                  <a:cubicBezTo>
                    <a:pt x="370369" y="751437"/>
                    <a:pt x="390372" y="710480"/>
                    <a:pt x="382752" y="700002"/>
                  </a:cubicBezTo>
                  <a:cubicBezTo>
                    <a:pt x="357987" y="667617"/>
                    <a:pt x="375132" y="640947"/>
                    <a:pt x="379894" y="611420"/>
                  </a:cubicBezTo>
                  <a:cubicBezTo>
                    <a:pt x="382752" y="596180"/>
                    <a:pt x="380847" y="579987"/>
                    <a:pt x="380847" y="558080"/>
                  </a:cubicBezTo>
                  <a:cubicBezTo>
                    <a:pt x="287502" y="665712"/>
                    <a:pt x="287502" y="665712"/>
                    <a:pt x="246544" y="675237"/>
                  </a:cubicBezTo>
                  <a:cubicBezTo>
                    <a:pt x="237972" y="714290"/>
                    <a:pt x="233209" y="756200"/>
                    <a:pt x="219874" y="793347"/>
                  </a:cubicBezTo>
                  <a:cubicBezTo>
                    <a:pt x="157009" y="965750"/>
                    <a:pt x="95097" y="1138152"/>
                    <a:pt x="24612" y="1306745"/>
                  </a:cubicBezTo>
                  <a:cubicBezTo>
                    <a:pt x="-18251" y="1409615"/>
                    <a:pt x="2704" y="1507722"/>
                    <a:pt x="28422" y="1606782"/>
                  </a:cubicBezTo>
                  <a:cubicBezTo>
                    <a:pt x="55092" y="1708700"/>
                    <a:pt x="85572" y="1809665"/>
                    <a:pt x="60807" y="1917297"/>
                  </a:cubicBezTo>
                  <a:cubicBezTo>
                    <a:pt x="467524" y="1917297"/>
                    <a:pt x="873289" y="1917297"/>
                    <a:pt x="1280007" y="1917297"/>
                  </a:cubicBezTo>
                  <a:cubicBezTo>
                    <a:pt x="1271434" y="1903010"/>
                    <a:pt x="1260957" y="1889675"/>
                    <a:pt x="1254289" y="1874435"/>
                  </a:cubicBezTo>
                  <a:cubicBezTo>
                    <a:pt x="1248574" y="1863957"/>
                    <a:pt x="1240954" y="1849670"/>
                    <a:pt x="1243812" y="1840145"/>
                  </a:cubicBezTo>
                  <a:cubicBezTo>
                    <a:pt x="1254289" y="1799188"/>
                    <a:pt x="1268577" y="1760135"/>
                    <a:pt x="1280959" y="1720130"/>
                  </a:cubicBezTo>
                  <a:cubicBezTo>
                    <a:pt x="1299057" y="1722035"/>
                    <a:pt x="1315249" y="1723940"/>
                    <a:pt x="1340014" y="1727750"/>
                  </a:cubicBezTo>
                  <a:cubicBezTo>
                    <a:pt x="1328584" y="1713463"/>
                    <a:pt x="1322869" y="1705843"/>
                    <a:pt x="1313344" y="1693460"/>
                  </a:cubicBezTo>
                  <a:cubicBezTo>
                    <a:pt x="1351444" y="1682982"/>
                    <a:pt x="1377162" y="1702985"/>
                    <a:pt x="1385734" y="1725845"/>
                  </a:cubicBezTo>
                  <a:cubicBezTo>
                    <a:pt x="1405737" y="1777280"/>
                    <a:pt x="1417167" y="1832525"/>
                    <a:pt x="1430502" y="1886818"/>
                  </a:cubicBezTo>
                  <a:cubicBezTo>
                    <a:pt x="1433359" y="1896343"/>
                    <a:pt x="1431454" y="1907772"/>
                    <a:pt x="1432407" y="1918250"/>
                  </a:cubicBezTo>
                  <a:cubicBezTo>
                    <a:pt x="1718157" y="1918250"/>
                    <a:pt x="2003907" y="1918250"/>
                    <a:pt x="2289657" y="1918250"/>
                  </a:cubicBezTo>
                  <a:cubicBezTo>
                    <a:pt x="2280132" y="1899200"/>
                    <a:pt x="2270607" y="1879197"/>
                    <a:pt x="2257272" y="1853480"/>
                  </a:cubicBezTo>
                  <a:cubicBezTo>
                    <a:pt x="2370619" y="1869672"/>
                    <a:pt x="2303944" y="1770613"/>
                    <a:pt x="2336329" y="1738227"/>
                  </a:cubicBezTo>
                  <a:cubicBezTo>
                    <a:pt x="2361094" y="1797282"/>
                    <a:pt x="2386812" y="1858243"/>
                    <a:pt x="2412529" y="1918250"/>
                  </a:cubicBezTo>
                  <a:cubicBezTo>
                    <a:pt x="2758287" y="1918250"/>
                    <a:pt x="3104997" y="1918250"/>
                    <a:pt x="3450754" y="1918250"/>
                  </a:cubicBezTo>
                  <a:cubicBezTo>
                    <a:pt x="3442182" y="1895390"/>
                    <a:pt x="3439324" y="1865863"/>
                    <a:pt x="3423132" y="1849670"/>
                  </a:cubicBezTo>
                  <a:cubicBezTo>
                    <a:pt x="3387890" y="1812522"/>
                    <a:pt x="3391699" y="1779185"/>
                    <a:pt x="3411702" y="1736322"/>
                  </a:cubicBezTo>
                  <a:cubicBezTo>
                    <a:pt x="3445040" y="1666790"/>
                    <a:pt x="3469804" y="1593447"/>
                    <a:pt x="3501237" y="1522963"/>
                  </a:cubicBezTo>
                  <a:cubicBezTo>
                    <a:pt x="3519334" y="1482957"/>
                    <a:pt x="3545052" y="1446763"/>
                    <a:pt x="3566959" y="1408663"/>
                  </a:cubicBezTo>
                  <a:cubicBezTo>
                    <a:pt x="3615537" y="1526772"/>
                    <a:pt x="3677449" y="1644882"/>
                    <a:pt x="3614584" y="1783947"/>
                  </a:cubicBezTo>
                  <a:cubicBezTo>
                    <a:pt x="3596487" y="1823952"/>
                    <a:pt x="3599345" y="1873482"/>
                    <a:pt x="3592677" y="1918250"/>
                  </a:cubicBezTo>
                  <a:cubicBezTo>
                    <a:pt x="3783177" y="1918250"/>
                    <a:pt x="3973677" y="1918250"/>
                    <a:pt x="4164177" y="1918250"/>
                  </a:cubicBezTo>
                  <a:cubicBezTo>
                    <a:pt x="4156557" y="1854432"/>
                    <a:pt x="4147032" y="1790615"/>
                    <a:pt x="4142270" y="1726797"/>
                  </a:cubicBezTo>
                  <a:cubicBezTo>
                    <a:pt x="4141317" y="1709652"/>
                    <a:pt x="4149890" y="1682030"/>
                    <a:pt x="4163224" y="1673457"/>
                  </a:cubicBezTo>
                  <a:cubicBezTo>
                    <a:pt x="4202277" y="1648693"/>
                    <a:pt x="4246092" y="1631547"/>
                    <a:pt x="4290860" y="1609640"/>
                  </a:cubicBezTo>
                  <a:cubicBezTo>
                    <a:pt x="4314672" y="1722988"/>
                    <a:pt x="4282287" y="1820143"/>
                    <a:pt x="4249902" y="1918250"/>
                  </a:cubicBezTo>
                  <a:cubicBezTo>
                    <a:pt x="4399445" y="1918250"/>
                    <a:pt x="4548035" y="1918250"/>
                    <a:pt x="4697577" y="1918250"/>
                  </a:cubicBezTo>
                  <a:cubicBezTo>
                    <a:pt x="4700435" y="1895390"/>
                    <a:pt x="4704245" y="1871577"/>
                    <a:pt x="4707102" y="1848718"/>
                  </a:cubicBezTo>
                  <a:cubicBezTo>
                    <a:pt x="4710912" y="1807760"/>
                    <a:pt x="4713770" y="1766802"/>
                    <a:pt x="4717579" y="1725845"/>
                  </a:cubicBezTo>
                  <a:cubicBezTo>
                    <a:pt x="4720437" y="1701080"/>
                    <a:pt x="4738535" y="1687745"/>
                    <a:pt x="4755679" y="1704890"/>
                  </a:cubicBezTo>
                  <a:cubicBezTo>
                    <a:pt x="4812829" y="1759182"/>
                    <a:pt x="4849977" y="1825857"/>
                    <a:pt x="4873790" y="1901105"/>
                  </a:cubicBezTo>
                  <a:cubicBezTo>
                    <a:pt x="4875695" y="1905868"/>
                    <a:pt x="4870932" y="1912535"/>
                    <a:pt x="4869027" y="1919202"/>
                  </a:cubicBezTo>
                  <a:cubicBezTo>
                    <a:pt x="4964277" y="1919202"/>
                    <a:pt x="5059527" y="1919202"/>
                    <a:pt x="5154777" y="1919202"/>
                  </a:cubicBezTo>
                  <a:cubicBezTo>
                    <a:pt x="5150015" y="1827763"/>
                    <a:pt x="5145252" y="1737275"/>
                    <a:pt x="5140490" y="1645835"/>
                  </a:cubicBezTo>
                  <a:cubicBezTo>
                    <a:pt x="5138585" y="1613450"/>
                    <a:pt x="5134774" y="1581065"/>
                    <a:pt x="5133822" y="1547727"/>
                  </a:cubicBezTo>
                  <a:cubicBezTo>
                    <a:pt x="5133822" y="1541060"/>
                    <a:pt x="5138585" y="1533440"/>
                    <a:pt x="5143347" y="1526772"/>
                  </a:cubicBezTo>
                  <a:cubicBezTo>
                    <a:pt x="5193829" y="1457240"/>
                    <a:pt x="5242407" y="1388660"/>
                    <a:pt x="5290985" y="1319127"/>
                  </a:cubicBezTo>
                  <a:close/>
                  <a:moveTo>
                    <a:pt x="479907" y="1896343"/>
                  </a:moveTo>
                  <a:cubicBezTo>
                    <a:pt x="458952" y="1800140"/>
                    <a:pt x="432282" y="1703938"/>
                    <a:pt x="417994" y="1606782"/>
                  </a:cubicBezTo>
                  <a:cubicBezTo>
                    <a:pt x="411327" y="1559157"/>
                    <a:pt x="423709" y="1508675"/>
                    <a:pt x="431329" y="1460097"/>
                  </a:cubicBezTo>
                  <a:cubicBezTo>
                    <a:pt x="433234" y="1448668"/>
                    <a:pt x="451332" y="1440095"/>
                    <a:pt x="457999" y="1433427"/>
                  </a:cubicBezTo>
                  <a:cubicBezTo>
                    <a:pt x="467524" y="1536297"/>
                    <a:pt x="476097" y="1634405"/>
                    <a:pt x="484669" y="1732513"/>
                  </a:cubicBezTo>
                  <a:cubicBezTo>
                    <a:pt x="489432" y="1786805"/>
                    <a:pt x="492289" y="1842050"/>
                    <a:pt x="496099" y="1897295"/>
                  </a:cubicBezTo>
                  <a:cubicBezTo>
                    <a:pt x="490384" y="1896343"/>
                    <a:pt x="484669" y="1896343"/>
                    <a:pt x="479907" y="1896343"/>
                  </a:cubicBezTo>
                  <a:close/>
                  <a:moveTo>
                    <a:pt x="636117" y="884787"/>
                  </a:moveTo>
                  <a:cubicBezTo>
                    <a:pt x="621829" y="906695"/>
                    <a:pt x="607542" y="928602"/>
                    <a:pt x="592302" y="950510"/>
                  </a:cubicBezTo>
                  <a:cubicBezTo>
                    <a:pt x="571347" y="980990"/>
                    <a:pt x="550392" y="1010517"/>
                    <a:pt x="526579" y="1043855"/>
                  </a:cubicBezTo>
                  <a:cubicBezTo>
                    <a:pt x="478954" y="991467"/>
                    <a:pt x="455142" y="943842"/>
                    <a:pt x="484669" y="880025"/>
                  </a:cubicBezTo>
                  <a:cubicBezTo>
                    <a:pt x="505624" y="835257"/>
                    <a:pt x="531342" y="814302"/>
                    <a:pt x="580872" y="832400"/>
                  </a:cubicBezTo>
                  <a:cubicBezTo>
                    <a:pt x="591349" y="836210"/>
                    <a:pt x="605637" y="830495"/>
                    <a:pt x="618019" y="829542"/>
                  </a:cubicBezTo>
                  <a:cubicBezTo>
                    <a:pt x="612304" y="817160"/>
                    <a:pt x="605637" y="805730"/>
                    <a:pt x="596112" y="786680"/>
                  </a:cubicBezTo>
                  <a:cubicBezTo>
                    <a:pt x="626592" y="780012"/>
                    <a:pt x="659929" y="772392"/>
                    <a:pt x="692314" y="764772"/>
                  </a:cubicBezTo>
                  <a:cubicBezTo>
                    <a:pt x="696124" y="768582"/>
                    <a:pt x="699934" y="771440"/>
                    <a:pt x="704697" y="775250"/>
                  </a:cubicBezTo>
                  <a:cubicBezTo>
                    <a:pt x="682789" y="812397"/>
                    <a:pt x="658977" y="848592"/>
                    <a:pt x="636117" y="884787"/>
                  </a:cubicBezTo>
                  <a:close/>
                  <a:moveTo>
                    <a:pt x="1334299" y="1275313"/>
                  </a:moveTo>
                  <a:cubicBezTo>
                    <a:pt x="1276197" y="1222925"/>
                    <a:pt x="1252384" y="1115293"/>
                    <a:pt x="1137132" y="1176252"/>
                  </a:cubicBezTo>
                  <a:cubicBezTo>
                    <a:pt x="1137132" y="1170537"/>
                    <a:pt x="1138084" y="1164822"/>
                    <a:pt x="1138084" y="1160060"/>
                  </a:cubicBezTo>
                  <a:cubicBezTo>
                    <a:pt x="1203807" y="1099100"/>
                    <a:pt x="1268577" y="1039092"/>
                    <a:pt x="1342872" y="970512"/>
                  </a:cubicBezTo>
                  <a:cubicBezTo>
                    <a:pt x="1336204" y="989562"/>
                    <a:pt x="1330489" y="999087"/>
                    <a:pt x="1330489" y="1009565"/>
                  </a:cubicBezTo>
                  <a:cubicBezTo>
                    <a:pt x="1328584" y="1031472"/>
                    <a:pt x="1320012" y="1061000"/>
                    <a:pt x="1330489" y="1075287"/>
                  </a:cubicBezTo>
                  <a:cubicBezTo>
                    <a:pt x="1380019" y="1140057"/>
                    <a:pt x="1351444" y="1203875"/>
                    <a:pt x="1334299" y="1275313"/>
                  </a:cubicBezTo>
                  <a:close/>
                  <a:moveTo>
                    <a:pt x="1450504" y="1319127"/>
                  </a:moveTo>
                  <a:cubicBezTo>
                    <a:pt x="1411452" y="1233402"/>
                    <a:pt x="1471459" y="1164822"/>
                    <a:pt x="1485747" y="1080050"/>
                  </a:cubicBezTo>
                  <a:cubicBezTo>
                    <a:pt x="1511464" y="1220068"/>
                    <a:pt x="1500034" y="1297220"/>
                    <a:pt x="1450504" y="1319127"/>
                  </a:cubicBezTo>
                  <a:close/>
                  <a:moveTo>
                    <a:pt x="2750667" y="1601068"/>
                  </a:moveTo>
                  <a:cubicBezTo>
                    <a:pt x="2718282" y="1506770"/>
                    <a:pt x="2683992" y="1410568"/>
                    <a:pt x="2647797" y="1305793"/>
                  </a:cubicBezTo>
                  <a:cubicBezTo>
                    <a:pt x="2763049" y="1384850"/>
                    <a:pt x="2783052" y="1485815"/>
                    <a:pt x="2750667" y="1601068"/>
                  </a:cubicBezTo>
                  <a:close/>
                  <a:moveTo>
                    <a:pt x="3097377" y="892407"/>
                  </a:moveTo>
                  <a:cubicBezTo>
                    <a:pt x="3062134" y="902885"/>
                    <a:pt x="3052609" y="921935"/>
                    <a:pt x="3067849" y="959082"/>
                  </a:cubicBezTo>
                  <a:cubicBezTo>
                    <a:pt x="3101187" y="1040997"/>
                    <a:pt x="3099282" y="1049570"/>
                    <a:pt x="3069754" y="1092432"/>
                  </a:cubicBezTo>
                  <a:cubicBezTo>
                    <a:pt x="2992602" y="1000992"/>
                    <a:pt x="2984982" y="974322"/>
                    <a:pt x="3060229" y="862880"/>
                  </a:cubicBezTo>
                  <a:cubicBezTo>
                    <a:pt x="3077374" y="866690"/>
                    <a:pt x="3095472" y="871452"/>
                    <a:pt x="3118332" y="877167"/>
                  </a:cubicBezTo>
                  <a:cubicBezTo>
                    <a:pt x="3107854" y="884787"/>
                    <a:pt x="3103092" y="890502"/>
                    <a:pt x="3097377" y="892407"/>
                  </a:cubicBezTo>
                  <a:close/>
                  <a:moveTo>
                    <a:pt x="4081309" y="1362943"/>
                  </a:moveTo>
                  <a:cubicBezTo>
                    <a:pt x="4081309" y="1347702"/>
                    <a:pt x="4081309" y="1330557"/>
                    <a:pt x="4081309" y="1313413"/>
                  </a:cubicBezTo>
                  <a:cubicBezTo>
                    <a:pt x="4080357" y="1256263"/>
                    <a:pt x="4047020" y="1220068"/>
                    <a:pt x="3998442" y="1197207"/>
                  </a:cubicBezTo>
                  <a:cubicBezTo>
                    <a:pt x="3951770" y="1175300"/>
                    <a:pt x="3901287" y="1165775"/>
                    <a:pt x="3861282" y="1203875"/>
                  </a:cubicBezTo>
                  <a:cubicBezTo>
                    <a:pt x="3803179" y="1260072"/>
                    <a:pt x="3742220" y="1319127"/>
                    <a:pt x="3756507" y="1413425"/>
                  </a:cubicBezTo>
                  <a:cubicBezTo>
                    <a:pt x="3752697" y="1414377"/>
                    <a:pt x="3747934" y="1415330"/>
                    <a:pt x="3744124" y="1416282"/>
                  </a:cubicBezTo>
                  <a:cubicBezTo>
                    <a:pt x="3729837" y="1372468"/>
                    <a:pt x="3708882" y="1329605"/>
                    <a:pt x="3703167" y="1284838"/>
                  </a:cubicBezTo>
                  <a:cubicBezTo>
                    <a:pt x="3701262" y="1269597"/>
                    <a:pt x="3736504" y="1237213"/>
                    <a:pt x="3757459" y="1233402"/>
                  </a:cubicBezTo>
                  <a:cubicBezTo>
                    <a:pt x="3799370" y="1227688"/>
                    <a:pt x="3812704" y="1209590"/>
                    <a:pt x="3818420" y="1170537"/>
                  </a:cubicBezTo>
                  <a:cubicBezTo>
                    <a:pt x="3827945" y="1098147"/>
                    <a:pt x="3844137" y="1091480"/>
                    <a:pt x="3917479" y="1113387"/>
                  </a:cubicBezTo>
                  <a:cubicBezTo>
                    <a:pt x="3934624" y="1119102"/>
                    <a:pt x="3955579" y="1117197"/>
                    <a:pt x="3973677" y="1115293"/>
                  </a:cubicBezTo>
                  <a:cubicBezTo>
                    <a:pt x="3990822" y="1114340"/>
                    <a:pt x="4007015" y="1108625"/>
                    <a:pt x="4021302" y="1104815"/>
                  </a:cubicBezTo>
                  <a:cubicBezTo>
                    <a:pt x="4044162" y="1203875"/>
                    <a:pt x="4118457" y="1269597"/>
                    <a:pt x="4174654" y="1352465"/>
                  </a:cubicBezTo>
                  <a:cubicBezTo>
                    <a:pt x="4142270" y="1358180"/>
                    <a:pt x="4114647" y="1360085"/>
                    <a:pt x="4081309" y="1362943"/>
                  </a:cubicBezTo>
                  <a:close/>
                  <a:moveTo>
                    <a:pt x="4869027" y="1529630"/>
                  </a:moveTo>
                  <a:cubicBezTo>
                    <a:pt x="4861407" y="1546775"/>
                    <a:pt x="4830927" y="1555347"/>
                    <a:pt x="4809020" y="1564872"/>
                  </a:cubicBezTo>
                  <a:cubicBezTo>
                    <a:pt x="4791874" y="1571540"/>
                    <a:pt x="4773777" y="1574397"/>
                    <a:pt x="4746154" y="1581065"/>
                  </a:cubicBezTo>
                  <a:cubicBezTo>
                    <a:pt x="4753774" y="1549632"/>
                    <a:pt x="4759490" y="1526772"/>
                    <a:pt x="4765204" y="1502960"/>
                  </a:cubicBezTo>
                  <a:cubicBezTo>
                    <a:pt x="4782349" y="1511532"/>
                    <a:pt x="4803304" y="1522010"/>
                    <a:pt x="4827117" y="1533440"/>
                  </a:cubicBezTo>
                  <a:cubicBezTo>
                    <a:pt x="4829022" y="1505818"/>
                    <a:pt x="4829974" y="1487720"/>
                    <a:pt x="4830927" y="1469622"/>
                  </a:cubicBezTo>
                  <a:cubicBezTo>
                    <a:pt x="4835690" y="1468670"/>
                    <a:pt x="4841404" y="1467718"/>
                    <a:pt x="4846167" y="1466765"/>
                  </a:cubicBezTo>
                  <a:cubicBezTo>
                    <a:pt x="4853787" y="1487720"/>
                    <a:pt x="4875695" y="1514390"/>
                    <a:pt x="4869027" y="1529630"/>
                  </a:cubicBezTo>
                  <a:close/>
                  <a:moveTo>
                    <a:pt x="5051907" y="1441047"/>
                  </a:moveTo>
                  <a:cubicBezTo>
                    <a:pt x="5055717" y="1423902"/>
                    <a:pt x="5053812" y="1406757"/>
                    <a:pt x="5061432" y="1400090"/>
                  </a:cubicBezTo>
                  <a:cubicBezTo>
                    <a:pt x="5098579" y="1369610"/>
                    <a:pt x="5075720" y="1344845"/>
                    <a:pt x="5052860" y="1325795"/>
                  </a:cubicBezTo>
                  <a:cubicBezTo>
                    <a:pt x="4997615" y="1280075"/>
                    <a:pt x="4937607" y="1247690"/>
                    <a:pt x="4859502" y="1290552"/>
                  </a:cubicBezTo>
                  <a:cubicBezTo>
                    <a:pt x="4909985" y="1181968"/>
                    <a:pt x="4961420" y="1079097"/>
                    <a:pt x="5008092" y="975275"/>
                  </a:cubicBezTo>
                  <a:cubicBezTo>
                    <a:pt x="5017617" y="998135"/>
                    <a:pt x="5023332" y="1009565"/>
                    <a:pt x="5027142" y="1020042"/>
                  </a:cubicBezTo>
                  <a:cubicBezTo>
                    <a:pt x="5019522" y="1023852"/>
                    <a:pt x="5012854" y="1027662"/>
                    <a:pt x="4995710" y="1036235"/>
                  </a:cubicBezTo>
                  <a:cubicBezTo>
                    <a:pt x="5038572" y="1058143"/>
                    <a:pt x="5070957" y="1080050"/>
                    <a:pt x="5106199" y="1089575"/>
                  </a:cubicBezTo>
                  <a:cubicBezTo>
                    <a:pt x="5155729" y="1103862"/>
                    <a:pt x="5174779" y="1136247"/>
                    <a:pt x="5177637" y="1181968"/>
                  </a:cubicBezTo>
                  <a:cubicBezTo>
                    <a:pt x="5180495" y="1228640"/>
                    <a:pt x="5192877" y="1279122"/>
                    <a:pt x="5178590" y="1321032"/>
                  </a:cubicBezTo>
                  <a:cubicBezTo>
                    <a:pt x="5161445" y="1375325"/>
                    <a:pt x="5120487" y="1420093"/>
                    <a:pt x="5051907" y="1441047"/>
                  </a:cubicBezTo>
                  <a:close/>
                </a:path>
              </a:pathLst>
            </a:custGeom>
            <a:gradFill>
              <a:gsLst>
                <a:gs pos="100000">
                  <a:sysClr val="window" lastClr="FFFFFF">
                    <a:alpha val="0"/>
                  </a:sysClr>
                </a:gs>
                <a:gs pos="0">
                  <a:sysClr val="window" lastClr="FFFFFF">
                    <a:alpha val="64000"/>
                  </a:sysClr>
                </a:gs>
              </a:gsLst>
              <a:lin ang="5400000" scaled="1"/>
            </a:gradFill>
            <a:ln w="9525" cap="flat">
              <a:gradFill>
                <a:gsLst>
                  <a:gs pos="0">
                    <a:srgbClr val="2C9038"/>
                  </a:gs>
                  <a:gs pos="100000">
                    <a:srgbClr val="1B2558">
                      <a:lumMod val="30000"/>
                      <a:lumOff val="70000"/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50" name="PA-任意多边形 39">
              <a:extLst>
                <a:ext uri="{FF2B5EF4-FFF2-40B4-BE49-F238E27FC236}">
                  <a16:creationId xmlns:a16="http://schemas.microsoft.com/office/drawing/2014/main" id="{F14B513B-98C5-4E41-A98B-0EB522C2769B}"/>
                </a:ext>
              </a:extLst>
            </p:cNvPr>
            <p:cNvSpPr/>
            <p:nvPr>
              <p:custDataLst>
                <p:tags r:id="rId22"/>
              </p:custDataLst>
            </p:nvPr>
          </p:nvSpPr>
          <p:spPr>
            <a:xfrm>
              <a:off x="142804" y="722410"/>
              <a:ext cx="3823208" cy="3360310"/>
            </a:xfrm>
            <a:custGeom>
              <a:avLst/>
              <a:gdLst>
                <a:gd name="connsiteX0" fmla="*/ 1471613 w 2124075"/>
                <a:gd name="connsiteY0" fmla="*/ 1428750 h 1866900"/>
                <a:gd name="connsiteX1" fmla="*/ 1470660 w 2124075"/>
                <a:gd name="connsiteY1" fmla="*/ 1382078 h 1866900"/>
                <a:gd name="connsiteX2" fmla="*/ 1502093 w 2124075"/>
                <a:gd name="connsiteY2" fmla="*/ 1260158 h 1866900"/>
                <a:gd name="connsiteX3" fmla="*/ 1514475 w 2124075"/>
                <a:gd name="connsiteY3" fmla="*/ 921068 h 1866900"/>
                <a:gd name="connsiteX4" fmla="*/ 1526858 w 2124075"/>
                <a:gd name="connsiteY4" fmla="*/ 882015 h 1866900"/>
                <a:gd name="connsiteX5" fmla="*/ 1617345 w 2124075"/>
                <a:gd name="connsiteY5" fmla="*/ 779145 h 1866900"/>
                <a:gd name="connsiteX6" fmla="*/ 1743075 w 2124075"/>
                <a:gd name="connsiteY6" fmla="*/ 607695 h 1866900"/>
                <a:gd name="connsiteX7" fmla="*/ 1951673 w 2124075"/>
                <a:gd name="connsiteY7" fmla="*/ 356235 h 1866900"/>
                <a:gd name="connsiteX8" fmla="*/ 2039303 w 2124075"/>
                <a:gd name="connsiteY8" fmla="*/ 258128 h 1866900"/>
                <a:gd name="connsiteX9" fmla="*/ 2128838 w 2124075"/>
                <a:gd name="connsiteY9" fmla="*/ 143828 h 1866900"/>
                <a:gd name="connsiteX10" fmla="*/ 2123123 w 2124075"/>
                <a:gd name="connsiteY10" fmla="*/ 130493 h 1866900"/>
                <a:gd name="connsiteX11" fmla="*/ 2091690 w 2124075"/>
                <a:gd name="connsiteY11" fmla="*/ 153353 h 1866900"/>
                <a:gd name="connsiteX12" fmla="*/ 2125980 w 2124075"/>
                <a:gd name="connsiteY12" fmla="*/ 23813 h 1866900"/>
                <a:gd name="connsiteX13" fmla="*/ 2067878 w 2124075"/>
                <a:gd name="connsiteY13" fmla="*/ 71438 h 1866900"/>
                <a:gd name="connsiteX14" fmla="*/ 2085023 w 2124075"/>
                <a:gd name="connsiteY14" fmla="*/ 6667 h 1866900"/>
                <a:gd name="connsiteX15" fmla="*/ 2070735 w 2124075"/>
                <a:gd name="connsiteY15" fmla="*/ 0 h 1866900"/>
                <a:gd name="connsiteX16" fmla="*/ 1787843 w 2124075"/>
                <a:gd name="connsiteY16" fmla="*/ 377190 h 1866900"/>
                <a:gd name="connsiteX17" fmla="*/ 1465898 w 2124075"/>
                <a:gd name="connsiteY17" fmla="*/ 723900 h 1866900"/>
                <a:gd name="connsiteX18" fmla="*/ 1459230 w 2124075"/>
                <a:gd name="connsiteY18" fmla="*/ 717233 h 1866900"/>
                <a:gd name="connsiteX19" fmla="*/ 1489710 w 2124075"/>
                <a:gd name="connsiteY19" fmla="*/ 660083 h 1866900"/>
                <a:gd name="connsiteX20" fmla="*/ 1361123 w 2124075"/>
                <a:gd name="connsiteY20" fmla="*/ 569595 h 1866900"/>
                <a:gd name="connsiteX21" fmla="*/ 1355408 w 2124075"/>
                <a:gd name="connsiteY21" fmla="*/ 557213 h 1866900"/>
                <a:gd name="connsiteX22" fmla="*/ 1188720 w 2124075"/>
                <a:gd name="connsiteY22" fmla="*/ 419100 h 1866900"/>
                <a:gd name="connsiteX23" fmla="*/ 981075 w 2124075"/>
                <a:gd name="connsiteY23" fmla="*/ 572453 h 1866900"/>
                <a:gd name="connsiteX24" fmla="*/ 883920 w 2124075"/>
                <a:gd name="connsiteY24" fmla="*/ 654368 h 1866900"/>
                <a:gd name="connsiteX25" fmla="*/ 830580 w 2124075"/>
                <a:gd name="connsiteY25" fmla="*/ 654368 h 1866900"/>
                <a:gd name="connsiteX26" fmla="*/ 858203 w 2124075"/>
                <a:gd name="connsiteY26" fmla="*/ 751523 h 1866900"/>
                <a:gd name="connsiteX27" fmla="*/ 353378 w 2124075"/>
                <a:gd name="connsiteY27" fmla="*/ 370523 h 1866900"/>
                <a:gd name="connsiteX28" fmla="*/ 220980 w 2124075"/>
                <a:gd name="connsiteY28" fmla="*/ 208598 h 1866900"/>
                <a:gd name="connsiteX29" fmla="*/ 133350 w 2124075"/>
                <a:gd name="connsiteY29" fmla="*/ 153353 h 1866900"/>
                <a:gd name="connsiteX30" fmla="*/ 128588 w 2124075"/>
                <a:gd name="connsiteY30" fmla="*/ 160020 h 1866900"/>
                <a:gd name="connsiteX31" fmla="*/ 160973 w 2124075"/>
                <a:gd name="connsiteY31" fmla="*/ 222885 h 1866900"/>
                <a:gd name="connsiteX32" fmla="*/ 99060 w 2124075"/>
                <a:gd name="connsiteY32" fmla="*/ 193358 h 1866900"/>
                <a:gd name="connsiteX33" fmla="*/ 93345 w 2124075"/>
                <a:gd name="connsiteY33" fmla="*/ 203835 h 1866900"/>
                <a:gd name="connsiteX34" fmla="*/ 121920 w 2124075"/>
                <a:gd name="connsiteY34" fmla="*/ 239078 h 1866900"/>
                <a:gd name="connsiteX35" fmla="*/ 90488 w 2124075"/>
                <a:gd name="connsiteY35" fmla="*/ 240983 h 1866900"/>
                <a:gd name="connsiteX36" fmla="*/ 140970 w 2124075"/>
                <a:gd name="connsiteY36" fmla="*/ 303848 h 1866900"/>
                <a:gd name="connsiteX37" fmla="*/ 119063 w 2124075"/>
                <a:gd name="connsiteY37" fmla="*/ 308610 h 1866900"/>
                <a:gd name="connsiteX38" fmla="*/ 520065 w 2124075"/>
                <a:gd name="connsiteY38" fmla="*/ 665798 h 1866900"/>
                <a:gd name="connsiteX39" fmla="*/ 284798 w 2124075"/>
                <a:gd name="connsiteY39" fmla="*/ 610553 h 1866900"/>
                <a:gd name="connsiteX40" fmla="*/ 117158 w 2124075"/>
                <a:gd name="connsiteY40" fmla="*/ 586740 h 1866900"/>
                <a:gd name="connsiteX41" fmla="*/ 33338 w 2124075"/>
                <a:gd name="connsiteY41" fmla="*/ 634365 h 1866900"/>
                <a:gd name="connsiteX42" fmla="*/ 0 w 2124075"/>
                <a:gd name="connsiteY42" fmla="*/ 681038 h 1866900"/>
                <a:gd name="connsiteX43" fmla="*/ 0 w 2124075"/>
                <a:gd name="connsiteY43" fmla="*/ 700088 h 1866900"/>
                <a:gd name="connsiteX44" fmla="*/ 156210 w 2124075"/>
                <a:gd name="connsiteY44" fmla="*/ 702945 h 1866900"/>
                <a:gd name="connsiteX45" fmla="*/ 231458 w 2124075"/>
                <a:gd name="connsiteY45" fmla="*/ 706755 h 1866900"/>
                <a:gd name="connsiteX46" fmla="*/ 292418 w 2124075"/>
                <a:gd name="connsiteY46" fmla="*/ 725805 h 1866900"/>
                <a:gd name="connsiteX47" fmla="*/ 384810 w 2124075"/>
                <a:gd name="connsiteY47" fmla="*/ 801053 h 1866900"/>
                <a:gd name="connsiteX48" fmla="*/ 495300 w 2124075"/>
                <a:gd name="connsiteY48" fmla="*/ 966788 h 1866900"/>
                <a:gd name="connsiteX49" fmla="*/ 457200 w 2124075"/>
                <a:gd name="connsiteY49" fmla="*/ 1107758 h 1866900"/>
                <a:gd name="connsiteX50" fmla="*/ 398145 w 2124075"/>
                <a:gd name="connsiteY50" fmla="*/ 1135380 h 1866900"/>
                <a:gd name="connsiteX51" fmla="*/ 377190 w 2124075"/>
                <a:gd name="connsiteY51" fmla="*/ 1077278 h 1866900"/>
                <a:gd name="connsiteX52" fmla="*/ 398145 w 2124075"/>
                <a:gd name="connsiteY52" fmla="*/ 1018223 h 1866900"/>
                <a:gd name="connsiteX53" fmla="*/ 391478 w 2124075"/>
                <a:gd name="connsiteY53" fmla="*/ 986790 h 1866900"/>
                <a:gd name="connsiteX54" fmla="*/ 342900 w 2124075"/>
                <a:gd name="connsiteY54" fmla="*/ 908685 h 1866900"/>
                <a:gd name="connsiteX55" fmla="*/ 257175 w 2124075"/>
                <a:gd name="connsiteY55" fmla="*/ 852488 h 1866900"/>
                <a:gd name="connsiteX56" fmla="*/ 233363 w 2124075"/>
                <a:gd name="connsiteY56" fmla="*/ 852488 h 1866900"/>
                <a:gd name="connsiteX57" fmla="*/ 134303 w 2124075"/>
                <a:gd name="connsiteY57" fmla="*/ 907733 h 1866900"/>
                <a:gd name="connsiteX58" fmla="*/ 51435 w 2124075"/>
                <a:gd name="connsiteY58" fmla="*/ 998220 h 1866900"/>
                <a:gd name="connsiteX59" fmla="*/ 51435 w 2124075"/>
                <a:gd name="connsiteY59" fmla="*/ 1016318 h 1866900"/>
                <a:gd name="connsiteX60" fmla="*/ 194310 w 2124075"/>
                <a:gd name="connsiteY60" fmla="*/ 1194435 h 1866900"/>
                <a:gd name="connsiteX61" fmla="*/ 279083 w 2124075"/>
                <a:gd name="connsiteY61" fmla="*/ 1254443 h 1866900"/>
                <a:gd name="connsiteX62" fmla="*/ 299085 w 2124075"/>
                <a:gd name="connsiteY62" fmla="*/ 1311593 h 1866900"/>
                <a:gd name="connsiteX63" fmla="*/ 265748 w 2124075"/>
                <a:gd name="connsiteY63" fmla="*/ 1546860 h 1866900"/>
                <a:gd name="connsiteX64" fmla="*/ 315278 w 2124075"/>
                <a:gd name="connsiteY64" fmla="*/ 1702118 h 1866900"/>
                <a:gd name="connsiteX65" fmla="*/ 131445 w 2124075"/>
                <a:gd name="connsiteY65" fmla="*/ 1591628 h 1866900"/>
                <a:gd name="connsiteX66" fmla="*/ 66675 w 2124075"/>
                <a:gd name="connsiteY66" fmla="*/ 1559243 h 1866900"/>
                <a:gd name="connsiteX67" fmla="*/ 18098 w 2124075"/>
                <a:gd name="connsiteY67" fmla="*/ 1648778 h 1866900"/>
                <a:gd name="connsiteX68" fmla="*/ 60008 w 2124075"/>
                <a:gd name="connsiteY68" fmla="*/ 1696403 h 1866900"/>
                <a:gd name="connsiteX69" fmla="*/ 157163 w 2124075"/>
                <a:gd name="connsiteY69" fmla="*/ 1727835 h 1866900"/>
                <a:gd name="connsiteX70" fmla="*/ 193358 w 2124075"/>
                <a:gd name="connsiteY70" fmla="*/ 1784033 h 1866900"/>
                <a:gd name="connsiteX71" fmla="*/ 243840 w 2124075"/>
                <a:gd name="connsiteY71" fmla="*/ 1844040 h 1866900"/>
                <a:gd name="connsiteX72" fmla="*/ 364808 w 2124075"/>
                <a:gd name="connsiteY72" fmla="*/ 1871663 h 1866900"/>
                <a:gd name="connsiteX73" fmla="*/ 1536383 w 2124075"/>
                <a:gd name="connsiteY73" fmla="*/ 1871663 h 1866900"/>
                <a:gd name="connsiteX74" fmla="*/ 1516380 w 2124075"/>
                <a:gd name="connsiteY74" fmla="*/ 1703070 h 1866900"/>
                <a:gd name="connsiteX75" fmla="*/ 1471613 w 2124075"/>
                <a:gd name="connsiteY75" fmla="*/ 1428750 h 1866900"/>
                <a:gd name="connsiteX76" fmla="*/ 675323 w 2124075"/>
                <a:gd name="connsiteY76" fmla="*/ 1067753 h 1866900"/>
                <a:gd name="connsiteX77" fmla="*/ 617220 w 2124075"/>
                <a:gd name="connsiteY77" fmla="*/ 754380 h 1866900"/>
                <a:gd name="connsiteX78" fmla="*/ 839153 w 2124075"/>
                <a:gd name="connsiteY78" fmla="*/ 943928 h 1866900"/>
                <a:gd name="connsiteX79" fmla="*/ 858203 w 2124075"/>
                <a:gd name="connsiteY79" fmla="*/ 1036320 h 1866900"/>
                <a:gd name="connsiteX80" fmla="*/ 675323 w 2124075"/>
                <a:gd name="connsiteY80" fmla="*/ 1067753 h 1866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2124075" h="1866900">
                  <a:moveTo>
                    <a:pt x="1471613" y="1428750"/>
                  </a:moveTo>
                  <a:cubicBezTo>
                    <a:pt x="1463993" y="1418273"/>
                    <a:pt x="1467803" y="1397318"/>
                    <a:pt x="1470660" y="1382078"/>
                  </a:cubicBezTo>
                  <a:cubicBezTo>
                    <a:pt x="1479233" y="1341120"/>
                    <a:pt x="1491615" y="1301115"/>
                    <a:pt x="1502093" y="1260158"/>
                  </a:cubicBezTo>
                  <a:cubicBezTo>
                    <a:pt x="1530668" y="1147763"/>
                    <a:pt x="1523048" y="1034415"/>
                    <a:pt x="1514475" y="921068"/>
                  </a:cubicBezTo>
                  <a:cubicBezTo>
                    <a:pt x="1513523" y="908685"/>
                    <a:pt x="1518285" y="892493"/>
                    <a:pt x="1526858" y="882015"/>
                  </a:cubicBezTo>
                  <a:cubicBezTo>
                    <a:pt x="1556385" y="846773"/>
                    <a:pt x="1589723" y="815340"/>
                    <a:pt x="1617345" y="779145"/>
                  </a:cubicBezTo>
                  <a:cubicBezTo>
                    <a:pt x="1661160" y="722948"/>
                    <a:pt x="1699260" y="662940"/>
                    <a:pt x="1743075" y="607695"/>
                  </a:cubicBezTo>
                  <a:cubicBezTo>
                    <a:pt x="1810703" y="522923"/>
                    <a:pt x="1881188" y="439103"/>
                    <a:pt x="1951673" y="356235"/>
                  </a:cubicBezTo>
                  <a:cubicBezTo>
                    <a:pt x="1980248" y="322898"/>
                    <a:pt x="2011680" y="292418"/>
                    <a:pt x="2039303" y="258128"/>
                  </a:cubicBezTo>
                  <a:cubicBezTo>
                    <a:pt x="2070735" y="220980"/>
                    <a:pt x="2099310" y="181928"/>
                    <a:pt x="2128838" y="143828"/>
                  </a:cubicBezTo>
                  <a:cubicBezTo>
                    <a:pt x="2129790" y="141923"/>
                    <a:pt x="2125980" y="136208"/>
                    <a:pt x="2123123" y="130493"/>
                  </a:cubicBezTo>
                  <a:cubicBezTo>
                    <a:pt x="2111693" y="139065"/>
                    <a:pt x="2102168" y="145733"/>
                    <a:pt x="2091690" y="153353"/>
                  </a:cubicBezTo>
                  <a:cubicBezTo>
                    <a:pt x="2109788" y="111443"/>
                    <a:pt x="2147888" y="79058"/>
                    <a:pt x="2125980" y="23813"/>
                  </a:cubicBezTo>
                  <a:cubicBezTo>
                    <a:pt x="2105978" y="40005"/>
                    <a:pt x="2088833" y="54293"/>
                    <a:pt x="2067878" y="71438"/>
                  </a:cubicBezTo>
                  <a:cubicBezTo>
                    <a:pt x="2074545" y="46672"/>
                    <a:pt x="2079308" y="26670"/>
                    <a:pt x="2085023" y="6667"/>
                  </a:cubicBezTo>
                  <a:cubicBezTo>
                    <a:pt x="2080260" y="4763"/>
                    <a:pt x="2075498" y="2858"/>
                    <a:pt x="2070735" y="0"/>
                  </a:cubicBezTo>
                  <a:cubicBezTo>
                    <a:pt x="1982153" y="130493"/>
                    <a:pt x="1899285" y="263843"/>
                    <a:pt x="1787843" y="377190"/>
                  </a:cubicBezTo>
                  <a:cubicBezTo>
                    <a:pt x="1676400" y="489585"/>
                    <a:pt x="1572578" y="608648"/>
                    <a:pt x="1465898" y="723900"/>
                  </a:cubicBezTo>
                  <a:cubicBezTo>
                    <a:pt x="1463993" y="721995"/>
                    <a:pt x="1461135" y="719138"/>
                    <a:pt x="1459230" y="717233"/>
                  </a:cubicBezTo>
                  <a:cubicBezTo>
                    <a:pt x="1467803" y="701040"/>
                    <a:pt x="1476375" y="685800"/>
                    <a:pt x="1489710" y="660083"/>
                  </a:cubicBezTo>
                  <a:cubicBezTo>
                    <a:pt x="1398270" y="686753"/>
                    <a:pt x="1384935" y="621030"/>
                    <a:pt x="1361123" y="569595"/>
                  </a:cubicBezTo>
                  <a:cubicBezTo>
                    <a:pt x="1359218" y="565785"/>
                    <a:pt x="1356360" y="561023"/>
                    <a:pt x="1355408" y="557213"/>
                  </a:cubicBezTo>
                  <a:cubicBezTo>
                    <a:pt x="1339215" y="463868"/>
                    <a:pt x="1263968" y="438150"/>
                    <a:pt x="1188720" y="419100"/>
                  </a:cubicBezTo>
                  <a:cubicBezTo>
                    <a:pt x="1095375" y="396240"/>
                    <a:pt x="989648" y="477203"/>
                    <a:pt x="981075" y="572453"/>
                  </a:cubicBezTo>
                  <a:cubicBezTo>
                    <a:pt x="975360" y="638175"/>
                    <a:pt x="949643" y="659130"/>
                    <a:pt x="883920" y="654368"/>
                  </a:cubicBezTo>
                  <a:cubicBezTo>
                    <a:pt x="866775" y="653415"/>
                    <a:pt x="849630" y="654368"/>
                    <a:pt x="830580" y="654368"/>
                  </a:cubicBezTo>
                  <a:cubicBezTo>
                    <a:pt x="840105" y="689610"/>
                    <a:pt x="849630" y="721043"/>
                    <a:pt x="858203" y="751523"/>
                  </a:cubicBezTo>
                  <a:cubicBezTo>
                    <a:pt x="681038" y="627698"/>
                    <a:pt x="513398" y="503873"/>
                    <a:pt x="353378" y="370523"/>
                  </a:cubicBezTo>
                  <a:cubicBezTo>
                    <a:pt x="298133" y="324803"/>
                    <a:pt x="260985" y="258128"/>
                    <a:pt x="220980" y="208598"/>
                  </a:cubicBezTo>
                  <a:cubicBezTo>
                    <a:pt x="188595" y="188595"/>
                    <a:pt x="160973" y="170498"/>
                    <a:pt x="133350" y="153353"/>
                  </a:cubicBezTo>
                  <a:cubicBezTo>
                    <a:pt x="131445" y="155258"/>
                    <a:pt x="129540" y="157163"/>
                    <a:pt x="128588" y="160020"/>
                  </a:cubicBezTo>
                  <a:cubicBezTo>
                    <a:pt x="139065" y="180023"/>
                    <a:pt x="149543" y="200025"/>
                    <a:pt x="160973" y="222885"/>
                  </a:cubicBezTo>
                  <a:cubicBezTo>
                    <a:pt x="138113" y="211455"/>
                    <a:pt x="119063" y="202883"/>
                    <a:pt x="99060" y="193358"/>
                  </a:cubicBezTo>
                  <a:cubicBezTo>
                    <a:pt x="97155" y="197168"/>
                    <a:pt x="95250" y="200978"/>
                    <a:pt x="93345" y="203835"/>
                  </a:cubicBezTo>
                  <a:cubicBezTo>
                    <a:pt x="101918" y="214313"/>
                    <a:pt x="111443" y="225743"/>
                    <a:pt x="121920" y="239078"/>
                  </a:cubicBezTo>
                  <a:cubicBezTo>
                    <a:pt x="111443" y="240030"/>
                    <a:pt x="103823" y="240030"/>
                    <a:pt x="90488" y="240983"/>
                  </a:cubicBezTo>
                  <a:cubicBezTo>
                    <a:pt x="109538" y="264795"/>
                    <a:pt x="124778" y="283845"/>
                    <a:pt x="140970" y="303848"/>
                  </a:cubicBezTo>
                  <a:cubicBezTo>
                    <a:pt x="132398" y="305753"/>
                    <a:pt x="123825" y="307658"/>
                    <a:pt x="119063" y="308610"/>
                  </a:cubicBezTo>
                  <a:cubicBezTo>
                    <a:pt x="253365" y="427673"/>
                    <a:pt x="386715" y="546735"/>
                    <a:pt x="520065" y="665798"/>
                  </a:cubicBezTo>
                  <a:cubicBezTo>
                    <a:pt x="444818" y="629603"/>
                    <a:pt x="360998" y="637223"/>
                    <a:pt x="284798" y="610553"/>
                  </a:cubicBezTo>
                  <a:cubicBezTo>
                    <a:pt x="232410" y="591503"/>
                    <a:pt x="173355" y="595313"/>
                    <a:pt x="117158" y="586740"/>
                  </a:cubicBezTo>
                  <a:cubicBezTo>
                    <a:pt x="74295" y="580073"/>
                    <a:pt x="49530" y="596265"/>
                    <a:pt x="33338" y="634365"/>
                  </a:cubicBezTo>
                  <a:cubicBezTo>
                    <a:pt x="25718" y="651510"/>
                    <a:pt x="11430" y="665798"/>
                    <a:pt x="0" y="681038"/>
                  </a:cubicBezTo>
                  <a:cubicBezTo>
                    <a:pt x="0" y="687705"/>
                    <a:pt x="0" y="693420"/>
                    <a:pt x="0" y="700088"/>
                  </a:cubicBezTo>
                  <a:cubicBezTo>
                    <a:pt x="51435" y="724853"/>
                    <a:pt x="100965" y="732473"/>
                    <a:pt x="156210" y="702945"/>
                  </a:cubicBezTo>
                  <a:cubicBezTo>
                    <a:pt x="175260" y="692468"/>
                    <a:pt x="206693" y="701993"/>
                    <a:pt x="231458" y="706755"/>
                  </a:cubicBezTo>
                  <a:cubicBezTo>
                    <a:pt x="251460" y="709613"/>
                    <a:pt x="269558" y="718185"/>
                    <a:pt x="292418" y="725805"/>
                  </a:cubicBezTo>
                  <a:cubicBezTo>
                    <a:pt x="280035" y="797243"/>
                    <a:pt x="344805" y="787718"/>
                    <a:pt x="384810" y="801053"/>
                  </a:cubicBezTo>
                  <a:cubicBezTo>
                    <a:pt x="449580" y="822960"/>
                    <a:pt x="507683" y="899160"/>
                    <a:pt x="495300" y="966788"/>
                  </a:cubicBezTo>
                  <a:cubicBezTo>
                    <a:pt x="486728" y="1014413"/>
                    <a:pt x="470535" y="1060133"/>
                    <a:pt x="457200" y="1107758"/>
                  </a:cubicBezTo>
                  <a:cubicBezTo>
                    <a:pt x="448628" y="1140143"/>
                    <a:pt x="423863" y="1146810"/>
                    <a:pt x="398145" y="1135380"/>
                  </a:cubicBezTo>
                  <a:cubicBezTo>
                    <a:pt x="375285" y="1125855"/>
                    <a:pt x="353378" y="1109663"/>
                    <a:pt x="377190" y="1077278"/>
                  </a:cubicBezTo>
                  <a:cubicBezTo>
                    <a:pt x="389573" y="1061085"/>
                    <a:pt x="394335" y="1038225"/>
                    <a:pt x="398145" y="1018223"/>
                  </a:cubicBezTo>
                  <a:cubicBezTo>
                    <a:pt x="400050" y="1008698"/>
                    <a:pt x="396240" y="987743"/>
                    <a:pt x="391478" y="986790"/>
                  </a:cubicBezTo>
                  <a:cubicBezTo>
                    <a:pt x="348615" y="976313"/>
                    <a:pt x="353378" y="938213"/>
                    <a:pt x="342900" y="908685"/>
                  </a:cubicBezTo>
                  <a:cubicBezTo>
                    <a:pt x="328613" y="867728"/>
                    <a:pt x="314325" y="827723"/>
                    <a:pt x="257175" y="852488"/>
                  </a:cubicBezTo>
                  <a:cubicBezTo>
                    <a:pt x="250508" y="855345"/>
                    <a:pt x="240983" y="853440"/>
                    <a:pt x="233363" y="852488"/>
                  </a:cubicBezTo>
                  <a:cubicBezTo>
                    <a:pt x="161925" y="841058"/>
                    <a:pt x="154305" y="842963"/>
                    <a:pt x="134303" y="907733"/>
                  </a:cubicBezTo>
                  <a:cubicBezTo>
                    <a:pt x="120015" y="953453"/>
                    <a:pt x="109538" y="1000125"/>
                    <a:pt x="51435" y="998220"/>
                  </a:cubicBezTo>
                  <a:cubicBezTo>
                    <a:pt x="51435" y="1010603"/>
                    <a:pt x="50483" y="1015365"/>
                    <a:pt x="51435" y="1016318"/>
                  </a:cubicBezTo>
                  <a:cubicBezTo>
                    <a:pt x="139065" y="1042988"/>
                    <a:pt x="140018" y="1140143"/>
                    <a:pt x="194310" y="1194435"/>
                  </a:cubicBezTo>
                  <a:cubicBezTo>
                    <a:pt x="219075" y="1220153"/>
                    <a:pt x="233363" y="1254443"/>
                    <a:pt x="279083" y="1254443"/>
                  </a:cubicBezTo>
                  <a:cubicBezTo>
                    <a:pt x="306705" y="1254443"/>
                    <a:pt x="312420" y="1287780"/>
                    <a:pt x="299085" y="1311593"/>
                  </a:cubicBezTo>
                  <a:cubicBezTo>
                    <a:pt x="260985" y="1384935"/>
                    <a:pt x="213360" y="1456373"/>
                    <a:pt x="265748" y="1546860"/>
                  </a:cubicBezTo>
                  <a:cubicBezTo>
                    <a:pt x="290513" y="1590675"/>
                    <a:pt x="297180" y="1644015"/>
                    <a:pt x="315278" y="1702118"/>
                  </a:cubicBezTo>
                  <a:cubicBezTo>
                    <a:pt x="244793" y="1668780"/>
                    <a:pt x="174308" y="1656398"/>
                    <a:pt x="131445" y="1591628"/>
                  </a:cubicBezTo>
                  <a:cubicBezTo>
                    <a:pt x="119063" y="1573530"/>
                    <a:pt x="71438" y="1554480"/>
                    <a:pt x="66675" y="1559243"/>
                  </a:cubicBezTo>
                  <a:cubicBezTo>
                    <a:pt x="44768" y="1584960"/>
                    <a:pt x="25718" y="1616393"/>
                    <a:pt x="18098" y="1648778"/>
                  </a:cubicBezTo>
                  <a:cubicBezTo>
                    <a:pt x="15240" y="1661160"/>
                    <a:pt x="41910" y="1686878"/>
                    <a:pt x="60008" y="1696403"/>
                  </a:cubicBezTo>
                  <a:cubicBezTo>
                    <a:pt x="90488" y="1711643"/>
                    <a:pt x="124778" y="1718310"/>
                    <a:pt x="157163" y="1727835"/>
                  </a:cubicBezTo>
                  <a:cubicBezTo>
                    <a:pt x="185738" y="1736408"/>
                    <a:pt x="197168" y="1753553"/>
                    <a:pt x="193358" y="1784033"/>
                  </a:cubicBezTo>
                  <a:cubicBezTo>
                    <a:pt x="188595" y="1820228"/>
                    <a:pt x="205740" y="1838325"/>
                    <a:pt x="243840" y="1844040"/>
                  </a:cubicBezTo>
                  <a:cubicBezTo>
                    <a:pt x="284798" y="1849755"/>
                    <a:pt x="324803" y="1862138"/>
                    <a:pt x="364808" y="1871663"/>
                  </a:cubicBezTo>
                  <a:cubicBezTo>
                    <a:pt x="755333" y="1871663"/>
                    <a:pt x="1145858" y="1871663"/>
                    <a:pt x="1536383" y="1871663"/>
                  </a:cubicBezTo>
                  <a:cubicBezTo>
                    <a:pt x="1529715" y="1815465"/>
                    <a:pt x="1527810" y="1758315"/>
                    <a:pt x="1516380" y="1703070"/>
                  </a:cubicBezTo>
                  <a:cubicBezTo>
                    <a:pt x="1496378" y="1613535"/>
                    <a:pt x="1529715" y="1514475"/>
                    <a:pt x="1471613" y="1428750"/>
                  </a:cubicBezTo>
                  <a:close/>
                  <a:moveTo>
                    <a:pt x="675323" y="1067753"/>
                  </a:moveTo>
                  <a:cubicBezTo>
                    <a:pt x="655320" y="961073"/>
                    <a:pt x="636270" y="858203"/>
                    <a:pt x="617220" y="754380"/>
                  </a:cubicBezTo>
                  <a:cubicBezTo>
                    <a:pt x="691515" y="817245"/>
                    <a:pt x="767715" y="877253"/>
                    <a:pt x="839153" y="943928"/>
                  </a:cubicBezTo>
                  <a:cubicBezTo>
                    <a:pt x="855345" y="959168"/>
                    <a:pt x="850583" y="995363"/>
                    <a:pt x="858203" y="1036320"/>
                  </a:cubicBezTo>
                  <a:cubicBezTo>
                    <a:pt x="780098" y="997268"/>
                    <a:pt x="718185" y="993458"/>
                    <a:pt x="675323" y="1067753"/>
                  </a:cubicBezTo>
                  <a:close/>
                </a:path>
              </a:pathLst>
            </a:custGeom>
            <a:gradFill>
              <a:gsLst>
                <a:gs pos="100000">
                  <a:sysClr val="window" lastClr="FFFFFF">
                    <a:alpha val="0"/>
                  </a:sysClr>
                </a:gs>
                <a:gs pos="0">
                  <a:sysClr val="window" lastClr="FFFFFF">
                    <a:alpha val="64000"/>
                  </a:sysClr>
                </a:gs>
              </a:gsLst>
              <a:lin ang="5400000" scaled="1"/>
            </a:gradFill>
            <a:ln w="9525" cap="flat">
              <a:gradFill>
                <a:gsLst>
                  <a:gs pos="0">
                    <a:srgbClr val="2C9038"/>
                  </a:gs>
                  <a:gs pos="100000">
                    <a:srgbClr val="1B2558">
                      <a:lumMod val="30000"/>
                      <a:lumOff val="70000"/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</p:grpSp>
      <p:grpSp>
        <p:nvGrpSpPr>
          <p:cNvPr id="9" name="PA-组合 8">
            <a:extLst>
              <a:ext uri="{FF2B5EF4-FFF2-40B4-BE49-F238E27FC236}">
                <a16:creationId xmlns:a16="http://schemas.microsoft.com/office/drawing/2014/main" id="{0956FCE7-DD12-45AF-8398-C7E971C273F3}"/>
              </a:ext>
            </a:extLst>
          </p:cNvPr>
          <p:cNvGrpSpPr/>
          <p:nvPr>
            <p:custDataLst>
              <p:tags r:id="rId9"/>
            </p:custDataLst>
          </p:nvPr>
        </p:nvGrpSpPr>
        <p:grpSpPr>
          <a:xfrm>
            <a:off x="3445033" y="1630626"/>
            <a:ext cx="5301934" cy="2867755"/>
            <a:chOff x="3926099" y="1630626"/>
            <a:chExt cx="5301934" cy="2867755"/>
          </a:xfrm>
        </p:grpSpPr>
        <p:sp>
          <p:nvSpPr>
            <p:cNvPr id="123" name="PA-任意多边形 20">
              <a:extLst>
                <a:ext uri="{FF2B5EF4-FFF2-40B4-BE49-F238E27FC236}">
                  <a16:creationId xmlns:a16="http://schemas.microsoft.com/office/drawing/2014/main" id="{B9F2D00B-F97E-4502-93A3-1DF07028120B}"/>
                </a:ext>
              </a:extLst>
            </p:cNvPr>
            <p:cNvSpPr>
              <a:spLocks noEditPoints="1"/>
            </p:cNvSpPr>
            <p:nvPr>
              <p:custDataLst>
                <p:tags r:id="rId12"/>
              </p:custDataLst>
            </p:nvPr>
          </p:nvSpPr>
          <p:spPr bwMode="auto">
            <a:xfrm rot="17349872" flipH="1">
              <a:off x="5159861" y="3240229"/>
              <a:ext cx="519720" cy="1996584"/>
            </a:xfrm>
            <a:custGeom>
              <a:avLst/>
              <a:gdLst>
                <a:gd name="T0" fmla="*/ 546 w 571"/>
                <a:gd name="T1" fmla="*/ 238 h 2550"/>
                <a:gd name="T2" fmla="*/ 546 w 571"/>
                <a:gd name="T3" fmla="*/ 431 h 2550"/>
                <a:gd name="T4" fmla="*/ 549 w 571"/>
                <a:gd name="T5" fmla="*/ 561 h 2550"/>
                <a:gd name="T6" fmla="*/ 542 w 571"/>
                <a:gd name="T7" fmla="*/ 590 h 2550"/>
                <a:gd name="T8" fmla="*/ 543 w 571"/>
                <a:gd name="T9" fmla="*/ 712 h 2550"/>
                <a:gd name="T10" fmla="*/ 544 w 571"/>
                <a:gd name="T11" fmla="*/ 750 h 2550"/>
                <a:gd name="T12" fmla="*/ 543 w 571"/>
                <a:gd name="T13" fmla="*/ 916 h 2550"/>
                <a:gd name="T14" fmla="*/ 547 w 571"/>
                <a:gd name="T15" fmla="*/ 1002 h 2550"/>
                <a:gd name="T16" fmla="*/ 548 w 571"/>
                <a:gd name="T17" fmla="*/ 1078 h 2550"/>
                <a:gd name="T18" fmla="*/ 559 w 571"/>
                <a:gd name="T19" fmla="*/ 1159 h 2550"/>
                <a:gd name="T20" fmla="*/ 550 w 571"/>
                <a:gd name="T21" fmla="*/ 1227 h 2550"/>
                <a:gd name="T22" fmla="*/ 523 w 571"/>
                <a:gd name="T23" fmla="*/ 1388 h 2550"/>
                <a:gd name="T24" fmla="*/ 506 w 571"/>
                <a:gd name="T25" fmla="*/ 1515 h 2550"/>
                <a:gd name="T26" fmla="*/ 481 w 571"/>
                <a:gd name="T27" fmla="*/ 1616 h 2550"/>
                <a:gd name="T28" fmla="*/ 474 w 571"/>
                <a:gd name="T29" fmla="*/ 1655 h 2550"/>
                <a:gd name="T30" fmla="*/ 463 w 571"/>
                <a:gd name="T31" fmla="*/ 1718 h 2550"/>
                <a:gd name="T32" fmla="*/ 444 w 571"/>
                <a:gd name="T33" fmla="*/ 1793 h 2550"/>
                <a:gd name="T34" fmla="*/ 412 w 571"/>
                <a:gd name="T35" fmla="*/ 1847 h 2550"/>
                <a:gd name="T36" fmla="*/ 395 w 571"/>
                <a:gd name="T37" fmla="*/ 1927 h 2550"/>
                <a:gd name="T38" fmla="*/ 363 w 571"/>
                <a:gd name="T39" fmla="*/ 1959 h 2550"/>
                <a:gd name="T40" fmla="*/ 358 w 571"/>
                <a:gd name="T41" fmla="*/ 1971 h 2550"/>
                <a:gd name="T42" fmla="*/ 336 w 571"/>
                <a:gd name="T43" fmla="*/ 2023 h 2550"/>
                <a:gd name="T44" fmla="*/ 272 w 571"/>
                <a:gd name="T45" fmla="*/ 2141 h 2550"/>
                <a:gd name="T46" fmla="*/ 253 w 571"/>
                <a:gd name="T47" fmla="*/ 2158 h 2550"/>
                <a:gd name="T48" fmla="*/ 226 w 571"/>
                <a:gd name="T49" fmla="*/ 2194 h 2550"/>
                <a:gd name="T50" fmla="*/ 220 w 571"/>
                <a:gd name="T51" fmla="*/ 2233 h 2550"/>
                <a:gd name="T52" fmla="*/ 168 w 571"/>
                <a:gd name="T53" fmla="*/ 2297 h 2550"/>
                <a:gd name="T54" fmla="*/ 25 w 571"/>
                <a:gd name="T55" fmla="*/ 2530 h 2550"/>
                <a:gd name="T56" fmla="*/ 36 w 571"/>
                <a:gd name="T57" fmla="*/ 2477 h 2550"/>
                <a:gd name="T58" fmla="*/ 58 w 571"/>
                <a:gd name="T59" fmla="*/ 2463 h 2550"/>
                <a:gd name="T60" fmla="*/ 119 w 571"/>
                <a:gd name="T61" fmla="*/ 2352 h 2550"/>
                <a:gd name="T62" fmla="*/ 73 w 571"/>
                <a:gd name="T63" fmla="*/ 2394 h 2550"/>
                <a:gd name="T64" fmla="*/ 90 w 571"/>
                <a:gd name="T65" fmla="*/ 2354 h 2550"/>
                <a:gd name="T66" fmla="*/ 119 w 571"/>
                <a:gd name="T67" fmla="*/ 2326 h 2550"/>
                <a:gd name="T68" fmla="*/ 153 w 571"/>
                <a:gd name="T69" fmla="*/ 2293 h 2550"/>
                <a:gd name="T70" fmla="*/ 150 w 571"/>
                <a:gd name="T71" fmla="*/ 2252 h 2550"/>
                <a:gd name="T72" fmla="*/ 191 w 571"/>
                <a:gd name="T73" fmla="*/ 2146 h 2550"/>
                <a:gd name="T74" fmla="*/ 222 w 571"/>
                <a:gd name="T75" fmla="*/ 2077 h 2550"/>
                <a:gd name="T76" fmla="*/ 259 w 571"/>
                <a:gd name="T77" fmla="*/ 2007 h 2550"/>
                <a:gd name="T78" fmla="*/ 304 w 571"/>
                <a:gd name="T79" fmla="*/ 1884 h 2550"/>
                <a:gd name="T80" fmla="*/ 332 w 571"/>
                <a:gd name="T81" fmla="*/ 1790 h 2550"/>
                <a:gd name="T82" fmla="*/ 355 w 571"/>
                <a:gd name="T83" fmla="*/ 1699 h 2550"/>
                <a:gd name="T84" fmla="*/ 373 w 571"/>
                <a:gd name="T85" fmla="*/ 1562 h 2550"/>
                <a:gd name="T86" fmla="*/ 421 w 571"/>
                <a:gd name="T87" fmla="*/ 1118 h 2550"/>
                <a:gd name="T88" fmla="*/ 425 w 571"/>
                <a:gd name="T89" fmla="*/ 1013 h 2550"/>
                <a:gd name="T90" fmla="*/ 422 w 571"/>
                <a:gd name="T91" fmla="*/ 921 h 2550"/>
                <a:gd name="T92" fmla="*/ 430 w 571"/>
                <a:gd name="T93" fmla="*/ 422 h 2550"/>
                <a:gd name="T94" fmla="*/ 479 w 571"/>
                <a:gd name="T95" fmla="*/ 81 h 2550"/>
                <a:gd name="T96" fmla="*/ 395 w 571"/>
                <a:gd name="T97" fmla="*/ 1554 h 2550"/>
                <a:gd name="T98" fmla="*/ 358 w 571"/>
                <a:gd name="T99" fmla="*/ 1739 h 2550"/>
                <a:gd name="T100" fmla="*/ 314 w 571"/>
                <a:gd name="T101" fmla="*/ 1912 h 2550"/>
                <a:gd name="T102" fmla="*/ 369 w 571"/>
                <a:gd name="T103" fmla="*/ 1753 h 2550"/>
                <a:gd name="T104" fmla="*/ 339 w 571"/>
                <a:gd name="T105" fmla="*/ 1854 h 2550"/>
                <a:gd name="T106" fmla="*/ 355 w 571"/>
                <a:gd name="T107" fmla="*/ 1950 h 2550"/>
                <a:gd name="T108" fmla="*/ 335 w 571"/>
                <a:gd name="T109" fmla="*/ 1990 h 2550"/>
                <a:gd name="T110" fmla="*/ 307 w 571"/>
                <a:gd name="T111" fmla="*/ 2064 h 2550"/>
                <a:gd name="T112" fmla="*/ 216 w 571"/>
                <a:gd name="T113" fmla="*/ 2089 h 2550"/>
                <a:gd name="T114" fmla="*/ 180 w 571"/>
                <a:gd name="T115" fmla="*/ 2214 h 2550"/>
                <a:gd name="T116" fmla="*/ 188 w 571"/>
                <a:gd name="T117" fmla="*/ 2212 h 2550"/>
                <a:gd name="T118" fmla="*/ 171 w 571"/>
                <a:gd name="T119" fmla="*/ 2263 h 2550"/>
                <a:gd name="T120" fmla="*/ 42 w 571"/>
                <a:gd name="T121" fmla="*/ 2487 h 2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71" h="2550">
                  <a:moveTo>
                    <a:pt x="516" y="19"/>
                  </a:moveTo>
                  <a:cubicBezTo>
                    <a:pt x="523" y="7"/>
                    <a:pt x="536" y="1"/>
                    <a:pt x="549" y="0"/>
                  </a:cubicBezTo>
                  <a:cubicBezTo>
                    <a:pt x="545" y="6"/>
                    <a:pt x="540" y="12"/>
                    <a:pt x="535" y="18"/>
                  </a:cubicBezTo>
                  <a:cubicBezTo>
                    <a:pt x="553" y="27"/>
                    <a:pt x="562" y="47"/>
                    <a:pt x="571" y="64"/>
                  </a:cubicBezTo>
                  <a:cubicBezTo>
                    <a:pt x="555" y="88"/>
                    <a:pt x="555" y="119"/>
                    <a:pt x="549" y="147"/>
                  </a:cubicBezTo>
                  <a:cubicBezTo>
                    <a:pt x="548" y="177"/>
                    <a:pt x="543" y="208"/>
                    <a:pt x="546" y="238"/>
                  </a:cubicBezTo>
                  <a:cubicBezTo>
                    <a:pt x="550" y="235"/>
                    <a:pt x="554" y="233"/>
                    <a:pt x="558" y="230"/>
                  </a:cubicBezTo>
                  <a:cubicBezTo>
                    <a:pt x="554" y="236"/>
                    <a:pt x="550" y="241"/>
                    <a:pt x="548" y="249"/>
                  </a:cubicBezTo>
                  <a:cubicBezTo>
                    <a:pt x="544" y="285"/>
                    <a:pt x="547" y="322"/>
                    <a:pt x="550" y="359"/>
                  </a:cubicBezTo>
                  <a:cubicBezTo>
                    <a:pt x="549" y="359"/>
                    <a:pt x="545" y="359"/>
                    <a:pt x="544" y="359"/>
                  </a:cubicBezTo>
                  <a:cubicBezTo>
                    <a:pt x="545" y="359"/>
                    <a:pt x="548" y="360"/>
                    <a:pt x="550" y="360"/>
                  </a:cubicBezTo>
                  <a:cubicBezTo>
                    <a:pt x="551" y="384"/>
                    <a:pt x="552" y="408"/>
                    <a:pt x="546" y="431"/>
                  </a:cubicBezTo>
                  <a:cubicBezTo>
                    <a:pt x="547" y="433"/>
                    <a:pt x="548" y="435"/>
                    <a:pt x="549" y="437"/>
                  </a:cubicBezTo>
                  <a:cubicBezTo>
                    <a:pt x="549" y="438"/>
                    <a:pt x="549" y="441"/>
                    <a:pt x="549" y="443"/>
                  </a:cubicBezTo>
                  <a:cubicBezTo>
                    <a:pt x="552" y="469"/>
                    <a:pt x="547" y="495"/>
                    <a:pt x="543" y="520"/>
                  </a:cubicBezTo>
                  <a:cubicBezTo>
                    <a:pt x="540" y="526"/>
                    <a:pt x="541" y="532"/>
                    <a:pt x="545" y="537"/>
                  </a:cubicBezTo>
                  <a:cubicBezTo>
                    <a:pt x="538" y="533"/>
                    <a:pt x="538" y="533"/>
                    <a:pt x="538" y="533"/>
                  </a:cubicBezTo>
                  <a:cubicBezTo>
                    <a:pt x="543" y="542"/>
                    <a:pt x="548" y="551"/>
                    <a:pt x="549" y="561"/>
                  </a:cubicBezTo>
                  <a:cubicBezTo>
                    <a:pt x="553" y="558"/>
                    <a:pt x="553" y="558"/>
                    <a:pt x="553" y="558"/>
                  </a:cubicBezTo>
                  <a:cubicBezTo>
                    <a:pt x="550" y="562"/>
                    <a:pt x="547" y="567"/>
                    <a:pt x="543" y="572"/>
                  </a:cubicBezTo>
                  <a:cubicBezTo>
                    <a:pt x="546" y="573"/>
                    <a:pt x="551" y="574"/>
                    <a:pt x="554" y="574"/>
                  </a:cubicBezTo>
                  <a:cubicBezTo>
                    <a:pt x="550" y="577"/>
                    <a:pt x="546" y="580"/>
                    <a:pt x="542" y="584"/>
                  </a:cubicBezTo>
                  <a:cubicBezTo>
                    <a:pt x="545" y="585"/>
                    <a:pt x="551" y="588"/>
                    <a:pt x="554" y="589"/>
                  </a:cubicBezTo>
                  <a:cubicBezTo>
                    <a:pt x="550" y="589"/>
                    <a:pt x="546" y="590"/>
                    <a:pt x="542" y="590"/>
                  </a:cubicBezTo>
                  <a:cubicBezTo>
                    <a:pt x="543" y="598"/>
                    <a:pt x="544" y="605"/>
                    <a:pt x="545" y="612"/>
                  </a:cubicBezTo>
                  <a:cubicBezTo>
                    <a:pt x="547" y="613"/>
                    <a:pt x="552" y="615"/>
                    <a:pt x="554" y="616"/>
                  </a:cubicBezTo>
                  <a:cubicBezTo>
                    <a:pt x="549" y="623"/>
                    <a:pt x="543" y="629"/>
                    <a:pt x="541" y="637"/>
                  </a:cubicBezTo>
                  <a:cubicBezTo>
                    <a:pt x="540" y="651"/>
                    <a:pt x="542" y="664"/>
                    <a:pt x="541" y="677"/>
                  </a:cubicBezTo>
                  <a:cubicBezTo>
                    <a:pt x="541" y="685"/>
                    <a:pt x="539" y="694"/>
                    <a:pt x="545" y="700"/>
                  </a:cubicBezTo>
                  <a:cubicBezTo>
                    <a:pt x="545" y="703"/>
                    <a:pt x="544" y="709"/>
                    <a:pt x="543" y="712"/>
                  </a:cubicBezTo>
                  <a:cubicBezTo>
                    <a:pt x="546" y="712"/>
                    <a:pt x="552" y="711"/>
                    <a:pt x="555" y="710"/>
                  </a:cubicBezTo>
                  <a:cubicBezTo>
                    <a:pt x="556" y="720"/>
                    <a:pt x="550" y="720"/>
                    <a:pt x="544" y="719"/>
                  </a:cubicBezTo>
                  <a:cubicBezTo>
                    <a:pt x="544" y="723"/>
                    <a:pt x="545" y="728"/>
                    <a:pt x="545" y="733"/>
                  </a:cubicBezTo>
                  <a:cubicBezTo>
                    <a:pt x="547" y="730"/>
                    <a:pt x="550" y="724"/>
                    <a:pt x="552" y="721"/>
                  </a:cubicBezTo>
                  <a:cubicBezTo>
                    <a:pt x="560" y="731"/>
                    <a:pt x="555" y="743"/>
                    <a:pt x="550" y="753"/>
                  </a:cubicBezTo>
                  <a:cubicBezTo>
                    <a:pt x="549" y="752"/>
                    <a:pt x="546" y="751"/>
                    <a:pt x="544" y="750"/>
                  </a:cubicBezTo>
                  <a:cubicBezTo>
                    <a:pt x="544" y="762"/>
                    <a:pt x="544" y="775"/>
                    <a:pt x="544" y="787"/>
                  </a:cubicBezTo>
                  <a:cubicBezTo>
                    <a:pt x="543" y="788"/>
                    <a:pt x="540" y="791"/>
                    <a:pt x="539" y="793"/>
                  </a:cubicBezTo>
                  <a:cubicBezTo>
                    <a:pt x="538" y="810"/>
                    <a:pt x="538" y="826"/>
                    <a:pt x="540" y="843"/>
                  </a:cubicBezTo>
                  <a:cubicBezTo>
                    <a:pt x="542" y="839"/>
                    <a:pt x="545" y="835"/>
                    <a:pt x="547" y="832"/>
                  </a:cubicBezTo>
                  <a:cubicBezTo>
                    <a:pt x="544" y="848"/>
                    <a:pt x="539" y="864"/>
                    <a:pt x="543" y="881"/>
                  </a:cubicBezTo>
                  <a:cubicBezTo>
                    <a:pt x="548" y="892"/>
                    <a:pt x="539" y="904"/>
                    <a:pt x="543" y="916"/>
                  </a:cubicBezTo>
                  <a:cubicBezTo>
                    <a:pt x="545" y="928"/>
                    <a:pt x="546" y="941"/>
                    <a:pt x="544" y="953"/>
                  </a:cubicBezTo>
                  <a:cubicBezTo>
                    <a:pt x="549" y="951"/>
                    <a:pt x="555" y="950"/>
                    <a:pt x="560" y="948"/>
                  </a:cubicBezTo>
                  <a:cubicBezTo>
                    <a:pt x="559" y="956"/>
                    <a:pt x="557" y="964"/>
                    <a:pt x="554" y="971"/>
                  </a:cubicBezTo>
                  <a:cubicBezTo>
                    <a:pt x="555" y="973"/>
                    <a:pt x="556" y="977"/>
                    <a:pt x="556" y="979"/>
                  </a:cubicBezTo>
                  <a:cubicBezTo>
                    <a:pt x="553" y="979"/>
                    <a:pt x="548" y="978"/>
                    <a:pt x="545" y="978"/>
                  </a:cubicBezTo>
                  <a:cubicBezTo>
                    <a:pt x="546" y="986"/>
                    <a:pt x="546" y="994"/>
                    <a:pt x="547" y="1002"/>
                  </a:cubicBezTo>
                  <a:cubicBezTo>
                    <a:pt x="552" y="1000"/>
                    <a:pt x="556" y="997"/>
                    <a:pt x="561" y="995"/>
                  </a:cubicBezTo>
                  <a:cubicBezTo>
                    <a:pt x="560" y="999"/>
                    <a:pt x="558" y="1006"/>
                    <a:pt x="557" y="1009"/>
                  </a:cubicBezTo>
                  <a:cubicBezTo>
                    <a:pt x="564" y="1024"/>
                    <a:pt x="560" y="1042"/>
                    <a:pt x="552" y="1056"/>
                  </a:cubicBezTo>
                  <a:cubicBezTo>
                    <a:pt x="554" y="1054"/>
                    <a:pt x="559" y="1052"/>
                    <a:pt x="561" y="1050"/>
                  </a:cubicBezTo>
                  <a:cubicBezTo>
                    <a:pt x="559" y="1058"/>
                    <a:pt x="558" y="1067"/>
                    <a:pt x="557" y="1075"/>
                  </a:cubicBezTo>
                  <a:cubicBezTo>
                    <a:pt x="554" y="1076"/>
                    <a:pt x="550" y="1077"/>
                    <a:pt x="548" y="1078"/>
                  </a:cubicBezTo>
                  <a:cubicBezTo>
                    <a:pt x="547" y="1090"/>
                    <a:pt x="546" y="1102"/>
                    <a:pt x="547" y="1114"/>
                  </a:cubicBezTo>
                  <a:cubicBezTo>
                    <a:pt x="552" y="1106"/>
                    <a:pt x="554" y="1096"/>
                    <a:pt x="557" y="1087"/>
                  </a:cubicBezTo>
                  <a:cubicBezTo>
                    <a:pt x="557" y="1102"/>
                    <a:pt x="554" y="1116"/>
                    <a:pt x="547" y="1129"/>
                  </a:cubicBezTo>
                  <a:cubicBezTo>
                    <a:pt x="548" y="1131"/>
                    <a:pt x="550" y="1134"/>
                    <a:pt x="551" y="1136"/>
                  </a:cubicBezTo>
                  <a:cubicBezTo>
                    <a:pt x="545" y="1148"/>
                    <a:pt x="546" y="1161"/>
                    <a:pt x="545" y="1174"/>
                  </a:cubicBezTo>
                  <a:cubicBezTo>
                    <a:pt x="550" y="1169"/>
                    <a:pt x="554" y="1164"/>
                    <a:pt x="559" y="1159"/>
                  </a:cubicBezTo>
                  <a:cubicBezTo>
                    <a:pt x="558" y="1164"/>
                    <a:pt x="558" y="1170"/>
                    <a:pt x="557" y="1175"/>
                  </a:cubicBezTo>
                  <a:cubicBezTo>
                    <a:pt x="555" y="1176"/>
                    <a:pt x="549" y="1177"/>
                    <a:pt x="547" y="1178"/>
                  </a:cubicBezTo>
                  <a:cubicBezTo>
                    <a:pt x="542" y="1184"/>
                    <a:pt x="554" y="1184"/>
                    <a:pt x="557" y="1186"/>
                  </a:cubicBezTo>
                  <a:cubicBezTo>
                    <a:pt x="560" y="1190"/>
                    <a:pt x="563" y="1193"/>
                    <a:pt x="566" y="1197"/>
                  </a:cubicBezTo>
                  <a:cubicBezTo>
                    <a:pt x="558" y="1212"/>
                    <a:pt x="561" y="1231"/>
                    <a:pt x="550" y="1244"/>
                  </a:cubicBezTo>
                  <a:cubicBezTo>
                    <a:pt x="550" y="1240"/>
                    <a:pt x="550" y="1231"/>
                    <a:pt x="550" y="1227"/>
                  </a:cubicBezTo>
                  <a:cubicBezTo>
                    <a:pt x="548" y="1233"/>
                    <a:pt x="546" y="1238"/>
                    <a:pt x="544" y="1244"/>
                  </a:cubicBezTo>
                  <a:cubicBezTo>
                    <a:pt x="548" y="1246"/>
                    <a:pt x="552" y="1248"/>
                    <a:pt x="556" y="1251"/>
                  </a:cubicBezTo>
                  <a:cubicBezTo>
                    <a:pt x="552" y="1250"/>
                    <a:pt x="546" y="1248"/>
                    <a:pt x="543" y="1247"/>
                  </a:cubicBezTo>
                  <a:cubicBezTo>
                    <a:pt x="541" y="1274"/>
                    <a:pt x="532" y="1300"/>
                    <a:pt x="532" y="1327"/>
                  </a:cubicBezTo>
                  <a:cubicBezTo>
                    <a:pt x="533" y="1328"/>
                    <a:pt x="536" y="1330"/>
                    <a:pt x="537" y="1331"/>
                  </a:cubicBezTo>
                  <a:cubicBezTo>
                    <a:pt x="534" y="1351"/>
                    <a:pt x="525" y="1369"/>
                    <a:pt x="523" y="1388"/>
                  </a:cubicBezTo>
                  <a:cubicBezTo>
                    <a:pt x="524" y="1392"/>
                    <a:pt x="526" y="1397"/>
                    <a:pt x="527" y="1401"/>
                  </a:cubicBezTo>
                  <a:cubicBezTo>
                    <a:pt x="525" y="1398"/>
                    <a:pt x="521" y="1391"/>
                    <a:pt x="519" y="1388"/>
                  </a:cubicBezTo>
                  <a:cubicBezTo>
                    <a:pt x="519" y="1399"/>
                    <a:pt x="518" y="1410"/>
                    <a:pt x="518" y="1421"/>
                  </a:cubicBezTo>
                  <a:cubicBezTo>
                    <a:pt x="521" y="1418"/>
                    <a:pt x="526" y="1413"/>
                    <a:pt x="529" y="1410"/>
                  </a:cubicBezTo>
                  <a:cubicBezTo>
                    <a:pt x="534" y="1432"/>
                    <a:pt x="524" y="1452"/>
                    <a:pt x="513" y="1469"/>
                  </a:cubicBezTo>
                  <a:cubicBezTo>
                    <a:pt x="508" y="1484"/>
                    <a:pt x="501" y="1499"/>
                    <a:pt x="506" y="1515"/>
                  </a:cubicBezTo>
                  <a:cubicBezTo>
                    <a:pt x="496" y="1514"/>
                    <a:pt x="496" y="1514"/>
                    <a:pt x="496" y="1514"/>
                  </a:cubicBezTo>
                  <a:cubicBezTo>
                    <a:pt x="498" y="1515"/>
                    <a:pt x="504" y="1518"/>
                    <a:pt x="506" y="1520"/>
                  </a:cubicBezTo>
                  <a:cubicBezTo>
                    <a:pt x="504" y="1529"/>
                    <a:pt x="500" y="1538"/>
                    <a:pt x="504" y="1547"/>
                  </a:cubicBezTo>
                  <a:cubicBezTo>
                    <a:pt x="506" y="1540"/>
                    <a:pt x="508" y="1533"/>
                    <a:pt x="510" y="1527"/>
                  </a:cubicBezTo>
                  <a:cubicBezTo>
                    <a:pt x="510" y="1543"/>
                    <a:pt x="510" y="1561"/>
                    <a:pt x="501" y="1575"/>
                  </a:cubicBezTo>
                  <a:cubicBezTo>
                    <a:pt x="492" y="1588"/>
                    <a:pt x="489" y="1603"/>
                    <a:pt x="481" y="1616"/>
                  </a:cubicBezTo>
                  <a:cubicBezTo>
                    <a:pt x="487" y="1621"/>
                    <a:pt x="487" y="1621"/>
                    <a:pt x="487" y="1621"/>
                  </a:cubicBezTo>
                  <a:cubicBezTo>
                    <a:pt x="481" y="1621"/>
                    <a:pt x="476" y="1622"/>
                    <a:pt x="470" y="1622"/>
                  </a:cubicBezTo>
                  <a:cubicBezTo>
                    <a:pt x="474" y="1624"/>
                    <a:pt x="478" y="1625"/>
                    <a:pt x="482" y="1627"/>
                  </a:cubicBezTo>
                  <a:cubicBezTo>
                    <a:pt x="479" y="1635"/>
                    <a:pt x="476" y="1643"/>
                    <a:pt x="474" y="1651"/>
                  </a:cubicBezTo>
                  <a:cubicBezTo>
                    <a:pt x="471" y="1651"/>
                    <a:pt x="467" y="1651"/>
                    <a:pt x="465" y="1651"/>
                  </a:cubicBezTo>
                  <a:cubicBezTo>
                    <a:pt x="467" y="1652"/>
                    <a:pt x="471" y="1654"/>
                    <a:pt x="474" y="1655"/>
                  </a:cubicBezTo>
                  <a:cubicBezTo>
                    <a:pt x="472" y="1662"/>
                    <a:pt x="470" y="1668"/>
                    <a:pt x="469" y="1674"/>
                  </a:cubicBezTo>
                  <a:cubicBezTo>
                    <a:pt x="470" y="1676"/>
                    <a:pt x="473" y="1679"/>
                    <a:pt x="475" y="1681"/>
                  </a:cubicBezTo>
                  <a:cubicBezTo>
                    <a:pt x="470" y="1682"/>
                    <a:pt x="465" y="1682"/>
                    <a:pt x="460" y="1683"/>
                  </a:cubicBezTo>
                  <a:cubicBezTo>
                    <a:pt x="461" y="1683"/>
                    <a:pt x="464" y="1685"/>
                    <a:pt x="466" y="1685"/>
                  </a:cubicBezTo>
                  <a:cubicBezTo>
                    <a:pt x="467" y="1699"/>
                    <a:pt x="458" y="1711"/>
                    <a:pt x="453" y="1724"/>
                  </a:cubicBezTo>
                  <a:cubicBezTo>
                    <a:pt x="455" y="1723"/>
                    <a:pt x="461" y="1720"/>
                    <a:pt x="463" y="1718"/>
                  </a:cubicBezTo>
                  <a:cubicBezTo>
                    <a:pt x="460" y="1723"/>
                    <a:pt x="457" y="1728"/>
                    <a:pt x="454" y="1732"/>
                  </a:cubicBezTo>
                  <a:cubicBezTo>
                    <a:pt x="450" y="1739"/>
                    <a:pt x="446" y="1745"/>
                    <a:pt x="442" y="1751"/>
                  </a:cubicBezTo>
                  <a:cubicBezTo>
                    <a:pt x="444" y="1751"/>
                    <a:pt x="448" y="1750"/>
                    <a:pt x="450" y="1749"/>
                  </a:cubicBezTo>
                  <a:cubicBezTo>
                    <a:pt x="450" y="1754"/>
                    <a:pt x="450" y="1760"/>
                    <a:pt x="449" y="1765"/>
                  </a:cubicBezTo>
                  <a:cubicBezTo>
                    <a:pt x="443" y="1771"/>
                    <a:pt x="438" y="1778"/>
                    <a:pt x="433" y="1786"/>
                  </a:cubicBezTo>
                  <a:cubicBezTo>
                    <a:pt x="437" y="1788"/>
                    <a:pt x="440" y="1791"/>
                    <a:pt x="444" y="1793"/>
                  </a:cubicBezTo>
                  <a:cubicBezTo>
                    <a:pt x="443" y="1795"/>
                    <a:pt x="439" y="1798"/>
                    <a:pt x="437" y="1799"/>
                  </a:cubicBezTo>
                  <a:cubicBezTo>
                    <a:pt x="432" y="1807"/>
                    <a:pt x="425" y="1815"/>
                    <a:pt x="429" y="1825"/>
                  </a:cubicBezTo>
                  <a:cubicBezTo>
                    <a:pt x="432" y="1823"/>
                    <a:pt x="437" y="1819"/>
                    <a:pt x="439" y="1817"/>
                  </a:cubicBezTo>
                  <a:cubicBezTo>
                    <a:pt x="436" y="1823"/>
                    <a:pt x="433" y="1829"/>
                    <a:pt x="430" y="1835"/>
                  </a:cubicBezTo>
                  <a:cubicBezTo>
                    <a:pt x="427" y="1835"/>
                    <a:pt x="423" y="1836"/>
                    <a:pt x="419" y="1836"/>
                  </a:cubicBezTo>
                  <a:cubicBezTo>
                    <a:pt x="417" y="1839"/>
                    <a:pt x="414" y="1845"/>
                    <a:pt x="412" y="1847"/>
                  </a:cubicBezTo>
                  <a:cubicBezTo>
                    <a:pt x="416" y="1847"/>
                    <a:pt x="420" y="1847"/>
                    <a:pt x="424" y="1846"/>
                  </a:cubicBezTo>
                  <a:cubicBezTo>
                    <a:pt x="421" y="1853"/>
                    <a:pt x="418" y="1860"/>
                    <a:pt x="416" y="1866"/>
                  </a:cubicBezTo>
                  <a:cubicBezTo>
                    <a:pt x="416" y="1868"/>
                    <a:pt x="417" y="1871"/>
                    <a:pt x="417" y="1872"/>
                  </a:cubicBezTo>
                  <a:cubicBezTo>
                    <a:pt x="413" y="1885"/>
                    <a:pt x="405" y="1896"/>
                    <a:pt x="392" y="1901"/>
                  </a:cubicBezTo>
                  <a:cubicBezTo>
                    <a:pt x="395" y="1906"/>
                    <a:pt x="397" y="1911"/>
                    <a:pt x="399" y="1916"/>
                  </a:cubicBezTo>
                  <a:cubicBezTo>
                    <a:pt x="398" y="1919"/>
                    <a:pt x="396" y="1924"/>
                    <a:pt x="395" y="1927"/>
                  </a:cubicBezTo>
                  <a:cubicBezTo>
                    <a:pt x="392" y="1927"/>
                    <a:pt x="387" y="1926"/>
                    <a:pt x="385" y="1926"/>
                  </a:cubicBezTo>
                  <a:cubicBezTo>
                    <a:pt x="385" y="1930"/>
                    <a:pt x="386" y="1933"/>
                    <a:pt x="386" y="1937"/>
                  </a:cubicBezTo>
                  <a:cubicBezTo>
                    <a:pt x="382" y="1945"/>
                    <a:pt x="378" y="1953"/>
                    <a:pt x="374" y="1961"/>
                  </a:cubicBezTo>
                  <a:cubicBezTo>
                    <a:pt x="382" y="1959"/>
                    <a:pt x="382" y="1959"/>
                    <a:pt x="382" y="1959"/>
                  </a:cubicBezTo>
                  <a:cubicBezTo>
                    <a:pt x="380" y="1962"/>
                    <a:pt x="379" y="1965"/>
                    <a:pt x="378" y="1969"/>
                  </a:cubicBezTo>
                  <a:cubicBezTo>
                    <a:pt x="373" y="1966"/>
                    <a:pt x="367" y="1964"/>
                    <a:pt x="363" y="1959"/>
                  </a:cubicBezTo>
                  <a:cubicBezTo>
                    <a:pt x="359" y="1958"/>
                    <a:pt x="355" y="1957"/>
                    <a:pt x="351" y="1956"/>
                  </a:cubicBezTo>
                  <a:cubicBezTo>
                    <a:pt x="348" y="1961"/>
                    <a:pt x="345" y="1966"/>
                    <a:pt x="343" y="1971"/>
                  </a:cubicBezTo>
                  <a:cubicBezTo>
                    <a:pt x="341" y="1976"/>
                    <a:pt x="339" y="1981"/>
                    <a:pt x="336" y="1986"/>
                  </a:cubicBezTo>
                  <a:cubicBezTo>
                    <a:pt x="343" y="1985"/>
                    <a:pt x="349" y="1982"/>
                    <a:pt x="355" y="1977"/>
                  </a:cubicBezTo>
                  <a:cubicBezTo>
                    <a:pt x="355" y="1979"/>
                    <a:pt x="357" y="1983"/>
                    <a:pt x="357" y="1985"/>
                  </a:cubicBezTo>
                  <a:cubicBezTo>
                    <a:pt x="358" y="1982"/>
                    <a:pt x="358" y="1974"/>
                    <a:pt x="358" y="1971"/>
                  </a:cubicBezTo>
                  <a:cubicBezTo>
                    <a:pt x="365" y="1975"/>
                    <a:pt x="369" y="1982"/>
                    <a:pt x="371" y="1990"/>
                  </a:cubicBezTo>
                  <a:cubicBezTo>
                    <a:pt x="364" y="1991"/>
                    <a:pt x="356" y="1992"/>
                    <a:pt x="355" y="2001"/>
                  </a:cubicBezTo>
                  <a:cubicBezTo>
                    <a:pt x="352" y="1999"/>
                    <a:pt x="349" y="1996"/>
                    <a:pt x="346" y="1994"/>
                  </a:cubicBezTo>
                  <a:cubicBezTo>
                    <a:pt x="351" y="2001"/>
                    <a:pt x="353" y="2009"/>
                    <a:pt x="349" y="2017"/>
                  </a:cubicBezTo>
                  <a:cubicBezTo>
                    <a:pt x="348" y="2014"/>
                    <a:pt x="346" y="2008"/>
                    <a:pt x="346" y="2005"/>
                  </a:cubicBezTo>
                  <a:cubicBezTo>
                    <a:pt x="342" y="2011"/>
                    <a:pt x="338" y="2016"/>
                    <a:pt x="336" y="2023"/>
                  </a:cubicBezTo>
                  <a:cubicBezTo>
                    <a:pt x="339" y="2025"/>
                    <a:pt x="343" y="2028"/>
                    <a:pt x="346" y="2031"/>
                  </a:cubicBezTo>
                  <a:cubicBezTo>
                    <a:pt x="341" y="2032"/>
                    <a:pt x="335" y="2033"/>
                    <a:pt x="330" y="2034"/>
                  </a:cubicBezTo>
                  <a:cubicBezTo>
                    <a:pt x="323" y="2053"/>
                    <a:pt x="314" y="2071"/>
                    <a:pt x="305" y="2088"/>
                  </a:cubicBezTo>
                  <a:cubicBezTo>
                    <a:pt x="308" y="2085"/>
                    <a:pt x="315" y="2080"/>
                    <a:pt x="319" y="2077"/>
                  </a:cubicBezTo>
                  <a:cubicBezTo>
                    <a:pt x="311" y="2098"/>
                    <a:pt x="298" y="2116"/>
                    <a:pt x="287" y="2134"/>
                  </a:cubicBezTo>
                  <a:cubicBezTo>
                    <a:pt x="282" y="2136"/>
                    <a:pt x="277" y="2138"/>
                    <a:pt x="272" y="2141"/>
                  </a:cubicBezTo>
                  <a:cubicBezTo>
                    <a:pt x="270" y="2136"/>
                    <a:pt x="269" y="2130"/>
                    <a:pt x="268" y="2125"/>
                  </a:cubicBezTo>
                  <a:cubicBezTo>
                    <a:pt x="267" y="2130"/>
                    <a:pt x="267" y="2134"/>
                    <a:pt x="266" y="2138"/>
                  </a:cubicBezTo>
                  <a:cubicBezTo>
                    <a:pt x="264" y="2140"/>
                    <a:pt x="261" y="2142"/>
                    <a:pt x="259" y="2143"/>
                  </a:cubicBezTo>
                  <a:cubicBezTo>
                    <a:pt x="262" y="2144"/>
                    <a:pt x="266" y="2144"/>
                    <a:pt x="269" y="2145"/>
                  </a:cubicBezTo>
                  <a:cubicBezTo>
                    <a:pt x="266" y="2149"/>
                    <a:pt x="261" y="2151"/>
                    <a:pt x="256" y="2152"/>
                  </a:cubicBezTo>
                  <a:cubicBezTo>
                    <a:pt x="255" y="2154"/>
                    <a:pt x="253" y="2157"/>
                    <a:pt x="253" y="2158"/>
                  </a:cubicBezTo>
                  <a:cubicBezTo>
                    <a:pt x="249" y="2160"/>
                    <a:pt x="246" y="2162"/>
                    <a:pt x="242" y="2164"/>
                  </a:cubicBezTo>
                  <a:cubicBezTo>
                    <a:pt x="242" y="2168"/>
                    <a:pt x="241" y="2172"/>
                    <a:pt x="240" y="2176"/>
                  </a:cubicBezTo>
                  <a:cubicBezTo>
                    <a:pt x="242" y="2176"/>
                    <a:pt x="247" y="2176"/>
                    <a:pt x="249" y="2176"/>
                  </a:cubicBezTo>
                  <a:cubicBezTo>
                    <a:pt x="242" y="2180"/>
                    <a:pt x="233" y="2180"/>
                    <a:pt x="229" y="2188"/>
                  </a:cubicBezTo>
                  <a:cubicBezTo>
                    <a:pt x="232" y="2187"/>
                    <a:pt x="240" y="2186"/>
                    <a:pt x="244" y="2185"/>
                  </a:cubicBezTo>
                  <a:cubicBezTo>
                    <a:pt x="239" y="2190"/>
                    <a:pt x="235" y="2200"/>
                    <a:pt x="226" y="2194"/>
                  </a:cubicBezTo>
                  <a:cubicBezTo>
                    <a:pt x="226" y="2199"/>
                    <a:pt x="226" y="2204"/>
                    <a:pt x="225" y="2209"/>
                  </a:cubicBezTo>
                  <a:cubicBezTo>
                    <a:pt x="224" y="2208"/>
                    <a:pt x="220" y="2207"/>
                    <a:pt x="219" y="2206"/>
                  </a:cubicBezTo>
                  <a:cubicBezTo>
                    <a:pt x="217" y="2209"/>
                    <a:pt x="214" y="2214"/>
                    <a:pt x="213" y="2217"/>
                  </a:cubicBezTo>
                  <a:cubicBezTo>
                    <a:pt x="215" y="2219"/>
                    <a:pt x="219" y="2223"/>
                    <a:pt x="221" y="2224"/>
                  </a:cubicBezTo>
                  <a:cubicBezTo>
                    <a:pt x="218" y="2225"/>
                    <a:pt x="211" y="2226"/>
                    <a:pt x="208" y="2227"/>
                  </a:cubicBezTo>
                  <a:cubicBezTo>
                    <a:pt x="212" y="2229"/>
                    <a:pt x="216" y="2231"/>
                    <a:pt x="220" y="2233"/>
                  </a:cubicBezTo>
                  <a:cubicBezTo>
                    <a:pt x="216" y="2234"/>
                    <a:pt x="213" y="2234"/>
                    <a:pt x="209" y="2235"/>
                  </a:cubicBezTo>
                  <a:cubicBezTo>
                    <a:pt x="209" y="2238"/>
                    <a:pt x="209" y="2244"/>
                    <a:pt x="209" y="2247"/>
                  </a:cubicBezTo>
                  <a:cubicBezTo>
                    <a:pt x="206" y="2243"/>
                    <a:pt x="202" y="2239"/>
                    <a:pt x="199" y="2235"/>
                  </a:cubicBezTo>
                  <a:cubicBezTo>
                    <a:pt x="191" y="2251"/>
                    <a:pt x="184" y="2267"/>
                    <a:pt x="176" y="2282"/>
                  </a:cubicBezTo>
                  <a:cubicBezTo>
                    <a:pt x="183" y="2279"/>
                    <a:pt x="190" y="2276"/>
                    <a:pt x="197" y="2273"/>
                  </a:cubicBezTo>
                  <a:cubicBezTo>
                    <a:pt x="187" y="2281"/>
                    <a:pt x="173" y="2285"/>
                    <a:pt x="168" y="2297"/>
                  </a:cubicBezTo>
                  <a:cubicBezTo>
                    <a:pt x="133" y="2364"/>
                    <a:pt x="96" y="2428"/>
                    <a:pt x="55" y="2491"/>
                  </a:cubicBezTo>
                  <a:cubicBezTo>
                    <a:pt x="47" y="2490"/>
                    <a:pt x="42" y="2493"/>
                    <a:pt x="39" y="2500"/>
                  </a:cubicBezTo>
                  <a:cubicBezTo>
                    <a:pt x="43" y="2499"/>
                    <a:pt x="49" y="2499"/>
                    <a:pt x="52" y="2499"/>
                  </a:cubicBezTo>
                  <a:cubicBezTo>
                    <a:pt x="45" y="2503"/>
                    <a:pt x="37" y="2508"/>
                    <a:pt x="30" y="2513"/>
                  </a:cubicBezTo>
                  <a:cubicBezTo>
                    <a:pt x="31" y="2514"/>
                    <a:pt x="32" y="2516"/>
                    <a:pt x="33" y="2518"/>
                  </a:cubicBezTo>
                  <a:cubicBezTo>
                    <a:pt x="28" y="2521"/>
                    <a:pt x="26" y="2525"/>
                    <a:pt x="25" y="2530"/>
                  </a:cubicBezTo>
                  <a:cubicBezTo>
                    <a:pt x="22" y="2530"/>
                    <a:pt x="16" y="2531"/>
                    <a:pt x="13" y="2531"/>
                  </a:cubicBezTo>
                  <a:cubicBezTo>
                    <a:pt x="13" y="2539"/>
                    <a:pt x="7" y="2546"/>
                    <a:pt x="0" y="2550"/>
                  </a:cubicBezTo>
                  <a:cubicBezTo>
                    <a:pt x="1" y="2549"/>
                    <a:pt x="4" y="2545"/>
                    <a:pt x="5" y="2544"/>
                  </a:cubicBezTo>
                  <a:cubicBezTo>
                    <a:pt x="7" y="2537"/>
                    <a:pt x="10" y="2529"/>
                    <a:pt x="17" y="2527"/>
                  </a:cubicBezTo>
                  <a:cubicBezTo>
                    <a:pt x="25" y="2524"/>
                    <a:pt x="25" y="2515"/>
                    <a:pt x="26" y="2508"/>
                  </a:cubicBezTo>
                  <a:cubicBezTo>
                    <a:pt x="33" y="2499"/>
                    <a:pt x="38" y="2489"/>
                    <a:pt x="36" y="2477"/>
                  </a:cubicBezTo>
                  <a:cubicBezTo>
                    <a:pt x="37" y="2475"/>
                    <a:pt x="40" y="2470"/>
                    <a:pt x="41" y="2468"/>
                  </a:cubicBezTo>
                  <a:cubicBezTo>
                    <a:pt x="39" y="2466"/>
                    <a:pt x="37" y="2462"/>
                    <a:pt x="36" y="2460"/>
                  </a:cubicBezTo>
                  <a:cubicBezTo>
                    <a:pt x="40" y="2459"/>
                    <a:pt x="44" y="2458"/>
                    <a:pt x="47" y="2457"/>
                  </a:cubicBezTo>
                  <a:cubicBezTo>
                    <a:pt x="41" y="2445"/>
                    <a:pt x="52" y="2435"/>
                    <a:pt x="58" y="2425"/>
                  </a:cubicBezTo>
                  <a:cubicBezTo>
                    <a:pt x="62" y="2430"/>
                    <a:pt x="65" y="2435"/>
                    <a:pt x="69" y="2441"/>
                  </a:cubicBezTo>
                  <a:cubicBezTo>
                    <a:pt x="64" y="2448"/>
                    <a:pt x="60" y="2455"/>
                    <a:pt x="58" y="2463"/>
                  </a:cubicBezTo>
                  <a:cubicBezTo>
                    <a:pt x="71" y="2452"/>
                    <a:pt x="76" y="2436"/>
                    <a:pt x="83" y="2421"/>
                  </a:cubicBezTo>
                  <a:cubicBezTo>
                    <a:pt x="97" y="2405"/>
                    <a:pt x="104" y="2384"/>
                    <a:pt x="115" y="2366"/>
                  </a:cubicBezTo>
                  <a:cubicBezTo>
                    <a:pt x="127" y="2344"/>
                    <a:pt x="144" y="2324"/>
                    <a:pt x="150" y="2299"/>
                  </a:cubicBezTo>
                  <a:cubicBezTo>
                    <a:pt x="137" y="2311"/>
                    <a:pt x="132" y="2328"/>
                    <a:pt x="125" y="2344"/>
                  </a:cubicBezTo>
                  <a:cubicBezTo>
                    <a:pt x="123" y="2345"/>
                    <a:pt x="119" y="2347"/>
                    <a:pt x="117" y="2348"/>
                  </a:cubicBezTo>
                  <a:cubicBezTo>
                    <a:pt x="118" y="2349"/>
                    <a:pt x="118" y="2351"/>
                    <a:pt x="119" y="2352"/>
                  </a:cubicBezTo>
                  <a:cubicBezTo>
                    <a:pt x="116" y="2358"/>
                    <a:pt x="113" y="2364"/>
                    <a:pt x="111" y="2370"/>
                  </a:cubicBezTo>
                  <a:cubicBezTo>
                    <a:pt x="109" y="2369"/>
                    <a:pt x="106" y="2367"/>
                    <a:pt x="104" y="2366"/>
                  </a:cubicBezTo>
                  <a:cubicBezTo>
                    <a:pt x="99" y="2377"/>
                    <a:pt x="94" y="2388"/>
                    <a:pt x="86" y="2397"/>
                  </a:cubicBezTo>
                  <a:cubicBezTo>
                    <a:pt x="84" y="2408"/>
                    <a:pt x="77" y="2418"/>
                    <a:pt x="71" y="2427"/>
                  </a:cubicBezTo>
                  <a:cubicBezTo>
                    <a:pt x="68" y="2426"/>
                    <a:pt x="61" y="2425"/>
                    <a:pt x="58" y="2424"/>
                  </a:cubicBezTo>
                  <a:cubicBezTo>
                    <a:pt x="63" y="2414"/>
                    <a:pt x="68" y="2404"/>
                    <a:pt x="73" y="2394"/>
                  </a:cubicBezTo>
                  <a:cubicBezTo>
                    <a:pt x="76" y="2395"/>
                    <a:pt x="80" y="2396"/>
                    <a:pt x="82" y="2397"/>
                  </a:cubicBezTo>
                  <a:cubicBezTo>
                    <a:pt x="82" y="2394"/>
                    <a:pt x="82" y="2388"/>
                    <a:pt x="82" y="2385"/>
                  </a:cubicBezTo>
                  <a:cubicBezTo>
                    <a:pt x="84" y="2384"/>
                    <a:pt x="88" y="2381"/>
                    <a:pt x="90" y="2379"/>
                  </a:cubicBezTo>
                  <a:cubicBezTo>
                    <a:pt x="89" y="2375"/>
                    <a:pt x="88" y="2371"/>
                    <a:pt x="87" y="2367"/>
                  </a:cubicBezTo>
                  <a:cubicBezTo>
                    <a:pt x="91" y="2367"/>
                    <a:pt x="95" y="2367"/>
                    <a:pt x="99" y="2366"/>
                  </a:cubicBezTo>
                  <a:cubicBezTo>
                    <a:pt x="96" y="2362"/>
                    <a:pt x="93" y="2358"/>
                    <a:pt x="90" y="2354"/>
                  </a:cubicBezTo>
                  <a:cubicBezTo>
                    <a:pt x="94" y="2357"/>
                    <a:pt x="99" y="2359"/>
                    <a:pt x="103" y="2362"/>
                  </a:cubicBezTo>
                  <a:cubicBezTo>
                    <a:pt x="105" y="2355"/>
                    <a:pt x="107" y="2348"/>
                    <a:pt x="102" y="2342"/>
                  </a:cubicBezTo>
                  <a:cubicBezTo>
                    <a:pt x="102" y="2341"/>
                    <a:pt x="103" y="2338"/>
                    <a:pt x="103" y="2337"/>
                  </a:cubicBezTo>
                  <a:cubicBezTo>
                    <a:pt x="105" y="2338"/>
                    <a:pt x="108" y="2339"/>
                    <a:pt x="110" y="2340"/>
                  </a:cubicBezTo>
                  <a:cubicBezTo>
                    <a:pt x="112" y="2338"/>
                    <a:pt x="115" y="2336"/>
                    <a:pt x="117" y="2334"/>
                  </a:cubicBezTo>
                  <a:cubicBezTo>
                    <a:pt x="117" y="2332"/>
                    <a:pt x="118" y="2328"/>
                    <a:pt x="119" y="2326"/>
                  </a:cubicBezTo>
                  <a:cubicBezTo>
                    <a:pt x="117" y="2327"/>
                    <a:pt x="112" y="2328"/>
                    <a:pt x="110" y="2329"/>
                  </a:cubicBezTo>
                  <a:cubicBezTo>
                    <a:pt x="113" y="2322"/>
                    <a:pt x="116" y="2315"/>
                    <a:pt x="118" y="2309"/>
                  </a:cubicBezTo>
                  <a:cubicBezTo>
                    <a:pt x="120" y="2311"/>
                    <a:pt x="123" y="2317"/>
                    <a:pt x="124" y="2319"/>
                  </a:cubicBezTo>
                  <a:cubicBezTo>
                    <a:pt x="128" y="2309"/>
                    <a:pt x="119" y="2294"/>
                    <a:pt x="133" y="2290"/>
                  </a:cubicBezTo>
                  <a:cubicBezTo>
                    <a:pt x="137" y="2293"/>
                    <a:pt x="140" y="2296"/>
                    <a:pt x="142" y="2300"/>
                  </a:cubicBezTo>
                  <a:cubicBezTo>
                    <a:pt x="146" y="2298"/>
                    <a:pt x="149" y="2295"/>
                    <a:pt x="153" y="2293"/>
                  </a:cubicBezTo>
                  <a:cubicBezTo>
                    <a:pt x="148" y="2291"/>
                    <a:pt x="143" y="2289"/>
                    <a:pt x="139" y="2287"/>
                  </a:cubicBezTo>
                  <a:cubicBezTo>
                    <a:pt x="141" y="2283"/>
                    <a:pt x="143" y="2279"/>
                    <a:pt x="145" y="2274"/>
                  </a:cubicBezTo>
                  <a:cubicBezTo>
                    <a:pt x="142" y="2275"/>
                    <a:pt x="137" y="2276"/>
                    <a:pt x="135" y="2277"/>
                  </a:cubicBezTo>
                  <a:cubicBezTo>
                    <a:pt x="136" y="2273"/>
                    <a:pt x="139" y="2266"/>
                    <a:pt x="140" y="2262"/>
                  </a:cubicBezTo>
                  <a:cubicBezTo>
                    <a:pt x="143" y="2263"/>
                    <a:pt x="146" y="2264"/>
                    <a:pt x="150" y="2265"/>
                  </a:cubicBezTo>
                  <a:cubicBezTo>
                    <a:pt x="150" y="2262"/>
                    <a:pt x="150" y="2255"/>
                    <a:pt x="150" y="2252"/>
                  </a:cubicBezTo>
                  <a:cubicBezTo>
                    <a:pt x="153" y="2248"/>
                    <a:pt x="155" y="2245"/>
                    <a:pt x="158" y="2242"/>
                  </a:cubicBezTo>
                  <a:cubicBezTo>
                    <a:pt x="152" y="2236"/>
                    <a:pt x="153" y="2221"/>
                    <a:pt x="167" y="2228"/>
                  </a:cubicBezTo>
                  <a:cubicBezTo>
                    <a:pt x="166" y="2226"/>
                    <a:pt x="163" y="2221"/>
                    <a:pt x="162" y="2219"/>
                  </a:cubicBezTo>
                  <a:cubicBezTo>
                    <a:pt x="167" y="2221"/>
                    <a:pt x="167" y="2221"/>
                    <a:pt x="167" y="2221"/>
                  </a:cubicBezTo>
                  <a:cubicBezTo>
                    <a:pt x="163" y="2210"/>
                    <a:pt x="169" y="2200"/>
                    <a:pt x="174" y="2191"/>
                  </a:cubicBezTo>
                  <a:cubicBezTo>
                    <a:pt x="179" y="2176"/>
                    <a:pt x="184" y="2160"/>
                    <a:pt x="191" y="2146"/>
                  </a:cubicBezTo>
                  <a:cubicBezTo>
                    <a:pt x="193" y="2146"/>
                    <a:pt x="197" y="2147"/>
                    <a:pt x="199" y="2148"/>
                  </a:cubicBezTo>
                  <a:cubicBezTo>
                    <a:pt x="200" y="2143"/>
                    <a:pt x="201" y="2139"/>
                    <a:pt x="202" y="2135"/>
                  </a:cubicBezTo>
                  <a:cubicBezTo>
                    <a:pt x="194" y="2137"/>
                    <a:pt x="194" y="2137"/>
                    <a:pt x="194" y="2137"/>
                  </a:cubicBezTo>
                  <a:cubicBezTo>
                    <a:pt x="197" y="2130"/>
                    <a:pt x="200" y="2124"/>
                    <a:pt x="204" y="2117"/>
                  </a:cubicBezTo>
                  <a:cubicBezTo>
                    <a:pt x="209" y="2108"/>
                    <a:pt x="213" y="2097"/>
                    <a:pt x="213" y="2086"/>
                  </a:cubicBezTo>
                  <a:cubicBezTo>
                    <a:pt x="216" y="2083"/>
                    <a:pt x="219" y="2080"/>
                    <a:pt x="222" y="2077"/>
                  </a:cubicBezTo>
                  <a:cubicBezTo>
                    <a:pt x="225" y="2068"/>
                    <a:pt x="230" y="2059"/>
                    <a:pt x="240" y="2057"/>
                  </a:cubicBezTo>
                  <a:cubicBezTo>
                    <a:pt x="238" y="2055"/>
                    <a:pt x="236" y="2051"/>
                    <a:pt x="235" y="2050"/>
                  </a:cubicBezTo>
                  <a:cubicBezTo>
                    <a:pt x="237" y="2050"/>
                    <a:pt x="240" y="2051"/>
                    <a:pt x="241" y="2051"/>
                  </a:cubicBezTo>
                  <a:cubicBezTo>
                    <a:pt x="246" y="2036"/>
                    <a:pt x="258" y="2022"/>
                    <a:pt x="253" y="2005"/>
                  </a:cubicBezTo>
                  <a:cubicBezTo>
                    <a:pt x="254" y="2001"/>
                    <a:pt x="256" y="1996"/>
                    <a:pt x="257" y="1992"/>
                  </a:cubicBezTo>
                  <a:cubicBezTo>
                    <a:pt x="257" y="1996"/>
                    <a:pt x="258" y="2003"/>
                    <a:pt x="259" y="2007"/>
                  </a:cubicBezTo>
                  <a:cubicBezTo>
                    <a:pt x="263" y="1999"/>
                    <a:pt x="266" y="1991"/>
                    <a:pt x="265" y="1982"/>
                  </a:cubicBezTo>
                  <a:cubicBezTo>
                    <a:pt x="273" y="1974"/>
                    <a:pt x="286" y="1958"/>
                    <a:pt x="272" y="1949"/>
                  </a:cubicBezTo>
                  <a:cubicBezTo>
                    <a:pt x="277" y="1948"/>
                    <a:pt x="281" y="1947"/>
                    <a:pt x="285" y="1946"/>
                  </a:cubicBezTo>
                  <a:cubicBezTo>
                    <a:pt x="284" y="1945"/>
                    <a:pt x="282" y="1941"/>
                    <a:pt x="280" y="1940"/>
                  </a:cubicBezTo>
                  <a:cubicBezTo>
                    <a:pt x="283" y="1939"/>
                    <a:pt x="287" y="1937"/>
                    <a:pt x="289" y="1936"/>
                  </a:cubicBezTo>
                  <a:cubicBezTo>
                    <a:pt x="296" y="1919"/>
                    <a:pt x="301" y="1901"/>
                    <a:pt x="304" y="1884"/>
                  </a:cubicBezTo>
                  <a:cubicBezTo>
                    <a:pt x="301" y="1887"/>
                    <a:pt x="298" y="1890"/>
                    <a:pt x="294" y="1893"/>
                  </a:cubicBezTo>
                  <a:cubicBezTo>
                    <a:pt x="298" y="1883"/>
                    <a:pt x="301" y="1873"/>
                    <a:pt x="305" y="1863"/>
                  </a:cubicBezTo>
                  <a:cubicBezTo>
                    <a:pt x="306" y="1866"/>
                    <a:pt x="307" y="1870"/>
                    <a:pt x="309" y="1873"/>
                  </a:cubicBezTo>
                  <a:cubicBezTo>
                    <a:pt x="314" y="1853"/>
                    <a:pt x="326" y="1834"/>
                    <a:pt x="325" y="1813"/>
                  </a:cubicBezTo>
                  <a:cubicBezTo>
                    <a:pt x="324" y="1802"/>
                    <a:pt x="325" y="1790"/>
                    <a:pt x="328" y="1779"/>
                  </a:cubicBezTo>
                  <a:cubicBezTo>
                    <a:pt x="330" y="1783"/>
                    <a:pt x="331" y="1786"/>
                    <a:pt x="332" y="1790"/>
                  </a:cubicBezTo>
                  <a:cubicBezTo>
                    <a:pt x="340" y="1764"/>
                    <a:pt x="351" y="1738"/>
                    <a:pt x="354" y="1710"/>
                  </a:cubicBezTo>
                  <a:cubicBezTo>
                    <a:pt x="351" y="1709"/>
                    <a:pt x="351" y="1709"/>
                    <a:pt x="351" y="1709"/>
                  </a:cubicBezTo>
                  <a:cubicBezTo>
                    <a:pt x="349" y="1709"/>
                    <a:pt x="346" y="1708"/>
                    <a:pt x="345" y="1708"/>
                  </a:cubicBezTo>
                  <a:cubicBezTo>
                    <a:pt x="347" y="1705"/>
                    <a:pt x="348" y="1701"/>
                    <a:pt x="350" y="1698"/>
                  </a:cubicBezTo>
                  <a:cubicBezTo>
                    <a:pt x="351" y="1698"/>
                    <a:pt x="352" y="1700"/>
                    <a:pt x="352" y="1700"/>
                  </a:cubicBezTo>
                  <a:cubicBezTo>
                    <a:pt x="353" y="1700"/>
                    <a:pt x="354" y="1699"/>
                    <a:pt x="355" y="1699"/>
                  </a:cubicBezTo>
                  <a:cubicBezTo>
                    <a:pt x="358" y="1686"/>
                    <a:pt x="361" y="1673"/>
                    <a:pt x="364" y="1660"/>
                  </a:cubicBezTo>
                  <a:cubicBezTo>
                    <a:pt x="362" y="1660"/>
                    <a:pt x="357" y="1659"/>
                    <a:pt x="355" y="1659"/>
                  </a:cubicBezTo>
                  <a:cubicBezTo>
                    <a:pt x="357" y="1659"/>
                    <a:pt x="360" y="1658"/>
                    <a:pt x="362" y="1658"/>
                  </a:cubicBezTo>
                  <a:cubicBezTo>
                    <a:pt x="368" y="1631"/>
                    <a:pt x="374" y="1603"/>
                    <a:pt x="376" y="1576"/>
                  </a:cubicBezTo>
                  <a:cubicBezTo>
                    <a:pt x="374" y="1575"/>
                    <a:pt x="370" y="1573"/>
                    <a:pt x="369" y="1571"/>
                  </a:cubicBezTo>
                  <a:cubicBezTo>
                    <a:pt x="370" y="1568"/>
                    <a:pt x="371" y="1565"/>
                    <a:pt x="373" y="1562"/>
                  </a:cubicBezTo>
                  <a:cubicBezTo>
                    <a:pt x="373" y="1563"/>
                    <a:pt x="375" y="1564"/>
                    <a:pt x="376" y="1564"/>
                  </a:cubicBezTo>
                  <a:cubicBezTo>
                    <a:pt x="377" y="1564"/>
                    <a:pt x="379" y="1564"/>
                    <a:pt x="379" y="1564"/>
                  </a:cubicBezTo>
                  <a:cubicBezTo>
                    <a:pt x="382" y="1543"/>
                    <a:pt x="388" y="1522"/>
                    <a:pt x="387" y="1500"/>
                  </a:cubicBezTo>
                  <a:cubicBezTo>
                    <a:pt x="391" y="1486"/>
                    <a:pt x="387" y="1471"/>
                    <a:pt x="390" y="1456"/>
                  </a:cubicBezTo>
                  <a:cubicBezTo>
                    <a:pt x="405" y="1371"/>
                    <a:pt x="411" y="1284"/>
                    <a:pt x="417" y="1197"/>
                  </a:cubicBezTo>
                  <a:cubicBezTo>
                    <a:pt x="418" y="1171"/>
                    <a:pt x="421" y="1144"/>
                    <a:pt x="421" y="1118"/>
                  </a:cubicBezTo>
                  <a:cubicBezTo>
                    <a:pt x="418" y="1119"/>
                    <a:pt x="414" y="1121"/>
                    <a:pt x="412" y="1123"/>
                  </a:cubicBezTo>
                  <a:cubicBezTo>
                    <a:pt x="406" y="1121"/>
                    <a:pt x="401" y="1120"/>
                    <a:pt x="395" y="1119"/>
                  </a:cubicBezTo>
                  <a:cubicBezTo>
                    <a:pt x="401" y="1117"/>
                    <a:pt x="406" y="1114"/>
                    <a:pt x="412" y="1111"/>
                  </a:cubicBezTo>
                  <a:cubicBezTo>
                    <a:pt x="414" y="1112"/>
                    <a:pt x="419" y="1116"/>
                    <a:pt x="421" y="1117"/>
                  </a:cubicBezTo>
                  <a:cubicBezTo>
                    <a:pt x="423" y="1097"/>
                    <a:pt x="424" y="1077"/>
                    <a:pt x="421" y="1057"/>
                  </a:cubicBezTo>
                  <a:cubicBezTo>
                    <a:pt x="418" y="1042"/>
                    <a:pt x="422" y="1027"/>
                    <a:pt x="425" y="1013"/>
                  </a:cubicBezTo>
                  <a:cubicBezTo>
                    <a:pt x="427" y="1013"/>
                    <a:pt x="430" y="1013"/>
                    <a:pt x="432" y="1013"/>
                  </a:cubicBezTo>
                  <a:cubicBezTo>
                    <a:pt x="432" y="1018"/>
                    <a:pt x="432" y="1026"/>
                    <a:pt x="433" y="1031"/>
                  </a:cubicBezTo>
                  <a:cubicBezTo>
                    <a:pt x="438" y="1007"/>
                    <a:pt x="439" y="982"/>
                    <a:pt x="433" y="959"/>
                  </a:cubicBezTo>
                  <a:cubicBezTo>
                    <a:pt x="424" y="975"/>
                    <a:pt x="433" y="994"/>
                    <a:pt x="431" y="1012"/>
                  </a:cubicBezTo>
                  <a:cubicBezTo>
                    <a:pt x="424" y="1005"/>
                    <a:pt x="423" y="995"/>
                    <a:pt x="421" y="986"/>
                  </a:cubicBezTo>
                  <a:cubicBezTo>
                    <a:pt x="430" y="965"/>
                    <a:pt x="420" y="943"/>
                    <a:pt x="422" y="921"/>
                  </a:cubicBezTo>
                  <a:cubicBezTo>
                    <a:pt x="424" y="894"/>
                    <a:pt x="422" y="867"/>
                    <a:pt x="419" y="841"/>
                  </a:cubicBezTo>
                  <a:cubicBezTo>
                    <a:pt x="420" y="810"/>
                    <a:pt x="420" y="779"/>
                    <a:pt x="420" y="749"/>
                  </a:cubicBezTo>
                  <a:cubicBezTo>
                    <a:pt x="423" y="722"/>
                    <a:pt x="428" y="694"/>
                    <a:pt x="420" y="667"/>
                  </a:cubicBezTo>
                  <a:cubicBezTo>
                    <a:pt x="434" y="649"/>
                    <a:pt x="424" y="626"/>
                    <a:pt x="427" y="605"/>
                  </a:cubicBezTo>
                  <a:cubicBezTo>
                    <a:pt x="430" y="581"/>
                    <a:pt x="431" y="557"/>
                    <a:pt x="429" y="532"/>
                  </a:cubicBezTo>
                  <a:cubicBezTo>
                    <a:pt x="428" y="495"/>
                    <a:pt x="428" y="458"/>
                    <a:pt x="430" y="422"/>
                  </a:cubicBezTo>
                  <a:cubicBezTo>
                    <a:pt x="435" y="406"/>
                    <a:pt x="438" y="389"/>
                    <a:pt x="436" y="372"/>
                  </a:cubicBezTo>
                  <a:cubicBezTo>
                    <a:pt x="435" y="371"/>
                    <a:pt x="432" y="367"/>
                    <a:pt x="430" y="366"/>
                  </a:cubicBezTo>
                  <a:cubicBezTo>
                    <a:pt x="432" y="316"/>
                    <a:pt x="434" y="266"/>
                    <a:pt x="438" y="217"/>
                  </a:cubicBezTo>
                  <a:cubicBezTo>
                    <a:pt x="439" y="200"/>
                    <a:pt x="440" y="183"/>
                    <a:pt x="446" y="167"/>
                  </a:cubicBezTo>
                  <a:cubicBezTo>
                    <a:pt x="449" y="168"/>
                    <a:pt x="456" y="169"/>
                    <a:pt x="459" y="169"/>
                  </a:cubicBezTo>
                  <a:cubicBezTo>
                    <a:pt x="467" y="140"/>
                    <a:pt x="462" y="107"/>
                    <a:pt x="479" y="81"/>
                  </a:cubicBezTo>
                  <a:cubicBezTo>
                    <a:pt x="492" y="60"/>
                    <a:pt x="504" y="39"/>
                    <a:pt x="516" y="19"/>
                  </a:cubicBezTo>
                  <a:close/>
                  <a:moveTo>
                    <a:pt x="546" y="1046"/>
                  </a:moveTo>
                  <a:cubicBezTo>
                    <a:pt x="552" y="1035"/>
                    <a:pt x="550" y="1022"/>
                    <a:pt x="550" y="1011"/>
                  </a:cubicBezTo>
                  <a:cubicBezTo>
                    <a:pt x="544" y="1022"/>
                    <a:pt x="546" y="1034"/>
                    <a:pt x="546" y="1046"/>
                  </a:cubicBezTo>
                  <a:close/>
                  <a:moveTo>
                    <a:pt x="395" y="1524"/>
                  </a:moveTo>
                  <a:cubicBezTo>
                    <a:pt x="393" y="1534"/>
                    <a:pt x="394" y="1544"/>
                    <a:pt x="395" y="1554"/>
                  </a:cubicBezTo>
                  <a:cubicBezTo>
                    <a:pt x="391" y="1555"/>
                    <a:pt x="388" y="1557"/>
                    <a:pt x="385" y="1559"/>
                  </a:cubicBezTo>
                  <a:cubicBezTo>
                    <a:pt x="394" y="1560"/>
                    <a:pt x="394" y="1560"/>
                    <a:pt x="394" y="1560"/>
                  </a:cubicBezTo>
                  <a:cubicBezTo>
                    <a:pt x="392" y="1568"/>
                    <a:pt x="390" y="1576"/>
                    <a:pt x="386" y="1584"/>
                  </a:cubicBezTo>
                  <a:cubicBezTo>
                    <a:pt x="385" y="1602"/>
                    <a:pt x="377" y="1620"/>
                    <a:pt x="377" y="1639"/>
                  </a:cubicBezTo>
                  <a:cubicBezTo>
                    <a:pt x="375" y="1657"/>
                    <a:pt x="368" y="1674"/>
                    <a:pt x="368" y="1693"/>
                  </a:cubicBezTo>
                  <a:cubicBezTo>
                    <a:pt x="369" y="1709"/>
                    <a:pt x="359" y="1723"/>
                    <a:pt x="358" y="1739"/>
                  </a:cubicBezTo>
                  <a:cubicBezTo>
                    <a:pt x="354" y="1773"/>
                    <a:pt x="341" y="1804"/>
                    <a:pt x="334" y="1836"/>
                  </a:cubicBezTo>
                  <a:cubicBezTo>
                    <a:pt x="327" y="1868"/>
                    <a:pt x="312" y="1898"/>
                    <a:pt x="307" y="1930"/>
                  </a:cubicBezTo>
                  <a:cubicBezTo>
                    <a:pt x="310" y="1924"/>
                    <a:pt x="312" y="1918"/>
                    <a:pt x="315" y="1912"/>
                  </a:cubicBezTo>
                  <a:cubicBezTo>
                    <a:pt x="318" y="1915"/>
                    <a:pt x="320" y="1918"/>
                    <a:pt x="322" y="1921"/>
                  </a:cubicBezTo>
                  <a:cubicBezTo>
                    <a:pt x="322" y="1918"/>
                    <a:pt x="322" y="1911"/>
                    <a:pt x="322" y="1908"/>
                  </a:cubicBezTo>
                  <a:cubicBezTo>
                    <a:pt x="320" y="1909"/>
                    <a:pt x="316" y="1911"/>
                    <a:pt x="314" y="1912"/>
                  </a:cubicBezTo>
                  <a:cubicBezTo>
                    <a:pt x="330" y="1860"/>
                    <a:pt x="350" y="1809"/>
                    <a:pt x="359" y="1755"/>
                  </a:cubicBezTo>
                  <a:cubicBezTo>
                    <a:pt x="361" y="1757"/>
                    <a:pt x="363" y="1759"/>
                    <a:pt x="365" y="1762"/>
                  </a:cubicBezTo>
                  <a:cubicBezTo>
                    <a:pt x="358" y="1791"/>
                    <a:pt x="346" y="1820"/>
                    <a:pt x="343" y="1850"/>
                  </a:cubicBezTo>
                  <a:cubicBezTo>
                    <a:pt x="350" y="1834"/>
                    <a:pt x="352" y="1817"/>
                    <a:pt x="357" y="1801"/>
                  </a:cubicBezTo>
                  <a:cubicBezTo>
                    <a:pt x="364" y="1780"/>
                    <a:pt x="370" y="1758"/>
                    <a:pt x="373" y="1737"/>
                  </a:cubicBezTo>
                  <a:cubicBezTo>
                    <a:pt x="371" y="1742"/>
                    <a:pt x="369" y="1747"/>
                    <a:pt x="369" y="1753"/>
                  </a:cubicBezTo>
                  <a:cubicBezTo>
                    <a:pt x="366" y="1753"/>
                    <a:pt x="362" y="1754"/>
                    <a:pt x="360" y="1755"/>
                  </a:cubicBezTo>
                  <a:cubicBezTo>
                    <a:pt x="365" y="1737"/>
                    <a:pt x="368" y="1719"/>
                    <a:pt x="371" y="1701"/>
                  </a:cubicBezTo>
                  <a:cubicBezTo>
                    <a:pt x="380" y="1663"/>
                    <a:pt x="385" y="1624"/>
                    <a:pt x="392" y="1586"/>
                  </a:cubicBezTo>
                  <a:cubicBezTo>
                    <a:pt x="395" y="1565"/>
                    <a:pt x="401" y="1544"/>
                    <a:pt x="395" y="1524"/>
                  </a:cubicBezTo>
                  <a:close/>
                  <a:moveTo>
                    <a:pt x="339" y="1854"/>
                  </a:moveTo>
                  <a:cubicBezTo>
                    <a:pt x="339" y="1854"/>
                    <a:pt x="339" y="1854"/>
                    <a:pt x="339" y="1854"/>
                  </a:cubicBezTo>
                  <a:moveTo>
                    <a:pt x="322" y="1908"/>
                  </a:moveTo>
                  <a:cubicBezTo>
                    <a:pt x="322" y="1908"/>
                    <a:pt x="322" y="1908"/>
                    <a:pt x="322" y="1908"/>
                  </a:cubicBezTo>
                  <a:moveTo>
                    <a:pt x="371" y="1911"/>
                  </a:moveTo>
                  <a:cubicBezTo>
                    <a:pt x="380" y="1916"/>
                    <a:pt x="376" y="1924"/>
                    <a:pt x="371" y="1931"/>
                  </a:cubicBezTo>
                  <a:cubicBezTo>
                    <a:pt x="370" y="1929"/>
                    <a:pt x="367" y="1924"/>
                    <a:pt x="365" y="1921"/>
                  </a:cubicBezTo>
                  <a:cubicBezTo>
                    <a:pt x="362" y="1931"/>
                    <a:pt x="358" y="1941"/>
                    <a:pt x="355" y="1950"/>
                  </a:cubicBezTo>
                  <a:cubicBezTo>
                    <a:pt x="363" y="1947"/>
                    <a:pt x="369" y="1942"/>
                    <a:pt x="371" y="1933"/>
                  </a:cubicBezTo>
                  <a:cubicBezTo>
                    <a:pt x="377" y="1925"/>
                    <a:pt x="381" y="1915"/>
                    <a:pt x="384" y="1905"/>
                  </a:cubicBezTo>
                  <a:cubicBezTo>
                    <a:pt x="379" y="1907"/>
                    <a:pt x="375" y="1909"/>
                    <a:pt x="371" y="1911"/>
                  </a:cubicBezTo>
                  <a:close/>
                  <a:moveTo>
                    <a:pt x="316" y="1930"/>
                  </a:moveTo>
                  <a:cubicBezTo>
                    <a:pt x="316" y="1930"/>
                    <a:pt x="316" y="1930"/>
                    <a:pt x="316" y="1930"/>
                  </a:cubicBezTo>
                  <a:moveTo>
                    <a:pt x="335" y="1990"/>
                  </a:moveTo>
                  <a:cubicBezTo>
                    <a:pt x="335" y="1990"/>
                    <a:pt x="335" y="1990"/>
                    <a:pt x="335" y="1990"/>
                  </a:cubicBezTo>
                  <a:moveTo>
                    <a:pt x="336" y="2006"/>
                  </a:moveTo>
                  <a:cubicBezTo>
                    <a:pt x="336" y="2006"/>
                    <a:pt x="336" y="2006"/>
                    <a:pt x="336" y="2006"/>
                  </a:cubicBezTo>
                  <a:moveTo>
                    <a:pt x="260" y="2038"/>
                  </a:moveTo>
                  <a:cubicBezTo>
                    <a:pt x="260" y="2038"/>
                    <a:pt x="260" y="2038"/>
                    <a:pt x="260" y="2038"/>
                  </a:cubicBezTo>
                  <a:moveTo>
                    <a:pt x="307" y="2064"/>
                  </a:moveTo>
                  <a:cubicBezTo>
                    <a:pt x="312" y="2067"/>
                    <a:pt x="317" y="2059"/>
                    <a:pt x="314" y="2055"/>
                  </a:cubicBezTo>
                  <a:cubicBezTo>
                    <a:pt x="309" y="2052"/>
                    <a:pt x="303" y="2060"/>
                    <a:pt x="307" y="2064"/>
                  </a:cubicBezTo>
                  <a:close/>
                  <a:moveTo>
                    <a:pt x="232" y="2066"/>
                  </a:moveTo>
                  <a:cubicBezTo>
                    <a:pt x="232" y="2066"/>
                    <a:pt x="232" y="2066"/>
                    <a:pt x="232" y="2066"/>
                  </a:cubicBezTo>
                  <a:moveTo>
                    <a:pt x="216" y="2089"/>
                  </a:moveTo>
                  <a:cubicBezTo>
                    <a:pt x="216" y="2089"/>
                    <a:pt x="216" y="2089"/>
                    <a:pt x="216" y="2089"/>
                  </a:cubicBezTo>
                  <a:moveTo>
                    <a:pt x="203" y="2160"/>
                  </a:moveTo>
                  <a:cubicBezTo>
                    <a:pt x="203" y="2160"/>
                    <a:pt x="203" y="2160"/>
                    <a:pt x="203" y="2160"/>
                  </a:cubicBezTo>
                  <a:moveTo>
                    <a:pt x="192" y="2207"/>
                  </a:moveTo>
                  <a:cubicBezTo>
                    <a:pt x="204" y="2193"/>
                    <a:pt x="210" y="2175"/>
                    <a:pt x="217" y="2158"/>
                  </a:cubicBezTo>
                  <a:cubicBezTo>
                    <a:pt x="206" y="2173"/>
                    <a:pt x="198" y="2190"/>
                    <a:pt x="192" y="2207"/>
                  </a:cubicBezTo>
                  <a:close/>
                  <a:moveTo>
                    <a:pt x="180" y="2214"/>
                  </a:moveTo>
                  <a:cubicBezTo>
                    <a:pt x="181" y="2220"/>
                    <a:pt x="182" y="2227"/>
                    <a:pt x="180" y="2234"/>
                  </a:cubicBezTo>
                  <a:cubicBezTo>
                    <a:pt x="178" y="2232"/>
                    <a:pt x="173" y="2229"/>
                    <a:pt x="171" y="2228"/>
                  </a:cubicBezTo>
                  <a:cubicBezTo>
                    <a:pt x="169" y="2238"/>
                    <a:pt x="168" y="2250"/>
                    <a:pt x="169" y="2261"/>
                  </a:cubicBezTo>
                  <a:cubicBezTo>
                    <a:pt x="177" y="2247"/>
                    <a:pt x="188" y="2233"/>
                    <a:pt x="185" y="2216"/>
                  </a:cubicBezTo>
                  <a:cubicBezTo>
                    <a:pt x="191" y="2214"/>
                    <a:pt x="197" y="2213"/>
                    <a:pt x="204" y="2211"/>
                  </a:cubicBezTo>
                  <a:cubicBezTo>
                    <a:pt x="200" y="2211"/>
                    <a:pt x="192" y="2212"/>
                    <a:pt x="188" y="2212"/>
                  </a:cubicBezTo>
                  <a:cubicBezTo>
                    <a:pt x="188" y="2207"/>
                    <a:pt x="188" y="2199"/>
                    <a:pt x="188" y="2195"/>
                  </a:cubicBezTo>
                  <a:cubicBezTo>
                    <a:pt x="186" y="2201"/>
                    <a:pt x="183" y="2207"/>
                    <a:pt x="180" y="2214"/>
                  </a:cubicBezTo>
                  <a:close/>
                  <a:moveTo>
                    <a:pt x="151" y="2267"/>
                  </a:moveTo>
                  <a:cubicBezTo>
                    <a:pt x="154" y="2266"/>
                    <a:pt x="160" y="2266"/>
                    <a:pt x="163" y="2265"/>
                  </a:cubicBezTo>
                  <a:cubicBezTo>
                    <a:pt x="161" y="2271"/>
                    <a:pt x="158" y="2277"/>
                    <a:pt x="156" y="2284"/>
                  </a:cubicBezTo>
                  <a:cubicBezTo>
                    <a:pt x="163" y="2278"/>
                    <a:pt x="167" y="2270"/>
                    <a:pt x="171" y="2263"/>
                  </a:cubicBezTo>
                  <a:cubicBezTo>
                    <a:pt x="163" y="2258"/>
                    <a:pt x="156" y="2257"/>
                    <a:pt x="151" y="2267"/>
                  </a:cubicBezTo>
                  <a:close/>
                  <a:moveTo>
                    <a:pt x="136" y="2307"/>
                  </a:moveTo>
                  <a:cubicBezTo>
                    <a:pt x="136" y="2307"/>
                    <a:pt x="136" y="2307"/>
                    <a:pt x="136" y="2307"/>
                  </a:cubicBezTo>
                  <a:moveTo>
                    <a:pt x="55" y="2434"/>
                  </a:moveTo>
                  <a:cubicBezTo>
                    <a:pt x="55" y="2434"/>
                    <a:pt x="55" y="2434"/>
                    <a:pt x="55" y="2434"/>
                  </a:cubicBezTo>
                  <a:moveTo>
                    <a:pt x="42" y="2487"/>
                  </a:moveTo>
                  <a:cubicBezTo>
                    <a:pt x="49" y="2480"/>
                    <a:pt x="54" y="2472"/>
                    <a:pt x="59" y="2464"/>
                  </a:cubicBezTo>
                  <a:cubicBezTo>
                    <a:pt x="49" y="2468"/>
                    <a:pt x="46" y="2479"/>
                    <a:pt x="42" y="2487"/>
                  </a:cubicBezTo>
                  <a:close/>
                </a:path>
              </a:pathLst>
            </a:custGeom>
            <a:solidFill>
              <a:srgbClr val="2C903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4043" tIns="27021" rIns="54043" bIns="2702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303627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064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3909" dist="33909" dir="2700001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124" name="PA-文本框 112">
              <a:extLst>
                <a:ext uri="{FF2B5EF4-FFF2-40B4-BE49-F238E27FC236}">
                  <a16:creationId xmlns:a16="http://schemas.microsoft.com/office/drawing/2014/main" id="{F3431F74-61FF-4854-AEF1-8BFF574F80E1}"/>
                </a:ext>
              </a:extLst>
            </p:cNvPr>
            <p:cNvSpPr txBox="1"/>
            <p:nvPr>
              <p:custDataLst>
                <p:tags r:id="rId13"/>
              </p:custDataLst>
            </p:nvPr>
          </p:nvSpPr>
          <p:spPr>
            <a:xfrm>
              <a:off x="3926099" y="1889675"/>
              <a:ext cx="1211115" cy="1559504"/>
            </a:xfrm>
            <a:prstGeom prst="rect">
              <a:avLst/>
            </a:prstGeom>
            <a:noFill/>
            <a:effectLst/>
          </p:spPr>
          <p:txBody>
            <a:bodyPr wrap="none" lIns="81382" tIns="40691" rIns="81382" bIns="40691">
              <a:spAutoFit/>
            </a:bodyPr>
            <a:lstStyle/>
            <a:p>
              <a:pPr marL="0" marR="0" lvl="0" indent="0" algn="ctr" defTabSz="541913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100" cap="none" spc="0" normalizeH="0" baseline="0" noProof="0" dirty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sym typeface="演示新手书" panose="00000500000000000000" pitchFamily="50" charset="-122"/>
                </a:rPr>
                <a:t>牢</a:t>
              </a:r>
              <a:endParaRPr kumimoji="0" lang="zh-CN" altLang="zh-CN" sz="11500" b="0" i="0" u="none" strike="noStrike" kern="100" cap="none" spc="0" normalizeH="0" baseline="0" noProof="0" dirty="0">
                <a:ln>
                  <a:noFill/>
                </a:ln>
                <a:solidFill>
                  <a:srgbClr val="2C9038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sym typeface="演示新手书" panose="00000500000000000000" pitchFamily="50" charset="-122"/>
              </a:endParaRPr>
            </a:p>
          </p:txBody>
        </p:sp>
        <p:sp>
          <p:nvSpPr>
            <p:cNvPr id="125" name="PA-文本框 113">
              <a:extLst>
                <a:ext uri="{FF2B5EF4-FFF2-40B4-BE49-F238E27FC236}">
                  <a16:creationId xmlns:a16="http://schemas.microsoft.com/office/drawing/2014/main" id="{455B5A9B-D5A6-48E4-98A7-C0940874C265}"/>
                </a:ext>
              </a:extLst>
            </p:cNvPr>
            <p:cNvSpPr txBox="1"/>
            <p:nvPr>
              <p:custDataLst>
                <p:tags r:id="rId14"/>
              </p:custDataLst>
            </p:nvPr>
          </p:nvSpPr>
          <p:spPr>
            <a:xfrm>
              <a:off x="5032388" y="1723264"/>
              <a:ext cx="1320119" cy="1713393"/>
            </a:xfrm>
            <a:prstGeom prst="rect">
              <a:avLst/>
            </a:prstGeom>
            <a:noFill/>
            <a:effectLst/>
          </p:spPr>
          <p:txBody>
            <a:bodyPr wrap="none" lIns="81382" tIns="40691" rIns="81382" bIns="40691">
              <a:spAutoFit/>
            </a:bodyPr>
            <a:lstStyle/>
            <a:p>
              <a:pPr marL="0" marR="0" lvl="0" indent="0" algn="ctr" defTabSz="541913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100" cap="none" spc="0" normalizeH="0" baseline="0" noProof="0" dirty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方正小标宋_GBK" panose="03000509000000000000" pitchFamily="65" charset="-122"/>
                  <a:sym typeface="演示新手书" panose="00000500000000000000" pitchFamily="50" charset="-122"/>
                </a:rPr>
                <a:t>记</a:t>
              </a:r>
              <a:endParaRPr kumimoji="0" lang="zh-CN" altLang="zh-CN" sz="9600" b="0" i="0" u="none" strike="noStrike" kern="100" cap="none" spc="0" normalizeH="0" baseline="0" noProof="0" dirty="0">
                <a:ln>
                  <a:noFill/>
                </a:ln>
                <a:solidFill>
                  <a:srgbClr val="2C9038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sym typeface="演示新手书" panose="00000500000000000000" pitchFamily="50" charset="-122"/>
              </a:endParaRPr>
            </a:p>
          </p:txBody>
        </p:sp>
        <p:sp>
          <p:nvSpPr>
            <p:cNvPr id="126" name="PA-文本框 114">
              <a:extLst>
                <a:ext uri="{FF2B5EF4-FFF2-40B4-BE49-F238E27FC236}">
                  <a16:creationId xmlns:a16="http://schemas.microsoft.com/office/drawing/2014/main" id="{547136D7-22B7-43EE-863A-F2D81F7F8165}"/>
                </a:ext>
              </a:extLst>
            </p:cNvPr>
            <p:cNvSpPr txBox="1"/>
            <p:nvPr>
              <p:custDataLst>
                <p:tags r:id="rId15"/>
              </p:custDataLst>
            </p:nvPr>
          </p:nvSpPr>
          <p:spPr>
            <a:xfrm>
              <a:off x="6152240" y="1739977"/>
              <a:ext cx="1130965" cy="1446525"/>
            </a:xfrm>
            <a:prstGeom prst="rect">
              <a:avLst/>
            </a:prstGeom>
            <a:noFill/>
            <a:effectLst/>
          </p:spPr>
          <p:txBody>
            <a:bodyPr wrap="none" lIns="81382" tIns="40691" rIns="81382" bIns="40691">
              <a:spAutoFit/>
            </a:bodyPr>
            <a:lstStyle/>
            <a:p>
              <a:pPr marL="0" marR="0" lvl="0" indent="0" algn="ctr" defTabSz="541913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0" b="0" i="0" u="none" strike="noStrike" kern="100" cap="none" spc="0" normalizeH="0" baseline="0" noProof="0" dirty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方正小标宋_GBK" panose="03000509000000000000" pitchFamily="65" charset="-122"/>
                  <a:sym typeface="演示新手书" panose="00000500000000000000" pitchFamily="50" charset="-122"/>
                </a:rPr>
                <a:t>初</a:t>
              </a:r>
              <a:endParaRPr kumimoji="0" lang="zh-CN" altLang="zh-CN" sz="8000" b="0" i="0" u="none" strike="noStrike" kern="100" cap="none" spc="0" normalizeH="0" baseline="0" noProof="0" dirty="0">
                <a:ln>
                  <a:noFill/>
                </a:ln>
                <a:solidFill>
                  <a:srgbClr val="2C9038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sym typeface="演示新手书" panose="00000500000000000000" pitchFamily="50" charset="-122"/>
              </a:endParaRPr>
            </a:p>
          </p:txBody>
        </p:sp>
        <p:sp>
          <p:nvSpPr>
            <p:cNvPr id="127" name="PA-文本框 115">
              <a:extLst>
                <a:ext uri="{FF2B5EF4-FFF2-40B4-BE49-F238E27FC236}">
                  <a16:creationId xmlns:a16="http://schemas.microsoft.com/office/drawing/2014/main" id="{3F1E177E-FD08-4293-BC0E-D8F1C06CC7AE}"/>
                </a:ext>
              </a:extLst>
            </p:cNvPr>
            <p:cNvSpPr txBox="1"/>
            <p:nvPr>
              <p:custDataLst>
                <p:tags r:id="rId16"/>
              </p:custDataLst>
            </p:nvPr>
          </p:nvSpPr>
          <p:spPr>
            <a:xfrm>
              <a:off x="7013352" y="1630626"/>
              <a:ext cx="1592630" cy="2046882"/>
            </a:xfrm>
            <a:prstGeom prst="rect">
              <a:avLst/>
            </a:prstGeom>
            <a:noFill/>
            <a:effectLst/>
          </p:spPr>
          <p:txBody>
            <a:bodyPr wrap="none" lIns="81382" tIns="40691" rIns="81382" bIns="40691">
              <a:spAutoFit/>
            </a:bodyPr>
            <a:lstStyle/>
            <a:p>
              <a:pPr marL="0" marR="0" lvl="0" indent="0" algn="ctr" defTabSz="541913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600" b="0" i="0" u="none" strike="noStrike" kern="100" cap="none" spc="0" normalizeH="0" baseline="0" noProof="0" dirty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方正小标宋_GBK" panose="03000509000000000000" pitchFamily="65" charset="-122"/>
                  <a:sym typeface="演示新手书" panose="00000500000000000000" pitchFamily="50" charset="-122"/>
                </a:rPr>
                <a:t>心</a:t>
              </a:r>
              <a:endParaRPr kumimoji="0" lang="zh-CN" altLang="zh-CN" sz="10600" b="0" i="0" u="none" strike="noStrike" kern="100" cap="none" spc="0" normalizeH="0" baseline="0" noProof="0" dirty="0">
                <a:ln>
                  <a:noFill/>
                </a:ln>
                <a:solidFill>
                  <a:srgbClr val="2C9038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sym typeface="演示新手书" panose="00000500000000000000" pitchFamily="50" charset="-122"/>
              </a:endParaRPr>
            </a:p>
          </p:txBody>
        </p:sp>
        <p:sp>
          <p:nvSpPr>
            <p:cNvPr id="128" name="PA-文本框 116">
              <a:extLst>
                <a:ext uri="{FF2B5EF4-FFF2-40B4-BE49-F238E27FC236}">
                  <a16:creationId xmlns:a16="http://schemas.microsoft.com/office/drawing/2014/main" id="{6E46D6D9-B299-45A8-89D4-7DE27ADD9114}"/>
                </a:ext>
              </a:extLst>
            </p:cNvPr>
            <p:cNvSpPr txBox="1"/>
            <p:nvPr>
              <p:custDataLst>
                <p:tags r:id="rId17"/>
              </p:custDataLst>
            </p:nvPr>
          </p:nvSpPr>
          <p:spPr>
            <a:xfrm>
              <a:off x="4840897" y="3024311"/>
              <a:ext cx="1414696" cy="1337457"/>
            </a:xfrm>
            <a:prstGeom prst="rect">
              <a:avLst/>
            </a:prstGeom>
            <a:noFill/>
            <a:effectLst/>
          </p:spPr>
          <p:txBody>
            <a:bodyPr wrap="none" lIns="81382" tIns="40691" rIns="81382" bIns="40691">
              <a:spAutoFit/>
            </a:bodyPr>
            <a:lstStyle/>
            <a:p>
              <a:pPr marL="0" marR="0" lvl="0" indent="0" algn="ctr" defTabSz="541913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157" b="0" i="0" u="none" strike="noStrike" kern="100" cap="none" spc="0" normalizeH="0" baseline="0" noProof="0" dirty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方正小标宋_GBK" panose="03000509000000000000" pitchFamily="65" charset="-122"/>
                  <a:sym typeface="演示新手书" panose="00000500000000000000" pitchFamily="50" charset="-122"/>
                </a:rPr>
                <a:t>不</a:t>
              </a:r>
              <a:endParaRPr kumimoji="0" lang="zh-CN" altLang="zh-CN" sz="8157" b="0" i="0" u="none" strike="noStrike" kern="100" cap="none" spc="0" normalizeH="0" baseline="0" noProof="0" dirty="0">
                <a:ln>
                  <a:noFill/>
                </a:ln>
                <a:solidFill>
                  <a:srgbClr val="2C9038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sym typeface="演示新手书" panose="00000500000000000000" pitchFamily="50" charset="-122"/>
              </a:endParaRPr>
            </a:p>
          </p:txBody>
        </p:sp>
        <p:sp>
          <p:nvSpPr>
            <p:cNvPr id="129" name="PA-文本框 117">
              <a:extLst>
                <a:ext uri="{FF2B5EF4-FFF2-40B4-BE49-F238E27FC236}">
                  <a16:creationId xmlns:a16="http://schemas.microsoft.com/office/drawing/2014/main" id="{111DB173-FD96-4C3A-9456-5770B272653E}"/>
                </a:ext>
              </a:extLst>
            </p:cNvPr>
            <p:cNvSpPr txBox="1"/>
            <p:nvPr>
              <p:custDataLst>
                <p:tags r:id="rId18"/>
              </p:custDataLst>
            </p:nvPr>
          </p:nvSpPr>
          <p:spPr>
            <a:xfrm>
              <a:off x="5933597" y="2830130"/>
              <a:ext cx="1211114" cy="1559504"/>
            </a:xfrm>
            <a:prstGeom prst="rect">
              <a:avLst/>
            </a:prstGeom>
            <a:noFill/>
            <a:effectLst/>
          </p:spPr>
          <p:txBody>
            <a:bodyPr wrap="none" lIns="81382" tIns="40691" rIns="81382" bIns="40691">
              <a:spAutoFit/>
            </a:bodyPr>
            <a:lstStyle/>
            <a:p>
              <a:pPr marL="0" marR="0" lvl="0" indent="0" algn="ctr" defTabSz="541913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100" cap="none" spc="0" normalizeH="0" baseline="0" noProof="0" dirty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方正小标宋_GBK" panose="03000509000000000000" pitchFamily="65" charset="-122"/>
                  <a:sym typeface="演示新手书" panose="00000500000000000000" pitchFamily="50" charset="-122"/>
                </a:rPr>
                <a:t>辱</a:t>
              </a:r>
              <a:endParaRPr kumimoji="0" lang="zh-CN" altLang="zh-CN" sz="9600" b="0" i="0" u="none" strike="noStrike" kern="100" cap="none" spc="0" normalizeH="0" baseline="0" noProof="0" dirty="0">
                <a:ln>
                  <a:noFill/>
                </a:ln>
                <a:solidFill>
                  <a:srgbClr val="2C9038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sym typeface="演示新手书" panose="00000500000000000000" pitchFamily="50" charset="-122"/>
              </a:endParaRPr>
            </a:p>
          </p:txBody>
        </p:sp>
        <p:sp>
          <p:nvSpPr>
            <p:cNvPr id="130" name="PA-文本框 118">
              <a:extLst>
                <a:ext uri="{FF2B5EF4-FFF2-40B4-BE49-F238E27FC236}">
                  <a16:creationId xmlns:a16="http://schemas.microsoft.com/office/drawing/2014/main" id="{336CC933-54A5-42AD-990E-430FCD7AEFCB}"/>
                </a:ext>
              </a:extLst>
            </p:cNvPr>
            <p:cNvSpPr txBox="1"/>
            <p:nvPr>
              <p:custDataLst>
                <p:tags r:id="rId19"/>
              </p:custDataLst>
            </p:nvPr>
          </p:nvSpPr>
          <p:spPr>
            <a:xfrm>
              <a:off x="6958873" y="3107306"/>
              <a:ext cx="1054021" cy="1337457"/>
            </a:xfrm>
            <a:prstGeom prst="rect">
              <a:avLst/>
            </a:prstGeom>
            <a:noFill/>
            <a:effectLst/>
          </p:spPr>
          <p:txBody>
            <a:bodyPr wrap="none" lIns="81382" tIns="40691" rIns="81382" bIns="40691">
              <a:spAutoFit/>
            </a:bodyPr>
            <a:lstStyle/>
            <a:p>
              <a:pPr marL="0" marR="0" lvl="0" indent="0" algn="ctr" defTabSz="541913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157" b="0" i="0" u="none" strike="noStrike" kern="100" cap="none" spc="0" normalizeH="0" baseline="0" noProof="0" dirty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方正小标宋_GBK" panose="03000509000000000000" pitchFamily="65" charset="-122"/>
                  <a:sym typeface="演示新手书" panose="00000500000000000000" pitchFamily="50" charset="-122"/>
                </a:rPr>
                <a:t>使</a:t>
              </a:r>
              <a:endParaRPr kumimoji="0" lang="zh-CN" altLang="zh-CN" sz="8157" b="0" i="0" u="none" strike="noStrike" kern="100" cap="none" spc="0" normalizeH="0" baseline="0" noProof="0" dirty="0">
                <a:ln>
                  <a:noFill/>
                </a:ln>
                <a:solidFill>
                  <a:srgbClr val="2C9038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sym typeface="演示新手书" panose="00000500000000000000" pitchFamily="50" charset="-122"/>
              </a:endParaRPr>
            </a:p>
          </p:txBody>
        </p:sp>
        <p:sp>
          <p:nvSpPr>
            <p:cNvPr id="131" name="PA-文本框 119">
              <a:extLst>
                <a:ext uri="{FF2B5EF4-FFF2-40B4-BE49-F238E27FC236}">
                  <a16:creationId xmlns:a16="http://schemas.microsoft.com/office/drawing/2014/main" id="{62D2BA47-BC09-472A-A563-FC363142C287}"/>
                </a:ext>
              </a:extLst>
            </p:cNvPr>
            <p:cNvSpPr txBox="1"/>
            <p:nvPr>
              <p:custDataLst>
                <p:tags r:id="rId20"/>
              </p:custDataLst>
            </p:nvPr>
          </p:nvSpPr>
          <p:spPr>
            <a:xfrm>
              <a:off x="7673920" y="2914795"/>
              <a:ext cx="1554113" cy="1337457"/>
            </a:xfrm>
            <a:prstGeom prst="rect">
              <a:avLst/>
            </a:prstGeom>
            <a:noFill/>
            <a:effectLst/>
          </p:spPr>
          <p:txBody>
            <a:bodyPr wrap="square" lIns="81382" tIns="40691" rIns="81382" bIns="40691">
              <a:spAutoFit/>
            </a:bodyPr>
            <a:lstStyle/>
            <a:p>
              <a:pPr marL="0" marR="0" lvl="0" indent="0" algn="ctr" defTabSz="541913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157" b="0" i="0" u="none" strike="noStrike" kern="100" cap="none" spc="0" normalizeH="0" baseline="0" noProof="0" dirty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方正小标宋_GBK" panose="03000509000000000000" pitchFamily="65" charset="-122"/>
                  <a:sym typeface="演示新手书" panose="00000500000000000000" pitchFamily="50" charset="-122"/>
                </a:rPr>
                <a:t>命</a:t>
              </a:r>
              <a:endParaRPr kumimoji="0" lang="zh-CN" altLang="zh-CN" sz="8157" b="0" i="0" u="none" strike="noStrike" kern="100" cap="none" spc="0" normalizeH="0" baseline="0" noProof="0" dirty="0">
                <a:ln>
                  <a:noFill/>
                </a:ln>
                <a:solidFill>
                  <a:srgbClr val="2C9038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sym typeface="演示新手书" panose="00000500000000000000" pitchFamily="50" charset="-122"/>
              </a:endParaRPr>
            </a:p>
          </p:txBody>
        </p:sp>
      </p:grpSp>
      <p:pic>
        <p:nvPicPr>
          <p:cNvPr id="41" name="PA-图片 40" descr="绿色的灯光&#10;&#10;描述已自动生成">
            <a:extLst>
              <a:ext uri="{FF2B5EF4-FFF2-40B4-BE49-F238E27FC236}">
                <a16:creationId xmlns:a16="http://schemas.microsoft.com/office/drawing/2014/main" id="{E84497FB-BE4F-4431-B999-3578E53F53F7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4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718342" y="2094529"/>
            <a:ext cx="1749228" cy="1771314"/>
          </a:xfrm>
          <a:prstGeom prst="rect">
            <a:avLst/>
          </a:prstGeom>
        </p:spPr>
      </p:pic>
      <p:pic>
        <p:nvPicPr>
          <p:cNvPr id="43" name="PA-图片 42" descr="绿色的灯光&#10;&#10;描述已自动生成">
            <a:extLst>
              <a:ext uri="{FF2B5EF4-FFF2-40B4-BE49-F238E27FC236}">
                <a16:creationId xmlns:a16="http://schemas.microsoft.com/office/drawing/2014/main" id="{A830433E-CF35-485F-9A81-6E69CC4FA4BF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 rotWithShape="1">
          <a:blip r:embed="rId4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6879"/>
          <a:stretch/>
        </p:blipFill>
        <p:spPr>
          <a:xfrm rot="19800000">
            <a:off x="7198696" y="1945790"/>
            <a:ext cx="3075593" cy="3002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1440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4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9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6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51904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OPPOSans-S R" panose="00020600040101010101" pitchFamily="18" charset="-122"/>
              <a:ea typeface="OPPOSans-S R" panose="00020600040101010101" pitchFamily="18" charset="-122"/>
              <a:cs typeface="OPPOSans-S R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逸佰</a:t>
            </a:r>
            <a:endParaRPr lang="zh-CN" altLang="en-US" sz="2800" b="1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60265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>
                <a:solidFill>
                  <a:srgbClr val="FFFED8">
                    <a:alpha val="22000"/>
                  </a:srgbClr>
                </a:solidFill>
              </a:rPr>
              <a:t>YI BAI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王牌</a:t>
            </a:r>
            <a:r>
              <a:rPr lang="en-US" altLang="zh-CN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</a:t>
            </a:r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计划混子选手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4" y="1611031"/>
            <a:ext cx="47570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公众号“易点文化技能培训”主稿人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定制设计师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5" y="2379071"/>
            <a:ext cx="2870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淘宝长期兼职特邀嘉宾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>
                <a:solidFill>
                  <a:srgbClr val="00FFFF"/>
                </a:solidFill>
                <a:latin typeface="+mj-ea"/>
                <a:ea typeface="+mj-ea"/>
              </a:rPr>
              <a:t>微信</a:t>
            </a:r>
            <a:r>
              <a:rPr lang="en-US" altLang="zh-CN" sz="1400" spc="100">
                <a:solidFill>
                  <a:srgbClr val="00FFFF"/>
                </a:solidFill>
                <a:latin typeface="+mj-ea"/>
                <a:ea typeface="+mj-ea"/>
              </a:rPr>
              <a:t>:jinsanwang1719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B6F9217-C4E7-0E2E-D8C6-FCA7689A2219}"/>
              </a:ext>
            </a:extLst>
          </p:cNvPr>
          <p:cNvSpPr/>
          <p:nvPr/>
        </p:nvSpPr>
        <p:spPr>
          <a:xfrm>
            <a:off x="695325" y="5110052"/>
            <a:ext cx="3831498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逸佰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CC42A14-1FA1-269E-B875-AB163EDA0EE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9744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-图片 3" descr="雪地上的风景&#10;&#10;描述已自动生成">
            <a:extLst>
              <a:ext uri="{FF2B5EF4-FFF2-40B4-BE49-F238E27FC236}">
                <a16:creationId xmlns:a16="http://schemas.microsoft.com/office/drawing/2014/main" id="{6DB10C21-C836-4218-B9A2-57BB9A389B8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940" y="0"/>
            <a:ext cx="12218941" cy="6857999"/>
          </a:xfrm>
          <a:prstGeom prst="rect">
            <a:avLst/>
          </a:prstGeom>
        </p:spPr>
      </p:pic>
      <p:sp>
        <p:nvSpPr>
          <p:cNvPr id="50" name="PA-矩形 49">
            <a:extLst>
              <a:ext uri="{FF2B5EF4-FFF2-40B4-BE49-F238E27FC236}">
                <a16:creationId xmlns:a16="http://schemas.microsoft.com/office/drawing/2014/main" id="{1A239AC7-BF97-4CAD-A0EA-DBF5DA0F07CE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-10650" y="1"/>
            <a:ext cx="12213301" cy="6857998"/>
          </a:xfrm>
          <a:prstGeom prst="rect">
            <a:avLst/>
          </a:prstGeom>
          <a:gradFill>
            <a:gsLst>
              <a:gs pos="3333">
                <a:schemeClr val="accent1">
                  <a:lumMod val="5000"/>
                  <a:lumOff val="95000"/>
                  <a:alpha val="40000"/>
                </a:schemeClr>
              </a:gs>
              <a:gs pos="27000">
                <a:schemeClr val="accent1">
                  <a:lumMod val="5000"/>
                  <a:lumOff val="95000"/>
                  <a:alpha val="70000"/>
                </a:schemeClr>
              </a:gs>
              <a:gs pos="100000">
                <a:schemeClr val="bg1">
                  <a:alpha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06419">
              <a:defRPr/>
            </a:pPr>
            <a:endParaRPr lang="zh-CN" altLang="en-US" sz="80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pic>
        <p:nvPicPr>
          <p:cNvPr id="6" name="PA-图片 5" descr="图片包含 游戏机&#10;&#10;描述已自动生成">
            <a:extLst>
              <a:ext uri="{FF2B5EF4-FFF2-40B4-BE49-F238E27FC236}">
                <a16:creationId xmlns:a16="http://schemas.microsoft.com/office/drawing/2014/main" id="{C0A55685-FC46-45FA-A0A9-59A4C2539870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433475" y="4100511"/>
            <a:ext cx="3793373" cy="2456501"/>
          </a:xfrm>
          <a:prstGeom prst="rect">
            <a:avLst/>
          </a:prstGeom>
        </p:spPr>
      </p:pic>
      <p:pic>
        <p:nvPicPr>
          <p:cNvPr id="82" name="PA-图片 81" descr="图片包含 游戏机&#10;&#10;描述已自动生成">
            <a:extLst>
              <a:ext uri="{FF2B5EF4-FFF2-40B4-BE49-F238E27FC236}">
                <a16:creationId xmlns:a16="http://schemas.microsoft.com/office/drawing/2014/main" id="{FBAD4E0D-F00E-4453-85A8-E64F5F1E5D66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8795" y="4100511"/>
            <a:ext cx="3793373" cy="2456501"/>
          </a:xfrm>
          <a:prstGeom prst="rect">
            <a:avLst/>
          </a:prstGeom>
        </p:spPr>
      </p:pic>
      <p:grpSp>
        <p:nvGrpSpPr>
          <p:cNvPr id="8" name="PA-组合 7">
            <a:extLst>
              <a:ext uri="{FF2B5EF4-FFF2-40B4-BE49-F238E27FC236}">
                <a16:creationId xmlns:a16="http://schemas.microsoft.com/office/drawing/2014/main" id="{27E545E8-58C2-423D-9DD7-6F1D38D7B3A1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-2815622" y="-526812"/>
            <a:ext cx="17677737" cy="3034824"/>
            <a:chOff x="-2815622" y="-526812"/>
            <a:chExt cx="17677737" cy="3034824"/>
          </a:xfrm>
        </p:grpSpPr>
        <p:pic>
          <p:nvPicPr>
            <p:cNvPr id="95" name="PA-图片 94" descr="图片包含 武器, 烟, 照片, 堆&#10;&#10;描述已自动生成">
              <a:extLst>
                <a:ext uri="{FF2B5EF4-FFF2-40B4-BE49-F238E27FC236}">
                  <a16:creationId xmlns:a16="http://schemas.microsoft.com/office/drawing/2014/main" id="{BB97FB5D-CCAF-4D74-B92F-6E12B355EF47}"/>
                </a:ext>
              </a:extLst>
            </p:cNvPr>
            <p:cNvPicPr>
              <a:picLocks noChangeAspect="1"/>
            </p:cNvPicPr>
            <p:nvPr>
              <p:custDataLst>
                <p:tags r:id="rId73"/>
              </p:custDataLst>
            </p:nvPr>
          </p:nvPicPr>
          <p:blipFill>
            <a:blip r:embed="rId8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70115" y="-510462"/>
              <a:ext cx="12192000" cy="2465276"/>
            </a:xfrm>
            <a:prstGeom prst="rect">
              <a:avLst/>
            </a:prstGeom>
          </p:spPr>
        </p:pic>
        <p:pic>
          <p:nvPicPr>
            <p:cNvPr id="97" name="PA-图片 96" descr="绿色的灯光&#10;&#10;描述已自动生成">
              <a:extLst>
                <a:ext uri="{FF2B5EF4-FFF2-40B4-BE49-F238E27FC236}">
                  <a16:creationId xmlns:a16="http://schemas.microsoft.com/office/drawing/2014/main" id="{3E3E8520-5EBC-4A75-9D58-6868EB527320}"/>
                </a:ext>
              </a:extLst>
            </p:cNvPr>
            <p:cNvPicPr>
              <a:picLocks noChangeAspect="1"/>
            </p:cNvPicPr>
            <p:nvPr>
              <p:custDataLst>
                <p:tags r:id="rId74"/>
              </p:custDataLst>
            </p:nvPr>
          </p:nvPicPr>
          <p:blipFill rotWithShape="1">
            <a:blip r:embed="rId8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6879"/>
            <a:stretch/>
          </p:blipFill>
          <p:spPr>
            <a:xfrm flipH="1">
              <a:off x="-710940" y="-526812"/>
              <a:ext cx="3109070" cy="3034824"/>
            </a:xfrm>
            <a:prstGeom prst="rect">
              <a:avLst/>
            </a:prstGeom>
          </p:spPr>
        </p:pic>
        <p:pic>
          <p:nvPicPr>
            <p:cNvPr id="96" name="PA-图片 95">
              <a:extLst>
                <a:ext uri="{FF2B5EF4-FFF2-40B4-BE49-F238E27FC236}">
                  <a16:creationId xmlns:a16="http://schemas.microsoft.com/office/drawing/2014/main" id="{52E1313A-A170-46CF-871B-93615BAD25E2}"/>
                </a:ext>
              </a:extLst>
            </p:cNvPr>
            <p:cNvPicPr>
              <a:picLocks noChangeAspect="1"/>
            </p:cNvPicPr>
            <p:nvPr>
              <p:custDataLst>
                <p:tags r:id="rId75"/>
              </p:custDataLst>
            </p:nvPr>
          </p:nvPicPr>
          <p:blipFill>
            <a:blip r:embed="rId85"/>
            <a:stretch>
              <a:fillRect/>
            </a:stretch>
          </p:blipFill>
          <p:spPr>
            <a:xfrm>
              <a:off x="-2815622" y="-329293"/>
              <a:ext cx="6596444" cy="1408298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C60692B0-27FC-4725-8375-86B194D53B08}"/>
                </a:ext>
              </a:extLst>
            </p:cNvPr>
            <p:cNvGrpSpPr/>
            <p:nvPr/>
          </p:nvGrpSpPr>
          <p:grpSpPr>
            <a:xfrm>
              <a:off x="745915" y="430538"/>
              <a:ext cx="11014419" cy="439800"/>
              <a:chOff x="745915" y="430538"/>
              <a:chExt cx="11014419" cy="439800"/>
            </a:xfrm>
          </p:grpSpPr>
          <p:pic>
            <p:nvPicPr>
              <p:cNvPr id="60" name="PA-图片 59">
                <a:extLst>
                  <a:ext uri="{FF2B5EF4-FFF2-40B4-BE49-F238E27FC236}">
                    <a16:creationId xmlns:a16="http://schemas.microsoft.com/office/drawing/2014/main" id="{1FEA8D05-1089-4CB5-AC5D-B29856DDECF6}"/>
                  </a:ext>
                </a:extLst>
              </p:cNvPr>
              <p:cNvPicPr>
                <a:picLocks noChangeAspect="1"/>
              </p:cNvPicPr>
              <p:nvPr>
                <p:custDataLst>
                  <p:tags r:id="rId76"/>
                </p:custDataLst>
              </p:nvPr>
            </p:nvPicPr>
            <p:blipFill>
              <a:blip r:embed="rId8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446279" y="490881"/>
                <a:ext cx="314055" cy="319113"/>
              </a:xfrm>
              <a:prstGeom prst="rect">
                <a:avLst/>
              </a:prstGeom>
            </p:spPr>
          </p:pic>
          <p:grpSp>
            <p:nvGrpSpPr>
              <p:cNvPr id="2" name="组合 1">
                <a:extLst>
                  <a:ext uri="{FF2B5EF4-FFF2-40B4-BE49-F238E27FC236}">
                    <a16:creationId xmlns:a16="http://schemas.microsoft.com/office/drawing/2014/main" id="{8EC76FC4-4C57-4F1E-B026-2A8483FFCA8A}"/>
                  </a:ext>
                </a:extLst>
              </p:cNvPr>
              <p:cNvGrpSpPr/>
              <p:nvPr/>
            </p:nvGrpSpPr>
            <p:grpSpPr>
              <a:xfrm>
                <a:off x="745915" y="430538"/>
                <a:ext cx="3430515" cy="439800"/>
                <a:chOff x="850219" y="-61691"/>
                <a:chExt cx="2431288" cy="311697"/>
              </a:xfrm>
            </p:grpSpPr>
            <p:sp>
              <p:nvSpPr>
                <p:cNvPr id="58" name="PA-文本框 52">
                  <a:extLst>
                    <a:ext uri="{FF2B5EF4-FFF2-40B4-BE49-F238E27FC236}">
                      <a16:creationId xmlns:a16="http://schemas.microsoft.com/office/drawing/2014/main" id="{A139AA68-A096-473A-83EC-993360EDFE6A}"/>
                    </a:ext>
                  </a:extLst>
                </p:cNvPr>
                <p:cNvSpPr txBox="1"/>
                <p:nvPr>
                  <p:custDataLst>
                    <p:tags r:id="rId77"/>
                  </p:custDataLst>
                </p:nvPr>
              </p:nvSpPr>
              <p:spPr>
                <a:xfrm>
                  <a:off x="850219" y="-61691"/>
                  <a:ext cx="1227100" cy="3116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 defTabSz="406419">
                    <a:defRPr/>
                  </a:pPr>
                  <a:r>
                    <a:rPr lang="zh-CN" altLang="en-US" sz="2258" b="1" dirty="0">
                      <a:gradFill>
                        <a:gsLst>
                          <a:gs pos="100000">
                            <a:srgbClr val="257B30"/>
                          </a:gs>
                          <a:gs pos="0">
                            <a:srgbClr val="2C9038"/>
                          </a:gs>
                        </a:gsLst>
                        <a:lin ang="2700000" scaled="0"/>
                      </a:gradFill>
                      <a:latin typeface="字体圈欣意冠黑体" panose="00000500000000000000" pitchFamily="2" charset="-122"/>
                      <a:ea typeface="字体圈欣意冠黑体" panose="00000500000000000000" pitchFamily="2" charset="-122"/>
                    </a:rPr>
                    <a:t>公司背景</a:t>
                  </a:r>
                  <a:endParaRPr lang="en-US" sz="2258" dirty="0">
                    <a:gradFill>
                      <a:gsLst>
                        <a:gs pos="100000">
                          <a:srgbClr val="257B30"/>
                        </a:gs>
                        <a:gs pos="0">
                          <a:srgbClr val="2C9038"/>
                        </a:gs>
                      </a:gsLst>
                      <a:lin ang="2700000" scaled="0"/>
                    </a:gradFill>
                    <a:latin typeface="字体圈欣意冠黑体" panose="00000500000000000000" pitchFamily="2" charset="-122"/>
                    <a:ea typeface="字体圈欣意冠黑体" panose="00000500000000000000" pitchFamily="2" charset="-122"/>
                  </a:endParaRPr>
                </a:p>
              </p:txBody>
            </p:sp>
            <p:sp>
              <p:nvSpPr>
                <p:cNvPr id="59" name="PA-矩形 1">
                  <a:extLst>
                    <a:ext uri="{FF2B5EF4-FFF2-40B4-BE49-F238E27FC236}">
                      <a16:creationId xmlns:a16="http://schemas.microsoft.com/office/drawing/2014/main" id="{303943E6-F935-4A00-B0F2-3FD42127A21B}"/>
                    </a:ext>
                  </a:extLst>
                </p:cNvPr>
                <p:cNvSpPr/>
                <p:nvPr>
                  <p:custDataLst>
                    <p:tags r:id="rId78"/>
                  </p:custDataLst>
                </p:nvPr>
              </p:nvSpPr>
              <p:spPr>
                <a:xfrm>
                  <a:off x="2055488" y="76806"/>
                  <a:ext cx="1226019" cy="123152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406419">
                    <a:defRPr/>
                  </a:pPr>
                  <a:r>
                    <a:rPr lang="en-US" altLang="zh-CN" sz="1129" spc="89" dirty="0">
                      <a:solidFill>
                        <a:srgbClr val="FFFFFF">
                          <a:lumMod val="65000"/>
                          <a:alpha val="90000"/>
                        </a:srgbClr>
                      </a:solidFill>
                      <a:latin typeface="字体圈欣意冠黑体" panose="00000500000000000000" pitchFamily="2" charset="-122"/>
                      <a:ea typeface="字体圈欣意冠黑体" panose="00000500000000000000" pitchFamily="2" charset="-122"/>
                      <a:cs typeface="阿里巴巴普惠体 M" panose="00020600040101010101" pitchFamily="18" charset="-122"/>
                      <a:sym typeface="Gilroy Medium" panose="00000600000000000000" pitchFamily="50" charset="0"/>
                    </a:rPr>
                    <a:t>Company Background</a:t>
                  </a:r>
                </a:p>
              </p:txBody>
            </p:sp>
          </p:grpSp>
        </p:grpSp>
      </p:grpSp>
      <p:pic>
        <p:nvPicPr>
          <p:cNvPr id="53" name="PA-图片 52" descr="图片包含 游戏机&#10;&#10;描述已自动生成">
            <a:extLst>
              <a:ext uri="{FF2B5EF4-FFF2-40B4-BE49-F238E27FC236}">
                <a16:creationId xmlns:a16="http://schemas.microsoft.com/office/drawing/2014/main" id="{0CEBC39D-9CAD-49D1-8CA7-0AB46C316D9B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8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6657" y="4419281"/>
            <a:ext cx="1762425" cy="769194"/>
          </a:xfrm>
          <a:prstGeom prst="rect">
            <a:avLst/>
          </a:prstGeom>
        </p:spPr>
      </p:pic>
      <p:pic>
        <p:nvPicPr>
          <p:cNvPr id="5" name="PA-图片 4">
            <a:extLst>
              <a:ext uri="{FF2B5EF4-FFF2-40B4-BE49-F238E27FC236}">
                <a16:creationId xmlns:a16="http://schemas.microsoft.com/office/drawing/2014/main" id="{49AC675C-105A-4270-B080-32DC1A8EB948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668" y="2256932"/>
            <a:ext cx="2929581" cy="626025"/>
          </a:xfrm>
          <a:prstGeom prst="rect">
            <a:avLst/>
          </a:prstGeom>
        </p:spPr>
      </p:pic>
      <p:grpSp>
        <p:nvGrpSpPr>
          <p:cNvPr id="3" name="PA-组合 2">
            <a:extLst>
              <a:ext uri="{FF2B5EF4-FFF2-40B4-BE49-F238E27FC236}">
                <a16:creationId xmlns:a16="http://schemas.microsoft.com/office/drawing/2014/main" id="{C6701FD2-8674-48D5-B804-8B5828304FDC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1146452" y="1598710"/>
            <a:ext cx="4549968" cy="4633336"/>
            <a:chOff x="1146452" y="1598710"/>
            <a:chExt cx="4549968" cy="4633336"/>
          </a:xfrm>
        </p:grpSpPr>
        <p:pic>
          <p:nvPicPr>
            <p:cNvPr id="42" name="PA-图片 41" descr="图片包含 游戏机&#10;&#10;描述已自动生成">
              <a:extLst>
                <a:ext uri="{FF2B5EF4-FFF2-40B4-BE49-F238E27FC236}">
                  <a16:creationId xmlns:a16="http://schemas.microsoft.com/office/drawing/2014/main" id="{71100FB8-E7C0-4C20-A5C5-ADE6E16071C1}"/>
                </a:ext>
              </a:extLst>
            </p:cNvPr>
            <p:cNvPicPr>
              <a:picLocks noChangeAspect="1"/>
            </p:cNvPicPr>
            <p:nvPr>
              <p:custDataLst>
                <p:tags r:id="rId40"/>
              </p:custDataLst>
            </p:nvPr>
          </p:nvPicPr>
          <p:blipFill>
            <a:blip r:embed="rId8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3999" y="4264427"/>
              <a:ext cx="1762425" cy="769194"/>
            </a:xfrm>
            <a:prstGeom prst="rect">
              <a:avLst/>
            </a:prstGeom>
          </p:spPr>
        </p:pic>
        <p:pic>
          <p:nvPicPr>
            <p:cNvPr id="44" name="PA-图片 43" descr="图片包含 游戏机&#10;&#10;描述已自动生成">
              <a:extLst>
                <a:ext uri="{FF2B5EF4-FFF2-40B4-BE49-F238E27FC236}">
                  <a16:creationId xmlns:a16="http://schemas.microsoft.com/office/drawing/2014/main" id="{E4C2E249-6C5A-47C5-9A15-7F92704D7335}"/>
                </a:ext>
              </a:extLst>
            </p:cNvPr>
            <p:cNvPicPr>
              <a:picLocks noChangeAspect="1"/>
            </p:cNvPicPr>
            <p:nvPr>
              <p:custDataLst>
                <p:tags r:id="rId41"/>
              </p:custDataLst>
            </p:nvPr>
          </p:nvPicPr>
          <p:blipFill>
            <a:blip r:embed="rId8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57864" y="4490096"/>
              <a:ext cx="1762425" cy="769194"/>
            </a:xfrm>
            <a:prstGeom prst="rect">
              <a:avLst/>
            </a:prstGeom>
          </p:spPr>
        </p:pic>
        <p:pic>
          <p:nvPicPr>
            <p:cNvPr id="112" name="PA-图片 111" descr="图片包含 游戏机&#10;&#10;描述已自动生成">
              <a:extLst>
                <a:ext uri="{FF2B5EF4-FFF2-40B4-BE49-F238E27FC236}">
                  <a16:creationId xmlns:a16="http://schemas.microsoft.com/office/drawing/2014/main" id="{FF764324-B6E2-4864-BC76-1EFC04209330}"/>
                </a:ext>
              </a:extLst>
            </p:cNvPr>
            <p:cNvPicPr>
              <a:picLocks noChangeAspect="1"/>
            </p:cNvPicPr>
            <p:nvPr>
              <p:custDataLst>
                <p:tags r:id="rId42"/>
              </p:custDataLst>
            </p:nvPr>
          </p:nvPicPr>
          <p:blipFill>
            <a:blip r:embed="rId8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99760" y="5517468"/>
              <a:ext cx="1496660" cy="714578"/>
            </a:xfrm>
            <a:prstGeom prst="rect">
              <a:avLst/>
            </a:prstGeom>
          </p:spPr>
        </p:pic>
        <p:sp>
          <p:nvSpPr>
            <p:cNvPr id="109" name="PA-圆角矩形 108">
              <a:extLst>
                <a:ext uri="{FF2B5EF4-FFF2-40B4-BE49-F238E27FC236}">
                  <a16:creationId xmlns:a16="http://schemas.microsoft.com/office/drawing/2014/main" id="{75CA788F-2DBF-4964-B6E7-7C6067C6E720}"/>
                </a:ext>
              </a:extLst>
            </p:cNvPr>
            <p:cNvSpPr>
              <a:spLocks/>
            </p:cNvSpPr>
            <p:nvPr>
              <p:custDataLst>
                <p:tags r:id="rId43"/>
              </p:custDataLst>
            </p:nvPr>
          </p:nvSpPr>
          <p:spPr>
            <a:xfrm>
              <a:off x="1285967" y="1598710"/>
              <a:ext cx="4274332" cy="4552426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chemeClr val="bg1">
                    <a:alpha val="51000"/>
                  </a:schemeClr>
                </a:gs>
                <a:gs pos="100000">
                  <a:schemeClr val="bg1">
                    <a:alpha val="49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rgbClr val="2C9038">
                      <a:alpha val="51000"/>
                    </a:srgbClr>
                  </a:gs>
                  <a:gs pos="100000">
                    <a:srgbClr val="2C9038">
                      <a:alpha val="35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PA-文本框 196">
              <a:extLst>
                <a:ext uri="{FF2B5EF4-FFF2-40B4-BE49-F238E27FC236}">
                  <a16:creationId xmlns:a16="http://schemas.microsoft.com/office/drawing/2014/main" id="{F1FD657D-B15D-4DB3-8555-A659119E9566}"/>
                </a:ext>
              </a:extLst>
            </p:cNvPr>
            <p:cNvSpPr txBox="1"/>
            <p:nvPr>
              <p:custDataLst>
                <p:tags r:id="rId44"/>
              </p:custDataLst>
            </p:nvPr>
          </p:nvSpPr>
          <p:spPr>
            <a:xfrm>
              <a:off x="3807733" y="1856144"/>
              <a:ext cx="1533595" cy="794256"/>
            </a:xfrm>
            <a:prstGeom prst="rect">
              <a:avLst/>
            </a:prstGeom>
            <a:noFill/>
            <a:effectLst>
              <a:outerShdw blurRad="76200" dist="12700" dir="8100000" sy="-23000" kx="800400" algn="br" rotWithShape="0">
                <a:prstClr val="black">
                  <a:alpha val="2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defTabSz="406419">
                <a:lnSpc>
                  <a:spcPct val="110000"/>
                </a:lnSpc>
                <a:defRPr/>
              </a:pPr>
              <a:r>
                <a:rPr lang="en-US" altLang="zh-CN" sz="2800" b="1" kern="0" dirty="0">
                  <a:solidFill>
                    <a:srgbClr val="24762E"/>
                  </a:solidFill>
                  <a:effectLst>
                    <a:outerShdw blurRad="50800" dist="38100" dir="2700000" algn="tl" rotWithShape="0">
                      <a:srgbClr val="24762E">
                        <a:alpha val="15000"/>
                      </a:srgbClr>
                    </a:outerShdw>
                    <a:reflection blurRad="6350" stA="17000" endPos="22000" dir="5400000" sy="-100000" algn="bl" rotWithShape="0"/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12525</a:t>
              </a:r>
              <a:r>
                <a:rPr lang="zh-CN" altLang="en-US" sz="1400" b="1" kern="0" dirty="0">
                  <a:solidFill>
                    <a:srgbClr val="24762E"/>
                  </a:solidFill>
                  <a:effectLst>
                    <a:outerShdw blurRad="50800" dist="38100" dir="2700000" algn="tl" rotWithShape="0">
                      <a:srgbClr val="24762E">
                        <a:alpha val="15000"/>
                      </a:srgbClr>
                    </a:outerShdw>
                    <a:reflection blurRad="6350" stA="17000" endPos="22000" dir="5400000" sy="-100000" algn="bl" rotWithShape="0"/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公里</a:t>
              </a:r>
              <a:endParaRPr lang="zh-CN" altLang="zh-CN" sz="1400" b="1" kern="0" dirty="0">
                <a:solidFill>
                  <a:srgbClr val="24762E"/>
                </a:solidFill>
                <a:effectLst>
                  <a:outerShdw blurRad="50800" dist="38100" dir="2700000" algn="tl" rotWithShape="0">
                    <a:srgbClr val="24762E">
                      <a:alpha val="15000"/>
                    </a:srgbClr>
                  </a:outerShdw>
                  <a:reflection blurRad="6350" stA="17000" endPos="22000" dir="5400000" sy="-100000" algn="bl" rotWithShape="0"/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OPPOSans-S R" panose="00020600040101010101" pitchFamily="18" charset="-122"/>
                <a:sym typeface="OPPOSans-S R" panose="00020600040101010101" pitchFamily="18" charset="-122"/>
              </a:endParaRPr>
            </a:p>
            <a:p>
              <a:pPr defTabSz="406419">
                <a:lnSpc>
                  <a:spcPct val="110000"/>
                </a:lnSpc>
                <a:defRPr/>
              </a:pPr>
              <a:r>
                <a:rPr lang="zh-CN" altLang="en-US" sz="1400" b="1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运维总里程</a:t>
              </a:r>
            </a:p>
          </p:txBody>
        </p:sp>
        <p:grpSp>
          <p:nvGrpSpPr>
            <p:cNvPr id="200" name="组合 199">
              <a:extLst>
                <a:ext uri="{FF2B5EF4-FFF2-40B4-BE49-F238E27FC236}">
                  <a16:creationId xmlns:a16="http://schemas.microsoft.com/office/drawing/2014/main" id="{7FBDEE67-82FC-4978-9F4D-72556D004BD0}"/>
                </a:ext>
              </a:extLst>
            </p:cNvPr>
            <p:cNvGrpSpPr>
              <a:grpSpLocks/>
            </p:cNvGrpSpPr>
            <p:nvPr/>
          </p:nvGrpSpPr>
          <p:grpSpPr>
            <a:xfrm>
              <a:off x="1637061" y="2690520"/>
              <a:ext cx="3619750" cy="101213"/>
              <a:chOff x="4066877" y="2338385"/>
              <a:chExt cx="2943644" cy="154391"/>
            </a:xfrm>
          </p:grpSpPr>
          <p:cxnSp>
            <p:nvCxnSpPr>
              <p:cNvPr id="201" name="PA-直接连接符 200">
                <a:extLst>
                  <a:ext uri="{FF2B5EF4-FFF2-40B4-BE49-F238E27FC236}">
                    <a16:creationId xmlns:a16="http://schemas.microsoft.com/office/drawing/2014/main" id="{5F0DABE3-C21C-44F7-BAB2-000B9219EC65}"/>
                  </a:ext>
                </a:extLst>
              </p:cNvPr>
              <p:cNvCxnSpPr/>
              <p:nvPr>
                <p:custDataLst>
                  <p:tags r:id="rId69"/>
                </p:custDataLst>
              </p:nvPr>
            </p:nvCxnSpPr>
            <p:spPr>
              <a:xfrm flipV="1">
                <a:off x="4756151" y="2343137"/>
                <a:ext cx="0" cy="149630"/>
              </a:xfrm>
              <a:prstGeom prst="line">
                <a:avLst/>
              </a:prstGeom>
              <a:ln w="6350">
                <a:solidFill>
                  <a:srgbClr val="24762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02" name="组合 201">
                <a:extLst>
                  <a:ext uri="{FF2B5EF4-FFF2-40B4-BE49-F238E27FC236}">
                    <a16:creationId xmlns:a16="http://schemas.microsoft.com/office/drawing/2014/main" id="{E932C53E-AE46-47A6-A1A2-F72924E41306}"/>
                  </a:ext>
                </a:extLst>
              </p:cNvPr>
              <p:cNvGrpSpPr/>
              <p:nvPr/>
            </p:nvGrpSpPr>
            <p:grpSpPr>
              <a:xfrm>
                <a:off x="4066877" y="2338385"/>
                <a:ext cx="2943644" cy="154391"/>
                <a:chOff x="4066877" y="2338385"/>
                <a:chExt cx="2943644" cy="154391"/>
              </a:xfrm>
            </p:grpSpPr>
            <p:cxnSp>
              <p:nvCxnSpPr>
                <p:cNvPr id="203" name="PA-直接连接符 202">
                  <a:extLst>
                    <a:ext uri="{FF2B5EF4-FFF2-40B4-BE49-F238E27FC236}">
                      <a16:creationId xmlns:a16="http://schemas.microsoft.com/office/drawing/2014/main" id="{EEB411D4-B912-4D07-AF79-89DAD63DA590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70"/>
                  </p:custDataLst>
                </p:nvPr>
              </p:nvCxnSpPr>
              <p:spPr>
                <a:xfrm>
                  <a:off x="4066877" y="2492774"/>
                  <a:ext cx="689274" cy="0"/>
                </a:xfrm>
                <a:prstGeom prst="line">
                  <a:avLst/>
                </a:prstGeom>
                <a:ln w="6350">
                  <a:solidFill>
                    <a:srgbClr val="24762E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4" name="PA-直接连接符 203">
                  <a:extLst>
                    <a:ext uri="{FF2B5EF4-FFF2-40B4-BE49-F238E27FC236}">
                      <a16:creationId xmlns:a16="http://schemas.microsoft.com/office/drawing/2014/main" id="{BFF5B273-2881-4FEF-BBF8-CB86C62373F5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71"/>
                  </p:custDataLst>
                </p:nvPr>
              </p:nvCxnSpPr>
              <p:spPr>
                <a:xfrm>
                  <a:off x="4929428" y="2492774"/>
                  <a:ext cx="2081093" cy="0"/>
                </a:xfrm>
                <a:prstGeom prst="line">
                  <a:avLst/>
                </a:prstGeom>
                <a:ln w="6350">
                  <a:solidFill>
                    <a:srgbClr val="24762E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5" name="PA-直接连接符 204">
                  <a:extLst>
                    <a:ext uri="{FF2B5EF4-FFF2-40B4-BE49-F238E27FC236}">
                      <a16:creationId xmlns:a16="http://schemas.microsoft.com/office/drawing/2014/main" id="{A761F60D-41E7-4CF5-8E43-A3F698644B4F}"/>
                    </a:ext>
                  </a:extLst>
                </p:cNvPr>
                <p:cNvCxnSpPr/>
                <p:nvPr>
                  <p:custDataLst>
                    <p:tags r:id="rId72"/>
                  </p:custDataLst>
                </p:nvPr>
              </p:nvCxnSpPr>
              <p:spPr>
                <a:xfrm>
                  <a:off x="4756151" y="2338385"/>
                  <a:ext cx="173277" cy="154391"/>
                </a:xfrm>
                <a:prstGeom prst="line">
                  <a:avLst/>
                </a:prstGeom>
                <a:ln w="6350">
                  <a:solidFill>
                    <a:srgbClr val="24762E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93" name="PA-圆角矩形 192">
              <a:extLst>
                <a:ext uri="{FF2B5EF4-FFF2-40B4-BE49-F238E27FC236}">
                  <a16:creationId xmlns:a16="http://schemas.microsoft.com/office/drawing/2014/main" id="{793DE973-43F6-4C40-97B6-5A03125B8B8B}"/>
                </a:ext>
              </a:extLst>
            </p:cNvPr>
            <p:cNvSpPr/>
            <p:nvPr>
              <p:custDataLst>
                <p:tags r:id="rId45"/>
              </p:custDataLst>
            </p:nvPr>
          </p:nvSpPr>
          <p:spPr>
            <a:xfrm>
              <a:off x="3918030" y="3065738"/>
              <a:ext cx="1296102" cy="344534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34000">
                  <a:srgbClr val="2C9038">
                    <a:alpha val="12000"/>
                  </a:srgbClr>
                </a:gs>
                <a:gs pos="100000">
                  <a:srgbClr val="2C9038">
                    <a:lumMod val="0"/>
                    <a:lumOff val="100000"/>
                    <a:alpha val="15000"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2700" dist="12700" dir="2700000" algn="tl" rotWithShape="0">
                <a:srgbClr val="2B8D37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0648" tIns="20324" rIns="40648" bIns="2032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06419">
                <a:defRPr/>
              </a:pPr>
              <a:endParaRPr lang="zh-CN" altLang="en-US" sz="700">
                <a:solidFill>
                  <a:prstClr val="black">
                    <a:lumMod val="75000"/>
                    <a:lumOff val="25000"/>
                  </a:prstClr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94" name="PA-文本框 193">
              <a:extLst>
                <a:ext uri="{FF2B5EF4-FFF2-40B4-BE49-F238E27FC236}">
                  <a16:creationId xmlns:a16="http://schemas.microsoft.com/office/drawing/2014/main" id="{57A5785C-BB12-4B83-81C6-DF5A0DDBA841}"/>
                </a:ext>
              </a:extLst>
            </p:cNvPr>
            <p:cNvSpPr txBox="1"/>
            <p:nvPr>
              <p:custDataLst>
                <p:tags r:id="rId46"/>
              </p:custDataLst>
            </p:nvPr>
          </p:nvSpPr>
          <p:spPr>
            <a:xfrm>
              <a:off x="4046044" y="3084121"/>
              <a:ext cx="984700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 defTabSz="406419">
                <a:defRPr/>
              </a:pPr>
              <a:r>
                <a:rPr lang="en-US" altLang="zh-CN" sz="1400" b="1" kern="0" dirty="0">
                  <a:solidFill>
                    <a:srgbClr val="1C5E24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597 </a:t>
              </a:r>
              <a:r>
                <a:rPr lang="zh-CN" altLang="en-US" sz="14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阿里巴巴普惠体 R" panose="00020600040101010101" pitchFamily="18" charset="-122"/>
                </a:rPr>
                <a:t>公里</a:t>
              </a:r>
              <a:endParaRPr lang="zh-CN" altLang="en-US" sz="105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OPPOSans-S R" panose="00020600040101010101" pitchFamily="18" charset="-122"/>
                <a:ea typeface="OPPOSans-S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pic>
          <p:nvPicPr>
            <p:cNvPr id="111" name="PA-图片 110" descr="图片包含 武器, 烟, 照片, 堆&#10;&#10;描述已自动生成">
              <a:extLst>
                <a:ext uri="{FF2B5EF4-FFF2-40B4-BE49-F238E27FC236}">
                  <a16:creationId xmlns:a16="http://schemas.microsoft.com/office/drawing/2014/main" id="{DAE01BE3-A359-4F69-9DD7-18C04951E01A}"/>
                </a:ext>
              </a:extLst>
            </p:cNvPr>
            <p:cNvPicPr>
              <a:picLocks noChangeAspect="1"/>
            </p:cNvPicPr>
            <p:nvPr>
              <p:custDataLst>
                <p:tags r:id="rId47"/>
              </p:custDataLst>
            </p:nvPr>
          </p:nvPicPr>
          <p:blipFill>
            <a:blip r:embed="rId9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46452" y="4669927"/>
              <a:ext cx="4016514" cy="994125"/>
            </a:xfrm>
            <a:prstGeom prst="rect">
              <a:avLst/>
            </a:prstGeom>
          </p:spPr>
        </p:pic>
        <p:pic>
          <p:nvPicPr>
            <p:cNvPr id="48" name="PA-图片 47" descr="图片包含 游戏机&#10;&#10;描述已自动生成">
              <a:extLst>
                <a:ext uri="{FF2B5EF4-FFF2-40B4-BE49-F238E27FC236}">
                  <a16:creationId xmlns:a16="http://schemas.microsoft.com/office/drawing/2014/main" id="{725373F7-B6BB-4661-8E62-CFC9C0473695}"/>
                </a:ext>
              </a:extLst>
            </p:cNvPr>
            <p:cNvPicPr>
              <a:picLocks noChangeAspect="1"/>
            </p:cNvPicPr>
            <p:nvPr>
              <p:custDataLst>
                <p:tags r:id="rId48"/>
              </p:custDataLst>
            </p:nvPr>
          </p:nvPicPr>
          <p:blipFill>
            <a:blip r:embed="rId9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8523" y="4899931"/>
              <a:ext cx="1819400" cy="764862"/>
            </a:xfrm>
            <a:prstGeom prst="rect">
              <a:avLst/>
            </a:prstGeom>
          </p:spPr>
        </p:pic>
        <p:sp>
          <p:nvSpPr>
            <p:cNvPr id="187" name="PA-圆角矩形 186">
              <a:extLst>
                <a:ext uri="{FF2B5EF4-FFF2-40B4-BE49-F238E27FC236}">
                  <a16:creationId xmlns:a16="http://schemas.microsoft.com/office/drawing/2014/main" id="{15E1D398-28C3-4BAC-8FD2-A330478A5658}"/>
                </a:ext>
              </a:extLst>
            </p:cNvPr>
            <p:cNvSpPr/>
            <p:nvPr>
              <p:custDataLst>
                <p:tags r:id="rId49"/>
              </p:custDataLst>
            </p:nvPr>
          </p:nvSpPr>
          <p:spPr>
            <a:xfrm>
              <a:off x="3918030" y="3646357"/>
              <a:ext cx="1296102" cy="344534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34000">
                  <a:srgbClr val="2C9038">
                    <a:alpha val="12000"/>
                  </a:srgbClr>
                </a:gs>
                <a:gs pos="100000">
                  <a:srgbClr val="2C9038">
                    <a:lumMod val="0"/>
                    <a:lumOff val="100000"/>
                    <a:alpha val="15000"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2700" dist="12700" dir="2700000" algn="tl" rotWithShape="0">
                <a:srgbClr val="2B8D37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0648" tIns="20324" rIns="40648" bIns="2032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06419">
                <a:defRPr/>
              </a:pPr>
              <a:endParaRPr lang="zh-CN" altLang="en-US" sz="700">
                <a:solidFill>
                  <a:prstClr val="black">
                    <a:lumMod val="75000"/>
                    <a:lumOff val="25000"/>
                  </a:prstClr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88" name="PA-文本框 187">
              <a:extLst>
                <a:ext uri="{FF2B5EF4-FFF2-40B4-BE49-F238E27FC236}">
                  <a16:creationId xmlns:a16="http://schemas.microsoft.com/office/drawing/2014/main" id="{EFC3E9F9-A4E2-4D8C-8774-123A957022B2}"/>
                </a:ext>
              </a:extLst>
            </p:cNvPr>
            <p:cNvSpPr txBox="1"/>
            <p:nvPr>
              <p:custDataLst>
                <p:tags r:id="rId50"/>
              </p:custDataLst>
            </p:nvPr>
          </p:nvSpPr>
          <p:spPr>
            <a:xfrm>
              <a:off x="4046044" y="3664739"/>
              <a:ext cx="984700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 defTabSz="406419">
                <a:defRPr/>
              </a:pPr>
              <a:r>
                <a:rPr lang="en-US" altLang="zh-CN" sz="1400" b="1" kern="0" dirty="0">
                  <a:solidFill>
                    <a:srgbClr val="1C5E24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165 </a:t>
              </a:r>
              <a:r>
                <a:rPr lang="zh-CN" altLang="en-US" sz="14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阿里巴巴普惠体 R" panose="00020600040101010101" pitchFamily="18" charset="-122"/>
                </a:rPr>
                <a:t>公里</a:t>
              </a:r>
              <a:endParaRPr lang="zh-CN" altLang="en-US" sz="105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OPPOSans-S R" panose="00020600040101010101" pitchFamily="18" charset="-122"/>
                <a:ea typeface="OPPOSans-S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181" name="PA-圆角矩形 180">
              <a:extLst>
                <a:ext uri="{FF2B5EF4-FFF2-40B4-BE49-F238E27FC236}">
                  <a16:creationId xmlns:a16="http://schemas.microsoft.com/office/drawing/2014/main" id="{FD51C575-F085-4EBD-8CD2-A4C59A8853CA}"/>
                </a:ext>
              </a:extLst>
            </p:cNvPr>
            <p:cNvSpPr/>
            <p:nvPr>
              <p:custDataLst>
                <p:tags r:id="rId51"/>
              </p:custDataLst>
            </p:nvPr>
          </p:nvSpPr>
          <p:spPr>
            <a:xfrm>
              <a:off x="3918030" y="4226977"/>
              <a:ext cx="1296102" cy="344534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34000">
                  <a:srgbClr val="2C9038">
                    <a:alpha val="12000"/>
                  </a:srgbClr>
                </a:gs>
                <a:gs pos="100000">
                  <a:srgbClr val="2C9038">
                    <a:lumMod val="0"/>
                    <a:lumOff val="100000"/>
                    <a:alpha val="15000"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2700" dist="12700" dir="2700000" algn="tl" rotWithShape="0">
                <a:srgbClr val="2B8D37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0648" tIns="20324" rIns="40648" bIns="2032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06419">
                <a:defRPr/>
              </a:pPr>
              <a:endParaRPr lang="zh-CN" altLang="en-US" sz="700">
                <a:solidFill>
                  <a:prstClr val="black">
                    <a:lumMod val="75000"/>
                    <a:lumOff val="25000"/>
                  </a:prstClr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82" name="PA-文本框 181">
              <a:extLst>
                <a:ext uri="{FF2B5EF4-FFF2-40B4-BE49-F238E27FC236}">
                  <a16:creationId xmlns:a16="http://schemas.microsoft.com/office/drawing/2014/main" id="{5FCF5E80-96F0-4966-A695-3979A4E8697F}"/>
                </a:ext>
              </a:extLst>
            </p:cNvPr>
            <p:cNvSpPr txBox="1"/>
            <p:nvPr>
              <p:custDataLst>
                <p:tags r:id="rId52"/>
              </p:custDataLst>
            </p:nvPr>
          </p:nvSpPr>
          <p:spPr>
            <a:xfrm>
              <a:off x="3987412" y="4245357"/>
              <a:ext cx="1043331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 defTabSz="406419">
                <a:defRPr/>
              </a:pPr>
              <a:r>
                <a:rPr lang="en-US" altLang="zh-CN" sz="1400" b="1" kern="0" dirty="0">
                  <a:solidFill>
                    <a:srgbClr val="1C5E24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8017 </a:t>
              </a:r>
              <a:r>
                <a:rPr lang="zh-CN" altLang="en-US" sz="14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阿里巴巴普惠体 R" panose="00020600040101010101" pitchFamily="18" charset="-122"/>
                </a:rPr>
                <a:t>公里</a:t>
              </a:r>
              <a:endParaRPr lang="zh-CN" altLang="en-US" sz="105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OPPOSans-S R" panose="00020600040101010101" pitchFamily="18" charset="-122"/>
                <a:ea typeface="OPPOSans-S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175" name="PA-圆角矩形 174">
              <a:extLst>
                <a:ext uri="{FF2B5EF4-FFF2-40B4-BE49-F238E27FC236}">
                  <a16:creationId xmlns:a16="http://schemas.microsoft.com/office/drawing/2014/main" id="{439AC84D-DB48-4A03-9FC0-E1C4C0E32D08}"/>
                </a:ext>
              </a:extLst>
            </p:cNvPr>
            <p:cNvSpPr/>
            <p:nvPr>
              <p:custDataLst>
                <p:tags r:id="rId53"/>
              </p:custDataLst>
            </p:nvPr>
          </p:nvSpPr>
          <p:spPr>
            <a:xfrm>
              <a:off x="3918030" y="4807603"/>
              <a:ext cx="1296102" cy="344534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34000">
                  <a:srgbClr val="2C9038">
                    <a:alpha val="12000"/>
                  </a:srgbClr>
                </a:gs>
                <a:gs pos="100000">
                  <a:srgbClr val="2C9038">
                    <a:lumMod val="0"/>
                    <a:lumOff val="100000"/>
                    <a:alpha val="15000"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2700" dist="12700" dir="2700000" algn="tl" rotWithShape="0">
                <a:srgbClr val="2B8D37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0648" tIns="20324" rIns="40648" bIns="2032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06419">
                <a:defRPr/>
              </a:pPr>
              <a:endParaRPr lang="zh-CN" altLang="en-US" sz="700">
                <a:solidFill>
                  <a:prstClr val="black">
                    <a:lumMod val="75000"/>
                    <a:lumOff val="25000"/>
                  </a:prstClr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76" name="PA-文本框 175">
              <a:extLst>
                <a:ext uri="{FF2B5EF4-FFF2-40B4-BE49-F238E27FC236}">
                  <a16:creationId xmlns:a16="http://schemas.microsoft.com/office/drawing/2014/main" id="{8DA1F0C6-0CFF-482F-9340-A0ACC7632A48}"/>
                </a:ext>
              </a:extLst>
            </p:cNvPr>
            <p:cNvSpPr txBox="1"/>
            <p:nvPr>
              <p:custDataLst>
                <p:tags r:id="rId54"/>
              </p:custDataLst>
            </p:nvPr>
          </p:nvSpPr>
          <p:spPr>
            <a:xfrm>
              <a:off x="4046044" y="4825985"/>
              <a:ext cx="984700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 defTabSz="406419">
                <a:defRPr/>
              </a:pPr>
              <a:r>
                <a:rPr lang="en-US" altLang="zh-CN" sz="1400" b="1" kern="0" dirty="0">
                  <a:solidFill>
                    <a:srgbClr val="1C5E24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281 </a:t>
              </a:r>
              <a:r>
                <a:rPr lang="zh-CN" altLang="en-US" sz="14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OPPOSans-S R" panose="00020600040101010101" pitchFamily="18" charset="-122"/>
                  <a:ea typeface="OPPOSans-S R" panose="00020600040101010101" pitchFamily="18" charset="-122"/>
                </a:rPr>
                <a:t>公里</a:t>
              </a:r>
              <a:endParaRPr lang="zh-CN" altLang="en-US" sz="105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OPPOSans-S R" panose="00020600040101010101" pitchFamily="18" charset="-122"/>
                <a:ea typeface="OPPOSans-S R" panose="00020600040101010101" pitchFamily="18" charset="-122"/>
              </a:endParaRPr>
            </a:p>
          </p:txBody>
        </p:sp>
        <p:sp>
          <p:nvSpPr>
            <p:cNvPr id="169" name="PA-圆角矩形 168">
              <a:extLst>
                <a:ext uri="{FF2B5EF4-FFF2-40B4-BE49-F238E27FC236}">
                  <a16:creationId xmlns:a16="http://schemas.microsoft.com/office/drawing/2014/main" id="{5A8AC88D-5E4A-44DE-AF87-6844B76C96DB}"/>
                </a:ext>
              </a:extLst>
            </p:cNvPr>
            <p:cNvSpPr/>
            <p:nvPr>
              <p:custDataLst>
                <p:tags r:id="rId55"/>
              </p:custDataLst>
            </p:nvPr>
          </p:nvSpPr>
          <p:spPr>
            <a:xfrm>
              <a:off x="3918030" y="5388220"/>
              <a:ext cx="1296102" cy="344534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34000">
                  <a:srgbClr val="2C9038">
                    <a:alpha val="12000"/>
                  </a:srgbClr>
                </a:gs>
                <a:gs pos="100000">
                  <a:srgbClr val="2C9038">
                    <a:lumMod val="0"/>
                    <a:lumOff val="100000"/>
                    <a:alpha val="15000"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2700" dist="12700" dir="2700000" algn="tl" rotWithShape="0">
                <a:srgbClr val="2B8D37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0648" tIns="20324" rIns="40648" bIns="2032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06419">
                <a:defRPr/>
              </a:pPr>
              <a:endParaRPr lang="zh-CN" altLang="en-US" sz="700">
                <a:solidFill>
                  <a:prstClr val="black">
                    <a:lumMod val="75000"/>
                    <a:lumOff val="25000"/>
                  </a:prstClr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70" name="PA-文本框 169">
              <a:extLst>
                <a:ext uri="{FF2B5EF4-FFF2-40B4-BE49-F238E27FC236}">
                  <a16:creationId xmlns:a16="http://schemas.microsoft.com/office/drawing/2014/main" id="{4E60FC40-9CBA-492D-9D29-1B40D27B929E}"/>
                </a:ext>
              </a:extLst>
            </p:cNvPr>
            <p:cNvSpPr txBox="1"/>
            <p:nvPr>
              <p:custDataLst>
                <p:tags r:id="rId56"/>
              </p:custDataLst>
            </p:nvPr>
          </p:nvSpPr>
          <p:spPr>
            <a:xfrm>
              <a:off x="3918029" y="5406605"/>
              <a:ext cx="1112713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 defTabSz="406419">
                <a:defRPr/>
              </a:pPr>
              <a:r>
                <a:rPr lang="en-US" altLang="zh-CN" sz="1400" b="1" kern="0" dirty="0">
                  <a:solidFill>
                    <a:srgbClr val="1C5E24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3396 </a:t>
              </a:r>
              <a:r>
                <a:rPr lang="zh-CN" altLang="en-US" sz="14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OPPOSans-S R" panose="00020600040101010101" pitchFamily="18" charset="-122"/>
                  <a:ea typeface="OPPOSans-S R" panose="00020600040101010101" pitchFamily="18" charset="-122"/>
                </a:rPr>
                <a:t>公里</a:t>
              </a:r>
              <a:endParaRPr lang="zh-CN" altLang="en-US" sz="105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OPPOSans-S R" panose="00020600040101010101" pitchFamily="18" charset="-122"/>
                <a:ea typeface="OPPOSans-S R" panose="00020600040101010101" pitchFamily="18" charset="-122"/>
              </a:endParaRPr>
            </a:p>
          </p:txBody>
        </p:sp>
        <p:sp>
          <p:nvSpPr>
            <p:cNvPr id="198" name="PA-文本框 197">
              <a:extLst>
                <a:ext uri="{FF2B5EF4-FFF2-40B4-BE49-F238E27FC236}">
                  <a16:creationId xmlns:a16="http://schemas.microsoft.com/office/drawing/2014/main" id="{C18EAA4B-C5D6-4D78-960D-B9D5BEF6549E}"/>
                </a:ext>
              </a:extLst>
            </p:cNvPr>
            <p:cNvSpPr txBox="1"/>
            <p:nvPr>
              <p:custDataLst>
                <p:tags r:id="rId57"/>
              </p:custDataLst>
            </p:nvPr>
          </p:nvSpPr>
          <p:spPr>
            <a:xfrm>
              <a:off x="1508304" y="1856144"/>
              <a:ext cx="1327246" cy="794256"/>
            </a:xfrm>
            <a:prstGeom prst="rect">
              <a:avLst/>
            </a:prstGeom>
            <a:noFill/>
            <a:effectLst>
              <a:outerShdw blurRad="76200" dist="12700" dir="8100000" sy="-23000" kx="800400" algn="br" rotWithShape="0">
                <a:prstClr val="black">
                  <a:alpha val="2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defTabSz="406419">
                <a:lnSpc>
                  <a:spcPct val="110000"/>
                </a:lnSpc>
                <a:defRPr/>
              </a:pPr>
              <a:r>
                <a:rPr lang="en-US" altLang="zh-CN" sz="2800" b="1" kern="0" dirty="0">
                  <a:solidFill>
                    <a:srgbClr val="24762E"/>
                  </a:solidFill>
                  <a:effectLst>
                    <a:outerShdw blurRad="50800" dist="38100" dir="2700000" algn="tl" rotWithShape="0">
                      <a:srgbClr val="24762E">
                        <a:alpha val="15000"/>
                      </a:srgbClr>
                    </a:outerShdw>
                    <a:reflection blurRad="6350" stA="17000" endPos="22000" dir="5400000" sy="-100000" algn="bl" rotWithShape="0"/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103</a:t>
              </a:r>
              <a:r>
                <a:rPr lang="en-US" altLang="zh-CN" sz="900" b="1" kern="0" dirty="0">
                  <a:solidFill>
                    <a:srgbClr val="24762E"/>
                  </a:solidFill>
                  <a:effectLst>
                    <a:outerShdw blurRad="50800" dist="38100" dir="2700000" algn="tl" rotWithShape="0">
                      <a:srgbClr val="24762E">
                        <a:alpha val="15000"/>
                      </a:srgbClr>
                    </a:outerShdw>
                    <a:reflection blurRad="6350" stA="17000" endPos="22000" dir="5400000" sy="-100000" algn="bl" rotWithShape="0"/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 </a:t>
              </a:r>
              <a:r>
                <a:rPr lang="zh-CN" altLang="zh-CN" sz="1400" b="1" kern="0" dirty="0">
                  <a:solidFill>
                    <a:srgbClr val="24762E"/>
                  </a:solidFill>
                  <a:effectLst>
                    <a:outerShdw blurRad="50800" dist="38100" dir="2700000" algn="tl" rotWithShape="0">
                      <a:srgbClr val="24762E">
                        <a:alpha val="15000"/>
                      </a:srgbClr>
                    </a:outerShdw>
                    <a:reflection blurRad="6350" stA="17000" endPos="22000" dir="5400000" sy="-100000" algn="bl" rotWithShape="0"/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条</a:t>
              </a:r>
              <a:endParaRPr lang="en-US" altLang="zh-CN" sz="1400" b="1" kern="0" dirty="0">
                <a:solidFill>
                  <a:srgbClr val="24762E"/>
                </a:solidFill>
                <a:effectLst>
                  <a:outerShdw blurRad="50800" dist="38100" dir="2700000" algn="tl" rotWithShape="0">
                    <a:srgbClr val="24762E">
                      <a:alpha val="15000"/>
                    </a:srgbClr>
                  </a:outerShdw>
                  <a:reflection blurRad="6350" stA="17000" endPos="22000" dir="5400000" sy="-100000" algn="bl" rotWithShape="0"/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OPPOSans-S R" panose="00020600040101010101" pitchFamily="18" charset="-122"/>
                <a:sym typeface="OPPOSans-S R" panose="00020600040101010101" pitchFamily="18" charset="-122"/>
              </a:endParaRPr>
            </a:p>
            <a:p>
              <a:pPr defTabSz="406419">
                <a:lnSpc>
                  <a:spcPct val="110000"/>
                </a:lnSpc>
                <a:defRPr/>
              </a:pPr>
              <a:r>
                <a:rPr lang="zh-CN" altLang="en-US" sz="1400" b="1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共运维线路</a:t>
              </a:r>
            </a:p>
          </p:txBody>
        </p:sp>
        <p:pic>
          <p:nvPicPr>
            <p:cNvPr id="199" name="PA-图片 198" descr="图片包含 游戏机&#10;&#10;描述已自动生成">
              <a:extLst>
                <a:ext uri="{FF2B5EF4-FFF2-40B4-BE49-F238E27FC236}">
                  <a16:creationId xmlns:a16="http://schemas.microsoft.com/office/drawing/2014/main" id="{5686612C-A209-45D2-9899-4E40095B848A}"/>
                </a:ext>
              </a:extLst>
            </p:cNvPr>
            <p:cNvPicPr>
              <a:picLocks noChangeAspect="1"/>
            </p:cNvPicPr>
            <p:nvPr>
              <p:custDataLst>
                <p:tags r:id="rId58"/>
              </p:custDataLst>
            </p:nvPr>
          </p:nvPicPr>
          <p:blipFill>
            <a:blip r:embed="rId9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04229" y="1993139"/>
              <a:ext cx="908264" cy="567943"/>
            </a:xfrm>
            <a:prstGeom prst="rect">
              <a:avLst/>
            </a:prstGeom>
          </p:spPr>
        </p:pic>
        <p:sp>
          <p:nvSpPr>
            <p:cNvPr id="195" name="PA-圆角矩形 194">
              <a:extLst>
                <a:ext uri="{FF2B5EF4-FFF2-40B4-BE49-F238E27FC236}">
                  <a16:creationId xmlns:a16="http://schemas.microsoft.com/office/drawing/2014/main" id="{E39A57F9-6E08-4A0C-AAE7-B9B570725181}"/>
                </a:ext>
              </a:extLst>
            </p:cNvPr>
            <p:cNvSpPr/>
            <p:nvPr>
              <p:custDataLst>
                <p:tags r:id="rId59"/>
              </p:custDataLst>
            </p:nvPr>
          </p:nvSpPr>
          <p:spPr>
            <a:xfrm>
              <a:off x="1664657" y="3065738"/>
              <a:ext cx="2129589" cy="344534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34000">
                  <a:srgbClr val="2C9038">
                    <a:alpha val="12000"/>
                  </a:srgbClr>
                </a:gs>
                <a:gs pos="100000">
                  <a:srgbClr val="2C9038">
                    <a:lumMod val="0"/>
                    <a:lumOff val="100000"/>
                    <a:alpha val="15000"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2700" dist="12700" dir="2700000" algn="tl" rotWithShape="0">
                <a:srgbClr val="2B8D37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0648" tIns="20324" rIns="40648" bIns="2032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06419">
                <a:defRPr/>
              </a:pPr>
              <a:endParaRPr lang="zh-CN" altLang="en-US" sz="700">
                <a:solidFill>
                  <a:prstClr val="black">
                    <a:lumMod val="75000"/>
                    <a:lumOff val="25000"/>
                  </a:prstClr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96" name="PA-文本框 195">
              <a:extLst>
                <a:ext uri="{FF2B5EF4-FFF2-40B4-BE49-F238E27FC236}">
                  <a16:creationId xmlns:a16="http://schemas.microsoft.com/office/drawing/2014/main" id="{53EF3EE1-505D-4FE6-9384-A6BE8234F0C1}"/>
                </a:ext>
              </a:extLst>
            </p:cNvPr>
            <p:cNvSpPr txBox="1"/>
            <p:nvPr>
              <p:custDataLst>
                <p:tags r:id="rId60"/>
              </p:custDataLst>
            </p:nvPr>
          </p:nvSpPr>
          <p:spPr>
            <a:xfrm>
              <a:off x="1797891" y="3084121"/>
              <a:ext cx="1792863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 defTabSz="406419">
                <a:defRPr/>
              </a:pPr>
              <a:r>
                <a:rPr lang="en-US" altLang="zh-CN" sz="1400" b="1" kern="0" dirty="0">
                  <a:solidFill>
                    <a:srgbClr val="1C5E24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±1100 </a:t>
              </a:r>
              <a:r>
                <a:rPr lang="zh-CN" altLang="en-US" sz="14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阿里巴巴普惠体 R" panose="00020600040101010101" pitchFamily="18" charset="-122"/>
                </a:rPr>
                <a:t>千伏线路 </a:t>
              </a:r>
              <a:r>
                <a:rPr lang="en-US" altLang="zh-CN" sz="1400" b="1" kern="0" dirty="0">
                  <a:solidFill>
                    <a:srgbClr val="1C5E24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1 </a:t>
              </a:r>
              <a:r>
                <a:rPr lang="zh-CN" altLang="en-US" sz="14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阿里巴巴普惠体 R" panose="00020600040101010101" pitchFamily="18" charset="-122"/>
                </a:rPr>
                <a:t>条</a:t>
              </a:r>
              <a:endParaRPr lang="zh-CN" altLang="en-US" sz="105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OPPOSans-S R" panose="00020600040101010101" pitchFamily="18" charset="-122"/>
                <a:ea typeface="OPPOSans-S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189" name="PA-圆角矩形 188">
              <a:extLst>
                <a:ext uri="{FF2B5EF4-FFF2-40B4-BE49-F238E27FC236}">
                  <a16:creationId xmlns:a16="http://schemas.microsoft.com/office/drawing/2014/main" id="{4340DD61-A08E-4DB3-8059-3E063EB15A1A}"/>
                </a:ext>
              </a:extLst>
            </p:cNvPr>
            <p:cNvSpPr/>
            <p:nvPr>
              <p:custDataLst>
                <p:tags r:id="rId61"/>
              </p:custDataLst>
            </p:nvPr>
          </p:nvSpPr>
          <p:spPr>
            <a:xfrm>
              <a:off x="1664657" y="3646357"/>
              <a:ext cx="2129589" cy="344534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34000">
                  <a:srgbClr val="2C9038">
                    <a:alpha val="12000"/>
                  </a:srgbClr>
                </a:gs>
                <a:gs pos="100000">
                  <a:srgbClr val="2C9038">
                    <a:lumMod val="0"/>
                    <a:lumOff val="100000"/>
                    <a:alpha val="15000"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2700" dist="12700" dir="2700000" algn="tl" rotWithShape="0">
                <a:srgbClr val="2B8D37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0648" tIns="20324" rIns="40648" bIns="2032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06419">
                <a:defRPr/>
              </a:pPr>
              <a:endParaRPr lang="zh-CN" altLang="en-US" sz="700">
                <a:solidFill>
                  <a:prstClr val="black">
                    <a:lumMod val="75000"/>
                    <a:lumOff val="25000"/>
                  </a:prstClr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90" name="PA-文本框 189">
              <a:extLst>
                <a:ext uri="{FF2B5EF4-FFF2-40B4-BE49-F238E27FC236}">
                  <a16:creationId xmlns:a16="http://schemas.microsoft.com/office/drawing/2014/main" id="{31C3FE7B-FD3A-43D9-A777-27ACE91B160A}"/>
                </a:ext>
              </a:extLst>
            </p:cNvPr>
            <p:cNvSpPr txBox="1"/>
            <p:nvPr>
              <p:custDataLst>
                <p:tags r:id="rId62"/>
              </p:custDataLst>
            </p:nvPr>
          </p:nvSpPr>
          <p:spPr>
            <a:xfrm>
              <a:off x="1828332" y="3664740"/>
              <a:ext cx="1762425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 defTabSz="406419">
                <a:defRPr/>
              </a:pPr>
              <a:r>
                <a:rPr lang="en-US" altLang="zh-CN" sz="1400" b="1" kern="0" dirty="0">
                  <a:solidFill>
                    <a:srgbClr val="1C5E24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±800 </a:t>
              </a:r>
              <a:r>
                <a:rPr lang="zh-CN" altLang="en-US" sz="14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阿里巴巴普惠体 R" panose="00020600040101010101" pitchFamily="18" charset="-122"/>
                </a:rPr>
                <a:t>千伏线路 </a:t>
              </a:r>
              <a:r>
                <a:rPr lang="en-US" altLang="zh-CN" sz="1400" b="1" kern="0" dirty="0">
                  <a:solidFill>
                    <a:srgbClr val="1C5E24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1 </a:t>
              </a:r>
              <a:r>
                <a:rPr lang="zh-CN" altLang="en-US" sz="14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阿里巴巴普惠体 R" panose="00020600040101010101" pitchFamily="18" charset="-122"/>
                </a:rPr>
                <a:t>条</a:t>
              </a:r>
              <a:endParaRPr lang="zh-CN" altLang="en-US" sz="105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OPPOSans-S R" panose="00020600040101010101" pitchFamily="18" charset="-122"/>
                <a:ea typeface="OPPOSans-S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183" name="PA-圆角矩形 182">
              <a:extLst>
                <a:ext uri="{FF2B5EF4-FFF2-40B4-BE49-F238E27FC236}">
                  <a16:creationId xmlns:a16="http://schemas.microsoft.com/office/drawing/2014/main" id="{CE56ED4D-B5D8-4B95-872A-B71203EE9114}"/>
                </a:ext>
              </a:extLst>
            </p:cNvPr>
            <p:cNvSpPr/>
            <p:nvPr>
              <p:custDataLst>
                <p:tags r:id="rId63"/>
              </p:custDataLst>
            </p:nvPr>
          </p:nvSpPr>
          <p:spPr>
            <a:xfrm>
              <a:off x="1664657" y="4226977"/>
              <a:ext cx="2129589" cy="344534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34000">
                  <a:srgbClr val="2C9038">
                    <a:alpha val="12000"/>
                  </a:srgbClr>
                </a:gs>
                <a:gs pos="100000">
                  <a:srgbClr val="2C9038">
                    <a:lumMod val="0"/>
                    <a:lumOff val="100000"/>
                    <a:alpha val="15000"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2700" dist="12700" dir="2700000" algn="tl" rotWithShape="0">
                <a:srgbClr val="2B8D37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0648" tIns="20324" rIns="40648" bIns="2032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06419">
                <a:defRPr/>
              </a:pPr>
              <a:endParaRPr lang="zh-CN" altLang="en-US" sz="700">
                <a:solidFill>
                  <a:prstClr val="black">
                    <a:lumMod val="75000"/>
                    <a:lumOff val="25000"/>
                  </a:prstClr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84" name="PA-文本框 183">
              <a:extLst>
                <a:ext uri="{FF2B5EF4-FFF2-40B4-BE49-F238E27FC236}">
                  <a16:creationId xmlns:a16="http://schemas.microsoft.com/office/drawing/2014/main" id="{17AE1CC8-AFB4-4B1E-A421-A0F1FE69F599}"/>
                </a:ext>
              </a:extLst>
            </p:cNvPr>
            <p:cNvSpPr txBox="1"/>
            <p:nvPr>
              <p:custDataLst>
                <p:tags r:id="rId64"/>
              </p:custDataLst>
            </p:nvPr>
          </p:nvSpPr>
          <p:spPr>
            <a:xfrm>
              <a:off x="1664657" y="4245364"/>
              <a:ext cx="1926100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 defTabSz="406419">
                <a:defRPr/>
              </a:pPr>
              <a:r>
                <a:rPr lang="en-US" altLang="zh-CN" sz="1400" b="1" kern="0" dirty="0">
                  <a:solidFill>
                    <a:srgbClr val="1C5E24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750 </a:t>
              </a:r>
              <a:r>
                <a:rPr lang="zh-CN" altLang="en-US" sz="14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阿里巴巴普惠体 R" panose="00020600040101010101" pitchFamily="18" charset="-122"/>
                </a:rPr>
                <a:t>千伏线路 </a:t>
              </a:r>
              <a:r>
                <a:rPr lang="en-US" altLang="zh-CN" sz="1400" b="1" kern="0" dirty="0">
                  <a:solidFill>
                    <a:srgbClr val="1C5E24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55 </a:t>
              </a:r>
              <a:r>
                <a:rPr lang="zh-CN" altLang="en-US" sz="14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阿里巴巴普惠体 R" panose="00020600040101010101" pitchFamily="18" charset="-122"/>
                </a:rPr>
                <a:t>条</a:t>
              </a:r>
              <a:endParaRPr lang="zh-CN" altLang="en-US" sz="105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OPPOSans-S R" panose="00020600040101010101" pitchFamily="18" charset="-122"/>
                <a:ea typeface="OPPOSans-S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177" name="PA-圆角矩形 176">
              <a:extLst>
                <a:ext uri="{FF2B5EF4-FFF2-40B4-BE49-F238E27FC236}">
                  <a16:creationId xmlns:a16="http://schemas.microsoft.com/office/drawing/2014/main" id="{538E54B1-BC20-406C-8F04-132A2E4FD942}"/>
                </a:ext>
              </a:extLst>
            </p:cNvPr>
            <p:cNvSpPr/>
            <p:nvPr>
              <p:custDataLst>
                <p:tags r:id="rId65"/>
              </p:custDataLst>
            </p:nvPr>
          </p:nvSpPr>
          <p:spPr>
            <a:xfrm>
              <a:off x="1664657" y="4807603"/>
              <a:ext cx="2129589" cy="344534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34000">
                  <a:srgbClr val="2C9038">
                    <a:alpha val="12000"/>
                  </a:srgbClr>
                </a:gs>
                <a:gs pos="100000">
                  <a:srgbClr val="2C9038">
                    <a:lumMod val="0"/>
                    <a:lumOff val="100000"/>
                    <a:alpha val="15000"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2700" dist="12700" dir="2700000" algn="tl" rotWithShape="0">
                <a:srgbClr val="2B8D37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0648" tIns="20324" rIns="40648" bIns="2032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06419">
                <a:defRPr/>
              </a:pPr>
              <a:endParaRPr lang="zh-CN" altLang="en-US" sz="700">
                <a:solidFill>
                  <a:prstClr val="black">
                    <a:lumMod val="75000"/>
                    <a:lumOff val="25000"/>
                  </a:prstClr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78" name="PA-文本框 177">
              <a:extLst>
                <a:ext uri="{FF2B5EF4-FFF2-40B4-BE49-F238E27FC236}">
                  <a16:creationId xmlns:a16="http://schemas.microsoft.com/office/drawing/2014/main" id="{5CAD8F4B-0976-4114-B77D-2174439278D3}"/>
                </a:ext>
              </a:extLst>
            </p:cNvPr>
            <p:cNvSpPr txBox="1"/>
            <p:nvPr>
              <p:custDataLst>
                <p:tags r:id="rId66"/>
              </p:custDataLst>
            </p:nvPr>
          </p:nvSpPr>
          <p:spPr>
            <a:xfrm>
              <a:off x="1870770" y="4825988"/>
              <a:ext cx="1719987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 defTabSz="406419">
                <a:defRPr/>
              </a:pPr>
              <a:r>
                <a:rPr lang="en-US" altLang="zh-CN" sz="1400" b="1" kern="0" dirty="0">
                  <a:solidFill>
                    <a:srgbClr val="1C5E24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500 </a:t>
              </a:r>
              <a:r>
                <a:rPr lang="zh-CN" altLang="en-US" sz="14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阿里巴巴普惠体 R" panose="00020600040101010101" pitchFamily="18" charset="-122"/>
                </a:rPr>
                <a:t>千伏线路 </a:t>
              </a:r>
              <a:r>
                <a:rPr lang="en-US" altLang="zh-CN" sz="1400" b="1" kern="0" dirty="0">
                  <a:solidFill>
                    <a:srgbClr val="1C5E24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9 </a:t>
              </a:r>
              <a:r>
                <a:rPr lang="zh-CN" altLang="en-US" sz="14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阿里巴巴普惠体 R" panose="00020600040101010101" pitchFamily="18" charset="-122"/>
                </a:rPr>
                <a:t>条</a:t>
              </a:r>
              <a:endParaRPr lang="zh-CN" altLang="en-US" sz="105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OPPOSans-S R" panose="00020600040101010101" pitchFamily="18" charset="-122"/>
                <a:ea typeface="OPPOSans-S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171" name="PA-圆角矩形 170">
              <a:extLst>
                <a:ext uri="{FF2B5EF4-FFF2-40B4-BE49-F238E27FC236}">
                  <a16:creationId xmlns:a16="http://schemas.microsoft.com/office/drawing/2014/main" id="{4A19C200-484D-44E4-954E-C94A5CFED1E7}"/>
                </a:ext>
              </a:extLst>
            </p:cNvPr>
            <p:cNvSpPr/>
            <p:nvPr>
              <p:custDataLst>
                <p:tags r:id="rId67"/>
              </p:custDataLst>
            </p:nvPr>
          </p:nvSpPr>
          <p:spPr>
            <a:xfrm>
              <a:off x="1664657" y="5388220"/>
              <a:ext cx="2129589" cy="344534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34000">
                  <a:srgbClr val="2C9038">
                    <a:alpha val="12000"/>
                  </a:srgbClr>
                </a:gs>
                <a:gs pos="100000">
                  <a:srgbClr val="2C9038">
                    <a:lumMod val="0"/>
                    <a:lumOff val="100000"/>
                    <a:alpha val="15000"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2700" dist="12700" dir="2700000" algn="tl" rotWithShape="0">
                <a:srgbClr val="2B8D37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0648" tIns="20324" rIns="40648" bIns="2032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06419">
                <a:defRPr/>
              </a:pPr>
              <a:endParaRPr lang="zh-CN" altLang="en-US" sz="700">
                <a:solidFill>
                  <a:prstClr val="black">
                    <a:lumMod val="75000"/>
                    <a:lumOff val="25000"/>
                  </a:prstClr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72" name="PA-文本框 171">
              <a:extLst>
                <a:ext uri="{FF2B5EF4-FFF2-40B4-BE49-F238E27FC236}">
                  <a16:creationId xmlns:a16="http://schemas.microsoft.com/office/drawing/2014/main" id="{E3F82A8F-516F-4B92-B593-EB607FF1D012}"/>
                </a:ext>
              </a:extLst>
            </p:cNvPr>
            <p:cNvSpPr txBox="1"/>
            <p:nvPr>
              <p:custDataLst>
                <p:tags r:id="rId68"/>
              </p:custDataLst>
            </p:nvPr>
          </p:nvSpPr>
          <p:spPr>
            <a:xfrm>
              <a:off x="1771359" y="5406605"/>
              <a:ext cx="1819398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 defTabSz="406419">
                <a:defRPr/>
              </a:pPr>
              <a:r>
                <a:rPr lang="en-US" altLang="zh-CN" sz="1400" b="1" kern="0" dirty="0">
                  <a:solidFill>
                    <a:srgbClr val="1C5E24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220 </a:t>
              </a:r>
              <a:r>
                <a:rPr lang="zh-CN" altLang="en-US" sz="14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阿里巴巴普惠体 R" panose="00020600040101010101" pitchFamily="18" charset="-122"/>
                </a:rPr>
                <a:t>千伏线路 </a:t>
              </a:r>
              <a:r>
                <a:rPr lang="en-US" altLang="zh-CN" sz="1400" b="1" kern="0" dirty="0">
                  <a:solidFill>
                    <a:srgbClr val="1C5E24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36 </a:t>
              </a:r>
              <a:r>
                <a:rPr lang="zh-CN" altLang="en-US" sz="14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阿里巴巴普惠体 R" panose="00020600040101010101" pitchFamily="18" charset="-122"/>
                </a:rPr>
                <a:t>条</a:t>
              </a:r>
              <a:endParaRPr lang="zh-CN" altLang="en-US" sz="105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OPPOSans-S R" panose="00020600040101010101" pitchFamily="18" charset="-122"/>
                <a:ea typeface="OPPOSans-S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  <p:pic>
        <p:nvPicPr>
          <p:cNvPr id="54" name="PA-图片 53" descr="图片包含 游戏机&#10;&#10;描述已自动生成">
            <a:extLst>
              <a:ext uri="{FF2B5EF4-FFF2-40B4-BE49-F238E27FC236}">
                <a16:creationId xmlns:a16="http://schemas.microsoft.com/office/drawing/2014/main" id="{FC657D20-478D-43BF-808F-857A1731D577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3248" y="2801424"/>
            <a:ext cx="1762425" cy="769194"/>
          </a:xfrm>
          <a:prstGeom prst="rect">
            <a:avLst/>
          </a:prstGeom>
        </p:spPr>
      </p:pic>
      <p:pic>
        <p:nvPicPr>
          <p:cNvPr id="45" name="PA-图片 44" descr="图片包含 游戏机&#10;&#10;描述已自动生成">
            <a:extLst>
              <a:ext uri="{FF2B5EF4-FFF2-40B4-BE49-F238E27FC236}">
                <a16:creationId xmlns:a16="http://schemas.microsoft.com/office/drawing/2014/main" id="{60D1B335-6618-45E5-8A36-A9075B168D95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55417" y="4174148"/>
            <a:ext cx="2726187" cy="1189819"/>
          </a:xfrm>
          <a:prstGeom prst="rect">
            <a:avLst/>
          </a:prstGeom>
        </p:spPr>
      </p:pic>
      <p:pic>
        <p:nvPicPr>
          <p:cNvPr id="51" name="PA-图片 50" descr="图片包含 游戏机&#10;&#10;描述已自动生成">
            <a:extLst>
              <a:ext uri="{FF2B5EF4-FFF2-40B4-BE49-F238E27FC236}">
                <a16:creationId xmlns:a16="http://schemas.microsoft.com/office/drawing/2014/main" id="{4C61506D-9D63-45E6-9128-43210F7C40FB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9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0281" y="3988112"/>
            <a:ext cx="2595555" cy="1132805"/>
          </a:xfrm>
          <a:prstGeom prst="rect">
            <a:avLst/>
          </a:prstGeom>
        </p:spPr>
      </p:pic>
      <p:grpSp>
        <p:nvGrpSpPr>
          <p:cNvPr id="11" name="PA-组合 10">
            <a:extLst>
              <a:ext uri="{FF2B5EF4-FFF2-40B4-BE49-F238E27FC236}">
                <a16:creationId xmlns:a16="http://schemas.microsoft.com/office/drawing/2014/main" id="{41BA678A-13DF-495C-B4E3-0FEB4C49F3B9}"/>
              </a:ext>
            </a:extLst>
          </p:cNvPr>
          <p:cNvGrpSpPr/>
          <p:nvPr>
            <p:custDataLst>
              <p:tags r:id="rId12"/>
            </p:custDataLst>
          </p:nvPr>
        </p:nvGrpSpPr>
        <p:grpSpPr>
          <a:xfrm>
            <a:off x="6738934" y="1598710"/>
            <a:ext cx="4274332" cy="4552426"/>
            <a:chOff x="6738934" y="1598710"/>
            <a:chExt cx="4274332" cy="4552426"/>
          </a:xfrm>
        </p:grpSpPr>
        <p:pic>
          <p:nvPicPr>
            <p:cNvPr id="41" name="PA-图片 40" descr="图片包含 游戏机&#10;&#10;描述已自动生成">
              <a:extLst>
                <a:ext uri="{FF2B5EF4-FFF2-40B4-BE49-F238E27FC236}">
                  <a16:creationId xmlns:a16="http://schemas.microsoft.com/office/drawing/2014/main" id="{E09D0D0F-835D-451B-BC93-9685999E232D}"/>
                </a:ext>
              </a:extLst>
            </p:cNvPr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9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40687" y="4329995"/>
              <a:ext cx="1584089" cy="638058"/>
            </a:xfrm>
            <a:prstGeom prst="rect">
              <a:avLst/>
            </a:prstGeom>
          </p:spPr>
        </p:pic>
        <p:pic>
          <p:nvPicPr>
            <p:cNvPr id="57" name="PA-图片 56" descr="图片包含 游戏机&#10;&#10;描述已自动生成">
              <a:extLst>
                <a:ext uri="{FF2B5EF4-FFF2-40B4-BE49-F238E27FC236}">
                  <a16:creationId xmlns:a16="http://schemas.microsoft.com/office/drawing/2014/main" id="{499C9B9C-E39E-4237-A44F-0CF768E92F0A}"/>
                </a:ext>
              </a:extLst>
            </p:cNvPr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8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95738" y="4422481"/>
              <a:ext cx="1762425" cy="769194"/>
            </a:xfrm>
            <a:prstGeom prst="rect">
              <a:avLst/>
            </a:prstGeom>
          </p:spPr>
        </p:pic>
        <p:sp>
          <p:nvSpPr>
            <p:cNvPr id="158" name="PA-圆角矩形 157">
              <a:extLst>
                <a:ext uri="{FF2B5EF4-FFF2-40B4-BE49-F238E27FC236}">
                  <a16:creationId xmlns:a16="http://schemas.microsoft.com/office/drawing/2014/main" id="{E9111311-8791-48F2-833A-BF998E37AD54}"/>
                </a:ext>
              </a:extLst>
            </p:cNvPr>
            <p:cNvSpPr>
              <a:spLocks/>
            </p:cNvSpPr>
            <p:nvPr>
              <p:custDataLst>
                <p:tags r:id="rId15"/>
              </p:custDataLst>
            </p:nvPr>
          </p:nvSpPr>
          <p:spPr>
            <a:xfrm>
              <a:off x="6738934" y="1598710"/>
              <a:ext cx="4274332" cy="4552426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chemeClr val="bg1">
                    <a:alpha val="51000"/>
                  </a:schemeClr>
                </a:gs>
                <a:gs pos="100000">
                  <a:schemeClr val="bg1">
                    <a:alpha val="49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rgbClr val="2C9038">
                      <a:alpha val="51000"/>
                    </a:srgbClr>
                  </a:gs>
                  <a:gs pos="100000">
                    <a:srgbClr val="2C9038">
                      <a:alpha val="35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221" name="组合 220">
              <a:extLst>
                <a:ext uri="{FF2B5EF4-FFF2-40B4-BE49-F238E27FC236}">
                  <a16:creationId xmlns:a16="http://schemas.microsoft.com/office/drawing/2014/main" id="{2CD82886-32CA-4C7E-81FC-ACB829A450E1}"/>
                </a:ext>
              </a:extLst>
            </p:cNvPr>
            <p:cNvGrpSpPr>
              <a:grpSpLocks/>
            </p:cNvGrpSpPr>
            <p:nvPr/>
          </p:nvGrpSpPr>
          <p:grpSpPr>
            <a:xfrm>
              <a:off x="7066225" y="2653075"/>
              <a:ext cx="3619750" cy="101213"/>
              <a:chOff x="4066877" y="2338385"/>
              <a:chExt cx="2943644" cy="154391"/>
            </a:xfrm>
          </p:grpSpPr>
          <p:cxnSp>
            <p:nvCxnSpPr>
              <p:cNvPr id="222" name="PA-直接连接符 221">
                <a:extLst>
                  <a:ext uri="{FF2B5EF4-FFF2-40B4-BE49-F238E27FC236}">
                    <a16:creationId xmlns:a16="http://schemas.microsoft.com/office/drawing/2014/main" id="{9112F70B-64E3-4DEB-8960-DEE5385A635F}"/>
                  </a:ext>
                </a:extLst>
              </p:cNvPr>
              <p:cNvCxnSpPr/>
              <p:nvPr>
                <p:custDataLst>
                  <p:tags r:id="rId36"/>
                </p:custDataLst>
              </p:nvPr>
            </p:nvCxnSpPr>
            <p:spPr>
              <a:xfrm flipV="1">
                <a:off x="4756151" y="2343137"/>
                <a:ext cx="0" cy="149630"/>
              </a:xfrm>
              <a:prstGeom prst="line">
                <a:avLst/>
              </a:prstGeom>
              <a:ln w="6350">
                <a:solidFill>
                  <a:srgbClr val="24762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23" name="组合 222">
                <a:extLst>
                  <a:ext uri="{FF2B5EF4-FFF2-40B4-BE49-F238E27FC236}">
                    <a16:creationId xmlns:a16="http://schemas.microsoft.com/office/drawing/2014/main" id="{99F89472-DAB9-4028-B83E-58276A00F906}"/>
                  </a:ext>
                </a:extLst>
              </p:cNvPr>
              <p:cNvGrpSpPr/>
              <p:nvPr/>
            </p:nvGrpSpPr>
            <p:grpSpPr>
              <a:xfrm>
                <a:off x="4066877" y="2338385"/>
                <a:ext cx="2943644" cy="154391"/>
                <a:chOff x="4066877" y="2338385"/>
                <a:chExt cx="2943644" cy="154391"/>
              </a:xfrm>
            </p:grpSpPr>
            <p:cxnSp>
              <p:nvCxnSpPr>
                <p:cNvPr id="224" name="PA-直接连接符 223">
                  <a:extLst>
                    <a:ext uri="{FF2B5EF4-FFF2-40B4-BE49-F238E27FC236}">
                      <a16:creationId xmlns:a16="http://schemas.microsoft.com/office/drawing/2014/main" id="{D750D56C-CF6A-4AB0-9824-EDB156B40F1E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37"/>
                  </p:custDataLst>
                </p:nvPr>
              </p:nvCxnSpPr>
              <p:spPr>
                <a:xfrm>
                  <a:off x="4066877" y="2492774"/>
                  <a:ext cx="689274" cy="0"/>
                </a:xfrm>
                <a:prstGeom prst="line">
                  <a:avLst/>
                </a:prstGeom>
                <a:ln w="6350">
                  <a:solidFill>
                    <a:srgbClr val="24762E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5" name="PA-直接连接符 224">
                  <a:extLst>
                    <a:ext uri="{FF2B5EF4-FFF2-40B4-BE49-F238E27FC236}">
                      <a16:creationId xmlns:a16="http://schemas.microsoft.com/office/drawing/2014/main" id="{28CE13EB-18EB-47A5-831E-9268E9DDEF7B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38"/>
                  </p:custDataLst>
                </p:nvPr>
              </p:nvCxnSpPr>
              <p:spPr>
                <a:xfrm>
                  <a:off x="4929428" y="2492774"/>
                  <a:ext cx="2081093" cy="0"/>
                </a:xfrm>
                <a:prstGeom prst="line">
                  <a:avLst/>
                </a:prstGeom>
                <a:ln w="6350">
                  <a:solidFill>
                    <a:srgbClr val="24762E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6" name="PA-直接连接符 225">
                  <a:extLst>
                    <a:ext uri="{FF2B5EF4-FFF2-40B4-BE49-F238E27FC236}">
                      <a16:creationId xmlns:a16="http://schemas.microsoft.com/office/drawing/2014/main" id="{A8BC7E4A-77E9-47A3-B4F6-06DB249E7681}"/>
                    </a:ext>
                  </a:extLst>
                </p:cNvPr>
                <p:cNvCxnSpPr/>
                <p:nvPr>
                  <p:custDataLst>
                    <p:tags r:id="rId39"/>
                  </p:custDataLst>
                </p:nvPr>
              </p:nvCxnSpPr>
              <p:spPr>
                <a:xfrm>
                  <a:off x="4756151" y="2338385"/>
                  <a:ext cx="173277" cy="154391"/>
                </a:xfrm>
                <a:prstGeom prst="line">
                  <a:avLst/>
                </a:prstGeom>
                <a:ln w="6350">
                  <a:solidFill>
                    <a:srgbClr val="24762E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06" name="图形 2">
              <a:extLst>
                <a:ext uri="{FF2B5EF4-FFF2-40B4-BE49-F238E27FC236}">
                  <a16:creationId xmlns:a16="http://schemas.microsoft.com/office/drawing/2014/main" id="{75261B98-FB2A-4129-B77A-C9FA4AAA9B62}"/>
                </a:ext>
              </a:extLst>
            </p:cNvPr>
            <p:cNvGrpSpPr/>
            <p:nvPr/>
          </p:nvGrpSpPr>
          <p:grpSpPr>
            <a:xfrm>
              <a:off x="8406283" y="1730073"/>
              <a:ext cx="970890" cy="973227"/>
              <a:chOff x="3657600" y="990600"/>
              <a:chExt cx="4876800" cy="4876800"/>
            </a:xfrm>
            <a:gradFill>
              <a:gsLst>
                <a:gs pos="0">
                  <a:srgbClr val="24762E"/>
                </a:gs>
                <a:gs pos="34000">
                  <a:srgbClr val="24762E">
                    <a:alpha val="50000"/>
                  </a:srgbClr>
                </a:gs>
                <a:gs pos="90000">
                  <a:srgbClr val="24762E">
                    <a:alpha val="0"/>
                  </a:srgbClr>
                </a:gs>
              </a:gsLst>
              <a:lin ang="5400000" scaled="1"/>
            </a:gradFill>
          </p:grpSpPr>
          <p:sp>
            <p:nvSpPr>
              <p:cNvPr id="207" name="PA-任意多边形 206">
                <a:extLst>
                  <a:ext uri="{FF2B5EF4-FFF2-40B4-BE49-F238E27FC236}">
                    <a16:creationId xmlns:a16="http://schemas.microsoft.com/office/drawing/2014/main" id="{79EC26BB-320D-41EC-A1B7-8815A0CF6971}"/>
                  </a:ext>
                </a:extLst>
              </p:cNvPr>
              <p:cNvSpPr/>
              <p:nvPr>
                <p:custDataLst>
                  <p:tags r:id="rId29"/>
                </p:custDataLst>
              </p:nvPr>
            </p:nvSpPr>
            <p:spPr>
              <a:xfrm>
                <a:off x="7398553" y="3166576"/>
                <a:ext cx="601186" cy="219274"/>
              </a:xfrm>
              <a:custGeom>
                <a:avLst/>
                <a:gdLst>
                  <a:gd name="connsiteX0" fmla="*/ 561680 w 601186"/>
                  <a:gd name="connsiteY0" fmla="*/ 83925 h 219274"/>
                  <a:gd name="connsiteX1" fmla="*/ 71438 w 601186"/>
                  <a:gd name="connsiteY1" fmla="*/ 0 h 219274"/>
                  <a:gd name="connsiteX2" fmla="*/ 0 w 601186"/>
                  <a:gd name="connsiteY2" fmla="*/ 71438 h 219274"/>
                  <a:gd name="connsiteX3" fmla="*/ 71438 w 601186"/>
                  <a:gd name="connsiteY3" fmla="*/ 142875 h 219274"/>
                  <a:gd name="connsiteX4" fmla="*/ 497786 w 601186"/>
                  <a:gd name="connsiteY4" fmla="*/ 211722 h 219274"/>
                  <a:gd name="connsiteX5" fmla="*/ 529676 w 601186"/>
                  <a:gd name="connsiteY5" fmla="*/ 219275 h 219274"/>
                  <a:gd name="connsiteX6" fmla="*/ 593627 w 601186"/>
                  <a:gd name="connsiteY6" fmla="*/ 179775 h 219274"/>
                  <a:gd name="connsiteX7" fmla="*/ 561680 w 601186"/>
                  <a:gd name="connsiteY7" fmla="*/ 83925 h 219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01186" h="219274">
                    <a:moveTo>
                      <a:pt x="561680" y="83925"/>
                    </a:moveTo>
                    <a:cubicBezTo>
                      <a:pt x="395735" y="962"/>
                      <a:pt x="84601" y="0"/>
                      <a:pt x="71438" y="0"/>
                    </a:cubicBezTo>
                    <a:cubicBezTo>
                      <a:pt x="31985" y="0"/>
                      <a:pt x="0" y="31985"/>
                      <a:pt x="0" y="71438"/>
                    </a:cubicBezTo>
                    <a:cubicBezTo>
                      <a:pt x="0" y="110890"/>
                      <a:pt x="31985" y="142875"/>
                      <a:pt x="71438" y="142875"/>
                    </a:cubicBezTo>
                    <a:cubicBezTo>
                      <a:pt x="151724" y="142884"/>
                      <a:pt x="384829" y="155248"/>
                      <a:pt x="497786" y="211722"/>
                    </a:cubicBezTo>
                    <a:cubicBezTo>
                      <a:pt x="508044" y="216856"/>
                      <a:pt x="518941" y="219275"/>
                      <a:pt x="529676" y="219275"/>
                    </a:cubicBezTo>
                    <a:cubicBezTo>
                      <a:pt x="555879" y="219275"/>
                      <a:pt x="581111" y="204797"/>
                      <a:pt x="593627" y="179775"/>
                    </a:cubicBezTo>
                    <a:cubicBezTo>
                      <a:pt x="611276" y="144485"/>
                      <a:pt x="596970" y="101575"/>
                      <a:pt x="561680" y="839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06419">
                  <a:defRPr/>
                </a:pPr>
                <a:endParaRPr lang="zh-CN" altLang="en-US" sz="1000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08" name="PA-任意多边形 207">
                <a:extLst>
                  <a:ext uri="{FF2B5EF4-FFF2-40B4-BE49-F238E27FC236}">
                    <a16:creationId xmlns:a16="http://schemas.microsoft.com/office/drawing/2014/main" id="{D0FB3577-3D86-4E4C-889B-79D35A989F44}"/>
                  </a:ext>
                </a:extLst>
              </p:cNvPr>
              <p:cNvSpPr/>
              <p:nvPr>
                <p:custDataLst>
                  <p:tags r:id="rId30"/>
                </p:custDataLst>
              </p:nvPr>
            </p:nvSpPr>
            <p:spPr>
              <a:xfrm>
                <a:off x="3657600" y="1638928"/>
                <a:ext cx="4876800" cy="3580133"/>
              </a:xfrm>
              <a:custGeom>
                <a:avLst/>
                <a:gdLst>
                  <a:gd name="connsiteX0" fmla="*/ 4658792 w 4876800"/>
                  <a:gd name="connsiteY0" fmla="*/ 2628662 h 3580133"/>
                  <a:gd name="connsiteX1" fmla="*/ 4363755 w 4876800"/>
                  <a:gd name="connsiteY1" fmla="*/ 2544366 h 3580133"/>
                  <a:gd name="connsiteX2" fmla="*/ 4342124 w 4876800"/>
                  <a:gd name="connsiteY2" fmla="*/ 2515686 h 3580133"/>
                  <a:gd name="connsiteX3" fmla="*/ 4342124 w 4876800"/>
                  <a:gd name="connsiteY3" fmla="*/ 2417207 h 3580133"/>
                  <a:gd name="connsiteX4" fmla="*/ 4410428 w 4876800"/>
                  <a:gd name="connsiteY4" fmla="*/ 2361190 h 3580133"/>
                  <a:gd name="connsiteX5" fmla="*/ 4571276 w 4876800"/>
                  <a:gd name="connsiteY5" fmla="*/ 1981000 h 3580133"/>
                  <a:gd name="connsiteX6" fmla="*/ 4571276 w 4876800"/>
                  <a:gd name="connsiteY6" fmla="*/ 1845107 h 3580133"/>
                  <a:gd name="connsiteX7" fmla="*/ 4599804 w 4876800"/>
                  <a:gd name="connsiteY7" fmla="*/ 1788062 h 3580133"/>
                  <a:gd name="connsiteX8" fmla="*/ 4647657 w 4876800"/>
                  <a:gd name="connsiteY8" fmla="*/ 1585313 h 3580133"/>
                  <a:gd name="connsiteX9" fmla="*/ 4647657 w 4876800"/>
                  <a:gd name="connsiteY9" fmla="*/ 1217171 h 3580133"/>
                  <a:gd name="connsiteX10" fmla="*/ 4576220 w 4876800"/>
                  <a:gd name="connsiteY10" fmla="*/ 1145734 h 3580133"/>
                  <a:gd name="connsiteX11" fmla="*/ 3888772 w 4876800"/>
                  <a:gd name="connsiteY11" fmla="*/ 1145734 h 3580133"/>
                  <a:gd name="connsiteX12" fmla="*/ 3435420 w 4876800"/>
                  <a:gd name="connsiteY12" fmla="*/ 1599086 h 3580133"/>
                  <a:gd name="connsiteX13" fmla="*/ 3435420 w 4876800"/>
                  <a:gd name="connsiteY13" fmla="*/ 1603343 h 3580133"/>
                  <a:gd name="connsiteX14" fmla="*/ 3475215 w 4876800"/>
                  <a:gd name="connsiteY14" fmla="*/ 1771926 h 3580133"/>
                  <a:gd name="connsiteX15" fmla="*/ 3511801 w 4876800"/>
                  <a:gd name="connsiteY15" fmla="*/ 1845097 h 3580133"/>
                  <a:gd name="connsiteX16" fmla="*/ 3511801 w 4876800"/>
                  <a:gd name="connsiteY16" fmla="*/ 1961779 h 3580133"/>
                  <a:gd name="connsiteX17" fmla="*/ 3740953 w 4876800"/>
                  <a:gd name="connsiteY17" fmla="*/ 2412454 h 3580133"/>
                  <a:gd name="connsiteX18" fmla="*/ 3740972 w 4876800"/>
                  <a:gd name="connsiteY18" fmla="*/ 2515667 h 3580133"/>
                  <a:gd name="connsiteX19" fmla="*/ 3681984 w 4876800"/>
                  <a:gd name="connsiteY19" fmla="*/ 2555034 h 3580133"/>
                  <a:gd name="connsiteX20" fmla="*/ 3538023 w 4876800"/>
                  <a:gd name="connsiteY20" fmla="*/ 2596163 h 3580133"/>
                  <a:gd name="connsiteX21" fmla="*/ 3121581 w 4876800"/>
                  <a:gd name="connsiteY21" fmla="*/ 2444734 h 3580133"/>
                  <a:gd name="connsiteX22" fmla="*/ 3102112 w 4876800"/>
                  <a:gd name="connsiteY22" fmla="*/ 2390042 h 3580133"/>
                  <a:gd name="connsiteX23" fmla="*/ 2969038 w 4876800"/>
                  <a:gd name="connsiteY23" fmla="*/ 2250234 h 3580133"/>
                  <a:gd name="connsiteX24" fmla="*/ 2969038 w 4876800"/>
                  <a:gd name="connsiteY24" fmla="*/ 2015538 h 3580133"/>
                  <a:gd name="connsiteX25" fmla="*/ 3010414 w 4876800"/>
                  <a:gd name="connsiteY25" fmla="*/ 1979447 h 3580133"/>
                  <a:gd name="connsiteX26" fmla="*/ 3274571 w 4876800"/>
                  <a:gd name="connsiteY26" fmla="*/ 1369933 h 3580133"/>
                  <a:gd name="connsiteX27" fmla="*/ 3274571 w 4876800"/>
                  <a:gd name="connsiteY27" fmla="*/ 1182500 h 3580133"/>
                  <a:gd name="connsiteX28" fmla="*/ 3350952 w 4876800"/>
                  <a:gd name="connsiteY28" fmla="*/ 835247 h 3580133"/>
                  <a:gd name="connsiteX29" fmla="*/ 3350952 w 4876800"/>
                  <a:gd name="connsiteY29" fmla="*/ 71438 h 3580133"/>
                  <a:gd name="connsiteX30" fmla="*/ 3279515 w 4876800"/>
                  <a:gd name="connsiteY30" fmla="*/ 0 h 3580133"/>
                  <a:gd name="connsiteX31" fmla="*/ 2210153 w 4876800"/>
                  <a:gd name="connsiteY31" fmla="*/ 0 h 3580133"/>
                  <a:gd name="connsiteX32" fmla="*/ 1527658 w 4876800"/>
                  <a:gd name="connsiteY32" fmla="*/ 682495 h 3580133"/>
                  <a:gd name="connsiteX33" fmla="*/ 1527658 w 4876800"/>
                  <a:gd name="connsiteY33" fmla="*/ 835266 h 3580133"/>
                  <a:gd name="connsiteX34" fmla="*/ 1604039 w 4876800"/>
                  <a:gd name="connsiteY34" fmla="*/ 1182519 h 3580133"/>
                  <a:gd name="connsiteX35" fmla="*/ 1604039 w 4876800"/>
                  <a:gd name="connsiteY35" fmla="*/ 1343787 h 3580133"/>
                  <a:gd name="connsiteX36" fmla="*/ 1909572 w 4876800"/>
                  <a:gd name="connsiteY36" fmla="*/ 2010023 h 3580133"/>
                  <a:gd name="connsiteX37" fmla="*/ 1909572 w 4876800"/>
                  <a:gd name="connsiteY37" fmla="*/ 2250243 h 3580133"/>
                  <a:gd name="connsiteX38" fmla="*/ 1776498 w 4876800"/>
                  <a:gd name="connsiteY38" fmla="*/ 2390051 h 3580133"/>
                  <a:gd name="connsiteX39" fmla="*/ 1757029 w 4876800"/>
                  <a:gd name="connsiteY39" fmla="*/ 2444744 h 3580133"/>
                  <a:gd name="connsiteX40" fmla="*/ 1317498 w 4876800"/>
                  <a:gd name="connsiteY40" fmla="*/ 2604564 h 3580133"/>
                  <a:gd name="connsiteX41" fmla="*/ 1229182 w 4876800"/>
                  <a:gd name="connsiteY41" fmla="*/ 2650836 h 3580133"/>
                  <a:gd name="connsiteX42" fmla="*/ 1160164 w 4876800"/>
                  <a:gd name="connsiteY42" fmla="*/ 2616327 h 3580133"/>
                  <a:gd name="connsiteX43" fmla="*/ 1433827 w 4876800"/>
                  <a:gd name="connsiteY43" fmla="*/ 2394871 h 3580133"/>
                  <a:gd name="connsiteX44" fmla="*/ 1433827 w 4876800"/>
                  <a:gd name="connsiteY44" fmla="*/ 2330977 h 3580133"/>
                  <a:gd name="connsiteX45" fmla="*/ 1371076 w 4876800"/>
                  <a:gd name="connsiteY45" fmla="*/ 1887483 h 3580133"/>
                  <a:gd name="connsiteX46" fmla="*/ 1364809 w 4876800"/>
                  <a:gd name="connsiteY46" fmla="*/ 1746790 h 3580133"/>
                  <a:gd name="connsiteX47" fmla="*/ 758876 w 4876800"/>
                  <a:gd name="connsiteY47" fmla="*/ 1145734 h 3580133"/>
                  <a:gd name="connsiteX48" fmla="*/ 152943 w 4876800"/>
                  <a:gd name="connsiteY48" fmla="*/ 1746790 h 3580133"/>
                  <a:gd name="connsiteX49" fmla="*/ 146675 w 4876800"/>
                  <a:gd name="connsiteY49" fmla="*/ 1887503 h 3580133"/>
                  <a:gd name="connsiteX50" fmla="*/ 83925 w 4876800"/>
                  <a:gd name="connsiteY50" fmla="*/ 2330968 h 3580133"/>
                  <a:gd name="connsiteX51" fmla="*/ 83925 w 4876800"/>
                  <a:gd name="connsiteY51" fmla="*/ 2394861 h 3580133"/>
                  <a:gd name="connsiteX52" fmla="*/ 357864 w 4876800"/>
                  <a:gd name="connsiteY52" fmla="*/ 2616165 h 3580133"/>
                  <a:gd name="connsiteX53" fmla="*/ 166154 w 4876800"/>
                  <a:gd name="connsiteY53" fmla="*/ 2712015 h 3580133"/>
                  <a:gd name="connsiteX54" fmla="*/ 0 w 4876800"/>
                  <a:gd name="connsiteY54" fmla="*/ 2980887 h 3580133"/>
                  <a:gd name="connsiteX55" fmla="*/ 0 w 4876800"/>
                  <a:gd name="connsiteY55" fmla="*/ 3508658 h 3580133"/>
                  <a:gd name="connsiteX56" fmla="*/ 71438 w 4876800"/>
                  <a:gd name="connsiteY56" fmla="*/ 3580095 h 3580133"/>
                  <a:gd name="connsiteX57" fmla="*/ 142875 w 4876800"/>
                  <a:gd name="connsiteY57" fmla="*/ 3508658 h 3580133"/>
                  <a:gd name="connsiteX58" fmla="*/ 142875 w 4876800"/>
                  <a:gd name="connsiteY58" fmla="*/ 2980887 h 3580133"/>
                  <a:gd name="connsiteX59" fmla="*/ 230048 w 4876800"/>
                  <a:gd name="connsiteY59" fmla="*/ 2839822 h 3580133"/>
                  <a:gd name="connsiteX60" fmla="*/ 468773 w 4876800"/>
                  <a:gd name="connsiteY60" fmla="*/ 2720464 h 3580133"/>
                  <a:gd name="connsiteX61" fmla="*/ 551812 w 4876800"/>
                  <a:gd name="connsiteY61" fmla="*/ 2799378 h 3580133"/>
                  <a:gd name="connsiteX62" fmla="*/ 758876 w 4876800"/>
                  <a:gd name="connsiteY62" fmla="*/ 2882132 h 3580133"/>
                  <a:gd name="connsiteX63" fmla="*/ 965940 w 4876800"/>
                  <a:gd name="connsiteY63" fmla="*/ 2799378 h 3580133"/>
                  <a:gd name="connsiteX64" fmla="*/ 1048969 w 4876800"/>
                  <a:gd name="connsiteY64" fmla="*/ 2720473 h 3580133"/>
                  <a:gd name="connsiteX65" fmla="*/ 1126808 w 4876800"/>
                  <a:gd name="connsiteY65" fmla="*/ 2759393 h 3580133"/>
                  <a:gd name="connsiteX66" fmla="*/ 1069353 w 4876800"/>
                  <a:gd name="connsiteY66" fmla="*/ 2958846 h 3580133"/>
                  <a:gd name="connsiteX67" fmla="*/ 1069353 w 4876800"/>
                  <a:gd name="connsiteY67" fmla="*/ 3508677 h 3580133"/>
                  <a:gd name="connsiteX68" fmla="*/ 1140790 w 4876800"/>
                  <a:gd name="connsiteY68" fmla="*/ 3580114 h 3580133"/>
                  <a:gd name="connsiteX69" fmla="*/ 1212228 w 4876800"/>
                  <a:gd name="connsiteY69" fmla="*/ 3508677 h 3580133"/>
                  <a:gd name="connsiteX70" fmla="*/ 1212228 w 4876800"/>
                  <a:gd name="connsiteY70" fmla="*/ 2958846 h 3580133"/>
                  <a:gd name="connsiteX71" fmla="*/ 1366323 w 4876800"/>
                  <a:gd name="connsiteY71" fmla="*/ 2738847 h 3580133"/>
                  <a:gd name="connsiteX72" fmla="*/ 1829734 w 4876800"/>
                  <a:gd name="connsiteY72" fmla="*/ 2570340 h 3580133"/>
                  <a:gd name="connsiteX73" fmla="*/ 2022643 w 4876800"/>
                  <a:gd name="connsiteY73" fmla="*/ 2859720 h 3580133"/>
                  <a:gd name="connsiteX74" fmla="*/ 2131066 w 4876800"/>
                  <a:gd name="connsiteY74" fmla="*/ 2924823 h 3580133"/>
                  <a:gd name="connsiteX75" fmla="*/ 2145802 w 4876800"/>
                  <a:gd name="connsiteY75" fmla="*/ 2925547 h 3580133"/>
                  <a:gd name="connsiteX76" fmla="*/ 2250167 w 4876800"/>
                  <a:gd name="connsiteY76" fmla="*/ 2882246 h 3580133"/>
                  <a:gd name="connsiteX77" fmla="*/ 2367858 w 4876800"/>
                  <a:gd name="connsiteY77" fmla="*/ 2764555 h 3580133"/>
                  <a:gd name="connsiteX78" fmla="*/ 2367858 w 4876800"/>
                  <a:gd name="connsiteY78" fmla="*/ 3508686 h 3580133"/>
                  <a:gd name="connsiteX79" fmla="*/ 2439295 w 4876800"/>
                  <a:gd name="connsiteY79" fmla="*/ 3580124 h 3580133"/>
                  <a:gd name="connsiteX80" fmla="*/ 2510733 w 4876800"/>
                  <a:gd name="connsiteY80" fmla="*/ 3508686 h 3580133"/>
                  <a:gd name="connsiteX81" fmla="*/ 2510733 w 4876800"/>
                  <a:gd name="connsiteY81" fmla="*/ 2764555 h 3580133"/>
                  <a:gd name="connsiteX82" fmla="*/ 2628424 w 4876800"/>
                  <a:gd name="connsiteY82" fmla="*/ 2882246 h 3580133"/>
                  <a:gd name="connsiteX83" fmla="*/ 2732789 w 4876800"/>
                  <a:gd name="connsiteY83" fmla="*/ 2925556 h 3580133"/>
                  <a:gd name="connsiteX84" fmla="*/ 2747515 w 4876800"/>
                  <a:gd name="connsiteY84" fmla="*/ 2924832 h 3580133"/>
                  <a:gd name="connsiteX85" fmla="*/ 2855948 w 4876800"/>
                  <a:gd name="connsiteY85" fmla="*/ 2859729 h 3580133"/>
                  <a:gd name="connsiteX86" fmla="*/ 3048867 w 4876800"/>
                  <a:gd name="connsiteY86" fmla="*/ 2570360 h 3580133"/>
                  <a:gd name="connsiteX87" fmla="*/ 3512268 w 4876800"/>
                  <a:gd name="connsiteY87" fmla="*/ 2738866 h 3580133"/>
                  <a:gd name="connsiteX88" fmla="*/ 3666363 w 4876800"/>
                  <a:gd name="connsiteY88" fmla="*/ 2958865 h 3580133"/>
                  <a:gd name="connsiteX89" fmla="*/ 3666363 w 4876800"/>
                  <a:gd name="connsiteY89" fmla="*/ 3508696 h 3580133"/>
                  <a:gd name="connsiteX90" fmla="*/ 3737801 w 4876800"/>
                  <a:gd name="connsiteY90" fmla="*/ 3580133 h 3580133"/>
                  <a:gd name="connsiteX91" fmla="*/ 3809238 w 4876800"/>
                  <a:gd name="connsiteY91" fmla="*/ 3508696 h 3580133"/>
                  <a:gd name="connsiteX92" fmla="*/ 3809238 w 4876800"/>
                  <a:gd name="connsiteY92" fmla="*/ 2958865 h 3580133"/>
                  <a:gd name="connsiteX93" fmla="*/ 3703577 w 4876800"/>
                  <a:gd name="connsiteY93" fmla="*/ 2697490 h 3580133"/>
                  <a:gd name="connsiteX94" fmla="*/ 3721227 w 4876800"/>
                  <a:gd name="connsiteY94" fmla="*/ 2692451 h 3580133"/>
                  <a:gd name="connsiteX95" fmla="*/ 3787702 w 4876800"/>
                  <a:gd name="connsiteY95" fmla="*/ 2668448 h 3580133"/>
                  <a:gd name="connsiteX96" fmla="*/ 3970096 w 4876800"/>
                  <a:gd name="connsiteY96" fmla="*/ 2850842 h 3580133"/>
                  <a:gd name="connsiteX97" fmla="*/ 3970096 w 4876800"/>
                  <a:gd name="connsiteY97" fmla="*/ 3508696 h 3580133"/>
                  <a:gd name="connsiteX98" fmla="*/ 4041534 w 4876800"/>
                  <a:gd name="connsiteY98" fmla="*/ 3580133 h 3580133"/>
                  <a:gd name="connsiteX99" fmla="*/ 4112971 w 4876800"/>
                  <a:gd name="connsiteY99" fmla="*/ 3508696 h 3580133"/>
                  <a:gd name="connsiteX100" fmla="*/ 4112971 w 4876800"/>
                  <a:gd name="connsiteY100" fmla="*/ 2850842 h 3580133"/>
                  <a:gd name="connsiteX101" fmla="*/ 4294099 w 4876800"/>
                  <a:gd name="connsiteY101" fmla="*/ 2669715 h 3580133"/>
                  <a:gd name="connsiteX102" fmla="*/ 4324493 w 4876800"/>
                  <a:gd name="connsiteY102" fmla="*/ 2681783 h 3580133"/>
                  <a:gd name="connsiteX103" fmla="*/ 4619539 w 4876800"/>
                  <a:gd name="connsiteY103" fmla="*/ 2766079 h 3580133"/>
                  <a:gd name="connsiteX104" fmla="*/ 4733925 w 4876800"/>
                  <a:gd name="connsiteY104" fmla="*/ 2917727 h 3580133"/>
                  <a:gd name="connsiteX105" fmla="*/ 4733925 w 4876800"/>
                  <a:gd name="connsiteY105" fmla="*/ 3508696 h 3580133"/>
                  <a:gd name="connsiteX106" fmla="*/ 4805363 w 4876800"/>
                  <a:gd name="connsiteY106" fmla="*/ 3580133 h 3580133"/>
                  <a:gd name="connsiteX107" fmla="*/ 4876800 w 4876800"/>
                  <a:gd name="connsiteY107" fmla="*/ 3508696 h 3580133"/>
                  <a:gd name="connsiteX108" fmla="*/ 4876800 w 4876800"/>
                  <a:gd name="connsiteY108" fmla="*/ 2917727 h 3580133"/>
                  <a:gd name="connsiteX109" fmla="*/ 4658792 w 4876800"/>
                  <a:gd name="connsiteY109" fmla="*/ 2628662 h 3580133"/>
                  <a:gd name="connsiteX110" fmla="*/ 458295 w 4876800"/>
                  <a:gd name="connsiteY110" fmla="*/ 2502484 h 3580133"/>
                  <a:gd name="connsiteX111" fmla="*/ 229029 w 4876800"/>
                  <a:gd name="connsiteY111" fmla="*/ 2355295 h 3580133"/>
                  <a:gd name="connsiteX112" fmla="*/ 269748 w 4876800"/>
                  <a:gd name="connsiteY112" fmla="*/ 2184235 h 3580133"/>
                  <a:gd name="connsiteX113" fmla="*/ 458295 w 4876800"/>
                  <a:gd name="connsiteY113" fmla="*/ 2416864 h 3580133"/>
                  <a:gd name="connsiteX114" fmla="*/ 458295 w 4876800"/>
                  <a:gd name="connsiteY114" fmla="*/ 2502484 h 3580133"/>
                  <a:gd name="connsiteX115" fmla="*/ 867537 w 4876800"/>
                  <a:gd name="connsiteY115" fmla="*/ 2695823 h 3580133"/>
                  <a:gd name="connsiteX116" fmla="*/ 650243 w 4876800"/>
                  <a:gd name="connsiteY116" fmla="*/ 2695813 h 3580133"/>
                  <a:gd name="connsiteX117" fmla="*/ 583806 w 4876800"/>
                  <a:gd name="connsiteY117" fmla="*/ 2632682 h 3580133"/>
                  <a:gd name="connsiteX118" fmla="*/ 601180 w 4876800"/>
                  <a:gd name="connsiteY118" fmla="*/ 2562921 h 3580133"/>
                  <a:gd name="connsiteX119" fmla="*/ 601180 w 4876800"/>
                  <a:gd name="connsiteY119" fmla="*/ 2486777 h 3580133"/>
                  <a:gd name="connsiteX120" fmla="*/ 758895 w 4876800"/>
                  <a:gd name="connsiteY120" fmla="*/ 2510752 h 3580133"/>
                  <a:gd name="connsiteX121" fmla="*/ 916600 w 4876800"/>
                  <a:gd name="connsiteY121" fmla="*/ 2486825 h 3580133"/>
                  <a:gd name="connsiteX122" fmla="*/ 916591 w 4876800"/>
                  <a:gd name="connsiteY122" fmla="*/ 2562911 h 3580133"/>
                  <a:gd name="connsiteX123" fmla="*/ 933964 w 4876800"/>
                  <a:gd name="connsiteY123" fmla="*/ 2632701 h 3580133"/>
                  <a:gd name="connsiteX124" fmla="*/ 867537 w 4876800"/>
                  <a:gd name="connsiteY124" fmla="*/ 2695823 h 3580133"/>
                  <a:gd name="connsiteX125" fmla="*/ 758914 w 4876800"/>
                  <a:gd name="connsiteY125" fmla="*/ 2367877 h 3580133"/>
                  <a:gd name="connsiteX126" fmla="*/ 372056 w 4876800"/>
                  <a:gd name="connsiteY126" fmla="*/ 1981019 h 3580133"/>
                  <a:gd name="connsiteX127" fmla="*/ 300619 w 4876800"/>
                  <a:gd name="connsiteY127" fmla="*/ 1909582 h 3580133"/>
                  <a:gd name="connsiteX128" fmla="*/ 288893 w 4876800"/>
                  <a:gd name="connsiteY128" fmla="*/ 1910629 h 3580133"/>
                  <a:gd name="connsiteX129" fmla="*/ 289512 w 4876800"/>
                  <a:gd name="connsiteY129" fmla="*/ 1892246 h 3580133"/>
                  <a:gd name="connsiteX130" fmla="*/ 295466 w 4876800"/>
                  <a:gd name="connsiteY130" fmla="*/ 1756934 h 3580133"/>
                  <a:gd name="connsiteX131" fmla="*/ 439893 w 4876800"/>
                  <a:gd name="connsiteY131" fmla="*/ 1423864 h 3580133"/>
                  <a:gd name="connsiteX132" fmla="*/ 758895 w 4876800"/>
                  <a:gd name="connsiteY132" fmla="*/ 1288628 h 3580133"/>
                  <a:gd name="connsiteX133" fmla="*/ 1077897 w 4876800"/>
                  <a:gd name="connsiteY133" fmla="*/ 1423864 h 3580133"/>
                  <a:gd name="connsiteX134" fmla="*/ 1222324 w 4876800"/>
                  <a:gd name="connsiteY134" fmla="*/ 1756934 h 3580133"/>
                  <a:gd name="connsiteX135" fmla="*/ 1228306 w 4876800"/>
                  <a:gd name="connsiteY135" fmla="*/ 1892217 h 3580133"/>
                  <a:gd name="connsiteX136" fmla="*/ 1228735 w 4876800"/>
                  <a:gd name="connsiteY136" fmla="*/ 1904962 h 3580133"/>
                  <a:gd name="connsiteX137" fmla="*/ 875881 w 4876800"/>
                  <a:gd name="connsiteY137" fmla="*/ 1647130 h 3580133"/>
                  <a:gd name="connsiteX138" fmla="*/ 604161 w 4876800"/>
                  <a:gd name="connsiteY138" fmla="*/ 1604077 h 3580133"/>
                  <a:gd name="connsiteX139" fmla="*/ 554717 w 4876800"/>
                  <a:gd name="connsiteY139" fmla="*/ 1625899 h 3580133"/>
                  <a:gd name="connsiteX140" fmla="*/ 425825 w 4876800"/>
                  <a:gd name="connsiteY140" fmla="*/ 1759572 h 3580133"/>
                  <a:gd name="connsiteX141" fmla="*/ 427663 w 4876800"/>
                  <a:gd name="connsiteY141" fmla="*/ 1860585 h 3580133"/>
                  <a:gd name="connsiteX142" fmla="*/ 528676 w 4876800"/>
                  <a:gd name="connsiteY142" fmla="*/ 1858747 h 3580133"/>
                  <a:gd name="connsiteX143" fmla="*/ 635927 w 4876800"/>
                  <a:gd name="connsiteY143" fmla="*/ 1747523 h 3580133"/>
                  <a:gd name="connsiteX144" fmla="*/ 1141009 w 4876800"/>
                  <a:gd name="connsiteY144" fmla="*/ 2041074 h 3580133"/>
                  <a:gd name="connsiteX145" fmla="*/ 758914 w 4876800"/>
                  <a:gd name="connsiteY145" fmla="*/ 2367877 h 3580133"/>
                  <a:gd name="connsiteX146" fmla="*/ 1059456 w 4876800"/>
                  <a:gd name="connsiteY146" fmla="*/ 2502722 h 3580133"/>
                  <a:gd name="connsiteX147" fmla="*/ 1059466 w 4876800"/>
                  <a:gd name="connsiteY147" fmla="*/ 2417521 h 3580133"/>
                  <a:gd name="connsiteX148" fmla="*/ 1248070 w 4876800"/>
                  <a:gd name="connsiteY148" fmla="*/ 2184644 h 3580133"/>
                  <a:gd name="connsiteX149" fmla="*/ 1288742 w 4876800"/>
                  <a:gd name="connsiteY149" fmla="*/ 2355313 h 3580133"/>
                  <a:gd name="connsiteX150" fmla="*/ 1059456 w 4876800"/>
                  <a:gd name="connsiteY150" fmla="*/ 2502722 h 3580133"/>
                  <a:gd name="connsiteX151" fmla="*/ 1746914 w 4876800"/>
                  <a:gd name="connsiteY151" fmla="*/ 1343778 h 3580133"/>
                  <a:gd name="connsiteX152" fmla="*/ 1746914 w 4876800"/>
                  <a:gd name="connsiteY152" fmla="*/ 1166536 h 3580133"/>
                  <a:gd name="connsiteX153" fmla="*/ 1739808 w 4876800"/>
                  <a:gd name="connsiteY153" fmla="*/ 1135475 h 3580133"/>
                  <a:gd name="connsiteX154" fmla="*/ 1670533 w 4876800"/>
                  <a:gd name="connsiteY154" fmla="*/ 835266 h 3580133"/>
                  <a:gd name="connsiteX155" fmla="*/ 1670533 w 4876800"/>
                  <a:gd name="connsiteY155" fmla="*/ 682504 h 3580133"/>
                  <a:gd name="connsiteX156" fmla="*/ 2210153 w 4876800"/>
                  <a:gd name="connsiteY156" fmla="*/ 142885 h 3580133"/>
                  <a:gd name="connsiteX157" fmla="*/ 3208077 w 4876800"/>
                  <a:gd name="connsiteY157" fmla="*/ 142885 h 3580133"/>
                  <a:gd name="connsiteX158" fmla="*/ 3208077 w 4876800"/>
                  <a:gd name="connsiteY158" fmla="*/ 835276 h 3580133"/>
                  <a:gd name="connsiteX159" fmla="*/ 3138802 w 4876800"/>
                  <a:gd name="connsiteY159" fmla="*/ 1135485 h 3580133"/>
                  <a:gd name="connsiteX160" fmla="*/ 3131696 w 4876800"/>
                  <a:gd name="connsiteY160" fmla="*/ 1166546 h 3580133"/>
                  <a:gd name="connsiteX161" fmla="*/ 3131696 w 4876800"/>
                  <a:gd name="connsiteY161" fmla="*/ 1369952 h 3580133"/>
                  <a:gd name="connsiteX162" fmla="*/ 2912707 w 4876800"/>
                  <a:gd name="connsiteY162" fmla="*/ 1875225 h 3580133"/>
                  <a:gd name="connsiteX163" fmla="*/ 2857862 w 4876800"/>
                  <a:gd name="connsiteY163" fmla="*/ 1921659 h 3580133"/>
                  <a:gd name="connsiteX164" fmla="*/ 2856633 w 4876800"/>
                  <a:gd name="connsiteY164" fmla="*/ 1922555 h 3580133"/>
                  <a:gd name="connsiteX165" fmla="*/ 2393080 w 4876800"/>
                  <a:gd name="connsiteY165" fmla="*/ 2060848 h 3580133"/>
                  <a:gd name="connsiteX166" fmla="*/ 1746914 w 4876800"/>
                  <a:gd name="connsiteY166" fmla="*/ 1343778 h 3580133"/>
                  <a:gd name="connsiteX167" fmla="*/ 2149145 w 4876800"/>
                  <a:gd name="connsiteY167" fmla="*/ 2781205 h 3580133"/>
                  <a:gd name="connsiteX168" fmla="*/ 2145164 w 4876800"/>
                  <a:gd name="connsiteY168" fmla="*/ 2782624 h 3580133"/>
                  <a:gd name="connsiteX169" fmla="*/ 2141534 w 4876800"/>
                  <a:gd name="connsiteY169" fmla="*/ 2780443 h 3580133"/>
                  <a:gd name="connsiteX170" fmla="*/ 1919364 w 4876800"/>
                  <a:gd name="connsiteY170" fmla="*/ 2447182 h 3580133"/>
                  <a:gd name="connsiteX171" fmla="*/ 1990858 w 4876800"/>
                  <a:gd name="connsiteY171" fmla="*/ 2372059 h 3580133"/>
                  <a:gd name="connsiteX172" fmla="*/ 2327901 w 4876800"/>
                  <a:gd name="connsiteY172" fmla="*/ 2602440 h 3580133"/>
                  <a:gd name="connsiteX173" fmla="*/ 2149145 w 4876800"/>
                  <a:gd name="connsiteY173" fmla="*/ 2781205 h 3580133"/>
                  <a:gd name="connsiteX174" fmla="*/ 2439305 w 4876800"/>
                  <a:gd name="connsiteY174" fmla="*/ 2505523 h 3580133"/>
                  <a:gd name="connsiteX175" fmla="*/ 2052447 w 4876800"/>
                  <a:gd name="connsiteY175" fmla="*/ 2241090 h 3580133"/>
                  <a:gd name="connsiteX176" fmla="*/ 2052447 w 4876800"/>
                  <a:gd name="connsiteY176" fmla="*/ 2107740 h 3580133"/>
                  <a:gd name="connsiteX177" fmla="*/ 2383831 w 4876800"/>
                  <a:gd name="connsiteY177" fmla="*/ 2203409 h 3580133"/>
                  <a:gd name="connsiteX178" fmla="*/ 2440038 w 4876800"/>
                  <a:gd name="connsiteY178" fmla="*/ 2205228 h 3580133"/>
                  <a:gd name="connsiteX179" fmla="*/ 2826163 w 4876800"/>
                  <a:gd name="connsiteY179" fmla="*/ 2110597 h 3580133"/>
                  <a:gd name="connsiteX180" fmla="*/ 2826163 w 4876800"/>
                  <a:gd name="connsiteY180" fmla="*/ 2241090 h 3580133"/>
                  <a:gd name="connsiteX181" fmla="*/ 2439305 w 4876800"/>
                  <a:gd name="connsiteY181" fmla="*/ 2505523 h 3580133"/>
                  <a:gd name="connsiteX182" fmla="*/ 2737075 w 4876800"/>
                  <a:gd name="connsiteY182" fmla="*/ 2780462 h 3580133"/>
                  <a:gd name="connsiteX183" fmla="*/ 2733447 w 4876800"/>
                  <a:gd name="connsiteY183" fmla="*/ 2782643 h 3580133"/>
                  <a:gd name="connsiteX184" fmla="*/ 2729465 w 4876800"/>
                  <a:gd name="connsiteY184" fmla="*/ 2781224 h 3580133"/>
                  <a:gd name="connsiteX185" fmla="*/ 2550709 w 4876800"/>
                  <a:gd name="connsiteY185" fmla="*/ 2602468 h 3580133"/>
                  <a:gd name="connsiteX186" fmla="*/ 2887751 w 4876800"/>
                  <a:gd name="connsiteY186" fmla="*/ 2372078 h 3580133"/>
                  <a:gd name="connsiteX187" fmla="*/ 2959256 w 4876800"/>
                  <a:gd name="connsiteY187" fmla="*/ 2447201 h 3580133"/>
                  <a:gd name="connsiteX188" fmla="*/ 2737075 w 4876800"/>
                  <a:gd name="connsiteY188" fmla="*/ 2780462 h 3580133"/>
                  <a:gd name="connsiteX189" fmla="*/ 4041534 w 4876800"/>
                  <a:gd name="connsiteY189" fmla="*/ 2720188 h 3580133"/>
                  <a:gd name="connsiteX190" fmla="*/ 3879418 w 4876800"/>
                  <a:gd name="connsiteY190" fmla="*/ 2558082 h 3580133"/>
                  <a:gd name="connsiteX191" fmla="*/ 3883838 w 4876800"/>
                  <a:gd name="connsiteY191" fmla="*/ 2515648 h 3580133"/>
                  <a:gd name="connsiteX192" fmla="*/ 3883828 w 4876800"/>
                  <a:gd name="connsiteY192" fmla="*/ 2485501 h 3580133"/>
                  <a:gd name="connsiteX193" fmla="*/ 4025294 w 4876800"/>
                  <a:gd name="connsiteY193" fmla="*/ 2510495 h 3580133"/>
                  <a:gd name="connsiteX194" fmla="*/ 4041743 w 4876800"/>
                  <a:gd name="connsiteY194" fmla="*/ 2510743 h 3580133"/>
                  <a:gd name="connsiteX195" fmla="*/ 4199249 w 4876800"/>
                  <a:gd name="connsiteY195" fmla="*/ 2486920 h 3580133"/>
                  <a:gd name="connsiteX196" fmla="*/ 4199249 w 4876800"/>
                  <a:gd name="connsiteY196" fmla="*/ 2515686 h 3580133"/>
                  <a:gd name="connsiteX197" fmla="*/ 4204411 w 4876800"/>
                  <a:gd name="connsiteY197" fmla="*/ 2557320 h 3580133"/>
                  <a:gd name="connsiteX198" fmla="*/ 4041534 w 4876800"/>
                  <a:gd name="connsiteY198" fmla="*/ 2720188 h 3580133"/>
                  <a:gd name="connsiteX199" fmla="*/ 4310930 w 4876800"/>
                  <a:gd name="connsiteY199" fmla="*/ 2258663 h 3580133"/>
                  <a:gd name="connsiteX200" fmla="*/ 4029589 w 4876800"/>
                  <a:gd name="connsiteY200" fmla="*/ 2367686 h 3580133"/>
                  <a:gd name="connsiteX201" fmla="*/ 3654676 w 4876800"/>
                  <a:gd name="connsiteY201" fmla="*/ 1961798 h 3580133"/>
                  <a:gd name="connsiteX202" fmla="*/ 3654676 w 4876800"/>
                  <a:gd name="connsiteY202" fmla="*/ 1828248 h 3580133"/>
                  <a:gd name="connsiteX203" fmla="*/ 3647132 w 4876800"/>
                  <a:gd name="connsiteY203" fmla="*/ 1796301 h 3580133"/>
                  <a:gd name="connsiteX204" fmla="*/ 3603003 w 4876800"/>
                  <a:gd name="connsiteY204" fmla="*/ 1708042 h 3580133"/>
                  <a:gd name="connsiteX205" fmla="*/ 3578295 w 4876800"/>
                  <a:gd name="connsiteY205" fmla="*/ 1603353 h 3580133"/>
                  <a:gd name="connsiteX206" fmla="*/ 3578295 w 4876800"/>
                  <a:gd name="connsiteY206" fmla="*/ 1599095 h 3580133"/>
                  <a:gd name="connsiteX207" fmla="*/ 3888772 w 4876800"/>
                  <a:gd name="connsiteY207" fmla="*/ 1288618 h 3580133"/>
                  <a:gd name="connsiteX208" fmla="*/ 4504782 w 4876800"/>
                  <a:gd name="connsiteY208" fmla="*/ 1288618 h 3580133"/>
                  <a:gd name="connsiteX209" fmla="*/ 4504782 w 4876800"/>
                  <a:gd name="connsiteY209" fmla="*/ 1585322 h 3580133"/>
                  <a:gd name="connsiteX210" fmla="*/ 4472007 w 4876800"/>
                  <a:gd name="connsiteY210" fmla="*/ 1724177 h 3580133"/>
                  <a:gd name="connsiteX211" fmla="*/ 4435945 w 4876800"/>
                  <a:gd name="connsiteY211" fmla="*/ 1796301 h 3580133"/>
                  <a:gd name="connsiteX212" fmla="*/ 4428401 w 4876800"/>
                  <a:gd name="connsiteY212" fmla="*/ 1828248 h 3580133"/>
                  <a:gd name="connsiteX213" fmla="*/ 4428401 w 4876800"/>
                  <a:gd name="connsiteY213" fmla="*/ 1981009 h 3580133"/>
                  <a:gd name="connsiteX214" fmla="*/ 4310930 w 4876800"/>
                  <a:gd name="connsiteY214" fmla="*/ 2258663 h 3580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</a:cxnLst>
                <a:rect l="l" t="t" r="r" b="b"/>
                <a:pathLst>
                  <a:path w="4876800" h="3580133">
                    <a:moveTo>
                      <a:pt x="4658792" y="2628662"/>
                    </a:moveTo>
                    <a:lnTo>
                      <a:pt x="4363755" y="2544366"/>
                    </a:lnTo>
                    <a:cubicBezTo>
                      <a:pt x="4351020" y="2540727"/>
                      <a:pt x="4342124" y="2528935"/>
                      <a:pt x="4342124" y="2515686"/>
                    </a:cubicBezTo>
                    <a:lnTo>
                      <a:pt x="4342124" y="2417207"/>
                    </a:lnTo>
                    <a:cubicBezTo>
                      <a:pt x="4366127" y="2400576"/>
                      <a:pt x="4389025" y="2381964"/>
                      <a:pt x="4410428" y="2361190"/>
                    </a:cubicBezTo>
                    <a:cubicBezTo>
                      <a:pt x="4514155" y="2260530"/>
                      <a:pt x="4571276" y="2125513"/>
                      <a:pt x="4571276" y="1981000"/>
                    </a:cubicBezTo>
                    <a:lnTo>
                      <a:pt x="4571276" y="1845107"/>
                    </a:lnTo>
                    <a:lnTo>
                      <a:pt x="4599804" y="1788062"/>
                    </a:lnTo>
                    <a:cubicBezTo>
                      <a:pt x="4631112" y="1725435"/>
                      <a:pt x="4647657" y="1655321"/>
                      <a:pt x="4647657" y="1585313"/>
                    </a:cubicBezTo>
                    <a:lnTo>
                      <a:pt x="4647657" y="1217171"/>
                    </a:lnTo>
                    <a:cubicBezTo>
                      <a:pt x="4647657" y="1177719"/>
                      <a:pt x="4615672" y="1145734"/>
                      <a:pt x="4576220" y="1145734"/>
                    </a:cubicBezTo>
                    <a:lnTo>
                      <a:pt x="3888772" y="1145734"/>
                    </a:lnTo>
                    <a:cubicBezTo>
                      <a:pt x="3638798" y="1145734"/>
                      <a:pt x="3435420" y="1349112"/>
                      <a:pt x="3435420" y="1599086"/>
                    </a:cubicBezTo>
                    <a:lnTo>
                      <a:pt x="3435420" y="1603343"/>
                    </a:lnTo>
                    <a:cubicBezTo>
                      <a:pt x="3435420" y="1661560"/>
                      <a:pt x="3449183" y="1719863"/>
                      <a:pt x="3475215" y="1771926"/>
                    </a:cubicBezTo>
                    <a:lnTo>
                      <a:pt x="3511801" y="1845097"/>
                    </a:lnTo>
                    <a:lnTo>
                      <a:pt x="3511801" y="1961779"/>
                    </a:lnTo>
                    <a:cubicBezTo>
                      <a:pt x="3511801" y="2146697"/>
                      <a:pt x="3602927" y="2312613"/>
                      <a:pt x="3740953" y="2412454"/>
                    </a:cubicBezTo>
                    <a:lnTo>
                      <a:pt x="3740972" y="2515667"/>
                    </a:lnTo>
                    <a:cubicBezTo>
                      <a:pt x="3740972" y="2531583"/>
                      <a:pt x="3740972" y="2538174"/>
                      <a:pt x="3681984" y="2555034"/>
                    </a:cubicBezTo>
                    <a:lnTo>
                      <a:pt x="3538023" y="2596163"/>
                    </a:lnTo>
                    <a:lnTo>
                      <a:pt x="3121581" y="2444734"/>
                    </a:lnTo>
                    <a:cubicBezTo>
                      <a:pt x="3123076" y="2425084"/>
                      <a:pt x="3116447" y="2405101"/>
                      <a:pt x="3102112" y="2390042"/>
                    </a:cubicBezTo>
                    <a:lnTo>
                      <a:pt x="2969038" y="2250234"/>
                    </a:lnTo>
                    <a:lnTo>
                      <a:pt x="2969038" y="2015538"/>
                    </a:lnTo>
                    <a:cubicBezTo>
                      <a:pt x="2983106" y="2003946"/>
                      <a:pt x="2996975" y="1992040"/>
                      <a:pt x="3010414" y="1979447"/>
                    </a:cubicBezTo>
                    <a:cubicBezTo>
                      <a:pt x="3178292" y="1822094"/>
                      <a:pt x="3274571" y="1599933"/>
                      <a:pt x="3274571" y="1369933"/>
                    </a:cubicBezTo>
                    <a:lnTo>
                      <a:pt x="3274571" y="1182500"/>
                    </a:lnTo>
                    <a:cubicBezTo>
                      <a:pt x="3325263" y="1072191"/>
                      <a:pt x="3350952" y="955462"/>
                      <a:pt x="3350952" y="835247"/>
                    </a:cubicBezTo>
                    <a:lnTo>
                      <a:pt x="3350952" y="71438"/>
                    </a:lnTo>
                    <a:cubicBezTo>
                      <a:pt x="3350952" y="31985"/>
                      <a:pt x="3318967" y="0"/>
                      <a:pt x="3279515" y="0"/>
                    </a:cubicBezTo>
                    <a:lnTo>
                      <a:pt x="2210153" y="0"/>
                    </a:lnTo>
                    <a:cubicBezTo>
                      <a:pt x="1833820" y="0"/>
                      <a:pt x="1527658" y="306172"/>
                      <a:pt x="1527658" y="682495"/>
                    </a:cubicBezTo>
                    <a:lnTo>
                      <a:pt x="1527658" y="835266"/>
                    </a:lnTo>
                    <a:cubicBezTo>
                      <a:pt x="1527658" y="955481"/>
                      <a:pt x="1553347" y="1072210"/>
                      <a:pt x="1604039" y="1182519"/>
                    </a:cubicBezTo>
                    <a:lnTo>
                      <a:pt x="1604039" y="1343787"/>
                    </a:lnTo>
                    <a:cubicBezTo>
                      <a:pt x="1604039" y="1610830"/>
                      <a:pt x="1722777" y="1851412"/>
                      <a:pt x="1909572" y="2010023"/>
                    </a:cubicBezTo>
                    <a:lnTo>
                      <a:pt x="1909572" y="2250243"/>
                    </a:lnTo>
                    <a:lnTo>
                      <a:pt x="1776498" y="2390051"/>
                    </a:lnTo>
                    <a:cubicBezTo>
                      <a:pt x="1762163" y="2405110"/>
                      <a:pt x="1755534" y="2425094"/>
                      <a:pt x="1757029" y="2444744"/>
                    </a:cubicBezTo>
                    <a:lnTo>
                      <a:pt x="1317498" y="2604564"/>
                    </a:lnTo>
                    <a:cubicBezTo>
                      <a:pt x="1285646" y="2616146"/>
                      <a:pt x="1256052" y="2631834"/>
                      <a:pt x="1229182" y="2650836"/>
                    </a:cubicBezTo>
                    <a:lnTo>
                      <a:pt x="1160164" y="2616327"/>
                    </a:lnTo>
                    <a:cubicBezTo>
                      <a:pt x="1365618" y="2526897"/>
                      <a:pt x="1430703" y="2401119"/>
                      <a:pt x="1433827" y="2394871"/>
                    </a:cubicBezTo>
                    <a:cubicBezTo>
                      <a:pt x="1443885" y="2374764"/>
                      <a:pt x="1443885" y="2351084"/>
                      <a:pt x="1433827" y="2330977"/>
                    </a:cubicBezTo>
                    <a:cubicBezTo>
                      <a:pt x="1382325" y="2227974"/>
                      <a:pt x="1376086" y="2039179"/>
                      <a:pt x="1371076" y="1887483"/>
                    </a:cubicBezTo>
                    <a:cubicBezTo>
                      <a:pt x="1369409" y="1836982"/>
                      <a:pt x="1367828" y="1789271"/>
                      <a:pt x="1364809" y="1746790"/>
                    </a:cubicBezTo>
                    <a:cubicBezTo>
                      <a:pt x="1340453" y="1404137"/>
                      <a:pt x="1079964" y="1145734"/>
                      <a:pt x="758876" y="1145734"/>
                    </a:cubicBezTo>
                    <a:cubicBezTo>
                      <a:pt x="437788" y="1145734"/>
                      <a:pt x="177289" y="1404128"/>
                      <a:pt x="152943" y="1746790"/>
                    </a:cubicBezTo>
                    <a:cubicBezTo>
                      <a:pt x="149924" y="1789281"/>
                      <a:pt x="148342" y="1836991"/>
                      <a:pt x="146675" y="1887503"/>
                    </a:cubicBezTo>
                    <a:cubicBezTo>
                      <a:pt x="141665" y="2039188"/>
                      <a:pt x="135417" y="2227964"/>
                      <a:pt x="83925" y="2330968"/>
                    </a:cubicBezTo>
                    <a:cubicBezTo>
                      <a:pt x="73866" y="2351075"/>
                      <a:pt x="73866" y="2374754"/>
                      <a:pt x="83925" y="2394861"/>
                    </a:cubicBezTo>
                    <a:cubicBezTo>
                      <a:pt x="87049" y="2401110"/>
                      <a:pt x="152000" y="2526630"/>
                      <a:pt x="357864" y="2616165"/>
                    </a:cubicBezTo>
                    <a:lnTo>
                      <a:pt x="166154" y="2712015"/>
                    </a:lnTo>
                    <a:cubicBezTo>
                      <a:pt x="63665" y="2763298"/>
                      <a:pt x="0" y="2866311"/>
                      <a:pt x="0" y="2980887"/>
                    </a:cubicBezTo>
                    <a:lnTo>
                      <a:pt x="0" y="3508658"/>
                    </a:lnTo>
                    <a:cubicBezTo>
                      <a:pt x="0" y="3548110"/>
                      <a:pt x="31985" y="3580095"/>
                      <a:pt x="71438" y="3580095"/>
                    </a:cubicBezTo>
                    <a:cubicBezTo>
                      <a:pt x="110890" y="3580095"/>
                      <a:pt x="142875" y="3548110"/>
                      <a:pt x="142875" y="3508658"/>
                    </a:cubicBezTo>
                    <a:lnTo>
                      <a:pt x="142875" y="2980887"/>
                    </a:lnTo>
                    <a:cubicBezTo>
                      <a:pt x="142875" y="2920765"/>
                      <a:pt x="176279" y="2866711"/>
                      <a:pt x="230048" y="2839822"/>
                    </a:cubicBezTo>
                    <a:lnTo>
                      <a:pt x="468773" y="2720464"/>
                    </a:lnTo>
                    <a:lnTo>
                      <a:pt x="551812" y="2799378"/>
                    </a:lnTo>
                    <a:cubicBezTo>
                      <a:pt x="609876" y="2854557"/>
                      <a:pt x="684362" y="2882132"/>
                      <a:pt x="758876" y="2882132"/>
                    </a:cubicBezTo>
                    <a:cubicBezTo>
                      <a:pt x="833371" y="2882132"/>
                      <a:pt x="907894" y="2854538"/>
                      <a:pt x="965940" y="2799378"/>
                    </a:cubicBezTo>
                    <a:lnTo>
                      <a:pt x="1048969" y="2720473"/>
                    </a:lnTo>
                    <a:lnTo>
                      <a:pt x="1126808" y="2759393"/>
                    </a:lnTo>
                    <a:cubicBezTo>
                      <a:pt x="1090155" y="2818038"/>
                      <a:pt x="1069353" y="2886809"/>
                      <a:pt x="1069353" y="2958846"/>
                    </a:cubicBezTo>
                    <a:lnTo>
                      <a:pt x="1069353" y="3508677"/>
                    </a:lnTo>
                    <a:cubicBezTo>
                      <a:pt x="1069353" y="3548129"/>
                      <a:pt x="1101338" y="3580114"/>
                      <a:pt x="1140790" y="3580114"/>
                    </a:cubicBezTo>
                    <a:cubicBezTo>
                      <a:pt x="1180243" y="3580114"/>
                      <a:pt x="1212228" y="3548129"/>
                      <a:pt x="1212228" y="3508677"/>
                    </a:cubicBezTo>
                    <a:lnTo>
                      <a:pt x="1212228" y="2958846"/>
                    </a:lnTo>
                    <a:cubicBezTo>
                      <a:pt x="1212228" y="2860777"/>
                      <a:pt x="1274150" y="2772366"/>
                      <a:pt x="1366323" y="2738847"/>
                    </a:cubicBezTo>
                    <a:lnTo>
                      <a:pt x="1829734" y="2570340"/>
                    </a:lnTo>
                    <a:lnTo>
                      <a:pt x="2022643" y="2859720"/>
                    </a:lnTo>
                    <a:cubicBezTo>
                      <a:pt x="2047304" y="2896715"/>
                      <a:pt x="2086823" y="2920441"/>
                      <a:pt x="2131066" y="2924823"/>
                    </a:cubicBezTo>
                    <a:cubicBezTo>
                      <a:pt x="2136000" y="2925309"/>
                      <a:pt x="2140906" y="2925547"/>
                      <a:pt x="2145802" y="2925547"/>
                    </a:cubicBezTo>
                    <a:cubicBezTo>
                      <a:pt x="2184835" y="2925547"/>
                      <a:pt x="2222221" y="2910183"/>
                      <a:pt x="2250167" y="2882246"/>
                    </a:cubicBezTo>
                    <a:lnTo>
                      <a:pt x="2367858" y="2764555"/>
                    </a:lnTo>
                    <a:lnTo>
                      <a:pt x="2367858" y="3508686"/>
                    </a:lnTo>
                    <a:cubicBezTo>
                      <a:pt x="2367858" y="3548139"/>
                      <a:pt x="2399843" y="3580124"/>
                      <a:pt x="2439295" y="3580124"/>
                    </a:cubicBezTo>
                    <a:cubicBezTo>
                      <a:pt x="2478748" y="3580124"/>
                      <a:pt x="2510733" y="3548139"/>
                      <a:pt x="2510733" y="3508686"/>
                    </a:cubicBezTo>
                    <a:lnTo>
                      <a:pt x="2510733" y="2764555"/>
                    </a:lnTo>
                    <a:lnTo>
                      <a:pt x="2628424" y="2882246"/>
                    </a:lnTo>
                    <a:cubicBezTo>
                      <a:pt x="2656361" y="2910192"/>
                      <a:pt x="2693746" y="2925556"/>
                      <a:pt x="2732789" y="2925556"/>
                    </a:cubicBezTo>
                    <a:cubicBezTo>
                      <a:pt x="2737676" y="2925556"/>
                      <a:pt x="2742591" y="2925318"/>
                      <a:pt x="2747515" y="2924832"/>
                    </a:cubicBezTo>
                    <a:cubicBezTo>
                      <a:pt x="2791768" y="2920451"/>
                      <a:pt x="2831287" y="2896724"/>
                      <a:pt x="2855948" y="2859729"/>
                    </a:cubicBezTo>
                    <a:lnTo>
                      <a:pt x="3048867" y="2570360"/>
                    </a:lnTo>
                    <a:lnTo>
                      <a:pt x="3512268" y="2738866"/>
                    </a:lnTo>
                    <a:cubicBezTo>
                      <a:pt x="3604432" y="2772385"/>
                      <a:pt x="3666363" y="2860796"/>
                      <a:pt x="3666363" y="2958865"/>
                    </a:cubicBezTo>
                    <a:lnTo>
                      <a:pt x="3666363" y="3508696"/>
                    </a:lnTo>
                    <a:cubicBezTo>
                      <a:pt x="3666363" y="3548148"/>
                      <a:pt x="3698348" y="3580133"/>
                      <a:pt x="3737801" y="3580133"/>
                    </a:cubicBezTo>
                    <a:cubicBezTo>
                      <a:pt x="3777253" y="3580133"/>
                      <a:pt x="3809238" y="3548148"/>
                      <a:pt x="3809238" y="3508696"/>
                    </a:cubicBezTo>
                    <a:lnTo>
                      <a:pt x="3809238" y="2958865"/>
                    </a:lnTo>
                    <a:cubicBezTo>
                      <a:pt x="3809238" y="2859538"/>
                      <a:pt x="3769776" y="2766384"/>
                      <a:pt x="3703577" y="2697490"/>
                    </a:cubicBezTo>
                    <a:lnTo>
                      <a:pt x="3721227" y="2692451"/>
                    </a:lnTo>
                    <a:cubicBezTo>
                      <a:pt x="3739029" y="2687365"/>
                      <a:pt x="3763318" y="2680402"/>
                      <a:pt x="3787702" y="2668448"/>
                    </a:cubicBezTo>
                    <a:lnTo>
                      <a:pt x="3970096" y="2850842"/>
                    </a:lnTo>
                    <a:lnTo>
                      <a:pt x="3970096" y="3508696"/>
                    </a:lnTo>
                    <a:cubicBezTo>
                      <a:pt x="3970096" y="3548148"/>
                      <a:pt x="4002081" y="3580133"/>
                      <a:pt x="4041534" y="3580133"/>
                    </a:cubicBezTo>
                    <a:cubicBezTo>
                      <a:pt x="4080986" y="3580133"/>
                      <a:pt x="4112971" y="3548148"/>
                      <a:pt x="4112971" y="3508696"/>
                    </a:cubicBezTo>
                    <a:lnTo>
                      <a:pt x="4112971" y="2850842"/>
                    </a:lnTo>
                    <a:lnTo>
                      <a:pt x="4294099" y="2669715"/>
                    </a:lnTo>
                    <a:cubicBezTo>
                      <a:pt x="4303729" y="2674610"/>
                      <a:pt x="4313844" y="2678745"/>
                      <a:pt x="4324493" y="2681783"/>
                    </a:cubicBezTo>
                    <a:lnTo>
                      <a:pt x="4619539" y="2766079"/>
                    </a:lnTo>
                    <a:cubicBezTo>
                      <a:pt x="4686881" y="2785320"/>
                      <a:pt x="4733925" y="2847680"/>
                      <a:pt x="4733925" y="2917727"/>
                    </a:cubicBezTo>
                    <a:lnTo>
                      <a:pt x="4733925" y="3508696"/>
                    </a:lnTo>
                    <a:cubicBezTo>
                      <a:pt x="4733925" y="3548148"/>
                      <a:pt x="4765910" y="3580133"/>
                      <a:pt x="4805363" y="3580133"/>
                    </a:cubicBezTo>
                    <a:cubicBezTo>
                      <a:pt x="4844815" y="3580133"/>
                      <a:pt x="4876800" y="3548148"/>
                      <a:pt x="4876800" y="3508696"/>
                    </a:cubicBezTo>
                    <a:lnTo>
                      <a:pt x="4876800" y="2917727"/>
                    </a:lnTo>
                    <a:cubicBezTo>
                      <a:pt x="4876800" y="2784205"/>
                      <a:pt x="4787151" y="2665343"/>
                      <a:pt x="4658792" y="2628662"/>
                    </a:cubicBezTo>
                    <a:close/>
                    <a:moveTo>
                      <a:pt x="458295" y="2502484"/>
                    </a:moveTo>
                    <a:cubicBezTo>
                      <a:pt x="324669" y="2454402"/>
                      <a:pt x="257642" y="2390299"/>
                      <a:pt x="229029" y="2355295"/>
                    </a:cubicBezTo>
                    <a:cubicBezTo>
                      <a:pt x="248536" y="2304298"/>
                      <a:pt x="261185" y="2245890"/>
                      <a:pt x="269748" y="2184235"/>
                    </a:cubicBezTo>
                    <a:cubicBezTo>
                      <a:pt x="309143" y="2278695"/>
                      <a:pt x="375123" y="2359333"/>
                      <a:pt x="458295" y="2416864"/>
                    </a:cubicBezTo>
                    <a:lnTo>
                      <a:pt x="458295" y="2502484"/>
                    </a:lnTo>
                    <a:close/>
                    <a:moveTo>
                      <a:pt x="867537" y="2695823"/>
                    </a:moveTo>
                    <a:cubicBezTo>
                      <a:pt x="806606" y="2753716"/>
                      <a:pt x="711156" y="2753706"/>
                      <a:pt x="650243" y="2695813"/>
                    </a:cubicBezTo>
                    <a:lnTo>
                      <a:pt x="583806" y="2632682"/>
                    </a:lnTo>
                    <a:cubicBezTo>
                      <a:pt x="595017" y="2611679"/>
                      <a:pt x="601180" y="2587866"/>
                      <a:pt x="601180" y="2562921"/>
                    </a:cubicBezTo>
                    <a:lnTo>
                      <a:pt x="601180" y="2486777"/>
                    </a:lnTo>
                    <a:cubicBezTo>
                      <a:pt x="651015" y="2502351"/>
                      <a:pt x="703993" y="2510752"/>
                      <a:pt x="758895" y="2510752"/>
                    </a:cubicBezTo>
                    <a:cubicBezTo>
                      <a:pt x="813730" y="2510752"/>
                      <a:pt x="866680" y="2502313"/>
                      <a:pt x="916600" y="2486825"/>
                    </a:cubicBezTo>
                    <a:lnTo>
                      <a:pt x="916591" y="2562911"/>
                    </a:lnTo>
                    <a:cubicBezTo>
                      <a:pt x="916591" y="2587866"/>
                      <a:pt x="922744" y="2611688"/>
                      <a:pt x="933964" y="2632701"/>
                    </a:cubicBezTo>
                    <a:lnTo>
                      <a:pt x="867537" y="2695823"/>
                    </a:lnTo>
                    <a:close/>
                    <a:moveTo>
                      <a:pt x="758914" y="2367877"/>
                    </a:moveTo>
                    <a:cubicBezTo>
                      <a:pt x="545592" y="2367877"/>
                      <a:pt x="372056" y="2194331"/>
                      <a:pt x="372056" y="1981019"/>
                    </a:cubicBezTo>
                    <a:cubicBezTo>
                      <a:pt x="372056" y="1941567"/>
                      <a:pt x="340071" y="1909582"/>
                      <a:pt x="300619" y="1909582"/>
                    </a:cubicBezTo>
                    <a:cubicBezTo>
                      <a:pt x="296618" y="1909582"/>
                      <a:pt x="292713" y="1909991"/>
                      <a:pt x="288893" y="1910629"/>
                    </a:cubicBezTo>
                    <a:cubicBezTo>
                      <a:pt x="289103" y="1904486"/>
                      <a:pt x="289303" y="1898333"/>
                      <a:pt x="289512" y="1892246"/>
                    </a:cubicBezTo>
                    <a:cubicBezTo>
                      <a:pt x="291103" y="1843126"/>
                      <a:pt x="292637" y="1796729"/>
                      <a:pt x="295466" y="1756934"/>
                    </a:cubicBezTo>
                    <a:cubicBezTo>
                      <a:pt x="304590" y="1628575"/>
                      <a:pt x="355883" y="1510294"/>
                      <a:pt x="439893" y="1423864"/>
                    </a:cubicBezTo>
                    <a:cubicBezTo>
                      <a:pt x="524656" y="1336653"/>
                      <a:pt x="637946" y="1288628"/>
                      <a:pt x="758895" y="1288628"/>
                    </a:cubicBezTo>
                    <a:cubicBezTo>
                      <a:pt x="879843" y="1288628"/>
                      <a:pt x="993124" y="1336653"/>
                      <a:pt x="1077897" y="1423864"/>
                    </a:cubicBezTo>
                    <a:cubicBezTo>
                      <a:pt x="1161907" y="1510294"/>
                      <a:pt x="1213199" y="1628575"/>
                      <a:pt x="1222324" y="1756934"/>
                    </a:cubicBezTo>
                    <a:cubicBezTo>
                      <a:pt x="1225144" y="1796720"/>
                      <a:pt x="1226687" y="1843107"/>
                      <a:pt x="1228306" y="1892217"/>
                    </a:cubicBezTo>
                    <a:cubicBezTo>
                      <a:pt x="1228449" y="1896437"/>
                      <a:pt x="1228592" y="1900714"/>
                      <a:pt x="1228735" y="1904962"/>
                    </a:cubicBezTo>
                    <a:cubicBezTo>
                      <a:pt x="1151011" y="1785214"/>
                      <a:pt x="1030976" y="1696965"/>
                      <a:pt x="875881" y="1647130"/>
                    </a:cubicBezTo>
                    <a:cubicBezTo>
                      <a:pt x="732596" y="1601095"/>
                      <a:pt x="609362" y="1603943"/>
                      <a:pt x="604161" y="1604077"/>
                    </a:cubicBezTo>
                    <a:cubicBezTo>
                      <a:pt x="585454" y="1604601"/>
                      <a:pt x="567700" y="1612430"/>
                      <a:pt x="554717" y="1625899"/>
                    </a:cubicBezTo>
                    <a:lnTo>
                      <a:pt x="425825" y="1759572"/>
                    </a:lnTo>
                    <a:cubicBezTo>
                      <a:pt x="398440" y="1787976"/>
                      <a:pt x="399259" y="1833201"/>
                      <a:pt x="427663" y="1860585"/>
                    </a:cubicBezTo>
                    <a:cubicBezTo>
                      <a:pt x="456067" y="1887969"/>
                      <a:pt x="501291" y="1887141"/>
                      <a:pt x="528676" y="1858747"/>
                    </a:cubicBezTo>
                    <a:lnTo>
                      <a:pt x="635927" y="1747523"/>
                    </a:lnTo>
                    <a:cubicBezTo>
                      <a:pt x="728291" y="1752038"/>
                      <a:pt x="1025442" y="1786595"/>
                      <a:pt x="1141009" y="2041074"/>
                    </a:cubicBezTo>
                    <a:cubicBezTo>
                      <a:pt x="1111930" y="2228603"/>
                      <a:pt x="950747" y="2367877"/>
                      <a:pt x="758914" y="2367877"/>
                    </a:cubicBezTo>
                    <a:close/>
                    <a:moveTo>
                      <a:pt x="1059456" y="2502722"/>
                    </a:moveTo>
                    <a:lnTo>
                      <a:pt x="1059466" y="2417521"/>
                    </a:lnTo>
                    <a:cubicBezTo>
                      <a:pt x="1142571" y="2360305"/>
                      <a:pt x="1208646" y="2279818"/>
                      <a:pt x="1248070" y="2184644"/>
                    </a:cubicBezTo>
                    <a:cubicBezTo>
                      <a:pt x="1256633" y="2246157"/>
                      <a:pt x="1269273" y="2304431"/>
                      <a:pt x="1288742" y="2355313"/>
                    </a:cubicBezTo>
                    <a:cubicBezTo>
                      <a:pt x="1260291" y="2389985"/>
                      <a:pt x="1192949" y="2454659"/>
                      <a:pt x="1059456" y="2502722"/>
                    </a:cubicBezTo>
                    <a:close/>
                    <a:moveTo>
                      <a:pt x="1746914" y="1343778"/>
                    </a:moveTo>
                    <a:lnTo>
                      <a:pt x="1746914" y="1166536"/>
                    </a:lnTo>
                    <a:cubicBezTo>
                      <a:pt x="1746914" y="1155783"/>
                      <a:pt x="1744485" y="1145162"/>
                      <a:pt x="1739808" y="1135475"/>
                    </a:cubicBezTo>
                    <a:cubicBezTo>
                      <a:pt x="1693840" y="1040282"/>
                      <a:pt x="1670533" y="939279"/>
                      <a:pt x="1670533" y="835266"/>
                    </a:cubicBezTo>
                    <a:lnTo>
                      <a:pt x="1670533" y="682504"/>
                    </a:lnTo>
                    <a:cubicBezTo>
                      <a:pt x="1670533" y="384953"/>
                      <a:pt x="1912610" y="142885"/>
                      <a:pt x="2210153" y="142885"/>
                    </a:cubicBezTo>
                    <a:lnTo>
                      <a:pt x="3208077" y="142885"/>
                    </a:lnTo>
                    <a:lnTo>
                      <a:pt x="3208077" y="835276"/>
                    </a:lnTo>
                    <a:cubicBezTo>
                      <a:pt x="3208077" y="939289"/>
                      <a:pt x="3184770" y="1040292"/>
                      <a:pt x="3138802" y="1135485"/>
                    </a:cubicBezTo>
                    <a:cubicBezTo>
                      <a:pt x="3134125" y="1145172"/>
                      <a:pt x="3131696" y="1155792"/>
                      <a:pt x="3131696" y="1166546"/>
                    </a:cubicBezTo>
                    <a:lnTo>
                      <a:pt x="3131696" y="1369952"/>
                    </a:lnTo>
                    <a:cubicBezTo>
                      <a:pt x="3131696" y="1563414"/>
                      <a:pt x="3053925" y="1742856"/>
                      <a:pt x="2912707" y="1875225"/>
                    </a:cubicBezTo>
                    <a:cubicBezTo>
                      <a:pt x="2895076" y="1891741"/>
                      <a:pt x="2876779" y="1907229"/>
                      <a:pt x="2857862" y="1921659"/>
                    </a:cubicBezTo>
                    <a:cubicBezTo>
                      <a:pt x="2857443" y="1921945"/>
                      <a:pt x="2857043" y="1922259"/>
                      <a:pt x="2856633" y="1922555"/>
                    </a:cubicBezTo>
                    <a:cubicBezTo>
                      <a:pt x="2724341" y="2022996"/>
                      <a:pt x="2562301" y="2071811"/>
                      <a:pt x="2393080" y="2060848"/>
                    </a:cubicBezTo>
                    <a:cubicBezTo>
                      <a:pt x="2030740" y="2037388"/>
                      <a:pt x="1746914" y="1722415"/>
                      <a:pt x="1746914" y="1343778"/>
                    </a:cubicBezTo>
                    <a:close/>
                    <a:moveTo>
                      <a:pt x="2149145" y="2781205"/>
                    </a:moveTo>
                    <a:cubicBezTo>
                      <a:pt x="2148650" y="2781700"/>
                      <a:pt x="2147497" y="2782872"/>
                      <a:pt x="2145164" y="2782624"/>
                    </a:cubicBezTo>
                    <a:cubicBezTo>
                      <a:pt x="2142839" y="2782395"/>
                      <a:pt x="2141925" y="2781033"/>
                      <a:pt x="2141534" y="2780443"/>
                    </a:cubicBezTo>
                    <a:lnTo>
                      <a:pt x="1919364" y="2447182"/>
                    </a:lnTo>
                    <a:lnTo>
                      <a:pt x="1990858" y="2372059"/>
                    </a:lnTo>
                    <a:lnTo>
                      <a:pt x="2327901" y="2602440"/>
                    </a:lnTo>
                    <a:lnTo>
                      <a:pt x="2149145" y="2781205"/>
                    </a:lnTo>
                    <a:close/>
                    <a:moveTo>
                      <a:pt x="2439305" y="2505523"/>
                    </a:moveTo>
                    <a:lnTo>
                      <a:pt x="2052447" y="2241090"/>
                    </a:lnTo>
                    <a:lnTo>
                      <a:pt x="2052447" y="2107740"/>
                    </a:lnTo>
                    <a:cubicBezTo>
                      <a:pt x="2152545" y="2161851"/>
                      <a:pt x="2264626" y="2195694"/>
                      <a:pt x="2383831" y="2203409"/>
                    </a:cubicBezTo>
                    <a:cubicBezTo>
                      <a:pt x="2402662" y="2204628"/>
                      <a:pt x="2421379" y="2205228"/>
                      <a:pt x="2440038" y="2205228"/>
                    </a:cubicBezTo>
                    <a:cubicBezTo>
                      <a:pt x="2576636" y="2205228"/>
                      <a:pt x="2708101" y="2172576"/>
                      <a:pt x="2826163" y="2110597"/>
                    </a:cubicBezTo>
                    <a:lnTo>
                      <a:pt x="2826163" y="2241090"/>
                    </a:lnTo>
                    <a:lnTo>
                      <a:pt x="2439305" y="2505523"/>
                    </a:lnTo>
                    <a:close/>
                    <a:moveTo>
                      <a:pt x="2737075" y="2780462"/>
                    </a:moveTo>
                    <a:cubicBezTo>
                      <a:pt x="2736685" y="2781053"/>
                      <a:pt x="2735771" y="2782415"/>
                      <a:pt x="2733447" y="2782643"/>
                    </a:cubicBezTo>
                    <a:cubicBezTo>
                      <a:pt x="2731113" y="2782938"/>
                      <a:pt x="2729970" y="2781710"/>
                      <a:pt x="2729465" y="2781224"/>
                    </a:cubicBezTo>
                    <a:lnTo>
                      <a:pt x="2550709" y="2602468"/>
                    </a:lnTo>
                    <a:lnTo>
                      <a:pt x="2887751" y="2372078"/>
                    </a:lnTo>
                    <a:lnTo>
                      <a:pt x="2959256" y="2447201"/>
                    </a:lnTo>
                    <a:lnTo>
                      <a:pt x="2737075" y="2780462"/>
                    </a:lnTo>
                    <a:close/>
                    <a:moveTo>
                      <a:pt x="4041534" y="2720188"/>
                    </a:moveTo>
                    <a:lnTo>
                      <a:pt x="3879418" y="2558082"/>
                    </a:lnTo>
                    <a:cubicBezTo>
                      <a:pt x="3882247" y="2545233"/>
                      <a:pt x="3883847" y="2531164"/>
                      <a:pt x="3883838" y="2515648"/>
                    </a:cubicBezTo>
                    <a:lnTo>
                      <a:pt x="3883828" y="2485501"/>
                    </a:lnTo>
                    <a:cubicBezTo>
                      <a:pt x="3928815" y="2500265"/>
                      <a:pt x="3976230" y="2509028"/>
                      <a:pt x="4025294" y="2510495"/>
                    </a:cubicBezTo>
                    <a:cubicBezTo>
                      <a:pt x="4030799" y="2510666"/>
                      <a:pt x="4036257" y="2510743"/>
                      <a:pt x="4041743" y="2510743"/>
                    </a:cubicBezTo>
                    <a:cubicBezTo>
                      <a:pt x="4095960" y="2510743"/>
                      <a:pt x="4148881" y="2502551"/>
                      <a:pt x="4199249" y="2486920"/>
                    </a:cubicBezTo>
                    <a:lnTo>
                      <a:pt x="4199249" y="2515686"/>
                    </a:lnTo>
                    <a:cubicBezTo>
                      <a:pt x="4199249" y="2529935"/>
                      <a:pt x="4201039" y="2543899"/>
                      <a:pt x="4204411" y="2557320"/>
                    </a:cubicBezTo>
                    <a:lnTo>
                      <a:pt x="4041534" y="2720188"/>
                    </a:lnTo>
                    <a:close/>
                    <a:moveTo>
                      <a:pt x="4310930" y="2258663"/>
                    </a:moveTo>
                    <a:cubicBezTo>
                      <a:pt x="4235215" y="2332139"/>
                      <a:pt x="4135193" y="2370944"/>
                      <a:pt x="4029589" y="2367686"/>
                    </a:cubicBezTo>
                    <a:cubicBezTo>
                      <a:pt x="3822859" y="2361486"/>
                      <a:pt x="3654676" y="2179396"/>
                      <a:pt x="3654676" y="1961798"/>
                    </a:cubicBezTo>
                    <a:lnTo>
                      <a:pt x="3654676" y="1828248"/>
                    </a:lnTo>
                    <a:cubicBezTo>
                      <a:pt x="3654676" y="1817151"/>
                      <a:pt x="3652095" y="1806216"/>
                      <a:pt x="3647132" y="1796301"/>
                    </a:cubicBezTo>
                    <a:lnTo>
                      <a:pt x="3603003" y="1708042"/>
                    </a:lnTo>
                    <a:cubicBezTo>
                      <a:pt x="3586839" y="1675705"/>
                      <a:pt x="3578295" y="1639510"/>
                      <a:pt x="3578295" y="1603353"/>
                    </a:cubicBezTo>
                    <a:lnTo>
                      <a:pt x="3578295" y="1599095"/>
                    </a:lnTo>
                    <a:cubicBezTo>
                      <a:pt x="3578295" y="1427893"/>
                      <a:pt x="3717579" y="1288618"/>
                      <a:pt x="3888772" y="1288618"/>
                    </a:cubicBezTo>
                    <a:lnTo>
                      <a:pt x="4504782" y="1288618"/>
                    </a:lnTo>
                    <a:lnTo>
                      <a:pt x="4504782" y="1585322"/>
                    </a:lnTo>
                    <a:cubicBezTo>
                      <a:pt x="4504782" y="1633271"/>
                      <a:pt x="4493447" y="1681286"/>
                      <a:pt x="4472007" y="1724177"/>
                    </a:cubicBezTo>
                    <a:lnTo>
                      <a:pt x="4435945" y="1796301"/>
                    </a:lnTo>
                    <a:cubicBezTo>
                      <a:pt x="4430983" y="1806226"/>
                      <a:pt x="4428401" y="1817151"/>
                      <a:pt x="4428401" y="1828248"/>
                    </a:cubicBezTo>
                    <a:lnTo>
                      <a:pt x="4428401" y="1981009"/>
                    </a:lnTo>
                    <a:cubicBezTo>
                      <a:pt x="4428401" y="2086547"/>
                      <a:pt x="4386682" y="2185149"/>
                      <a:pt x="4310930" y="22586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06419">
                  <a:defRPr/>
                </a:pPr>
                <a:endParaRPr lang="zh-CN" altLang="en-US" sz="1000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09" name="PA-任意多边形 208">
                <a:extLst>
                  <a:ext uri="{FF2B5EF4-FFF2-40B4-BE49-F238E27FC236}">
                    <a16:creationId xmlns:a16="http://schemas.microsoft.com/office/drawing/2014/main" id="{87B699DC-22FB-4B9C-B32C-1C1DA9E7B6E1}"/>
                  </a:ext>
                </a:extLst>
              </p:cNvPr>
              <p:cNvSpPr/>
              <p:nvPr>
                <p:custDataLst>
                  <p:tags r:id="rId31"/>
                </p:custDataLst>
              </p:nvPr>
            </p:nvSpPr>
            <p:spPr>
              <a:xfrm>
                <a:off x="8085991" y="4617853"/>
                <a:ext cx="142875" cy="601170"/>
              </a:xfrm>
              <a:custGeom>
                <a:avLst/>
                <a:gdLst>
                  <a:gd name="connsiteX0" fmla="*/ 71438 w 142875"/>
                  <a:gd name="connsiteY0" fmla="*/ 0 h 601170"/>
                  <a:gd name="connsiteX1" fmla="*/ 0 w 142875"/>
                  <a:gd name="connsiteY1" fmla="*/ 71438 h 601170"/>
                  <a:gd name="connsiteX2" fmla="*/ 0 w 142875"/>
                  <a:gd name="connsiteY2" fmla="*/ 529733 h 601170"/>
                  <a:gd name="connsiteX3" fmla="*/ 71438 w 142875"/>
                  <a:gd name="connsiteY3" fmla="*/ 601170 h 601170"/>
                  <a:gd name="connsiteX4" fmla="*/ 142875 w 142875"/>
                  <a:gd name="connsiteY4" fmla="*/ 529733 h 601170"/>
                  <a:gd name="connsiteX5" fmla="*/ 142875 w 142875"/>
                  <a:gd name="connsiteY5" fmla="*/ 71438 h 601170"/>
                  <a:gd name="connsiteX6" fmla="*/ 71438 w 142875"/>
                  <a:gd name="connsiteY6" fmla="*/ 0 h 601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2875" h="601170">
                    <a:moveTo>
                      <a:pt x="71438" y="0"/>
                    </a:moveTo>
                    <a:cubicBezTo>
                      <a:pt x="31985" y="0"/>
                      <a:pt x="0" y="31985"/>
                      <a:pt x="0" y="71438"/>
                    </a:cubicBezTo>
                    <a:lnTo>
                      <a:pt x="0" y="529733"/>
                    </a:lnTo>
                    <a:cubicBezTo>
                      <a:pt x="0" y="569186"/>
                      <a:pt x="31985" y="601170"/>
                      <a:pt x="71438" y="601170"/>
                    </a:cubicBezTo>
                    <a:cubicBezTo>
                      <a:pt x="110890" y="601170"/>
                      <a:pt x="142875" y="569186"/>
                      <a:pt x="142875" y="529733"/>
                    </a:cubicBezTo>
                    <a:lnTo>
                      <a:pt x="142875" y="71438"/>
                    </a:lnTo>
                    <a:cubicBezTo>
                      <a:pt x="142875" y="31995"/>
                      <a:pt x="110890" y="0"/>
                      <a:pt x="7143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06419">
                  <a:defRPr/>
                </a:pPr>
                <a:endParaRPr lang="zh-CN" altLang="en-US" sz="1000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10" name="PA-任意多边形 209">
                <a:extLst>
                  <a:ext uri="{FF2B5EF4-FFF2-40B4-BE49-F238E27FC236}">
                    <a16:creationId xmlns:a16="http://schemas.microsoft.com/office/drawing/2014/main" id="{A5840216-234A-40D2-B627-D8EB624157FA}"/>
                  </a:ext>
                </a:extLst>
              </p:cNvPr>
              <p:cNvSpPr/>
              <p:nvPr>
                <p:custDataLst>
                  <p:tags r:id="rId32"/>
                </p:custDataLst>
              </p:nvPr>
            </p:nvSpPr>
            <p:spPr>
              <a:xfrm>
                <a:off x="3963133" y="4712284"/>
                <a:ext cx="142875" cy="506739"/>
              </a:xfrm>
              <a:custGeom>
                <a:avLst/>
                <a:gdLst>
                  <a:gd name="connsiteX0" fmla="*/ 71438 w 142875"/>
                  <a:gd name="connsiteY0" fmla="*/ 0 h 506739"/>
                  <a:gd name="connsiteX1" fmla="*/ 0 w 142875"/>
                  <a:gd name="connsiteY1" fmla="*/ 71438 h 506739"/>
                  <a:gd name="connsiteX2" fmla="*/ 0 w 142875"/>
                  <a:gd name="connsiteY2" fmla="*/ 435302 h 506739"/>
                  <a:gd name="connsiteX3" fmla="*/ 71438 w 142875"/>
                  <a:gd name="connsiteY3" fmla="*/ 506739 h 506739"/>
                  <a:gd name="connsiteX4" fmla="*/ 142875 w 142875"/>
                  <a:gd name="connsiteY4" fmla="*/ 435302 h 506739"/>
                  <a:gd name="connsiteX5" fmla="*/ 142875 w 142875"/>
                  <a:gd name="connsiteY5" fmla="*/ 71438 h 506739"/>
                  <a:gd name="connsiteX6" fmla="*/ 71438 w 142875"/>
                  <a:gd name="connsiteY6" fmla="*/ 0 h 506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2875" h="506739">
                    <a:moveTo>
                      <a:pt x="71438" y="0"/>
                    </a:moveTo>
                    <a:cubicBezTo>
                      <a:pt x="31985" y="0"/>
                      <a:pt x="0" y="31985"/>
                      <a:pt x="0" y="71438"/>
                    </a:cubicBezTo>
                    <a:lnTo>
                      <a:pt x="0" y="435302"/>
                    </a:lnTo>
                    <a:cubicBezTo>
                      <a:pt x="0" y="474755"/>
                      <a:pt x="31985" y="506739"/>
                      <a:pt x="71438" y="506739"/>
                    </a:cubicBezTo>
                    <a:cubicBezTo>
                      <a:pt x="110890" y="506739"/>
                      <a:pt x="142875" y="474755"/>
                      <a:pt x="142875" y="435302"/>
                    </a:cubicBezTo>
                    <a:lnTo>
                      <a:pt x="142875" y="71438"/>
                    </a:lnTo>
                    <a:cubicBezTo>
                      <a:pt x="142875" y="31995"/>
                      <a:pt x="110890" y="0"/>
                      <a:pt x="7143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06419">
                  <a:defRPr/>
                </a:pPr>
                <a:endParaRPr lang="zh-CN" altLang="en-US" sz="1000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11" name="PA-任意多边形 210">
                <a:extLst>
                  <a:ext uri="{FF2B5EF4-FFF2-40B4-BE49-F238E27FC236}">
                    <a16:creationId xmlns:a16="http://schemas.microsoft.com/office/drawing/2014/main" id="{203DEFAC-0DA0-44A3-AAF7-A7BBBEEBC00C}"/>
                  </a:ext>
                </a:extLst>
              </p:cNvPr>
              <p:cNvSpPr/>
              <p:nvPr>
                <p:custDataLst>
                  <p:tags r:id="rId33"/>
                </p:custDataLst>
              </p:nvPr>
            </p:nvSpPr>
            <p:spPr>
              <a:xfrm>
                <a:off x="5490781" y="2287929"/>
                <a:ext cx="1212234" cy="410474"/>
              </a:xfrm>
              <a:custGeom>
                <a:avLst/>
                <a:gdLst>
                  <a:gd name="connsiteX0" fmla="*/ 1191311 w 1212234"/>
                  <a:gd name="connsiteY0" fmla="*/ 212145 h 410474"/>
                  <a:gd name="connsiteX1" fmla="*/ 125301 w 1212234"/>
                  <a:gd name="connsiteY1" fmla="*/ 28360 h 410474"/>
                  <a:gd name="connsiteX2" fmla="*/ 0 w 1212234"/>
                  <a:gd name="connsiteY2" fmla="*/ 174464 h 410474"/>
                  <a:gd name="connsiteX3" fmla="*/ 0 w 1212234"/>
                  <a:gd name="connsiteY3" fmla="*/ 339037 h 410474"/>
                  <a:gd name="connsiteX4" fmla="*/ 71438 w 1212234"/>
                  <a:gd name="connsiteY4" fmla="*/ 410474 h 410474"/>
                  <a:gd name="connsiteX5" fmla="*/ 142875 w 1212234"/>
                  <a:gd name="connsiteY5" fmla="*/ 339037 h 410474"/>
                  <a:gd name="connsiteX6" fmla="*/ 142875 w 1212234"/>
                  <a:gd name="connsiteY6" fmla="*/ 174454 h 410474"/>
                  <a:gd name="connsiteX7" fmla="*/ 146609 w 1212234"/>
                  <a:gd name="connsiteY7" fmla="*/ 169625 h 410474"/>
                  <a:gd name="connsiteX8" fmla="*/ 610714 w 1212234"/>
                  <a:gd name="connsiteY8" fmla="*/ 146956 h 410474"/>
                  <a:gd name="connsiteX9" fmla="*/ 1090289 w 1212234"/>
                  <a:gd name="connsiteY9" fmla="*/ 313167 h 410474"/>
                  <a:gd name="connsiteX10" fmla="*/ 1191311 w 1212234"/>
                  <a:gd name="connsiteY10" fmla="*/ 313167 h 410474"/>
                  <a:gd name="connsiteX11" fmla="*/ 1191311 w 1212234"/>
                  <a:gd name="connsiteY11" fmla="*/ 212145 h 410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12234" h="410474">
                    <a:moveTo>
                      <a:pt x="1191311" y="212145"/>
                    </a:moveTo>
                    <a:cubicBezTo>
                      <a:pt x="921124" y="-58041"/>
                      <a:pt x="355825" y="-6387"/>
                      <a:pt x="125301" y="28360"/>
                    </a:cubicBezTo>
                    <a:cubicBezTo>
                      <a:pt x="52692" y="39304"/>
                      <a:pt x="0" y="100750"/>
                      <a:pt x="0" y="174464"/>
                    </a:cubicBezTo>
                    <a:lnTo>
                      <a:pt x="0" y="339037"/>
                    </a:lnTo>
                    <a:cubicBezTo>
                      <a:pt x="0" y="378489"/>
                      <a:pt x="31985" y="410474"/>
                      <a:pt x="71438" y="410474"/>
                    </a:cubicBezTo>
                    <a:cubicBezTo>
                      <a:pt x="110890" y="410474"/>
                      <a:pt x="142875" y="378489"/>
                      <a:pt x="142875" y="339037"/>
                    </a:cubicBezTo>
                    <a:lnTo>
                      <a:pt x="142875" y="174454"/>
                    </a:lnTo>
                    <a:cubicBezTo>
                      <a:pt x="142875" y="172025"/>
                      <a:pt x="144475" y="169949"/>
                      <a:pt x="146609" y="169625"/>
                    </a:cubicBezTo>
                    <a:cubicBezTo>
                      <a:pt x="238687" y="155747"/>
                      <a:pt x="421405" y="134335"/>
                      <a:pt x="610714" y="146956"/>
                    </a:cubicBezTo>
                    <a:cubicBezTo>
                      <a:pt x="833485" y="161786"/>
                      <a:pt x="994839" y="217707"/>
                      <a:pt x="1090289" y="313167"/>
                    </a:cubicBezTo>
                    <a:cubicBezTo>
                      <a:pt x="1118187" y="341066"/>
                      <a:pt x="1163422" y="341066"/>
                      <a:pt x="1191311" y="313167"/>
                    </a:cubicBezTo>
                    <a:cubicBezTo>
                      <a:pt x="1219210" y="285268"/>
                      <a:pt x="1219210" y="240034"/>
                      <a:pt x="1191311" y="21214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06419">
                  <a:defRPr/>
                </a:pPr>
                <a:endParaRPr lang="zh-CN" altLang="en-US" sz="1000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12" name="PA-任意多边形 211">
                <a:extLst>
                  <a:ext uri="{FF2B5EF4-FFF2-40B4-BE49-F238E27FC236}">
                    <a16:creationId xmlns:a16="http://schemas.microsoft.com/office/drawing/2014/main" id="{1D61DD76-41A2-478C-8EC9-43523F1E06CD}"/>
                  </a:ext>
                </a:extLst>
              </p:cNvPr>
              <p:cNvSpPr/>
              <p:nvPr>
                <p:custDataLst>
                  <p:tags r:id="rId34"/>
                </p:custDataLst>
              </p:nvPr>
            </p:nvSpPr>
            <p:spPr>
              <a:xfrm>
                <a:off x="5185257" y="4770624"/>
                <a:ext cx="142875" cy="448408"/>
              </a:xfrm>
              <a:custGeom>
                <a:avLst/>
                <a:gdLst>
                  <a:gd name="connsiteX0" fmla="*/ 71438 w 142875"/>
                  <a:gd name="connsiteY0" fmla="*/ 0 h 448408"/>
                  <a:gd name="connsiteX1" fmla="*/ 0 w 142875"/>
                  <a:gd name="connsiteY1" fmla="*/ 71438 h 448408"/>
                  <a:gd name="connsiteX2" fmla="*/ 0 w 142875"/>
                  <a:gd name="connsiteY2" fmla="*/ 376971 h 448408"/>
                  <a:gd name="connsiteX3" fmla="*/ 71438 w 142875"/>
                  <a:gd name="connsiteY3" fmla="*/ 448408 h 448408"/>
                  <a:gd name="connsiteX4" fmla="*/ 142875 w 142875"/>
                  <a:gd name="connsiteY4" fmla="*/ 376971 h 448408"/>
                  <a:gd name="connsiteX5" fmla="*/ 142875 w 142875"/>
                  <a:gd name="connsiteY5" fmla="*/ 71438 h 448408"/>
                  <a:gd name="connsiteX6" fmla="*/ 71438 w 142875"/>
                  <a:gd name="connsiteY6" fmla="*/ 0 h 448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2875" h="448408">
                    <a:moveTo>
                      <a:pt x="71438" y="0"/>
                    </a:moveTo>
                    <a:cubicBezTo>
                      <a:pt x="31985" y="0"/>
                      <a:pt x="0" y="31985"/>
                      <a:pt x="0" y="71438"/>
                    </a:cubicBezTo>
                    <a:lnTo>
                      <a:pt x="0" y="376971"/>
                    </a:lnTo>
                    <a:cubicBezTo>
                      <a:pt x="0" y="416423"/>
                      <a:pt x="31985" y="448408"/>
                      <a:pt x="71438" y="448408"/>
                    </a:cubicBezTo>
                    <a:cubicBezTo>
                      <a:pt x="110890" y="448408"/>
                      <a:pt x="142875" y="416423"/>
                      <a:pt x="142875" y="376971"/>
                    </a:cubicBezTo>
                    <a:lnTo>
                      <a:pt x="142875" y="71438"/>
                    </a:lnTo>
                    <a:cubicBezTo>
                      <a:pt x="142875" y="31995"/>
                      <a:pt x="110890" y="0"/>
                      <a:pt x="7143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06419">
                  <a:defRPr/>
                </a:pPr>
                <a:endParaRPr lang="zh-CN" altLang="en-US" sz="1000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13" name="PA-任意多边形 212">
                <a:extLst>
                  <a:ext uri="{FF2B5EF4-FFF2-40B4-BE49-F238E27FC236}">
                    <a16:creationId xmlns:a16="http://schemas.microsoft.com/office/drawing/2014/main" id="{20975031-7F24-4D96-B538-310E9B6C4E9E}"/>
                  </a:ext>
                </a:extLst>
              </p:cNvPr>
              <p:cNvSpPr/>
              <p:nvPr>
                <p:custDataLst>
                  <p:tags r:id="rId35"/>
                </p:custDataLst>
              </p:nvPr>
            </p:nvSpPr>
            <p:spPr>
              <a:xfrm>
                <a:off x="6865677" y="4770624"/>
                <a:ext cx="142875" cy="448408"/>
              </a:xfrm>
              <a:custGeom>
                <a:avLst/>
                <a:gdLst>
                  <a:gd name="connsiteX0" fmla="*/ 71438 w 142875"/>
                  <a:gd name="connsiteY0" fmla="*/ 0 h 448408"/>
                  <a:gd name="connsiteX1" fmla="*/ 0 w 142875"/>
                  <a:gd name="connsiteY1" fmla="*/ 71438 h 448408"/>
                  <a:gd name="connsiteX2" fmla="*/ 0 w 142875"/>
                  <a:gd name="connsiteY2" fmla="*/ 376971 h 448408"/>
                  <a:gd name="connsiteX3" fmla="*/ 71438 w 142875"/>
                  <a:gd name="connsiteY3" fmla="*/ 448408 h 448408"/>
                  <a:gd name="connsiteX4" fmla="*/ 142875 w 142875"/>
                  <a:gd name="connsiteY4" fmla="*/ 376971 h 448408"/>
                  <a:gd name="connsiteX5" fmla="*/ 142875 w 142875"/>
                  <a:gd name="connsiteY5" fmla="*/ 71438 h 448408"/>
                  <a:gd name="connsiteX6" fmla="*/ 71438 w 142875"/>
                  <a:gd name="connsiteY6" fmla="*/ 0 h 448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2875" h="448408">
                    <a:moveTo>
                      <a:pt x="71438" y="0"/>
                    </a:moveTo>
                    <a:cubicBezTo>
                      <a:pt x="31985" y="0"/>
                      <a:pt x="0" y="31985"/>
                      <a:pt x="0" y="71438"/>
                    </a:cubicBezTo>
                    <a:lnTo>
                      <a:pt x="0" y="376971"/>
                    </a:lnTo>
                    <a:cubicBezTo>
                      <a:pt x="0" y="416423"/>
                      <a:pt x="31985" y="448408"/>
                      <a:pt x="71438" y="448408"/>
                    </a:cubicBezTo>
                    <a:cubicBezTo>
                      <a:pt x="110890" y="448408"/>
                      <a:pt x="142875" y="416423"/>
                      <a:pt x="142875" y="376971"/>
                    </a:cubicBezTo>
                    <a:lnTo>
                      <a:pt x="142875" y="71438"/>
                    </a:lnTo>
                    <a:cubicBezTo>
                      <a:pt x="142875" y="31995"/>
                      <a:pt x="110890" y="0"/>
                      <a:pt x="7143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406419">
                  <a:defRPr/>
                </a:pPr>
                <a:endParaRPr lang="zh-CN" altLang="en-US" sz="1000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</p:grpSp>
        <p:sp>
          <p:nvSpPr>
            <p:cNvPr id="87" name="PA-文本框 86">
              <a:extLst>
                <a:ext uri="{FF2B5EF4-FFF2-40B4-BE49-F238E27FC236}">
                  <a16:creationId xmlns:a16="http://schemas.microsoft.com/office/drawing/2014/main" id="{8D072CD3-257E-4649-BE09-EF23421644B1}"/>
                </a:ext>
              </a:extLst>
            </p:cNvPr>
            <p:cNvSpPr txBox="1"/>
            <p:nvPr>
              <p:custDataLst>
                <p:tags r:id="rId16"/>
              </p:custDataLst>
            </p:nvPr>
          </p:nvSpPr>
          <p:spPr>
            <a:xfrm>
              <a:off x="7636715" y="1953638"/>
              <a:ext cx="2510027" cy="617605"/>
            </a:xfrm>
            <a:prstGeom prst="rect">
              <a:avLst/>
            </a:prstGeom>
            <a:noFill/>
            <a:effectLst>
              <a:outerShdw blurRad="25400" dist="12700" dir="2700000" algn="tl" rotWithShape="0">
                <a:srgbClr val="24762E">
                  <a:alpha val="15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wrap="square" anchor="ctr">
              <a:spAutoFit/>
            </a:bodyPr>
            <a:lstStyle/>
            <a:p>
              <a:pPr algn="ctr" defTabSz="406419">
                <a:lnSpc>
                  <a:spcPct val="120000"/>
                </a:lnSpc>
                <a:defRPr/>
              </a:pPr>
              <a:r>
                <a:rPr lang="zh-CN" altLang="en-US" sz="2800" b="1" kern="0" spc="134" dirty="0">
                  <a:solidFill>
                    <a:srgbClr val="24762E"/>
                  </a:solidFill>
                  <a:effectLst>
                    <a:outerShdw blurRad="12700" dist="12700" dir="2700000" algn="tl">
                      <a:srgbClr val="24762E">
                        <a:alpha val="15000"/>
                      </a:srgbClr>
                    </a:outerShdw>
                    <a:reflection blurRad="6350" stA="21000" endPos="10000" dist="88900" dir="5400000" sy="-100000" algn="bl" rotWithShape="0"/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人员</a:t>
              </a:r>
            </a:p>
          </p:txBody>
        </p:sp>
        <p:pic>
          <p:nvPicPr>
            <p:cNvPr id="65" name="PA-图片 64" descr="图片包含 游戏机&#10;&#10;描述已自动生成">
              <a:extLst>
                <a:ext uri="{FF2B5EF4-FFF2-40B4-BE49-F238E27FC236}">
                  <a16:creationId xmlns:a16="http://schemas.microsoft.com/office/drawing/2014/main" id="{3CE2186B-8089-47AD-97A0-15DA8C5D1BC8}"/>
                </a:ext>
              </a:extLst>
            </p:cNvPr>
            <p:cNvPicPr>
              <a:picLocks noChangeAspect="1"/>
            </p:cNvPicPr>
            <p:nvPr>
              <p:custDataLst>
                <p:tags r:id="rId17"/>
              </p:custDataLst>
            </p:nvPr>
          </p:nvPicPr>
          <p:blipFill>
            <a:blip r:embed="rId9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94777" y="4337872"/>
              <a:ext cx="1350617" cy="1632660"/>
            </a:xfrm>
            <a:prstGeom prst="rect">
              <a:avLst/>
            </a:prstGeom>
          </p:spPr>
        </p:pic>
        <p:pic>
          <p:nvPicPr>
            <p:cNvPr id="29" name="PA-图片 28" descr="图片包含 游戏机&#10;&#10;描述已自动生成">
              <a:extLst>
                <a:ext uri="{FF2B5EF4-FFF2-40B4-BE49-F238E27FC236}">
                  <a16:creationId xmlns:a16="http://schemas.microsoft.com/office/drawing/2014/main" id="{8A4D2504-358B-4C34-A37C-9E4D7A0E2310}"/>
                </a:ext>
              </a:extLst>
            </p:cNvPr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9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22730" y="5149878"/>
              <a:ext cx="1320526" cy="557284"/>
            </a:xfrm>
            <a:prstGeom prst="rect">
              <a:avLst/>
            </a:prstGeom>
          </p:spPr>
        </p:pic>
        <p:pic>
          <p:nvPicPr>
            <p:cNvPr id="56" name="PA-图片 55" descr="图片包含 游戏机&#10;&#10;描述已自动生成">
              <a:extLst>
                <a:ext uri="{FF2B5EF4-FFF2-40B4-BE49-F238E27FC236}">
                  <a16:creationId xmlns:a16="http://schemas.microsoft.com/office/drawing/2014/main" id="{5995DFEF-7DB4-4F4C-B62C-8F5AB46913D5}"/>
                </a:ext>
              </a:extLst>
            </p:cNvPr>
            <p:cNvPicPr>
              <a:picLocks noChangeAspect="1"/>
            </p:cNvPicPr>
            <p:nvPr>
              <p:custDataLst>
                <p:tags r:id="rId19"/>
              </p:custDataLst>
            </p:nvPr>
          </p:nvPicPr>
          <p:blipFill>
            <a:blip r:embed="rId9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22730" y="5160008"/>
              <a:ext cx="1320526" cy="557284"/>
            </a:xfrm>
            <a:prstGeom prst="rect">
              <a:avLst/>
            </a:prstGeom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D07471A5-2CC3-436E-93B5-C076B3C54F54}"/>
                </a:ext>
              </a:extLst>
            </p:cNvPr>
            <p:cNvGrpSpPr/>
            <p:nvPr/>
          </p:nvGrpSpPr>
          <p:grpSpPr>
            <a:xfrm>
              <a:off x="7100122" y="3008970"/>
              <a:ext cx="3551956" cy="2885257"/>
              <a:chOff x="7121859" y="3008970"/>
              <a:chExt cx="3551956" cy="2885257"/>
            </a:xfrm>
          </p:grpSpPr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id="{E9BD1CEC-A0D4-4764-82D1-F0AD1B61EA78}"/>
                  </a:ext>
                </a:extLst>
              </p:cNvPr>
              <p:cNvGrpSpPr/>
              <p:nvPr/>
            </p:nvGrpSpPr>
            <p:grpSpPr>
              <a:xfrm>
                <a:off x="7121859" y="3008970"/>
                <a:ext cx="2714939" cy="2885257"/>
                <a:chOff x="7570560" y="3008970"/>
                <a:chExt cx="3307327" cy="2885257"/>
              </a:xfrm>
            </p:grpSpPr>
            <p:sp>
              <p:nvSpPr>
                <p:cNvPr id="83" name="PA-五边形 82">
                  <a:extLst>
                    <a:ext uri="{FF2B5EF4-FFF2-40B4-BE49-F238E27FC236}">
                      <a16:creationId xmlns:a16="http://schemas.microsoft.com/office/drawing/2014/main" id="{49327082-2F86-4AB0-A538-2A6848512A4A}"/>
                    </a:ext>
                  </a:extLst>
                </p:cNvPr>
                <p:cNvSpPr>
                  <a:spLocks/>
                </p:cNvSpPr>
                <p:nvPr>
                  <p:custDataLst>
                    <p:tags r:id="rId26"/>
                  </p:custDataLst>
                </p:nvPr>
              </p:nvSpPr>
              <p:spPr>
                <a:xfrm flipH="1">
                  <a:off x="7570560" y="3008970"/>
                  <a:ext cx="3307327" cy="870518"/>
                </a:xfrm>
                <a:prstGeom prst="homePlate">
                  <a:avLst/>
                </a:prstGeom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50000"/>
                      </a:schemeClr>
                    </a:gs>
                  </a:gsLst>
                  <a:lin ang="0" scaled="1"/>
                </a:gradFill>
                <a:ln>
                  <a:gradFill flip="none" rotWithShape="1">
                    <a:gsLst>
                      <a:gs pos="53000">
                        <a:srgbClr val="24762E">
                          <a:alpha val="0"/>
                        </a:srgbClr>
                      </a:gs>
                      <a:gs pos="100000">
                        <a:srgbClr val="24762E">
                          <a:alpha val="25000"/>
                        </a:srgbClr>
                      </a:gs>
                    </a:gsLst>
                    <a:lin ang="0" scaled="1"/>
                    <a:tileRect/>
                  </a:gradFill>
                </a:ln>
                <a:effectLst>
                  <a:outerShdw blurRad="50800" dist="38100" algn="l" rotWithShape="0">
                    <a:srgbClr val="24762E">
                      <a:alpha val="5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06419">
                    <a:defRPr/>
                  </a:pPr>
                  <a:endParaRPr lang="zh-CN" altLang="en-US" sz="800">
                    <a:solidFill>
                      <a:prstClr val="white"/>
                    </a:solidFill>
                    <a:latin typeface="等线" panose="020F0502020204030204"/>
                    <a:ea typeface="等线" panose="02010600030101010101" pitchFamily="2" charset="-122"/>
                  </a:endParaRPr>
                </a:p>
              </p:txBody>
            </p:sp>
            <p:sp>
              <p:nvSpPr>
                <p:cNvPr id="84" name="PA-五边形 83">
                  <a:extLst>
                    <a:ext uri="{FF2B5EF4-FFF2-40B4-BE49-F238E27FC236}">
                      <a16:creationId xmlns:a16="http://schemas.microsoft.com/office/drawing/2014/main" id="{D6C42AE3-ACCC-4CEA-9A0C-80D239BE8474}"/>
                    </a:ext>
                  </a:extLst>
                </p:cNvPr>
                <p:cNvSpPr>
                  <a:spLocks/>
                </p:cNvSpPr>
                <p:nvPr>
                  <p:custDataLst>
                    <p:tags r:id="rId27"/>
                  </p:custDataLst>
                </p:nvPr>
              </p:nvSpPr>
              <p:spPr>
                <a:xfrm flipH="1">
                  <a:off x="7570560" y="4016342"/>
                  <a:ext cx="3307327" cy="870518"/>
                </a:xfrm>
                <a:prstGeom prst="homePlate">
                  <a:avLst/>
                </a:prstGeom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50000"/>
                      </a:schemeClr>
                    </a:gs>
                  </a:gsLst>
                  <a:lin ang="0" scaled="1"/>
                </a:gradFill>
                <a:ln>
                  <a:gradFill flip="none" rotWithShape="1">
                    <a:gsLst>
                      <a:gs pos="53000">
                        <a:srgbClr val="24762E">
                          <a:alpha val="0"/>
                        </a:srgbClr>
                      </a:gs>
                      <a:gs pos="100000">
                        <a:srgbClr val="24762E">
                          <a:alpha val="25000"/>
                        </a:srgbClr>
                      </a:gs>
                    </a:gsLst>
                    <a:lin ang="0" scaled="1"/>
                    <a:tileRect/>
                  </a:gradFill>
                </a:ln>
                <a:effectLst>
                  <a:outerShdw blurRad="50800" dist="38100" algn="l" rotWithShape="0">
                    <a:srgbClr val="24762E">
                      <a:alpha val="5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06419">
                    <a:defRPr/>
                  </a:pPr>
                  <a:endParaRPr lang="zh-CN" altLang="en-US" sz="800">
                    <a:solidFill>
                      <a:prstClr val="white"/>
                    </a:solidFill>
                    <a:latin typeface="等线" panose="020F0502020204030204"/>
                    <a:ea typeface="等线" panose="02010600030101010101" pitchFamily="2" charset="-122"/>
                  </a:endParaRPr>
                </a:p>
              </p:txBody>
            </p:sp>
            <p:sp>
              <p:nvSpPr>
                <p:cNvPr id="85" name="PA-五边形 84">
                  <a:extLst>
                    <a:ext uri="{FF2B5EF4-FFF2-40B4-BE49-F238E27FC236}">
                      <a16:creationId xmlns:a16="http://schemas.microsoft.com/office/drawing/2014/main" id="{359EC989-3020-41F6-AEA0-858797264E7E}"/>
                    </a:ext>
                  </a:extLst>
                </p:cNvPr>
                <p:cNvSpPr>
                  <a:spLocks/>
                </p:cNvSpPr>
                <p:nvPr>
                  <p:custDataLst>
                    <p:tags r:id="rId28"/>
                  </p:custDataLst>
                </p:nvPr>
              </p:nvSpPr>
              <p:spPr>
                <a:xfrm flipH="1">
                  <a:off x="7570560" y="5023709"/>
                  <a:ext cx="3307327" cy="870518"/>
                </a:xfrm>
                <a:prstGeom prst="homePlate">
                  <a:avLst/>
                </a:prstGeom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50000"/>
                      </a:schemeClr>
                    </a:gs>
                  </a:gsLst>
                  <a:lin ang="0" scaled="1"/>
                </a:gradFill>
                <a:ln>
                  <a:gradFill flip="none" rotWithShape="1">
                    <a:gsLst>
                      <a:gs pos="53000">
                        <a:srgbClr val="24762E">
                          <a:alpha val="0"/>
                        </a:srgbClr>
                      </a:gs>
                      <a:gs pos="100000">
                        <a:srgbClr val="24762E">
                          <a:alpha val="25000"/>
                        </a:srgbClr>
                      </a:gs>
                    </a:gsLst>
                    <a:lin ang="0" scaled="1"/>
                    <a:tileRect/>
                  </a:gradFill>
                </a:ln>
                <a:effectLst>
                  <a:outerShdw blurRad="50800" dist="38100" algn="l" rotWithShape="0">
                    <a:srgbClr val="24762E">
                      <a:alpha val="5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06419">
                    <a:defRPr/>
                  </a:pPr>
                  <a:endParaRPr lang="zh-CN" altLang="en-US" sz="800">
                    <a:solidFill>
                      <a:prstClr val="white"/>
                    </a:solidFill>
                    <a:latin typeface="等线" panose="020F0502020204030204"/>
                    <a:ea typeface="等线" panose="02010600030101010101" pitchFamily="2" charset="-122"/>
                  </a:endParaRPr>
                </a:p>
              </p:txBody>
            </p:sp>
          </p:grpSp>
          <p:grpSp>
            <p:nvGrpSpPr>
              <p:cNvPr id="88" name="组合 87">
                <a:extLst>
                  <a:ext uri="{FF2B5EF4-FFF2-40B4-BE49-F238E27FC236}">
                    <a16:creationId xmlns:a16="http://schemas.microsoft.com/office/drawing/2014/main" id="{604D071B-24E7-434B-8B89-86DEA391B611}"/>
                  </a:ext>
                </a:extLst>
              </p:cNvPr>
              <p:cNvGrpSpPr/>
              <p:nvPr/>
            </p:nvGrpSpPr>
            <p:grpSpPr>
              <a:xfrm flipH="1">
                <a:off x="7958876" y="3008970"/>
                <a:ext cx="2714939" cy="2885257"/>
                <a:chOff x="7570560" y="3008970"/>
                <a:chExt cx="3307327" cy="2885257"/>
              </a:xfrm>
            </p:grpSpPr>
            <p:sp>
              <p:nvSpPr>
                <p:cNvPr id="89" name="PA-五边形 88">
                  <a:extLst>
                    <a:ext uri="{FF2B5EF4-FFF2-40B4-BE49-F238E27FC236}">
                      <a16:creationId xmlns:a16="http://schemas.microsoft.com/office/drawing/2014/main" id="{BB1913AC-890B-4C05-8177-5024B3770E6A}"/>
                    </a:ext>
                  </a:extLst>
                </p:cNvPr>
                <p:cNvSpPr>
                  <a:spLocks/>
                </p:cNvSpPr>
                <p:nvPr>
                  <p:custDataLst>
                    <p:tags r:id="rId23"/>
                  </p:custDataLst>
                </p:nvPr>
              </p:nvSpPr>
              <p:spPr>
                <a:xfrm flipH="1">
                  <a:off x="7570560" y="3008970"/>
                  <a:ext cx="3307327" cy="870518"/>
                </a:xfrm>
                <a:prstGeom prst="homePlate">
                  <a:avLst/>
                </a:prstGeom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50000"/>
                      </a:schemeClr>
                    </a:gs>
                  </a:gsLst>
                  <a:lin ang="0" scaled="1"/>
                </a:gradFill>
                <a:ln>
                  <a:gradFill flip="none" rotWithShape="1">
                    <a:gsLst>
                      <a:gs pos="53000">
                        <a:srgbClr val="24762E">
                          <a:alpha val="0"/>
                        </a:srgbClr>
                      </a:gs>
                      <a:gs pos="100000">
                        <a:srgbClr val="24762E">
                          <a:alpha val="25000"/>
                        </a:srgbClr>
                      </a:gs>
                    </a:gsLst>
                    <a:lin ang="0" scaled="1"/>
                    <a:tileRect/>
                  </a:gradFill>
                </a:ln>
                <a:effectLst>
                  <a:outerShdw blurRad="50800" dist="38100" algn="l" rotWithShape="0">
                    <a:srgbClr val="24762E">
                      <a:alpha val="5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06419">
                    <a:defRPr/>
                  </a:pPr>
                  <a:endParaRPr lang="zh-CN" altLang="en-US" sz="800">
                    <a:solidFill>
                      <a:prstClr val="white"/>
                    </a:solidFill>
                    <a:latin typeface="等线" panose="020F0502020204030204"/>
                    <a:ea typeface="等线" panose="02010600030101010101" pitchFamily="2" charset="-122"/>
                  </a:endParaRPr>
                </a:p>
              </p:txBody>
            </p:sp>
            <p:sp>
              <p:nvSpPr>
                <p:cNvPr id="90" name="PA-五边形 89">
                  <a:extLst>
                    <a:ext uri="{FF2B5EF4-FFF2-40B4-BE49-F238E27FC236}">
                      <a16:creationId xmlns:a16="http://schemas.microsoft.com/office/drawing/2014/main" id="{6D3AECB6-E3FC-4FFA-A687-BA0620481D3B}"/>
                    </a:ext>
                  </a:extLst>
                </p:cNvPr>
                <p:cNvSpPr>
                  <a:spLocks/>
                </p:cNvSpPr>
                <p:nvPr>
                  <p:custDataLst>
                    <p:tags r:id="rId24"/>
                  </p:custDataLst>
                </p:nvPr>
              </p:nvSpPr>
              <p:spPr>
                <a:xfrm flipH="1">
                  <a:off x="7570560" y="4016342"/>
                  <a:ext cx="3307327" cy="870518"/>
                </a:xfrm>
                <a:prstGeom prst="homePlate">
                  <a:avLst/>
                </a:prstGeom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50000"/>
                      </a:schemeClr>
                    </a:gs>
                  </a:gsLst>
                  <a:lin ang="0" scaled="1"/>
                </a:gradFill>
                <a:ln>
                  <a:gradFill flip="none" rotWithShape="1">
                    <a:gsLst>
                      <a:gs pos="53000">
                        <a:srgbClr val="24762E">
                          <a:alpha val="0"/>
                        </a:srgbClr>
                      </a:gs>
                      <a:gs pos="100000">
                        <a:srgbClr val="24762E">
                          <a:alpha val="25000"/>
                        </a:srgbClr>
                      </a:gs>
                    </a:gsLst>
                    <a:lin ang="0" scaled="1"/>
                    <a:tileRect/>
                  </a:gradFill>
                </a:ln>
                <a:effectLst>
                  <a:outerShdw blurRad="50800" dist="38100" algn="l" rotWithShape="0">
                    <a:srgbClr val="24762E">
                      <a:alpha val="5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06419">
                    <a:defRPr/>
                  </a:pPr>
                  <a:endParaRPr lang="zh-CN" altLang="en-US" sz="800">
                    <a:solidFill>
                      <a:prstClr val="white"/>
                    </a:solidFill>
                    <a:latin typeface="等线" panose="020F0502020204030204"/>
                    <a:ea typeface="等线" panose="02010600030101010101" pitchFamily="2" charset="-122"/>
                  </a:endParaRPr>
                </a:p>
              </p:txBody>
            </p:sp>
            <p:sp>
              <p:nvSpPr>
                <p:cNvPr id="91" name="PA-五边形 90">
                  <a:extLst>
                    <a:ext uri="{FF2B5EF4-FFF2-40B4-BE49-F238E27FC236}">
                      <a16:creationId xmlns:a16="http://schemas.microsoft.com/office/drawing/2014/main" id="{3E8B5398-243C-4BBB-BDCB-CAAF46C53764}"/>
                    </a:ext>
                  </a:extLst>
                </p:cNvPr>
                <p:cNvSpPr>
                  <a:spLocks/>
                </p:cNvSpPr>
                <p:nvPr>
                  <p:custDataLst>
                    <p:tags r:id="rId25"/>
                  </p:custDataLst>
                </p:nvPr>
              </p:nvSpPr>
              <p:spPr>
                <a:xfrm flipH="1">
                  <a:off x="7570560" y="5023709"/>
                  <a:ext cx="3307327" cy="870518"/>
                </a:xfrm>
                <a:prstGeom prst="homePlate">
                  <a:avLst/>
                </a:prstGeom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50000"/>
                      </a:schemeClr>
                    </a:gs>
                  </a:gsLst>
                  <a:lin ang="0" scaled="1"/>
                </a:gradFill>
                <a:ln>
                  <a:gradFill flip="none" rotWithShape="1">
                    <a:gsLst>
                      <a:gs pos="53000">
                        <a:srgbClr val="24762E">
                          <a:alpha val="0"/>
                        </a:srgbClr>
                      </a:gs>
                      <a:gs pos="100000">
                        <a:srgbClr val="24762E">
                          <a:alpha val="25000"/>
                        </a:srgbClr>
                      </a:gs>
                    </a:gsLst>
                    <a:lin ang="0" scaled="1"/>
                    <a:tileRect/>
                  </a:gradFill>
                </a:ln>
                <a:effectLst>
                  <a:outerShdw blurRad="50800" dist="38100" algn="l" rotWithShape="0">
                    <a:srgbClr val="24762E">
                      <a:alpha val="5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06419">
                    <a:defRPr/>
                  </a:pPr>
                  <a:endParaRPr lang="zh-CN" altLang="en-US" sz="800">
                    <a:solidFill>
                      <a:prstClr val="white"/>
                    </a:solidFill>
                    <a:latin typeface="等线" panose="020F0502020204030204"/>
                    <a:ea typeface="等线" panose="02010600030101010101" pitchFamily="2" charset="-122"/>
                  </a:endParaRPr>
                </a:p>
              </p:txBody>
            </p:sp>
          </p:grpSp>
        </p:grpSp>
        <p:sp>
          <p:nvSpPr>
            <p:cNvPr id="92" name="PA-文本框 91">
              <a:extLst>
                <a:ext uri="{FF2B5EF4-FFF2-40B4-BE49-F238E27FC236}">
                  <a16:creationId xmlns:a16="http://schemas.microsoft.com/office/drawing/2014/main" id="{8A6CCB9A-5077-400F-A21A-37F78469C48B}"/>
                </a:ext>
              </a:extLst>
            </p:cNvPr>
            <p:cNvSpPr txBox="1">
              <a:spLocks/>
            </p:cNvSpPr>
            <p:nvPr>
              <p:custDataLst>
                <p:tags r:id="rId20"/>
              </p:custDataLst>
            </p:nvPr>
          </p:nvSpPr>
          <p:spPr>
            <a:xfrm>
              <a:off x="7895217" y="4879850"/>
              <a:ext cx="1961767" cy="989438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defTabSz="406419">
                <a:lnSpc>
                  <a:spcPct val="150000"/>
                </a:lnSpc>
                <a:defRPr/>
              </a:pPr>
              <a:r>
                <a:rPr lang="en-US" altLang="zh-CN" sz="2800" b="1" kern="0" dirty="0">
                  <a:solidFill>
                    <a:srgbClr val="24762E"/>
                  </a:solidFill>
                  <a:effectLst>
                    <a:outerShdw blurRad="50800" dist="38100" dir="2700000" algn="tl" rotWithShape="0">
                      <a:srgbClr val="24762E">
                        <a:alpha val="15000"/>
                      </a:srgbClr>
                    </a:outerShdw>
                    <a:reflection blurRad="6350" stA="17000" endPos="22000" dir="5400000" sy="-100000" algn="bl" rotWithShape="0"/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320</a:t>
              </a:r>
              <a:r>
                <a:rPr lang="zh-CN" altLang="en-US" sz="2800" b="1" kern="0" dirty="0">
                  <a:solidFill>
                    <a:srgbClr val="24762E"/>
                  </a:solidFill>
                  <a:effectLst>
                    <a:outerShdw blurRad="50800" dist="38100" dir="2700000" algn="tl" rotWithShape="0">
                      <a:srgbClr val="24762E">
                        <a:alpha val="15000"/>
                      </a:srgbClr>
                    </a:outerShdw>
                    <a:reflection blurRad="6350" stA="17000" endPos="22000" dir="5400000" sy="-100000" algn="bl" rotWithShape="0"/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人        </a:t>
              </a:r>
              <a:endParaRPr lang="en-US" altLang="zh-CN" sz="2800" b="1" kern="0" dirty="0">
                <a:solidFill>
                  <a:srgbClr val="24762E"/>
                </a:solidFill>
                <a:effectLst>
                  <a:outerShdw blurRad="50800" dist="38100" dir="2700000" algn="tl" rotWithShape="0">
                    <a:srgbClr val="24762E">
                      <a:alpha val="15000"/>
                    </a:srgbClr>
                  </a:outerShdw>
                  <a:reflection blurRad="6350" stA="17000" endPos="22000" dir="5400000" sy="-100000" algn="bl" rotWithShape="0"/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OPPOSans-S R" panose="00020600040101010101" pitchFamily="18" charset="-122"/>
                <a:sym typeface="OPPOSans-S R" panose="00020600040101010101" pitchFamily="18" charset="-122"/>
              </a:endParaRPr>
            </a:p>
            <a:p>
              <a:pPr algn="ctr" defTabSz="406419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/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大专及以上学历</a:t>
              </a:r>
            </a:p>
          </p:txBody>
        </p:sp>
        <p:sp>
          <p:nvSpPr>
            <p:cNvPr id="93" name="PA-文本框 92">
              <a:extLst>
                <a:ext uri="{FF2B5EF4-FFF2-40B4-BE49-F238E27FC236}">
                  <a16:creationId xmlns:a16="http://schemas.microsoft.com/office/drawing/2014/main" id="{0F6916E2-7F9F-448D-9180-AFACC1765B95}"/>
                </a:ext>
              </a:extLst>
            </p:cNvPr>
            <p:cNvSpPr txBox="1">
              <a:spLocks/>
            </p:cNvSpPr>
            <p:nvPr>
              <p:custDataLst>
                <p:tags r:id="rId21"/>
              </p:custDataLst>
            </p:nvPr>
          </p:nvSpPr>
          <p:spPr>
            <a:xfrm>
              <a:off x="7895217" y="2865108"/>
              <a:ext cx="1961767" cy="989438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defTabSz="406419">
                <a:lnSpc>
                  <a:spcPct val="150000"/>
                </a:lnSpc>
                <a:defRPr/>
              </a:pPr>
              <a:r>
                <a:rPr lang="en-US" altLang="zh-CN" sz="2800" b="1" kern="0" dirty="0">
                  <a:solidFill>
                    <a:srgbClr val="24762E"/>
                  </a:solidFill>
                  <a:effectLst>
                    <a:outerShdw blurRad="50800" dist="38100" dir="2700000" algn="tl" rotWithShape="0">
                      <a:srgbClr val="24762E">
                        <a:alpha val="15000"/>
                      </a:srgbClr>
                    </a:outerShdw>
                    <a:reflection blurRad="6350" stA="55000" endA="300" endPos="20000" dir="5400000" sy="-100000" algn="bl" rotWithShape="0"/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527</a:t>
              </a:r>
              <a:r>
                <a:rPr lang="zh-CN" altLang="en-US" sz="2800" b="1" kern="0" dirty="0">
                  <a:solidFill>
                    <a:srgbClr val="24762E"/>
                  </a:solidFill>
                  <a:effectLst>
                    <a:outerShdw blurRad="50800" dist="38100" dir="2700000" algn="tl" rotWithShape="0">
                      <a:srgbClr val="24762E">
                        <a:alpha val="15000"/>
                      </a:srgbClr>
                    </a:outerShdw>
                    <a:reflection blurRad="6350" stA="55000" endA="300" endPos="20000" dir="5400000" sy="-100000" algn="bl" rotWithShape="0"/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人  </a:t>
              </a:r>
              <a:endParaRPr lang="en-US" altLang="zh-CN" sz="2800" b="1" kern="0" dirty="0">
                <a:solidFill>
                  <a:srgbClr val="24762E"/>
                </a:solidFill>
                <a:effectLst>
                  <a:outerShdw blurRad="50800" dist="38100" dir="2700000" algn="tl" rotWithShape="0">
                    <a:srgbClr val="24762E">
                      <a:alpha val="15000"/>
                    </a:srgbClr>
                  </a:outerShdw>
                  <a:reflection blurRad="6350" stA="55000" endA="300" endPos="20000" dir="5400000" sy="-100000" algn="bl" rotWithShape="0"/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OPPOSans-S R" panose="00020600040101010101" pitchFamily="18" charset="-122"/>
                <a:sym typeface="OPPOSans-S R" panose="00020600040101010101" pitchFamily="18" charset="-122"/>
              </a:endParaRPr>
            </a:p>
            <a:p>
              <a:pPr algn="ctr" defTabSz="406419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/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公司现有运检专业人员</a:t>
              </a:r>
            </a:p>
          </p:txBody>
        </p:sp>
        <p:sp>
          <p:nvSpPr>
            <p:cNvPr id="94" name="PA-文本框 93">
              <a:extLst>
                <a:ext uri="{FF2B5EF4-FFF2-40B4-BE49-F238E27FC236}">
                  <a16:creationId xmlns:a16="http://schemas.microsoft.com/office/drawing/2014/main" id="{752A9005-0E73-4466-B837-7D0DB7E4C1E4}"/>
                </a:ext>
              </a:extLst>
            </p:cNvPr>
            <p:cNvSpPr txBox="1">
              <a:spLocks/>
            </p:cNvSpPr>
            <p:nvPr>
              <p:custDataLst>
                <p:tags r:id="rId22"/>
              </p:custDataLst>
            </p:nvPr>
          </p:nvSpPr>
          <p:spPr>
            <a:xfrm>
              <a:off x="7895217" y="3872485"/>
              <a:ext cx="1961767" cy="989438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defTabSz="406419">
                <a:lnSpc>
                  <a:spcPct val="150000"/>
                </a:lnSpc>
                <a:defRPr/>
              </a:pPr>
              <a:r>
                <a:rPr lang="en-US" altLang="zh-CN" sz="2800" b="1" kern="0" dirty="0">
                  <a:solidFill>
                    <a:srgbClr val="24762E"/>
                  </a:solidFill>
                  <a:effectLst>
                    <a:outerShdw blurRad="50800" dist="38100" dir="2700000" algn="tl" rotWithShape="0">
                      <a:srgbClr val="24762E">
                        <a:alpha val="15000"/>
                      </a:srgbClr>
                    </a:outerShdw>
                    <a:reflection blurRad="6350" stA="17000" endPos="22000" dir="5400000" sy="-100000" algn="bl" rotWithShape="0"/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33</a:t>
              </a:r>
              <a:r>
                <a:rPr lang="zh-CN" altLang="en-US" sz="2800" b="1" kern="0" dirty="0">
                  <a:solidFill>
                    <a:srgbClr val="24762E"/>
                  </a:solidFill>
                  <a:effectLst>
                    <a:outerShdw blurRad="50800" dist="38100" dir="2700000" algn="tl" rotWithShape="0">
                      <a:srgbClr val="24762E">
                        <a:alpha val="15000"/>
                      </a:srgbClr>
                    </a:outerShdw>
                    <a:reflection blurRad="6350" stA="17000" endPos="22000" dir="5400000" sy="-100000" algn="bl" rotWithShape="0"/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岁       </a:t>
              </a:r>
              <a:endParaRPr lang="en-US" altLang="zh-CN" sz="2800" b="1" kern="0" dirty="0">
                <a:solidFill>
                  <a:srgbClr val="24762E"/>
                </a:solidFill>
                <a:effectLst>
                  <a:outerShdw blurRad="50800" dist="38100" dir="2700000" algn="tl" rotWithShape="0">
                    <a:srgbClr val="24762E">
                      <a:alpha val="15000"/>
                    </a:srgbClr>
                  </a:outerShdw>
                  <a:reflection blurRad="6350" stA="17000" endPos="22000" dir="5400000" sy="-100000" algn="bl" rotWithShape="0"/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OPPOSans-S R" panose="00020600040101010101" pitchFamily="18" charset="-122"/>
                <a:sym typeface="OPPOSans-S R" panose="00020600040101010101" pitchFamily="18" charset="-122"/>
              </a:endParaRPr>
            </a:p>
            <a:p>
              <a:pPr algn="ctr" defTabSz="406419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/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员工队伍平均年龄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592757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PA-组合 21">
            <a:extLst>
              <a:ext uri="{FF2B5EF4-FFF2-40B4-BE49-F238E27FC236}">
                <a16:creationId xmlns:a16="http://schemas.microsoft.com/office/drawing/2014/main" id="{607A2237-361B-41FA-AC25-BF0CDB15437E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0" y="-17374"/>
            <a:ext cx="12192000" cy="6892749"/>
            <a:chOff x="2133600" y="0"/>
            <a:chExt cx="12192000" cy="6892749"/>
          </a:xfrm>
        </p:grpSpPr>
        <p:pic>
          <p:nvPicPr>
            <p:cNvPr id="20" name="PA-图片 19" descr="雪地上的风景&#10;&#10;描述已自动生成">
              <a:extLst>
                <a:ext uri="{FF2B5EF4-FFF2-40B4-BE49-F238E27FC236}">
                  <a16:creationId xmlns:a16="http://schemas.microsoft.com/office/drawing/2014/main" id="{6150744A-32A7-4967-87A8-4F1D283E42A9}"/>
                </a:ext>
              </a:extLst>
            </p:cNvPr>
            <p:cNvPicPr>
              <a:picLocks noChangeAspect="1"/>
            </p:cNvPicPr>
            <p:nvPr>
              <p:custDataLst>
                <p:tags r:id="rId188"/>
              </p:custDataLst>
            </p:nvPr>
          </p:nvPicPr>
          <p:blipFill>
            <a:blip r:embed="rId19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33600" y="0"/>
              <a:ext cx="12192000" cy="6858000"/>
            </a:xfrm>
            <a:prstGeom prst="rect">
              <a:avLst/>
            </a:prstGeom>
          </p:spPr>
        </p:pic>
        <p:sp>
          <p:nvSpPr>
            <p:cNvPr id="21" name="PA-矩形 20">
              <a:extLst>
                <a:ext uri="{FF2B5EF4-FFF2-40B4-BE49-F238E27FC236}">
                  <a16:creationId xmlns:a16="http://schemas.microsoft.com/office/drawing/2014/main" id="{5399838C-10D5-4E57-9F6E-1B7DD401F4F9}"/>
                </a:ext>
              </a:extLst>
            </p:cNvPr>
            <p:cNvSpPr/>
            <p:nvPr>
              <p:custDataLst>
                <p:tags r:id="rId189"/>
              </p:custDataLst>
            </p:nvPr>
          </p:nvSpPr>
          <p:spPr>
            <a:xfrm>
              <a:off x="2133600" y="34749"/>
              <a:ext cx="12192000" cy="6858000"/>
            </a:xfrm>
            <a:prstGeom prst="rect">
              <a:avLst/>
            </a:prstGeom>
            <a:gradFill>
              <a:gsLst>
                <a:gs pos="3333">
                  <a:schemeClr val="accent1">
                    <a:lumMod val="5000"/>
                    <a:lumOff val="95000"/>
                    <a:alpha val="40000"/>
                  </a:schemeClr>
                </a:gs>
                <a:gs pos="27000">
                  <a:schemeClr val="accent1">
                    <a:lumMod val="5000"/>
                    <a:lumOff val="95000"/>
                    <a:alpha val="70000"/>
                  </a:schemeClr>
                </a:gs>
                <a:gs pos="100000">
                  <a:schemeClr val="bg1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" name="PA-组合 1">
            <a:extLst>
              <a:ext uri="{FF2B5EF4-FFF2-40B4-BE49-F238E27FC236}">
                <a16:creationId xmlns:a16="http://schemas.microsoft.com/office/drawing/2014/main" id="{1CCF1898-BBEC-41FC-9F0E-6ADEA1383D41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-2818647" y="-526812"/>
            <a:ext cx="17677737" cy="3034824"/>
            <a:chOff x="-2815622" y="-526812"/>
            <a:chExt cx="17677737" cy="3034824"/>
          </a:xfrm>
        </p:grpSpPr>
        <p:pic>
          <p:nvPicPr>
            <p:cNvPr id="3" name="PA-图片 2" descr="图片包含 武器, 烟, 照片, 堆&#10;&#10;描述已自动生成">
              <a:extLst>
                <a:ext uri="{FF2B5EF4-FFF2-40B4-BE49-F238E27FC236}">
                  <a16:creationId xmlns:a16="http://schemas.microsoft.com/office/drawing/2014/main" id="{D0FC23CA-79F8-49BC-AC48-572423D1D67B}"/>
                </a:ext>
              </a:extLst>
            </p:cNvPr>
            <p:cNvPicPr>
              <a:picLocks noChangeAspect="1"/>
            </p:cNvPicPr>
            <p:nvPr>
              <p:custDataLst>
                <p:tags r:id="rId182"/>
              </p:custDataLst>
            </p:nvPr>
          </p:nvPicPr>
          <p:blipFill>
            <a:blip r:embed="rId19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70115" y="-510462"/>
              <a:ext cx="12192000" cy="2465276"/>
            </a:xfrm>
            <a:prstGeom prst="rect">
              <a:avLst/>
            </a:prstGeom>
          </p:spPr>
        </p:pic>
        <p:pic>
          <p:nvPicPr>
            <p:cNvPr id="4" name="PA-图片 3" descr="绿色的灯光&#10;&#10;描述已自动生成">
              <a:extLst>
                <a:ext uri="{FF2B5EF4-FFF2-40B4-BE49-F238E27FC236}">
                  <a16:creationId xmlns:a16="http://schemas.microsoft.com/office/drawing/2014/main" id="{324C3CF6-D343-45BC-A0EF-F511AE15F0E2}"/>
                </a:ext>
              </a:extLst>
            </p:cNvPr>
            <p:cNvPicPr>
              <a:picLocks noChangeAspect="1"/>
            </p:cNvPicPr>
            <p:nvPr>
              <p:custDataLst>
                <p:tags r:id="rId183"/>
              </p:custDataLst>
            </p:nvPr>
          </p:nvPicPr>
          <p:blipFill rotWithShape="1">
            <a:blip r:embed="rId19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6879"/>
            <a:stretch/>
          </p:blipFill>
          <p:spPr>
            <a:xfrm flipH="1">
              <a:off x="-710940" y="-526812"/>
              <a:ext cx="3109070" cy="3034824"/>
            </a:xfrm>
            <a:prstGeom prst="rect">
              <a:avLst/>
            </a:prstGeom>
          </p:spPr>
        </p:pic>
        <p:pic>
          <p:nvPicPr>
            <p:cNvPr id="5" name="PA-图片 4">
              <a:extLst>
                <a:ext uri="{FF2B5EF4-FFF2-40B4-BE49-F238E27FC236}">
                  <a16:creationId xmlns:a16="http://schemas.microsoft.com/office/drawing/2014/main" id="{773AAD06-B6BE-4708-83A4-991BFBBD1972}"/>
                </a:ext>
              </a:extLst>
            </p:cNvPr>
            <p:cNvPicPr>
              <a:picLocks noChangeAspect="1"/>
            </p:cNvPicPr>
            <p:nvPr>
              <p:custDataLst>
                <p:tags r:id="rId184"/>
              </p:custDataLst>
            </p:nvPr>
          </p:nvPicPr>
          <p:blipFill>
            <a:blip r:embed="rId195"/>
            <a:stretch>
              <a:fillRect/>
            </a:stretch>
          </p:blipFill>
          <p:spPr>
            <a:xfrm>
              <a:off x="-2815622" y="-329293"/>
              <a:ext cx="6596444" cy="1408298"/>
            </a:xfrm>
            <a:prstGeom prst="rect">
              <a:avLst/>
            </a:prstGeom>
          </p:spPr>
        </p:pic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CA066F2E-745F-4152-8847-4C1719EABE9B}"/>
                </a:ext>
              </a:extLst>
            </p:cNvPr>
            <p:cNvGrpSpPr/>
            <p:nvPr/>
          </p:nvGrpSpPr>
          <p:grpSpPr>
            <a:xfrm>
              <a:off x="745915" y="430538"/>
              <a:ext cx="11014419" cy="439800"/>
              <a:chOff x="745915" y="430538"/>
              <a:chExt cx="11014419" cy="439800"/>
            </a:xfrm>
          </p:grpSpPr>
          <p:pic>
            <p:nvPicPr>
              <p:cNvPr id="7" name="PA-图片 6">
                <a:extLst>
                  <a:ext uri="{FF2B5EF4-FFF2-40B4-BE49-F238E27FC236}">
                    <a16:creationId xmlns:a16="http://schemas.microsoft.com/office/drawing/2014/main" id="{90A7BB5B-CD5C-4B70-BD13-820DC442E29C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85"/>
                </p:custDataLst>
              </p:nvPr>
            </p:nvPicPr>
            <p:blipFill>
              <a:blip r:embed="rId19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446279" y="490881"/>
                <a:ext cx="314055" cy="319113"/>
              </a:xfrm>
              <a:prstGeom prst="rect">
                <a:avLst/>
              </a:prstGeom>
            </p:spPr>
          </p:pic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1A1E9948-F8C3-4B1A-B84A-B08AC0A7B71E}"/>
                  </a:ext>
                </a:extLst>
              </p:cNvPr>
              <p:cNvGrpSpPr/>
              <p:nvPr/>
            </p:nvGrpSpPr>
            <p:grpSpPr>
              <a:xfrm>
                <a:off x="745915" y="430538"/>
                <a:ext cx="3546316" cy="439800"/>
                <a:chOff x="850219" y="-61691"/>
                <a:chExt cx="2513359" cy="311697"/>
              </a:xfrm>
            </p:grpSpPr>
            <p:sp>
              <p:nvSpPr>
                <p:cNvPr id="9" name="PA-文本框 52">
                  <a:extLst>
                    <a:ext uri="{FF2B5EF4-FFF2-40B4-BE49-F238E27FC236}">
                      <a16:creationId xmlns:a16="http://schemas.microsoft.com/office/drawing/2014/main" id="{683256DF-6EF1-459A-9F42-953E9EF17188}"/>
                    </a:ext>
                  </a:extLst>
                </p:cNvPr>
                <p:cNvSpPr txBox="1"/>
                <p:nvPr>
                  <p:custDataLst>
                    <p:tags r:id="rId186"/>
                  </p:custDataLst>
                </p:nvPr>
              </p:nvSpPr>
              <p:spPr>
                <a:xfrm>
                  <a:off x="850219" y="-61691"/>
                  <a:ext cx="1227100" cy="3116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 defTabSz="406419">
                    <a:defRPr/>
                  </a:pPr>
                  <a:r>
                    <a:rPr lang="zh-CN" altLang="en-US" sz="2258" b="1" dirty="0">
                      <a:gradFill>
                        <a:gsLst>
                          <a:gs pos="100000">
                            <a:srgbClr val="257B30"/>
                          </a:gs>
                          <a:gs pos="0">
                            <a:srgbClr val="2C9038"/>
                          </a:gs>
                        </a:gsLst>
                        <a:lin ang="2700000" scaled="0"/>
                      </a:gradFill>
                      <a:latin typeface="字体圈欣意冠黑体" panose="00000500000000000000" pitchFamily="2" charset="-122"/>
                      <a:ea typeface="字体圈欣意冠黑体" panose="00000500000000000000" pitchFamily="2" charset="-122"/>
                    </a:rPr>
                    <a:t>管理格局</a:t>
                  </a:r>
                  <a:endParaRPr lang="en-US" sz="2258" dirty="0">
                    <a:gradFill>
                      <a:gsLst>
                        <a:gs pos="100000">
                          <a:srgbClr val="257B30"/>
                        </a:gs>
                        <a:gs pos="0">
                          <a:srgbClr val="2C9038"/>
                        </a:gs>
                      </a:gsLst>
                      <a:lin ang="2700000" scaled="0"/>
                    </a:gradFill>
                    <a:latin typeface="字体圈欣意冠黑体" panose="00000500000000000000" pitchFamily="2" charset="-122"/>
                    <a:ea typeface="字体圈欣意冠黑体" panose="00000500000000000000" pitchFamily="2" charset="-122"/>
                  </a:endParaRPr>
                </a:p>
              </p:txBody>
            </p:sp>
            <p:sp>
              <p:nvSpPr>
                <p:cNvPr id="10" name="PA-矩形 1">
                  <a:extLst>
                    <a:ext uri="{FF2B5EF4-FFF2-40B4-BE49-F238E27FC236}">
                      <a16:creationId xmlns:a16="http://schemas.microsoft.com/office/drawing/2014/main" id="{E2C07DB3-5F79-414F-8291-B301F1BA4109}"/>
                    </a:ext>
                  </a:extLst>
                </p:cNvPr>
                <p:cNvSpPr/>
                <p:nvPr>
                  <p:custDataLst>
                    <p:tags r:id="rId187"/>
                  </p:custDataLst>
                </p:nvPr>
              </p:nvSpPr>
              <p:spPr>
                <a:xfrm>
                  <a:off x="2055488" y="76806"/>
                  <a:ext cx="1308090" cy="123152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406419">
                    <a:defRPr/>
                  </a:pPr>
                  <a:r>
                    <a:rPr lang="en-US" altLang="zh-CN" sz="1129" spc="89" dirty="0">
                      <a:solidFill>
                        <a:srgbClr val="FFFFFF">
                          <a:lumMod val="65000"/>
                          <a:alpha val="90000"/>
                        </a:srgbClr>
                      </a:solidFill>
                      <a:latin typeface="字体圈欣意冠黑体" panose="00000500000000000000" pitchFamily="2" charset="-122"/>
                      <a:ea typeface="字体圈欣意冠黑体" panose="00000500000000000000" pitchFamily="2" charset="-122"/>
                      <a:cs typeface="阿里巴巴普惠体 M" panose="00020600040101010101" pitchFamily="18" charset="-122"/>
                      <a:sym typeface="Gilroy Medium" panose="00000600000000000000" pitchFamily="50" charset="0"/>
                    </a:rPr>
                    <a:t>Management Structure</a:t>
                  </a:r>
                </a:p>
              </p:txBody>
            </p:sp>
          </p:grpSp>
        </p:grpSp>
      </p:grpSp>
      <p:grpSp>
        <p:nvGrpSpPr>
          <p:cNvPr id="24" name="PA-组合 23">
            <a:extLst>
              <a:ext uri="{FF2B5EF4-FFF2-40B4-BE49-F238E27FC236}">
                <a16:creationId xmlns:a16="http://schemas.microsoft.com/office/drawing/2014/main" id="{DE318D1F-6DFA-49A0-B983-7D1D96D55B04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3484718" y="650437"/>
            <a:ext cx="8420573" cy="6110350"/>
            <a:chOff x="3614553" y="1163498"/>
            <a:chExt cx="7984518" cy="5793929"/>
          </a:xfrm>
          <a:scene3d>
            <a:camera prst="perspectiveLeft" fov="3300000">
              <a:rot lat="20999994" lon="1200000" rev="0"/>
            </a:camera>
            <a:lightRig rig="threePt" dir="t"/>
          </a:scene3d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47548C01-520E-449A-8FD4-ED374CC7A687}"/>
                </a:ext>
              </a:extLst>
            </p:cNvPr>
            <p:cNvGrpSpPr/>
            <p:nvPr/>
          </p:nvGrpSpPr>
          <p:grpSpPr>
            <a:xfrm>
              <a:off x="3614553" y="1586462"/>
              <a:ext cx="7484767" cy="5370965"/>
              <a:chOff x="5328969" y="2246399"/>
              <a:chExt cx="7484767" cy="5370965"/>
            </a:xfrm>
          </p:grpSpPr>
          <p:sp>
            <p:nvSpPr>
              <p:cNvPr id="472" name="PA-椭圆 471">
                <a:extLst>
                  <a:ext uri="{FF2B5EF4-FFF2-40B4-BE49-F238E27FC236}">
                    <a16:creationId xmlns:a16="http://schemas.microsoft.com/office/drawing/2014/main" id="{8A30643D-6C79-414D-8B71-5D5B45D8FEAD}"/>
                  </a:ext>
                </a:extLst>
              </p:cNvPr>
              <p:cNvSpPr/>
              <p:nvPr>
                <p:custDataLst>
                  <p:tags r:id="rId28"/>
                </p:custDataLst>
              </p:nvPr>
            </p:nvSpPr>
            <p:spPr>
              <a:xfrm rot="3018135">
                <a:off x="5577613" y="3085932"/>
                <a:ext cx="3579493" cy="3579494"/>
              </a:xfrm>
              <a:prstGeom prst="ellipse">
                <a:avLst/>
              </a:prstGeom>
              <a:noFill/>
              <a:ln w="19050" cap="flat" cmpd="sng" algn="ctr">
                <a:gradFill flip="none" rotWithShape="1">
                  <a:gsLst>
                    <a:gs pos="0">
                      <a:srgbClr val="2B8D37">
                        <a:alpha val="0"/>
                      </a:srgbClr>
                    </a:gs>
                    <a:gs pos="100000">
                      <a:srgbClr val="2B8D37">
                        <a:alpha val="70000"/>
                      </a:srgbClr>
                    </a:gs>
                  </a:gsLst>
                  <a:lin ang="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Roboto Bold"/>
                  <a:ea typeface="思源黑体 CN Bold"/>
                  <a:cs typeface="+mn-cs"/>
                </a:endParaRPr>
              </a:p>
            </p:txBody>
          </p:sp>
          <p:grpSp>
            <p:nvGrpSpPr>
              <p:cNvPr id="473" name="组合 472">
                <a:extLst>
                  <a:ext uri="{FF2B5EF4-FFF2-40B4-BE49-F238E27FC236}">
                    <a16:creationId xmlns:a16="http://schemas.microsoft.com/office/drawing/2014/main" id="{8724EE75-7653-4070-8B04-7AA974DC89B3}"/>
                  </a:ext>
                </a:extLst>
              </p:cNvPr>
              <p:cNvGrpSpPr/>
              <p:nvPr/>
            </p:nvGrpSpPr>
            <p:grpSpPr>
              <a:xfrm>
                <a:off x="6137354" y="3645675"/>
                <a:ext cx="2460009" cy="2460008"/>
                <a:chOff x="24989796" y="2924960"/>
                <a:chExt cx="7749670" cy="7749672"/>
              </a:xfrm>
            </p:grpSpPr>
            <p:sp>
              <p:nvSpPr>
                <p:cNvPr id="474" name="PA-椭圆 473">
                  <a:extLst>
                    <a:ext uri="{FF2B5EF4-FFF2-40B4-BE49-F238E27FC236}">
                      <a16:creationId xmlns:a16="http://schemas.microsoft.com/office/drawing/2014/main" id="{66C72198-653E-4DC8-A4E4-85686E90C788}"/>
                    </a:ext>
                  </a:extLst>
                </p:cNvPr>
                <p:cNvSpPr/>
                <p:nvPr>
                  <p:custDataLst>
                    <p:tags r:id="rId179"/>
                  </p:custDataLst>
                </p:nvPr>
              </p:nvSpPr>
              <p:spPr>
                <a:xfrm rot="708484">
                  <a:off x="24989796" y="2924960"/>
                  <a:ext cx="7749670" cy="7749672"/>
                </a:xfrm>
                <a:prstGeom prst="ellipse">
                  <a:avLst/>
                </a:prstGeom>
                <a:gradFill flip="none" rotWithShape="1">
                  <a:gsLst>
                    <a:gs pos="24000">
                      <a:srgbClr val="2B8D37">
                        <a:lumMod val="20000"/>
                        <a:lumOff val="80000"/>
                        <a:alpha val="0"/>
                      </a:srgbClr>
                    </a:gs>
                    <a:gs pos="100000">
                      <a:srgbClr val="2B8D37">
                        <a:alpha val="53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gradFill flip="none" rotWithShape="1">
                    <a:gsLst>
                      <a:gs pos="0">
                        <a:srgbClr val="2B8D37">
                          <a:alpha val="0"/>
                        </a:srgbClr>
                      </a:gs>
                      <a:gs pos="100000">
                        <a:srgbClr val="2B8D37"/>
                      </a:gs>
                    </a:gsLst>
                    <a:lin ang="2700000" scaled="1"/>
                    <a:tileRect/>
                  </a:gra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2C9038"/>
                    </a:solidFill>
                    <a:effectLst/>
                    <a:uLnTx/>
                    <a:uFillTx/>
                    <a:latin typeface="Roboto Bold"/>
                    <a:ea typeface="思源黑体 CN Bold"/>
                    <a:cs typeface="+mn-cs"/>
                  </a:endParaRPr>
                </a:p>
              </p:txBody>
            </p:sp>
            <p:sp>
              <p:nvSpPr>
                <p:cNvPr id="475" name="PA-椭圆 474">
                  <a:extLst>
                    <a:ext uri="{FF2B5EF4-FFF2-40B4-BE49-F238E27FC236}">
                      <a16:creationId xmlns:a16="http://schemas.microsoft.com/office/drawing/2014/main" id="{3FBF99AE-029D-4189-8B96-60326459751E}"/>
                    </a:ext>
                  </a:extLst>
                </p:cNvPr>
                <p:cNvSpPr/>
                <p:nvPr>
                  <p:custDataLst>
                    <p:tags r:id="rId180"/>
                  </p:custDataLst>
                </p:nvPr>
              </p:nvSpPr>
              <p:spPr>
                <a:xfrm rot="708484">
                  <a:off x="26075523" y="3928273"/>
                  <a:ext cx="5786627" cy="5786622"/>
                </a:xfrm>
                <a:prstGeom prst="ellipse">
                  <a:avLst/>
                </a:prstGeom>
                <a:noFill/>
                <a:ln w="6350" cap="flat" cmpd="sng" algn="ctr">
                  <a:gradFill flip="none" rotWithShape="1">
                    <a:gsLst>
                      <a:gs pos="100000">
                        <a:srgbClr val="2B8D37">
                          <a:alpha val="30000"/>
                        </a:srgbClr>
                      </a:gs>
                      <a:gs pos="49000">
                        <a:srgbClr val="2B8D37">
                          <a:alpha val="0"/>
                        </a:srgbClr>
                      </a:gs>
                    </a:gsLst>
                    <a:lin ang="18900000" scaled="1"/>
                    <a:tileRect/>
                  </a:gra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800" b="0" i="0" u="none" strike="noStrike" kern="0" cap="none" spc="0" normalizeH="0" baseline="0" noProof="0">
                    <a:ln>
                      <a:noFill/>
                    </a:ln>
                    <a:solidFill>
                      <a:srgbClr val="2C9038"/>
                    </a:solidFill>
                    <a:effectLst/>
                    <a:uLnTx/>
                    <a:uFillTx/>
                    <a:latin typeface="Roboto Bold"/>
                    <a:ea typeface="思源黑体 CN Bold"/>
                    <a:cs typeface="+mn-cs"/>
                  </a:endParaRPr>
                </a:p>
              </p:txBody>
            </p:sp>
            <p:sp>
              <p:nvSpPr>
                <p:cNvPr id="476" name="PA-椭圆 475">
                  <a:extLst>
                    <a:ext uri="{FF2B5EF4-FFF2-40B4-BE49-F238E27FC236}">
                      <a16:creationId xmlns:a16="http://schemas.microsoft.com/office/drawing/2014/main" id="{C76041C7-5855-4252-964A-78502BEFC893}"/>
                    </a:ext>
                  </a:extLst>
                </p:cNvPr>
                <p:cNvSpPr/>
                <p:nvPr>
                  <p:custDataLst>
                    <p:tags r:id="rId181"/>
                  </p:custDataLst>
                </p:nvPr>
              </p:nvSpPr>
              <p:spPr>
                <a:xfrm rot="708484">
                  <a:off x="26624035" y="4476782"/>
                  <a:ext cx="4689608" cy="4689604"/>
                </a:xfrm>
                <a:prstGeom prst="ellipse">
                  <a:avLst/>
                </a:prstGeom>
                <a:noFill/>
                <a:ln w="6350" cap="flat" cmpd="sng" algn="ctr">
                  <a:gradFill flip="none" rotWithShape="1">
                    <a:gsLst>
                      <a:gs pos="100000">
                        <a:srgbClr val="2B8D37">
                          <a:alpha val="80000"/>
                        </a:srgbClr>
                      </a:gs>
                      <a:gs pos="4000">
                        <a:srgbClr val="2B8D37">
                          <a:alpha val="0"/>
                        </a:srgbClr>
                      </a:gs>
                    </a:gsLst>
                    <a:lin ang="13500000" scaled="1"/>
                    <a:tileRect/>
                  </a:gra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800" b="0" i="0" u="none" strike="noStrike" kern="0" cap="none" spc="0" normalizeH="0" baseline="0" noProof="0">
                    <a:ln>
                      <a:noFill/>
                    </a:ln>
                    <a:solidFill>
                      <a:srgbClr val="2C9038"/>
                    </a:solidFill>
                    <a:effectLst/>
                    <a:uLnTx/>
                    <a:uFillTx/>
                    <a:latin typeface="Roboto Bold"/>
                    <a:ea typeface="思源黑体 CN Bold"/>
                    <a:cs typeface="+mn-cs"/>
                  </a:endParaRPr>
                </a:p>
              </p:txBody>
            </p:sp>
          </p:grpSp>
          <p:sp>
            <p:nvSpPr>
              <p:cNvPr id="477" name="PA-椭圆 476">
                <a:extLst>
                  <a:ext uri="{FF2B5EF4-FFF2-40B4-BE49-F238E27FC236}">
                    <a16:creationId xmlns:a16="http://schemas.microsoft.com/office/drawing/2014/main" id="{8E92E8A1-545D-4BD7-825A-8CB6068CDD9C}"/>
                  </a:ext>
                </a:extLst>
              </p:cNvPr>
              <p:cNvSpPr/>
              <p:nvPr>
                <p:custDataLst>
                  <p:tags r:id="rId29"/>
                </p:custDataLst>
              </p:nvPr>
            </p:nvSpPr>
            <p:spPr>
              <a:xfrm rot="708484">
                <a:off x="6564905" y="4073226"/>
                <a:ext cx="1604909" cy="1604906"/>
              </a:xfrm>
              <a:prstGeom prst="ellipse">
                <a:avLst/>
              </a:prstGeom>
              <a:gradFill>
                <a:gsLst>
                  <a:gs pos="0">
                    <a:srgbClr val="2B8D37">
                      <a:lumMod val="100000"/>
                    </a:srgbClr>
                  </a:gs>
                  <a:gs pos="100000">
                    <a:srgbClr val="2B8D37">
                      <a:lumMod val="75000"/>
                    </a:srgbClr>
                  </a:gs>
                </a:gsLst>
                <a:lin ang="2700000" scaled="1"/>
              </a:gradFill>
              <a:ln w="15875" cap="flat" cmpd="sng" algn="ctr">
                <a:noFill/>
                <a:prstDash val="solid"/>
                <a:miter lim="800000"/>
              </a:ln>
              <a:effectLst>
                <a:outerShdw blurRad="330200" dist="774700" dir="3600000" sx="84000" sy="84000" algn="tl" rotWithShape="0">
                  <a:srgbClr val="2B8D37">
                    <a:lumMod val="75000"/>
                    <a:alpha val="9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Roboto Bold"/>
                  <a:ea typeface="思源黑体 CN Bold"/>
                  <a:cs typeface="+mn-cs"/>
                </a:endParaRPr>
              </a:p>
            </p:txBody>
          </p:sp>
          <p:sp>
            <p:nvSpPr>
              <p:cNvPr id="505" name="PA-弧形 504">
                <a:extLst>
                  <a:ext uri="{FF2B5EF4-FFF2-40B4-BE49-F238E27FC236}">
                    <a16:creationId xmlns:a16="http://schemas.microsoft.com/office/drawing/2014/main" id="{AC4E4C3C-6035-46AC-972B-1C61E4363ED1}"/>
                  </a:ext>
                </a:extLst>
              </p:cNvPr>
              <p:cNvSpPr/>
              <p:nvPr>
                <p:custDataLst>
                  <p:tags r:id="rId30"/>
                </p:custDataLst>
              </p:nvPr>
            </p:nvSpPr>
            <p:spPr>
              <a:xfrm rot="3018135">
                <a:off x="5994639" y="3502959"/>
                <a:ext cx="2745440" cy="2745440"/>
              </a:xfrm>
              <a:prstGeom prst="arc">
                <a:avLst>
                  <a:gd name="adj1" fmla="val 16200000"/>
                  <a:gd name="adj2" fmla="val 20926245"/>
                </a:avLst>
              </a:prstGeom>
              <a:noFill/>
              <a:ln w="19050" cap="flat" cmpd="sng" algn="ctr">
                <a:gradFill flip="none" rotWithShape="1">
                  <a:gsLst>
                    <a:gs pos="0">
                      <a:srgbClr val="2B8D37">
                        <a:alpha val="0"/>
                      </a:srgbClr>
                    </a:gs>
                    <a:gs pos="95000">
                      <a:srgbClr val="2B8D37"/>
                    </a:gs>
                  </a:gsLst>
                  <a:lin ang="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Roboto Bold"/>
                  <a:ea typeface="思源黑体 CN Bold"/>
                  <a:cs typeface="+mn-cs"/>
                </a:endParaRPr>
              </a:p>
            </p:txBody>
          </p:sp>
          <p:sp>
            <p:nvSpPr>
              <p:cNvPr id="506" name="PA-弧形 505">
                <a:extLst>
                  <a:ext uri="{FF2B5EF4-FFF2-40B4-BE49-F238E27FC236}">
                    <a16:creationId xmlns:a16="http://schemas.microsoft.com/office/drawing/2014/main" id="{BDEE564E-48E7-4A27-A720-F949F125CBD6}"/>
                  </a:ext>
                </a:extLst>
              </p:cNvPr>
              <p:cNvSpPr/>
              <p:nvPr>
                <p:custDataLst>
                  <p:tags r:id="rId31"/>
                </p:custDataLst>
              </p:nvPr>
            </p:nvSpPr>
            <p:spPr>
              <a:xfrm rot="3018135">
                <a:off x="5994639" y="3502959"/>
                <a:ext cx="2745440" cy="2745440"/>
              </a:xfrm>
              <a:prstGeom prst="arc">
                <a:avLst>
                  <a:gd name="adj1" fmla="val 554134"/>
                  <a:gd name="adj2" fmla="val 5833016"/>
                </a:avLst>
              </a:prstGeom>
              <a:noFill/>
              <a:ln w="19050" cap="flat" cmpd="sng" algn="ctr">
                <a:gradFill flip="none" rotWithShape="1">
                  <a:gsLst>
                    <a:gs pos="0">
                      <a:srgbClr val="2B8D37">
                        <a:alpha val="0"/>
                      </a:srgbClr>
                    </a:gs>
                    <a:gs pos="95000">
                      <a:srgbClr val="2B8D37"/>
                    </a:gs>
                  </a:gsLst>
                  <a:lin ang="1080000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Roboto Bold"/>
                  <a:ea typeface="思源黑体 CN Bold"/>
                  <a:cs typeface="+mn-cs"/>
                </a:endParaRPr>
              </a:p>
            </p:txBody>
          </p:sp>
          <p:sp>
            <p:nvSpPr>
              <p:cNvPr id="507" name="PA-弧形 506">
                <a:extLst>
                  <a:ext uri="{FF2B5EF4-FFF2-40B4-BE49-F238E27FC236}">
                    <a16:creationId xmlns:a16="http://schemas.microsoft.com/office/drawing/2014/main" id="{3012A528-A001-4879-B2B1-B2D1DDC93269}"/>
                  </a:ext>
                </a:extLst>
              </p:cNvPr>
              <p:cNvSpPr/>
              <p:nvPr>
                <p:custDataLst>
                  <p:tags r:id="rId32"/>
                </p:custDataLst>
              </p:nvPr>
            </p:nvSpPr>
            <p:spPr>
              <a:xfrm rot="3018135">
                <a:off x="5994639" y="3502959"/>
                <a:ext cx="2745440" cy="2745440"/>
              </a:xfrm>
              <a:prstGeom prst="arc">
                <a:avLst>
                  <a:gd name="adj1" fmla="val 6975800"/>
                  <a:gd name="adj2" fmla="val 13487451"/>
                </a:avLst>
              </a:prstGeom>
              <a:noFill/>
              <a:ln w="19050" cap="flat" cmpd="sng" algn="ctr">
                <a:gradFill flip="none" rotWithShape="1">
                  <a:gsLst>
                    <a:gs pos="1000">
                      <a:srgbClr val="2B8D37">
                        <a:alpha val="0"/>
                      </a:srgbClr>
                    </a:gs>
                    <a:gs pos="95000">
                      <a:srgbClr val="2B8D37"/>
                    </a:gs>
                  </a:gsLst>
                  <a:lin ang="1620000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Roboto Bold"/>
                  <a:ea typeface="思源黑体 CN Bold"/>
                  <a:cs typeface="+mn-cs"/>
                </a:endParaRPr>
              </a:p>
            </p:txBody>
          </p:sp>
          <p:sp>
            <p:nvSpPr>
              <p:cNvPr id="511" name="PA-椭圆 510">
                <a:extLst>
                  <a:ext uri="{FF2B5EF4-FFF2-40B4-BE49-F238E27FC236}">
                    <a16:creationId xmlns:a16="http://schemas.microsoft.com/office/drawing/2014/main" id="{80109F11-B2E1-4FAF-87B6-7CF90397E574}"/>
                  </a:ext>
                </a:extLst>
              </p:cNvPr>
              <p:cNvSpPr/>
              <p:nvPr>
                <p:custDataLst>
                  <p:tags r:id="rId33"/>
                </p:custDataLst>
              </p:nvPr>
            </p:nvSpPr>
            <p:spPr>
              <a:xfrm>
                <a:off x="5328969" y="2246399"/>
                <a:ext cx="5370966" cy="5370965"/>
              </a:xfrm>
              <a:prstGeom prst="ellipse">
                <a:avLst/>
              </a:prstGeom>
              <a:noFill/>
              <a:ln w="19050" cap="flat" cmpd="sng" algn="ctr">
                <a:gradFill flip="none" rotWithShape="1">
                  <a:gsLst>
                    <a:gs pos="28600">
                      <a:srgbClr val="2B8D37">
                        <a:alpha val="0"/>
                      </a:srgbClr>
                    </a:gs>
                    <a:gs pos="0">
                      <a:srgbClr val="2B8D37">
                        <a:alpha val="0"/>
                      </a:srgbClr>
                    </a:gs>
                    <a:gs pos="100000">
                      <a:srgbClr val="2B8D37">
                        <a:alpha val="70000"/>
                      </a:srgbClr>
                    </a:gs>
                  </a:gsLst>
                  <a:lin ang="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Roboto Bold"/>
                  <a:ea typeface="思源黑体 CN Bold"/>
                  <a:cs typeface="+mn-cs"/>
                </a:endParaRPr>
              </a:p>
            </p:txBody>
          </p:sp>
          <p:sp>
            <p:nvSpPr>
              <p:cNvPr id="510" name="PA-文本框 509">
                <a:extLst>
                  <a:ext uri="{FF2B5EF4-FFF2-40B4-BE49-F238E27FC236}">
                    <a16:creationId xmlns:a16="http://schemas.microsoft.com/office/drawing/2014/main" id="{E6F2B2D4-2236-43C3-A3D0-F51D3C305E5A}"/>
                  </a:ext>
                </a:extLst>
              </p:cNvPr>
              <p:cNvSpPr txBox="1"/>
              <p:nvPr>
                <p:custDataLst>
                  <p:tags r:id="rId34"/>
                </p:custDataLst>
              </p:nvPr>
            </p:nvSpPr>
            <p:spPr>
              <a:xfrm>
                <a:off x="6697145" y="4288449"/>
                <a:ext cx="1400032" cy="10772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zh-CN" sz="3200" kern="100" dirty="0">
                    <a:solidFill>
                      <a:schemeClr val="bg1"/>
                    </a:solidFill>
                    <a:effectLst/>
                    <a:latin typeface="字体圈欣意冠黑体" panose="00000500000000000000" pitchFamily="2" charset="-122"/>
                    <a:ea typeface="字体圈欣意冠黑体" panose="00000500000000000000" pitchFamily="2" charset="-122"/>
                    <a:cs typeface="方正仿宋_GBK"/>
                  </a:rPr>
                  <a:t>运维</a:t>
                </a:r>
                <a:endParaRPr lang="en-US" altLang="zh-CN" sz="3200" kern="100" dirty="0">
                  <a:solidFill>
                    <a:schemeClr val="bg1"/>
                  </a:solidFill>
                  <a:effectLst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方正仿宋_GBK"/>
                </a:endParaRPr>
              </a:p>
              <a:p>
                <a:pPr algn="ctr"/>
                <a:r>
                  <a:rPr lang="zh-CN" altLang="zh-CN" sz="3200" kern="100" dirty="0">
                    <a:solidFill>
                      <a:schemeClr val="bg1"/>
                    </a:solidFill>
                    <a:effectLst/>
                    <a:latin typeface="字体圈欣意冠黑体" panose="00000500000000000000" pitchFamily="2" charset="-122"/>
                    <a:ea typeface="字体圈欣意冠黑体" panose="00000500000000000000" pitchFamily="2" charset="-122"/>
                    <a:cs typeface="方正仿宋_GBK"/>
                  </a:rPr>
                  <a:t>检修部</a:t>
                </a:r>
                <a:endParaRPr lang="zh-CN" altLang="en-US" sz="3200" dirty="0">
                  <a:solidFill>
                    <a:schemeClr val="bg1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F223BBBF-4A50-48C8-AF8E-EFE424D0BE9A}"/>
                  </a:ext>
                </a:extLst>
              </p:cNvPr>
              <p:cNvGrpSpPr/>
              <p:nvPr/>
            </p:nvGrpSpPr>
            <p:grpSpPr>
              <a:xfrm>
                <a:off x="8529312" y="3025236"/>
                <a:ext cx="1469354" cy="1328901"/>
                <a:chOff x="5158516" y="1876448"/>
                <a:chExt cx="1874038" cy="1694902"/>
              </a:xfrm>
            </p:grpSpPr>
            <p:sp>
              <p:nvSpPr>
                <p:cNvPr id="512" name="PA-椭圆 511">
                  <a:extLst>
                    <a:ext uri="{FF2B5EF4-FFF2-40B4-BE49-F238E27FC236}">
                      <a16:creationId xmlns:a16="http://schemas.microsoft.com/office/drawing/2014/main" id="{40D66BA6-77FA-4964-A82C-969BCE1D29C1}"/>
                    </a:ext>
                  </a:extLst>
                </p:cNvPr>
                <p:cNvSpPr/>
                <p:nvPr>
                  <p:custDataLst>
                    <p:tags r:id="rId177"/>
                  </p:custDataLst>
                </p:nvPr>
              </p:nvSpPr>
              <p:spPr>
                <a:xfrm rot="21214235">
                  <a:off x="5217436" y="1876448"/>
                  <a:ext cx="1694905" cy="1694902"/>
                </a:xfrm>
                <a:prstGeom prst="ellipse">
                  <a:avLst/>
                </a:prstGeom>
                <a:gradFill>
                  <a:gsLst>
                    <a:gs pos="77000">
                      <a:srgbClr val="25792F">
                        <a:alpha val="20000"/>
                      </a:srgbClr>
                    </a:gs>
                    <a:gs pos="34000">
                      <a:srgbClr val="278032">
                        <a:alpha val="32000"/>
                      </a:srgbClr>
                    </a:gs>
                    <a:gs pos="1000">
                      <a:srgbClr val="2B8D37">
                        <a:alpha val="43000"/>
                      </a:srgbClr>
                    </a:gs>
                    <a:gs pos="100000">
                      <a:srgbClr val="2B8D37">
                        <a:lumMod val="75000"/>
                        <a:alpha val="23000"/>
                      </a:srgbClr>
                    </a:gs>
                  </a:gsLst>
                  <a:lin ang="2700000" scaled="1"/>
                </a:gradFill>
                <a:ln w="15875" cap="flat" cmpd="sng" algn="ctr">
                  <a:noFill/>
                  <a:prstDash val="solid"/>
                  <a:miter lim="800000"/>
                </a:ln>
                <a:effectLst>
                  <a:outerShdw blurRad="330200" dist="774700" dir="3600000" sx="84000" sy="84000" algn="tl" rotWithShape="0">
                    <a:srgbClr val="2B8D37">
                      <a:lumMod val="75000"/>
                      <a:alpha val="9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2C9038"/>
                    </a:solidFill>
                    <a:effectLst/>
                    <a:uLnTx/>
                    <a:uFillTx/>
                    <a:latin typeface="Roboto Bold"/>
                    <a:ea typeface="思源黑体 CN Bold"/>
                    <a:cs typeface="+mn-cs"/>
                  </a:endParaRPr>
                </a:p>
              </p:txBody>
            </p:sp>
            <p:sp>
              <p:nvSpPr>
                <p:cNvPr id="514" name="PA-文本框 513">
                  <a:extLst>
                    <a:ext uri="{FF2B5EF4-FFF2-40B4-BE49-F238E27FC236}">
                      <a16:creationId xmlns:a16="http://schemas.microsoft.com/office/drawing/2014/main" id="{6E174A6B-51B1-4AE6-A26A-DAD91AD77113}"/>
                    </a:ext>
                  </a:extLst>
                </p:cNvPr>
                <p:cNvSpPr txBox="1"/>
                <p:nvPr>
                  <p:custDataLst>
                    <p:tags r:id="rId178"/>
                  </p:custDataLst>
                </p:nvPr>
              </p:nvSpPr>
              <p:spPr>
                <a:xfrm>
                  <a:off x="5158516" y="2206773"/>
                  <a:ext cx="1874038" cy="1079039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2400" kern="100" dirty="0">
                      <a:solidFill>
                        <a:srgbClr val="2C9038"/>
                      </a:solidFill>
                      <a:effectLst/>
                      <a:latin typeface="字体圈欣意冠黑体" panose="00000500000000000000" pitchFamily="2" charset="-122"/>
                      <a:ea typeface="字体圈欣意冠黑体" panose="00000500000000000000" pitchFamily="2" charset="-122"/>
                      <a:cs typeface="方正仿宋_GBK"/>
                    </a:rPr>
                    <a:t>运检</a:t>
                  </a:r>
                  <a:endParaRPr lang="en-US" altLang="zh-CN" sz="2400" kern="100" dirty="0">
                    <a:solidFill>
                      <a:srgbClr val="2C9038"/>
                    </a:solidFill>
                    <a:effectLst/>
                    <a:latin typeface="字体圈欣意冠黑体" panose="00000500000000000000" pitchFamily="2" charset="-122"/>
                    <a:ea typeface="字体圈欣意冠黑体" panose="00000500000000000000" pitchFamily="2" charset="-122"/>
                    <a:cs typeface="方正仿宋_GBK"/>
                  </a:endParaRPr>
                </a:p>
                <a:p>
                  <a:pPr algn="ctr"/>
                  <a:r>
                    <a:rPr lang="zh-CN" altLang="en-US" sz="2400" kern="100" dirty="0">
                      <a:solidFill>
                        <a:srgbClr val="2C9038"/>
                      </a:solidFill>
                      <a:effectLst/>
                      <a:latin typeface="字体圈欣意冠黑体" panose="00000500000000000000" pitchFamily="2" charset="-122"/>
                      <a:ea typeface="字体圈欣意冠黑体" panose="00000500000000000000" pitchFamily="2" charset="-122"/>
                      <a:cs typeface="方正仿宋_GBK"/>
                    </a:rPr>
                    <a:t>指挥中心</a:t>
                  </a:r>
                </a:p>
              </p:txBody>
            </p:sp>
          </p:grpSp>
          <p:grpSp>
            <p:nvGrpSpPr>
              <p:cNvPr id="515" name="组合 514">
                <a:extLst>
                  <a:ext uri="{FF2B5EF4-FFF2-40B4-BE49-F238E27FC236}">
                    <a16:creationId xmlns:a16="http://schemas.microsoft.com/office/drawing/2014/main" id="{8A251EF7-30D0-4565-B185-C3C7F4560588}"/>
                  </a:ext>
                </a:extLst>
              </p:cNvPr>
              <p:cNvGrpSpPr/>
              <p:nvPr/>
            </p:nvGrpSpPr>
            <p:grpSpPr>
              <a:xfrm>
                <a:off x="8605921" y="5337012"/>
                <a:ext cx="1469354" cy="1328901"/>
                <a:chOff x="5158516" y="1876448"/>
                <a:chExt cx="1874038" cy="1694902"/>
              </a:xfrm>
            </p:grpSpPr>
            <p:sp>
              <p:nvSpPr>
                <p:cNvPr id="516" name="PA-椭圆 515">
                  <a:extLst>
                    <a:ext uri="{FF2B5EF4-FFF2-40B4-BE49-F238E27FC236}">
                      <a16:creationId xmlns:a16="http://schemas.microsoft.com/office/drawing/2014/main" id="{5D13C374-F00A-4F1A-B6A2-52633DA97DF6}"/>
                    </a:ext>
                  </a:extLst>
                </p:cNvPr>
                <p:cNvSpPr/>
                <p:nvPr>
                  <p:custDataLst>
                    <p:tags r:id="rId175"/>
                  </p:custDataLst>
                </p:nvPr>
              </p:nvSpPr>
              <p:spPr>
                <a:xfrm rot="21214235">
                  <a:off x="5217436" y="1876448"/>
                  <a:ext cx="1694905" cy="1694902"/>
                </a:xfrm>
                <a:prstGeom prst="ellipse">
                  <a:avLst/>
                </a:prstGeom>
                <a:gradFill>
                  <a:gsLst>
                    <a:gs pos="77000">
                      <a:srgbClr val="25792F">
                        <a:alpha val="20000"/>
                      </a:srgbClr>
                    </a:gs>
                    <a:gs pos="34000">
                      <a:srgbClr val="278032">
                        <a:alpha val="32000"/>
                      </a:srgbClr>
                    </a:gs>
                    <a:gs pos="1000">
                      <a:srgbClr val="2B8D37">
                        <a:alpha val="43000"/>
                      </a:srgbClr>
                    </a:gs>
                    <a:gs pos="100000">
                      <a:srgbClr val="2B8D37">
                        <a:lumMod val="75000"/>
                        <a:alpha val="23000"/>
                      </a:srgbClr>
                    </a:gs>
                  </a:gsLst>
                  <a:lin ang="2700000" scaled="1"/>
                </a:gradFill>
                <a:ln w="15875" cap="flat" cmpd="sng" algn="ctr">
                  <a:noFill/>
                  <a:prstDash val="solid"/>
                  <a:miter lim="800000"/>
                </a:ln>
                <a:effectLst>
                  <a:outerShdw blurRad="330200" dist="774700" dir="3600000" sx="84000" sy="84000" algn="tl" rotWithShape="0">
                    <a:srgbClr val="2B8D37">
                      <a:lumMod val="75000"/>
                      <a:alpha val="9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2C9038"/>
                    </a:solidFill>
                    <a:effectLst/>
                    <a:uLnTx/>
                    <a:uFillTx/>
                    <a:latin typeface="Roboto Bold"/>
                    <a:ea typeface="思源黑体 CN Bold"/>
                    <a:cs typeface="+mn-cs"/>
                  </a:endParaRPr>
                </a:p>
              </p:txBody>
            </p:sp>
            <p:sp>
              <p:nvSpPr>
                <p:cNvPr id="517" name="PA-文本框 516">
                  <a:extLst>
                    <a:ext uri="{FF2B5EF4-FFF2-40B4-BE49-F238E27FC236}">
                      <a16:creationId xmlns:a16="http://schemas.microsoft.com/office/drawing/2014/main" id="{761EEC66-1E31-4FB0-B53E-E1D1546F9EE2}"/>
                    </a:ext>
                  </a:extLst>
                </p:cNvPr>
                <p:cNvSpPr txBox="1"/>
                <p:nvPr>
                  <p:custDataLst>
                    <p:tags r:id="rId176"/>
                  </p:custDataLst>
                </p:nvPr>
              </p:nvSpPr>
              <p:spPr>
                <a:xfrm>
                  <a:off x="5158516" y="2206773"/>
                  <a:ext cx="1874038" cy="1079039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2400" kern="100" dirty="0">
                      <a:solidFill>
                        <a:srgbClr val="2C9038"/>
                      </a:solidFill>
                      <a:effectLst/>
                      <a:latin typeface="字体圈欣意冠黑体" panose="00000500000000000000" pitchFamily="2" charset="-122"/>
                      <a:ea typeface="字体圈欣意冠黑体" panose="00000500000000000000" pitchFamily="2" charset="-122"/>
                      <a:cs typeface="方正仿宋_GBK"/>
                    </a:rPr>
                    <a:t>航巡</a:t>
                  </a:r>
                  <a:endParaRPr lang="en-US" altLang="zh-CN" sz="2400" kern="100" dirty="0">
                    <a:solidFill>
                      <a:srgbClr val="2C9038"/>
                    </a:solidFill>
                    <a:effectLst/>
                    <a:latin typeface="字体圈欣意冠黑体" panose="00000500000000000000" pitchFamily="2" charset="-122"/>
                    <a:ea typeface="字体圈欣意冠黑体" panose="00000500000000000000" pitchFamily="2" charset="-122"/>
                    <a:cs typeface="方正仿宋_GBK"/>
                  </a:endParaRPr>
                </a:p>
                <a:p>
                  <a:pPr algn="ctr"/>
                  <a:r>
                    <a:rPr lang="zh-CN" altLang="en-US" sz="2400" kern="100" dirty="0">
                      <a:solidFill>
                        <a:srgbClr val="2C9038"/>
                      </a:solidFill>
                      <a:effectLst/>
                      <a:latin typeface="字体圈欣意冠黑体" panose="00000500000000000000" pitchFamily="2" charset="-122"/>
                      <a:ea typeface="字体圈欣意冠黑体" panose="00000500000000000000" pitchFamily="2" charset="-122"/>
                      <a:cs typeface="方正仿宋_GBK"/>
                    </a:rPr>
                    <a:t>中心</a:t>
                  </a:r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DCA08C29-0816-48E2-A596-A0EFCFBD2312}"/>
                  </a:ext>
                </a:extLst>
              </p:cNvPr>
              <p:cNvGrpSpPr/>
              <p:nvPr/>
            </p:nvGrpSpPr>
            <p:grpSpPr>
              <a:xfrm>
                <a:off x="9651232" y="2737192"/>
                <a:ext cx="2068682" cy="642363"/>
                <a:chOff x="7788543" y="3051133"/>
                <a:chExt cx="2441331" cy="758078"/>
              </a:xfrm>
            </p:grpSpPr>
            <p:grpSp>
              <p:nvGrpSpPr>
                <p:cNvPr id="519" name="组合 518">
                  <a:extLst>
                    <a:ext uri="{FF2B5EF4-FFF2-40B4-BE49-F238E27FC236}">
                      <a16:creationId xmlns:a16="http://schemas.microsoft.com/office/drawing/2014/main" id="{2BEF1090-43D5-4C3F-8ABC-6B3200941AEA}"/>
                    </a:ext>
                  </a:extLst>
                </p:cNvPr>
                <p:cNvGrpSpPr/>
                <p:nvPr/>
              </p:nvGrpSpPr>
              <p:grpSpPr>
                <a:xfrm flipH="1">
                  <a:off x="7788543" y="3051133"/>
                  <a:ext cx="2441331" cy="758078"/>
                  <a:chOff x="2054131" y="2476312"/>
                  <a:chExt cx="4454838" cy="785222"/>
                </a:xfrm>
              </p:grpSpPr>
              <p:grpSp>
                <p:nvGrpSpPr>
                  <p:cNvPr id="521" name="组合 520">
                    <a:extLst>
                      <a:ext uri="{FF2B5EF4-FFF2-40B4-BE49-F238E27FC236}">
                        <a16:creationId xmlns:a16="http://schemas.microsoft.com/office/drawing/2014/main" id="{EFD5A82D-D802-4848-A2F1-B0AE0A2C6214}"/>
                      </a:ext>
                    </a:extLst>
                  </p:cNvPr>
                  <p:cNvGrpSpPr/>
                  <p:nvPr/>
                </p:nvGrpSpPr>
                <p:grpSpPr>
                  <a:xfrm flipH="1">
                    <a:off x="2054131" y="2514466"/>
                    <a:ext cx="4454838" cy="747068"/>
                    <a:chOff x="9534749" y="1499084"/>
                    <a:chExt cx="5054786" cy="981559"/>
                  </a:xfrm>
                </p:grpSpPr>
                <p:sp>
                  <p:nvSpPr>
                    <p:cNvPr id="523" name="PA-平行四边形 109">
                      <a:extLst>
                        <a:ext uri="{FF2B5EF4-FFF2-40B4-BE49-F238E27FC236}">
                          <a16:creationId xmlns:a16="http://schemas.microsoft.com/office/drawing/2014/main" id="{86E66D87-82BB-43BF-9C46-3AF17BF8767B}"/>
                        </a:ext>
                      </a:extLst>
                    </p:cNvPr>
                    <p:cNvSpPr/>
                    <p:nvPr>
                      <p:custDataLst>
                        <p:tags r:id="rId173"/>
                      </p:custDataLst>
                    </p:nvPr>
                  </p:nvSpPr>
                  <p:spPr>
                    <a:xfrm>
                      <a:off x="9534749" y="1613440"/>
                      <a:ext cx="4812959" cy="867203"/>
                    </a:xfrm>
                    <a:prstGeom prst="parallelogram">
                      <a:avLst/>
                    </a:prstGeom>
                    <a:gradFill>
                      <a:gsLst>
                        <a:gs pos="0">
                          <a:schemeClr val="bg1">
                            <a:alpha val="50000"/>
                          </a:schemeClr>
                        </a:gs>
                        <a:gs pos="43000">
                          <a:schemeClr val="bg1">
                            <a:alpha val="50000"/>
                          </a:schemeClr>
                        </a:gs>
                        <a:gs pos="71000">
                          <a:schemeClr val="bg1">
                            <a:alpha val="0"/>
                          </a:schemeClr>
                        </a:gs>
                      </a:gsLst>
                      <a:lin ang="8100000" scaled="0"/>
                    </a:gradFill>
                    <a:ln w="19050">
                      <a:gradFill>
                        <a:gsLst>
                          <a:gs pos="4000">
                            <a:srgbClr val="24762E"/>
                          </a:gs>
                          <a:gs pos="52000">
                            <a:srgbClr val="2C9038">
                              <a:alpha val="0"/>
                            </a:srgbClr>
                          </a:gs>
                        </a:gsLst>
                        <a:lin ang="8100000" scaled="0"/>
                      </a:gra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24972" tIns="12486" rIns="24972" bIns="12486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defTabSz="124863">
                        <a:defRPr/>
                      </a:pPr>
                      <a:endParaRPr lang="zh-CN" altLang="en-US" sz="400" dirty="0">
                        <a:solidFill>
                          <a:srgbClr val="2C9038"/>
                        </a:solidFill>
                        <a:latin typeface="Calibri" panose="020F0502020204030204"/>
                        <a:ea typeface="等线" panose="02010600030101010101" pitchFamily="2" charset="-122"/>
                      </a:endParaRPr>
                    </a:p>
                  </p:txBody>
                </p:sp>
                <p:sp>
                  <p:nvSpPr>
                    <p:cNvPr id="524" name="PA-平行四边形 110">
                      <a:extLst>
                        <a:ext uri="{FF2B5EF4-FFF2-40B4-BE49-F238E27FC236}">
                          <a16:creationId xmlns:a16="http://schemas.microsoft.com/office/drawing/2014/main" id="{929CA731-706A-4025-87C8-90A51B070ECA}"/>
                        </a:ext>
                      </a:extLst>
                    </p:cNvPr>
                    <p:cNvSpPr/>
                    <p:nvPr>
                      <p:custDataLst>
                        <p:tags r:id="rId174"/>
                      </p:custDataLst>
                    </p:nvPr>
                  </p:nvSpPr>
                  <p:spPr>
                    <a:xfrm>
                      <a:off x="9695354" y="1499084"/>
                      <a:ext cx="4894181" cy="867203"/>
                    </a:xfrm>
                    <a:prstGeom prst="parallelogram">
                      <a:avLst/>
                    </a:prstGeom>
                    <a:noFill/>
                    <a:ln w="19050">
                      <a:gradFill>
                        <a:gsLst>
                          <a:gs pos="4000">
                            <a:srgbClr val="24762E">
                              <a:alpha val="63000"/>
                            </a:srgbClr>
                          </a:gs>
                          <a:gs pos="52000">
                            <a:srgbClr val="2C9038">
                              <a:alpha val="0"/>
                            </a:srgbClr>
                          </a:gs>
                        </a:gsLst>
                        <a:lin ang="8100000" scaled="0"/>
                      </a:gra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24972" tIns="12486" rIns="24972" bIns="12486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defTabSz="124863">
                        <a:defRPr/>
                      </a:pPr>
                      <a:endParaRPr lang="zh-CN" altLang="en-US" sz="400">
                        <a:solidFill>
                          <a:srgbClr val="2C9038"/>
                        </a:solidFill>
                        <a:latin typeface="Calibri" panose="020F0502020204030204"/>
                        <a:ea typeface="等线" panose="02010600030101010101" pitchFamily="2" charset="-122"/>
                      </a:endParaRPr>
                    </a:p>
                  </p:txBody>
                </p:sp>
              </p:grpSp>
              <p:pic>
                <p:nvPicPr>
                  <p:cNvPr id="522" name="PA-图片 108">
                    <a:extLst>
                      <a:ext uri="{FF2B5EF4-FFF2-40B4-BE49-F238E27FC236}">
                        <a16:creationId xmlns:a16="http://schemas.microsoft.com/office/drawing/2014/main" id="{52B20229-3563-49C9-8D84-9D5FB4B55919}"/>
                      </a:ext>
                    </a:extLst>
                  </p:cNvPr>
                  <p:cNvPicPr>
                    <a:picLocks noChangeAspect="1"/>
                  </p:cNvPicPr>
                  <p:nvPr>
                    <p:custDataLst>
                      <p:tags r:id="rId172"/>
                    </p:custDataLst>
                  </p:nvPr>
                </p:nvPicPr>
                <p:blipFill>
                  <a:blip r:embed="rId197" cstate="email">
                    <a:alphaModFix amt="80000"/>
                    <a:biLevel thresh="25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3073986" y="2476312"/>
                    <a:ext cx="1658264" cy="249262"/>
                  </a:xfrm>
                  <a:prstGeom prst="rect">
                    <a:avLst/>
                  </a:prstGeom>
                </p:spPr>
              </p:pic>
            </p:grpSp>
            <p:sp>
              <p:nvSpPr>
                <p:cNvPr id="525" name="PA-文本框 524">
                  <a:extLst>
                    <a:ext uri="{FF2B5EF4-FFF2-40B4-BE49-F238E27FC236}">
                      <a16:creationId xmlns:a16="http://schemas.microsoft.com/office/drawing/2014/main" id="{054C6CD3-3042-446D-ABF0-5BF88C1622A8}"/>
                    </a:ext>
                  </a:extLst>
                </p:cNvPr>
                <p:cNvSpPr txBox="1"/>
                <p:nvPr>
                  <p:custDataLst>
                    <p:tags r:id="rId171"/>
                  </p:custDataLst>
                </p:nvPr>
              </p:nvSpPr>
              <p:spPr>
                <a:xfrm>
                  <a:off x="9239981" y="3242116"/>
                  <a:ext cx="747109" cy="48311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2000" kern="100" dirty="0">
                      <a:solidFill>
                        <a:srgbClr val="2C9038"/>
                      </a:solidFill>
                      <a:effectLst/>
                      <a:latin typeface="字体圈欣意冠黑体" panose="00000500000000000000" pitchFamily="2" charset="-122"/>
                      <a:ea typeface="字体圈欣意冠黑体" panose="00000500000000000000" pitchFamily="2" charset="-122"/>
                      <a:cs typeface="方正仿宋_GBK"/>
                    </a:rPr>
                    <a:t>东疆</a:t>
                  </a:r>
                </a:p>
              </p:txBody>
            </p:sp>
          </p:grpSp>
          <p:grpSp>
            <p:nvGrpSpPr>
              <p:cNvPr id="526" name="组合 525">
                <a:extLst>
                  <a:ext uri="{FF2B5EF4-FFF2-40B4-BE49-F238E27FC236}">
                    <a16:creationId xmlns:a16="http://schemas.microsoft.com/office/drawing/2014/main" id="{B33664ED-2F91-42F9-AECC-F680258D887E}"/>
                  </a:ext>
                </a:extLst>
              </p:cNvPr>
              <p:cNvGrpSpPr/>
              <p:nvPr/>
            </p:nvGrpSpPr>
            <p:grpSpPr>
              <a:xfrm>
                <a:off x="10351012" y="3626137"/>
                <a:ext cx="2068682" cy="642363"/>
                <a:chOff x="7788543" y="3051133"/>
                <a:chExt cx="2441331" cy="758078"/>
              </a:xfrm>
            </p:grpSpPr>
            <p:grpSp>
              <p:nvGrpSpPr>
                <p:cNvPr id="527" name="组合 526">
                  <a:extLst>
                    <a:ext uri="{FF2B5EF4-FFF2-40B4-BE49-F238E27FC236}">
                      <a16:creationId xmlns:a16="http://schemas.microsoft.com/office/drawing/2014/main" id="{76780F7F-7518-45FD-B518-57ED912DBA0D}"/>
                    </a:ext>
                  </a:extLst>
                </p:cNvPr>
                <p:cNvGrpSpPr/>
                <p:nvPr/>
              </p:nvGrpSpPr>
              <p:grpSpPr>
                <a:xfrm flipH="1">
                  <a:off x="7788543" y="3051133"/>
                  <a:ext cx="2441331" cy="758078"/>
                  <a:chOff x="2054131" y="2476312"/>
                  <a:chExt cx="4454838" cy="785222"/>
                </a:xfrm>
              </p:grpSpPr>
              <p:grpSp>
                <p:nvGrpSpPr>
                  <p:cNvPr id="529" name="组合 528">
                    <a:extLst>
                      <a:ext uri="{FF2B5EF4-FFF2-40B4-BE49-F238E27FC236}">
                        <a16:creationId xmlns:a16="http://schemas.microsoft.com/office/drawing/2014/main" id="{470DA05A-7F5D-4EDC-A2D5-7E49C7E22332}"/>
                      </a:ext>
                    </a:extLst>
                  </p:cNvPr>
                  <p:cNvGrpSpPr/>
                  <p:nvPr/>
                </p:nvGrpSpPr>
                <p:grpSpPr>
                  <a:xfrm flipH="1">
                    <a:off x="2054131" y="2514466"/>
                    <a:ext cx="4454838" cy="747068"/>
                    <a:chOff x="9534749" y="1499084"/>
                    <a:chExt cx="5054786" cy="981559"/>
                  </a:xfrm>
                </p:grpSpPr>
                <p:sp>
                  <p:nvSpPr>
                    <p:cNvPr id="531" name="PA-平行四边形 109">
                      <a:extLst>
                        <a:ext uri="{FF2B5EF4-FFF2-40B4-BE49-F238E27FC236}">
                          <a16:creationId xmlns:a16="http://schemas.microsoft.com/office/drawing/2014/main" id="{619737A5-03B9-448F-8539-80029A8B2DFC}"/>
                        </a:ext>
                      </a:extLst>
                    </p:cNvPr>
                    <p:cNvSpPr/>
                    <p:nvPr>
                      <p:custDataLst>
                        <p:tags r:id="rId169"/>
                      </p:custDataLst>
                    </p:nvPr>
                  </p:nvSpPr>
                  <p:spPr>
                    <a:xfrm>
                      <a:off x="9534749" y="1613440"/>
                      <a:ext cx="4812959" cy="867203"/>
                    </a:xfrm>
                    <a:prstGeom prst="parallelogram">
                      <a:avLst/>
                    </a:prstGeom>
                    <a:gradFill>
                      <a:gsLst>
                        <a:gs pos="0">
                          <a:schemeClr val="bg1">
                            <a:alpha val="50000"/>
                          </a:schemeClr>
                        </a:gs>
                        <a:gs pos="43000">
                          <a:schemeClr val="bg1">
                            <a:alpha val="50000"/>
                          </a:schemeClr>
                        </a:gs>
                        <a:gs pos="71000">
                          <a:schemeClr val="bg1">
                            <a:alpha val="0"/>
                          </a:schemeClr>
                        </a:gs>
                      </a:gsLst>
                      <a:lin ang="8100000" scaled="0"/>
                    </a:gradFill>
                    <a:ln w="19050">
                      <a:gradFill>
                        <a:gsLst>
                          <a:gs pos="4000">
                            <a:srgbClr val="24762E"/>
                          </a:gs>
                          <a:gs pos="52000">
                            <a:srgbClr val="2C9038">
                              <a:alpha val="0"/>
                            </a:srgbClr>
                          </a:gs>
                        </a:gsLst>
                        <a:lin ang="8100000" scaled="0"/>
                      </a:gra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24972" tIns="12486" rIns="24972" bIns="12486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defTabSz="124863">
                        <a:defRPr/>
                      </a:pPr>
                      <a:endParaRPr lang="zh-CN" altLang="en-US" sz="400" dirty="0">
                        <a:solidFill>
                          <a:srgbClr val="2C9038"/>
                        </a:solidFill>
                        <a:latin typeface="Calibri" panose="020F0502020204030204"/>
                        <a:ea typeface="等线" panose="02010600030101010101" pitchFamily="2" charset="-122"/>
                      </a:endParaRPr>
                    </a:p>
                  </p:txBody>
                </p:sp>
                <p:sp>
                  <p:nvSpPr>
                    <p:cNvPr id="532" name="PA-平行四边形 110">
                      <a:extLst>
                        <a:ext uri="{FF2B5EF4-FFF2-40B4-BE49-F238E27FC236}">
                          <a16:creationId xmlns:a16="http://schemas.microsoft.com/office/drawing/2014/main" id="{F62C4C86-56BA-4D4A-8BE5-7A3410491827}"/>
                        </a:ext>
                      </a:extLst>
                    </p:cNvPr>
                    <p:cNvSpPr/>
                    <p:nvPr>
                      <p:custDataLst>
                        <p:tags r:id="rId170"/>
                      </p:custDataLst>
                    </p:nvPr>
                  </p:nvSpPr>
                  <p:spPr>
                    <a:xfrm>
                      <a:off x="9695354" y="1499084"/>
                      <a:ext cx="4894181" cy="867203"/>
                    </a:xfrm>
                    <a:prstGeom prst="parallelogram">
                      <a:avLst/>
                    </a:prstGeom>
                    <a:noFill/>
                    <a:ln w="19050">
                      <a:gradFill>
                        <a:gsLst>
                          <a:gs pos="4000">
                            <a:srgbClr val="24762E">
                              <a:alpha val="63000"/>
                            </a:srgbClr>
                          </a:gs>
                          <a:gs pos="52000">
                            <a:srgbClr val="2C9038">
                              <a:alpha val="0"/>
                            </a:srgbClr>
                          </a:gs>
                        </a:gsLst>
                        <a:lin ang="8100000" scaled="0"/>
                      </a:gra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24972" tIns="12486" rIns="24972" bIns="12486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defTabSz="124863">
                        <a:defRPr/>
                      </a:pPr>
                      <a:endParaRPr lang="zh-CN" altLang="en-US" sz="400">
                        <a:solidFill>
                          <a:srgbClr val="2C9038"/>
                        </a:solidFill>
                        <a:latin typeface="Calibri" panose="020F0502020204030204"/>
                        <a:ea typeface="等线" panose="02010600030101010101" pitchFamily="2" charset="-122"/>
                      </a:endParaRPr>
                    </a:p>
                  </p:txBody>
                </p:sp>
              </p:grpSp>
              <p:pic>
                <p:nvPicPr>
                  <p:cNvPr id="530" name="PA-图片 108">
                    <a:extLst>
                      <a:ext uri="{FF2B5EF4-FFF2-40B4-BE49-F238E27FC236}">
                        <a16:creationId xmlns:a16="http://schemas.microsoft.com/office/drawing/2014/main" id="{E69AB089-46DD-45AC-A4BC-070693DD6470}"/>
                      </a:ext>
                    </a:extLst>
                  </p:cNvPr>
                  <p:cNvPicPr>
                    <a:picLocks noChangeAspect="1"/>
                  </p:cNvPicPr>
                  <p:nvPr>
                    <p:custDataLst>
                      <p:tags r:id="rId168"/>
                    </p:custDataLst>
                  </p:nvPr>
                </p:nvPicPr>
                <p:blipFill>
                  <a:blip r:embed="rId197" cstate="email">
                    <a:alphaModFix amt="80000"/>
                    <a:biLevel thresh="25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3073986" y="2476312"/>
                    <a:ext cx="1658264" cy="249262"/>
                  </a:xfrm>
                  <a:prstGeom prst="rect">
                    <a:avLst/>
                  </a:prstGeom>
                </p:spPr>
              </p:pic>
            </p:grpSp>
            <p:sp>
              <p:nvSpPr>
                <p:cNvPr id="528" name="PA-文本框 527">
                  <a:extLst>
                    <a:ext uri="{FF2B5EF4-FFF2-40B4-BE49-F238E27FC236}">
                      <a16:creationId xmlns:a16="http://schemas.microsoft.com/office/drawing/2014/main" id="{7FC45CD7-6583-46C5-8971-DBD79E4B4EB9}"/>
                    </a:ext>
                  </a:extLst>
                </p:cNvPr>
                <p:cNvSpPr txBox="1"/>
                <p:nvPr>
                  <p:custDataLst>
                    <p:tags r:id="rId167"/>
                  </p:custDataLst>
                </p:nvPr>
              </p:nvSpPr>
              <p:spPr>
                <a:xfrm>
                  <a:off x="8545669" y="3242116"/>
                  <a:ext cx="1441421" cy="48311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2000" kern="100" dirty="0">
                      <a:solidFill>
                        <a:srgbClr val="2C9038"/>
                      </a:solidFill>
                      <a:effectLst/>
                      <a:latin typeface="字体圈欣意冠黑体" panose="00000500000000000000" pitchFamily="2" charset="-122"/>
                      <a:ea typeface="字体圈欣意冠黑体" panose="00000500000000000000" pitchFamily="2" charset="-122"/>
                      <a:cs typeface="方正仿宋_GBK"/>
                    </a:rPr>
                    <a:t>乌鲁木齐</a:t>
                  </a:r>
                </a:p>
              </p:txBody>
            </p:sp>
          </p:grpSp>
          <p:grpSp>
            <p:nvGrpSpPr>
              <p:cNvPr id="533" name="组合 532">
                <a:extLst>
                  <a:ext uri="{FF2B5EF4-FFF2-40B4-BE49-F238E27FC236}">
                    <a16:creationId xmlns:a16="http://schemas.microsoft.com/office/drawing/2014/main" id="{F3CBB2EE-A176-4893-9971-E6697A2E860C}"/>
                  </a:ext>
                </a:extLst>
              </p:cNvPr>
              <p:cNvGrpSpPr/>
              <p:nvPr/>
            </p:nvGrpSpPr>
            <p:grpSpPr>
              <a:xfrm>
                <a:off x="10745054" y="4515082"/>
                <a:ext cx="2068682" cy="642363"/>
                <a:chOff x="7788543" y="3051133"/>
                <a:chExt cx="2441331" cy="758078"/>
              </a:xfrm>
            </p:grpSpPr>
            <p:grpSp>
              <p:nvGrpSpPr>
                <p:cNvPr id="534" name="组合 533">
                  <a:extLst>
                    <a:ext uri="{FF2B5EF4-FFF2-40B4-BE49-F238E27FC236}">
                      <a16:creationId xmlns:a16="http://schemas.microsoft.com/office/drawing/2014/main" id="{C8D00E72-D40D-4D90-86BE-64A1034290D1}"/>
                    </a:ext>
                  </a:extLst>
                </p:cNvPr>
                <p:cNvGrpSpPr/>
                <p:nvPr/>
              </p:nvGrpSpPr>
              <p:grpSpPr>
                <a:xfrm flipH="1">
                  <a:off x="7788543" y="3051133"/>
                  <a:ext cx="2441331" cy="758078"/>
                  <a:chOff x="2054131" y="2476312"/>
                  <a:chExt cx="4454838" cy="785222"/>
                </a:xfrm>
              </p:grpSpPr>
              <p:grpSp>
                <p:nvGrpSpPr>
                  <p:cNvPr id="536" name="组合 535">
                    <a:extLst>
                      <a:ext uri="{FF2B5EF4-FFF2-40B4-BE49-F238E27FC236}">
                        <a16:creationId xmlns:a16="http://schemas.microsoft.com/office/drawing/2014/main" id="{F0BEF626-69DD-41E4-9843-DD31E495917D}"/>
                      </a:ext>
                    </a:extLst>
                  </p:cNvPr>
                  <p:cNvGrpSpPr/>
                  <p:nvPr/>
                </p:nvGrpSpPr>
                <p:grpSpPr>
                  <a:xfrm flipH="1">
                    <a:off x="2054131" y="2514466"/>
                    <a:ext cx="4454838" cy="747068"/>
                    <a:chOff x="9534749" y="1499084"/>
                    <a:chExt cx="5054786" cy="981559"/>
                  </a:xfrm>
                </p:grpSpPr>
                <p:sp>
                  <p:nvSpPr>
                    <p:cNvPr id="538" name="PA-平行四边形 109">
                      <a:extLst>
                        <a:ext uri="{FF2B5EF4-FFF2-40B4-BE49-F238E27FC236}">
                          <a16:creationId xmlns:a16="http://schemas.microsoft.com/office/drawing/2014/main" id="{29271BBA-3C37-4A31-84BC-AFA407835B47}"/>
                        </a:ext>
                      </a:extLst>
                    </p:cNvPr>
                    <p:cNvSpPr/>
                    <p:nvPr>
                      <p:custDataLst>
                        <p:tags r:id="rId165"/>
                      </p:custDataLst>
                    </p:nvPr>
                  </p:nvSpPr>
                  <p:spPr>
                    <a:xfrm>
                      <a:off x="9534749" y="1613440"/>
                      <a:ext cx="4812959" cy="867203"/>
                    </a:xfrm>
                    <a:prstGeom prst="parallelogram">
                      <a:avLst/>
                    </a:prstGeom>
                    <a:gradFill>
                      <a:gsLst>
                        <a:gs pos="0">
                          <a:schemeClr val="bg1">
                            <a:alpha val="50000"/>
                          </a:schemeClr>
                        </a:gs>
                        <a:gs pos="43000">
                          <a:schemeClr val="bg1">
                            <a:alpha val="50000"/>
                          </a:schemeClr>
                        </a:gs>
                        <a:gs pos="71000">
                          <a:schemeClr val="bg1">
                            <a:alpha val="0"/>
                          </a:schemeClr>
                        </a:gs>
                      </a:gsLst>
                      <a:lin ang="8100000" scaled="0"/>
                    </a:gradFill>
                    <a:ln w="19050">
                      <a:gradFill>
                        <a:gsLst>
                          <a:gs pos="4000">
                            <a:srgbClr val="24762E"/>
                          </a:gs>
                          <a:gs pos="52000">
                            <a:srgbClr val="2C9038">
                              <a:alpha val="0"/>
                            </a:srgbClr>
                          </a:gs>
                        </a:gsLst>
                        <a:lin ang="8100000" scaled="0"/>
                      </a:gra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24972" tIns="12486" rIns="24972" bIns="12486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defTabSz="124863">
                        <a:defRPr/>
                      </a:pPr>
                      <a:endParaRPr lang="zh-CN" altLang="en-US" sz="400" dirty="0">
                        <a:solidFill>
                          <a:srgbClr val="2C9038"/>
                        </a:solidFill>
                        <a:latin typeface="Calibri" panose="020F0502020204030204"/>
                        <a:ea typeface="等线" panose="02010600030101010101" pitchFamily="2" charset="-122"/>
                      </a:endParaRPr>
                    </a:p>
                  </p:txBody>
                </p:sp>
                <p:sp>
                  <p:nvSpPr>
                    <p:cNvPr id="539" name="PA-平行四边形 110">
                      <a:extLst>
                        <a:ext uri="{FF2B5EF4-FFF2-40B4-BE49-F238E27FC236}">
                          <a16:creationId xmlns:a16="http://schemas.microsoft.com/office/drawing/2014/main" id="{7FB444C2-6871-4FF6-A7A2-A3F16F623E23}"/>
                        </a:ext>
                      </a:extLst>
                    </p:cNvPr>
                    <p:cNvSpPr/>
                    <p:nvPr>
                      <p:custDataLst>
                        <p:tags r:id="rId166"/>
                      </p:custDataLst>
                    </p:nvPr>
                  </p:nvSpPr>
                  <p:spPr>
                    <a:xfrm>
                      <a:off x="9695354" y="1499084"/>
                      <a:ext cx="4894181" cy="867203"/>
                    </a:xfrm>
                    <a:prstGeom prst="parallelogram">
                      <a:avLst/>
                    </a:prstGeom>
                    <a:noFill/>
                    <a:ln w="19050">
                      <a:gradFill>
                        <a:gsLst>
                          <a:gs pos="4000">
                            <a:srgbClr val="24762E">
                              <a:alpha val="63000"/>
                            </a:srgbClr>
                          </a:gs>
                          <a:gs pos="52000">
                            <a:srgbClr val="2C9038">
                              <a:alpha val="0"/>
                            </a:srgbClr>
                          </a:gs>
                        </a:gsLst>
                        <a:lin ang="8100000" scaled="0"/>
                      </a:gra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24972" tIns="12486" rIns="24972" bIns="12486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defTabSz="124863">
                        <a:defRPr/>
                      </a:pPr>
                      <a:endParaRPr lang="zh-CN" altLang="en-US" sz="400">
                        <a:solidFill>
                          <a:srgbClr val="2C9038"/>
                        </a:solidFill>
                        <a:latin typeface="Calibri" panose="020F0502020204030204"/>
                        <a:ea typeface="等线" panose="02010600030101010101" pitchFamily="2" charset="-122"/>
                      </a:endParaRPr>
                    </a:p>
                  </p:txBody>
                </p:sp>
              </p:grpSp>
              <p:pic>
                <p:nvPicPr>
                  <p:cNvPr id="537" name="PA-图片 108">
                    <a:extLst>
                      <a:ext uri="{FF2B5EF4-FFF2-40B4-BE49-F238E27FC236}">
                        <a16:creationId xmlns:a16="http://schemas.microsoft.com/office/drawing/2014/main" id="{02C56093-DB0B-46C4-A064-E658A4D44A40}"/>
                      </a:ext>
                    </a:extLst>
                  </p:cNvPr>
                  <p:cNvPicPr>
                    <a:picLocks noChangeAspect="1"/>
                  </p:cNvPicPr>
                  <p:nvPr>
                    <p:custDataLst>
                      <p:tags r:id="rId164"/>
                    </p:custDataLst>
                  </p:nvPr>
                </p:nvPicPr>
                <p:blipFill>
                  <a:blip r:embed="rId197" cstate="email">
                    <a:alphaModFix amt="80000"/>
                    <a:biLevel thresh="25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3073986" y="2476312"/>
                    <a:ext cx="1658264" cy="249262"/>
                  </a:xfrm>
                  <a:prstGeom prst="rect">
                    <a:avLst/>
                  </a:prstGeom>
                </p:spPr>
              </p:pic>
            </p:grpSp>
            <p:sp>
              <p:nvSpPr>
                <p:cNvPr id="535" name="PA-文本框 534">
                  <a:extLst>
                    <a:ext uri="{FF2B5EF4-FFF2-40B4-BE49-F238E27FC236}">
                      <a16:creationId xmlns:a16="http://schemas.microsoft.com/office/drawing/2014/main" id="{27AB582D-C4A7-46CD-A1BF-C1E386C29B5F}"/>
                    </a:ext>
                  </a:extLst>
                </p:cNvPr>
                <p:cNvSpPr txBox="1"/>
                <p:nvPr>
                  <p:custDataLst>
                    <p:tags r:id="rId163"/>
                  </p:custDataLst>
                </p:nvPr>
              </p:nvSpPr>
              <p:spPr>
                <a:xfrm>
                  <a:off x="7796387" y="3242116"/>
                  <a:ext cx="2190704" cy="48311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2000" kern="100" dirty="0">
                      <a:solidFill>
                        <a:srgbClr val="2C9038"/>
                      </a:solidFill>
                      <a:effectLst/>
                      <a:latin typeface="字体圈欣意冠黑体" panose="00000500000000000000" pitchFamily="2" charset="-122"/>
                      <a:ea typeface="字体圈欣意冠黑体" panose="00000500000000000000" pitchFamily="2" charset="-122"/>
                      <a:cs typeface="方正仿宋_GBK"/>
                    </a:rPr>
                    <a:t>喀什运检分公司</a:t>
                  </a:r>
                </a:p>
              </p:txBody>
            </p:sp>
          </p:grpSp>
          <p:grpSp>
            <p:nvGrpSpPr>
              <p:cNvPr id="540" name="组合 539">
                <a:extLst>
                  <a:ext uri="{FF2B5EF4-FFF2-40B4-BE49-F238E27FC236}">
                    <a16:creationId xmlns:a16="http://schemas.microsoft.com/office/drawing/2014/main" id="{F111DD55-0CF2-446C-B27B-42B0D50E73D1}"/>
                  </a:ext>
                </a:extLst>
              </p:cNvPr>
              <p:cNvGrpSpPr/>
              <p:nvPr/>
            </p:nvGrpSpPr>
            <p:grpSpPr>
              <a:xfrm>
                <a:off x="10351012" y="5404028"/>
                <a:ext cx="2068682" cy="642363"/>
                <a:chOff x="7788543" y="3051133"/>
                <a:chExt cx="2441331" cy="758078"/>
              </a:xfrm>
            </p:grpSpPr>
            <p:grpSp>
              <p:nvGrpSpPr>
                <p:cNvPr id="541" name="组合 540">
                  <a:extLst>
                    <a:ext uri="{FF2B5EF4-FFF2-40B4-BE49-F238E27FC236}">
                      <a16:creationId xmlns:a16="http://schemas.microsoft.com/office/drawing/2014/main" id="{43E54294-DEA4-47B9-8755-B6A8312943C6}"/>
                    </a:ext>
                  </a:extLst>
                </p:cNvPr>
                <p:cNvGrpSpPr/>
                <p:nvPr/>
              </p:nvGrpSpPr>
              <p:grpSpPr>
                <a:xfrm flipH="1">
                  <a:off x="7788543" y="3051133"/>
                  <a:ext cx="2441331" cy="758078"/>
                  <a:chOff x="2054131" y="2476312"/>
                  <a:chExt cx="4454838" cy="785222"/>
                </a:xfrm>
              </p:grpSpPr>
              <p:grpSp>
                <p:nvGrpSpPr>
                  <p:cNvPr id="543" name="组合 542">
                    <a:extLst>
                      <a:ext uri="{FF2B5EF4-FFF2-40B4-BE49-F238E27FC236}">
                        <a16:creationId xmlns:a16="http://schemas.microsoft.com/office/drawing/2014/main" id="{94EF1198-4E26-4B85-86E2-1D20443FAE69}"/>
                      </a:ext>
                    </a:extLst>
                  </p:cNvPr>
                  <p:cNvGrpSpPr/>
                  <p:nvPr/>
                </p:nvGrpSpPr>
                <p:grpSpPr>
                  <a:xfrm flipH="1">
                    <a:off x="2054131" y="2514466"/>
                    <a:ext cx="4454838" cy="747068"/>
                    <a:chOff x="9534749" y="1499084"/>
                    <a:chExt cx="5054786" cy="981559"/>
                  </a:xfrm>
                </p:grpSpPr>
                <p:sp>
                  <p:nvSpPr>
                    <p:cNvPr id="545" name="PA-平行四边形 109">
                      <a:extLst>
                        <a:ext uri="{FF2B5EF4-FFF2-40B4-BE49-F238E27FC236}">
                          <a16:creationId xmlns:a16="http://schemas.microsoft.com/office/drawing/2014/main" id="{D5495C32-7422-48F1-A09E-76691B6D38DE}"/>
                        </a:ext>
                      </a:extLst>
                    </p:cNvPr>
                    <p:cNvSpPr/>
                    <p:nvPr>
                      <p:custDataLst>
                        <p:tags r:id="rId161"/>
                      </p:custDataLst>
                    </p:nvPr>
                  </p:nvSpPr>
                  <p:spPr>
                    <a:xfrm>
                      <a:off x="9534749" y="1613440"/>
                      <a:ext cx="4812959" cy="867203"/>
                    </a:xfrm>
                    <a:prstGeom prst="parallelogram">
                      <a:avLst/>
                    </a:prstGeom>
                    <a:gradFill>
                      <a:gsLst>
                        <a:gs pos="0">
                          <a:schemeClr val="bg1">
                            <a:alpha val="50000"/>
                          </a:schemeClr>
                        </a:gs>
                        <a:gs pos="43000">
                          <a:schemeClr val="bg1">
                            <a:alpha val="50000"/>
                          </a:schemeClr>
                        </a:gs>
                        <a:gs pos="71000">
                          <a:schemeClr val="bg1">
                            <a:alpha val="0"/>
                          </a:schemeClr>
                        </a:gs>
                      </a:gsLst>
                      <a:lin ang="8100000" scaled="0"/>
                    </a:gradFill>
                    <a:ln w="19050">
                      <a:gradFill>
                        <a:gsLst>
                          <a:gs pos="4000">
                            <a:srgbClr val="24762E"/>
                          </a:gs>
                          <a:gs pos="52000">
                            <a:srgbClr val="2C9038">
                              <a:alpha val="0"/>
                            </a:srgbClr>
                          </a:gs>
                        </a:gsLst>
                        <a:lin ang="8100000" scaled="0"/>
                      </a:gra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24972" tIns="12486" rIns="24972" bIns="12486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defTabSz="124863">
                        <a:defRPr/>
                      </a:pPr>
                      <a:endParaRPr lang="zh-CN" altLang="en-US" sz="400" dirty="0">
                        <a:solidFill>
                          <a:srgbClr val="2C9038"/>
                        </a:solidFill>
                        <a:latin typeface="Calibri" panose="020F0502020204030204"/>
                        <a:ea typeface="等线" panose="02010600030101010101" pitchFamily="2" charset="-122"/>
                      </a:endParaRPr>
                    </a:p>
                  </p:txBody>
                </p:sp>
                <p:sp>
                  <p:nvSpPr>
                    <p:cNvPr id="546" name="PA-平行四边形 110">
                      <a:extLst>
                        <a:ext uri="{FF2B5EF4-FFF2-40B4-BE49-F238E27FC236}">
                          <a16:creationId xmlns:a16="http://schemas.microsoft.com/office/drawing/2014/main" id="{3E872DBC-0674-4579-8C30-920A23061DE7}"/>
                        </a:ext>
                      </a:extLst>
                    </p:cNvPr>
                    <p:cNvSpPr/>
                    <p:nvPr>
                      <p:custDataLst>
                        <p:tags r:id="rId162"/>
                      </p:custDataLst>
                    </p:nvPr>
                  </p:nvSpPr>
                  <p:spPr>
                    <a:xfrm>
                      <a:off x="9695354" y="1499084"/>
                      <a:ext cx="4894181" cy="867203"/>
                    </a:xfrm>
                    <a:prstGeom prst="parallelogram">
                      <a:avLst/>
                    </a:prstGeom>
                    <a:noFill/>
                    <a:ln w="19050">
                      <a:gradFill>
                        <a:gsLst>
                          <a:gs pos="4000">
                            <a:srgbClr val="24762E">
                              <a:alpha val="63000"/>
                            </a:srgbClr>
                          </a:gs>
                          <a:gs pos="52000">
                            <a:srgbClr val="2C9038">
                              <a:alpha val="0"/>
                            </a:srgbClr>
                          </a:gs>
                        </a:gsLst>
                        <a:lin ang="8100000" scaled="0"/>
                      </a:gra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24972" tIns="12486" rIns="24972" bIns="12486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defTabSz="124863">
                        <a:defRPr/>
                      </a:pPr>
                      <a:endParaRPr lang="zh-CN" altLang="en-US" sz="400">
                        <a:solidFill>
                          <a:srgbClr val="2C9038"/>
                        </a:solidFill>
                        <a:latin typeface="Calibri" panose="020F0502020204030204"/>
                        <a:ea typeface="等线" panose="02010600030101010101" pitchFamily="2" charset="-122"/>
                      </a:endParaRPr>
                    </a:p>
                  </p:txBody>
                </p:sp>
              </p:grpSp>
              <p:pic>
                <p:nvPicPr>
                  <p:cNvPr id="544" name="PA-图片 108">
                    <a:extLst>
                      <a:ext uri="{FF2B5EF4-FFF2-40B4-BE49-F238E27FC236}">
                        <a16:creationId xmlns:a16="http://schemas.microsoft.com/office/drawing/2014/main" id="{2AF4909F-897A-495B-AB74-62FE7E8761D1}"/>
                      </a:ext>
                    </a:extLst>
                  </p:cNvPr>
                  <p:cNvPicPr>
                    <a:picLocks noChangeAspect="1"/>
                  </p:cNvPicPr>
                  <p:nvPr>
                    <p:custDataLst>
                      <p:tags r:id="rId160"/>
                    </p:custDataLst>
                  </p:nvPr>
                </p:nvPicPr>
                <p:blipFill>
                  <a:blip r:embed="rId197" cstate="email">
                    <a:alphaModFix amt="80000"/>
                    <a:biLevel thresh="25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3073986" y="2476312"/>
                    <a:ext cx="1658264" cy="249262"/>
                  </a:xfrm>
                  <a:prstGeom prst="rect">
                    <a:avLst/>
                  </a:prstGeom>
                </p:spPr>
              </p:pic>
            </p:grpSp>
            <p:sp>
              <p:nvSpPr>
                <p:cNvPr id="542" name="PA-文本框 541">
                  <a:extLst>
                    <a:ext uri="{FF2B5EF4-FFF2-40B4-BE49-F238E27FC236}">
                      <a16:creationId xmlns:a16="http://schemas.microsoft.com/office/drawing/2014/main" id="{81C5B4A1-248B-4FE0-B0DE-C83A90AF517B}"/>
                    </a:ext>
                  </a:extLst>
                </p:cNvPr>
                <p:cNvSpPr txBox="1"/>
                <p:nvPr>
                  <p:custDataLst>
                    <p:tags r:id="rId159"/>
                  </p:custDataLst>
                </p:nvPr>
              </p:nvSpPr>
              <p:spPr>
                <a:xfrm>
                  <a:off x="8316323" y="3242116"/>
                  <a:ext cx="1670767" cy="48311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2000" kern="100" dirty="0">
                      <a:solidFill>
                        <a:srgbClr val="2C9038"/>
                      </a:solidFill>
                      <a:effectLst/>
                      <a:latin typeface="字体圈欣意冠黑体" panose="00000500000000000000" pitchFamily="2" charset="-122"/>
                      <a:ea typeface="字体圈欣意冠黑体" panose="00000500000000000000" pitchFamily="2" charset="-122"/>
                      <a:cs typeface="方正仿宋_GBK"/>
                    </a:rPr>
                    <a:t>南疆库尔勒</a:t>
                  </a:r>
                </a:p>
              </p:txBody>
            </p:sp>
          </p:grpSp>
          <p:grpSp>
            <p:nvGrpSpPr>
              <p:cNvPr id="547" name="组合 546">
                <a:extLst>
                  <a:ext uri="{FF2B5EF4-FFF2-40B4-BE49-F238E27FC236}">
                    <a16:creationId xmlns:a16="http://schemas.microsoft.com/office/drawing/2014/main" id="{C4449EA8-6F65-4EF6-B1D2-34D136C18D0B}"/>
                  </a:ext>
                </a:extLst>
              </p:cNvPr>
              <p:cNvGrpSpPr/>
              <p:nvPr/>
            </p:nvGrpSpPr>
            <p:grpSpPr>
              <a:xfrm>
                <a:off x="9651232" y="6292972"/>
                <a:ext cx="2068681" cy="642364"/>
                <a:chOff x="7788544" y="3051133"/>
                <a:chExt cx="2441330" cy="758079"/>
              </a:xfrm>
            </p:grpSpPr>
            <p:grpSp>
              <p:nvGrpSpPr>
                <p:cNvPr id="548" name="组合 547">
                  <a:extLst>
                    <a:ext uri="{FF2B5EF4-FFF2-40B4-BE49-F238E27FC236}">
                      <a16:creationId xmlns:a16="http://schemas.microsoft.com/office/drawing/2014/main" id="{7CB5675D-B2A0-4035-A7D6-9A868E816AE5}"/>
                    </a:ext>
                  </a:extLst>
                </p:cNvPr>
                <p:cNvGrpSpPr/>
                <p:nvPr/>
              </p:nvGrpSpPr>
              <p:grpSpPr>
                <a:xfrm flipH="1">
                  <a:off x="7788544" y="3051133"/>
                  <a:ext cx="2441330" cy="758079"/>
                  <a:chOff x="2054131" y="2476312"/>
                  <a:chExt cx="4454837" cy="785223"/>
                </a:xfrm>
              </p:grpSpPr>
              <p:grpSp>
                <p:nvGrpSpPr>
                  <p:cNvPr id="550" name="组合 549">
                    <a:extLst>
                      <a:ext uri="{FF2B5EF4-FFF2-40B4-BE49-F238E27FC236}">
                        <a16:creationId xmlns:a16="http://schemas.microsoft.com/office/drawing/2014/main" id="{C5F58D0A-9FE2-4F55-A6E1-CF79D220411D}"/>
                      </a:ext>
                    </a:extLst>
                  </p:cNvPr>
                  <p:cNvGrpSpPr/>
                  <p:nvPr/>
                </p:nvGrpSpPr>
                <p:grpSpPr>
                  <a:xfrm flipH="1">
                    <a:off x="2054131" y="2514467"/>
                    <a:ext cx="4454837" cy="747068"/>
                    <a:chOff x="9534750" y="1499084"/>
                    <a:chExt cx="5054785" cy="981558"/>
                  </a:xfrm>
                </p:grpSpPr>
                <p:sp>
                  <p:nvSpPr>
                    <p:cNvPr id="552" name="PA-平行四边形 109">
                      <a:extLst>
                        <a:ext uri="{FF2B5EF4-FFF2-40B4-BE49-F238E27FC236}">
                          <a16:creationId xmlns:a16="http://schemas.microsoft.com/office/drawing/2014/main" id="{6B2A43B6-163F-46FF-AAC9-5DB500C1FA64}"/>
                        </a:ext>
                      </a:extLst>
                    </p:cNvPr>
                    <p:cNvSpPr/>
                    <p:nvPr>
                      <p:custDataLst>
                        <p:tags r:id="rId157"/>
                      </p:custDataLst>
                    </p:nvPr>
                  </p:nvSpPr>
                  <p:spPr>
                    <a:xfrm>
                      <a:off x="9534750" y="1613439"/>
                      <a:ext cx="4812960" cy="867203"/>
                    </a:xfrm>
                    <a:prstGeom prst="parallelogram">
                      <a:avLst/>
                    </a:prstGeom>
                    <a:gradFill>
                      <a:gsLst>
                        <a:gs pos="0">
                          <a:schemeClr val="bg1">
                            <a:alpha val="50000"/>
                          </a:schemeClr>
                        </a:gs>
                        <a:gs pos="43000">
                          <a:schemeClr val="bg1">
                            <a:alpha val="50000"/>
                          </a:schemeClr>
                        </a:gs>
                        <a:gs pos="71000">
                          <a:schemeClr val="bg1">
                            <a:alpha val="0"/>
                          </a:schemeClr>
                        </a:gs>
                      </a:gsLst>
                      <a:lin ang="8100000" scaled="0"/>
                    </a:gradFill>
                    <a:ln w="19050">
                      <a:gradFill>
                        <a:gsLst>
                          <a:gs pos="4000">
                            <a:srgbClr val="24762E"/>
                          </a:gs>
                          <a:gs pos="52000">
                            <a:srgbClr val="2C9038">
                              <a:alpha val="0"/>
                            </a:srgbClr>
                          </a:gs>
                        </a:gsLst>
                        <a:lin ang="8100000" scaled="0"/>
                      </a:gra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24972" tIns="12486" rIns="24972" bIns="12486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defTabSz="124863">
                        <a:defRPr/>
                      </a:pPr>
                      <a:endParaRPr lang="zh-CN" altLang="en-US" sz="400" dirty="0">
                        <a:solidFill>
                          <a:srgbClr val="2C9038"/>
                        </a:solidFill>
                        <a:latin typeface="Calibri" panose="020F0502020204030204"/>
                        <a:ea typeface="等线" panose="02010600030101010101" pitchFamily="2" charset="-122"/>
                      </a:endParaRPr>
                    </a:p>
                  </p:txBody>
                </p:sp>
                <p:sp>
                  <p:nvSpPr>
                    <p:cNvPr id="553" name="PA-平行四边形 110">
                      <a:extLst>
                        <a:ext uri="{FF2B5EF4-FFF2-40B4-BE49-F238E27FC236}">
                          <a16:creationId xmlns:a16="http://schemas.microsoft.com/office/drawing/2014/main" id="{283234BC-084A-4741-AE19-4A8EFA4814CA}"/>
                        </a:ext>
                      </a:extLst>
                    </p:cNvPr>
                    <p:cNvSpPr/>
                    <p:nvPr>
                      <p:custDataLst>
                        <p:tags r:id="rId158"/>
                      </p:custDataLst>
                    </p:nvPr>
                  </p:nvSpPr>
                  <p:spPr>
                    <a:xfrm>
                      <a:off x="9695354" y="1499084"/>
                      <a:ext cx="4894181" cy="867203"/>
                    </a:xfrm>
                    <a:prstGeom prst="parallelogram">
                      <a:avLst/>
                    </a:prstGeom>
                    <a:noFill/>
                    <a:ln w="19050">
                      <a:gradFill>
                        <a:gsLst>
                          <a:gs pos="4000">
                            <a:srgbClr val="24762E">
                              <a:alpha val="63000"/>
                            </a:srgbClr>
                          </a:gs>
                          <a:gs pos="52000">
                            <a:srgbClr val="2C9038">
                              <a:alpha val="0"/>
                            </a:srgbClr>
                          </a:gs>
                        </a:gsLst>
                        <a:lin ang="8100000" scaled="0"/>
                      </a:gra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24972" tIns="12486" rIns="24972" bIns="12486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defTabSz="124863">
                        <a:defRPr/>
                      </a:pPr>
                      <a:endParaRPr lang="zh-CN" altLang="en-US" sz="400">
                        <a:solidFill>
                          <a:srgbClr val="2C9038"/>
                        </a:solidFill>
                        <a:latin typeface="Calibri" panose="020F0502020204030204"/>
                        <a:ea typeface="等线" panose="02010600030101010101" pitchFamily="2" charset="-122"/>
                      </a:endParaRPr>
                    </a:p>
                  </p:txBody>
                </p:sp>
              </p:grpSp>
              <p:pic>
                <p:nvPicPr>
                  <p:cNvPr id="551" name="PA-图片 108">
                    <a:extLst>
                      <a:ext uri="{FF2B5EF4-FFF2-40B4-BE49-F238E27FC236}">
                        <a16:creationId xmlns:a16="http://schemas.microsoft.com/office/drawing/2014/main" id="{985A4C8F-9BCD-4B21-98BB-E4D5BD9E16E1}"/>
                      </a:ext>
                    </a:extLst>
                  </p:cNvPr>
                  <p:cNvPicPr>
                    <a:picLocks noChangeAspect="1"/>
                  </p:cNvPicPr>
                  <p:nvPr>
                    <p:custDataLst>
                      <p:tags r:id="rId156"/>
                    </p:custDataLst>
                  </p:nvPr>
                </p:nvPicPr>
                <p:blipFill>
                  <a:blip r:embed="rId197" cstate="email">
                    <a:alphaModFix amt="80000"/>
                    <a:biLevel thresh="25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3073986" y="2476312"/>
                    <a:ext cx="1658264" cy="249262"/>
                  </a:xfrm>
                  <a:prstGeom prst="rect">
                    <a:avLst/>
                  </a:prstGeom>
                </p:spPr>
              </p:pic>
            </p:grpSp>
            <p:sp>
              <p:nvSpPr>
                <p:cNvPr id="549" name="PA-文本框 548">
                  <a:extLst>
                    <a:ext uri="{FF2B5EF4-FFF2-40B4-BE49-F238E27FC236}">
                      <a16:creationId xmlns:a16="http://schemas.microsoft.com/office/drawing/2014/main" id="{07DF5C14-CC60-482A-A4D3-04C8D9FC8665}"/>
                    </a:ext>
                  </a:extLst>
                </p:cNvPr>
                <p:cNvSpPr txBox="1"/>
                <p:nvPr>
                  <p:custDataLst>
                    <p:tags r:id="rId155"/>
                  </p:custDataLst>
                </p:nvPr>
              </p:nvSpPr>
              <p:spPr>
                <a:xfrm>
                  <a:off x="9091054" y="3242116"/>
                  <a:ext cx="896035" cy="48311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2000" kern="100" dirty="0">
                      <a:solidFill>
                        <a:srgbClr val="2C9038"/>
                      </a:solidFill>
                      <a:effectLst/>
                      <a:latin typeface="字体圈欣意冠黑体" panose="00000500000000000000" pitchFamily="2" charset="-122"/>
                      <a:ea typeface="字体圈欣意冠黑体" panose="00000500000000000000" pitchFamily="2" charset="-122"/>
                      <a:cs typeface="方正仿宋_GBK"/>
                    </a:rPr>
                    <a:t>北疆</a:t>
                  </a:r>
                </a:p>
              </p:txBody>
            </p:sp>
          </p:grpSp>
          <p:sp>
            <p:nvSpPr>
              <p:cNvPr id="351" name="PA-任意多边形 250">
                <a:extLst>
                  <a:ext uri="{FF2B5EF4-FFF2-40B4-BE49-F238E27FC236}">
                    <a16:creationId xmlns:a16="http://schemas.microsoft.com/office/drawing/2014/main" id="{A339639D-39A0-4CEC-A389-3B0EA90AEADB}"/>
                  </a:ext>
                </a:extLst>
              </p:cNvPr>
              <p:cNvSpPr>
                <a:spLocks/>
              </p:cNvSpPr>
              <p:nvPr>
                <p:custDataLst>
                  <p:tags r:id="rId35"/>
                </p:custDataLst>
              </p:nvPr>
            </p:nvSpPr>
            <p:spPr bwMode="auto">
              <a:xfrm rot="2700000">
                <a:off x="8776564" y="2922919"/>
                <a:ext cx="95250" cy="163887"/>
              </a:xfrm>
              <a:custGeom>
                <a:avLst/>
                <a:gdLst>
                  <a:gd name="T0" fmla="*/ 46 w 61"/>
                  <a:gd name="T1" fmla="*/ 41 h 41"/>
                  <a:gd name="T2" fmla="*/ 61 w 61"/>
                  <a:gd name="T3" fmla="*/ 38 h 41"/>
                  <a:gd name="T4" fmla="*/ 14 w 61"/>
                  <a:gd name="T5" fmla="*/ 0 h 41"/>
                  <a:gd name="T6" fmla="*/ 0 w 61"/>
                  <a:gd name="T7" fmla="*/ 3 h 41"/>
                  <a:gd name="T8" fmla="*/ 46 w 6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41">
                    <a:moveTo>
                      <a:pt x="46" y="41"/>
                    </a:moveTo>
                    <a:lnTo>
                      <a:pt x="61" y="38"/>
                    </a:lnTo>
                    <a:lnTo>
                      <a:pt x="14" y="0"/>
                    </a:lnTo>
                    <a:lnTo>
                      <a:pt x="0" y="3"/>
                    </a:lnTo>
                    <a:lnTo>
                      <a:pt x="46" y="4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352" name="PA-任意多边形 251">
                <a:extLst>
                  <a:ext uri="{FF2B5EF4-FFF2-40B4-BE49-F238E27FC236}">
                    <a16:creationId xmlns:a16="http://schemas.microsoft.com/office/drawing/2014/main" id="{A3358A8B-FA61-4CEC-B4D8-0EBEF20BD260}"/>
                  </a:ext>
                </a:extLst>
              </p:cNvPr>
              <p:cNvSpPr>
                <a:spLocks/>
              </p:cNvSpPr>
              <p:nvPr>
                <p:custDataLst>
                  <p:tags r:id="rId36"/>
                </p:custDataLst>
              </p:nvPr>
            </p:nvSpPr>
            <p:spPr bwMode="auto">
              <a:xfrm rot="2700000">
                <a:off x="8873536" y="2944110"/>
                <a:ext cx="89004" cy="167883"/>
              </a:xfrm>
              <a:custGeom>
                <a:avLst/>
                <a:gdLst>
                  <a:gd name="T0" fmla="*/ 42 w 57"/>
                  <a:gd name="T1" fmla="*/ 42 h 42"/>
                  <a:gd name="T2" fmla="*/ 57 w 57"/>
                  <a:gd name="T3" fmla="*/ 39 h 42"/>
                  <a:gd name="T4" fmla="*/ 14 w 57"/>
                  <a:gd name="T5" fmla="*/ 0 h 42"/>
                  <a:gd name="T6" fmla="*/ 0 w 57"/>
                  <a:gd name="T7" fmla="*/ 3 h 42"/>
                  <a:gd name="T8" fmla="*/ 42 w 57"/>
                  <a:gd name="T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42">
                    <a:moveTo>
                      <a:pt x="42" y="42"/>
                    </a:moveTo>
                    <a:lnTo>
                      <a:pt x="57" y="39"/>
                    </a:lnTo>
                    <a:lnTo>
                      <a:pt x="14" y="0"/>
                    </a:lnTo>
                    <a:lnTo>
                      <a:pt x="0" y="3"/>
                    </a:lnTo>
                    <a:lnTo>
                      <a:pt x="42" y="4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353" name="PA-任意多边形 252">
                <a:extLst>
                  <a:ext uri="{FF2B5EF4-FFF2-40B4-BE49-F238E27FC236}">
                    <a16:creationId xmlns:a16="http://schemas.microsoft.com/office/drawing/2014/main" id="{72FFDF74-6D8D-4427-8144-9FC0E1CC95BF}"/>
                  </a:ext>
                </a:extLst>
              </p:cNvPr>
              <p:cNvSpPr>
                <a:spLocks/>
              </p:cNvSpPr>
              <p:nvPr>
                <p:custDataLst>
                  <p:tags r:id="rId37"/>
                </p:custDataLst>
              </p:nvPr>
            </p:nvSpPr>
            <p:spPr bwMode="auto">
              <a:xfrm rot="2700000">
                <a:off x="8967602" y="2972088"/>
                <a:ext cx="81196" cy="167883"/>
              </a:xfrm>
              <a:custGeom>
                <a:avLst/>
                <a:gdLst>
                  <a:gd name="T0" fmla="*/ 37 w 52"/>
                  <a:gd name="T1" fmla="*/ 42 h 42"/>
                  <a:gd name="T2" fmla="*/ 52 w 52"/>
                  <a:gd name="T3" fmla="*/ 39 h 42"/>
                  <a:gd name="T4" fmla="*/ 15 w 52"/>
                  <a:gd name="T5" fmla="*/ 0 h 42"/>
                  <a:gd name="T6" fmla="*/ 0 w 52"/>
                  <a:gd name="T7" fmla="*/ 3 h 42"/>
                  <a:gd name="T8" fmla="*/ 37 w 52"/>
                  <a:gd name="T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42">
                    <a:moveTo>
                      <a:pt x="37" y="42"/>
                    </a:moveTo>
                    <a:lnTo>
                      <a:pt x="52" y="39"/>
                    </a:lnTo>
                    <a:lnTo>
                      <a:pt x="15" y="0"/>
                    </a:lnTo>
                    <a:lnTo>
                      <a:pt x="0" y="3"/>
                    </a:lnTo>
                    <a:lnTo>
                      <a:pt x="37" y="4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354" name="PA-任意多边形 253">
                <a:extLst>
                  <a:ext uri="{FF2B5EF4-FFF2-40B4-BE49-F238E27FC236}">
                    <a16:creationId xmlns:a16="http://schemas.microsoft.com/office/drawing/2014/main" id="{97E8EAC2-C67C-4CE3-BB61-FBBCF7AA26C2}"/>
                  </a:ext>
                </a:extLst>
              </p:cNvPr>
              <p:cNvSpPr>
                <a:spLocks/>
              </p:cNvSpPr>
              <p:nvPr>
                <p:custDataLst>
                  <p:tags r:id="rId38"/>
                </p:custDataLst>
              </p:nvPr>
            </p:nvSpPr>
            <p:spPr bwMode="auto">
              <a:xfrm rot="2700000">
                <a:off x="9058074" y="3004517"/>
                <a:ext cx="76512" cy="171881"/>
              </a:xfrm>
              <a:custGeom>
                <a:avLst/>
                <a:gdLst>
                  <a:gd name="T0" fmla="*/ 33 w 49"/>
                  <a:gd name="T1" fmla="*/ 43 h 43"/>
                  <a:gd name="T2" fmla="*/ 49 w 49"/>
                  <a:gd name="T3" fmla="*/ 40 h 43"/>
                  <a:gd name="T4" fmla="*/ 16 w 49"/>
                  <a:gd name="T5" fmla="*/ 0 h 43"/>
                  <a:gd name="T6" fmla="*/ 0 w 49"/>
                  <a:gd name="T7" fmla="*/ 3 h 43"/>
                  <a:gd name="T8" fmla="*/ 33 w 49"/>
                  <a:gd name="T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3">
                    <a:moveTo>
                      <a:pt x="33" y="43"/>
                    </a:moveTo>
                    <a:lnTo>
                      <a:pt x="49" y="40"/>
                    </a:lnTo>
                    <a:lnTo>
                      <a:pt x="16" y="0"/>
                    </a:lnTo>
                    <a:lnTo>
                      <a:pt x="0" y="3"/>
                    </a:lnTo>
                    <a:lnTo>
                      <a:pt x="33" y="4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355" name="PA-任意多边形 254">
                <a:extLst>
                  <a:ext uri="{FF2B5EF4-FFF2-40B4-BE49-F238E27FC236}">
                    <a16:creationId xmlns:a16="http://schemas.microsoft.com/office/drawing/2014/main" id="{D24459BA-F574-4361-BC8C-B3D3ADACF9D5}"/>
                  </a:ext>
                </a:extLst>
              </p:cNvPr>
              <p:cNvSpPr>
                <a:spLocks/>
              </p:cNvSpPr>
              <p:nvPr>
                <p:custDataLst>
                  <p:tags r:id="rId39"/>
                </p:custDataLst>
              </p:nvPr>
            </p:nvSpPr>
            <p:spPr bwMode="auto">
              <a:xfrm rot="2700000">
                <a:off x="9149798" y="3041463"/>
                <a:ext cx="68705" cy="171881"/>
              </a:xfrm>
              <a:custGeom>
                <a:avLst/>
                <a:gdLst>
                  <a:gd name="T0" fmla="*/ 27 w 44"/>
                  <a:gd name="T1" fmla="*/ 43 h 43"/>
                  <a:gd name="T2" fmla="*/ 44 w 44"/>
                  <a:gd name="T3" fmla="*/ 41 h 43"/>
                  <a:gd name="T4" fmla="*/ 15 w 44"/>
                  <a:gd name="T5" fmla="*/ 0 h 43"/>
                  <a:gd name="T6" fmla="*/ 0 w 44"/>
                  <a:gd name="T7" fmla="*/ 2 h 43"/>
                  <a:gd name="T8" fmla="*/ 27 w 44"/>
                  <a:gd name="T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43">
                    <a:moveTo>
                      <a:pt x="27" y="43"/>
                    </a:moveTo>
                    <a:lnTo>
                      <a:pt x="44" y="41"/>
                    </a:lnTo>
                    <a:lnTo>
                      <a:pt x="15" y="0"/>
                    </a:lnTo>
                    <a:lnTo>
                      <a:pt x="0" y="2"/>
                    </a:lnTo>
                    <a:lnTo>
                      <a:pt x="27" y="4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356" name="PA-任意多边形 255">
                <a:extLst>
                  <a:ext uri="{FF2B5EF4-FFF2-40B4-BE49-F238E27FC236}">
                    <a16:creationId xmlns:a16="http://schemas.microsoft.com/office/drawing/2014/main" id="{00CE995A-CD52-4904-B062-FBF50B7D53D1}"/>
                  </a:ext>
                </a:extLst>
              </p:cNvPr>
              <p:cNvSpPr>
                <a:spLocks/>
              </p:cNvSpPr>
              <p:nvPr>
                <p:custDataLst>
                  <p:tags r:id="rId40"/>
                </p:custDataLst>
              </p:nvPr>
            </p:nvSpPr>
            <p:spPr bwMode="auto">
              <a:xfrm rot="2700000">
                <a:off x="9234458" y="3083474"/>
                <a:ext cx="60898" cy="175877"/>
              </a:xfrm>
              <a:custGeom>
                <a:avLst/>
                <a:gdLst>
                  <a:gd name="T0" fmla="*/ 23 w 39"/>
                  <a:gd name="T1" fmla="*/ 44 h 44"/>
                  <a:gd name="T2" fmla="*/ 39 w 39"/>
                  <a:gd name="T3" fmla="*/ 42 h 44"/>
                  <a:gd name="T4" fmla="*/ 16 w 39"/>
                  <a:gd name="T5" fmla="*/ 0 h 44"/>
                  <a:gd name="T6" fmla="*/ 0 w 39"/>
                  <a:gd name="T7" fmla="*/ 2 h 44"/>
                  <a:gd name="T8" fmla="*/ 23 w 39"/>
                  <a:gd name="T9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44">
                    <a:moveTo>
                      <a:pt x="23" y="44"/>
                    </a:moveTo>
                    <a:lnTo>
                      <a:pt x="39" y="42"/>
                    </a:lnTo>
                    <a:lnTo>
                      <a:pt x="16" y="0"/>
                    </a:lnTo>
                    <a:lnTo>
                      <a:pt x="0" y="2"/>
                    </a:lnTo>
                    <a:lnTo>
                      <a:pt x="23" y="4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357" name="PA-任意多边形 256">
                <a:extLst>
                  <a:ext uri="{FF2B5EF4-FFF2-40B4-BE49-F238E27FC236}">
                    <a16:creationId xmlns:a16="http://schemas.microsoft.com/office/drawing/2014/main" id="{324E3D44-BB5F-4866-9B05-0073CA1912A8}"/>
                  </a:ext>
                </a:extLst>
              </p:cNvPr>
              <p:cNvSpPr>
                <a:spLocks/>
              </p:cNvSpPr>
              <p:nvPr>
                <p:custDataLst>
                  <p:tags r:id="rId41"/>
                </p:custDataLst>
              </p:nvPr>
            </p:nvSpPr>
            <p:spPr bwMode="auto">
              <a:xfrm rot="2700000">
                <a:off x="9319912" y="3131107"/>
                <a:ext cx="53090" cy="175877"/>
              </a:xfrm>
              <a:custGeom>
                <a:avLst/>
                <a:gdLst>
                  <a:gd name="T0" fmla="*/ 18 w 34"/>
                  <a:gd name="T1" fmla="*/ 44 h 44"/>
                  <a:gd name="T2" fmla="*/ 34 w 34"/>
                  <a:gd name="T3" fmla="*/ 42 h 44"/>
                  <a:gd name="T4" fmla="*/ 16 w 34"/>
                  <a:gd name="T5" fmla="*/ 0 h 44"/>
                  <a:gd name="T6" fmla="*/ 0 w 34"/>
                  <a:gd name="T7" fmla="*/ 2 h 44"/>
                  <a:gd name="T8" fmla="*/ 18 w 34"/>
                  <a:gd name="T9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44">
                    <a:moveTo>
                      <a:pt x="18" y="44"/>
                    </a:moveTo>
                    <a:lnTo>
                      <a:pt x="34" y="42"/>
                    </a:lnTo>
                    <a:lnTo>
                      <a:pt x="16" y="0"/>
                    </a:lnTo>
                    <a:lnTo>
                      <a:pt x="0" y="2"/>
                    </a:lnTo>
                    <a:lnTo>
                      <a:pt x="18" y="4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358" name="PA-任意多边形 257">
                <a:extLst>
                  <a:ext uri="{FF2B5EF4-FFF2-40B4-BE49-F238E27FC236}">
                    <a16:creationId xmlns:a16="http://schemas.microsoft.com/office/drawing/2014/main" id="{7EFFF158-A2B0-43FB-96D0-41A6620C600C}"/>
                  </a:ext>
                </a:extLst>
              </p:cNvPr>
              <p:cNvSpPr>
                <a:spLocks/>
              </p:cNvSpPr>
              <p:nvPr>
                <p:custDataLst>
                  <p:tags r:id="rId42"/>
                </p:custDataLst>
              </p:nvPr>
            </p:nvSpPr>
            <p:spPr bwMode="auto">
              <a:xfrm rot="2700000">
                <a:off x="9399792" y="3184426"/>
                <a:ext cx="46844" cy="171881"/>
              </a:xfrm>
              <a:custGeom>
                <a:avLst/>
                <a:gdLst>
                  <a:gd name="T0" fmla="*/ 14 w 30"/>
                  <a:gd name="T1" fmla="*/ 43 h 43"/>
                  <a:gd name="T2" fmla="*/ 30 w 30"/>
                  <a:gd name="T3" fmla="*/ 42 h 43"/>
                  <a:gd name="T4" fmla="*/ 17 w 30"/>
                  <a:gd name="T5" fmla="*/ 0 h 43"/>
                  <a:gd name="T6" fmla="*/ 0 w 30"/>
                  <a:gd name="T7" fmla="*/ 1 h 43"/>
                  <a:gd name="T8" fmla="*/ 14 w 30"/>
                  <a:gd name="T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43">
                    <a:moveTo>
                      <a:pt x="14" y="43"/>
                    </a:moveTo>
                    <a:lnTo>
                      <a:pt x="30" y="42"/>
                    </a:lnTo>
                    <a:lnTo>
                      <a:pt x="17" y="0"/>
                    </a:lnTo>
                    <a:lnTo>
                      <a:pt x="0" y="1"/>
                    </a:lnTo>
                    <a:lnTo>
                      <a:pt x="14" y="4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359" name="PA-任意多边形 258">
                <a:extLst>
                  <a:ext uri="{FF2B5EF4-FFF2-40B4-BE49-F238E27FC236}">
                    <a16:creationId xmlns:a16="http://schemas.microsoft.com/office/drawing/2014/main" id="{339AFBFD-57ED-447C-8783-5C03911A4F06}"/>
                  </a:ext>
                </a:extLst>
              </p:cNvPr>
              <p:cNvSpPr>
                <a:spLocks/>
              </p:cNvSpPr>
              <p:nvPr>
                <p:custDataLst>
                  <p:tags r:id="rId43"/>
                </p:custDataLst>
              </p:nvPr>
            </p:nvSpPr>
            <p:spPr bwMode="auto">
              <a:xfrm rot="2700000">
                <a:off x="9477870" y="3241643"/>
                <a:ext cx="39037" cy="171881"/>
              </a:xfrm>
              <a:custGeom>
                <a:avLst/>
                <a:gdLst>
                  <a:gd name="T0" fmla="*/ 8 w 25"/>
                  <a:gd name="T1" fmla="*/ 43 h 43"/>
                  <a:gd name="T2" fmla="*/ 25 w 25"/>
                  <a:gd name="T3" fmla="*/ 42 h 43"/>
                  <a:gd name="T4" fmla="*/ 16 w 25"/>
                  <a:gd name="T5" fmla="*/ 0 h 43"/>
                  <a:gd name="T6" fmla="*/ 0 w 25"/>
                  <a:gd name="T7" fmla="*/ 0 h 43"/>
                  <a:gd name="T8" fmla="*/ 8 w 25"/>
                  <a:gd name="T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43">
                    <a:moveTo>
                      <a:pt x="8" y="43"/>
                    </a:moveTo>
                    <a:lnTo>
                      <a:pt x="25" y="42"/>
                    </a:lnTo>
                    <a:lnTo>
                      <a:pt x="16" y="0"/>
                    </a:lnTo>
                    <a:lnTo>
                      <a:pt x="0" y="0"/>
                    </a:lnTo>
                    <a:lnTo>
                      <a:pt x="8" y="4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360" name="PA-任意多边形 259">
                <a:extLst>
                  <a:ext uri="{FF2B5EF4-FFF2-40B4-BE49-F238E27FC236}">
                    <a16:creationId xmlns:a16="http://schemas.microsoft.com/office/drawing/2014/main" id="{C10EFA66-699C-4CF5-8E36-74E0A2B9AEE8}"/>
                  </a:ext>
                </a:extLst>
              </p:cNvPr>
              <p:cNvSpPr>
                <a:spLocks/>
              </p:cNvSpPr>
              <p:nvPr>
                <p:custDataLst>
                  <p:tags r:id="rId44"/>
                </p:custDataLst>
              </p:nvPr>
            </p:nvSpPr>
            <p:spPr bwMode="auto">
              <a:xfrm rot="2700000">
                <a:off x="9552017" y="3300581"/>
                <a:ext cx="31229" cy="171881"/>
              </a:xfrm>
              <a:custGeom>
                <a:avLst/>
                <a:gdLst>
                  <a:gd name="T0" fmla="*/ 3 w 20"/>
                  <a:gd name="T1" fmla="*/ 43 h 43"/>
                  <a:gd name="T2" fmla="*/ 20 w 20"/>
                  <a:gd name="T3" fmla="*/ 43 h 43"/>
                  <a:gd name="T4" fmla="*/ 17 w 20"/>
                  <a:gd name="T5" fmla="*/ 0 h 43"/>
                  <a:gd name="T6" fmla="*/ 0 w 20"/>
                  <a:gd name="T7" fmla="*/ 0 h 43"/>
                  <a:gd name="T8" fmla="*/ 3 w 20"/>
                  <a:gd name="T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3">
                    <a:moveTo>
                      <a:pt x="3" y="43"/>
                    </a:moveTo>
                    <a:lnTo>
                      <a:pt x="20" y="43"/>
                    </a:lnTo>
                    <a:lnTo>
                      <a:pt x="17" y="0"/>
                    </a:lnTo>
                    <a:lnTo>
                      <a:pt x="0" y="0"/>
                    </a:lnTo>
                    <a:lnTo>
                      <a:pt x="3" y="4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361" name="PA-任意多边形 260">
                <a:extLst>
                  <a:ext uri="{FF2B5EF4-FFF2-40B4-BE49-F238E27FC236}">
                    <a16:creationId xmlns:a16="http://schemas.microsoft.com/office/drawing/2014/main" id="{3ACEE5F7-DA69-4A58-B9E0-2B7866DC0141}"/>
                  </a:ext>
                </a:extLst>
              </p:cNvPr>
              <p:cNvSpPr>
                <a:spLocks/>
              </p:cNvSpPr>
              <p:nvPr>
                <p:custDataLst>
                  <p:tags r:id="rId45"/>
                </p:custDataLst>
              </p:nvPr>
            </p:nvSpPr>
            <p:spPr bwMode="auto">
              <a:xfrm rot="2700000">
                <a:off x="9618493" y="3366276"/>
                <a:ext cx="29668" cy="171881"/>
              </a:xfrm>
              <a:custGeom>
                <a:avLst/>
                <a:gdLst>
                  <a:gd name="T0" fmla="*/ 0 w 19"/>
                  <a:gd name="T1" fmla="*/ 43 h 43"/>
                  <a:gd name="T2" fmla="*/ 17 w 19"/>
                  <a:gd name="T3" fmla="*/ 43 h 43"/>
                  <a:gd name="T4" fmla="*/ 19 w 19"/>
                  <a:gd name="T5" fmla="*/ 0 h 43"/>
                  <a:gd name="T6" fmla="*/ 2 w 19"/>
                  <a:gd name="T7" fmla="*/ 0 h 43"/>
                  <a:gd name="T8" fmla="*/ 0 w 19"/>
                  <a:gd name="T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43">
                    <a:moveTo>
                      <a:pt x="0" y="43"/>
                    </a:moveTo>
                    <a:lnTo>
                      <a:pt x="17" y="43"/>
                    </a:lnTo>
                    <a:lnTo>
                      <a:pt x="19" y="0"/>
                    </a:lnTo>
                    <a:lnTo>
                      <a:pt x="2" y="0"/>
                    </a:lnTo>
                    <a:lnTo>
                      <a:pt x="0" y="4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362" name="PA-任意多边形 261">
                <a:extLst>
                  <a:ext uri="{FF2B5EF4-FFF2-40B4-BE49-F238E27FC236}">
                    <a16:creationId xmlns:a16="http://schemas.microsoft.com/office/drawing/2014/main" id="{EFF3A800-A78C-4A3A-81B6-A63D3BEBB5F0}"/>
                  </a:ext>
                </a:extLst>
              </p:cNvPr>
              <p:cNvSpPr>
                <a:spLocks/>
              </p:cNvSpPr>
              <p:nvPr>
                <p:custDataLst>
                  <p:tags r:id="rId46"/>
                </p:custDataLst>
              </p:nvPr>
            </p:nvSpPr>
            <p:spPr bwMode="auto">
              <a:xfrm rot="2700000">
                <a:off x="9677689" y="3434245"/>
                <a:ext cx="35914" cy="171881"/>
              </a:xfrm>
              <a:custGeom>
                <a:avLst/>
                <a:gdLst>
                  <a:gd name="T0" fmla="*/ 0 w 23"/>
                  <a:gd name="T1" fmla="*/ 43 h 43"/>
                  <a:gd name="T2" fmla="*/ 16 w 23"/>
                  <a:gd name="T3" fmla="*/ 43 h 43"/>
                  <a:gd name="T4" fmla="*/ 23 w 23"/>
                  <a:gd name="T5" fmla="*/ 0 h 43"/>
                  <a:gd name="T6" fmla="*/ 7 w 23"/>
                  <a:gd name="T7" fmla="*/ 0 h 43"/>
                  <a:gd name="T8" fmla="*/ 0 w 23"/>
                  <a:gd name="T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43">
                    <a:moveTo>
                      <a:pt x="0" y="43"/>
                    </a:moveTo>
                    <a:lnTo>
                      <a:pt x="16" y="43"/>
                    </a:lnTo>
                    <a:lnTo>
                      <a:pt x="23" y="0"/>
                    </a:lnTo>
                    <a:lnTo>
                      <a:pt x="7" y="0"/>
                    </a:lnTo>
                    <a:lnTo>
                      <a:pt x="0" y="4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363" name="PA-任意多边形 262">
                <a:extLst>
                  <a:ext uri="{FF2B5EF4-FFF2-40B4-BE49-F238E27FC236}">
                    <a16:creationId xmlns:a16="http://schemas.microsoft.com/office/drawing/2014/main" id="{EEBAE69D-76D1-4631-9D64-C80AB8BC0269}"/>
                  </a:ext>
                </a:extLst>
              </p:cNvPr>
              <p:cNvSpPr>
                <a:spLocks/>
              </p:cNvSpPr>
              <p:nvPr>
                <p:custDataLst>
                  <p:tags r:id="rId47"/>
                </p:custDataLst>
              </p:nvPr>
            </p:nvSpPr>
            <p:spPr bwMode="auto">
              <a:xfrm rot="2700000">
                <a:off x="9731311" y="3503904"/>
                <a:ext cx="43721" cy="175877"/>
              </a:xfrm>
              <a:custGeom>
                <a:avLst/>
                <a:gdLst>
                  <a:gd name="T0" fmla="*/ 0 w 28"/>
                  <a:gd name="T1" fmla="*/ 43 h 44"/>
                  <a:gd name="T2" fmla="*/ 17 w 28"/>
                  <a:gd name="T3" fmla="*/ 44 h 44"/>
                  <a:gd name="T4" fmla="*/ 28 w 28"/>
                  <a:gd name="T5" fmla="*/ 1 h 44"/>
                  <a:gd name="T6" fmla="*/ 12 w 28"/>
                  <a:gd name="T7" fmla="*/ 0 h 44"/>
                  <a:gd name="T8" fmla="*/ 0 w 28"/>
                  <a:gd name="T9" fmla="*/ 4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44">
                    <a:moveTo>
                      <a:pt x="0" y="43"/>
                    </a:moveTo>
                    <a:lnTo>
                      <a:pt x="17" y="44"/>
                    </a:lnTo>
                    <a:lnTo>
                      <a:pt x="28" y="1"/>
                    </a:lnTo>
                    <a:lnTo>
                      <a:pt x="12" y="0"/>
                    </a:lnTo>
                    <a:lnTo>
                      <a:pt x="0" y="4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364" name="PA-任意多边形 263">
                <a:extLst>
                  <a:ext uri="{FF2B5EF4-FFF2-40B4-BE49-F238E27FC236}">
                    <a16:creationId xmlns:a16="http://schemas.microsoft.com/office/drawing/2014/main" id="{ECF3AE28-E683-4671-9D6B-319A8EC232CB}"/>
                  </a:ext>
                </a:extLst>
              </p:cNvPr>
              <p:cNvSpPr>
                <a:spLocks/>
              </p:cNvSpPr>
              <p:nvPr>
                <p:custDataLst>
                  <p:tags r:id="rId48"/>
                </p:custDataLst>
              </p:nvPr>
            </p:nvSpPr>
            <p:spPr bwMode="auto">
              <a:xfrm rot="2700000">
                <a:off x="9781877" y="3580939"/>
                <a:ext cx="53090" cy="171881"/>
              </a:xfrm>
              <a:custGeom>
                <a:avLst/>
                <a:gdLst>
                  <a:gd name="T0" fmla="*/ 0 w 34"/>
                  <a:gd name="T1" fmla="*/ 42 h 43"/>
                  <a:gd name="T2" fmla="*/ 17 w 34"/>
                  <a:gd name="T3" fmla="*/ 43 h 43"/>
                  <a:gd name="T4" fmla="*/ 34 w 34"/>
                  <a:gd name="T5" fmla="*/ 1 h 43"/>
                  <a:gd name="T6" fmla="*/ 17 w 34"/>
                  <a:gd name="T7" fmla="*/ 0 h 43"/>
                  <a:gd name="T8" fmla="*/ 0 w 34"/>
                  <a:gd name="T9" fmla="*/ 4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43">
                    <a:moveTo>
                      <a:pt x="0" y="42"/>
                    </a:moveTo>
                    <a:lnTo>
                      <a:pt x="17" y="43"/>
                    </a:lnTo>
                    <a:lnTo>
                      <a:pt x="34" y="1"/>
                    </a:lnTo>
                    <a:lnTo>
                      <a:pt x="17" y="0"/>
                    </a:lnTo>
                    <a:lnTo>
                      <a:pt x="0" y="4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365" name="PA-任意多边形 264">
                <a:extLst>
                  <a:ext uri="{FF2B5EF4-FFF2-40B4-BE49-F238E27FC236}">
                    <a16:creationId xmlns:a16="http://schemas.microsoft.com/office/drawing/2014/main" id="{75AAFBF3-0A20-4612-8A03-4D5A9812F666}"/>
                  </a:ext>
                </a:extLst>
              </p:cNvPr>
              <p:cNvSpPr>
                <a:spLocks/>
              </p:cNvSpPr>
              <p:nvPr>
                <p:custDataLst>
                  <p:tags r:id="rId49"/>
                </p:custDataLst>
              </p:nvPr>
            </p:nvSpPr>
            <p:spPr bwMode="auto">
              <a:xfrm rot="2700000">
                <a:off x="9828660" y="3659111"/>
                <a:ext cx="59336" cy="171881"/>
              </a:xfrm>
              <a:custGeom>
                <a:avLst/>
                <a:gdLst>
                  <a:gd name="T0" fmla="*/ 0 w 38"/>
                  <a:gd name="T1" fmla="*/ 42 h 43"/>
                  <a:gd name="T2" fmla="*/ 16 w 38"/>
                  <a:gd name="T3" fmla="*/ 43 h 43"/>
                  <a:gd name="T4" fmla="*/ 38 w 38"/>
                  <a:gd name="T5" fmla="*/ 2 h 43"/>
                  <a:gd name="T6" fmla="*/ 21 w 38"/>
                  <a:gd name="T7" fmla="*/ 0 h 43"/>
                  <a:gd name="T8" fmla="*/ 0 w 38"/>
                  <a:gd name="T9" fmla="*/ 4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43">
                    <a:moveTo>
                      <a:pt x="0" y="42"/>
                    </a:moveTo>
                    <a:lnTo>
                      <a:pt x="16" y="43"/>
                    </a:lnTo>
                    <a:lnTo>
                      <a:pt x="38" y="2"/>
                    </a:lnTo>
                    <a:lnTo>
                      <a:pt x="21" y="0"/>
                    </a:lnTo>
                    <a:lnTo>
                      <a:pt x="0" y="4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366" name="PA-任意多边形 265">
                <a:extLst>
                  <a:ext uri="{FF2B5EF4-FFF2-40B4-BE49-F238E27FC236}">
                    <a16:creationId xmlns:a16="http://schemas.microsoft.com/office/drawing/2014/main" id="{A904A074-7D2B-46D7-AA12-EE218425D113}"/>
                  </a:ext>
                </a:extLst>
              </p:cNvPr>
              <p:cNvSpPr>
                <a:spLocks/>
              </p:cNvSpPr>
              <p:nvPr>
                <p:custDataLst>
                  <p:tags r:id="rId50"/>
                </p:custDataLst>
              </p:nvPr>
            </p:nvSpPr>
            <p:spPr bwMode="auto">
              <a:xfrm rot="2700000">
                <a:off x="9868687" y="3741830"/>
                <a:ext cx="65582" cy="171881"/>
              </a:xfrm>
              <a:custGeom>
                <a:avLst/>
                <a:gdLst>
                  <a:gd name="T0" fmla="*/ 0 w 42"/>
                  <a:gd name="T1" fmla="*/ 41 h 43"/>
                  <a:gd name="T2" fmla="*/ 16 w 42"/>
                  <a:gd name="T3" fmla="*/ 43 h 43"/>
                  <a:gd name="T4" fmla="*/ 42 w 42"/>
                  <a:gd name="T5" fmla="*/ 2 h 43"/>
                  <a:gd name="T6" fmla="*/ 27 w 42"/>
                  <a:gd name="T7" fmla="*/ 0 h 43"/>
                  <a:gd name="T8" fmla="*/ 0 w 42"/>
                  <a:gd name="T9" fmla="*/ 4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3">
                    <a:moveTo>
                      <a:pt x="0" y="41"/>
                    </a:moveTo>
                    <a:lnTo>
                      <a:pt x="16" y="43"/>
                    </a:lnTo>
                    <a:lnTo>
                      <a:pt x="42" y="2"/>
                    </a:lnTo>
                    <a:lnTo>
                      <a:pt x="27" y="0"/>
                    </a:lnTo>
                    <a:lnTo>
                      <a:pt x="0" y="4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367" name="PA-任意多边形 266">
                <a:extLst>
                  <a:ext uri="{FF2B5EF4-FFF2-40B4-BE49-F238E27FC236}">
                    <a16:creationId xmlns:a16="http://schemas.microsoft.com/office/drawing/2014/main" id="{5C203F98-57D0-4F53-A1B6-93A16FF514DF}"/>
                  </a:ext>
                </a:extLst>
              </p:cNvPr>
              <p:cNvSpPr>
                <a:spLocks/>
              </p:cNvSpPr>
              <p:nvPr>
                <p:custDataLst>
                  <p:tags r:id="rId51"/>
                </p:custDataLst>
              </p:nvPr>
            </p:nvSpPr>
            <p:spPr bwMode="auto">
              <a:xfrm rot="2700000">
                <a:off x="9904555" y="3826825"/>
                <a:ext cx="73389" cy="171881"/>
              </a:xfrm>
              <a:custGeom>
                <a:avLst/>
                <a:gdLst>
                  <a:gd name="T0" fmla="*/ 0 w 47"/>
                  <a:gd name="T1" fmla="*/ 40 h 43"/>
                  <a:gd name="T2" fmla="*/ 16 w 47"/>
                  <a:gd name="T3" fmla="*/ 43 h 43"/>
                  <a:gd name="T4" fmla="*/ 47 w 47"/>
                  <a:gd name="T5" fmla="*/ 2 h 43"/>
                  <a:gd name="T6" fmla="*/ 31 w 47"/>
                  <a:gd name="T7" fmla="*/ 0 h 43"/>
                  <a:gd name="T8" fmla="*/ 0 w 47"/>
                  <a:gd name="T9" fmla="*/ 4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3">
                    <a:moveTo>
                      <a:pt x="0" y="40"/>
                    </a:moveTo>
                    <a:lnTo>
                      <a:pt x="16" y="43"/>
                    </a:lnTo>
                    <a:lnTo>
                      <a:pt x="47" y="2"/>
                    </a:lnTo>
                    <a:lnTo>
                      <a:pt x="31" y="0"/>
                    </a:lnTo>
                    <a:lnTo>
                      <a:pt x="0" y="4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368" name="PA-任意多边形 267">
                <a:extLst>
                  <a:ext uri="{FF2B5EF4-FFF2-40B4-BE49-F238E27FC236}">
                    <a16:creationId xmlns:a16="http://schemas.microsoft.com/office/drawing/2014/main" id="{42CE3AC2-51BB-4393-B072-E822F7D2C934}"/>
                  </a:ext>
                </a:extLst>
              </p:cNvPr>
              <p:cNvSpPr>
                <a:spLocks/>
              </p:cNvSpPr>
              <p:nvPr>
                <p:custDataLst>
                  <p:tags r:id="rId52"/>
                </p:custDataLst>
              </p:nvPr>
            </p:nvSpPr>
            <p:spPr bwMode="auto">
              <a:xfrm rot="2700000">
                <a:off x="9936491" y="3913543"/>
                <a:ext cx="81196" cy="171881"/>
              </a:xfrm>
              <a:custGeom>
                <a:avLst/>
                <a:gdLst>
                  <a:gd name="T0" fmla="*/ 0 w 52"/>
                  <a:gd name="T1" fmla="*/ 40 h 43"/>
                  <a:gd name="T2" fmla="*/ 15 w 52"/>
                  <a:gd name="T3" fmla="*/ 43 h 43"/>
                  <a:gd name="T4" fmla="*/ 52 w 52"/>
                  <a:gd name="T5" fmla="*/ 3 h 43"/>
                  <a:gd name="T6" fmla="*/ 36 w 52"/>
                  <a:gd name="T7" fmla="*/ 0 h 43"/>
                  <a:gd name="T8" fmla="*/ 0 w 52"/>
                  <a:gd name="T9" fmla="*/ 4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43">
                    <a:moveTo>
                      <a:pt x="0" y="40"/>
                    </a:moveTo>
                    <a:lnTo>
                      <a:pt x="15" y="43"/>
                    </a:lnTo>
                    <a:lnTo>
                      <a:pt x="52" y="3"/>
                    </a:lnTo>
                    <a:lnTo>
                      <a:pt x="36" y="0"/>
                    </a:lnTo>
                    <a:lnTo>
                      <a:pt x="0" y="4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369" name="PA-任意多边形 268">
                <a:extLst>
                  <a:ext uri="{FF2B5EF4-FFF2-40B4-BE49-F238E27FC236}">
                    <a16:creationId xmlns:a16="http://schemas.microsoft.com/office/drawing/2014/main" id="{4A67FC88-4BD3-4C20-9217-8EE2C63D0AC1}"/>
                  </a:ext>
                </a:extLst>
              </p:cNvPr>
              <p:cNvSpPr>
                <a:spLocks/>
              </p:cNvSpPr>
              <p:nvPr>
                <p:custDataLst>
                  <p:tags r:id="rId53"/>
                </p:custDataLst>
              </p:nvPr>
            </p:nvSpPr>
            <p:spPr bwMode="auto">
              <a:xfrm rot="2700000">
                <a:off x="9963315" y="4004841"/>
                <a:ext cx="87442" cy="167883"/>
              </a:xfrm>
              <a:custGeom>
                <a:avLst/>
                <a:gdLst>
                  <a:gd name="T0" fmla="*/ 0 w 56"/>
                  <a:gd name="T1" fmla="*/ 39 h 42"/>
                  <a:gd name="T2" fmla="*/ 15 w 56"/>
                  <a:gd name="T3" fmla="*/ 42 h 42"/>
                  <a:gd name="T4" fmla="*/ 56 w 56"/>
                  <a:gd name="T5" fmla="*/ 3 h 42"/>
                  <a:gd name="T6" fmla="*/ 41 w 56"/>
                  <a:gd name="T7" fmla="*/ 0 h 42"/>
                  <a:gd name="T8" fmla="*/ 0 w 56"/>
                  <a:gd name="T9" fmla="*/ 3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42">
                    <a:moveTo>
                      <a:pt x="0" y="39"/>
                    </a:moveTo>
                    <a:lnTo>
                      <a:pt x="15" y="42"/>
                    </a:lnTo>
                    <a:lnTo>
                      <a:pt x="56" y="3"/>
                    </a:lnTo>
                    <a:lnTo>
                      <a:pt x="41" y="0"/>
                    </a:lnTo>
                    <a:lnTo>
                      <a:pt x="0" y="3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370" name="PA-任意多边形 269">
                <a:extLst>
                  <a:ext uri="{FF2B5EF4-FFF2-40B4-BE49-F238E27FC236}">
                    <a16:creationId xmlns:a16="http://schemas.microsoft.com/office/drawing/2014/main" id="{CE0FDAC2-8A19-40F1-82B8-9A3C86B83BDF}"/>
                  </a:ext>
                </a:extLst>
              </p:cNvPr>
              <p:cNvSpPr>
                <a:spLocks/>
              </p:cNvSpPr>
              <p:nvPr>
                <p:custDataLst>
                  <p:tags r:id="rId54"/>
                </p:custDataLst>
              </p:nvPr>
            </p:nvSpPr>
            <p:spPr bwMode="auto">
              <a:xfrm rot="2700000">
                <a:off x="9984793" y="4097277"/>
                <a:ext cx="93688" cy="167883"/>
              </a:xfrm>
              <a:custGeom>
                <a:avLst/>
                <a:gdLst>
                  <a:gd name="T0" fmla="*/ 0 w 60"/>
                  <a:gd name="T1" fmla="*/ 38 h 42"/>
                  <a:gd name="T2" fmla="*/ 15 w 60"/>
                  <a:gd name="T3" fmla="*/ 42 h 42"/>
                  <a:gd name="T4" fmla="*/ 60 w 60"/>
                  <a:gd name="T5" fmla="*/ 3 h 42"/>
                  <a:gd name="T6" fmla="*/ 45 w 60"/>
                  <a:gd name="T7" fmla="*/ 0 h 42"/>
                  <a:gd name="T8" fmla="*/ 0 w 60"/>
                  <a:gd name="T9" fmla="*/ 3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42">
                    <a:moveTo>
                      <a:pt x="0" y="38"/>
                    </a:moveTo>
                    <a:lnTo>
                      <a:pt x="15" y="42"/>
                    </a:lnTo>
                    <a:lnTo>
                      <a:pt x="60" y="3"/>
                    </a:lnTo>
                    <a:lnTo>
                      <a:pt x="45" y="0"/>
                    </a:lnTo>
                    <a:lnTo>
                      <a:pt x="0" y="3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371" name="PA-任意多边形 270">
                <a:extLst>
                  <a:ext uri="{FF2B5EF4-FFF2-40B4-BE49-F238E27FC236}">
                    <a16:creationId xmlns:a16="http://schemas.microsoft.com/office/drawing/2014/main" id="{0BC615E3-6F94-4488-BE82-000094574BC0}"/>
                  </a:ext>
                </a:extLst>
              </p:cNvPr>
              <p:cNvSpPr>
                <a:spLocks/>
              </p:cNvSpPr>
              <p:nvPr>
                <p:custDataLst>
                  <p:tags r:id="rId55"/>
                </p:custDataLst>
              </p:nvPr>
            </p:nvSpPr>
            <p:spPr bwMode="auto">
              <a:xfrm rot="2700000">
                <a:off x="10002648" y="4190918"/>
                <a:ext cx="99934" cy="163887"/>
              </a:xfrm>
              <a:custGeom>
                <a:avLst/>
                <a:gdLst>
                  <a:gd name="T0" fmla="*/ 0 w 64"/>
                  <a:gd name="T1" fmla="*/ 37 h 41"/>
                  <a:gd name="T2" fmla="*/ 15 w 64"/>
                  <a:gd name="T3" fmla="*/ 41 h 41"/>
                  <a:gd name="T4" fmla="*/ 64 w 64"/>
                  <a:gd name="T5" fmla="*/ 4 h 41"/>
                  <a:gd name="T6" fmla="*/ 50 w 64"/>
                  <a:gd name="T7" fmla="*/ 0 h 41"/>
                  <a:gd name="T8" fmla="*/ 0 w 64"/>
                  <a:gd name="T9" fmla="*/ 3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41">
                    <a:moveTo>
                      <a:pt x="0" y="37"/>
                    </a:moveTo>
                    <a:lnTo>
                      <a:pt x="15" y="41"/>
                    </a:lnTo>
                    <a:lnTo>
                      <a:pt x="64" y="4"/>
                    </a:lnTo>
                    <a:lnTo>
                      <a:pt x="50" y="0"/>
                    </a:lnTo>
                    <a:lnTo>
                      <a:pt x="0" y="37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372" name="PA-任意多边形 271">
                <a:extLst>
                  <a:ext uri="{FF2B5EF4-FFF2-40B4-BE49-F238E27FC236}">
                    <a16:creationId xmlns:a16="http://schemas.microsoft.com/office/drawing/2014/main" id="{CD8BECA7-4CF0-4823-97B1-F2D292C11F09}"/>
                  </a:ext>
                </a:extLst>
              </p:cNvPr>
              <p:cNvSpPr>
                <a:spLocks/>
              </p:cNvSpPr>
              <p:nvPr>
                <p:custDataLst>
                  <p:tags r:id="rId56"/>
                </p:custDataLst>
              </p:nvPr>
            </p:nvSpPr>
            <p:spPr bwMode="auto">
              <a:xfrm rot="2700000">
                <a:off x="10013749" y="4289105"/>
                <a:ext cx="106180" cy="159888"/>
              </a:xfrm>
              <a:custGeom>
                <a:avLst/>
                <a:gdLst>
                  <a:gd name="T0" fmla="*/ 0 w 68"/>
                  <a:gd name="T1" fmla="*/ 36 h 40"/>
                  <a:gd name="T2" fmla="*/ 14 w 68"/>
                  <a:gd name="T3" fmla="*/ 40 h 40"/>
                  <a:gd name="T4" fmla="*/ 68 w 68"/>
                  <a:gd name="T5" fmla="*/ 4 h 40"/>
                  <a:gd name="T6" fmla="*/ 54 w 68"/>
                  <a:gd name="T7" fmla="*/ 0 h 40"/>
                  <a:gd name="T8" fmla="*/ 0 w 68"/>
                  <a:gd name="T9" fmla="*/ 3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40">
                    <a:moveTo>
                      <a:pt x="0" y="36"/>
                    </a:moveTo>
                    <a:lnTo>
                      <a:pt x="14" y="40"/>
                    </a:lnTo>
                    <a:lnTo>
                      <a:pt x="68" y="4"/>
                    </a:lnTo>
                    <a:lnTo>
                      <a:pt x="54" y="0"/>
                    </a:lnTo>
                    <a:lnTo>
                      <a:pt x="0" y="3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373" name="PA-任意多边形 272">
                <a:extLst>
                  <a:ext uri="{FF2B5EF4-FFF2-40B4-BE49-F238E27FC236}">
                    <a16:creationId xmlns:a16="http://schemas.microsoft.com/office/drawing/2014/main" id="{DDCF47B4-41E3-41C3-855A-104908DE9BF0}"/>
                  </a:ext>
                </a:extLst>
              </p:cNvPr>
              <p:cNvSpPr>
                <a:spLocks/>
              </p:cNvSpPr>
              <p:nvPr>
                <p:custDataLst>
                  <p:tags r:id="rId57"/>
                </p:custDataLst>
              </p:nvPr>
            </p:nvSpPr>
            <p:spPr bwMode="auto">
              <a:xfrm rot="2700000">
                <a:off x="10019814" y="4387912"/>
                <a:ext cx="112426" cy="155892"/>
              </a:xfrm>
              <a:custGeom>
                <a:avLst/>
                <a:gdLst>
                  <a:gd name="T0" fmla="*/ 0 w 72"/>
                  <a:gd name="T1" fmla="*/ 34 h 39"/>
                  <a:gd name="T2" fmla="*/ 14 w 72"/>
                  <a:gd name="T3" fmla="*/ 39 h 39"/>
                  <a:gd name="T4" fmla="*/ 72 w 72"/>
                  <a:gd name="T5" fmla="*/ 4 h 39"/>
                  <a:gd name="T6" fmla="*/ 58 w 72"/>
                  <a:gd name="T7" fmla="*/ 0 h 39"/>
                  <a:gd name="T8" fmla="*/ 0 w 72"/>
                  <a:gd name="T9" fmla="*/ 3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39">
                    <a:moveTo>
                      <a:pt x="0" y="34"/>
                    </a:moveTo>
                    <a:lnTo>
                      <a:pt x="14" y="39"/>
                    </a:lnTo>
                    <a:lnTo>
                      <a:pt x="72" y="4"/>
                    </a:lnTo>
                    <a:lnTo>
                      <a:pt x="58" y="0"/>
                    </a:lnTo>
                    <a:lnTo>
                      <a:pt x="0" y="3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374" name="PA-任意多边形 273">
                <a:extLst>
                  <a:ext uri="{FF2B5EF4-FFF2-40B4-BE49-F238E27FC236}">
                    <a16:creationId xmlns:a16="http://schemas.microsoft.com/office/drawing/2014/main" id="{41B066BD-2F69-4E4D-9D07-99548DA7307C}"/>
                  </a:ext>
                </a:extLst>
              </p:cNvPr>
              <p:cNvSpPr>
                <a:spLocks/>
              </p:cNvSpPr>
              <p:nvPr>
                <p:custDataLst>
                  <p:tags r:id="rId58"/>
                </p:custDataLst>
              </p:nvPr>
            </p:nvSpPr>
            <p:spPr bwMode="auto">
              <a:xfrm rot="2700000">
                <a:off x="10022405" y="4487337"/>
                <a:ext cx="115549" cy="151894"/>
              </a:xfrm>
              <a:custGeom>
                <a:avLst/>
                <a:gdLst>
                  <a:gd name="T0" fmla="*/ 0 w 74"/>
                  <a:gd name="T1" fmla="*/ 33 h 38"/>
                  <a:gd name="T2" fmla="*/ 13 w 74"/>
                  <a:gd name="T3" fmla="*/ 38 h 38"/>
                  <a:gd name="T4" fmla="*/ 74 w 74"/>
                  <a:gd name="T5" fmla="*/ 4 h 38"/>
                  <a:gd name="T6" fmla="*/ 62 w 74"/>
                  <a:gd name="T7" fmla="*/ 0 h 38"/>
                  <a:gd name="T8" fmla="*/ 0 w 74"/>
                  <a:gd name="T9" fmla="*/ 3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38">
                    <a:moveTo>
                      <a:pt x="0" y="33"/>
                    </a:moveTo>
                    <a:lnTo>
                      <a:pt x="13" y="38"/>
                    </a:lnTo>
                    <a:lnTo>
                      <a:pt x="74" y="4"/>
                    </a:lnTo>
                    <a:lnTo>
                      <a:pt x="62" y="0"/>
                    </a:lnTo>
                    <a:lnTo>
                      <a:pt x="0" y="3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375" name="PA-任意多边形 274">
                <a:extLst>
                  <a:ext uri="{FF2B5EF4-FFF2-40B4-BE49-F238E27FC236}">
                    <a16:creationId xmlns:a16="http://schemas.microsoft.com/office/drawing/2014/main" id="{639D87C4-9107-40A6-87B7-6E3A62C67990}"/>
                  </a:ext>
                </a:extLst>
              </p:cNvPr>
              <p:cNvSpPr>
                <a:spLocks/>
              </p:cNvSpPr>
              <p:nvPr>
                <p:custDataLst>
                  <p:tags r:id="rId59"/>
                </p:custDataLst>
              </p:nvPr>
            </p:nvSpPr>
            <p:spPr bwMode="auto">
              <a:xfrm rot="2700000">
                <a:off x="10019814" y="4587966"/>
                <a:ext cx="121794" cy="143900"/>
              </a:xfrm>
              <a:custGeom>
                <a:avLst/>
                <a:gdLst>
                  <a:gd name="T0" fmla="*/ 0 w 78"/>
                  <a:gd name="T1" fmla="*/ 31 h 36"/>
                  <a:gd name="T2" fmla="*/ 12 w 78"/>
                  <a:gd name="T3" fmla="*/ 36 h 36"/>
                  <a:gd name="T4" fmla="*/ 78 w 78"/>
                  <a:gd name="T5" fmla="*/ 5 h 36"/>
                  <a:gd name="T6" fmla="*/ 66 w 78"/>
                  <a:gd name="T7" fmla="*/ 0 h 36"/>
                  <a:gd name="T8" fmla="*/ 0 w 78"/>
                  <a:gd name="T9" fmla="*/ 3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36">
                    <a:moveTo>
                      <a:pt x="0" y="31"/>
                    </a:moveTo>
                    <a:lnTo>
                      <a:pt x="12" y="36"/>
                    </a:lnTo>
                    <a:lnTo>
                      <a:pt x="78" y="5"/>
                    </a:lnTo>
                    <a:lnTo>
                      <a:pt x="66" y="0"/>
                    </a:lnTo>
                    <a:lnTo>
                      <a:pt x="0" y="3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376" name="PA-任意多边形 275">
                <a:extLst>
                  <a:ext uri="{FF2B5EF4-FFF2-40B4-BE49-F238E27FC236}">
                    <a16:creationId xmlns:a16="http://schemas.microsoft.com/office/drawing/2014/main" id="{F25CD23C-79D6-442E-A578-5AD7DA5BED41}"/>
                  </a:ext>
                </a:extLst>
              </p:cNvPr>
              <p:cNvSpPr>
                <a:spLocks/>
              </p:cNvSpPr>
              <p:nvPr>
                <p:custDataLst>
                  <p:tags r:id="rId60"/>
                </p:custDataLst>
              </p:nvPr>
            </p:nvSpPr>
            <p:spPr bwMode="auto">
              <a:xfrm rot="2700000">
                <a:off x="10012337" y="4688626"/>
                <a:ext cx="124917" cy="139904"/>
              </a:xfrm>
              <a:custGeom>
                <a:avLst/>
                <a:gdLst>
                  <a:gd name="T0" fmla="*/ 0 w 80"/>
                  <a:gd name="T1" fmla="*/ 30 h 35"/>
                  <a:gd name="T2" fmla="*/ 11 w 80"/>
                  <a:gd name="T3" fmla="*/ 35 h 35"/>
                  <a:gd name="T4" fmla="*/ 80 w 80"/>
                  <a:gd name="T5" fmla="*/ 5 h 35"/>
                  <a:gd name="T6" fmla="*/ 69 w 80"/>
                  <a:gd name="T7" fmla="*/ 0 h 35"/>
                  <a:gd name="T8" fmla="*/ 0 w 80"/>
                  <a:gd name="T9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35">
                    <a:moveTo>
                      <a:pt x="0" y="30"/>
                    </a:moveTo>
                    <a:lnTo>
                      <a:pt x="11" y="35"/>
                    </a:lnTo>
                    <a:lnTo>
                      <a:pt x="80" y="5"/>
                    </a:lnTo>
                    <a:lnTo>
                      <a:pt x="69" y="0"/>
                    </a:lnTo>
                    <a:lnTo>
                      <a:pt x="0" y="3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377" name="PA-任意多边形 276">
                <a:extLst>
                  <a:ext uri="{FF2B5EF4-FFF2-40B4-BE49-F238E27FC236}">
                    <a16:creationId xmlns:a16="http://schemas.microsoft.com/office/drawing/2014/main" id="{7BD9E7F5-CADD-42E6-8F80-9295FFFF552D}"/>
                  </a:ext>
                </a:extLst>
              </p:cNvPr>
              <p:cNvSpPr>
                <a:spLocks/>
              </p:cNvSpPr>
              <p:nvPr>
                <p:custDataLst>
                  <p:tags r:id="rId61"/>
                </p:custDataLst>
              </p:nvPr>
            </p:nvSpPr>
            <p:spPr bwMode="auto">
              <a:xfrm rot="2700000">
                <a:off x="9998263" y="4789906"/>
                <a:ext cx="131163" cy="135905"/>
              </a:xfrm>
              <a:custGeom>
                <a:avLst/>
                <a:gdLst>
                  <a:gd name="T0" fmla="*/ 0 w 84"/>
                  <a:gd name="T1" fmla="*/ 28 h 34"/>
                  <a:gd name="T2" fmla="*/ 11 w 84"/>
                  <a:gd name="T3" fmla="*/ 34 h 34"/>
                  <a:gd name="T4" fmla="*/ 84 w 84"/>
                  <a:gd name="T5" fmla="*/ 5 h 34"/>
                  <a:gd name="T6" fmla="*/ 73 w 84"/>
                  <a:gd name="T7" fmla="*/ 0 h 34"/>
                  <a:gd name="T8" fmla="*/ 0 w 84"/>
                  <a:gd name="T9" fmla="*/ 2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34">
                    <a:moveTo>
                      <a:pt x="0" y="28"/>
                    </a:moveTo>
                    <a:lnTo>
                      <a:pt x="11" y="34"/>
                    </a:lnTo>
                    <a:lnTo>
                      <a:pt x="84" y="5"/>
                    </a:lnTo>
                    <a:lnTo>
                      <a:pt x="73" y="0"/>
                    </a:lnTo>
                    <a:lnTo>
                      <a:pt x="0" y="2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378" name="PA-任意多边形 277">
                <a:extLst>
                  <a:ext uri="{FF2B5EF4-FFF2-40B4-BE49-F238E27FC236}">
                    <a16:creationId xmlns:a16="http://schemas.microsoft.com/office/drawing/2014/main" id="{C305C6C0-E8CC-41F7-A93D-62AD470F74D3}"/>
                  </a:ext>
                </a:extLst>
              </p:cNvPr>
              <p:cNvSpPr>
                <a:spLocks/>
              </p:cNvSpPr>
              <p:nvPr>
                <p:custDataLst>
                  <p:tags r:id="rId62"/>
                </p:custDataLst>
              </p:nvPr>
            </p:nvSpPr>
            <p:spPr bwMode="auto">
              <a:xfrm rot="2700000">
                <a:off x="9979611" y="4890700"/>
                <a:ext cx="134286" cy="131909"/>
              </a:xfrm>
              <a:custGeom>
                <a:avLst/>
                <a:gdLst>
                  <a:gd name="T0" fmla="*/ 0 w 86"/>
                  <a:gd name="T1" fmla="*/ 27 h 33"/>
                  <a:gd name="T2" fmla="*/ 10 w 86"/>
                  <a:gd name="T3" fmla="*/ 33 h 33"/>
                  <a:gd name="T4" fmla="*/ 86 w 86"/>
                  <a:gd name="T5" fmla="*/ 6 h 33"/>
                  <a:gd name="T6" fmla="*/ 76 w 86"/>
                  <a:gd name="T7" fmla="*/ 0 h 33"/>
                  <a:gd name="T8" fmla="*/ 0 w 86"/>
                  <a:gd name="T9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33">
                    <a:moveTo>
                      <a:pt x="0" y="27"/>
                    </a:moveTo>
                    <a:lnTo>
                      <a:pt x="10" y="33"/>
                    </a:lnTo>
                    <a:lnTo>
                      <a:pt x="86" y="6"/>
                    </a:lnTo>
                    <a:lnTo>
                      <a:pt x="76" y="0"/>
                    </a:lnTo>
                    <a:lnTo>
                      <a:pt x="0" y="27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379" name="PA-任意多边形 278">
                <a:extLst>
                  <a:ext uri="{FF2B5EF4-FFF2-40B4-BE49-F238E27FC236}">
                    <a16:creationId xmlns:a16="http://schemas.microsoft.com/office/drawing/2014/main" id="{C649BA4F-BD66-404C-B539-B0BC4A407A16}"/>
                  </a:ext>
                </a:extLst>
              </p:cNvPr>
              <p:cNvSpPr>
                <a:spLocks/>
              </p:cNvSpPr>
              <p:nvPr>
                <p:custDataLst>
                  <p:tags r:id="rId63"/>
                </p:custDataLst>
              </p:nvPr>
            </p:nvSpPr>
            <p:spPr bwMode="auto">
              <a:xfrm rot="2700000">
                <a:off x="9957338" y="4992697"/>
                <a:ext cx="137409" cy="123915"/>
              </a:xfrm>
              <a:custGeom>
                <a:avLst/>
                <a:gdLst>
                  <a:gd name="T0" fmla="*/ 0 w 88"/>
                  <a:gd name="T1" fmla="*/ 25 h 31"/>
                  <a:gd name="T2" fmla="*/ 9 w 88"/>
                  <a:gd name="T3" fmla="*/ 31 h 31"/>
                  <a:gd name="T4" fmla="*/ 88 w 88"/>
                  <a:gd name="T5" fmla="*/ 6 h 31"/>
                  <a:gd name="T6" fmla="*/ 78 w 88"/>
                  <a:gd name="T7" fmla="*/ 0 h 31"/>
                  <a:gd name="T8" fmla="*/ 0 w 88"/>
                  <a:gd name="T9" fmla="*/ 2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31">
                    <a:moveTo>
                      <a:pt x="0" y="25"/>
                    </a:moveTo>
                    <a:lnTo>
                      <a:pt x="9" y="31"/>
                    </a:lnTo>
                    <a:lnTo>
                      <a:pt x="88" y="6"/>
                    </a:lnTo>
                    <a:lnTo>
                      <a:pt x="78" y="0"/>
                    </a:lnTo>
                    <a:lnTo>
                      <a:pt x="0" y="2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380" name="PA-任意多边形 279">
                <a:extLst>
                  <a:ext uri="{FF2B5EF4-FFF2-40B4-BE49-F238E27FC236}">
                    <a16:creationId xmlns:a16="http://schemas.microsoft.com/office/drawing/2014/main" id="{24FEAFD6-7F7E-419E-829F-5631D82957F5}"/>
                  </a:ext>
                </a:extLst>
              </p:cNvPr>
              <p:cNvSpPr>
                <a:spLocks/>
              </p:cNvSpPr>
              <p:nvPr>
                <p:custDataLst>
                  <p:tags r:id="rId64"/>
                </p:custDataLst>
              </p:nvPr>
            </p:nvSpPr>
            <p:spPr bwMode="auto">
              <a:xfrm rot="2700000">
                <a:off x="9928927" y="5094207"/>
                <a:ext cx="140532" cy="115920"/>
              </a:xfrm>
              <a:custGeom>
                <a:avLst/>
                <a:gdLst>
                  <a:gd name="T0" fmla="*/ 0 w 90"/>
                  <a:gd name="T1" fmla="*/ 23 h 29"/>
                  <a:gd name="T2" fmla="*/ 9 w 90"/>
                  <a:gd name="T3" fmla="*/ 29 h 29"/>
                  <a:gd name="T4" fmla="*/ 90 w 90"/>
                  <a:gd name="T5" fmla="*/ 6 h 29"/>
                  <a:gd name="T6" fmla="*/ 82 w 90"/>
                  <a:gd name="T7" fmla="*/ 0 h 29"/>
                  <a:gd name="T8" fmla="*/ 0 w 90"/>
                  <a:gd name="T9" fmla="*/ 2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29">
                    <a:moveTo>
                      <a:pt x="0" y="23"/>
                    </a:moveTo>
                    <a:lnTo>
                      <a:pt x="9" y="29"/>
                    </a:lnTo>
                    <a:lnTo>
                      <a:pt x="90" y="6"/>
                    </a:lnTo>
                    <a:lnTo>
                      <a:pt x="82" y="0"/>
                    </a:lnTo>
                    <a:lnTo>
                      <a:pt x="0" y="2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381" name="PA-任意多边形 280">
                <a:extLst>
                  <a:ext uri="{FF2B5EF4-FFF2-40B4-BE49-F238E27FC236}">
                    <a16:creationId xmlns:a16="http://schemas.microsoft.com/office/drawing/2014/main" id="{AA71E6DB-2B2E-4FE6-A203-B43AE177CA58}"/>
                  </a:ext>
                </a:extLst>
              </p:cNvPr>
              <p:cNvSpPr>
                <a:spLocks/>
              </p:cNvSpPr>
              <p:nvPr>
                <p:custDataLst>
                  <p:tags r:id="rId65"/>
                </p:custDataLst>
              </p:nvPr>
            </p:nvSpPr>
            <p:spPr bwMode="auto">
              <a:xfrm rot="2700000">
                <a:off x="9895481" y="5196337"/>
                <a:ext cx="143655" cy="107926"/>
              </a:xfrm>
              <a:custGeom>
                <a:avLst/>
                <a:gdLst>
                  <a:gd name="T0" fmla="*/ 0 w 92"/>
                  <a:gd name="T1" fmla="*/ 21 h 27"/>
                  <a:gd name="T2" fmla="*/ 8 w 92"/>
                  <a:gd name="T3" fmla="*/ 27 h 27"/>
                  <a:gd name="T4" fmla="*/ 92 w 92"/>
                  <a:gd name="T5" fmla="*/ 6 h 27"/>
                  <a:gd name="T6" fmla="*/ 84 w 92"/>
                  <a:gd name="T7" fmla="*/ 0 h 27"/>
                  <a:gd name="T8" fmla="*/ 0 w 92"/>
                  <a:gd name="T9" fmla="*/ 2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27">
                    <a:moveTo>
                      <a:pt x="0" y="21"/>
                    </a:moveTo>
                    <a:lnTo>
                      <a:pt x="8" y="27"/>
                    </a:lnTo>
                    <a:lnTo>
                      <a:pt x="92" y="6"/>
                    </a:lnTo>
                    <a:lnTo>
                      <a:pt x="84" y="0"/>
                    </a:lnTo>
                    <a:lnTo>
                      <a:pt x="0" y="2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382" name="PA-任意多边形 281">
                <a:extLst>
                  <a:ext uri="{FF2B5EF4-FFF2-40B4-BE49-F238E27FC236}">
                    <a16:creationId xmlns:a16="http://schemas.microsoft.com/office/drawing/2014/main" id="{AC1E1C4D-39B7-42D1-B3B5-75F72511E252}"/>
                  </a:ext>
                </a:extLst>
              </p:cNvPr>
              <p:cNvSpPr>
                <a:spLocks/>
              </p:cNvSpPr>
              <p:nvPr>
                <p:custDataLst>
                  <p:tags r:id="rId66"/>
                </p:custDataLst>
              </p:nvPr>
            </p:nvSpPr>
            <p:spPr bwMode="auto">
              <a:xfrm rot="2700000">
                <a:off x="9857310" y="5294569"/>
                <a:ext cx="146778" cy="103927"/>
              </a:xfrm>
              <a:custGeom>
                <a:avLst/>
                <a:gdLst>
                  <a:gd name="T0" fmla="*/ 0 w 94"/>
                  <a:gd name="T1" fmla="*/ 19 h 26"/>
                  <a:gd name="T2" fmla="*/ 7 w 94"/>
                  <a:gd name="T3" fmla="*/ 26 h 26"/>
                  <a:gd name="T4" fmla="*/ 94 w 94"/>
                  <a:gd name="T5" fmla="*/ 7 h 26"/>
                  <a:gd name="T6" fmla="*/ 87 w 94"/>
                  <a:gd name="T7" fmla="*/ 0 h 26"/>
                  <a:gd name="T8" fmla="*/ 0 w 94"/>
                  <a:gd name="T9" fmla="*/ 1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26">
                    <a:moveTo>
                      <a:pt x="0" y="19"/>
                    </a:moveTo>
                    <a:lnTo>
                      <a:pt x="7" y="26"/>
                    </a:lnTo>
                    <a:lnTo>
                      <a:pt x="94" y="7"/>
                    </a:lnTo>
                    <a:lnTo>
                      <a:pt x="87" y="0"/>
                    </a:lnTo>
                    <a:lnTo>
                      <a:pt x="0" y="1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383" name="PA-任意多边形 282">
                <a:extLst>
                  <a:ext uri="{FF2B5EF4-FFF2-40B4-BE49-F238E27FC236}">
                    <a16:creationId xmlns:a16="http://schemas.microsoft.com/office/drawing/2014/main" id="{909A5235-B9BB-4FD7-BB03-864F96B13D29}"/>
                  </a:ext>
                </a:extLst>
              </p:cNvPr>
              <p:cNvSpPr>
                <a:spLocks/>
              </p:cNvSpPr>
              <p:nvPr>
                <p:custDataLst>
                  <p:tags r:id="rId67"/>
                </p:custDataLst>
              </p:nvPr>
            </p:nvSpPr>
            <p:spPr bwMode="auto">
              <a:xfrm rot="2700000">
                <a:off x="9815744" y="5393453"/>
                <a:ext cx="148340" cy="95933"/>
              </a:xfrm>
              <a:custGeom>
                <a:avLst/>
                <a:gdLst>
                  <a:gd name="T0" fmla="*/ 0 w 95"/>
                  <a:gd name="T1" fmla="*/ 17 h 24"/>
                  <a:gd name="T2" fmla="*/ 6 w 95"/>
                  <a:gd name="T3" fmla="*/ 24 h 24"/>
                  <a:gd name="T4" fmla="*/ 95 w 95"/>
                  <a:gd name="T5" fmla="*/ 7 h 24"/>
                  <a:gd name="T6" fmla="*/ 88 w 95"/>
                  <a:gd name="T7" fmla="*/ 0 h 24"/>
                  <a:gd name="T8" fmla="*/ 0 w 95"/>
                  <a:gd name="T9" fmla="*/ 1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24">
                    <a:moveTo>
                      <a:pt x="0" y="17"/>
                    </a:moveTo>
                    <a:lnTo>
                      <a:pt x="6" y="24"/>
                    </a:lnTo>
                    <a:lnTo>
                      <a:pt x="95" y="7"/>
                    </a:lnTo>
                    <a:lnTo>
                      <a:pt x="88" y="0"/>
                    </a:lnTo>
                    <a:lnTo>
                      <a:pt x="0" y="17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384" name="PA-任意多边形 283">
                <a:extLst>
                  <a:ext uri="{FF2B5EF4-FFF2-40B4-BE49-F238E27FC236}">
                    <a16:creationId xmlns:a16="http://schemas.microsoft.com/office/drawing/2014/main" id="{7648BAC9-5882-4BA8-BA6C-3735FA287E60}"/>
                  </a:ext>
                </a:extLst>
              </p:cNvPr>
              <p:cNvSpPr>
                <a:spLocks/>
              </p:cNvSpPr>
              <p:nvPr>
                <p:custDataLst>
                  <p:tags r:id="rId68"/>
                </p:custDataLst>
              </p:nvPr>
            </p:nvSpPr>
            <p:spPr bwMode="auto">
              <a:xfrm rot="2700000">
                <a:off x="9769764" y="5487918"/>
                <a:ext cx="149901" cy="87939"/>
              </a:xfrm>
              <a:custGeom>
                <a:avLst/>
                <a:gdLst>
                  <a:gd name="T0" fmla="*/ 0 w 96"/>
                  <a:gd name="T1" fmla="*/ 16 h 22"/>
                  <a:gd name="T2" fmla="*/ 6 w 96"/>
                  <a:gd name="T3" fmla="*/ 22 h 22"/>
                  <a:gd name="T4" fmla="*/ 96 w 96"/>
                  <a:gd name="T5" fmla="*/ 7 h 22"/>
                  <a:gd name="T6" fmla="*/ 91 w 96"/>
                  <a:gd name="T7" fmla="*/ 0 h 22"/>
                  <a:gd name="T8" fmla="*/ 0 w 96"/>
                  <a:gd name="T9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22">
                    <a:moveTo>
                      <a:pt x="0" y="16"/>
                    </a:moveTo>
                    <a:lnTo>
                      <a:pt x="6" y="22"/>
                    </a:lnTo>
                    <a:lnTo>
                      <a:pt x="96" y="7"/>
                    </a:lnTo>
                    <a:lnTo>
                      <a:pt x="91" y="0"/>
                    </a:lnTo>
                    <a:lnTo>
                      <a:pt x="0" y="1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385" name="PA-任意多边形 284">
                <a:extLst>
                  <a:ext uri="{FF2B5EF4-FFF2-40B4-BE49-F238E27FC236}">
                    <a16:creationId xmlns:a16="http://schemas.microsoft.com/office/drawing/2014/main" id="{9CFDA277-679F-4ED4-8898-80C4DA6BF2E7}"/>
                  </a:ext>
                </a:extLst>
              </p:cNvPr>
              <p:cNvSpPr>
                <a:spLocks/>
              </p:cNvSpPr>
              <p:nvPr>
                <p:custDataLst>
                  <p:tags r:id="rId69"/>
                </p:custDataLst>
              </p:nvPr>
            </p:nvSpPr>
            <p:spPr bwMode="auto">
              <a:xfrm rot="2700000">
                <a:off x="9717254" y="5586382"/>
                <a:ext cx="149901" cy="79944"/>
              </a:xfrm>
              <a:custGeom>
                <a:avLst/>
                <a:gdLst>
                  <a:gd name="T0" fmla="*/ 0 w 96"/>
                  <a:gd name="T1" fmla="*/ 12 h 20"/>
                  <a:gd name="T2" fmla="*/ 4 w 96"/>
                  <a:gd name="T3" fmla="*/ 20 h 20"/>
                  <a:gd name="T4" fmla="*/ 96 w 96"/>
                  <a:gd name="T5" fmla="*/ 7 h 20"/>
                  <a:gd name="T6" fmla="*/ 91 w 96"/>
                  <a:gd name="T7" fmla="*/ 0 h 20"/>
                  <a:gd name="T8" fmla="*/ 0 w 96"/>
                  <a:gd name="T9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20">
                    <a:moveTo>
                      <a:pt x="0" y="12"/>
                    </a:moveTo>
                    <a:lnTo>
                      <a:pt x="4" y="20"/>
                    </a:lnTo>
                    <a:lnTo>
                      <a:pt x="96" y="7"/>
                    </a:lnTo>
                    <a:lnTo>
                      <a:pt x="91" y="0"/>
                    </a:lnTo>
                    <a:lnTo>
                      <a:pt x="0" y="1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386" name="PA-任意多边形 285">
                <a:extLst>
                  <a:ext uri="{FF2B5EF4-FFF2-40B4-BE49-F238E27FC236}">
                    <a16:creationId xmlns:a16="http://schemas.microsoft.com/office/drawing/2014/main" id="{2E9838FC-4FDB-47A1-B362-1E2732B61EBA}"/>
                  </a:ext>
                </a:extLst>
              </p:cNvPr>
              <p:cNvSpPr>
                <a:spLocks/>
              </p:cNvSpPr>
              <p:nvPr>
                <p:custDataLst>
                  <p:tags r:id="rId70"/>
                </p:custDataLst>
              </p:nvPr>
            </p:nvSpPr>
            <p:spPr bwMode="auto">
              <a:xfrm rot="2700000">
                <a:off x="9662926" y="5678155"/>
                <a:ext cx="151463" cy="71950"/>
              </a:xfrm>
              <a:custGeom>
                <a:avLst/>
                <a:gdLst>
                  <a:gd name="T0" fmla="*/ 0 w 97"/>
                  <a:gd name="T1" fmla="*/ 11 h 18"/>
                  <a:gd name="T2" fmla="*/ 4 w 97"/>
                  <a:gd name="T3" fmla="*/ 18 h 18"/>
                  <a:gd name="T4" fmla="*/ 97 w 97"/>
                  <a:gd name="T5" fmla="*/ 7 h 18"/>
                  <a:gd name="T6" fmla="*/ 93 w 97"/>
                  <a:gd name="T7" fmla="*/ 0 h 18"/>
                  <a:gd name="T8" fmla="*/ 0 w 97"/>
                  <a:gd name="T9" fmla="*/ 1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18">
                    <a:moveTo>
                      <a:pt x="0" y="11"/>
                    </a:moveTo>
                    <a:lnTo>
                      <a:pt x="4" y="18"/>
                    </a:lnTo>
                    <a:lnTo>
                      <a:pt x="97" y="7"/>
                    </a:lnTo>
                    <a:lnTo>
                      <a:pt x="93" y="0"/>
                    </a:lnTo>
                    <a:lnTo>
                      <a:pt x="0" y="1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387" name="PA-任意多边形 286">
                <a:extLst>
                  <a:ext uri="{FF2B5EF4-FFF2-40B4-BE49-F238E27FC236}">
                    <a16:creationId xmlns:a16="http://schemas.microsoft.com/office/drawing/2014/main" id="{12493901-AF94-495D-8DBB-E5A577A84DA6}"/>
                  </a:ext>
                </a:extLst>
              </p:cNvPr>
              <p:cNvSpPr>
                <a:spLocks/>
              </p:cNvSpPr>
              <p:nvPr>
                <p:custDataLst>
                  <p:tags r:id="rId71"/>
                </p:custDataLst>
              </p:nvPr>
            </p:nvSpPr>
            <p:spPr bwMode="auto">
              <a:xfrm rot="2700000">
                <a:off x="9602460" y="5769441"/>
                <a:ext cx="153024" cy="63955"/>
              </a:xfrm>
              <a:custGeom>
                <a:avLst/>
                <a:gdLst>
                  <a:gd name="T0" fmla="*/ 0 w 98"/>
                  <a:gd name="T1" fmla="*/ 9 h 16"/>
                  <a:gd name="T2" fmla="*/ 3 w 98"/>
                  <a:gd name="T3" fmla="*/ 16 h 16"/>
                  <a:gd name="T4" fmla="*/ 98 w 98"/>
                  <a:gd name="T5" fmla="*/ 7 h 16"/>
                  <a:gd name="T6" fmla="*/ 94 w 98"/>
                  <a:gd name="T7" fmla="*/ 0 h 16"/>
                  <a:gd name="T8" fmla="*/ 0 w 98"/>
                  <a:gd name="T9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16">
                    <a:moveTo>
                      <a:pt x="0" y="9"/>
                    </a:moveTo>
                    <a:lnTo>
                      <a:pt x="3" y="16"/>
                    </a:lnTo>
                    <a:lnTo>
                      <a:pt x="98" y="7"/>
                    </a:lnTo>
                    <a:lnTo>
                      <a:pt x="94" y="0"/>
                    </a:lnTo>
                    <a:lnTo>
                      <a:pt x="0" y="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388" name="PA-任意多边形 287">
                <a:extLst>
                  <a:ext uri="{FF2B5EF4-FFF2-40B4-BE49-F238E27FC236}">
                    <a16:creationId xmlns:a16="http://schemas.microsoft.com/office/drawing/2014/main" id="{07332198-2EFA-4C18-B667-72837172D752}"/>
                  </a:ext>
                </a:extLst>
              </p:cNvPr>
              <p:cNvSpPr>
                <a:spLocks/>
              </p:cNvSpPr>
              <p:nvPr>
                <p:custDataLst>
                  <p:tags r:id="rId72"/>
                </p:custDataLst>
              </p:nvPr>
            </p:nvSpPr>
            <p:spPr bwMode="auto">
              <a:xfrm rot="2700000">
                <a:off x="9538908" y="5856864"/>
                <a:ext cx="153024" cy="55961"/>
              </a:xfrm>
              <a:custGeom>
                <a:avLst/>
                <a:gdLst>
                  <a:gd name="T0" fmla="*/ 0 w 98"/>
                  <a:gd name="T1" fmla="*/ 6 h 14"/>
                  <a:gd name="T2" fmla="*/ 3 w 98"/>
                  <a:gd name="T3" fmla="*/ 14 h 14"/>
                  <a:gd name="T4" fmla="*/ 98 w 98"/>
                  <a:gd name="T5" fmla="*/ 8 h 14"/>
                  <a:gd name="T6" fmla="*/ 96 w 98"/>
                  <a:gd name="T7" fmla="*/ 0 h 14"/>
                  <a:gd name="T8" fmla="*/ 0 w 98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14">
                    <a:moveTo>
                      <a:pt x="0" y="6"/>
                    </a:moveTo>
                    <a:lnTo>
                      <a:pt x="3" y="14"/>
                    </a:lnTo>
                    <a:lnTo>
                      <a:pt x="98" y="8"/>
                    </a:lnTo>
                    <a:lnTo>
                      <a:pt x="96" y="0"/>
                    </a:lnTo>
                    <a:lnTo>
                      <a:pt x="0" y="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389" name="PA-任意多边形 288">
                <a:extLst>
                  <a:ext uri="{FF2B5EF4-FFF2-40B4-BE49-F238E27FC236}">
                    <a16:creationId xmlns:a16="http://schemas.microsoft.com/office/drawing/2014/main" id="{67D6F6B9-4654-4D39-AE44-AB36E04B217B}"/>
                  </a:ext>
                </a:extLst>
              </p:cNvPr>
              <p:cNvSpPr>
                <a:spLocks/>
              </p:cNvSpPr>
              <p:nvPr>
                <p:custDataLst>
                  <p:tags r:id="rId73"/>
                </p:custDataLst>
              </p:nvPr>
            </p:nvSpPr>
            <p:spPr bwMode="auto">
              <a:xfrm rot="2700000">
                <a:off x="9471964" y="5944938"/>
                <a:ext cx="151463" cy="43971"/>
              </a:xfrm>
              <a:custGeom>
                <a:avLst/>
                <a:gdLst>
                  <a:gd name="T0" fmla="*/ 0 w 97"/>
                  <a:gd name="T1" fmla="*/ 4 h 11"/>
                  <a:gd name="T2" fmla="*/ 1 w 97"/>
                  <a:gd name="T3" fmla="*/ 11 h 11"/>
                  <a:gd name="T4" fmla="*/ 97 w 97"/>
                  <a:gd name="T5" fmla="*/ 7 h 11"/>
                  <a:gd name="T6" fmla="*/ 95 w 97"/>
                  <a:gd name="T7" fmla="*/ 0 h 11"/>
                  <a:gd name="T8" fmla="*/ 0 w 97"/>
                  <a:gd name="T9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11">
                    <a:moveTo>
                      <a:pt x="0" y="4"/>
                    </a:moveTo>
                    <a:lnTo>
                      <a:pt x="1" y="11"/>
                    </a:lnTo>
                    <a:lnTo>
                      <a:pt x="97" y="7"/>
                    </a:lnTo>
                    <a:lnTo>
                      <a:pt x="95" y="0"/>
                    </a:lnTo>
                    <a:lnTo>
                      <a:pt x="0" y="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390" name="PA-任意多边形 289">
                <a:extLst>
                  <a:ext uri="{FF2B5EF4-FFF2-40B4-BE49-F238E27FC236}">
                    <a16:creationId xmlns:a16="http://schemas.microsoft.com/office/drawing/2014/main" id="{4FADE3B1-0BD9-4A5E-9493-AC304999BE83}"/>
                  </a:ext>
                </a:extLst>
              </p:cNvPr>
              <p:cNvSpPr>
                <a:spLocks/>
              </p:cNvSpPr>
              <p:nvPr>
                <p:custDataLst>
                  <p:tags r:id="rId74"/>
                </p:custDataLst>
              </p:nvPr>
            </p:nvSpPr>
            <p:spPr bwMode="auto">
              <a:xfrm rot="2700000">
                <a:off x="9401789" y="6025734"/>
                <a:ext cx="151463" cy="35976"/>
              </a:xfrm>
              <a:custGeom>
                <a:avLst/>
                <a:gdLst>
                  <a:gd name="T0" fmla="*/ 0 w 97"/>
                  <a:gd name="T1" fmla="*/ 2 h 9"/>
                  <a:gd name="T2" fmla="*/ 1 w 97"/>
                  <a:gd name="T3" fmla="*/ 9 h 9"/>
                  <a:gd name="T4" fmla="*/ 97 w 97"/>
                  <a:gd name="T5" fmla="*/ 7 h 9"/>
                  <a:gd name="T6" fmla="*/ 96 w 97"/>
                  <a:gd name="T7" fmla="*/ 0 h 9"/>
                  <a:gd name="T8" fmla="*/ 0 w 97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9">
                    <a:moveTo>
                      <a:pt x="0" y="2"/>
                    </a:moveTo>
                    <a:lnTo>
                      <a:pt x="1" y="9"/>
                    </a:lnTo>
                    <a:lnTo>
                      <a:pt x="97" y="7"/>
                    </a:lnTo>
                    <a:lnTo>
                      <a:pt x="96" y="0"/>
                    </a:lnTo>
                    <a:lnTo>
                      <a:pt x="0" y="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391" name="PA-任意多边形 290">
                <a:extLst>
                  <a:ext uri="{FF2B5EF4-FFF2-40B4-BE49-F238E27FC236}">
                    <a16:creationId xmlns:a16="http://schemas.microsoft.com/office/drawing/2014/main" id="{A1699EE8-34CC-4DF9-90A7-2EE98ADB31DA}"/>
                  </a:ext>
                </a:extLst>
              </p:cNvPr>
              <p:cNvSpPr>
                <a:spLocks/>
              </p:cNvSpPr>
              <p:nvPr>
                <p:custDataLst>
                  <p:tags r:id="rId75"/>
                </p:custDataLst>
              </p:nvPr>
            </p:nvSpPr>
            <p:spPr bwMode="auto">
              <a:xfrm rot="2700000">
                <a:off x="9326888" y="6102635"/>
                <a:ext cx="151463" cy="31978"/>
              </a:xfrm>
              <a:custGeom>
                <a:avLst/>
                <a:gdLst>
                  <a:gd name="T0" fmla="*/ 1 w 97"/>
                  <a:gd name="T1" fmla="*/ 0 h 8"/>
                  <a:gd name="T2" fmla="*/ 0 w 97"/>
                  <a:gd name="T3" fmla="*/ 8 h 8"/>
                  <a:gd name="T4" fmla="*/ 97 w 97"/>
                  <a:gd name="T5" fmla="*/ 8 h 8"/>
                  <a:gd name="T6" fmla="*/ 97 w 97"/>
                  <a:gd name="T7" fmla="*/ 1 h 8"/>
                  <a:gd name="T8" fmla="*/ 1 w 97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8">
                    <a:moveTo>
                      <a:pt x="1" y="0"/>
                    </a:moveTo>
                    <a:lnTo>
                      <a:pt x="0" y="8"/>
                    </a:lnTo>
                    <a:lnTo>
                      <a:pt x="97" y="8"/>
                    </a:lnTo>
                    <a:lnTo>
                      <a:pt x="97" y="1"/>
                    </a:lnTo>
                    <a:lnTo>
                      <a:pt x="1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392" name="PA-任意多边形 291">
                <a:extLst>
                  <a:ext uri="{FF2B5EF4-FFF2-40B4-BE49-F238E27FC236}">
                    <a16:creationId xmlns:a16="http://schemas.microsoft.com/office/drawing/2014/main" id="{D2FED8BF-BFC4-4828-B3B6-72E1A8019335}"/>
                  </a:ext>
                </a:extLst>
              </p:cNvPr>
              <p:cNvSpPr>
                <a:spLocks/>
              </p:cNvSpPr>
              <p:nvPr>
                <p:custDataLst>
                  <p:tags r:id="rId76"/>
                </p:custDataLst>
              </p:nvPr>
            </p:nvSpPr>
            <p:spPr bwMode="auto">
              <a:xfrm rot="2700000">
                <a:off x="9248675" y="6168227"/>
                <a:ext cx="151463" cy="43971"/>
              </a:xfrm>
              <a:custGeom>
                <a:avLst/>
                <a:gdLst>
                  <a:gd name="T0" fmla="*/ 2 w 97"/>
                  <a:gd name="T1" fmla="*/ 0 h 11"/>
                  <a:gd name="T2" fmla="*/ 0 w 97"/>
                  <a:gd name="T3" fmla="*/ 8 h 11"/>
                  <a:gd name="T4" fmla="*/ 96 w 97"/>
                  <a:gd name="T5" fmla="*/ 11 h 11"/>
                  <a:gd name="T6" fmla="*/ 97 w 97"/>
                  <a:gd name="T7" fmla="*/ 3 h 11"/>
                  <a:gd name="T8" fmla="*/ 2 w 97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11">
                    <a:moveTo>
                      <a:pt x="2" y="0"/>
                    </a:moveTo>
                    <a:lnTo>
                      <a:pt x="0" y="8"/>
                    </a:lnTo>
                    <a:lnTo>
                      <a:pt x="96" y="11"/>
                    </a:lnTo>
                    <a:lnTo>
                      <a:pt x="97" y="3"/>
                    </a:lnTo>
                    <a:lnTo>
                      <a:pt x="2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393" name="PA-任意多边形 292">
                <a:extLst>
                  <a:ext uri="{FF2B5EF4-FFF2-40B4-BE49-F238E27FC236}">
                    <a16:creationId xmlns:a16="http://schemas.microsoft.com/office/drawing/2014/main" id="{AAA5E220-1EC2-45EA-AB10-A6E543E7CC94}"/>
                  </a:ext>
                </a:extLst>
              </p:cNvPr>
              <p:cNvSpPr>
                <a:spLocks/>
              </p:cNvSpPr>
              <p:nvPr>
                <p:custDataLst>
                  <p:tags r:id="rId77"/>
                </p:custDataLst>
              </p:nvPr>
            </p:nvSpPr>
            <p:spPr bwMode="auto">
              <a:xfrm rot="2700000">
                <a:off x="9167150" y="6234505"/>
                <a:ext cx="151463" cy="47967"/>
              </a:xfrm>
              <a:custGeom>
                <a:avLst/>
                <a:gdLst>
                  <a:gd name="T0" fmla="*/ 2 w 97"/>
                  <a:gd name="T1" fmla="*/ 0 h 12"/>
                  <a:gd name="T2" fmla="*/ 0 w 97"/>
                  <a:gd name="T3" fmla="*/ 7 h 12"/>
                  <a:gd name="T4" fmla="*/ 95 w 97"/>
                  <a:gd name="T5" fmla="*/ 12 h 12"/>
                  <a:gd name="T6" fmla="*/ 97 w 97"/>
                  <a:gd name="T7" fmla="*/ 5 h 12"/>
                  <a:gd name="T8" fmla="*/ 2 w 97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12">
                    <a:moveTo>
                      <a:pt x="2" y="0"/>
                    </a:moveTo>
                    <a:lnTo>
                      <a:pt x="0" y="7"/>
                    </a:lnTo>
                    <a:lnTo>
                      <a:pt x="95" y="12"/>
                    </a:lnTo>
                    <a:lnTo>
                      <a:pt x="97" y="5"/>
                    </a:lnTo>
                    <a:lnTo>
                      <a:pt x="2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394" name="PA-任意多边形 293">
                <a:extLst>
                  <a:ext uri="{FF2B5EF4-FFF2-40B4-BE49-F238E27FC236}">
                    <a16:creationId xmlns:a16="http://schemas.microsoft.com/office/drawing/2014/main" id="{E02F6EEC-89C3-4F35-9362-336E35DD8853}"/>
                  </a:ext>
                </a:extLst>
              </p:cNvPr>
              <p:cNvSpPr>
                <a:spLocks/>
              </p:cNvSpPr>
              <p:nvPr>
                <p:custDataLst>
                  <p:tags r:id="rId78"/>
                </p:custDataLst>
              </p:nvPr>
            </p:nvSpPr>
            <p:spPr bwMode="auto">
              <a:xfrm rot="2700000">
                <a:off x="9083723" y="6294059"/>
                <a:ext cx="151463" cy="55961"/>
              </a:xfrm>
              <a:custGeom>
                <a:avLst/>
                <a:gdLst>
                  <a:gd name="T0" fmla="*/ 3 w 97"/>
                  <a:gd name="T1" fmla="*/ 0 h 14"/>
                  <a:gd name="T2" fmla="*/ 0 w 97"/>
                  <a:gd name="T3" fmla="*/ 7 h 14"/>
                  <a:gd name="T4" fmla="*/ 94 w 97"/>
                  <a:gd name="T5" fmla="*/ 14 h 14"/>
                  <a:gd name="T6" fmla="*/ 97 w 97"/>
                  <a:gd name="T7" fmla="*/ 7 h 14"/>
                  <a:gd name="T8" fmla="*/ 3 w 97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14">
                    <a:moveTo>
                      <a:pt x="3" y="0"/>
                    </a:moveTo>
                    <a:lnTo>
                      <a:pt x="0" y="7"/>
                    </a:lnTo>
                    <a:lnTo>
                      <a:pt x="94" y="14"/>
                    </a:lnTo>
                    <a:lnTo>
                      <a:pt x="97" y="7"/>
                    </a:lnTo>
                    <a:lnTo>
                      <a:pt x="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395" name="PA-任意多边形 294">
                <a:extLst>
                  <a:ext uri="{FF2B5EF4-FFF2-40B4-BE49-F238E27FC236}">
                    <a16:creationId xmlns:a16="http://schemas.microsoft.com/office/drawing/2014/main" id="{F23E45B2-1447-4B5C-BF7A-34698871957B}"/>
                  </a:ext>
                </a:extLst>
              </p:cNvPr>
              <p:cNvSpPr>
                <a:spLocks/>
              </p:cNvSpPr>
              <p:nvPr>
                <p:custDataLst>
                  <p:tags r:id="rId79"/>
                </p:custDataLst>
              </p:nvPr>
            </p:nvSpPr>
            <p:spPr bwMode="auto">
              <a:xfrm rot="2700000">
                <a:off x="8995655" y="6349747"/>
                <a:ext cx="153024" cy="63955"/>
              </a:xfrm>
              <a:custGeom>
                <a:avLst/>
                <a:gdLst>
                  <a:gd name="T0" fmla="*/ 4 w 98"/>
                  <a:gd name="T1" fmla="*/ 0 h 16"/>
                  <a:gd name="T2" fmla="*/ 0 w 98"/>
                  <a:gd name="T3" fmla="*/ 7 h 16"/>
                  <a:gd name="T4" fmla="*/ 94 w 98"/>
                  <a:gd name="T5" fmla="*/ 16 h 16"/>
                  <a:gd name="T6" fmla="*/ 98 w 98"/>
                  <a:gd name="T7" fmla="*/ 9 h 16"/>
                  <a:gd name="T8" fmla="*/ 4 w 98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16">
                    <a:moveTo>
                      <a:pt x="4" y="0"/>
                    </a:moveTo>
                    <a:lnTo>
                      <a:pt x="0" y="7"/>
                    </a:lnTo>
                    <a:lnTo>
                      <a:pt x="94" y="16"/>
                    </a:lnTo>
                    <a:lnTo>
                      <a:pt x="98" y="9"/>
                    </a:lnTo>
                    <a:lnTo>
                      <a:pt x="4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396" name="PA-任意多边形 295">
                <a:extLst>
                  <a:ext uri="{FF2B5EF4-FFF2-40B4-BE49-F238E27FC236}">
                    <a16:creationId xmlns:a16="http://schemas.microsoft.com/office/drawing/2014/main" id="{E3F5B204-67ED-43AA-9ED9-A1998917AEC9}"/>
                  </a:ext>
                </a:extLst>
              </p:cNvPr>
              <p:cNvSpPr>
                <a:spLocks/>
              </p:cNvSpPr>
              <p:nvPr>
                <p:custDataLst>
                  <p:tags r:id="rId80"/>
                </p:custDataLst>
              </p:nvPr>
            </p:nvSpPr>
            <p:spPr bwMode="auto">
              <a:xfrm rot="2700000">
                <a:off x="8908579" y="6399264"/>
                <a:ext cx="149901" cy="75948"/>
              </a:xfrm>
              <a:custGeom>
                <a:avLst/>
                <a:gdLst>
                  <a:gd name="T0" fmla="*/ 4 w 96"/>
                  <a:gd name="T1" fmla="*/ 0 h 19"/>
                  <a:gd name="T2" fmla="*/ 0 w 96"/>
                  <a:gd name="T3" fmla="*/ 8 h 19"/>
                  <a:gd name="T4" fmla="*/ 92 w 96"/>
                  <a:gd name="T5" fmla="*/ 19 h 19"/>
                  <a:gd name="T6" fmla="*/ 96 w 96"/>
                  <a:gd name="T7" fmla="*/ 12 h 19"/>
                  <a:gd name="T8" fmla="*/ 4 w 96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19">
                    <a:moveTo>
                      <a:pt x="4" y="0"/>
                    </a:moveTo>
                    <a:lnTo>
                      <a:pt x="0" y="8"/>
                    </a:lnTo>
                    <a:lnTo>
                      <a:pt x="92" y="19"/>
                    </a:lnTo>
                    <a:lnTo>
                      <a:pt x="96" y="12"/>
                    </a:lnTo>
                    <a:lnTo>
                      <a:pt x="4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397" name="PA-任意多边形 296">
                <a:extLst>
                  <a:ext uri="{FF2B5EF4-FFF2-40B4-BE49-F238E27FC236}">
                    <a16:creationId xmlns:a16="http://schemas.microsoft.com/office/drawing/2014/main" id="{7E9194E8-B11E-4E04-B3F3-5A2C78BDE454}"/>
                  </a:ext>
                </a:extLst>
              </p:cNvPr>
              <p:cNvSpPr>
                <a:spLocks/>
              </p:cNvSpPr>
              <p:nvPr>
                <p:custDataLst>
                  <p:tags r:id="rId81"/>
                </p:custDataLst>
              </p:nvPr>
            </p:nvSpPr>
            <p:spPr bwMode="auto">
              <a:xfrm rot="2700000">
                <a:off x="8816630" y="6449466"/>
                <a:ext cx="149901" cy="79944"/>
              </a:xfrm>
              <a:custGeom>
                <a:avLst/>
                <a:gdLst>
                  <a:gd name="T0" fmla="*/ 5 w 96"/>
                  <a:gd name="T1" fmla="*/ 0 h 20"/>
                  <a:gd name="T2" fmla="*/ 0 w 96"/>
                  <a:gd name="T3" fmla="*/ 7 h 20"/>
                  <a:gd name="T4" fmla="*/ 91 w 96"/>
                  <a:gd name="T5" fmla="*/ 20 h 20"/>
                  <a:gd name="T6" fmla="*/ 96 w 96"/>
                  <a:gd name="T7" fmla="*/ 13 h 20"/>
                  <a:gd name="T8" fmla="*/ 5 w 96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20">
                    <a:moveTo>
                      <a:pt x="5" y="0"/>
                    </a:moveTo>
                    <a:lnTo>
                      <a:pt x="0" y="7"/>
                    </a:lnTo>
                    <a:lnTo>
                      <a:pt x="91" y="20"/>
                    </a:lnTo>
                    <a:lnTo>
                      <a:pt x="96" y="13"/>
                    </a:lnTo>
                    <a:lnTo>
                      <a:pt x="5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398" name="PA-任意多边形 297">
                <a:extLst>
                  <a:ext uri="{FF2B5EF4-FFF2-40B4-BE49-F238E27FC236}">
                    <a16:creationId xmlns:a16="http://schemas.microsoft.com/office/drawing/2014/main" id="{5852E748-741F-473B-8AA9-7D8CB4897B88}"/>
                  </a:ext>
                </a:extLst>
              </p:cNvPr>
              <p:cNvSpPr>
                <a:spLocks/>
              </p:cNvSpPr>
              <p:nvPr>
                <p:custDataLst>
                  <p:tags r:id="rId82"/>
                </p:custDataLst>
              </p:nvPr>
            </p:nvSpPr>
            <p:spPr bwMode="auto">
              <a:xfrm rot="2700000">
                <a:off x="8722782" y="6492944"/>
                <a:ext cx="149901" cy="87939"/>
              </a:xfrm>
              <a:custGeom>
                <a:avLst/>
                <a:gdLst>
                  <a:gd name="T0" fmla="*/ 6 w 96"/>
                  <a:gd name="T1" fmla="*/ 0 h 22"/>
                  <a:gd name="T2" fmla="*/ 0 w 96"/>
                  <a:gd name="T3" fmla="*/ 6 h 22"/>
                  <a:gd name="T4" fmla="*/ 89 w 96"/>
                  <a:gd name="T5" fmla="*/ 22 h 22"/>
                  <a:gd name="T6" fmla="*/ 96 w 96"/>
                  <a:gd name="T7" fmla="*/ 15 h 22"/>
                  <a:gd name="T8" fmla="*/ 6 w 96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22">
                    <a:moveTo>
                      <a:pt x="6" y="0"/>
                    </a:moveTo>
                    <a:lnTo>
                      <a:pt x="0" y="6"/>
                    </a:lnTo>
                    <a:lnTo>
                      <a:pt x="89" y="22"/>
                    </a:lnTo>
                    <a:lnTo>
                      <a:pt x="96" y="15"/>
                    </a:lnTo>
                    <a:lnTo>
                      <a:pt x="6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399" name="PA-任意多边形 298">
                <a:extLst>
                  <a:ext uri="{FF2B5EF4-FFF2-40B4-BE49-F238E27FC236}">
                    <a16:creationId xmlns:a16="http://schemas.microsoft.com/office/drawing/2014/main" id="{5FD1F283-CB81-40E0-AA93-C575437EFBC4}"/>
                  </a:ext>
                </a:extLst>
              </p:cNvPr>
              <p:cNvSpPr>
                <a:spLocks/>
              </p:cNvSpPr>
              <p:nvPr>
                <p:custDataLst>
                  <p:tags r:id="rId83"/>
                </p:custDataLst>
              </p:nvPr>
            </p:nvSpPr>
            <p:spPr bwMode="auto">
              <a:xfrm rot="2700000">
                <a:off x="8630010" y="6530282"/>
                <a:ext cx="146778" cy="95933"/>
              </a:xfrm>
              <a:custGeom>
                <a:avLst/>
                <a:gdLst>
                  <a:gd name="T0" fmla="*/ 7 w 94"/>
                  <a:gd name="T1" fmla="*/ 0 h 24"/>
                  <a:gd name="T2" fmla="*/ 0 w 94"/>
                  <a:gd name="T3" fmla="*/ 7 h 24"/>
                  <a:gd name="T4" fmla="*/ 87 w 94"/>
                  <a:gd name="T5" fmla="*/ 24 h 24"/>
                  <a:gd name="T6" fmla="*/ 94 w 94"/>
                  <a:gd name="T7" fmla="*/ 18 h 24"/>
                  <a:gd name="T8" fmla="*/ 7 w 94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24">
                    <a:moveTo>
                      <a:pt x="7" y="0"/>
                    </a:moveTo>
                    <a:lnTo>
                      <a:pt x="0" y="7"/>
                    </a:lnTo>
                    <a:lnTo>
                      <a:pt x="87" y="24"/>
                    </a:lnTo>
                    <a:lnTo>
                      <a:pt x="94" y="18"/>
                    </a:lnTo>
                    <a:lnTo>
                      <a:pt x="7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00" name="PA-任意多边形 299">
                <a:extLst>
                  <a:ext uri="{FF2B5EF4-FFF2-40B4-BE49-F238E27FC236}">
                    <a16:creationId xmlns:a16="http://schemas.microsoft.com/office/drawing/2014/main" id="{6BD51619-DDCA-42E4-AFB7-B3C0C12987BB}"/>
                  </a:ext>
                </a:extLst>
              </p:cNvPr>
              <p:cNvSpPr>
                <a:spLocks/>
              </p:cNvSpPr>
              <p:nvPr>
                <p:custDataLst>
                  <p:tags r:id="rId84"/>
                </p:custDataLst>
              </p:nvPr>
            </p:nvSpPr>
            <p:spPr bwMode="auto">
              <a:xfrm rot="2700000">
                <a:off x="8533925" y="6564309"/>
                <a:ext cx="143655" cy="103927"/>
              </a:xfrm>
              <a:custGeom>
                <a:avLst/>
                <a:gdLst>
                  <a:gd name="T0" fmla="*/ 8 w 92"/>
                  <a:gd name="T1" fmla="*/ 0 h 26"/>
                  <a:gd name="T2" fmla="*/ 0 w 92"/>
                  <a:gd name="T3" fmla="*/ 6 h 26"/>
                  <a:gd name="T4" fmla="*/ 84 w 92"/>
                  <a:gd name="T5" fmla="*/ 26 h 26"/>
                  <a:gd name="T6" fmla="*/ 92 w 92"/>
                  <a:gd name="T7" fmla="*/ 20 h 26"/>
                  <a:gd name="T8" fmla="*/ 8 w 92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26">
                    <a:moveTo>
                      <a:pt x="8" y="0"/>
                    </a:moveTo>
                    <a:lnTo>
                      <a:pt x="0" y="6"/>
                    </a:lnTo>
                    <a:lnTo>
                      <a:pt x="84" y="26"/>
                    </a:lnTo>
                    <a:lnTo>
                      <a:pt x="92" y="20"/>
                    </a:lnTo>
                    <a:lnTo>
                      <a:pt x="8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01" name="PA-任意多边形 300">
                <a:extLst>
                  <a:ext uri="{FF2B5EF4-FFF2-40B4-BE49-F238E27FC236}">
                    <a16:creationId xmlns:a16="http://schemas.microsoft.com/office/drawing/2014/main" id="{203E49FE-6BDC-4B2F-A68C-7483E42A5401}"/>
                  </a:ext>
                </a:extLst>
              </p:cNvPr>
              <p:cNvSpPr>
                <a:spLocks/>
              </p:cNvSpPr>
              <p:nvPr>
                <p:custDataLst>
                  <p:tags r:id="rId85"/>
                </p:custDataLst>
              </p:nvPr>
            </p:nvSpPr>
            <p:spPr bwMode="auto">
              <a:xfrm rot="2700000">
                <a:off x="8437125" y="6592749"/>
                <a:ext cx="142094" cy="111922"/>
              </a:xfrm>
              <a:custGeom>
                <a:avLst/>
                <a:gdLst>
                  <a:gd name="T0" fmla="*/ 8 w 91"/>
                  <a:gd name="T1" fmla="*/ 0 h 28"/>
                  <a:gd name="T2" fmla="*/ 0 w 91"/>
                  <a:gd name="T3" fmla="*/ 6 h 28"/>
                  <a:gd name="T4" fmla="*/ 82 w 91"/>
                  <a:gd name="T5" fmla="*/ 28 h 28"/>
                  <a:gd name="T6" fmla="*/ 91 w 91"/>
                  <a:gd name="T7" fmla="*/ 22 h 28"/>
                  <a:gd name="T8" fmla="*/ 8 w 91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28">
                    <a:moveTo>
                      <a:pt x="8" y="0"/>
                    </a:moveTo>
                    <a:lnTo>
                      <a:pt x="0" y="6"/>
                    </a:lnTo>
                    <a:lnTo>
                      <a:pt x="82" y="28"/>
                    </a:lnTo>
                    <a:lnTo>
                      <a:pt x="91" y="22"/>
                    </a:lnTo>
                    <a:lnTo>
                      <a:pt x="8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02" name="PA-任意多边形 301">
                <a:extLst>
                  <a:ext uri="{FF2B5EF4-FFF2-40B4-BE49-F238E27FC236}">
                    <a16:creationId xmlns:a16="http://schemas.microsoft.com/office/drawing/2014/main" id="{B745C27B-030D-48FA-A9AB-A8F9385A402C}"/>
                  </a:ext>
                </a:extLst>
              </p:cNvPr>
              <p:cNvSpPr>
                <a:spLocks/>
              </p:cNvSpPr>
              <p:nvPr>
                <p:custDataLst>
                  <p:tags r:id="rId86"/>
                </p:custDataLst>
              </p:nvPr>
            </p:nvSpPr>
            <p:spPr bwMode="auto">
              <a:xfrm rot="2700000">
                <a:off x="8341174" y="6615601"/>
                <a:ext cx="138971" cy="119916"/>
              </a:xfrm>
              <a:custGeom>
                <a:avLst/>
                <a:gdLst>
                  <a:gd name="T0" fmla="*/ 9 w 89"/>
                  <a:gd name="T1" fmla="*/ 0 h 30"/>
                  <a:gd name="T2" fmla="*/ 0 w 89"/>
                  <a:gd name="T3" fmla="*/ 7 h 30"/>
                  <a:gd name="T4" fmla="*/ 79 w 89"/>
                  <a:gd name="T5" fmla="*/ 30 h 30"/>
                  <a:gd name="T6" fmla="*/ 89 w 89"/>
                  <a:gd name="T7" fmla="*/ 24 h 30"/>
                  <a:gd name="T8" fmla="*/ 9 w 89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30">
                    <a:moveTo>
                      <a:pt x="9" y="0"/>
                    </a:moveTo>
                    <a:lnTo>
                      <a:pt x="0" y="7"/>
                    </a:lnTo>
                    <a:lnTo>
                      <a:pt x="79" y="30"/>
                    </a:lnTo>
                    <a:lnTo>
                      <a:pt x="89" y="24"/>
                    </a:lnTo>
                    <a:lnTo>
                      <a:pt x="9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03" name="PA-任意多边形 302">
                <a:extLst>
                  <a:ext uri="{FF2B5EF4-FFF2-40B4-BE49-F238E27FC236}">
                    <a16:creationId xmlns:a16="http://schemas.microsoft.com/office/drawing/2014/main" id="{169CD1B5-3E2C-474F-9A05-CFE4E1F5E198}"/>
                  </a:ext>
                </a:extLst>
              </p:cNvPr>
              <p:cNvSpPr>
                <a:spLocks/>
              </p:cNvSpPr>
              <p:nvPr>
                <p:custDataLst>
                  <p:tags r:id="rId87"/>
                </p:custDataLst>
              </p:nvPr>
            </p:nvSpPr>
            <p:spPr bwMode="auto">
              <a:xfrm rot="2700000">
                <a:off x="8241908" y="6635142"/>
                <a:ext cx="135848" cy="127911"/>
              </a:xfrm>
              <a:custGeom>
                <a:avLst/>
                <a:gdLst>
                  <a:gd name="T0" fmla="*/ 10 w 87"/>
                  <a:gd name="T1" fmla="*/ 0 h 32"/>
                  <a:gd name="T2" fmla="*/ 0 w 87"/>
                  <a:gd name="T3" fmla="*/ 6 h 32"/>
                  <a:gd name="T4" fmla="*/ 77 w 87"/>
                  <a:gd name="T5" fmla="*/ 32 h 32"/>
                  <a:gd name="T6" fmla="*/ 87 w 87"/>
                  <a:gd name="T7" fmla="*/ 26 h 32"/>
                  <a:gd name="T8" fmla="*/ 10 w 87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32">
                    <a:moveTo>
                      <a:pt x="10" y="0"/>
                    </a:moveTo>
                    <a:lnTo>
                      <a:pt x="0" y="6"/>
                    </a:lnTo>
                    <a:lnTo>
                      <a:pt x="77" y="32"/>
                    </a:lnTo>
                    <a:lnTo>
                      <a:pt x="87" y="26"/>
                    </a:lnTo>
                    <a:lnTo>
                      <a:pt x="1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04" name="PA-任意多边形 303">
                <a:extLst>
                  <a:ext uri="{FF2B5EF4-FFF2-40B4-BE49-F238E27FC236}">
                    <a16:creationId xmlns:a16="http://schemas.microsoft.com/office/drawing/2014/main" id="{3DFCFC72-43F8-4C82-A2A4-542488C11CC6}"/>
                  </a:ext>
                </a:extLst>
              </p:cNvPr>
              <p:cNvSpPr>
                <a:spLocks/>
              </p:cNvSpPr>
              <p:nvPr>
                <p:custDataLst>
                  <p:tags r:id="rId88"/>
                </p:custDataLst>
              </p:nvPr>
            </p:nvSpPr>
            <p:spPr bwMode="auto">
              <a:xfrm rot="2700000">
                <a:off x="8144903" y="6649681"/>
                <a:ext cx="131163" cy="131909"/>
              </a:xfrm>
              <a:custGeom>
                <a:avLst/>
                <a:gdLst>
                  <a:gd name="T0" fmla="*/ 11 w 84"/>
                  <a:gd name="T1" fmla="*/ 0 h 33"/>
                  <a:gd name="T2" fmla="*/ 0 w 84"/>
                  <a:gd name="T3" fmla="*/ 6 h 33"/>
                  <a:gd name="T4" fmla="*/ 74 w 84"/>
                  <a:gd name="T5" fmla="*/ 33 h 33"/>
                  <a:gd name="T6" fmla="*/ 84 w 84"/>
                  <a:gd name="T7" fmla="*/ 28 h 33"/>
                  <a:gd name="T8" fmla="*/ 11 w 84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33">
                    <a:moveTo>
                      <a:pt x="11" y="0"/>
                    </a:moveTo>
                    <a:lnTo>
                      <a:pt x="0" y="6"/>
                    </a:lnTo>
                    <a:lnTo>
                      <a:pt x="74" y="33"/>
                    </a:lnTo>
                    <a:lnTo>
                      <a:pt x="84" y="28"/>
                    </a:lnTo>
                    <a:lnTo>
                      <a:pt x="11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05" name="PA-任意多边形 304">
                <a:extLst>
                  <a:ext uri="{FF2B5EF4-FFF2-40B4-BE49-F238E27FC236}">
                    <a16:creationId xmlns:a16="http://schemas.microsoft.com/office/drawing/2014/main" id="{D7E189E4-0DAA-4DFB-A8D6-413DEE7DBB86}"/>
                  </a:ext>
                </a:extLst>
              </p:cNvPr>
              <p:cNvSpPr>
                <a:spLocks/>
              </p:cNvSpPr>
              <p:nvPr>
                <p:custDataLst>
                  <p:tags r:id="rId89"/>
                </p:custDataLst>
              </p:nvPr>
            </p:nvSpPr>
            <p:spPr bwMode="auto">
              <a:xfrm rot="2700000">
                <a:off x="8046875" y="6659151"/>
                <a:ext cx="128040" cy="139904"/>
              </a:xfrm>
              <a:custGeom>
                <a:avLst/>
                <a:gdLst>
                  <a:gd name="T0" fmla="*/ 11 w 82"/>
                  <a:gd name="T1" fmla="*/ 0 h 35"/>
                  <a:gd name="T2" fmla="*/ 0 w 82"/>
                  <a:gd name="T3" fmla="*/ 6 h 35"/>
                  <a:gd name="T4" fmla="*/ 70 w 82"/>
                  <a:gd name="T5" fmla="*/ 35 h 35"/>
                  <a:gd name="T6" fmla="*/ 82 w 82"/>
                  <a:gd name="T7" fmla="*/ 30 h 35"/>
                  <a:gd name="T8" fmla="*/ 11 w 82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35">
                    <a:moveTo>
                      <a:pt x="11" y="0"/>
                    </a:moveTo>
                    <a:lnTo>
                      <a:pt x="0" y="6"/>
                    </a:lnTo>
                    <a:lnTo>
                      <a:pt x="70" y="35"/>
                    </a:lnTo>
                    <a:lnTo>
                      <a:pt x="82" y="30"/>
                    </a:lnTo>
                    <a:lnTo>
                      <a:pt x="11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06" name="PA-任意多边形 305">
                <a:extLst>
                  <a:ext uri="{FF2B5EF4-FFF2-40B4-BE49-F238E27FC236}">
                    <a16:creationId xmlns:a16="http://schemas.microsoft.com/office/drawing/2014/main" id="{2C5008FE-0C87-46D4-83BD-9BD4E0857FC7}"/>
                  </a:ext>
                </a:extLst>
              </p:cNvPr>
              <p:cNvSpPr>
                <a:spLocks/>
              </p:cNvSpPr>
              <p:nvPr>
                <p:custDataLst>
                  <p:tags r:id="rId90"/>
                </p:custDataLst>
              </p:nvPr>
            </p:nvSpPr>
            <p:spPr bwMode="auto">
              <a:xfrm rot="2700000">
                <a:off x="7951336" y="6663069"/>
                <a:ext cx="121794" cy="143900"/>
              </a:xfrm>
              <a:custGeom>
                <a:avLst/>
                <a:gdLst>
                  <a:gd name="T0" fmla="*/ 12 w 78"/>
                  <a:gd name="T1" fmla="*/ 0 h 36"/>
                  <a:gd name="T2" fmla="*/ 0 w 78"/>
                  <a:gd name="T3" fmla="*/ 6 h 36"/>
                  <a:gd name="T4" fmla="*/ 66 w 78"/>
                  <a:gd name="T5" fmla="*/ 36 h 36"/>
                  <a:gd name="T6" fmla="*/ 78 w 78"/>
                  <a:gd name="T7" fmla="*/ 31 h 36"/>
                  <a:gd name="T8" fmla="*/ 12 w 78"/>
                  <a:gd name="T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36">
                    <a:moveTo>
                      <a:pt x="12" y="0"/>
                    </a:moveTo>
                    <a:lnTo>
                      <a:pt x="0" y="6"/>
                    </a:lnTo>
                    <a:lnTo>
                      <a:pt x="66" y="36"/>
                    </a:lnTo>
                    <a:lnTo>
                      <a:pt x="78" y="31"/>
                    </a:lnTo>
                    <a:lnTo>
                      <a:pt x="12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07" name="PA-任意多边形 306">
                <a:extLst>
                  <a:ext uri="{FF2B5EF4-FFF2-40B4-BE49-F238E27FC236}">
                    <a16:creationId xmlns:a16="http://schemas.microsoft.com/office/drawing/2014/main" id="{9C364292-02F1-4FB9-98B8-5737A1A04C89}"/>
                  </a:ext>
                </a:extLst>
              </p:cNvPr>
              <p:cNvSpPr>
                <a:spLocks/>
              </p:cNvSpPr>
              <p:nvPr>
                <p:custDataLst>
                  <p:tags r:id="rId91"/>
                </p:custDataLst>
              </p:nvPr>
            </p:nvSpPr>
            <p:spPr bwMode="auto">
              <a:xfrm rot="2700000">
                <a:off x="7852026" y="6664778"/>
                <a:ext cx="118672" cy="147898"/>
              </a:xfrm>
              <a:custGeom>
                <a:avLst/>
                <a:gdLst>
                  <a:gd name="T0" fmla="*/ 13 w 76"/>
                  <a:gd name="T1" fmla="*/ 0 h 37"/>
                  <a:gd name="T2" fmla="*/ 0 w 76"/>
                  <a:gd name="T3" fmla="*/ 5 h 37"/>
                  <a:gd name="T4" fmla="*/ 63 w 76"/>
                  <a:gd name="T5" fmla="*/ 37 h 37"/>
                  <a:gd name="T6" fmla="*/ 76 w 76"/>
                  <a:gd name="T7" fmla="*/ 32 h 37"/>
                  <a:gd name="T8" fmla="*/ 13 w 76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37">
                    <a:moveTo>
                      <a:pt x="13" y="0"/>
                    </a:moveTo>
                    <a:lnTo>
                      <a:pt x="0" y="5"/>
                    </a:lnTo>
                    <a:lnTo>
                      <a:pt x="63" y="37"/>
                    </a:lnTo>
                    <a:lnTo>
                      <a:pt x="76" y="32"/>
                    </a:lnTo>
                    <a:lnTo>
                      <a:pt x="1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08" name="PA-任意多边形 307">
                <a:extLst>
                  <a:ext uri="{FF2B5EF4-FFF2-40B4-BE49-F238E27FC236}">
                    <a16:creationId xmlns:a16="http://schemas.microsoft.com/office/drawing/2014/main" id="{B0EFE355-33B6-4F3A-9465-31F9B47A5BBC}"/>
                  </a:ext>
                </a:extLst>
              </p:cNvPr>
              <p:cNvSpPr>
                <a:spLocks/>
              </p:cNvSpPr>
              <p:nvPr>
                <p:custDataLst>
                  <p:tags r:id="rId92"/>
                </p:custDataLst>
              </p:nvPr>
            </p:nvSpPr>
            <p:spPr bwMode="auto">
              <a:xfrm rot="2700000">
                <a:off x="7756309" y="6658040"/>
                <a:ext cx="112426" cy="155892"/>
              </a:xfrm>
              <a:custGeom>
                <a:avLst/>
                <a:gdLst>
                  <a:gd name="T0" fmla="*/ 13 w 72"/>
                  <a:gd name="T1" fmla="*/ 0 h 39"/>
                  <a:gd name="T2" fmla="*/ 0 w 72"/>
                  <a:gd name="T3" fmla="*/ 5 h 39"/>
                  <a:gd name="T4" fmla="*/ 59 w 72"/>
                  <a:gd name="T5" fmla="*/ 39 h 39"/>
                  <a:gd name="T6" fmla="*/ 72 w 72"/>
                  <a:gd name="T7" fmla="*/ 34 h 39"/>
                  <a:gd name="T8" fmla="*/ 13 w 72"/>
                  <a:gd name="T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39">
                    <a:moveTo>
                      <a:pt x="13" y="0"/>
                    </a:moveTo>
                    <a:lnTo>
                      <a:pt x="0" y="5"/>
                    </a:lnTo>
                    <a:lnTo>
                      <a:pt x="59" y="39"/>
                    </a:lnTo>
                    <a:lnTo>
                      <a:pt x="72" y="34"/>
                    </a:lnTo>
                    <a:lnTo>
                      <a:pt x="1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09" name="PA-任意多边形 308">
                <a:extLst>
                  <a:ext uri="{FF2B5EF4-FFF2-40B4-BE49-F238E27FC236}">
                    <a16:creationId xmlns:a16="http://schemas.microsoft.com/office/drawing/2014/main" id="{9F0B46D9-C872-4655-921F-DE0B03DE7820}"/>
                  </a:ext>
                </a:extLst>
              </p:cNvPr>
              <p:cNvSpPr>
                <a:spLocks/>
              </p:cNvSpPr>
              <p:nvPr>
                <p:custDataLst>
                  <p:tags r:id="rId93"/>
                </p:custDataLst>
              </p:nvPr>
            </p:nvSpPr>
            <p:spPr bwMode="auto">
              <a:xfrm rot="2700000">
                <a:off x="7662395" y="6647407"/>
                <a:ext cx="107742" cy="159888"/>
              </a:xfrm>
              <a:custGeom>
                <a:avLst/>
                <a:gdLst>
                  <a:gd name="T0" fmla="*/ 14 w 69"/>
                  <a:gd name="T1" fmla="*/ 0 h 40"/>
                  <a:gd name="T2" fmla="*/ 0 w 69"/>
                  <a:gd name="T3" fmla="*/ 5 h 40"/>
                  <a:gd name="T4" fmla="*/ 55 w 69"/>
                  <a:gd name="T5" fmla="*/ 40 h 40"/>
                  <a:gd name="T6" fmla="*/ 69 w 69"/>
                  <a:gd name="T7" fmla="*/ 36 h 40"/>
                  <a:gd name="T8" fmla="*/ 14 w 69"/>
                  <a:gd name="T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40">
                    <a:moveTo>
                      <a:pt x="14" y="0"/>
                    </a:moveTo>
                    <a:lnTo>
                      <a:pt x="0" y="5"/>
                    </a:lnTo>
                    <a:lnTo>
                      <a:pt x="55" y="40"/>
                    </a:lnTo>
                    <a:lnTo>
                      <a:pt x="69" y="36"/>
                    </a:lnTo>
                    <a:lnTo>
                      <a:pt x="14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10" name="PA-任意多边形 309">
                <a:extLst>
                  <a:ext uri="{FF2B5EF4-FFF2-40B4-BE49-F238E27FC236}">
                    <a16:creationId xmlns:a16="http://schemas.microsoft.com/office/drawing/2014/main" id="{95B45706-B564-4A5A-B29F-460E1B257C17}"/>
                  </a:ext>
                </a:extLst>
              </p:cNvPr>
              <p:cNvSpPr>
                <a:spLocks/>
              </p:cNvSpPr>
              <p:nvPr>
                <p:custDataLst>
                  <p:tags r:id="rId94"/>
                </p:custDataLst>
              </p:nvPr>
            </p:nvSpPr>
            <p:spPr bwMode="auto">
              <a:xfrm rot="2700000">
                <a:off x="7567916" y="6634597"/>
                <a:ext cx="101496" cy="159888"/>
              </a:xfrm>
              <a:custGeom>
                <a:avLst/>
                <a:gdLst>
                  <a:gd name="T0" fmla="*/ 14 w 65"/>
                  <a:gd name="T1" fmla="*/ 0 h 40"/>
                  <a:gd name="T2" fmla="*/ 0 w 65"/>
                  <a:gd name="T3" fmla="*/ 4 h 40"/>
                  <a:gd name="T4" fmla="*/ 51 w 65"/>
                  <a:gd name="T5" fmla="*/ 40 h 40"/>
                  <a:gd name="T6" fmla="*/ 65 w 65"/>
                  <a:gd name="T7" fmla="*/ 36 h 40"/>
                  <a:gd name="T8" fmla="*/ 14 w 65"/>
                  <a:gd name="T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40">
                    <a:moveTo>
                      <a:pt x="14" y="0"/>
                    </a:moveTo>
                    <a:lnTo>
                      <a:pt x="0" y="4"/>
                    </a:lnTo>
                    <a:lnTo>
                      <a:pt x="51" y="40"/>
                    </a:lnTo>
                    <a:lnTo>
                      <a:pt x="65" y="36"/>
                    </a:lnTo>
                    <a:lnTo>
                      <a:pt x="14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11" name="PA-任意多边形 310">
                <a:extLst>
                  <a:ext uri="{FF2B5EF4-FFF2-40B4-BE49-F238E27FC236}">
                    <a16:creationId xmlns:a16="http://schemas.microsoft.com/office/drawing/2014/main" id="{63FE5201-1508-443D-AAAA-1A48B1605CEA}"/>
                  </a:ext>
                </a:extLst>
              </p:cNvPr>
              <p:cNvSpPr>
                <a:spLocks/>
              </p:cNvSpPr>
              <p:nvPr>
                <p:custDataLst>
                  <p:tags r:id="rId95"/>
                </p:custDataLst>
              </p:nvPr>
            </p:nvSpPr>
            <p:spPr bwMode="auto">
              <a:xfrm rot="2700000">
                <a:off x="7476570" y="6614446"/>
                <a:ext cx="95250" cy="163887"/>
              </a:xfrm>
              <a:custGeom>
                <a:avLst/>
                <a:gdLst>
                  <a:gd name="T0" fmla="*/ 14 w 61"/>
                  <a:gd name="T1" fmla="*/ 0 h 41"/>
                  <a:gd name="T2" fmla="*/ 0 w 61"/>
                  <a:gd name="T3" fmla="*/ 3 h 41"/>
                  <a:gd name="T4" fmla="*/ 46 w 61"/>
                  <a:gd name="T5" fmla="*/ 41 h 41"/>
                  <a:gd name="T6" fmla="*/ 61 w 61"/>
                  <a:gd name="T7" fmla="*/ 37 h 41"/>
                  <a:gd name="T8" fmla="*/ 14 w 61"/>
                  <a:gd name="T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41">
                    <a:moveTo>
                      <a:pt x="14" y="0"/>
                    </a:moveTo>
                    <a:lnTo>
                      <a:pt x="0" y="3"/>
                    </a:lnTo>
                    <a:lnTo>
                      <a:pt x="46" y="41"/>
                    </a:lnTo>
                    <a:lnTo>
                      <a:pt x="61" y="37"/>
                    </a:lnTo>
                    <a:lnTo>
                      <a:pt x="14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12" name="PA-任意多边形 311">
                <a:extLst>
                  <a:ext uri="{FF2B5EF4-FFF2-40B4-BE49-F238E27FC236}">
                    <a16:creationId xmlns:a16="http://schemas.microsoft.com/office/drawing/2014/main" id="{3BB75693-5B12-401A-89BB-01AF96410C86}"/>
                  </a:ext>
                </a:extLst>
              </p:cNvPr>
              <p:cNvSpPr>
                <a:spLocks/>
              </p:cNvSpPr>
              <p:nvPr>
                <p:custDataLst>
                  <p:tags r:id="rId96"/>
                </p:custDataLst>
              </p:nvPr>
            </p:nvSpPr>
            <p:spPr bwMode="auto">
              <a:xfrm rot="2700000">
                <a:off x="7385844" y="6589260"/>
                <a:ext cx="89004" cy="167883"/>
              </a:xfrm>
              <a:custGeom>
                <a:avLst/>
                <a:gdLst>
                  <a:gd name="T0" fmla="*/ 15 w 57"/>
                  <a:gd name="T1" fmla="*/ 0 h 42"/>
                  <a:gd name="T2" fmla="*/ 0 w 57"/>
                  <a:gd name="T3" fmla="*/ 3 h 42"/>
                  <a:gd name="T4" fmla="*/ 42 w 57"/>
                  <a:gd name="T5" fmla="*/ 42 h 42"/>
                  <a:gd name="T6" fmla="*/ 57 w 57"/>
                  <a:gd name="T7" fmla="*/ 38 h 42"/>
                  <a:gd name="T8" fmla="*/ 15 w 57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42">
                    <a:moveTo>
                      <a:pt x="15" y="0"/>
                    </a:moveTo>
                    <a:lnTo>
                      <a:pt x="0" y="3"/>
                    </a:lnTo>
                    <a:lnTo>
                      <a:pt x="42" y="42"/>
                    </a:lnTo>
                    <a:lnTo>
                      <a:pt x="57" y="38"/>
                    </a:lnTo>
                    <a:lnTo>
                      <a:pt x="15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13" name="PA-任意多边形 312">
                <a:extLst>
                  <a:ext uri="{FF2B5EF4-FFF2-40B4-BE49-F238E27FC236}">
                    <a16:creationId xmlns:a16="http://schemas.microsoft.com/office/drawing/2014/main" id="{22E67B3D-8FBE-413F-A45A-8DA23D03BFCE}"/>
                  </a:ext>
                </a:extLst>
              </p:cNvPr>
              <p:cNvSpPr>
                <a:spLocks/>
              </p:cNvSpPr>
              <p:nvPr>
                <p:custDataLst>
                  <p:tags r:id="rId97"/>
                </p:custDataLst>
              </p:nvPr>
            </p:nvSpPr>
            <p:spPr bwMode="auto">
              <a:xfrm rot="2700000">
                <a:off x="7298254" y="6560727"/>
                <a:ext cx="82758" cy="167883"/>
              </a:xfrm>
              <a:custGeom>
                <a:avLst/>
                <a:gdLst>
                  <a:gd name="T0" fmla="*/ 16 w 53"/>
                  <a:gd name="T1" fmla="*/ 0 h 42"/>
                  <a:gd name="T2" fmla="*/ 0 w 53"/>
                  <a:gd name="T3" fmla="*/ 3 h 42"/>
                  <a:gd name="T4" fmla="*/ 37 w 53"/>
                  <a:gd name="T5" fmla="*/ 42 h 42"/>
                  <a:gd name="T6" fmla="*/ 53 w 53"/>
                  <a:gd name="T7" fmla="*/ 39 h 42"/>
                  <a:gd name="T8" fmla="*/ 16 w 53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42">
                    <a:moveTo>
                      <a:pt x="16" y="0"/>
                    </a:moveTo>
                    <a:lnTo>
                      <a:pt x="0" y="3"/>
                    </a:lnTo>
                    <a:lnTo>
                      <a:pt x="37" y="42"/>
                    </a:lnTo>
                    <a:lnTo>
                      <a:pt x="53" y="39"/>
                    </a:lnTo>
                    <a:lnTo>
                      <a:pt x="16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14" name="PA-任意多边形 313">
                <a:extLst>
                  <a:ext uri="{FF2B5EF4-FFF2-40B4-BE49-F238E27FC236}">
                    <a16:creationId xmlns:a16="http://schemas.microsoft.com/office/drawing/2014/main" id="{6BFBC8F1-3C1A-4B20-B8B5-43B6C9C94E39}"/>
                  </a:ext>
                </a:extLst>
              </p:cNvPr>
              <p:cNvSpPr>
                <a:spLocks/>
              </p:cNvSpPr>
              <p:nvPr>
                <p:custDataLst>
                  <p:tags r:id="rId98"/>
                </p:custDataLst>
              </p:nvPr>
            </p:nvSpPr>
            <p:spPr bwMode="auto">
              <a:xfrm rot="2700000">
                <a:off x="7213798" y="6524854"/>
                <a:ext cx="76512" cy="171881"/>
              </a:xfrm>
              <a:custGeom>
                <a:avLst/>
                <a:gdLst>
                  <a:gd name="T0" fmla="*/ 16 w 49"/>
                  <a:gd name="T1" fmla="*/ 0 h 43"/>
                  <a:gd name="T2" fmla="*/ 0 w 49"/>
                  <a:gd name="T3" fmla="*/ 3 h 43"/>
                  <a:gd name="T4" fmla="*/ 33 w 49"/>
                  <a:gd name="T5" fmla="*/ 43 h 43"/>
                  <a:gd name="T6" fmla="*/ 49 w 49"/>
                  <a:gd name="T7" fmla="*/ 40 h 43"/>
                  <a:gd name="T8" fmla="*/ 16 w 49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3">
                    <a:moveTo>
                      <a:pt x="16" y="0"/>
                    </a:moveTo>
                    <a:lnTo>
                      <a:pt x="0" y="3"/>
                    </a:lnTo>
                    <a:lnTo>
                      <a:pt x="33" y="43"/>
                    </a:lnTo>
                    <a:lnTo>
                      <a:pt x="49" y="40"/>
                    </a:lnTo>
                    <a:lnTo>
                      <a:pt x="16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15" name="PA-任意多边形 314">
                <a:extLst>
                  <a:ext uri="{FF2B5EF4-FFF2-40B4-BE49-F238E27FC236}">
                    <a16:creationId xmlns:a16="http://schemas.microsoft.com/office/drawing/2014/main" id="{BB052317-563E-4911-83CE-813D19D56710}"/>
                  </a:ext>
                </a:extLst>
              </p:cNvPr>
              <p:cNvSpPr>
                <a:spLocks/>
              </p:cNvSpPr>
              <p:nvPr>
                <p:custDataLst>
                  <p:tags r:id="rId99"/>
                </p:custDataLst>
              </p:nvPr>
            </p:nvSpPr>
            <p:spPr bwMode="auto">
              <a:xfrm rot="2700000">
                <a:off x="7129881" y="6487908"/>
                <a:ext cx="68705" cy="171881"/>
              </a:xfrm>
              <a:custGeom>
                <a:avLst/>
                <a:gdLst>
                  <a:gd name="T0" fmla="*/ 16 w 44"/>
                  <a:gd name="T1" fmla="*/ 0 h 43"/>
                  <a:gd name="T2" fmla="*/ 0 w 44"/>
                  <a:gd name="T3" fmla="*/ 2 h 43"/>
                  <a:gd name="T4" fmla="*/ 28 w 44"/>
                  <a:gd name="T5" fmla="*/ 43 h 43"/>
                  <a:gd name="T6" fmla="*/ 44 w 44"/>
                  <a:gd name="T7" fmla="*/ 40 h 43"/>
                  <a:gd name="T8" fmla="*/ 16 w 44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43">
                    <a:moveTo>
                      <a:pt x="16" y="0"/>
                    </a:moveTo>
                    <a:lnTo>
                      <a:pt x="0" y="2"/>
                    </a:lnTo>
                    <a:lnTo>
                      <a:pt x="28" y="43"/>
                    </a:lnTo>
                    <a:lnTo>
                      <a:pt x="44" y="40"/>
                    </a:lnTo>
                    <a:lnTo>
                      <a:pt x="16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16" name="PA-任意多边形 315">
                <a:extLst>
                  <a:ext uri="{FF2B5EF4-FFF2-40B4-BE49-F238E27FC236}">
                    <a16:creationId xmlns:a16="http://schemas.microsoft.com/office/drawing/2014/main" id="{DE8E1CFA-95E4-4B9B-B039-98CFE400F6DA}"/>
                  </a:ext>
                </a:extLst>
              </p:cNvPr>
              <p:cNvSpPr>
                <a:spLocks/>
              </p:cNvSpPr>
              <p:nvPr>
                <p:custDataLst>
                  <p:tags r:id="rId100"/>
                </p:custDataLst>
              </p:nvPr>
            </p:nvSpPr>
            <p:spPr bwMode="auto">
              <a:xfrm rot="2700000">
                <a:off x="7051926" y="6440794"/>
                <a:ext cx="60898" cy="175877"/>
              </a:xfrm>
              <a:custGeom>
                <a:avLst/>
                <a:gdLst>
                  <a:gd name="T0" fmla="*/ 16 w 39"/>
                  <a:gd name="T1" fmla="*/ 0 h 44"/>
                  <a:gd name="T2" fmla="*/ 0 w 39"/>
                  <a:gd name="T3" fmla="*/ 2 h 44"/>
                  <a:gd name="T4" fmla="*/ 23 w 39"/>
                  <a:gd name="T5" fmla="*/ 44 h 44"/>
                  <a:gd name="T6" fmla="*/ 39 w 39"/>
                  <a:gd name="T7" fmla="*/ 42 h 44"/>
                  <a:gd name="T8" fmla="*/ 16 w 39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44">
                    <a:moveTo>
                      <a:pt x="16" y="0"/>
                    </a:moveTo>
                    <a:lnTo>
                      <a:pt x="0" y="2"/>
                    </a:lnTo>
                    <a:lnTo>
                      <a:pt x="23" y="44"/>
                    </a:lnTo>
                    <a:lnTo>
                      <a:pt x="39" y="42"/>
                    </a:lnTo>
                    <a:lnTo>
                      <a:pt x="16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17" name="PA-任意多边形 316">
                <a:extLst>
                  <a:ext uri="{FF2B5EF4-FFF2-40B4-BE49-F238E27FC236}">
                    <a16:creationId xmlns:a16="http://schemas.microsoft.com/office/drawing/2014/main" id="{89A0F8F0-D9CB-4936-8E59-923555621283}"/>
                  </a:ext>
                </a:extLst>
              </p:cNvPr>
              <p:cNvSpPr>
                <a:spLocks/>
              </p:cNvSpPr>
              <p:nvPr>
                <p:custDataLst>
                  <p:tags r:id="rId101"/>
                </p:custDataLst>
              </p:nvPr>
            </p:nvSpPr>
            <p:spPr bwMode="auto">
              <a:xfrm rot="2700000">
                <a:off x="6974051" y="6393714"/>
                <a:ext cx="54652" cy="175877"/>
              </a:xfrm>
              <a:custGeom>
                <a:avLst/>
                <a:gdLst>
                  <a:gd name="T0" fmla="*/ 17 w 35"/>
                  <a:gd name="T1" fmla="*/ 0 h 44"/>
                  <a:gd name="T2" fmla="*/ 0 w 35"/>
                  <a:gd name="T3" fmla="*/ 2 h 44"/>
                  <a:gd name="T4" fmla="*/ 19 w 35"/>
                  <a:gd name="T5" fmla="*/ 44 h 44"/>
                  <a:gd name="T6" fmla="*/ 35 w 35"/>
                  <a:gd name="T7" fmla="*/ 42 h 44"/>
                  <a:gd name="T8" fmla="*/ 17 w 35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4">
                    <a:moveTo>
                      <a:pt x="17" y="0"/>
                    </a:moveTo>
                    <a:lnTo>
                      <a:pt x="0" y="2"/>
                    </a:lnTo>
                    <a:lnTo>
                      <a:pt x="19" y="44"/>
                    </a:lnTo>
                    <a:lnTo>
                      <a:pt x="35" y="42"/>
                    </a:lnTo>
                    <a:lnTo>
                      <a:pt x="17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18" name="PA-任意多边形 317">
                <a:extLst>
                  <a:ext uri="{FF2B5EF4-FFF2-40B4-BE49-F238E27FC236}">
                    <a16:creationId xmlns:a16="http://schemas.microsoft.com/office/drawing/2014/main" id="{02BC8EC3-7B40-4354-B508-19AF1C24EA7F}"/>
                  </a:ext>
                </a:extLst>
              </p:cNvPr>
              <p:cNvSpPr>
                <a:spLocks/>
              </p:cNvSpPr>
              <p:nvPr>
                <p:custDataLst>
                  <p:tags r:id="rId102"/>
                </p:custDataLst>
              </p:nvPr>
            </p:nvSpPr>
            <p:spPr bwMode="auto">
              <a:xfrm rot="2700000">
                <a:off x="6900414" y="6344393"/>
                <a:ext cx="48406" cy="171881"/>
              </a:xfrm>
              <a:custGeom>
                <a:avLst/>
                <a:gdLst>
                  <a:gd name="T0" fmla="*/ 17 w 31"/>
                  <a:gd name="T1" fmla="*/ 0 h 43"/>
                  <a:gd name="T2" fmla="*/ 0 w 31"/>
                  <a:gd name="T3" fmla="*/ 1 h 43"/>
                  <a:gd name="T4" fmla="*/ 14 w 31"/>
                  <a:gd name="T5" fmla="*/ 43 h 43"/>
                  <a:gd name="T6" fmla="*/ 31 w 31"/>
                  <a:gd name="T7" fmla="*/ 42 h 43"/>
                  <a:gd name="T8" fmla="*/ 17 w 31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43">
                    <a:moveTo>
                      <a:pt x="17" y="0"/>
                    </a:moveTo>
                    <a:lnTo>
                      <a:pt x="0" y="1"/>
                    </a:lnTo>
                    <a:lnTo>
                      <a:pt x="14" y="43"/>
                    </a:lnTo>
                    <a:lnTo>
                      <a:pt x="31" y="42"/>
                    </a:lnTo>
                    <a:lnTo>
                      <a:pt x="17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19" name="PA-任意多边形 318">
                <a:extLst>
                  <a:ext uri="{FF2B5EF4-FFF2-40B4-BE49-F238E27FC236}">
                    <a16:creationId xmlns:a16="http://schemas.microsoft.com/office/drawing/2014/main" id="{8A6FB700-8F1C-4E2D-8FD2-59D81DA0B037}"/>
                  </a:ext>
                </a:extLst>
              </p:cNvPr>
              <p:cNvSpPr>
                <a:spLocks/>
              </p:cNvSpPr>
              <p:nvPr>
                <p:custDataLst>
                  <p:tags r:id="rId103"/>
                </p:custDataLst>
              </p:nvPr>
            </p:nvSpPr>
            <p:spPr bwMode="auto">
              <a:xfrm rot="2700000">
                <a:off x="6831477" y="6287728"/>
                <a:ext cx="39037" cy="171881"/>
              </a:xfrm>
              <a:custGeom>
                <a:avLst/>
                <a:gdLst>
                  <a:gd name="T0" fmla="*/ 17 w 25"/>
                  <a:gd name="T1" fmla="*/ 0 h 43"/>
                  <a:gd name="T2" fmla="*/ 0 w 25"/>
                  <a:gd name="T3" fmla="*/ 1 h 43"/>
                  <a:gd name="T4" fmla="*/ 8 w 25"/>
                  <a:gd name="T5" fmla="*/ 43 h 43"/>
                  <a:gd name="T6" fmla="*/ 25 w 25"/>
                  <a:gd name="T7" fmla="*/ 43 h 43"/>
                  <a:gd name="T8" fmla="*/ 17 w 25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43">
                    <a:moveTo>
                      <a:pt x="17" y="0"/>
                    </a:moveTo>
                    <a:lnTo>
                      <a:pt x="0" y="1"/>
                    </a:lnTo>
                    <a:lnTo>
                      <a:pt x="8" y="43"/>
                    </a:lnTo>
                    <a:lnTo>
                      <a:pt x="25" y="43"/>
                    </a:lnTo>
                    <a:lnTo>
                      <a:pt x="17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20" name="PA-任意多边形 319">
                <a:extLst>
                  <a:ext uri="{FF2B5EF4-FFF2-40B4-BE49-F238E27FC236}">
                    <a16:creationId xmlns:a16="http://schemas.microsoft.com/office/drawing/2014/main" id="{E59A905D-288F-4EAA-B4F3-A7574DAE7F45}"/>
                  </a:ext>
                </a:extLst>
              </p:cNvPr>
              <p:cNvSpPr>
                <a:spLocks/>
              </p:cNvSpPr>
              <p:nvPr>
                <p:custDataLst>
                  <p:tags r:id="rId104"/>
                </p:custDataLst>
              </p:nvPr>
            </p:nvSpPr>
            <p:spPr bwMode="auto">
              <a:xfrm rot="2700000">
                <a:off x="6765365" y="6228238"/>
                <a:ext cx="29668" cy="171881"/>
              </a:xfrm>
              <a:custGeom>
                <a:avLst/>
                <a:gdLst>
                  <a:gd name="T0" fmla="*/ 16 w 19"/>
                  <a:gd name="T1" fmla="*/ 0 h 43"/>
                  <a:gd name="T2" fmla="*/ 0 w 19"/>
                  <a:gd name="T3" fmla="*/ 0 h 43"/>
                  <a:gd name="T4" fmla="*/ 3 w 19"/>
                  <a:gd name="T5" fmla="*/ 43 h 43"/>
                  <a:gd name="T6" fmla="*/ 19 w 19"/>
                  <a:gd name="T7" fmla="*/ 43 h 43"/>
                  <a:gd name="T8" fmla="*/ 16 w 19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43">
                    <a:moveTo>
                      <a:pt x="16" y="0"/>
                    </a:moveTo>
                    <a:lnTo>
                      <a:pt x="0" y="0"/>
                    </a:lnTo>
                    <a:lnTo>
                      <a:pt x="3" y="43"/>
                    </a:lnTo>
                    <a:lnTo>
                      <a:pt x="19" y="43"/>
                    </a:lnTo>
                    <a:lnTo>
                      <a:pt x="16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21" name="PA-任意多边形 320">
                <a:extLst>
                  <a:ext uri="{FF2B5EF4-FFF2-40B4-BE49-F238E27FC236}">
                    <a16:creationId xmlns:a16="http://schemas.microsoft.com/office/drawing/2014/main" id="{DCFD3FB3-2037-4627-A5E0-D4EC5AA72529}"/>
                  </a:ext>
                </a:extLst>
              </p:cNvPr>
              <p:cNvSpPr>
                <a:spLocks/>
              </p:cNvSpPr>
              <p:nvPr>
                <p:custDataLst>
                  <p:tags r:id="rId105"/>
                </p:custDataLst>
              </p:nvPr>
            </p:nvSpPr>
            <p:spPr bwMode="auto">
              <a:xfrm rot="2700000">
                <a:off x="6700451" y="6162542"/>
                <a:ext cx="28106" cy="171881"/>
              </a:xfrm>
              <a:custGeom>
                <a:avLst/>
                <a:gdLst>
                  <a:gd name="T0" fmla="*/ 18 w 18"/>
                  <a:gd name="T1" fmla="*/ 0 h 43"/>
                  <a:gd name="T2" fmla="*/ 2 w 18"/>
                  <a:gd name="T3" fmla="*/ 0 h 43"/>
                  <a:gd name="T4" fmla="*/ 0 w 18"/>
                  <a:gd name="T5" fmla="*/ 43 h 43"/>
                  <a:gd name="T6" fmla="*/ 16 w 18"/>
                  <a:gd name="T7" fmla="*/ 43 h 43"/>
                  <a:gd name="T8" fmla="*/ 18 w 18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43">
                    <a:moveTo>
                      <a:pt x="18" y="0"/>
                    </a:moveTo>
                    <a:lnTo>
                      <a:pt x="2" y="0"/>
                    </a:lnTo>
                    <a:lnTo>
                      <a:pt x="0" y="43"/>
                    </a:lnTo>
                    <a:lnTo>
                      <a:pt x="16" y="43"/>
                    </a:lnTo>
                    <a:lnTo>
                      <a:pt x="18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22" name="PA-任意多边形 321">
                <a:extLst>
                  <a:ext uri="{FF2B5EF4-FFF2-40B4-BE49-F238E27FC236}">
                    <a16:creationId xmlns:a16="http://schemas.microsoft.com/office/drawing/2014/main" id="{A47FADC1-74C0-49FE-BFE4-047AE07FF7D2}"/>
                  </a:ext>
                </a:extLst>
              </p:cNvPr>
              <p:cNvSpPr>
                <a:spLocks/>
              </p:cNvSpPr>
              <p:nvPr>
                <p:custDataLst>
                  <p:tags r:id="rId106"/>
                </p:custDataLst>
              </p:nvPr>
            </p:nvSpPr>
            <p:spPr bwMode="auto">
              <a:xfrm rot="2700000">
                <a:off x="6633449" y="6094573"/>
                <a:ext cx="37475" cy="171881"/>
              </a:xfrm>
              <a:custGeom>
                <a:avLst/>
                <a:gdLst>
                  <a:gd name="T0" fmla="*/ 24 w 24"/>
                  <a:gd name="T1" fmla="*/ 0 h 43"/>
                  <a:gd name="T2" fmla="*/ 7 w 24"/>
                  <a:gd name="T3" fmla="*/ 0 h 43"/>
                  <a:gd name="T4" fmla="*/ 0 w 24"/>
                  <a:gd name="T5" fmla="*/ 43 h 43"/>
                  <a:gd name="T6" fmla="*/ 17 w 24"/>
                  <a:gd name="T7" fmla="*/ 43 h 43"/>
                  <a:gd name="T8" fmla="*/ 24 w 24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43">
                    <a:moveTo>
                      <a:pt x="24" y="0"/>
                    </a:moveTo>
                    <a:lnTo>
                      <a:pt x="7" y="0"/>
                    </a:lnTo>
                    <a:lnTo>
                      <a:pt x="0" y="43"/>
                    </a:lnTo>
                    <a:lnTo>
                      <a:pt x="17" y="43"/>
                    </a:lnTo>
                    <a:lnTo>
                      <a:pt x="24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23" name="PA-任意多边形 322">
                <a:extLst>
                  <a:ext uri="{FF2B5EF4-FFF2-40B4-BE49-F238E27FC236}">
                    <a16:creationId xmlns:a16="http://schemas.microsoft.com/office/drawing/2014/main" id="{70A70265-C4E6-4A97-8DFB-BA31AF49C703}"/>
                  </a:ext>
                </a:extLst>
              </p:cNvPr>
              <p:cNvSpPr>
                <a:spLocks/>
              </p:cNvSpPr>
              <p:nvPr>
                <p:custDataLst>
                  <p:tags r:id="rId107"/>
                </p:custDataLst>
              </p:nvPr>
            </p:nvSpPr>
            <p:spPr bwMode="auto">
              <a:xfrm rot="2700000">
                <a:off x="6572250" y="6020364"/>
                <a:ext cx="43721" cy="175877"/>
              </a:xfrm>
              <a:custGeom>
                <a:avLst/>
                <a:gdLst>
                  <a:gd name="T0" fmla="*/ 28 w 28"/>
                  <a:gd name="T1" fmla="*/ 1 h 44"/>
                  <a:gd name="T2" fmla="*/ 12 w 28"/>
                  <a:gd name="T3" fmla="*/ 0 h 44"/>
                  <a:gd name="T4" fmla="*/ 0 w 28"/>
                  <a:gd name="T5" fmla="*/ 43 h 44"/>
                  <a:gd name="T6" fmla="*/ 16 w 28"/>
                  <a:gd name="T7" fmla="*/ 44 h 44"/>
                  <a:gd name="T8" fmla="*/ 28 w 28"/>
                  <a:gd name="T9" fmla="*/ 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44">
                    <a:moveTo>
                      <a:pt x="28" y="1"/>
                    </a:moveTo>
                    <a:lnTo>
                      <a:pt x="12" y="0"/>
                    </a:lnTo>
                    <a:lnTo>
                      <a:pt x="0" y="43"/>
                    </a:lnTo>
                    <a:lnTo>
                      <a:pt x="16" y="44"/>
                    </a:lnTo>
                    <a:lnTo>
                      <a:pt x="28" y="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24" name="PA-任意多边形 323">
                <a:extLst>
                  <a:ext uri="{FF2B5EF4-FFF2-40B4-BE49-F238E27FC236}">
                    <a16:creationId xmlns:a16="http://schemas.microsoft.com/office/drawing/2014/main" id="{A27CC9CD-1513-45DD-8974-39AA7C0241B4}"/>
                  </a:ext>
                </a:extLst>
              </p:cNvPr>
              <p:cNvSpPr>
                <a:spLocks/>
              </p:cNvSpPr>
              <p:nvPr>
                <p:custDataLst>
                  <p:tags r:id="rId108"/>
                </p:custDataLst>
              </p:nvPr>
            </p:nvSpPr>
            <p:spPr bwMode="auto">
              <a:xfrm rot="2700000">
                <a:off x="6515061" y="5944468"/>
                <a:ext cx="51529" cy="175877"/>
              </a:xfrm>
              <a:custGeom>
                <a:avLst/>
                <a:gdLst>
                  <a:gd name="T0" fmla="*/ 33 w 33"/>
                  <a:gd name="T1" fmla="*/ 2 h 44"/>
                  <a:gd name="T2" fmla="*/ 17 w 33"/>
                  <a:gd name="T3" fmla="*/ 0 h 44"/>
                  <a:gd name="T4" fmla="*/ 0 w 33"/>
                  <a:gd name="T5" fmla="*/ 43 h 44"/>
                  <a:gd name="T6" fmla="*/ 16 w 33"/>
                  <a:gd name="T7" fmla="*/ 44 h 44"/>
                  <a:gd name="T8" fmla="*/ 33 w 33"/>
                  <a:gd name="T9" fmla="*/ 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4">
                    <a:moveTo>
                      <a:pt x="33" y="2"/>
                    </a:moveTo>
                    <a:lnTo>
                      <a:pt x="17" y="0"/>
                    </a:lnTo>
                    <a:lnTo>
                      <a:pt x="0" y="43"/>
                    </a:lnTo>
                    <a:lnTo>
                      <a:pt x="16" y="44"/>
                    </a:lnTo>
                    <a:lnTo>
                      <a:pt x="33" y="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25" name="PA-任意多边形 324">
                <a:extLst>
                  <a:ext uri="{FF2B5EF4-FFF2-40B4-BE49-F238E27FC236}">
                    <a16:creationId xmlns:a16="http://schemas.microsoft.com/office/drawing/2014/main" id="{97F80823-352D-481D-B837-B8C7A0423E7A}"/>
                  </a:ext>
                </a:extLst>
              </p:cNvPr>
              <p:cNvSpPr>
                <a:spLocks/>
              </p:cNvSpPr>
              <p:nvPr>
                <p:custDataLst>
                  <p:tags r:id="rId109"/>
                </p:custDataLst>
              </p:nvPr>
            </p:nvSpPr>
            <p:spPr bwMode="auto">
              <a:xfrm rot="2700000">
                <a:off x="6462030" y="5866297"/>
                <a:ext cx="57775" cy="175877"/>
              </a:xfrm>
              <a:custGeom>
                <a:avLst/>
                <a:gdLst>
                  <a:gd name="T0" fmla="*/ 37 w 37"/>
                  <a:gd name="T1" fmla="*/ 2 h 44"/>
                  <a:gd name="T2" fmla="*/ 21 w 37"/>
                  <a:gd name="T3" fmla="*/ 0 h 44"/>
                  <a:gd name="T4" fmla="*/ 0 w 37"/>
                  <a:gd name="T5" fmla="*/ 42 h 44"/>
                  <a:gd name="T6" fmla="*/ 16 w 37"/>
                  <a:gd name="T7" fmla="*/ 44 h 44"/>
                  <a:gd name="T8" fmla="*/ 37 w 37"/>
                  <a:gd name="T9" fmla="*/ 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44">
                    <a:moveTo>
                      <a:pt x="37" y="2"/>
                    </a:moveTo>
                    <a:lnTo>
                      <a:pt x="21" y="0"/>
                    </a:lnTo>
                    <a:lnTo>
                      <a:pt x="0" y="42"/>
                    </a:lnTo>
                    <a:lnTo>
                      <a:pt x="16" y="44"/>
                    </a:lnTo>
                    <a:lnTo>
                      <a:pt x="37" y="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26" name="PA-任意多边形 325">
                <a:extLst>
                  <a:ext uri="{FF2B5EF4-FFF2-40B4-BE49-F238E27FC236}">
                    <a16:creationId xmlns:a16="http://schemas.microsoft.com/office/drawing/2014/main" id="{B7269864-05E7-44A2-87CB-9006FA89705A}"/>
                  </a:ext>
                </a:extLst>
              </p:cNvPr>
              <p:cNvSpPr>
                <a:spLocks/>
              </p:cNvSpPr>
              <p:nvPr>
                <p:custDataLst>
                  <p:tags r:id="rId110"/>
                </p:custDataLst>
              </p:nvPr>
            </p:nvSpPr>
            <p:spPr bwMode="auto">
              <a:xfrm rot="2700000">
                <a:off x="6412782" y="5786989"/>
                <a:ext cx="67144" cy="171881"/>
              </a:xfrm>
              <a:custGeom>
                <a:avLst/>
                <a:gdLst>
                  <a:gd name="T0" fmla="*/ 43 w 43"/>
                  <a:gd name="T1" fmla="*/ 2 h 43"/>
                  <a:gd name="T2" fmla="*/ 27 w 43"/>
                  <a:gd name="T3" fmla="*/ 0 h 43"/>
                  <a:gd name="T4" fmla="*/ 0 w 43"/>
                  <a:gd name="T5" fmla="*/ 41 h 43"/>
                  <a:gd name="T6" fmla="*/ 16 w 43"/>
                  <a:gd name="T7" fmla="*/ 43 h 43"/>
                  <a:gd name="T8" fmla="*/ 43 w 43"/>
                  <a:gd name="T9" fmla="*/ 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3">
                    <a:moveTo>
                      <a:pt x="43" y="2"/>
                    </a:moveTo>
                    <a:lnTo>
                      <a:pt x="27" y="0"/>
                    </a:lnTo>
                    <a:lnTo>
                      <a:pt x="0" y="41"/>
                    </a:lnTo>
                    <a:lnTo>
                      <a:pt x="16" y="43"/>
                    </a:lnTo>
                    <a:lnTo>
                      <a:pt x="43" y="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27" name="PA-任意多边形 326">
                <a:extLst>
                  <a:ext uri="{FF2B5EF4-FFF2-40B4-BE49-F238E27FC236}">
                    <a16:creationId xmlns:a16="http://schemas.microsoft.com/office/drawing/2014/main" id="{84119BD0-5E1D-46A3-8D7B-13617DDEA5A1}"/>
                  </a:ext>
                </a:extLst>
              </p:cNvPr>
              <p:cNvSpPr>
                <a:spLocks/>
              </p:cNvSpPr>
              <p:nvPr>
                <p:custDataLst>
                  <p:tags r:id="rId111"/>
                </p:custDataLst>
              </p:nvPr>
            </p:nvSpPr>
            <p:spPr bwMode="auto">
              <a:xfrm rot="2700000">
                <a:off x="6370440" y="5702546"/>
                <a:ext cx="73389" cy="171881"/>
              </a:xfrm>
              <a:custGeom>
                <a:avLst/>
                <a:gdLst>
                  <a:gd name="T0" fmla="*/ 47 w 47"/>
                  <a:gd name="T1" fmla="*/ 3 h 43"/>
                  <a:gd name="T2" fmla="*/ 31 w 47"/>
                  <a:gd name="T3" fmla="*/ 0 h 43"/>
                  <a:gd name="T4" fmla="*/ 0 w 47"/>
                  <a:gd name="T5" fmla="*/ 41 h 43"/>
                  <a:gd name="T6" fmla="*/ 15 w 47"/>
                  <a:gd name="T7" fmla="*/ 43 h 43"/>
                  <a:gd name="T8" fmla="*/ 47 w 47"/>
                  <a:gd name="T9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3">
                    <a:moveTo>
                      <a:pt x="47" y="3"/>
                    </a:moveTo>
                    <a:lnTo>
                      <a:pt x="31" y="0"/>
                    </a:lnTo>
                    <a:lnTo>
                      <a:pt x="0" y="41"/>
                    </a:lnTo>
                    <a:lnTo>
                      <a:pt x="15" y="43"/>
                    </a:lnTo>
                    <a:lnTo>
                      <a:pt x="47" y="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28" name="PA-任意多边形 327">
                <a:extLst>
                  <a:ext uri="{FF2B5EF4-FFF2-40B4-BE49-F238E27FC236}">
                    <a16:creationId xmlns:a16="http://schemas.microsoft.com/office/drawing/2014/main" id="{83046B58-07F9-40F5-8771-DCBDDAD0A9B8}"/>
                  </a:ext>
                </a:extLst>
              </p:cNvPr>
              <p:cNvSpPr>
                <a:spLocks/>
              </p:cNvSpPr>
              <p:nvPr>
                <p:custDataLst>
                  <p:tags r:id="rId112"/>
                </p:custDataLst>
              </p:nvPr>
            </p:nvSpPr>
            <p:spPr bwMode="auto">
              <a:xfrm rot="2700000">
                <a:off x="6330696" y="5615828"/>
                <a:ext cx="81196" cy="171881"/>
              </a:xfrm>
              <a:custGeom>
                <a:avLst/>
                <a:gdLst>
                  <a:gd name="T0" fmla="*/ 52 w 52"/>
                  <a:gd name="T1" fmla="*/ 3 h 43"/>
                  <a:gd name="T2" fmla="*/ 36 w 52"/>
                  <a:gd name="T3" fmla="*/ 0 h 43"/>
                  <a:gd name="T4" fmla="*/ 0 w 52"/>
                  <a:gd name="T5" fmla="*/ 40 h 43"/>
                  <a:gd name="T6" fmla="*/ 15 w 52"/>
                  <a:gd name="T7" fmla="*/ 43 h 43"/>
                  <a:gd name="T8" fmla="*/ 52 w 52"/>
                  <a:gd name="T9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43">
                    <a:moveTo>
                      <a:pt x="52" y="3"/>
                    </a:moveTo>
                    <a:lnTo>
                      <a:pt x="36" y="0"/>
                    </a:lnTo>
                    <a:lnTo>
                      <a:pt x="0" y="40"/>
                    </a:lnTo>
                    <a:lnTo>
                      <a:pt x="15" y="43"/>
                    </a:lnTo>
                    <a:lnTo>
                      <a:pt x="52" y="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29" name="PA-任意多边形 328">
                <a:extLst>
                  <a:ext uri="{FF2B5EF4-FFF2-40B4-BE49-F238E27FC236}">
                    <a16:creationId xmlns:a16="http://schemas.microsoft.com/office/drawing/2014/main" id="{7D331AD6-AF7F-4569-B335-462B85FE8C3A}"/>
                  </a:ext>
                </a:extLst>
              </p:cNvPr>
              <p:cNvSpPr>
                <a:spLocks/>
              </p:cNvSpPr>
              <p:nvPr>
                <p:custDataLst>
                  <p:tags r:id="rId113"/>
                </p:custDataLst>
              </p:nvPr>
            </p:nvSpPr>
            <p:spPr bwMode="auto">
              <a:xfrm rot="2700000">
                <a:off x="6297629" y="5528526"/>
                <a:ext cx="87442" cy="167883"/>
              </a:xfrm>
              <a:custGeom>
                <a:avLst/>
                <a:gdLst>
                  <a:gd name="T0" fmla="*/ 56 w 56"/>
                  <a:gd name="T1" fmla="*/ 3 h 42"/>
                  <a:gd name="T2" fmla="*/ 40 w 56"/>
                  <a:gd name="T3" fmla="*/ 0 h 42"/>
                  <a:gd name="T4" fmla="*/ 0 w 56"/>
                  <a:gd name="T5" fmla="*/ 39 h 42"/>
                  <a:gd name="T6" fmla="*/ 15 w 56"/>
                  <a:gd name="T7" fmla="*/ 42 h 42"/>
                  <a:gd name="T8" fmla="*/ 56 w 56"/>
                  <a:gd name="T9" fmla="*/ 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42">
                    <a:moveTo>
                      <a:pt x="56" y="3"/>
                    </a:moveTo>
                    <a:lnTo>
                      <a:pt x="40" y="0"/>
                    </a:lnTo>
                    <a:lnTo>
                      <a:pt x="0" y="39"/>
                    </a:lnTo>
                    <a:lnTo>
                      <a:pt x="15" y="42"/>
                    </a:lnTo>
                    <a:lnTo>
                      <a:pt x="56" y="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30" name="PA-任意多边形 329">
                <a:extLst>
                  <a:ext uri="{FF2B5EF4-FFF2-40B4-BE49-F238E27FC236}">
                    <a16:creationId xmlns:a16="http://schemas.microsoft.com/office/drawing/2014/main" id="{EE71B4A4-7D51-46D1-B12C-FC3E4F93C238}"/>
                  </a:ext>
                </a:extLst>
              </p:cNvPr>
              <p:cNvSpPr>
                <a:spLocks/>
              </p:cNvSpPr>
              <p:nvPr>
                <p:custDataLst>
                  <p:tags r:id="rId114"/>
                </p:custDataLst>
              </p:nvPr>
            </p:nvSpPr>
            <p:spPr bwMode="auto">
              <a:xfrm rot="2700000">
                <a:off x="6269904" y="5436090"/>
                <a:ext cx="93688" cy="167883"/>
              </a:xfrm>
              <a:custGeom>
                <a:avLst/>
                <a:gdLst>
                  <a:gd name="T0" fmla="*/ 60 w 60"/>
                  <a:gd name="T1" fmla="*/ 4 h 42"/>
                  <a:gd name="T2" fmla="*/ 45 w 60"/>
                  <a:gd name="T3" fmla="*/ 0 h 42"/>
                  <a:gd name="T4" fmla="*/ 0 w 60"/>
                  <a:gd name="T5" fmla="*/ 39 h 42"/>
                  <a:gd name="T6" fmla="*/ 15 w 60"/>
                  <a:gd name="T7" fmla="*/ 42 h 42"/>
                  <a:gd name="T8" fmla="*/ 60 w 60"/>
                  <a:gd name="T9" fmla="*/ 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42">
                    <a:moveTo>
                      <a:pt x="60" y="4"/>
                    </a:moveTo>
                    <a:lnTo>
                      <a:pt x="45" y="0"/>
                    </a:lnTo>
                    <a:lnTo>
                      <a:pt x="0" y="39"/>
                    </a:lnTo>
                    <a:lnTo>
                      <a:pt x="15" y="42"/>
                    </a:lnTo>
                    <a:lnTo>
                      <a:pt x="60" y="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31" name="PA-任意多边形 330">
                <a:extLst>
                  <a:ext uri="{FF2B5EF4-FFF2-40B4-BE49-F238E27FC236}">
                    <a16:creationId xmlns:a16="http://schemas.microsoft.com/office/drawing/2014/main" id="{7E281EBF-E916-492B-8087-499C01FEC79D}"/>
                  </a:ext>
                </a:extLst>
              </p:cNvPr>
              <p:cNvSpPr>
                <a:spLocks/>
              </p:cNvSpPr>
              <p:nvPr>
                <p:custDataLst>
                  <p:tags r:id="rId115"/>
                </p:custDataLst>
              </p:nvPr>
            </p:nvSpPr>
            <p:spPr bwMode="auto">
              <a:xfrm rot="2700000">
                <a:off x="6246030" y="5345896"/>
                <a:ext cx="98373" cy="163887"/>
              </a:xfrm>
              <a:custGeom>
                <a:avLst/>
                <a:gdLst>
                  <a:gd name="T0" fmla="*/ 63 w 63"/>
                  <a:gd name="T1" fmla="*/ 4 h 41"/>
                  <a:gd name="T2" fmla="*/ 49 w 63"/>
                  <a:gd name="T3" fmla="*/ 0 h 41"/>
                  <a:gd name="T4" fmla="*/ 0 w 63"/>
                  <a:gd name="T5" fmla="*/ 37 h 41"/>
                  <a:gd name="T6" fmla="*/ 14 w 63"/>
                  <a:gd name="T7" fmla="*/ 41 h 41"/>
                  <a:gd name="T8" fmla="*/ 63 w 63"/>
                  <a:gd name="T9" fmla="*/ 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41">
                    <a:moveTo>
                      <a:pt x="63" y="4"/>
                    </a:moveTo>
                    <a:lnTo>
                      <a:pt x="49" y="0"/>
                    </a:lnTo>
                    <a:lnTo>
                      <a:pt x="0" y="37"/>
                    </a:lnTo>
                    <a:lnTo>
                      <a:pt x="14" y="41"/>
                    </a:lnTo>
                    <a:lnTo>
                      <a:pt x="63" y="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32" name="PA-任意多边形 331">
                <a:extLst>
                  <a:ext uri="{FF2B5EF4-FFF2-40B4-BE49-F238E27FC236}">
                    <a16:creationId xmlns:a16="http://schemas.microsoft.com/office/drawing/2014/main" id="{4951D6A9-8180-4098-ACB7-349BD53F127F}"/>
                  </a:ext>
                </a:extLst>
              </p:cNvPr>
              <p:cNvSpPr>
                <a:spLocks/>
              </p:cNvSpPr>
              <p:nvPr>
                <p:custDataLst>
                  <p:tags r:id="rId116"/>
                </p:custDataLst>
              </p:nvPr>
            </p:nvSpPr>
            <p:spPr bwMode="auto">
              <a:xfrm rot="2700000">
                <a:off x="6228457" y="5252257"/>
                <a:ext cx="106180" cy="159888"/>
              </a:xfrm>
              <a:custGeom>
                <a:avLst/>
                <a:gdLst>
                  <a:gd name="T0" fmla="*/ 68 w 68"/>
                  <a:gd name="T1" fmla="*/ 4 h 40"/>
                  <a:gd name="T2" fmla="*/ 54 w 68"/>
                  <a:gd name="T3" fmla="*/ 0 h 40"/>
                  <a:gd name="T4" fmla="*/ 0 w 68"/>
                  <a:gd name="T5" fmla="*/ 36 h 40"/>
                  <a:gd name="T6" fmla="*/ 14 w 68"/>
                  <a:gd name="T7" fmla="*/ 40 h 40"/>
                  <a:gd name="T8" fmla="*/ 68 w 68"/>
                  <a:gd name="T9" fmla="*/ 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40">
                    <a:moveTo>
                      <a:pt x="68" y="4"/>
                    </a:moveTo>
                    <a:lnTo>
                      <a:pt x="54" y="0"/>
                    </a:lnTo>
                    <a:lnTo>
                      <a:pt x="0" y="36"/>
                    </a:lnTo>
                    <a:lnTo>
                      <a:pt x="14" y="40"/>
                    </a:lnTo>
                    <a:lnTo>
                      <a:pt x="68" y="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33" name="PA-任意多边形 332">
                <a:extLst>
                  <a:ext uri="{FF2B5EF4-FFF2-40B4-BE49-F238E27FC236}">
                    <a16:creationId xmlns:a16="http://schemas.microsoft.com/office/drawing/2014/main" id="{A592A6B8-FB94-4C88-B679-5FF3D910FB5F}"/>
                  </a:ext>
                </a:extLst>
              </p:cNvPr>
              <p:cNvSpPr>
                <a:spLocks/>
              </p:cNvSpPr>
              <p:nvPr>
                <p:custDataLst>
                  <p:tags r:id="rId117"/>
                </p:custDataLst>
              </p:nvPr>
            </p:nvSpPr>
            <p:spPr bwMode="auto">
              <a:xfrm rot="2700000">
                <a:off x="6216373" y="5156896"/>
                <a:ext cx="110865" cy="155892"/>
              </a:xfrm>
              <a:custGeom>
                <a:avLst/>
                <a:gdLst>
                  <a:gd name="T0" fmla="*/ 71 w 71"/>
                  <a:gd name="T1" fmla="*/ 5 h 39"/>
                  <a:gd name="T2" fmla="*/ 58 w 71"/>
                  <a:gd name="T3" fmla="*/ 0 h 39"/>
                  <a:gd name="T4" fmla="*/ 0 w 71"/>
                  <a:gd name="T5" fmla="*/ 35 h 39"/>
                  <a:gd name="T6" fmla="*/ 14 w 71"/>
                  <a:gd name="T7" fmla="*/ 39 h 39"/>
                  <a:gd name="T8" fmla="*/ 71 w 71"/>
                  <a:gd name="T9" fmla="*/ 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39">
                    <a:moveTo>
                      <a:pt x="71" y="5"/>
                    </a:moveTo>
                    <a:lnTo>
                      <a:pt x="58" y="0"/>
                    </a:lnTo>
                    <a:lnTo>
                      <a:pt x="0" y="35"/>
                    </a:lnTo>
                    <a:lnTo>
                      <a:pt x="14" y="39"/>
                    </a:lnTo>
                    <a:lnTo>
                      <a:pt x="71" y="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34" name="PA-任意多边形 333">
                <a:extLst>
                  <a:ext uri="{FF2B5EF4-FFF2-40B4-BE49-F238E27FC236}">
                    <a16:creationId xmlns:a16="http://schemas.microsoft.com/office/drawing/2014/main" id="{F64A0AD8-7E3C-47AD-A64B-D0DFCCA34D4B}"/>
                  </a:ext>
                </a:extLst>
              </p:cNvPr>
              <p:cNvSpPr>
                <a:spLocks/>
              </p:cNvSpPr>
              <p:nvPr>
                <p:custDataLst>
                  <p:tags r:id="rId118"/>
                </p:custDataLst>
              </p:nvPr>
            </p:nvSpPr>
            <p:spPr bwMode="auto">
              <a:xfrm rot="2700000">
                <a:off x="6209097" y="5061469"/>
                <a:ext cx="117111" cy="151894"/>
              </a:xfrm>
              <a:custGeom>
                <a:avLst/>
                <a:gdLst>
                  <a:gd name="T0" fmla="*/ 75 w 75"/>
                  <a:gd name="T1" fmla="*/ 5 h 38"/>
                  <a:gd name="T2" fmla="*/ 62 w 75"/>
                  <a:gd name="T3" fmla="*/ 0 h 38"/>
                  <a:gd name="T4" fmla="*/ 0 w 75"/>
                  <a:gd name="T5" fmla="*/ 34 h 38"/>
                  <a:gd name="T6" fmla="*/ 13 w 75"/>
                  <a:gd name="T7" fmla="*/ 38 h 38"/>
                  <a:gd name="T8" fmla="*/ 75 w 75"/>
                  <a:gd name="T9" fmla="*/ 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38">
                    <a:moveTo>
                      <a:pt x="75" y="5"/>
                    </a:moveTo>
                    <a:lnTo>
                      <a:pt x="62" y="0"/>
                    </a:lnTo>
                    <a:lnTo>
                      <a:pt x="0" y="34"/>
                    </a:lnTo>
                    <a:lnTo>
                      <a:pt x="13" y="38"/>
                    </a:lnTo>
                    <a:lnTo>
                      <a:pt x="75" y="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35" name="PA-任意多边形 334">
                <a:extLst>
                  <a:ext uri="{FF2B5EF4-FFF2-40B4-BE49-F238E27FC236}">
                    <a16:creationId xmlns:a16="http://schemas.microsoft.com/office/drawing/2014/main" id="{3840E62A-8890-412F-ABBC-4F0FBB05B9E0}"/>
                  </a:ext>
                </a:extLst>
              </p:cNvPr>
              <p:cNvSpPr>
                <a:spLocks/>
              </p:cNvSpPr>
              <p:nvPr>
                <p:custDataLst>
                  <p:tags r:id="rId119"/>
                </p:custDataLst>
              </p:nvPr>
            </p:nvSpPr>
            <p:spPr bwMode="auto">
              <a:xfrm rot="2700000">
                <a:off x="6208418" y="4965421"/>
                <a:ext cx="120233" cy="147898"/>
              </a:xfrm>
              <a:custGeom>
                <a:avLst/>
                <a:gdLst>
                  <a:gd name="T0" fmla="*/ 77 w 77"/>
                  <a:gd name="T1" fmla="*/ 5 h 37"/>
                  <a:gd name="T2" fmla="*/ 65 w 77"/>
                  <a:gd name="T3" fmla="*/ 0 h 37"/>
                  <a:gd name="T4" fmla="*/ 0 w 77"/>
                  <a:gd name="T5" fmla="*/ 32 h 37"/>
                  <a:gd name="T6" fmla="*/ 12 w 77"/>
                  <a:gd name="T7" fmla="*/ 37 h 37"/>
                  <a:gd name="T8" fmla="*/ 77 w 77"/>
                  <a:gd name="T9" fmla="*/ 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37">
                    <a:moveTo>
                      <a:pt x="77" y="5"/>
                    </a:moveTo>
                    <a:lnTo>
                      <a:pt x="65" y="0"/>
                    </a:lnTo>
                    <a:lnTo>
                      <a:pt x="0" y="32"/>
                    </a:lnTo>
                    <a:lnTo>
                      <a:pt x="12" y="37"/>
                    </a:lnTo>
                    <a:lnTo>
                      <a:pt x="77" y="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36" name="PA-任意多边形 335">
                <a:extLst>
                  <a:ext uri="{FF2B5EF4-FFF2-40B4-BE49-F238E27FC236}">
                    <a16:creationId xmlns:a16="http://schemas.microsoft.com/office/drawing/2014/main" id="{2002C5ED-52C4-414A-A551-66E9915419C9}"/>
                  </a:ext>
                </a:extLst>
              </p:cNvPr>
              <p:cNvSpPr>
                <a:spLocks/>
              </p:cNvSpPr>
              <p:nvPr>
                <p:custDataLst>
                  <p:tags r:id="rId120"/>
                </p:custDataLst>
              </p:nvPr>
            </p:nvSpPr>
            <p:spPr bwMode="auto">
              <a:xfrm rot="2700000">
                <a:off x="6209797" y="4872170"/>
                <a:ext cx="126479" cy="139904"/>
              </a:xfrm>
              <a:custGeom>
                <a:avLst/>
                <a:gdLst>
                  <a:gd name="T0" fmla="*/ 81 w 81"/>
                  <a:gd name="T1" fmla="*/ 5 h 35"/>
                  <a:gd name="T2" fmla="*/ 70 w 81"/>
                  <a:gd name="T3" fmla="*/ 0 h 35"/>
                  <a:gd name="T4" fmla="*/ 0 w 81"/>
                  <a:gd name="T5" fmla="*/ 30 h 35"/>
                  <a:gd name="T6" fmla="*/ 12 w 81"/>
                  <a:gd name="T7" fmla="*/ 35 h 35"/>
                  <a:gd name="T8" fmla="*/ 81 w 81"/>
                  <a:gd name="T9" fmla="*/ 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35">
                    <a:moveTo>
                      <a:pt x="81" y="5"/>
                    </a:moveTo>
                    <a:lnTo>
                      <a:pt x="70" y="0"/>
                    </a:lnTo>
                    <a:lnTo>
                      <a:pt x="0" y="30"/>
                    </a:lnTo>
                    <a:lnTo>
                      <a:pt x="12" y="35"/>
                    </a:lnTo>
                    <a:lnTo>
                      <a:pt x="81" y="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37" name="PA-任意多边形 336">
                <a:extLst>
                  <a:ext uri="{FF2B5EF4-FFF2-40B4-BE49-F238E27FC236}">
                    <a16:creationId xmlns:a16="http://schemas.microsoft.com/office/drawing/2014/main" id="{0447E95E-991E-4679-82C3-A7FAEC347EF9}"/>
                  </a:ext>
                </a:extLst>
              </p:cNvPr>
              <p:cNvSpPr>
                <a:spLocks/>
              </p:cNvSpPr>
              <p:nvPr>
                <p:custDataLst>
                  <p:tags r:id="rId121"/>
                </p:custDataLst>
              </p:nvPr>
            </p:nvSpPr>
            <p:spPr bwMode="auto">
              <a:xfrm rot="2700000">
                <a:off x="6218959" y="4775439"/>
                <a:ext cx="131163" cy="135905"/>
              </a:xfrm>
              <a:custGeom>
                <a:avLst/>
                <a:gdLst>
                  <a:gd name="T0" fmla="*/ 84 w 84"/>
                  <a:gd name="T1" fmla="*/ 6 h 34"/>
                  <a:gd name="T2" fmla="*/ 73 w 84"/>
                  <a:gd name="T3" fmla="*/ 0 h 34"/>
                  <a:gd name="T4" fmla="*/ 0 w 84"/>
                  <a:gd name="T5" fmla="*/ 28 h 34"/>
                  <a:gd name="T6" fmla="*/ 11 w 84"/>
                  <a:gd name="T7" fmla="*/ 34 h 34"/>
                  <a:gd name="T8" fmla="*/ 84 w 84"/>
                  <a:gd name="T9" fmla="*/ 6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34">
                    <a:moveTo>
                      <a:pt x="84" y="6"/>
                    </a:moveTo>
                    <a:lnTo>
                      <a:pt x="73" y="0"/>
                    </a:lnTo>
                    <a:lnTo>
                      <a:pt x="0" y="28"/>
                    </a:lnTo>
                    <a:lnTo>
                      <a:pt x="11" y="34"/>
                    </a:lnTo>
                    <a:lnTo>
                      <a:pt x="84" y="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38" name="PA-任意多边形 337">
                <a:extLst>
                  <a:ext uri="{FF2B5EF4-FFF2-40B4-BE49-F238E27FC236}">
                    <a16:creationId xmlns:a16="http://schemas.microsoft.com/office/drawing/2014/main" id="{594D3696-1B0F-4BD6-B4A1-FDF6EA51B230}"/>
                  </a:ext>
                </a:extLst>
              </p:cNvPr>
              <p:cNvSpPr>
                <a:spLocks/>
              </p:cNvSpPr>
              <p:nvPr>
                <p:custDataLst>
                  <p:tags r:id="rId122"/>
                </p:custDataLst>
              </p:nvPr>
            </p:nvSpPr>
            <p:spPr bwMode="auto">
              <a:xfrm rot="2700000">
                <a:off x="6234487" y="4678643"/>
                <a:ext cx="134286" cy="131909"/>
              </a:xfrm>
              <a:custGeom>
                <a:avLst/>
                <a:gdLst>
                  <a:gd name="T0" fmla="*/ 86 w 86"/>
                  <a:gd name="T1" fmla="*/ 6 h 33"/>
                  <a:gd name="T2" fmla="*/ 76 w 86"/>
                  <a:gd name="T3" fmla="*/ 0 h 33"/>
                  <a:gd name="T4" fmla="*/ 0 w 86"/>
                  <a:gd name="T5" fmla="*/ 27 h 33"/>
                  <a:gd name="T6" fmla="*/ 10 w 86"/>
                  <a:gd name="T7" fmla="*/ 33 h 33"/>
                  <a:gd name="T8" fmla="*/ 86 w 86"/>
                  <a:gd name="T9" fmla="*/ 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33">
                    <a:moveTo>
                      <a:pt x="86" y="6"/>
                    </a:moveTo>
                    <a:lnTo>
                      <a:pt x="76" y="0"/>
                    </a:lnTo>
                    <a:lnTo>
                      <a:pt x="0" y="27"/>
                    </a:lnTo>
                    <a:lnTo>
                      <a:pt x="10" y="33"/>
                    </a:lnTo>
                    <a:lnTo>
                      <a:pt x="86" y="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39" name="PA-任意多边形 338">
                <a:extLst>
                  <a:ext uri="{FF2B5EF4-FFF2-40B4-BE49-F238E27FC236}">
                    <a16:creationId xmlns:a16="http://schemas.microsoft.com/office/drawing/2014/main" id="{DBB1D8F4-1509-44B8-AFA6-B36F8E3B4C81}"/>
                  </a:ext>
                </a:extLst>
              </p:cNvPr>
              <p:cNvSpPr>
                <a:spLocks/>
              </p:cNvSpPr>
              <p:nvPr>
                <p:custDataLst>
                  <p:tags r:id="rId123"/>
                </p:custDataLst>
              </p:nvPr>
            </p:nvSpPr>
            <p:spPr bwMode="auto">
              <a:xfrm rot="2700000">
                <a:off x="6253637" y="4584640"/>
                <a:ext cx="137409" cy="123915"/>
              </a:xfrm>
              <a:custGeom>
                <a:avLst/>
                <a:gdLst>
                  <a:gd name="T0" fmla="*/ 88 w 88"/>
                  <a:gd name="T1" fmla="*/ 6 h 31"/>
                  <a:gd name="T2" fmla="*/ 78 w 88"/>
                  <a:gd name="T3" fmla="*/ 0 h 31"/>
                  <a:gd name="T4" fmla="*/ 0 w 88"/>
                  <a:gd name="T5" fmla="*/ 25 h 31"/>
                  <a:gd name="T6" fmla="*/ 9 w 88"/>
                  <a:gd name="T7" fmla="*/ 31 h 31"/>
                  <a:gd name="T8" fmla="*/ 88 w 88"/>
                  <a:gd name="T9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31">
                    <a:moveTo>
                      <a:pt x="88" y="6"/>
                    </a:moveTo>
                    <a:lnTo>
                      <a:pt x="78" y="0"/>
                    </a:lnTo>
                    <a:lnTo>
                      <a:pt x="0" y="25"/>
                    </a:lnTo>
                    <a:lnTo>
                      <a:pt x="9" y="31"/>
                    </a:lnTo>
                    <a:lnTo>
                      <a:pt x="88" y="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40" name="PA-任意多边形 339">
                <a:extLst>
                  <a:ext uri="{FF2B5EF4-FFF2-40B4-BE49-F238E27FC236}">
                    <a16:creationId xmlns:a16="http://schemas.microsoft.com/office/drawing/2014/main" id="{BFD99485-49D8-4DBE-B06F-17E513975912}"/>
                  </a:ext>
                </a:extLst>
              </p:cNvPr>
              <p:cNvSpPr>
                <a:spLocks/>
              </p:cNvSpPr>
              <p:nvPr>
                <p:custDataLst>
                  <p:tags r:id="rId124"/>
                </p:custDataLst>
              </p:nvPr>
            </p:nvSpPr>
            <p:spPr bwMode="auto">
              <a:xfrm rot="2700000">
                <a:off x="6277820" y="4490020"/>
                <a:ext cx="140532" cy="115920"/>
              </a:xfrm>
              <a:custGeom>
                <a:avLst/>
                <a:gdLst>
                  <a:gd name="T0" fmla="*/ 90 w 90"/>
                  <a:gd name="T1" fmla="*/ 6 h 29"/>
                  <a:gd name="T2" fmla="*/ 82 w 90"/>
                  <a:gd name="T3" fmla="*/ 0 h 29"/>
                  <a:gd name="T4" fmla="*/ 0 w 90"/>
                  <a:gd name="T5" fmla="*/ 23 h 29"/>
                  <a:gd name="T6" fmla="*/ 9 w 90"/>
                  <a:gd name="T7" fmla="*/ 29 h 29"/>
                  <a:gd name="T8" fmla="*/ 90 w 90"/>
                  <a:gd name="T9" fmla="*/ 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29">
                    <a:moveTo>
                      <a:pt x="90" y="6"/>
                    </a:moveTo>
                    <a:lnTo>
                      <a:pt x="82" y="0"/>
                    </a:lnTo>
                    <a:lnTo>
                      <a:pt x="0" y="23"/>
                    </a:lnTo>
                    <a:lnTo>
                      <a:pt x="9" y="29"/>
                    </a:lnTo>
                    <a:lnTo>
                      <a:pt x="90" y="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41" name="PA-任意多边形 340">
                <a:extLst>
                  <a:ext uri="{FF2B5EF4-FFF2-40B4-BE49-F238E27FC236}">
                    <a16:creationId xmlns:a16="http://schemas.microsoft.com/office/drawing/2014/main" id="{8AF7128C-2FEC-4D4C-8DBF-F40CDE9C8067}"/>
                  </a:ext>
                </a:extLst>
              </p:cNvPr>
              <p:cNvSpPr>
                <a:spLocks/>
              </p:cNvSpPr>
              <p:nvPr>
                <p:custDataLst>
                  <p:tags r:id="rId125"/>
                </p:custDataLst>
              </p:nvPr>
            </p:nvSpPr>
            <p:spPr bwMode="auto">
              <a:xfrm rot="2700000">
                <a:off x="6307914" y="4396437"/>
                <a:ext cx="145217" cy="107926"/>
              </a:xfrm>
              <a:custGeom>
                <a:avLst/>
                <a:gdLst>
                  <a:gd name="T0" fmla="*/ 93 w 93"/>
                  <a:gd name="T1" fmla="*/ 6 h 27"/>
                  <a:gd name="T2" fmla="*/ 84 w 93"/>
                  <a:gd name="T3" fmla="*/ 0 h 27"/>
                  <a:gd name="T4" fmla="*/ 0 w 93"/>
                  <a:gd name="T5" fmla="*/ 21 h 27"/>
                  <a:gd name="T6" fmla="*/ 9 w 93"/>
                  <a:gd name="T7" fmla="*/ 27 h 27"/>
                  <a:gd name="T8" fmla="*/ 93 w 93"/>
                  <a:gd name="T9" fmla="*/ 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27">
                    <a:moveTo>
                      <a:pt x="93" y="6"/>
                    </a:moveTo>
                    <a:lnTo>
                      <a:pt x="84" y="0"/>
                    </a:lnTo>
                    <a:lnTo>
                      <a:pt x="0" y="21"/>
                    </a:lnTo>
                    <a:lnTo>
                      <a:pt x="9" y="27"/>
                    </a:lnTo>
                    <a:lnTo>
                      <a:pt x="93" y="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42" name="PA-任意多边形 341">
                <a:extLst>
                  <a:ext uri="{FF2B5EF4-FFF2-40B4-BE49-F238E27FC236}">
                    <a16:creationId xmlns:a16="http://schemas.microsoft.com/office/drawing/2014/main" id="{DCA9EBE6-04E6-46DC-A41D-698AE4DBC7A6}"/>
                  </a:ext>
                </a:extLst>
              </p:cNvPr>
              <p:cNvSpPr>
                <a:spLocks/>
              </p:cNvSpPr>
              <p:nvPr>
                <p:custDataLst>
                  <p:tags r:id="rId126"/>
                </p:custDataLst>
              </p:nvPr>
            </p:nvSpPr>
            <p:spPr bwMode="auto">
              <a:xfrm rot="2700000">
                <a:off x="6343193" y="4301650"/>
                <a:ext cx="146778" cy="103927"/>
              </a:xfrm>
              <a:custGeom>
                <a:avLst/>
                <a:gdLst>
                  <a:gd name="T0" fmla="*/ 94 w 94"/>
                  <a:gd name="T1" fmla="*/ 7 h 26"/>
                  <a:gd name="T2" fmla="*/ 87 w 94"/>
                  <a:gd name="T3" fmla="*/ 0 h 26"/>
                  <a:gd name="T4" fmla="*/ 0 w 94"/>
                  <a:gd name="T5" fmla="*/ 19 h 26"/>
                  <a:gd name="T6" fmla="*/ 8 w 94"/>
                  <a:gd name="T7" fmla="*/ 26 h 26"/>
                  <a:gd name="T8" fmla="*/ 94 w 94"/>
                  <a:gd name="T9" fmla="*/ 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26">
                    <a:moveTo>
                      <a:pt x="94" y="7"/>
                    </a:moveTo>
                    <a:lnTo>
                      <a:pt x="87" y="0"/>
                    </a:lnTo>
                    <a:lnTo>
                      <a:pt x="0" y="19"/>
                    </a:lnTo>
                    <a:lnTo>
                      <a:pt x="8" y="26"/>
                    </a:lnTo>
                    <a:lnTo>
                      <a:pt x="94" y="7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43" name="PA-任意多边形 342">
                <a:extLst>
                  <a:ext uri="{FF2B5EF4-FFF2-40B4-BE49-F238E27FC236}">
                    <a16:creationId xmlns:a16="http://schemas.microsoft.com/office/drawing/2014/main" id="{14056A4C-3120-4F78-AD17-15115698D4DE}"/>
                  </a:ext>
                </a:extLst>
              </p:cNvPr>
              <p:cNvSpPr>
                <a:spLocks/>
              </p:cNvSpPr>
              <p:nvPr>
                <p:custDataLst>
                  <p:tags r:id="rId127"/>
                </p:custDataLst>
              </p:nvPr>
            </p:nvSpPr>
            <p:spPr bwMode="auto">
              <a:xfrm rot="2700000">
                <a:off x="6384300" y="4211866"/>
                <a:ext cx="148340" cy="95933"/>
              </a:xfrm>
              <a:custGeom>
                <a:avLst/>
                <a:gdLst>
                  <a:gd name="T0" fmla="*/ 95 w 95"/>
                  <a:gd name="T1" fmla="*/ 7 h 24"/>
                  <a:gd name="T2" fmla="*/ 88 w 95"/>
                  <a:gd name="T3" fmla="*/ 0 h 24"/>
                  <a:gd name="T4" fmla="*/ 0 w 95"/>
                  <a:gd name="T5" fmla="*/ 17 h 24"/>
                  <a:gd name="T6" fmla="*/ 6 w 95"/>
                  <a:gd name="T7" fmla="*/ 24 h 24"/>
                  <a:gd name="T8" fmla="*/ 95 w 95"/>
                  <a:gd name="T9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24">
                    <a:moveTo>
                      <a:pt x="95" y="7"/>
                    </a:moveTo>
                    <a:lnTo>
                      <a:pt x="88" y="0"/>
                    </a:lnTo>
                    <a:lnTo>
                      <a:pt x="0" y="17"/>
                    </a:lnTo>
                    <a:lnTo>
                      <a:pt x="6" y="24"/>
                    </a:lnTo>
                    <a:lnTo>
                      <a:pt x="95" y="7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44" name="PA-任意多边形 343">
                <a:extLst>
                  <a:ext uri="{FF2B5EF4-FFF2-40B4-BE49-F238E27FC236}">
                    <a16:creationId xmlns:a16="http://schemas.microsoft.com/office/drawing/2014/main" id="{C211AAB0-6D4B-4A4D-82CB-8405DE1BDE82}"/>
                  </a:ext>
                </a:extLst>
              </p:cNvPr>
              <p:cNvSpPr>
                <a:spLocks/>
              </p:cNvSpPr>
              <p:nvPr>
                <p:custDataLst>
                  <p:tags r:id="rId128"/>
                </p:custDataLst>
              </p:nvPr>
            </p:nvSpPr>
            <p:spPr bwMode="auto">
              <a:xfrm rot="2700000">
                <a:off x="6427616" y="4124289"/>
                <a:ext cx="149901" cy="87939"/>
              </a:xfrm>
              <a:custGeom>
                <a:avLst/>
                <a:gdLst>
                  <a:gd name="T0" fmla="*/ 96 w 96"/>
                  <a:gd name="T1" fmla="*/ 6 h 22"/>
                  <a:gd name="T2" fmla="*/ 90 w 96"/>
                  <a:gd name="T3" fmla="*/ 0 h 22"/>
                  <a:gd name="T4" fmla="*/ 0 w 96"/>
                  <a:gd name="T5" fmla="*/ 14 h 22"/>
                  <a:gd name="T6" fmla="*/ 6 w 96"/>
                  <a:gd name="T7" fmla="*/ 22 h 22"/>
                  <a:gd name="T8" fmla="*/ 96 w 96"/>
                  <a:gd name="T9" fmla="*/ 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22">
                    <a:moveTo>
                      <a:pt x="96" y="6"/>
                    </a:moveTo>
                    <a:lnTo>
                      <a:pt x="90" y="0"/>
                    </a:lnTo>
                    <a:lnTo>
                      <a:pt x="0" y="14"/>
                    </a:lnTo>
                    <a:lnTo>
                      <a:pt x="6" y="22"/>
                    </a:lnTo>
                    <a:lnTo>
                      <a:pt x="96" y="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45" name="PA-任意多边形 344">
                <a:extLst>
                  <a:ext uri="{FF2B5EF4-FFF2-40B4-BE49-F238E27FC236}">
                    <a16:creationId xmlns:a16="http://schemas.microsoft.com/office/drawing/2014/main" id="{C28E7B65-0464-4BA0-9F2F-880EB2B57CD8}"/>
                  </a:ext>
                </a:extLst>
              </p:cNvPr>
              <p:cNvSpPr>
                <a:spLocks/>
              </p:cNvSpPr>
              <p:nvPr>
                <p:custDataLst>
                  <p:tags r:id="rId129"/>
                </p:custDataLst>
              </p:nvPr>
            </p:nvSpPr>
            <p:spPr bwMode="auto">
              <a:xfrm rot="2700000">
                <a:off x="6479896" y="4034373"/>
                <a:ext cx="151463" cy="79944"/>
              </a:xfrm>
              <a:custGeom>
                <a:avLst/>
                <a:gdLst>
                  <a:gd name="T0" fmla="*/ 97 w 97"/>
                  <a:gd name="T1" fmla="*/ 8 h 20"/>
                  <a:gd name="T2" fmla="*/ 92 w 97"/>
                  <a:gd name="T3" fmla="*/ 0 h 20"/>
                  <a:gd name="T4" fmla="*/ 0 w 97"/>
                  <a:gd name="T5" fmla="*/ 13 h 20"/>
                  <a:gd name="T6" fmla="*/ 5 w 97"/>
                  <a:gd name="T7" fmla="*/ 20 h 20"/>
                  <a:gd name="T8" fmla="*/ 97 w 97"/>
                  <a:gd name="T9" fmla="*/ 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20">
                    <a:moveTo>
                      <a:pt x="97" y="8"/>
                    </a:moveTo>
                    <a:lnTo>
                      <a:pt x="92" y="0"/>
                    </a:lnTo>
                    <a:lnTo>
                      <a:pt x="0" y="13"/>
                    </a:lnTo>
                    <a:lnTo>
                      <a:pt x="5" y="20"/>
                    </a:lnTo>
                    <a:lnTo>
                      <a:pt x="97" y="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46" name="PA-任意多边形 345">
                <a:extLst>
                  <a:ext uri="{FF2B5EF4-FFF2-40B4-BE49-F238E27FC236}">
                    <a16:creationId xmlns:a16="http://schemas.microsoft.com/office/drawing/2014/main" id="{A6CD5C99-31D0-4399-AD24-7DFB1B86A592}"/>
                  </a:ext>
                </a:extLst>
              </p:cNvPr>
              <p:cNvSpPr>
                <a:spLocks/>
              </p:cNvSpPr>
              <p:nvPr>
                <p:custDataLst>
                  <p:tags r:id="rId130"/>
                </p:custDataLst>
              </p:nvPr>
            </p:nvSpPr>
            <p:spPr bwMode="auto">
              <a:xfrm rot="2700000">
                <a:off x="6533996" y="3951147"/>
                <a:ext cx="151463" cy="71950"/>
              </a:xfrm>
              <a:custGeom>
                <a:avLst/>
                <a:gdLst>
                  <a:gd name="T0" fmla="*/ 97 w 97"/>
                  <a:gd name="T1" fmla="*/ 7 h 18"/>
                  <a:gd name="T2" fmla="*/ 93 w 97"/>
                  <a:gd name="T3" fmla="*/ 0 h 18"/>
                  <a:gd name="T4" fmla="*/ 0 w 97"/>
                  <a:gd name="T5" fmla="*/ 11 h 18"/>
                  <a:gd name="T6" fmla="*/ 4 w 97"/>
                  <a:gd name="T7" fmla="*/ 18 h 18"/>
                  <a:gd name="T8" fmla="*/ 97 w 97"/>
                  <a:gd name="T9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18">
                    <a:moveTo>
                      <a:pt x="97" y="7"/>
                    </a:moveTo>
                    <a:lnTo>
                      <a:pt x="93" y="0"/>
                    </a:lnTo>
                    <a:lnTo>
                      <a:pt x="0" y="11"/>
                    </a:lnTo>
                    <a:lnTo>
                      <a:pt x="4" y="18"/>
                    </a:lnTo>
                    <a:lnTo>
                      <a:pt x="97" y="7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47" name="PA-任意多边形 346">
                <a:extLst>
                  <a:ext uri="{FF2B5EF4-FFF2-40B4-BE49-F238E27FC236}">
                    <a16:creationId xmlns:a16="http://schemas.microsoft.com/office/drawing/2014/main" id="{7517FBAC-850C-4299-B7E1-87368D490366}"/>
                  </a:ext>
                </a:extLst>
              </p:cNvPr>
              <p:cNvSpPr>
                <a:spLocks/>
              </p:cNvSpPr>
              <p:nvPr>
                <p:custDataLst>
                  <p:tags r:id="rId131"/>
                </p:custDataLst>
              </p:nvPr>
            </p:nvSpPr>
            <p:spPr bwMode="auto">
              <a:xfrm rot="2700000">
                <a:off x="6592902" y="3867854"/>
                <a:ext cx="153024" cy="63955"/>
              </a:xfrm>
              <a:custGeom>
                <a:avLst/>
                <a:gdLst>
                  <a:gd name="T0" fmla="*/ 98 w 98"/>
                  <a:gd name="T1" fmla="*/ 7 h 16"/>
                  <a:gd name="T2" fmla="*/ 94 w 98"/>
                  <a:gd name="T3" fmla="*/ 0 h 16"/>
                  <a:gd name="T4" fmla="*/ 0 w 98"/>
                  <a:gd name="T5" fmla="*/ 9 h 16"/>
                  <a:gd name="T6" fmla="*/ 3 w 98"/>
                  <a:gd name="T7" fmla="*/ 16 h 16"/>
                  <a:gd name="T8" fmla="*/ 98 w 98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16">
                    <a:moveTo>
                      <a:pt x="98" y="7"/>
                    </a:moveTo>
                    <a:lnTo>
                      <a:pt x="94" y="0"/>
                    </a:lnTo>
                    <a:lnTo>
                      <a:pt x="0" y="9"/>
                    </a:lnTo>
                    <a:lnTo>
                      <a:pt x="3" y="16"/>
                    </a:lnTo>
                    <a:lnTo>
                      <a:pt x="98" y="7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48" name="PA-任意多边形 347">
                <a:extLst>
                  <a:ext uri="{FF2B5EF4-FFF2-40B4-BE49-F238E27FC236}">
                    <a16:creationId xmlns:a16="http://schemas.microsoft.com/office/drawing/2014/main" id="{A4BD607D-1BE0-4673-BD36-B32731DF671F}"/>
                  </a:ext>
                </a:extLst>
              </p:cNvPr>
              <p:cNvSpPr>
                <a:spLocks/>
              </p:cNvSpPr>
              <p:nvPr>
                <p:custDataLst>
                  <p:tags r:id="rId132"/>
                </p:custDataLst>
              </p:nvPr>
            </p:nvSpPr>
            <p:spPr bwMode="auto">
              <a:xfrm rot="2700000">
                <a:off x="6656680" y="3787875"/>
                <a:ext cx="151463" cy="55961"/>
              </a:xfrm>
              <a:custGeom>
                <a:avLst/>
                <a:gdLst>
                  <a:gd name="T0" fmla="*/ 97 w 97"/>
                  <a:gd name="T1" fmla="*/ 7 h 14"/>
                  <a:gd name="T2" fmla="*/ 95 w 97"/>
                  <a:gd name="T3" fmla="*/ 0 h 14"/>
                  <a:gd name="T4" fmla="*/ 0 w 97"/>
                  <a:gd name="T5" fmla="*/ 6 h 14"/>
                  <a:gd name="T6" fmla="*/ 2 w 97"/>
                  <a:gd name="T7" fmla="*/ 14 h 14"/>
                  <a:gd name="T8" fmla="*/ 97 w 97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14">
                    <a:moveTo>
                      <a:pt x="97" y="7"/>
                    </a:moveTo>
                    <a:lnTo>
                      <a:pt x="95" y="0"/>
                    </a:lnTo>
                    <a:lnTo>
                      <a:pt x="0" y="6"/>
                    </a:lnTo>
                    <a:lnTo>
                      <a:pt x="2" y="14"/>
                    </a:lnTo>
                    <a:lnTo>
                      <a:pt x="97" y="7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49" name="PA-任意多边形 348">
                <a:extLst>
                  <a:ext uri="{FF2B5EF4-FFF2-40B4-BE49-F238E27FC236}">
                    <a16:creationId xmlns:a16="http://schemas.microsoft.com/office/drawing/2014/main" id="{20A11DD0-F0EC-4E8A-ACFC-8D1147520251}"/>
                  </a:ext>
                </a:extLst>
              </p:cNvPr>
              <p:cNvSpPr>
                <a:spLocks/>
              </p:cNvSpPr>
              <p:nvPr>
                <p:custDataLst>
                  <p:tags r:id="rId133"/>
                </p:custDataLst>
              </p:nvPr>
            </p:nvSpPr>
            <p:spPr bwMode="auto">
              <a:xfrm rot="2700000">
                <a:off x="6724957" y="3712344"/>
                <a:ext cx="151463" cy="43971"/>
              </a:xfrm>
              <a:custGeom>
                <a:avLst/>
                <a:gdLst>
                  <a:gd name="T0" fmla="*/ 97 w 97"/>
                  <a:gd name="T1" fmla="*/ 7 h 11"/>
                  <a:gd name="T2" fmla="*/ 96 w 97"/>
                  <a:gd name="T3" fmla="*/ 0 h 11"/>
                  <a:gd name="T4" fmla="*/ 0 w 97"/>
                  <a:gd name="T5" fmla="*/ 4 h 11"/>
                  <a:gd name="T6" fmla="*/ 1 w 97"/>
                  <a:gd name="T7" fmla="*/ 11 h 11"/>
                  <a:gd name="T8" fmla="*/ 97 w 97"/>
                  <a:gd name="T9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11">
                    <a:moveTo>
                      <a:pt x="97" y="7"/>
                    </a:moveTo>
                    <a:lnTo>
                      <a:pt x="96" y="0"/>
                    </a:lnTo>
                    <a:lnTo>
                      <a:pt x="0" y="4"/>
                    </a:lnTo>
                    <a:lnTo>
                      <a:pt x="1" y="11"/>
                    </a:lnTo>
                    <a:lnTo>
                      <a:pt x="97" y="7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50" name="PA-任意多边形 349">
                <a:extLst>
                  <a:ext uri="{FF2B5EF4-FFF2-40B4-BE49-F238E27FC236}">
                    <a16:creationId xmlns:a16="http://schemas.microsoft.com/office/drawing/2014/main" id="{EF7A2321-A5D2-4E45-91CF-F10871AD4698}"/>
                  </a:ext>
                </a:extLst>
              </p:cNvPr>
              <p:cNvSpPr>
                <a:spLocks/>
              </p:cNvSpPr>
              <p:nvPr>
                <p:custDataLst>
                  <p:tags r:id="rId134"/>
                </p:custDataLst>
              </p:nvPr>
            </p:nvSpPr>
            <p:spPr bwMode="auto">
              <a:xfrm rot="2700000">
                <a:off x="6795361" y="3638990"/>
                <a:ext cx="149901" cy="35976"/>
              </a:xfrm>
              <a:custGeom>
                <a:avLst/>
                <a:gdLst>
                  <a:gd name="T0" fmla="*/ 96 w 96"/>
                  <a:gd name="T1" fmla="*/ 7 h 9"/>
                  <a:gd name="T2" fmla="*/ 96 w 96"/>
                  <a:gd name="T3" fmla="*/ 0 h 9"/>
                  <a:gd name="T4" fmla="*/ 0 w 96"/>
                  <a:gd name="T5" fmla="*/ 2 h 9"/>
                  <a:gd name="T6" fmla="*/ 0 w 96"/>
                  <a:gd name="T7" fmla="*/ 9 h 9"/>
                  <a:gd name="T8" fmla="*/ 96 w 96"/>
                  <a:gd name="T9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9">
                    <a:moveTo>
                      <a:pt x="96" y="7"/>
                    </a:moveTo>
                    <a:lnTo>
                      <a:pt x="96" y="0"/>
                    </a:lnTo>
                    <a:lnTo>
                      <a:pt x="0" y="2"/>
                    </a:lnTo>
                    <a:lnTo>
                      <a:pt x="0" y="9"/>
                    </a:lnTo>
                    <a:lnTo>
                      <a:pt x="96" y="7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51" name="PA-任意多边形 350">
                <a:extLst>
                  <a:ext uri="{FF2B5EF4-FFF2-40B4-BE49-F238E27FC236}">
                    <a16:creationId xmlns:a16="http://schemas.microsoft.com/office/drawing/2014/main" id="{7A724E4E-B735-4EDC-8564-CDEA2C3A82E6}"/>
                  </a:ext>
                </a:extLst>
              </p:cNvPr>
              <p:cNvSpPr>
                <a:spLocks/>
              </p:cNvSpPr>
              <p:nvPr>
                <p:custDataLst>
                  <p:tags r:id="rId135"/>
                </p:custDataLst>
              </p:nvPr>
            </p:nvSpPr>
            <p:spPr bwMode="auto">
              <a:xfrm rot="2700000">
                <a:off x="6870262" y="3566088"/>
                <a:ext cx="149901" cy="31978"/>
              </a:xfrm>
              <a:custGeom>
                <a:avLst/>
                <a:gdLst>
                  <a:gd name="T0" fmla="*/ 96 w 96"/>
                  <a:gd name="T1" fmla="*/ 8 h 8"/>
                  <a:gd name="T2" fmla="*/ 96 w 96"/>
                  <a:gd name="T3" fmla="*/ 0 h 8"/>
                  <a:gd name="T4" fmla="*/ 0 w 96"/>
                  <a:gd name="T5" fmla="*/ 0 h 8"/>
                  <a:gd name="T6" fmla="*/ 0 w 96"/>
                  <a:gd name="T7" fmla="*/ 7 h 8"/>
                  <a:gd name="T8" fmla="*/ 96 w 96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8">
                    <a:moveTo>
                      <a:pt x="96" y="8"/>
                    </a:moveTo>
                    <a:lnTo>
                      <a:pt x="96" y="0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96" y="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52" name="PA-任意多边形 351">
                <a:extLst>
                  <a:ext uri="{FF2B5EF4-FFF2-40B4-BE49-F238E27FC236}">
                    <a16:creationId xmlns:a16="http://schemas.microsoft.com/office/drawing/2014/main" id="{D6716806-6C43-4BC1-A35D-7836E7F70FAD}"/>
                  </a:ext>
                </a:extLst>
              </p:cNvPr>
              <p:cNvSpPr>
                <a:spLocks/>
              </p:cNvSpPr>
              <p:nvPr>
                <p:custDataLst>
                  <p:tags r:id="rId136"/>
                </p:custDataLst>
              </p:nvPr>
            </p:nvSpPr>
            <p:spPr bwMode="auto">
              <a:xfrm rot="2700000">
                <a:off x="6947143" y="3491947"/>
                <a:ext cx="151463" cy="35976"/>
              </a:xfrm>
              <a:custGeom>
                <a:avLst/>
                <a:gdLst>
                  <a:gd name="T0" fmla="*/ 96 w 97"/>
                  <a:gd name="T1" fmla="*/ 9 h 9"/>
                  <a:gd name="T2" fmla="*/ 97 w 97"/>
                  <a:gd name="T3" fmla="*/ 2 h 9"/>
                  <a:gd name="T4" fmla="*/ 2 w 97"/>
                  <a:gd name="T5" fmla="*/ 0 h 9"/>
                  <a:gd name="T6" fmla="*/ 0 w 97"/>
                  <a:gd name="T7" fmla="*/ 7 h 9"/>
                  <a:gd name="T8" fmla="*/ 96 w 97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9">
                    <a:moveTo>
                      <a:pt x="96" y="9"/>
                    </a:moveTo>
                    <a:lnTo>
                      <a:pt x="97" y="2"/>
                    </a:lnTo>
                    <a:lnTo>
                      <a:pt x="2" y="0"/>
                    </a:lnTo>
                    <a:lnTo>
                      <a:pt x="0" y="7"/>
                    </a:lnTo>
                    <a:lnTo>
                      <a:pt x="96" y="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53" name="PA-任意多边形 352">
                <a:extLst>
                  <a:ext uri="{FF2B5EF4-FFF2-40B4-BE49-F238E27FC236}">
                    <a16:creationId xmlns:a16="http://schemas.microsoft.com/office/drawing/2014/main" id="{4952C5E6-087A-4A39-84C7-7EDFD8ED2299}"/>
                  </a:ext>
                </a:extLst>
              </p:cNvPr>
              <p:cNvSpPr>
                <a:spLocks/>
              </p:cNvSpPr>
              <p:nvPr>
                <p:custDataLst>
                  <p:tags r:id="rId137"/>
                </p:custDataLst>
              </p:nvPr>
            </p:nvSpPr>
            <p:spPr bwMode="auto">
              <a:xfrm rot="2700000">
                <a:off x="7028670" y="3417675"/>
                <a:ext cx="151463" cy="47967"/>
              </a:xfrm>
              <a:custGeom>
                <a:avLst/>
                <a:gdLst>
                  <a:gd name="T0" fmla="*/ 96 w 97"/>
                  <a:gd name="T1" fmla="*/ 12 h 12"/>
                  <a:gd name="T2" fmla="*/ 97 w 97"/>
                  <a:gd name="T3" fmla="*/ 5 h 12"/>
                  <a:gd name="T4" fmla="*/ 2 w 97"/>
                  <a:gd name="T5" fmla="*/ 0 h 12"/>
                  <a:gd name="T6" fmla="*/ 0 w 97"/>
                  <a:gd name="T7" fmla="*/ 7 h 12"/>
                  <a:gd name="T8" fmla="*/ 96 w 97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12">
                    <a:moveTo>
                      <a:pt x="96" y="12"/>
                    </a:moveTo>
                    <a:lnTo>
                      <a:pt x="97" y="5"/>
                    </a:lnTo>
                    <a:lnTo>
                      <a:pt x="2" y="0"/>
                    </a:lnTo>
                    <a:lnTo>
                      <a:pt x="0" y="7"/>
                    </a:lnTo>
                    <a:lnTo>
                      <a:pt x="96" y="1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54" name="PA-任意多边形 353">
                <a:extLst>
                  <a:ext uri="{FF2B5EF4-FFF2-40B4-BE49-F238E27FC236}">
                    <a16:creationId xmlns:a16="http://schemas.microsoft.com/office/drawing/2014/main" id="{DA0E4CC7-E5D9-4F9C-8A05-B62000A2FA08}"/>
                  </a:ext>
                </a:extLst>
              </p:cNvPr>
              <p:cNvSpPr>
                <a:spLocks/>
              </p:cNvSpPr>
              <p:nvPr>
                <p:custDataLst>
                  <p:tags r:id="rId138"/>
                </p:custDataLst>
              </p:nvPr>
            </p:nvSpPr>
            <p:spPr bwMode="auto">
              <a:xfrm rot="2700000">
                <a:off x="7113278" y="3347267"/>
                <a:ext cx="153024" cy="59959"/>
              </a:xfrm>
              <a:custGeom>
                <a:avLst/>
                <a:gdLst>
                  <a:gd name="T0" fmla="*/ 95 w 98"/>
                  <a:gd name="T1" fmla="*/ 15 h 15"/>
                  <a:gd name="T2" fmla="*/ 98 w 98"/>
                  <a:gd name="T3" fmla="*/ 8 h 15"/>
                  <a:gd name="T4" fmla="*/ 3 w 98"/>
                  <a:gd name="T5" fmla="*/ 0 h 15"/>
                  <a:gd name="T6" fmla="*/ 0 w 98"/>
                  <a:gd name="T7" fmla="*/ 8 h 15"/>
                  <a:gd name="T8" fmla="*/ 95 w 98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15">
                    <a:moveTo>
                      <a:pt x="95" y="15"/>
                    </a:moveTo>
                    <a:lnTo>
                      <a:pt x="98" y="8"/>
                    </a:lnTo>
                    <a:lnTo>
                      <a:pt x="3" y="0"/>
                    </a:lnTo>
                    <a:lnTo>
                      <a:pt x="0" y="8"/>
                    </a:lnTo>
                    <a:lnTo>
                      <a:pt x="95" y="1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55" name="PA-任意多边形 354">
                <a:extLst>
                  <a:ext uri="{FF2B5EF4-FFF2-40B4-BE49-F238E27FC236}">
                    <a16:creationId xmlns:a16="http://schemas.microsoft.com/office/drawing/2014/main" id="{F221C0CD-69CB-4C6E-AF42-73138E0E6C10}"/>
                  </a:ext>
                </a:extLst>
              </p:cNvPr>
              <p:cNvSpPr>
                <a:spLocks/>
              </p:cNvSpPr>
              <p:nvPr>
                <p:custDataLst>
                  <p:tags r:id="rId139"/>
                </p:custDataLst>
              </p:nvPr>
            </p:nvSpPr>
            <p:spPr bwMode="auto">
              <a:xfrm rot="2700000">
                <a:off x="7199936" y="3286996"/>
                <a:ext cx="151463" cy="63955"/>
              </a:xfrm>
              <a:custGeom>
                <a:avLst/>
                <a:gdLst>
                  <a:gd name="T0" fmla="*/ 93 w 97"/>
                  <a:gd name="T1" fmla="*/ 16 h 16"/>
                  <a:gd name="T2" fmla="*/ 97 w 97"/>
                  <a:gd name="T3" fmla="*/ 9 h 16"/>
                  <a:gd name="T4" fmla="*/ 3 w 97"/>
                  <a:gd name="T5" fmla="*/ 0 h 16"/>
                  <a:gd name="T6" fmla="*/ 0 w 97"/>
                  <a:gd name="T7" fmla="*/ 7 h 16"/>
                  <a:gd name="T8" fmla="*/ 93 w 97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16">
                    <a:moveTo>
                      <a:pt x="93" y="16"/>
                    </a:moveTo>
                    <a:lnTo>
                      <a:pt x="97" y="9"/>
                    </a:lnTo>
                    <a:lnTo>
                      <a:pt x="3" y="0"/>
                    </a:lnTo>
                    <a:lnTo>
                      <a:pt x="0" y="7"/>
                    </a:lnTo>
                    <a:lnTo>
                      <a:pt x="93" y="1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56" name="PA-任意多边形 355">
                <a:extLst>
                  <a:ext uri="{FF2B5EF4-FFF2-40B4-BE49-F238E27FC236}">
                    <a16:creationId xmlns:a16="http://schemas.microsoft.com/office/drawing/2014/main" id="{D9CC7586-8F94-42D7-A8CF-359EE0A75AAD}"/>
                  </a:ext>
                </a:extLst>
              </p:cNvPr>
              <p:cNvSpPr>
                <a:spLocks/>
              </p:cNvSpPr>
              <p:nvPr>
                <p:custDataLst>
                  <p:tags r:id="rId140"/>
                </p:custDataLst>
              </p:nvPr>
            </p:nvSpPr>
            <p:spPr bwMode="auto">
              <a:xfrm rot="2700000">
                <a:off x="7288571" y="3225488"/>
                <a:ext cx="151463" cy="75948"/>
              </a:xfrm>
              <a:custGeom>
                <a:avLst/>
                <a:gdLst>
                  <a:gd name="T0" fmla="*/ 92 w 97"/>
                  <a:gd name="T1" fmla="*/ 19 h 19"/>
                  <a:gd name="T2" fmla="*/ 97 w 97"/>
                  <a:gd name="T3" fmla="*/ 11 h 19"/>
                  <a:gd name="T4" fmla="*/ 4 w 97"/>
                  <a:gd name="T5" fmla="*/ 0 h 19"/>
                  <a:gd name="T6" fmla="*/ 0 w 97"/>
                  <a:gd name="T7" fmla="*/ 7 h 19"/>
                  <a:gd name="T8" fmla="*/ 92 w 97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19">
                    <a:moveTo>
                      <a:pt x="92" y="19"/>
                    </a:moveTo>
                    <a:lnTo>
                      <a:pt x="97" y="11"/>
                    </a:lnTo>
                    <a:lnTo>
                      <a:pt x="4" y="0"/>
                    </a:lnTo>
                    <a:lnTo>
                      <a:pt x="0" y="7"/>
                    </a:lnTo>
                    <a:lnTo>
                      <a:pt x="92" y="1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57" name="PA-任意多边形 356">
                <a:extLst>
                  <a:ext uri="{FF2B5EF4-FFF2-40B4-BE49-F238E27FC236}">
                    <a16:creationId xmlns:a16="http://schemas.microsoft.com/office/drawing/2014/main" id="{3F98E1C2-C18B-4B7E-9E00-44AD76807031}"/>
                  </a:ext>
                </a:extLst>
              </p:cNvPr>
              <p:cNvSpPr>
                <a:spLocks/>
              </p:cNvSpPr>
              <p:nvPr>
                <p:custDataLst>
                  <p:tags r:id="rId141"/>
                </p:custDataLst>
              </p:nvPr>
            </p:nvSpPr>
            <p:spPr bwMode="auto">
              <a:xfrm rot="2700000">
                <a:off x="7381934" y="3167876"/>
                <a:ext cx="151463" cy="83943"/>
              </a:xfrm>
              <a:custGeom>
                <a:avLst/>
                <a:gdLst>
                  <a:gd name="T0" fmla="*/ 92 w 97"/>
                  <a:gd name="T1" fmla="*/ 21 h 21"/>
                  <a:gd name="T2" fmla="*/ 97 w 97"/>
                  <a:gd name="T3" fmla="*/ 14 h 21"/>
                  <a:gd name="T4" fmla="*/ 6 w 97"/>
                  <a:gd name="T5" fmla="*/ 0 h 21"/>
                  <a:gd name="T6" fmla="*/ 0 w 97"/>
                  <a:gd name="T7" fmla="*/ 8 h 21"/>
                  <a:gd name="T8" fmla="*/ 92 w 97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21">
                    <a:moveTo>
                      <a:pt x="92" y="21"/>
                    </a:moveTo>
                    <a:lnTo>
                      <a:pt x="97" y="14"/>
                    </a:lnTo>
                    <a:lnTo>
                      <a:pt x="6" y="0"/>
                    </a:lnTo>
                    <a:lnTo>
                      <a:pt x="0" y="8"/>
                    </a:lnTo>
                    <a:lnTo>
                      <a:pt x="92" y="2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58" name="PA-任意多边形 357">
                <a:extLst>
                  <a:ext uri="{FF2B5EF4-FFF2-40B4-BE49-F238E27FC236}">
                    <a16:creationId xmlns:a16="http://schemas.microsoft.com/office/drawing/2014/main" id="{74D13316-1131-423E-844B-3E6974EB49AD}"/>
                  </a:ext>
                </a:extLst>
              </p:cNvPr>
              <p:cNvSpPr>
                <a:spLocks/>
              </p:cNvSpPr>
              <p:nvPr>
                <p:custDataLst>
                  <p:tags r:id="rId142"/>
                </p:custDataLst>
              </p:nvPr>
            </p:nvSpPr>
            <p:spPr bwMode="auto">
              <a:xfrm rot="2700000">
                <a:off x="7475929" y="3119817"/>
                <a:ext cx="148340" cy="87939"/>
              </a:xfrm>
              <a:custGeom>
                <a:avLst/>
                <a:gdLst>
                  <a:gd name="T0" fmla="*/ 89 w 95"/>
                  <a:gd name="T1" fmla="*/ 22 h 22"/>
                  <a:gd name="T2" fmla="*/ 95 w 95"/>
                  <a:gd name="T3" fmla="*/ 16 h 22"/>
                  <a:gd name="T4" fmla="*/ 7 w 95"/>
                  <a:gd name="T5" fmla="*/ 0 h 22"/>
                  <a:gd name="T6" fmla="*/ 0 w 95"/>
                  <a:gd name="T7" fmla="*/ 7 h 22"/>
                  <a:gd name="T8" fmla="*/ 89 w 95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22">
                    <a:moveTo>
                      <a:pt x="89" y="22"/>
                    </a:moveTo>
                    <a:lnTo>
                      <a:pt x="95" y="16"/>
                    </a:lnTo>
                    <a:lnTo>
                      <a:pt x="7" y="0"/>
                    </a:lnTo>
                    <a:lnTo>
                      <a:pt x="0" y="7"/>
                    </a:lnTo>
                    <a:lnTo>
                      <a:pt x="89" y="2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59" name="PA-任意多边形 358">
                <a:extLst>
                  <a:ext uri="{FF2B5EF4-FFF2-40B4-BE49-F238E27FC236}">
                    <a16:creationId xmlns:a16="http://schemas.microsoft.com/office/drawing/2014/main" id="{F1F93078-D533-4CE3-B854-9BC501810E48}"/>
                  </a:ext>
                </a:extLst>
              </p:cNvPr>
              <p:cNvSpPr>
                <a:spLocks/>
              </p:cNvSpPr>
              <p:nvPr>
                <p:custDataLst>
                  <p:tags r:id="rId143"/>
                </p:custDataLst>
              </p:nvPr>
            </p:nvSpPr>
            <p:spPr bwMode="auto">
              <a:xfrm rot="2700000">
                <a:off x="7571597" y="3075035"/>
                <a:ext cx="146778" cy="95933"/>
              </a:xfrm>
              <a:custGeom>
                <a:avLst/>
                <a:gdLst>
                  <a:gd name="T0" fmla="*/ 87 w 94"/>
                  <a:gd name="T1" fmla="*/ 24 h 24"/>
                  <a:gd name="T2" fmla="*/ 94 w 94"/>
                  <a:gd name="T3" fmla="*/ 17 h 24"/>
                  <a:gd name="T4" fmla="*/ 7 w 94"/>
                  <a:gd name="T5" fmla="*/ 0 h 24"/>
                  <a:gd name="T6" fmla="*/ 0 w 94"/>
                  <a:gd name="T7" fmla="*/ 6 h 24"/>
                  <a:gd name="T8" fmla="*/ 87 w 94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24">
                    <a:moveTo>
                      <a:pt x="87" y="24"/>
                    </a:moveTo>
                    <a:lnTo>
                      <a:pt x="94" y="17"/>
                    </a:lnTo>
                    <a:lnTo>
                      <a:pt x="7" y="0"/>
                    </a:lnTo>
                    <a:lnTo>
                      <a:pt x="0" y="6"/>
                    </a:lnTo>
                    <a:lnTo>
                      <a:pt x="87" y="2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60" name="PA-任意多边形 359">
                <a:extLst>
                  <a:ext uri="{FF2B5EF4-FFF2-40B4-BE49-F238E27FC236}">
                    <a16:creationId xmlns:a16="http://schemas.microsoft.com/office/drawing/2014/main" id="{5E9BF003-07BB-464F-B676-BABE64A06BB7}"/>
                  </a:ext>
                </a:extLst>
              </p:cNvPr>
              <p:cNvSpPr>
                <a:spLocks/>
              </p:cNvSpPr>
              <p:nvPr>
                <p:custDataLst>
                  <p:tags r:id="rId144"/>
                </p:custDataLst>
              </p:nvPr>
            </p:nvSpPr>
            <p:spPr bwMode="auto">
              <a:xfrm rot="2700000">
                <a:off x="7669471" y="3032463"/>
                <a:ext cx="145217" cy="103927"/>
              </a:xfrm>
              <a:custGeom>
                <a:avLst/>
                <a:gdLst>
                  <a:gd name="T0" fmla="*/ 85 w 93"/>
                  <a:gd name="T1" fmla="*/ 26 h 26"/>
                  <a:gd name="T2" fmla="*/ 93 w 93"/>
                  <a:gd name="T3" fmla="*/ 20 h 26"/>
                  <a:gd name="T4" fmla="*/ 8 w 93"/>
                  <a:gd name="T5" fmla="*/ 0 h 26"/>
                  <a:gd name="T6" fmla="*/ 0 w 93"/>
                  <a:gd name="T7" fmla="*/ 6 h 26"/>
                  <a:gd name="T8" fmla="*/ 85 w 93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26">
                    <a:moveTo>
                      <a:pt x="85" y="26"/>
                    </a:moveTo>
                    <a:lnTo>
                      <a:pt x="93" y="20"/>
                    </a:lnTo>
                    <a:lnTo>
                      <a:pt x="8" y="0"/>
                    </a:lnTo>
                    <a:lnTo>
                      <a:pt x="0" y="6"/>
                    </a:lnTo>
                    <a:lnTo>
                      <a:pt x="85" y="2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61" name="PA-任意多边形 360">
                <a:extLst>
                  <a:ext uri="{FF2B5EF4-FFF2-40B4-BE49-F238E27FC236}">
                    <a16:creationId xmlns:a16="http://schemas.microsoft.com/office/drawing/2014/main" id="{BAB4BA73-13B2-4B5B-9223-CF63F51590B0}"/>
                  </a:ext>
                </a:extLst>
              </p:cNvPr>
              <p:cNvSpPr>
                <a:spLocks/>
              </p:cNvSpPr>
              <p:nvPr>
                <p:custDataLst>
                  <p:tags r:id="rId145"/>
                </p:custDataLst>
              </p:nvPr>
            </p:nvSpPr>
            <p:spPr bwMode="auto">
              <a:xfrm rot="2700000">
                <a:off x="7767832" y="2996029"/>
                <a:ext cx="143655" cy="111922"/>
              </a:xfrm>
              <a:custGeom>
                <a:avLst/>
                <a:gdLst>
                  <a:gd name="T0" fmla="*/ 83 w 92"/>
                  <a:gd name="T1" fmla="*/ 28 h 28"/>
                  <a:gd name="T2" fmla="*/ 92 w 92"/>
                  <a:gd name="T3" fmla="*/ 21 h 28"/>
                  <a:gd name="T4" fmla="*/ 9 w 92"/>
                  <a:gd name="T5" fmla="*/ 0 h 28"/>
                  <a:gd name="T6" fmla="*/ 0 w 92"/>
                  <a:gd name="T7" fmla="*/ 6 h 28"/>
                  <a:gd name="T8" fmla="*/ 83 w 92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28">
                    <a:moveTo>
                      <a:pt x="83" y="28"/>
                    </a:moveTo>
                    <a:lnTo>
                      <a:pt x="92" y="21"/>
                    </a:lnTo>
                    <a:lnTo>
                      <a:pt x="9" y="0"/>
                    </a:lnTo>
                    <a:lnTo>
                      <a:pt x="0" y="6"/>
                    </a:lnTo>
                    <a:lnTo>
                      <a:pt x="83" y="2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62" name="PA-任意多边形 361">
                <a:extLst>
                  <a:ext uri="{FF2B5EF4-FFF2-40B4-BE49-F238E27FC236}">
                    <a16:creationId xmlns:a16="http://schemas.microsoft.com/office/drawing/2014/main" id="{83691BB3-BC28-4EDD-96D6-CF7EFEF48BF5}"/>
                  </a:ext>
                </a:extLst>
              </p:cNvPr>
              <p:cNvSpPr>
                <a:spLocks/>
              </p:cNvSpPr>
              <p:nvPr>
                <p:custDataLst>
                  <p:tags r:id="rId146"/>
                </p:custDataLst>
              </p:nvPr>
            </p:nvSpPr>
            <p:spPr bwMode="auto">
              <a:xfrm rot="2700000">
                <a:off x="7868241" y="2965733"/>
                <a:ext cx="138971" cy="119916"/>
              </a:xfrm>
              <a:custGeom>
                <a:avLst/>
                <a:gdLst>
                  <a:gd name="T0" fmla="*/ 79 w 89"/>
                  <a:gd name="T1" fmla="*/ 30 h 30"/>
                  <a:gd name="T2" fmla="*/ 89 w 89"/>
                  <a:gd name="T3" fmla="*/ 23 h 30"/>
                  <a:gd name="T4" fmla="*/ 9 w 89"/>
                  <a:gd name="T5" fmla="*/ 0 h 30"/>
                  <a:gd name="T6" fmla="*/ 0 w 89"/>
                  <a:gd name="T7" fmla="*/ 6 h 30"/>
                  <a:gd name="T8" fmla="*/ 79 w 89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30">
                    <a:moveTo>
                      <a:pt x="79" y="30"/>
                    </a:moveTo>
                    <a:lnTo>
                      <a:pt x="89" y="23"/>
                    </a:lnTo>
                    <a:lnTo>
                      <a:pt x="9" y="0"/>
                    </a:lnTo>
                    <a:lnTo>
                      <a:pt x="0" y="6"/>
                    </a:lnTo>
                    <a:lnTo>
                      <a:pt x="79" y="3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63" name="PA-任意多边形 362">
                <a:extLst>
                  <a:ext uri="{FF2B5EF4-FFF2-40B4-BE49-F238E27FC236}">
                    <a16:creationId xmlns:a16="http://schemas.microsoft.com/office/drawing/2014/main" id="{03AD6F18-40F0-4C24-A7E6-5D9B08597196}"/>
                  </a:ext>
                </a:extLst>
              </p:cNvPr>
              <p:cNvSpPr>
                <a:spLocks/>
              </p:cNvSpPr>
              <p:nvPr>
                <p:custDataLst>
                  <p:tags r:id="rId147"/>
                </p:custDataLst>
              </p:nvPr>
            </p:nvSpPr>
            <p:spPr bwMode="auto">
              <a:xfrm rot="2700000">
                <a:off x="7970857" y="2937647"/>
                <a:ext cx="134286" cy="127911"/>
              </a:xfrm>
              <a:custGeom>
                <a:avLst/>
                <a:gdLst>
                  <a:gd name="T0" fmla="*/ 76 w 86"/>
                  <a:gd name="T1" fmla="*/ 32 h 32"/>
                  <a:gd name="T2" fmla="*/ 86 w 86"/>
                  <a:gd name="T3" fmla="*/ 26 h 32"/>
                  <a:gd name="T4" fmla="*/ 10 w 86"/>
                  <a:gd name="T5" fmla="*/ 0 h 32"/>
                  <a:gd name="T6" fmla="*/ 0 w 86"/>
                  <a:gd name="T7" fmla="*/ 6 h 32"/>
                  <a:gd name="T8" fmla="*/ 76 w 86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32">
                    <a:moveTo>
                      <a:pt x="76" y="32"/>
                    </a:moveTo>
                    <a:lnTo>
                      <a:pt x="86" y="26"/>
                    </a:lnTo>
                    <a:lnTo>
                      <a:pt x="10" y="0"/>
                    </a:lnTo>
                    <a:lnTo>
                      <a:pt x="0" y="6"/>
                    </a:lnTo>
                    <a:lnTo>
                      <a:pt x="76" y="3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64" name="PA-任意多边形 363">
                <a:extLst>
                  <a:ext uri="{FF2B5EF4-FFF2-40B4-BE49-F238E27FC236}">
                    <a16:creationId xmlns:a16="http://schemas.microsoft.com/office/drawing/2014/main" id="{FFE0D95E-941E-45C0-8E97-5D8AE24D8427}"/>
                  </a:ext>
                </a:extLst>
              </p:cNvPr>
              <p:cNvSpPr>
                <a:spLocks/>
              </p:cNvSpPr>
              <p:nvPr>
                <p:custDataLst>
                  <p:tags r:id="rId148"/>
                </p:custDataLst>
              </p:nvPr>
            </p:nvSpPr>
            <p:spPr bwMode="auto">
              <a:xfrm rot="2700000">
                <a:off x="8071214" y="2918557"/>
                <a:ext cx="131163" cy="131909"/>
              </a:xfrm>
              <a:custGeom>
                <a:avLst/>
                <a:gdLst>
                  <a:gd name="T0" fmla="*/ 74 w 84"/>
                  <a:gd name="T1" fmla="*/ 33 h 33"/>
                  <a:gd name="T2" fmla="*/ 84 w 84"/>
                  <a:gd name="T3" fmla="*/ 27 h 33"/>
                  <a:gd name="T4" fmla="*/ 11 w 84"/>
                  <a:gd name="T5" fmla="*/ 0 h 33"/>
                  <a:gd name="T6" fmla="*/ 0 w 84"/>
                  <a:gd name="T7" fmla="*/ 5 h 33"/>
                  <a:gd name="T8" fmla="*/ 74 w 84"/>
                  <a:gd name="T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33">
                    <a:moveTo>
                      <a:pt x="74" y="33"/>
                    </a:moveTo>
                    <a:lnTo>
                      <a:pt x="84" y="27"/>
                    </a:lnTo>
                    <a:lnTo>
                      <a:pt x="11" y="0"/>
                    </a:lnTo>
                    <a:lnTo>
                      <a:pt x="0" y="5"/>
                    </a:lnTo>
                    <a:lnTo>
                      <a:pt x="74" y="3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65" name="PA-任意多边形 364">
                <a:extLst>
                  <a:ext uri="{FF2B5EF4-FFF2-40B4-BE49-F238E27FC236}">
                    <a16:creationId xmlns:a16="http://schemas.microsoft.com/office/drawing/2014/main" id="{ACD6DB82-74A5-410E-B06D-47F7394C8339}"/>
                  </a:ext>
                </a:extLst>
              </p:cNvPr>
              <p:cNvSpPr>
                <a:spLocks/>
              </p:cNvSpPr>
              <p:nvPr>
                <p:custDataLst>
                  <p:tags r:id="rId149"/>
                </p:custDataLst>
              </p:nvPr>
            </p:nvSpPr>
            <p:spPr bwMode="auto">
              <a:xfrm rot="2700000">
                <a:off x="8175111" y="2902231"/>
                <a:ext cx="126479" cy="135905"/>
              </a:xfrm>
              <a:custGeom>
                <a:avLst/>
                <a:gdLst>
                  <a:gd name="T0" fmla="*/ 70 w 81"/>
                  <a:gd name="T1" fmla="*/ 34 h 34"/>
                  <a:gd name="T2" fmla="*/ 81 w 81"/>
                  <a:gd name="T3" fmla="*/ 29 h 34"/>
                  <a:gd name="T4" fmla="*/ 12 w 81"/>
                  <a:gd name="T5" fmla="*/ 0 h 34"/>
                  <a:gd name="T6" fmla="*/ 0 w 81"/>
                  <a:gd name="T7" fmla="*/ 5 h 34"/>
                  <a:gd name="T8" fmla="*/ 70 w 81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34">
                    <a:moveTo>
                      <a:pt x="70" y="34"/>
                    </a:moveTo>
                    <a:lnTo>
                      <a:pt x="81" y="29"/>
                    </a:lnTo>
                    <a:lnTo>
                      <a:pt x="12" y="0"/>
                    </a:lnTo>
                    <a:lnTo>
                      <a:pt x="0" y="5"/>
                    </a:lnTo>
                    <a:lnTo>
                      <a:pt x="70" y="3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66" name="PA-任意多边形 365">
                <a:extLst>
                  <a:ext uri="{FF2B5EF4-FFF2-40B4-BE49-F238E27FC236}">
                    <a16:creationId xmlns:a16="http://schemas.microsoft.com/office/drawing/2014/main" id="{55E78D02-99C3-45D4-8E86-BAE78417096B}"/>
                  </a:ext>
                </a:extLst>
              </p:cNvPr>
              <p:cNvSpPr>
                <a:spLocks/>
              </p:cNvSpPr>
              <p:nvPr>
                <p:custDataLst>
                  <p:tags r:id="rId150"/>
                </p:custDataLst>
              </p:nvPr>
            </p:nvSpPr>
            <p:spPr bwMode="auto">
              <a:xfrm rot="2700000">
                <a:off x="8275335" y="2894315"/>
                <a:ext cx="123356" cy="139904"/>
              </a:xfrm>
              <a:custGeom>
                <a:avLst/>
                <a:gdLst>
                  <a:gd name="T0" fmla="*/ 67 w 79"/>
                  <a:gd name="T1" fmla="*/ 35 h 35"/>
                  <a:gd name="T2" fmla="*/ 79 w 79"/>
                  <a:gd name="T3" fmla="*/ 30 h 35"/>
                  <a:gd name="T4" fmla="*/ 13 w 79"/>
                  <a:gd name="T5" fmla="*/ 0 h 35"/>
                  <a:gd name="T6" fmla="*/ 0 w 79"/>
                  <a:gd name="T7" fmla="*/ 4 h 35"/>
                  <a:gd name="T8" fmla="*/ 67 w 79"/>
                  <a:gd name="T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35">
                    <a:moveTo>
                      <a:pt x="67" y="35"/>
                    </a:moveTo>
                    <a:lnTo>
                      <a:pt x="79" y="30"/>
                    </a:lnTo>
                    <a:lnTo>
                      <a:pt x="13" y="0"/>
                    </a:lnTo>
                    <a:lnTo>
                      <a:pt x="0" y="4"/>
                    </a:lnTo>
                    <a:lnTo>
                      <a:pt x="67" y="3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67" name="PA-任意多边形 366">
                <a:extLst>
                  <a:ext uri="{FF2B5EF4-FFF2-40B4-BE49-F238E27FC236}">
                    <a16:creationId xmlns:a16="http://schemas.microsoft.com/office/drawing/2014/main" id="{348D4329-3E4B-40C4-A896-9D974088BA79}"/>
                  </a:ext>
                </a:extLst>
              </p:cNvPr>
              <p:cNvSpPr>
                <a:spLocks/>
              </p:cNvSpPr>
              <p:nvPr>
                <p:custDataLst>
                  <p:tags r:id="rId151"/>
                </p:custDataLst>
              </p:nvPr>
            </p:nvSpPr>
            <p:spPr bwMode="auto">
              <a:xfrm rot="2700000">
                <a:off x="8377915" y="2888024"/>
                <a:ext cx="117111" cy="147898"/>
              </a:xfrm>
              <a:custGeom>
                <a:avLst/>
                <a:gdLst>
                  <a:gd name="T0" fmla="*/ 63 w 75"/>
                  <a:gd name="T1" fmla="*/ 37 h 37"/>
                  <a:gd name="T2" fmla="*/ 75 w 75"/>
                  <a:gd name="T3" fmla="*/ 32 h 37"/>
                  <a:gd name="T4" fmla="*/ 12 w 75"/>
                  <a:gd name="T5" fmla="*/ 0 h 37"/>
                  <a:gd name="T6" fmla="*/ 0 w 75"/>
                  <a:gd name="T7" fmla="*/ 5 h 37"/>
                  <a:gd name="T8" fmla="*/ 63 w 75"/>
                  <a:gd name="T9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37">
                    <a:moveTo>
                      <a:pt x="63" y="37"/>
                    </a:moveTo>
                    <a:lnTo>
                      <a:pt x="75" y="32"/>
                    </a:lnTo>
                    <a:lnTo>
                      <a:pt x="12" y="0"/>
                    </a:lnTo>
                    <a:lnTo>
                      <a:pt x="0" y="5"/>
                    </a:lnTo>
                    <a:lnTo>
                      <a:pt x="63" y="37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68" name="PA-任意多边形 367">
                <a:extLst>
                  <a:ext uri="{FF2B5EF4-FFF2-40B4-BE49-F238E27FC236}">
                    <a16:creationId xmlns:a16="http://schemas.microsoft.com/office/drawing/2014/main" id="{E9609155-5734-4E13-A38A-C274CCE4D1A2}"/>
                  </a:ext>
                </a:extLst>
              </p:cNvPr>
              <p:cNvSpPr>
                <a:spLocks/>
              </p:cNvSpPr>
              <p:nvPr>
                <p:custDataLst>
                  <p:tags r:id="rId152"/>
                </p:custDataLst>
              </p:nvPr>
            </p:nvSpPr>
            <p:spPr bwMode="auto">
              <a:xfrm rot="2700000">
                <a:off x="8479730" y="2887352"/>
                <a:ext cx="113988" cy="151894"/>
              </a:xfrm>
              <a:custGeom>
                <a:avLst/>
                <a:gdLst>
                  <a:gd name="T0" fmla="*/ 60 w 73"/>
                  <a:gd name="T1" fmla="*/ 38 h 38"/>
                  <a:gd name="T2" fmla="*/ 73 w 73"/>
                  <a:gd name="T3" fmla="*/ 34 h 38"/>
                  <a:gd name="T4" fmla="*/ 13 w 73"/>
                  <a:gd name="T5" fmla="*/ 0 h 38"/>
                  <a:gd name="T6" fmla="*/ 0 w 73"/>
                  <a:gd name="T7" fmla="*/ 5 h 38"/>
                  <a:gd name="T8" fmla="*/ 60 w 73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38">
                    <a:moveTo>
                      <a:pt x="60" y="38"/>
                    </a:moveTo>
                    <a:lnTo>
                      <a:pt x="73" y="34"/>
                    </a:lnTo>
                    <a:lnTo>
                      <a:pt x="13" y="0"/>
                    </a:lnTo>
                    <a:lnTo>
                      <a:pt x="0" y="5"/>
                    </a:lnTo>
                    <a:lnTo>
                      <a:pt x="60" y="3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69" name="PA-任意多边形 368">
                <a:extLst>
                  <a:ext uri="{FF2B5EF4-FFF2-40B4-BE49-F238E27FC236}">
                    <a16:creationId xmlns:a16="http://schemas.microsoft.com/office/drawing/2014/main" id="{31AC167A-932E-4E98-97FB-BAA71F80211D}"/>
                  </a:ext>
                </a:extLst>
              </p:cNvPr>
              <p:cNvSpPr>
                <a:spLocks/>
              </p:cNvSpPr>
              <p:nvPr>
                <p:custDataLst>
                  <p:tags r:id="rId153"/>
                </p:custDataLst>
              </p:nvPr>
            </p:nvSpPr>
            <p:spPr bwMode="auto">
              <a:xfrm rot="2700000">
                <a:off x="8579660" y="2894542"/>
                <a:ext cx="107742" cy="155892"/>
              </a:xfrm>
              <a:custGeom>
                <a:avLst/>
                <a:gdLst>
                  <a:gd name="T0" fmla="*/ 55 w 69"/>
                  <a:gd name="T1" fmla="*/ 39 h 39"/>
                  <a:gd name="T2" fmla="*/ 69 w 69"/>
                  <a:gd name="T3" fmla="*/ 35 h 39"/>
                  <a:gd name="T4" fmla="*/ 14 w 69"/>
                  <a:gd name="T5" fmla="*/ 0 h 39"/>
                  <a:gd name="T6" fmla="*/ 0 w 69"/>
                  <a:gd name="T7" fmla="*/ 4 h 39"/>
                  <a:gd name="T8" fmla="*/ 55 w 69"/>
                  <a:gd name="T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39">
                    <a:moveTo>
                      <a:pt x="55" y="39"/>
                    </a:moveTo>
                    <a:lnTo>
                      <a:pt x="69" y="35"/>
                    </a:lnTo>
                    <a:lnTo>
                      <a:pt x="14" y="0"/>
                    </a:lnTo>
                    <a:lnTo>
                      <a:pt x="0" y="4"/>
                    </a:lnTo>
                    <a:lnTo>
                      <a:pt x="55" y="3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  <p:sp>
            <p:nvSpPr>
              <p:cNvPr id="470" name="PA-任意多边形 369">
                <a:extLst>
                  <a:ext uri="{FF2B5EF4-FFF2-40B4-BE49-F238E27FC236}">
                    <a16:creationId xmlns:a16="http://schemas.microsoft.com/office/drawing/2014/main" id="{90AB78B0-F1F7-4B04-8908-8DA8F6A500CF}"/>
                  </a:ext>
                </a:extLst>
              </p:cNvPr>
              <p:cNvSpPr>
                <a:spLocks/>
              </p:cNvSpPr>
              <p:nvPr>
                <p:custDataLst>
                  <p:tags r:id="rId154"/>
                </p:custDataLst>
              </p:nvPr>
            </p:nvSpPr>
            <p:spPr bwMode="auto">
              <a:xfrm rot="2700000">
                <a:off x="8677641" y="2906212"/>
                <a:ext cx="103057" cy="159888"/>
              </a:xfrm>
              <a:custGeom>
                <a:avLst/>
                <a:gdLst>
                  <a:gd name="T0" fmla="*/ 51 w 66"/>
                  <a:gd name="T1" fmla="*/ 40 h 40"/>
                  <a:gd name="T2" fmla="*/ 66 w 66"/>
                  <a:gd name="T3" fmla="*/ 36 h 40"/>
                  <a:gd name="T4" fmla="*/ 15 w 66"/>
                  <a:gd name="T5" fmla="*/ 0 h 40"/>
                  <a:gd name="T6" fmla="*/ 0 w 66"/>
                  <a:gd name="T7" fmla="*/ 4 h 40"/>
                  <a:gd name="T8" fmla="*/ 51 w 66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40">
                    <a:moveTo>
                      <a:pt x="51" y="40"/>
                    </a:moveTo>
                    <a:lnTo>
                      <a:pt x="66" y="36"/>
                    </a:lnTo>
                    <a:lnTo>
                      <a:pt x="15" y="0"/>
                    </a:lnTo>
                    <a:lnTo>
                      <a:pt x="0" y="4"/>
                    </a:lnTo>
                    <a:lnTo>
                      <a:pt x="51" y="4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B8D37">
                      <a:alpha val="0"/>
                    </a:srgbClr>
                  </a:gs>
                  <a:gs pos="100000">
                    <a:srgbClr val="2B8D37">
                      <a:alpha val="8000"/>
                    </a:srgbClr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2C9038"/>
                  </a:solidFill>
                  <a:effectLst/>
                  <a:uLnTx/>
                  <a:uFillTx/>
                  <a:latin typeface="思源黑体 CN Bold"/>
                  <a:ea typeface="思源黑体 CN Bold"/>
                </a:endParaRPr>
              </a:p>
            </p:txBody>
          </p:sp>
        </p:grpSp>
        <p:sp>
          <p:nvSpPr>
            <p:cNvPr id="503" name="PA-椭圆 502">
              <a:extLst>
                <a:ext uri="{FF2B5EF4-FFF2-40B4-BE49-F238E27FC236}">
                  <a16:creationId xmlns:a16="http://schemas.microsoft.com/office/drawing/2014/main" id="{F7FC64AF-B6CD-4652-AE01-5E3B10A69B3E}"/>
                </a:ext>
              </a:extLst>
            </p:cNvPr>
            <p:cNvSpPr/>
            <p:nvPr>
              <p:custDataLst>
                <p:tags r:id="rId27"/>
              </p:custDataLst>
            </p:nvPr>
          </p:nvSpPr>
          <p:spPr>
            <a:xfrm rot="708484">
              <a:off x="10087199" y="1163498"/>
              <a:ext cx="1511872" cy="1511872"/>
            </a:xfrm>
            <a:prstGeom prst="ellipse">
              <a:avLst/>
            </a:prstGeom>
            <a:gradFill>
              <a:gsLst>
                <a:gs pos="100000">
                  <a:srgbClr val="2B8D37">
                    <a:alpha val="20000"/>
                  </a:srgbClr>
                </a:gs>
                <a:gs pos="16000">
                  <a:srgbClr val="2B8D37">
                    <a:alpha val="0"/>
                  </a:srgbClr>
                </a:gs>
              </a:gsLst>
              <a:lin ang="18900000" scaled="1"/>
            </a:gradFill>
            <a:ln w="12700" cap="flat" cmpd="sng" algn="ctr">
              <a:noFill/>
              <a:prstDash val="solid"/>
              <a:miter lim="800000"/>
            </a:ln>
            <a:effectLst>
              <a:softEdge rad="1397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00" b="0" i="0" u="none" strike="noStrike" kern="0" cap="none" spc="0" normalizeH="0" baseline="0" noProof="0">
                <a:ln>
                  <a:noFill/>
                </a:ln>
                <a:solidFill>
                  <a:srgbClr val="2C9038"/>
                </a:solidFill>
                <a:effectLst/>
                <a:uLnTx/>
                <a:uFillTx/>
                <a:latin typeface="Roboto Bold"/>
                <a:ea typeface="思源黑体 CN Bold"/>
                <a:cs typeface="+mn-cs"/>
              </a:endParaRPr>
            </a:p>
          </p:txBody>
        </p:sp>
      </p:grpSp>
      <p:grpSp>
        <p:nvGrpSpPr>
          <p:cNvPr id="25" name="PA-组合 24">
            <a:extLst>
              <a:ext uri="{FF2B5EF4-FFF2-40B4-BE49-F238E27FC236}">
                <a16:creationId xmlns:a16="http://schemas.microsoft.com/office/drawing/2014/main" id="{6434B47A-1E43-41DE-B718-1D465676750A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27693" y="2261881"/>
            <a:ext cx="4333875" cy="1597230"/>
            <a:chOff x="766545" y="2261881"/>
            <a:chExt cx="4333875" cy="1597230"/>
          </a:xfrm>
        </p:grpSpPr>
        <p:cxnSp>
          <p:nvCxnSpPr>
            <p:cNvPr id="554" name="PA-直接连接符 553">
              <a:extLst>
                <a:ext uri="{FF2B5EF4-FFF2-40B4-BE49-F238E27FC236}">
                  <a16:creationId xmlns:a16="http://schemas.microsoft.com/office/drawing/2014/main" id="{0602E992-170E-43E0-BDCF-80334DF0EA58}"/>
                </a:ext>
              </a:extLst>
            </p:cNvPr>
            <p:cNvCxnSpPr>
              <a:cxnSpLocks/>
            </p:cNvCxnSpPr>
            <p:nvPr>
              <p:custDataLst>
                <p:tags r:id="rId24"/>
              </p:custDataLst>
            </p:nvPr>
          </p:nvCxnSpPr>
          <p:spPr>
            <a:xfrm>
              <a:off x="873125" y="3385787"/>
              <a:ext cx="619125" cy="0"/>
            </a:xfrm>
            <a:prstGeom prst="line">
              <a:avLst/>
            </a:prstGeom>
            <a:noFill/>
            <a:ln w="44450" cap="flat" cmpd="sng" algn="ctr">
              <a:solidFill>
                <a:srgbClr val="2C9038"/>
              </a:solidFill>
              <a:prstDash val="solid"/>
              <a:miter lim="800000"/>
            </a:ln>
            <a:effectLst/>
          </p:spPr>
        </p:cxnSp>
        <p:sp>
          <p:nvSpPr>
            <p:cNvPr id="555" name="PA-矩形 554">
              <a:extLst>
                <a:ext uri="{FF2B5EF4-FFF2-40B4-BE49-F238E27FC236}">
                  <a16:creationId xmlns:a16="http://schemas.microsoft.com/office/drawing/2014/main" id="{E7A774ED-F800-420B-B79A-7968D2AC976F}"/>
                </a:ext>
              </a:extLst>
            </p:cNvPr>
            <p:cNvSpPr/>
            <p:nvPr>
              <p:custDataLst>
                <p:tags r:id="rId25"/>
              </p:custDataLst>
            </p:nvPr>
          </p:nvSpPr>
          <p:spPr>
            <a:xfrm>
              <a:off x="766545" y="2261881"/>
              <a:ext cx="4333875" cy="1077218"/>
            </a:xfrm>
            <a:prstGeom prst="rect">
              <a:avLst/>
            </a:prstGeom>
            <a:effectLst>
              <a:outerShdw blurRad="76200" dist="38100" dir="5400000" algn="t" rotWithShape="0">
                <a:schemeClr val="bg1">
                  <a:alpha val="30000"/>
                </a:schemeClr>
              </a:outerShdw>
            </a:effectLst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</a:rPr>
                <a:t>一部、两中心、五分公司”的运维管理格局</a:t>
              </a:r>
              <a:endParaRPr lang="zh-CN" altLang="en-US" sz="2800" b="1" dirty="0">
                <a:solidFill>
                  <a:srgbClr val="1D78FA"/>
                </a:solidFill>
                <a:latin typeface="OPPOSans-S R" panose="00020600040101010101" pitchFamily="18" charset="-122"/>
                <a:ea typeface="OPPOSans-S R" panose="00020600040101010101" pitchFamily="18" charset="-122"/>
                <a:cs typeface="OPPOSans-S R" panose="00020600040101010101" pitchFamily="18" charset="-122"/>
              </a:endParaRPr>
            </a:p>
          </p:txBody>
        </p:sp>
        <p:sp>
          <p:nvSpPr>
            <p:cNvPr id="556" name="PA-文本框 555">
              <a:extLst>
                <a:ext uri="{FF2B5EF4-FFF2-40B4-BE49-F238E27FC236}">
                  <a16:creationId xmlns:a16="http://schemas.microsoft.com/office/drawing/2014/main" id="{6B16A311-E85D-4EEC-A16D-ED01FAC5049C}"/>
                </a:ext>
              </a:extLst>
            </p:cNvPr>
            <p:cNvSpPr txBox="1"/>
            <p:nvPr>
              <p:custDataLst>
                <p:tags r:id="rId26"/>
              </p:custDataLst>
            </p:nvPr>
          </p:nvSpPr>
          <p:spPr>
            <a:xfrm>
              <a:off x="766546" y="3520557"/>
              <a:ext cx="320819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</a:rPr>
                <a:t>为保障电网安全稳定运行而设立</a:t>
              </a:r>
            </a:p>
          </p:txBody>
        </p:sp>
      </p:grpSp>
      <p:sp>
        <p:nvSpPr>
          <p:cNvPr id="557" name="PA-椭圆 556">
            <a:extLst>
              <a:ext uri="{FF2B5EF4-FFF2-40B4-BE49-F238E27FC236}">
                <a16:creationId xmlns:a16="http://schemas.microsoft.com/office/drawing/2014/main" id="{2A4BE4C3-4B69-45EB-B60B-4F6146FD6A3F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708484">
            <a:off x="10728607" y="5626252"/>
            <a:ext cx="1185998" cy="1185998"/>
          </a:xfrm>
          <a:prstGeom prst="ellipse">
            <a:avLst/>
          </a:prstGeom>
          <a:gradFill>
            <a:gsLst>
              <a:gs pos="93000">
                <a:srgbClr val="2B8D37">
                  <a:alpha val="0"/>
                </a:srgbClr>
              </a:gs>
              <a:gs pos="0">
                <a:srgbClr val="2B8D37">
                  <a:alpha val="30000"/>
                </a:srgbClr>
              </a:gs>
            </a:gsLst>
            <a:lin ang="18900000" scaled="1"/>
          </a:gradFill>
          <a:ln w="12700" cap="flat" cmpd="sng" algn="ctr">
            <a:noFill/>
            <a:prstDash val="solid"/>
            <a:miter lim="800000"/>
          </a:ln>
          <a:effectLst>
            <a:softEdge rad="101600"/>
          </a:effectLst>
          <a:scene3d>
            <a:camera prst="perspectiveLeft" fov="3300000">
              <a:rot lat="20999994" lon="1200000" rev="0"/>
            </a:camera>
            <a:lightRig rig="threePt" dir="t"/>
          </a:scene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0" cap="none" spc="0" normalizeH="0" baseline="0" noProof="0">
              <a:ln>
                <a:noFill/>
              </a:ln>
              <a:solidFill>
                <a:srgbClr val="2C9038"/>
              </a:solidFill>
              <a:effectLst/>
              <a:uLnTx/>
              <a:uFillTx/>
              <a:latin typeface="Roboto Bold"/>
              <a:ea typeface="思源黑体 CN Bold"/>
              <a:cs typeface="+mn-cs"/>
            </a:endParaRPr>
          </a:p>
        </p:txBody>
      </p:sp>
      <p:sp>
        <p:nvSpPr>
          <p:cNvPr id="558" name="PA-椭圆 557">
            <a:extLst>
              <a:ext uri="{FF2B5EF4-FFF2-40B4-BE49-F238E27FC236}">
                <a16:creationId xmlns:a16="http://schemas.microsoft.com/office/drawing/2014/main" id="{E83CC4DC-4AE7-4EC5-82C0-86FA598E3FEB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 rot="708484">
            <a:off x="3006105" y="5396145"/>
            <a:ext cx="1749779" cy="1749779"/>
          </a:xfrm>
          <a:prstGeom prst="ellipse">
            <a:avLst/>
          </a:prstGeom>
          <a:gradFill>
            <a:gsLst>
              <a:gs pos="100000">
                <a:srgbClr val="2B8D37">
                  <a:alpha val="40000"/>
                </a:srgbClr>
              </a:gs>
              <a:gs pos="0">
                <a:srgbClr val="2B8D37">
                  <a:alpha val="0"/>
                </a:srgbClr>
              </a:gs>
            </a:gsLst>
            <a:lin ang="18900000" scaled="1"/>
          </a:gradFill>
          <a:ln w="12700" cap="flat" cmpd="sng" algn="ctr">
            <a:noFill/>
            <a:prstDash val="solid"/>
            <a:miter lim="800000"/>
          </a:ln>
          <a:effectLst>
            <a:softEdge rad="139700"/>
          </a:effectLst>
          <a:scene3d>
            <a:camera prst="perspectiveLeft" fov="3300000">
              <a:rot lat="20999994" lon="1200000" rev="0"/>
            </a:camera>
            <a:lightRig rig="threePt" dir="t"/>
          </a:scene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0" cap="none" spc="0" normalizeH="0" baseline="0" noProof="0">
              <a:ln>
                <a:noFill/>
              </a:ln>
              <a:solidFill>
                <a:srgbClr val="2C9038"/>
              </a:solidFill>
              <a:effectLst/>
              <a:uLnTx/>
              <a:uFillTx/>
              <a:latin typeface="Roboto Bold"/>
              <a:ea typeface="思源黑体 CN Bold"/>
              <a:cs typeface="+mn-cs"/>
            </a:endParaRPr>
          </a:p>
        </p:txBody>
      </p:sp>
      <p:pic>
        <p:nvPicPr>
          <p:cNvPr id="559" name="PA-图片 558" descr="图片包含 游戏机&#10;&#10;描述已自动生成">
            <a:extLst>
              <a:ext uri="{FF2B5EF4-FFF2-40B4-BE49-F238E27FC236}">
                <a16:creationId xmlns:a16="http://schemas.microsoft.com/office/drawing/2014/main" id="{412BE27C-6789-4197-A04E-81029D7F9CDB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9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36263" y="5512732"/>
            <a:ext cx="3563547" cy="1435367"/>
          </a:xfrm>
          <a:prstGeom prst="rect">
            <a:avLst/>
          </a:prstGeom>
        </p:spPr>
      </p:pic>
      <p:pic>
        <p:nvPicPr>
          <p:cNvPr id="560" name="PA-图片 559" descr="图片包含 游戏机&#10;&#10;描述已自动生成">
            <a:extLst>
              <a:ext uri="{FF2B5EF4-FFF2-40B4-BE49-F238E27FC236}">
                <a16:creationId xmlns:a16="http://schemas.microsoft.com/office/drawing/2014/main" id="{890CC9B7-DE3E-4061-A60B-9B35225F9A40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9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82224" y="5308366"/>
            <a:ext cx="3964729" cy="1730367"/>
          </a:xfrm>
          <a:prstGeom prst="rect">
            <a:avLst/>
          </a:prstGeom>
        </p:spPr>
      </p:pic>
      <p:pic>
        <p:nvPicPr>
          <p:cNvPr id="561" name="PA-图片 560" descr="图片包含 游戏机&#10;&#10;描述已自动生成">
            <a:extLst>
              <a:ext uri="{FF2B5EF4-FFF2-40B4-BE49-F238E27FC236}">
                <a16:creationId xmlns:a16="http://schemas.microsoft.com/office/drawing/2014/main" id="{9C49A4E0-1685-419B-9F3B-73D81C181986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9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649" y="5842194"/>
            <a:ext cx="3964729" cy="1730367"/>
          </a:xfrm>
          <a:prstGeom prst="rect">
            <a:avLst/>
          </a:prstGeom>
        </p:spPr>
      </p:pic>
      <p:pic>
        <p:nvPicPr>
          <p:cNvPr id="562" name="PA-图片 561" descr="图片包含 游戏机&#10;&#10;描述已自动生成">
            <a:extLst>
              <a:ext uri="{FF2B5EF4-FFF2-40B4-BE49-F238E27FC236}">
                <a16:creationId xmlns:a16="http://schemas.microsoft.com/office/drawing/2014/main" id="{96A61202-7016-4F18-A8B5-601F5EC8F364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9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3677" y="5816028"/>
            <a:ext cx="3964729" cy="1730367"/>
          </a:xfrm>
          <a:prstGeom prst="rect">
            <a:avLst/>
          </a:prstGeom>
        </p:spPr>
      </p:pic>
      <p:pic>
        <p:nvPicPr>
          <p:cNvPr id="563" name="PA-图片 562" descr="图片包含 游戏机&#10;&#10;描述已自动生成">
            <a:extLst>
              <a:ext uri="{FF2B5EF4-FFF2-40B4-BE49-F238E27FC236}">
                <a16:creationId xmlns:a16="http://schemas.microsoft.com/office/drawing/2014/main" id="{1AC88EA5-E72A-4B99-B7E8-D9EBF1DDB3A0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9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5030" y="5656722"/>
            <a:ext cx="3964729" cy="1730367"/>
          </a:xfrm>
          <a:prstGeom prst="rect">
            <a:avLst/>
          </a:prstGeom>
        </p:spPr>
      </p:pic>
      <p:pic>
        <p:nvPicPr>
          <p:cNvPr id="564" name="PA-图片 563" descr="图片包含 游戏机&#10;&#10;描述已自动生成">
            <a:extLst>
              <a:ext uri="{FF2B5EF4-FFF2-40B4-BE49-F238E27FC236}">
                <a16:creationId xmlns:a16="http://schemas.microsoft.com/office/drawing/2014/main" id="{5EA8DB7A-5DAD-434C-9561-45EEC69AC7F4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9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5079" y="5663921"/>
            <a:ext cx="3964729" cy="1730367"/>
          </a:xfrm>
          <a:prstGeom prst="rect">
            <a:avLst/>
          </a:prstGeom>
        </p:spPr>
      </p:pic>
      <p:pic>
        <p:nvPicPr>
          <p:cNvPr id="565" name="PA-图片 564" descr="图片包含 游戏机&#10;&#10;描述已自动生成">
            <a:extLst>
              <a:ext uri="{FF2B5EF4-FFF2-40B4-BE49-F238E27FC236}">
                <a16:creationId xmlns:a16="http://schemas.microsoft.com/office/drawing/2014/main" id="{86681FD0-B224-4B79-9E25-64A3DD66B709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9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0571" y="5620499"/>
            <a:ext cx="3964729" cy="1730367"/>
          </a:xfrm>
          <a:prstGeom prst="rect">
            <a:avLst/>
          </a:prstGeom>
        </p:spPr>
      </p:pic>
      <p:pic>
        <p:nvPicPr>
          <p:cNvPr id="566" name="PA-图片 565" descr="图片包含 游戏机&#10;&#10;描述已自动生成">
            <a:extLst>
              <a:ext uri="{FF2B5EF4-FFF2-40B4-BE49-F238E27FC236}">
                <a16:creationId xmlns:a16="http://schemas.microsoft.com/office/drawing/2014/main" id="{32FFD9AD-A8C4-4691-89E3-54FB86CC8F49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9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3954" y="5609826"/>
            <a:ext cx="3964729" cy="1730367"/>
          </a:xfrm>
          <a:prstGeom prst="rect">
            <a:avLst/>
          </a:prstGeom>
        </p:spPr>
      </p:pic>
      <p:pic>
        <p:nvPicPr>
          <p:cNvPr id="567" name="PA-图片 566" descr="图片包含 游戏机&#10;&#10;描述已自动生成">
            <a:extLst>
              <a:ext uri="{FF2B5EF4-FFF2-40B4-BE49-F238E27FC236}">
                <a16:creationId xmlns:a16="http://schemas.microsoft.com/office/drawing/2014/main" id="{5655EEF4-820D-406C-980D-8A53C73D85C0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9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1589" y="5841668"/>
            <a:ext cx="3964729" cy="1730367"/>
          </a:xfrm>
          <a:prstGeom prst="rect">
            <a:avLst/>
          </a:prstGeom>
        </p:spPr>
      </p:pic>
      <p:pic>
        <p:nvPicPr>
          <p:cNvPr id="568" name="PA-图片 567" descr="图片包含 游戏机&#10;&#10;描述已自动生成">
            <a:extLst>
              <a:ext uri="{FF2B5EF4-FFF2-40B4-BE49-F238E27FC236}">
                <a16:creationId xmlns:a16="http://schemas.microsoft.com/office/drawing/2014/main" id="{8255D050-8500-45B5-BD53-E60C8072FB90}"/>
              </a:ext>
            </a:extLst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9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9620" y="5611762"/>
            <a:ext cx="3964729" cy="1730367"/>
          </a:xfrm>
          <a:prstGeom prst="rect">
            <a:avLst/>
          </a:prstGeom>
        </p:spPr>
      </p:pic>
      <p:pic>
        <p:nvPicPr>
          <p:cNvPr id="569" name="PA-图片 568" descr="图片包含 游戏机&#10;&#10;描述已自动生成">
            <a:extLst>
              <a:ext uri="{FF2B5EF4-FFF2-40B4-BE49-F238E27FC236}">
                <a16:creationId xmlns:a16="http://schemas.microsoft.com/office/drawing/2014/main" id="{D2846E08-B462-43EE-8165-94D1A38F7DF8}"/>
              </a:ext>
            </a:extLst>
          </p:cNvPr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9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94614" y="5617083"/>
            <a:ext cx="3964729" cy="1730367"/>
          </a:xfrm>
          <a:prstGeom prst="rect">
            <a:avLst/>
          </a:prstGeom>
        </p:spPr>
      </p:pic>
      <p:pic>
        <p:nvPicPr>
          <p:cNvPr id="570" name="PA-图片 569" descr="图片包含 游戏机&#10;&#10;描述已自动生成">
            <a:extLst>
              <a:ext uri="{FF2B5EF4-FFF2-40B4-BE49-F238E27FC236}">
                <a16:creationId xmlns:a16="http://schemas.microsoft.com/office/drawing/2014/main" id="{11CA74C6-CFD7-41DA-AD58-350E03544BF7}"/>
              </a:ext>
            </a:extLst>
          </p:cNvPr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9860" y="5904053"/>
            <a:ext cx="3964729" cy="1730367"/>
          </a:xfrm>
          <a:prstGeom prst="rect">
            <a:avLst/>
          </a:prstGeom>
        </p:spPr>
      </p:pic>
      <p:pic>
        <p:nvPicPr>
          <p:cNvPr id="571" name="PA-图片 570" descr="绿色的灯光&#10;&#10;描述已自动生成">
            <a:extLst>
              <a:ext uri="{FF2B5EF4-FFF2-40B4-BE49-F238E27FC236}">
                <a16:creationId xmlns:a16="http://schemas.microsoft.com/office/drawing/2014/main" id="{63476FF8-5F76-41DA-AA65-804663B1D7F5}"/>
              </a:ext>
            </a:extLst>
          </p:cNvPr>
          <p:cNvPicPr>
            <a:picLocks noChangeAspect="1"/>
          </p:cNvPicPr>
          <p:nvPr>
            <p:custDataLst>
              <p:tags r:id="rId19"/>
            </p:custDataLst>
          </p:nvPr>
        </p:nvPicPr>
        <p:blipFill rotWithShape="1">
          <a:blip r:embed="rId19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6879"/>
          <a:stretch/>
        </p:blipFill>
        <p:spPr>
          <a:xfrm>
            <a:off x="9411851" y="5005112"/>
            <a:ext cx="3109070" cy="3034824"/>
          </a:xfrm>
          <a:prstGeom prst="rect">
            <a:avLst/>
          </a:prstGeom>
        </p:spPr>
      </p:pic>
      <p:pic>
        <p:nvPicPr>
          <p:cNvPr id="575" name="PA-图片 574" descr="图片包含 武器, 烟, 照片, 堆&#10;&#10;描述已自动生成">
            <a:extLst>
              <a:ext uri="{FF2B5EF4-FFF2-40B4-BE49-F238E27FC236}">
                <a16:creationId xmlns:a16="http://schemas.microsoft.com/office/drawing/2014/main" id="{592D5DFD-5BA5-482E-B793-A750F86C2B36}"/>
              </a:ext>
            </a:extLst>
          </p:cNvPr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0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09341" y="6100622"/>
            <a:ext cx="6592178" cy="1411891"/>
          </a:xfrm>
          <a:prstGeom prst="rect">
            <a:avLst/>
          </a:prstGeom>
        </p:spPr>
      </p:pic>
      <p:pic>
        <p:nvPicPr>
          <p:cNvPr id="576" name="PA-图片 575" descr="图片包含 游戏机&#10;&#10;描述已自动生成">
            <a:extLst>
              <a:ext uri="{FF2B5EF4-FFF2-40B4-BE49-F238E27FC236}">
                <a16:creationId xmlns:a16="http://schemas.microsoft.com/office/drawing/2014/main" id="{E0EACB2E-EE66-4B15-A256-82F6871B8BFB}"/>
              </a:ext>
            </a:extLst>
          </p:cNvPr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0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2260" y="6056453"/>
            <a:ext cx="5715000" cy="1730367"/>
          </a:xfrm>
          <a:prstGeom prst="rect">
            <a:avLst/>
          </a:prstGeom>
        </p:spPr>
      </p:pic>
      <p:pic>
        <p:nvPicPr>
          <p:cNvPr id="577" name="PA-图片 576" descr="图片包含 游戏机&#10;&#10;描述已自动生成">
            <a:extLst>
              <a:ext uri="{FF2B5EF4-FFF2-40B4-BE49-F238E27FC236}">
                <a16:creationId xmlns:a16="http://schemas.microsoft.com/office/drawing/2014/main" id="{5FBCF52B-3517-45D8-BC74-D8F7D2022DCA}"/>
              </a:ext>
            </a:extLst>
          </p:cNvPr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19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93989" y="5994068"/>
            <a:ext cx="3964729" cy="1730367"/>
          </a:xfrm>
          <a:prstGeom prst="rect">
            <a:avLst/>
          </a:prstGeom>
        </p:spPr>
      </p:pic>
      <p:pic>
        <p:nvPicPr>
          <p:cNvPr id="578" name="PA-图片 577" descr="图片包含 游戏机&#10;&#10;描述已自动生成">
            <a:extLst>
              <a:ext uri="{FF2B5EF4-FFF2-40B4-BE49-F238E27FC236}">
                <a16:creationId xmlns:a16="http://schemas.microsoft.com/office/drawing/2014/main" id="{FA9D670C-A869-4267-9997-568BE3185766}"/>
              </a:ext>
            </a:extLst>
          </p:cNvPr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19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66227" y="6170517"/>
            <a:ext cx="3964729" cy="1730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0115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500" fill="hold"/>
                                        <p:tgtEl>
                                          <p:spTgt spid="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500" fill="hold"/>
                                        <p:tgtEl>
                                          <p:spTgt spid="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500" fill="hold"/>
                                        <p:tgtEl>
                                          <p:spTgt spid="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500" fill="hold"/>
                                        <p:tgtEl>
                                          <p:spTgt spid="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500" fill="hold"/>
                                        <p:tgtEl>
                                          <p:spTgt spid="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500" fill="hold"/>
                                        <p:tgtEl>
                                          <p:spTgt spid="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500" fill="hold"/>
                                        <p:tgtEl>
                                          <p:spTgt spid="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500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500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5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5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500" fill="hold"/>
                                        <p:tgtEl>
                                          <p:spTgt spid="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500" fill="hold"/>
                                        <p:tgtEl>
                                          <p:spTgt spid="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500" fill="hold"/>
                                        <p:tgtEl>
                                          <p:spTgt spid="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500" fill="hold"/>
                                        <p:tgtEl>
                                          <p:spTgt spid="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500" fill="hold"/>
                                        <p:tgtEl>
                                          <p:spTgt spid="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500" fill="hold"/>
                                        <p:tgtEl>
                                          <p:spTgt spid="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500" fill="hold"/>
                                        <p:tgtEl>
                                          <p:spTgt spid="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500" fill="hold"/>
                                        <p:tgtEl>
                                          <p:spTgt spid="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500" fill="hold"/>
                                        <p:tgtEl>
                                          <p:spTgt spid="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500" fill="hold"/>
                                        <p:tgtEl>
                                          <p:spTgt spid="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7" grpId="0" animBg="1"/>
      <p:bldP spid="55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PA-组合 21">
            <a:extLst>
              <a:ext uri="{FF2B5EF4-FFF2-40B4-BE49-F238E27FC236}">
                <a16:creationId xmlns:a16="http://schemas.microsoft.com/office/drawing/2014/main" id="{607A2237-361B-41FA-AC25-BF0CDB15437E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0" y="0"/>
            <a:ext cx="12192000" cy="6892749"/>
            <a:chOff x="2133600" y="0"/>
            <a:chExt cx="12192000" cy="6892749"/>
          </a:xfrm>
        </p:grpSpPr>
        <p:pic>
          <p:nvPicPr>
            <p:cNvPr id="20" name="PA-图片 19" descr="雪地上的风景&#10;&#10;描述已自动生成">
              <a:extLst>
                <a:ext uri="{FF2B5EF4-FFF2-40B4-BE49-F238E27FC236}">
                  <a16:creationId xmlns:a16="http://schemas.microsoft.com/office/drawing/2014/main" id="{6150744A-32A7-4967-87A8-4F1D283E42A9}"/>
                </a:ext>
              </a:extLst>
            </p:cNvPr>
            <p:cNvPicPr>
              <a:picLocks noChangeAspect="1"/>
            </p:cNvPicPr>
            <p:nvPr>
              <p:custDataLst>
                <p:tags r:id="rId74"/>
              </p:custDataLst>
            </p:nvPr>
          </p:nvPicPr>
          <p:blipFill>
            <a:blip r:embed="rId7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33600" y="0"/>
              <a:ext cx="12192000" cy="6858000"/>
            </a:xfrm>
            <a:prstGeom prst="rect">
              <a:avLst/>
            </a:prstGeom>
          </p:spPr>
        </p:pic>
        <p:sp>
          <p:nvSpPr>
            <p:cNvPr id="21" name="PA-矩形 20">
              <a:extLst>
                <a:ext uri="{FF2B5EF4-FFF2-40B4-BE49-F238E27FC236}">
                  <a16:creationId xmlns:a16="http://schemas.microsoft.com/office/drawing/2014/main" id="{5399838C-10D5-4E57-9F6E-1B7DD401F4F9}"/>
                </a:ext>
              </a:extLst>
            </p:cNvPr>
            <p:cNvSpPr/>
            <p:nvPr>
              <p:custDataLst>
                <p:tags r:id="rId75"/>
              </p:custDataLst>
            </p:nvPr>
          </p:nvSpPr>
          <p:spPr>
            <a:xfrm>
              <a:off x="2133600" y="34749"/>
              <a:ext cx="12192000" cy="6858000"/>
            </a:xfrm>
            <a:prstGeom prst="rect">
              <a:avLst/>
            </a:prstGeom>
            <a:gradFill>
              <a:gsLst>
                <a:gs pos="3333">
                  <a:schemeClr val="accent1">
                    <a:lumMod val="5000"/>
                    <a:lumOff val="95000"/>
                    <a:alpha val="40000"/>
                  </a:schemeClr>
                </a:gs>
                <a:gs pos="27000">
                  <a:schemeClr val="accent1">
                    <a:lumMod val="5000"/>
                    <a:lumOff val="95000"/>
                    <a:alpha val="70000"/>
                  </a:schemeClr>
                </a:gs>
                <a:gs pos="100000">
                  <a:schemeClr val="bg1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" name="PA-组合 1">
            <a:extLst>
              <a:ext uri="{FF2B5EF4-FFF2-40B4-BE49-F238E27FC236}">
                <a16:creationId xmlns:a16="http://schemas.microsoft.com/office/drawing/2014/main" id="{1CCF1898-BBEC-41FC-9F0E-6ADEA1383D41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-2815622" y="-526812"/>
            <a:ext cx="17677737" cy="3034824"/>
            <a:chOff x="-2815622" y="-526812"/>
            <a:chExt cx="17677737" cy="3034824"/>
          </a:xfrm>
        </p:grpSpPr>
        <p:pic>
          <p:nvPicPr>
            <p:cNvPr id="3" name="PA-图片 2" descr="图片包含 武器, 烟, 照片, 堆&#10;&#10;描述已自动生成">
              <a:extLst>
                <a:ext uri="{FF2B5EF4-FFF2-40B4-BE49-F238E27FC236}">
                  <a16:creationId xmlns:a16="http://schemas.microsoft.com/office/drawing/2014/main" id="{D0FC23CA-79F8-49BC-AC48-572423D1D67B}"/>
                </a:ext>
              </a:extLst>
            </p:cNvPr>
            <p:cNvPicPr>
              <a:picLocks noChangeAspect="1"/>
            </p:cNvPicPr>
            <p:nvPr>
              <p:custDataLst>
                <p:tags r:id="rId68"/>
              </p:custDataLst>
            </p:nvPr>
          </p:nvPicPr>
          <p:blipFill>
            <a:blip r:embed="rId7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70115" y="-510462"/>
              <a:ext cx="12192000" cy="2465276"/>
            </a:xfrm>
            <a:prstGeom prst="rect">
              <a:avLst/>
            </a:prstGeom>
          </p:spPr>
        </p:pic>
        <p:pic>
          <p:nvPicPr>
            <p:cNvPr id="4" name="PA-图片 3" descr="绿色的灯光&#10;&#10;描述已自动生成">
              <a:extLst>
                <a:ext uri="{FF2B5EF4-FFF2-40B4-BE49-F238E27FC236}">
                  <a16:creationId xmlns:a16="http://schemas.microsoft.com/office/drawing/2014/main" id="{324C3CF6-D343-45BC-A0EF-F511AE15F0E2}"/>
                </a:ext>
              </a:extLst>
            </p:cNvPr>
            <p:cNvPicPr>
              <a:picLocks noChangeAspect="1"/>
            </p:cNvPicPr>
            <p:nvPr>
              <p:custDataLst>
                <p:tags r:id="rId69"/>
              </p:custDataLst>
            </p:nvPr>
          </p:nvPicPr>
          <p:blipFill rotWithShape="1">
            <a:blip r:embed="rId8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6879"/>
            <a:stretch/>
          </p:blipFill>
          <p:spPr>
            <a:xfrm flipH="1">
              <a:off x="-710940" y="-526812"/>
              <a:ext cx="3109070" cy="3034824"/>
            </a:xfrm>
            <a:prstGeom prst="rect">
              <a:avLst/>
            </a:prstGeom>
          </p:spPr>
        </p:pic>
        <p:pic>
          <p:nvPicPr>
            <p:cNvPr id="5" name="PA-图片 4">
              <a:extLst>
                <a:ext uri="{FF2B5EF4-FFF2-40B4-BE49-F238E27FC236}">
                  <a16:creationId xmlns:a16="http://schemas.microsoft.com/office/drawing/2014/main" id="{773AAD06-B6BE-4708-83A4-991BFBBD1972}"/>
                </a:ext>
              </a:extLst>
            </p:cNvPr>
            <p:cNvPicPr>
              <a:picLocks noChangeAspect="1"/>
            </p:cNvPicPr>
            <p:nvPr>
              <p:custDataLst>
                <p:tags r:id="rId70"/>
              </p:custDataLst>
            </p:nvPr>
          </p:nvPicPr>
          <p:blipFill>
            <a:blip r:embed="rId81"/>
            <a:stretch>
              <a:fillRect/>
            </a:stretch>
          </p:blipFill>
          <p:spPr>
            <a:xfrm>
              <a:off x="-2815622" y="-329293"/>
              <a:ext cx="6596444" cy="1408298"/>
            </a:xfrm>
            <a:prstGeom prst="rect">
              <a:avLst/>
            </a:prstGeom>
          </p:spPr>
        </p:pic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CA066F2E-745F-4152-8847-4C1719EABE9B}"/>
                </a:ext>
              </a:extLst>
            </p:cNvPr>
            <p:cNvGrpSpPr/>
            <p:nvPr/>
          </p:nvGrpSpPr>
          <p:grpSpPr>
            <a:xfrm>
              <a:off x="745915" y="430538"/>
              <a:ext cx="11014419" cy="439800"/>
              <a:chOff x="745915" y="430538"/>
              <a:chExt cx="11014419" cy="439800"/>
            </a:xfrm>
          </p:grpSpPr>
          <p:pic>
            <p:nvPicPr>
              <p:cNvPr id="7" name="PA-图片 6">
                <a:extLst>
                  <a:ext uri="{FF2B5EF4-FFF2-40B4-BE49-F238E27FC236}">
                    <a16:creationId xmlns:a16="http://schemas.microsoft.com/office/drawing/2014/main" id="{90A7BB5B-CD5C-4B70-BD13-820DC442E29C}"/>
                  </a:ext>
                </a:extLst>
              </p:cNvPr>
              <p:cNvPicPr>
                <a:picLocks noChangeAspect="1"/>
              </p:cNvPicPr>
              <p:nvPr>
                <p:custDataLst>
                  <p:tags r:id="rId71"/>
                </p:custDataLst>
              </p:nvPr>
            </p:nvPicPr>
            <p:blipFill>
              <a:blip r:embed="rId8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446279" y="490881"/>
                <a:ext cx="314055" cy="319113"/>
              </a:xfrm>
              <a:prstGeom prst="rect">
                <a:avLst/>
              </a:prstGeom>
            </p:spPr>
          </p:pic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1A1E9948-F8C3-4B1A-B84A-B08AC0A7B71E}"/>
                  </a:ext>
                </a:extLst>
              </p:cNvPr>
              <p:cNvGrpSpPr/>
              <p:nvPr/>
            </p:nvGrpSpPr>
            <p:grpSpPr>
              <a:xfrm>
                <a:off x="745915" y="430538"/>
                <a:ext cx="3425706" cy="439800"/>
                <a:chOff x="850219" y="-61691"/>
                <a:chExt cx="2427880" cy="311697"/>
              </a:xfrm>
            </p:grpSpPr>
            <p:sp>
              <p:nvSpPr>
                <p:cNvPr id="9" name="PA-文本框 52">
                  <a:extLst>
                    <a:ext uri="{FF2B5EF4-FFF2-40B4-BE49-F238E27FC236}">
                      <a16:creationId xmlns:a16="http://schemas.microsoft.com/office/drawing/2014/main" id="{683256DF-6EF1-459A-9F42-953E9EF17188}"/>
                    </a:ext>
                  </a:extLst>
                </p:cNvPr>
                <p:cNvSpPr txBox="1"/>
                <p:nvPr>
                  <p:custDataLst>
                    <p:tags r:id="rId72"/>
                  </p:custDataLst>
                </p:nvPr>
              </p:nvSpPr>
              <p:spPr>
                <a:xfrm>
                  <a:off x="850219" y="-61691"/>
                  <a:ext cx="1227100" cy="3116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 defTabSz="406419">
                    <a:defRPr/>
                  </a:pPr>
                  <a:r>
                    <a:rPr lang="zh-CN" altLang="en-US" sz="2258" b="1" dirty="0">
                      <a:gradFill>
                        <a:gsLst>
                          <a:gs pos="100000">
                            <a:srgbClr val="257B30"/>
                          </a:gs>
                          <a:gs pos="0">
                            <a:srgbClr val="2C9038"/>
                          </a:gs>
                        </a:gsLst>
                        <a:lin ang="2700000" scaled="0"/>
                      </a:gradFill>
                      <a:latin typeface="字体圈欣意冠黑体" panose="00000500000000000000" pitchFamily="2" charset="-122"/>
                      <a:ea typeface="字体圈欣意冠黑体" panose="00000500000000000000" pitchFamily="2" charset="-122"/>
                    </a:rPr>
                    <a:t>应急响应</a:t>
                  </a:r>
                  <a:endParaRPr lang="en-US" sz="2258" dirty="0">
                    <a:gradFill>
                      <a:gsLst>
                        <a:gs pos="100000">
                          <a:srgbClr val="257B30"/>
                        </a:gs>
                        <a:gs pos="0">
                          <a:srgbClr val="2C9038"/>
                        </a:gs>
                      </a:gsLst>
                      <a:lin ang="2700000" scaled="0"/>
                    </a:gradFill>
                    <a:latin typeface="字体圈欣意冠黑体" panose="00000500000000000000" pitchFamily="2" charset="-122"/>
                    <a:ea typeface="字体圈欣意冠黑体" panose="00000500000000000000" pitchFamily="2" charset="-122"/>
                  </a:endParaRPr>
                </a:p>
              </p:txBody>
            </p:sp>
            <p:sp>
              <p:nvSpPr>
                <p:cNvPr id="10" name="PA-矩形 1">
                  <a:extLst>
                    <a:ext uri="{FF2B5EF4-FFF2-40B4-BE49-F238E27FC236}">
                      <a16:creationId xmlns:a16="http://schemas.microsoft.com/office/drawing/2014/main" id="{E2C07DB3-5F79-414F-8291-B301F1BA4109}"/>
                    </a:ext>
                  </a:extLst>
                </p:cNvPr>
                <p:cNvSpPr/>
                <p:nvPr>
                  <p:custDataLst>
                    <p:tags r:id="rId73"/>
                  </p:custDataLst>
                </p:nvPr>
              </p:nvSpPr>
              <p:spPr>
                <a:xfrm>
                  <a:off x="2055488" y="76806"/>
                  <a:ext cx="1222611" cy="123152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406419">
                    <a:defRPr/>
                  </a:pPr>
                  <a:r>
                    <a:rPr lang="en-US" altLang="zh-CN" sz="1129" spc="89" dirty="0">
                      <a:solidFill>
                        <a:srgbClr val="FFFFFF">
                          <a:lumMod val="65000"/>
                          <a:alpha val="90000"/>
                        </a:srgbClr>
                      </a:solidFill>
                      <a:latin typeface="字体圈欣意冠黑体" panose="00000500000000000000" pitchFamily="2" charset="-122"/>
                      <a:ea typeface="字体圈欣意冠黑体" panose="00000500000000000000" pitchFamily="2" charset="-122"/>
                      <a:cs typeface="阿里巴巴普惠体 M" panose="00020600040101010101" pitchFamily="18" charset="-122"/>
                      <a:sym typeface="Gilroy Medium" panose="00000600000000000000" pitchFamily="50" charset="0"/>
                    </a:rPr>
                    <a:t>Emergency Response</a:t>
                  </a:r>
                </a:p>
              </p:txBody>
            </p:sp>
          </p:grpSp>
        </p:grpSp>
      </p:grpSp>
      <p:pic>
        <p:nvPicPr>
          <p:cNvPr id="23" name="PA-图片 22" descr="图片包含 游戏机&#10;&#10;描述已自动生成">
            <a:extLst>
              <a:ext uri="{FF2B5EF4-FFF2-40B4-BE49-F238E27FC236}">
                <a16:creationId xmlns:a16="http://schemas.microsoft.com/office/drawing/2014/main" id="{EF803AA5-E607-44EA-ADDB-532CBF1DF886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20989" y="5455865"/>
            <a:ext cx="3563547" cy="1435367"/>
          </a:xfrm>
          <a:prstGeom prst="rect">
            <a:avLst/>
          </a:prstGeom>
        </p:spPr>
      </p:pic>
      <p:pic>
        <p:nvPicPr>
          <p:cNvPr id="24" name="PA-图片 23" descr="图片包含 游戏机&#10;&#10;描述已自动生成">
            <a:extLst>
              <a:ext uri="{FF2B5EF4-FFF2-40B4-BE49-F238E27FC236}">
                <a16:creationId xmlns:a16="http://schemas.microsoft.com/office/drawing/2014/main" id="{55DD0980-CD6C-4ED9-9532-E26B99A2A144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82224" y="5308366"/>
            <a:ext cx="3964729" cy="1730367"/>
          </a:xfrm>
          <a:prstGeom prst="rect">
            <a:avLst/>
          </a:prstGeom>
        </p:spPr>
      </p:pic>
      <p:pic>
        <p:nvPicPr>
          <p:cNvPr id="53" name="PA-图片 52">
            <a:extLst>
              <a:ext uri="{FF2B5EF4-FFF2-40B4-BE49-F238E27FC236}">
                <a16:creationId xmlns:a16="http://schemas.microsoft.com/office/drawing/2014/main" id="{9E229EE1-007C-43ED-9614-6E79C4D05EF1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8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63327" y="3000901"/>
            <a:ext cx="7465347" cy="419925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perspectiveRelaxedModerately" fov="6600000">
              <a:rot lat="17390653" lon="0" rev="0"/>
            </a:camera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5" name="PA-图片 24" descr="图片包含 游戏机&#10;&#10;描述已自动生成">
            <a:extLst>
              <a:ext uri="{FF2B5EF4-FFF2-40B4-BE49-F238E27FC236}">
                <a16:creationId xmlns:a16="http://schemas.microsoft.com/office/drawing/2014/main" id="{E5B1B1DC-C2BB-422C-A821-B7E30DDE390F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07615" y="3483286"/>
            <a:ext cx="3964729" cy="1730367"/>
          </a:xfrm>
          <a:prstGeom prst="rect">
            <a:avLst/>
          </a:prstGeom>
        </p:spPr>
      </p:pic>
      <p:pic>
        <p:nvPicPr>
          <p:cNvPr id="26" name="PA-图片 25" descr="图片包含 游戏机&#10;&#10;描述已自动生成">
            <a:extLst>
              <a:ext uri="{FF2B5EF4-FFF2-40B4-BE49-F238E27FC236}">
                <a16:creationId xmlns:a16="http://schemas.microsoft.com/office/drawing/2014/main" id="{6C908CAD-DFE4-4BD6-9E27-064933681505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8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649" y="5842194"/>
            <a:ext cx="3964729" cy="1730367"/>
          </a:xfrm>
          <a:prstGeom prst="rect">
            <a:avLst/>
          </a:prstGeom>
        </p:spPr>
      </p:pic>
      <p:pic>
        <p:nvPicPr>
          <p:cNvPr id="27" name="PA-图片 26" descr="图片包含 游戏机&#10;&#10;描述已自动生成">
            <a:extLst>
              <a:ext uri="{FF2B5EF4-FFF2-40B4-BE49-F238E27FC236}">
                <a16:creationId xmlns:a16="http://schemas.microsoft.com/office/drawing/2014/main" id="{5A576F52-CFA4-4CC3-A898-A083449E745C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3677" y="5816028"/>
            <a:ext cx="3964729" cy="1730367"/>
          </a:xfrm>
          <a:prstGeom prst="rect">
            <a:avLst/>
          </a:prstGeom>
        </p:spPr>
      </p:pic>
      <p:pic>
        <p:nvPicPr>
          <p:cNvPr id="28" name="PA-图片 27" descr="图片包含 游戏机&#10;&#10;描述已自动生成">
            <a:extLst>
              <a:ext uri="{FF2B5EF4-FFF2-40B4-BE49-F238E27FC236}">
                <a16:creationId xmlns:a16="http://schemas.microsoft.com/office/drawing/2014/main" id="{7FAD0503-9958-4770-8761-3106EA37A246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8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5030" y="5656722"/>
            <a:ext cx="3964729" cy="1730367"/>
          </a:xfrm>
          <a:prstGeom prst="rect">
            <a:avLst/>
          </a:prstGeom>
        </p:spPr>
      </p:pic>
      <p:pic>
        <p:nvPicPr>
          <p:cNvPr id="29" name="PA-图片 28" descr="图片包含 游戏机&#10;&#10;描述已自动生成">
            <a:extLst>
              <a:ext uri="{FF2B5EF4-FFF2-40B4-BE49-F238E27FC236}">
                <a16:creationId xmlns:a16="http://schemas.microsoft.com/office/drawing/2014/main" id="{25075341-1416-424D-B0AC-311A3F1F6617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8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5079" y="5663921"/>
            <a:ext cx="3964729" cy="1730367"/>
          </a:xfrm>
          <a:prstGeom prst="rect">
            <a:avLst/>
          </a:prstGeom>
        </p:spPr>
      </p:pic>
      <p:pic>
        <p:nvPicPr>
          <p:cNvPr id="30" name="PA-图片 29" descr="图片包含 游戏机&#10;&#10;描述已自动生成">
            <a:extLst>
              <a:ext uri="{FF2B5EF4-FFF2-40B4-BE49-F238E27FC236}">
                <a16:creationId xmlns:a16="http://schemas.microsoft.com/office/drawing/2014/main" id="{B349B60D-59C1-4E50-A93F-A1B5BE1F2C3F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8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0571" y="5620499"/>
            <a:ext cx="3964729" cy="1730367"/>
          </a:xfrm>
          <a:prstGeom prst="rect">
            <a:avLst/>
          </a:prstGeom>
        </p:spPr>
      </p:pic>
      <p:pic>
        <p:nvPicPr>
          <p:cNvPr id="31" name="PA-图片 30" descr="图片包含 游戏机&#10;&#10;描述已自动生成">
            <a:extLst>
              <a:ext uri="{FF2B5EF4-FFF2-40B4-BE49-F238E27FC236}">
                <a16:creationId xmlns:a16="http://schemas.microsoft.com/office/drawing/2014/main" id="{BF20AE73-2E62-4A15-A7DE-075CF0F2FFB4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8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3954" y="5609826"/>
            <a:ext cx="3964729" cy="1730367"/>
          </a:xfrm>
          <a:prstGeom prst="rect">
            <a:avLst/>
          </a:prstGeom>
        </p:spPr>
      </p:pic>
      <p:pic>
        <p:nvPicPr>
          <p:cNvPr id="32" name="PA-图片 31" descr="图片包含 游戏机&#10;&#10;描述已自动生成">
            <a:extLst>
              <a:ext uri="{FF2B5EF4-FFF2-40B4-BE49-F238E27FC236}">
                <a16:creationId xmlns:a16="http://schemas.microsoft.com/office/drawing/2014/main" id="{08F746F1-B232-47A1-9367-81533639428F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8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1589" y="5841668"/>
            <a:ext cx="3964729" cy="1730367"/>
          </a:xfrm>
          <a:prstGeom prst="rect">
            <a:avLst/>
          </a:prstGeom>
        </p:spPr>
      </p:pic>
      <p:pic>
        <p:nvPicPr>
          <p:cNvPr id="33" name="PA-图片 32" descr="图片包含 游戏机&#10;&#10;描述已自动生成">
            <a:extLst>
              <a:ext uri="{FF2B5EF4-FFF2-40B4-BE49-F238E27FC236}">
                <a16:creationId xmlns:a16="http://schemas.microsoft.com/office/drawing/2014/main" id="{B5E22438-B614-448A-A6EC-F89640899A85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8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9620" y="5611762"/>
            <a:ext cx="3964729" cy="1730367"/>
          </a:xfrm>
          <a:prstGeom prst="rect">
            <a:avLst/>
          </a:prstGeom>
        </p:spPr>
      </p:pic>
      <p:pic>
        <p:nvPicPr>
          <p:cNvPr id="34" name="PA-图片 33" descr="图片包含 游戏机&#10;&#10;描述已自动生成">
            <a:extLst>
              <a:ext uri="{FF2B5EF4-FFF2-40B4-BE49-F238E27FC236}">
                <a16:creationId xmlns:a16="http://schemas.microsoft.com/office/drawing/2014/main" id="{140A4789-1966-440C-9FC7-B79604176CCF}"/>
              </a:ext>
            </a:extLst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8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94614" y="5617083"/>
            <a:ext cx="3964729" cy="1730367"/>
          </a:xfrm>
          <a:prstGeom prst="rect">
            <a:avLst/>
          </a:prstGeom>
        </p:spPr>
      </p:pic>
      <p:pic>
        <p:nvPicPr>
          <p:cNvPr id="35" name="PA-图片 34" descr="图片包含 游戏机&#10;&#10;描述已自动生成">
            <a:extLst>
              <a:ext uri="{FF2B5EF4-FFF2-40B4-BE49-F238E27FC236}">
                <a16:creationId xmlns:a16="http://schemas.microsoft.com/office/drawing/2014/main" id="{F160E924-9400-48A5-A11A-A2C575F48CC1}"/>
              </a:ext>
            </a:extLst>
          </p:cNvPr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8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9860" y="5904053"/>
            <a:ext cx="3964729" cy="1730367"/>
          </a:xfrm>
          <a:prstGeom prst="rect">
            <a:avLst/>
          </a:prstGeom>
        </p:spPr>
      </p:pic>
      <p:pic>
        <p:nvPicPr>
          <p:cNvPr id="36" name="PA-图片 35" descr="绿色的灯光&#10;&#10;描述已自动生成">
            <a:extLst>
              <a:ext uri="{FF2B5EF4-FFF2-40B4-BE49-F238E27FC236}">
                <a16:creationId xmlns:a16="http://schemas.microsoft.com/office/drawing/2014/main" id="{B6803F3B-8C0C-420E-A9B8-D34A263A0485}"/>
              </a:ext>
            </a:extLst>
          </p:cNvPr>
          <p:cNvPicPr>
            <a:picLocks noChangeAspect="1"/>
          </p:cNvPicPr>
          <p:nvPr>
            <p:custDataLst>
              <p:tags r:id="rId18"/>
            </p:custDataLst>
          </p:nvPr>
        </p:nvPicPr>
        <p:blipFill rotWithShape="1">
          <a:blip r:embed="rId8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6879"/>
          <a:stretch/>
        </p:blipFill>
        <p:spPr>
          <a:xfrm>
            <a:off x="9411851" y="5005112"/>
            <a:ext cx="3109070" cy="3034824"/>
          </a:xfrm>
          <a:prstGeom prst="rect">
            <a:avLst/>
          </a:prstGeom>
        </p:spPr>
      </p:pic>
      <p:grpSp>
        <p:nvGrpSpPr>
          <p:cNvPr id="37" name="PA-组合 36">
            <a:extLst>
              <a:ext uri="{FF2B5EF4-FFF2-40B4-BE49-F238E27FC236}">
                <a16:creationId xmlns:a16="http://schemas.microsoft.com/office/drawing/2014/main" id="{8E05FB14-8821-4DC4-98C8-015CD59D2B8F}"/>
              </a:ext>
            </a:extLst>
          </p:cNvPr>
          <p:cNvGrpSpPr/>
          <p:nvPr>
            <p:custDataLst>
              <p:tags r:id="rId19"/>
            </p:custDataLst>
          </p:nvPr>
        </p:nvGrpSpPr>
        <p:grpSpPr>
          <a:xfrm>
            <a:off x="10169753" y="5684986"/>
            <a:ext cx="3563547" cy="1435367"/>
            <a:chOff x="9681588" y="5799505"/>
            <a:chExt cx="3563547" cy="1435367"/>
          </a:xfrm>
        </p:grpSpPr>
        <p:pic>
          <p:nvPicPr>
            <p:cNvPr id="38" name="PA-图片 37" descr="图片包含 游戏机&#10;&#10;描述已自动生成">
              <a:extLst>
                <a:ext uri="{FF2B5EF4-FFF2-40B4-BE49-F238E27FC236}">
                  <a16:creationId xmlns:a16="http://schemas.microsoft.com/office/drawing/2014/main" id="{94528BB0-3A8F-4AB1-BE5D-2A1BCA84ED94}"/>
                </a:ext>
              </a:extLst>
            </p:cNvPr>
            <p:cNvPicPr>
              <a:picLocks noChangeAspect="1"/>
            </p:cNvPicPr>
            <p:nvPr>
              <p:custDataLst>
                <p:tags r:id="rId66"/>
              </p:custDataLst>
            </p:nvPr>
          </p:nvPicPr>
          <p:blipFill>
            <a:blip r:embed="rId8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81588" y="5799505"/>
              <a:ext cx="3563547" cy="1435367"/>
            </a:xfrm>
            <a:prstGeom prst="rect">
              <a:avLst/>
            </a:prstGeom>
          </p:spPr>
        </p:pic>
        <p:pic>
          <p:nvPicPr>
            <p:cNvPr id="39" name="PA-图片 38" descr="图片包含 游戏机&#10;&#10;描述已自动生成">
              <a:extLst>
                <a:ext uri="{FF2B5EF4-FFF2-40B4-BE49-F238E27FC236}">
                  <a16:creationId xmlns:a16="http://schemas.microsoft.com/office/drawing/2014/main" id="{C5085E45-0CFB-4788-A6CD-1E985C0F8308}"/>
                </a:ext>
              </a:extLst>
            </p:cNvPr>
            <p:cNvPicPr>
              <a:picLocks noChangeAspect="1"/>
            </p:cNvPicPr>
            <p:nvPr>
              <p:custDataLst>
                <p:tags r:id="rId67"/>
              </p:custDataLst>
            </p:nvPr>
          </p:nvPicPr>
          <p:blipFill>
            <a:blip r:embed="rId8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81588" y="5799505"/>
              <a:ext cx="3563547" cy="1435367"/>
            </a:xfrm>
            <a:prstGeom prst="rect">
              <a:avLst/>
            </a:prstGeom>
          </p:spPr>
        </p:pic>
      </p:grpSp>
      <p:pic>
        <p:nvPicPr>
          <p:cNvPr id="41" name="PA-图片 40" descr="图片包含 武器, 烟, 照片, 堆&#10;&#10;描述已自动生成">
            <a:extLst>
              <a:ext uri="{FF2B5EF4-FFF2-40B4-BE49-F238E27FC236}">
                <a16:creationId xmlns:a16="http://schemas.microsoft.com/office/drawing/2014/main" id="{F71F69EB-D292-4C68-9609-ECE1E158A6A3}"/>
              </a:ext>
            </a:extLst>
          </p:cNvPr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8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09341" y="6100622"/>
            <a:ext cx="6592178" cy="1411891"/>
          </a:xfrm>
          <a:prstGeom prst="rect">
            <a:avLst/>
          </a:prstGeom>
        </p:spPr>
      </p:pic>
      <p:pic>
        <p:nvPicPr>
          <p:cNvPr id="42" name="PA-图片 41" descr="图片包含 游戏机&#10;&#10;描述已自动生成">
            <a:extLst>
              <a:ext uri="{FF2B5EF4-FFF2-40B4-BE49-F238E27FC236}">
                <a16:creationId xmlns:a16="http://schemas.microsoft.com/office/drawing/2014/main" id="{85FC714A-656D-40E4-855C-7FB075DE9CB4}"/>
              </a:ext>
            </a:extLst>
          </p:cNvPr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8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2260" y="6056453"/>
            <a:ext cx="5715000" cy="1730367"/>
          </a:xfrm>
          <a:prstGeom prst="rect">
            <a:avLst/>
          </a:prstGeom>
        </p:spPr>
      </p:pic>
      <p:pic>
        <p:nvPicPr>
          <p:cNvPr id="43" name="PA-图片 42" descr="图片包含 游戏机&#10;&#10;描述已自动生成">
            <a:extLst>
              <a:ext uri="{FF2B5EF4-FFF2-40B4-BE49-F238E27FC236}">
                <a16:creationId xmlns:a16="http://schemas.microsoft.com/office/drawing/2014/main" id="{3455E0AF-B57C-4A6A-BE38-AF2543C10704}"/>
              </a:ext>
            </a:extLst>
          </p:cNvPr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8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93989" y="5994068"/>
            <a:ext cx="3964729" cy="1730367"/>
          </a:xfrm>
          <a:prstGeom prst="rect">
            <a:avLst/>
          </a:prstGeom>
        </p:spPr>
      </p:pic>
      <p:pic>
        <p:nvPicPr>
          <p:cNvPr id="44" name="PA-图片 43" descr="图片包含 游戏机&#10;&#10;描述已自动生成">
            <a:extLst>
              <a:ext uri="{FF2B5EF4-FFF2-40B4-BE49-F238E27FC236}">
                <a16:creationId xmlns:a16="http://schemas.microsoft.com/office/drawing/2014/main" id="{F9B4E388-A0A8-4B56-90D3-220F7116283B}"/>
              </a:ext>
            </a:extLst>
          </p:cNvPr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8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66227" y="6170517"/>
            <a:ext cx="3964729" cy="1730367"/>
          </a:xfrm>
          <a:prstGeom prst="rect">
            <a:avLst/>
          </a:prstGeom>
        </p:spPr>
      </p:pic>
      <p:grpSp>
        <p:nvGrpSpPr>
          <p:cNvPr id="17" name="PA-组合 16">
            <a:extLst>
              <a:ext uri="{FF2B5EF4-FFF2-40B4-BE49-F238E27FC236}">
                <a16:creationId xmlns:a16="http://schemas.microsoft.com/office/drawing/2014/main" id="{859C0A0B-4C63-4F41-9283-AA04FB36888D}"/>
              </a:ext>
            </a:extLst>
          </p:cNvPr>
          <p:cNvGrpSpPr/>
          <p:nvPr>
            <p:custDataLst>
              <p:tags r:id="rId24"/>
            </p:custDataLst>
          </p:nvPr>
        </p:nvGrpSpPr>
        <p:grpSpPr>
          <a:xfrm>
            <a:off x="9529219" y="3859128"/>
            <a:ext cx="845904" cy="1430567"/>
            <a:chOff x="8850521" y="3167467"/>
            <a:chExt cx="845904" cy="1430567"/>
          </a:xfrm>
        </p:grpSpPr>
        <p:pic>
          <p:nvPicPr>
            <p:cNvPr id="58" name="PA-图片 57">
              <a:extLst>
                <a:ext uri="{FF2B5EF4-FFF2-40B4-BE49-F238E27FC236}">
                  <a16:creationId xmlns:a16="http://schemas.microsoft.com/office/drawing/2014/main" id="{8734026C-8DEA-49B5-8B3D-F2BC65681C86}"/>
                </a:ext>
              </a:extLst>
            </p:cNvPr>
            <p:cNvPicPr>
              <a:picLocks noChangeAspect="1"/>
            </p:cNvPicPr>
            <p:nvPr>
              <p:custDataLst>
                <p:tags r:id="rId62"/>
              </p:custDataLst>
            </p:nvPr>
          </p:nvPicPr>
          <p:blipFill>
            <a:blip r:embed="rId88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8345696" y="3818983"/>
              <a:ext cx="1123950" cy="114300"/>
            </a:xfrm>
            <a:prstGeom prst="rect">
              <a:avLst/>
            </a:prstGeom>
          </p:spPr>
        </p:pic>
        <p:pic>
          <p:nvPicPr>
            <p:cNvPr id="59" name="PA-图片 58">
              <a:extLst>
                <a:ext uri="{FF2B5EF4-FFF2-40B4-BE49-F238E27FC236}">
                  <a16:creationId xmlns:a16="http://schemas.microsoft.com/office/drawing/2014/main" id="{977440F5-44E1-401A-9C0F-926B1B82E890}"/>
                </a:ext>
              </a:extLst>
            </p:cNvPr>
            <p:cNvPicPr>
              <a:picLocks noChangeAspect="1"/>
            </p:cNvPicPr>
            <p:nvPr>
              <p:custDataLst>
                <p:tags r:id="rId63"/>
              </p:custDataLst>
            </p:nvPr>
          </p:nvPicPr>
          <p:blipFill>
            <a:blip r:embed="rId88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8531200" y="3978909"/>
              <a:ext cx="1123950" cy="114300"/>
            </a:xfrm>
            <a:prstGeom prst="rect">
              <a:avLst/>
            </a:prstGeom>
          </p:spPr>
        </p:pic>
        <p:pic>
          <p:nvPicPr>
            <p:cNvPr id="60" name="PA-图片 59">
              <a:extLst>
                <a:ext uri="{FF2B5EF4-FFF2-40B4-BE49-F238E27FC236}">
                  <a16:creationId xmlns:a16="http://schemas.microsoft.com/office/drawing/2014/main" id="{00D4ACE1-374D-4EEB-947B-65DAD3322DB0}"/>
                </a:ext>
              </a:extLst>
            </p:cNvPr>
            <p:cNvPicPr>
              <a:picLocks noChangeAspect="1"/>
            </p:cNvPicPr>
            <p:nvPr>
              <p:custDataLst>
                <p:tags r:id="rId64"/>
              </p:custDataLst>
            </p:nvPr>
          </p:nvPicPr>
          <p:blipFill>
            <a:blip r:embed="rId88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8777496" y="3672292"/>
              <a:ext cx="1123950" cy="114300"/>
            </a:xfrm>
            <a:prstGeom prst="rect">
              <a:avLst/>
            </a:prstGeom>
          </p:spPr>
        </p:pic>
        <p:pic>
          <p:nvPicPr>
            <p:cNvPr id="61" name="PA-图片 60">
              <a:extLst>
                <a:ext uri="{FF2B5EF4-FFF2-40B4-BE49-F238E27FC236}">
                  <a16:creationId xmlns:a16="http://schemas.microsoft.com/office/drawing/2014/main" id="{A6809BDB-8294-4EA2-A189-94CA672568DB}"/>
                </a:ext>
              </a:extLst>
            </p:cNvPr>
            <p:cNvPicPr>
              <a:picLocks noChangeAspect="1"/>
            </p:cNvPicPr>
            <p:nvPr>
              <p:custDataLst>
                <p:tags r:id="rId65"/>
              </p:custDataLst>
            </p:nvPr>
          </p:nvPicPr>
          <p:blipFill>
            <a:blip r:embed="rId88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9077300" y="3978909"/>
              <a:ext cx="1123950" cy="114300"/>
            </a:xfrm>
            <a:prstGeom prst="rect">
              <a:avLst/>
            </a:prstGeom>
          </p:spPr>
        </p:pic>
      </p:grpSp>
      <p:grpSp>
        <p:nvGrpSpPr>
          <p:cNvPr id="126" name="PA-组合 6">
            <a:extLst>
              <a:ext uri="{FF2B5EF4-FFF2-40B4-BE49-F238E27FC236}">
                <a16:creationId xmlns:a16="http://schemas.microsoft.com/office/drawing/2014/main" id="{5C32BA62-8A26-43E8-85E3-8742FA87F786}"/>
              </a:ext>
            </a:extLst>
          </p:cNvPr>
          <p:cNvGrpSpPr/>
          <p:nvPr>
            <p:custDataLst>
              <p:tags r:id="rId25"/>
            </p:custDataLst>
          </p:nvPr>
        </p:nvGrpSpPr>
        <p:grpSpPr>
          <a:xfrm>
            <a:off x="613922" y="2106489"/>
            <a:ext cx="3223146" cy="1587220"/>
            <a:chOff x="2215735" y="2641938"/>
            <a:chExt cx="3223146" cy="1587220"/>
          </a:xfrm>
        </p:grpSpPr>
        <p:grpSp>
          <p:nvGrpSpPr>
            <p:cNvPr id="127" name="组合 126">
              <a:extLst>
                <a:ext uri="{FF2B5EF4-FFF2-40B4-BE49-F238E27FC236}">
                  <a16:creationId xmlns:a16="http://schemas.microsoft.com/office/drawing/2014/main" id="{D94252D9-FA39-456C-AFD1-F9004A5BDD86}"/>
                </a:ext>
              </a:extLst>
            </p:cNvPr>
            <p:cNvGrpSpPr/>
            <p:nvPr/>
          </p:nvGrpSpPr>
          <p:grpSpPr>
            <a:xfrm>
              <a:off x="2215735" y="3627696"/>
              <a:ext cx="3223146" cy="601462"/>
              <a:chOff x="2401824" y="1950460"/>
              <a:chExt cx="3223146" cy="460942"/>
            </a:xfrm>
            <a:solidFill>
              <a:schemeClr val="bg1"/>
            </a:solidFill>
            <a:effectLst>
              <a:outerShdw blurRad="101600" dist="38100" dir="270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131" name="PA-矩形 322">
                <a:extLst>
                  <a:ext uri="{FF2B5EF4-FFF2-40B4-BE49-F238E27FC236}">
                    <a16:creationId xmlns:a16="http://schemas.microsoft.com/office/drawing/2014/main" id="{7312D00A-FCAB-4719-8C74-5EB3779AB727}"/>
                  </a:ext>
                </a:extLst>
              </p:cNvPr>
              <p:cNvSpPr/>
              <p:nvPr>
                <p:custDataLst>
                  <p:tags r:id="rId60"/>
                </p:custDataLst>
              </p:nvPr>
            </p:nvSpPr>
            <p:spPr>
              <a:xfrm>
                <a:off x="2401824" y="2061421"/>
                <a:ext cx="3223146" cy="34998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32" name="PA-直角三角形 323">
                <a:extLst>
                  <a:ext uri="{FF2B5EF4-FFF2-40B4-BE49-F238E27FC236}">
                    <a16:creationId xmlns:a16="http://schemas.microsoft.com/office/drawing/2014/main" id="{DE86ECFD-CE9F-407A-B0C6-D2384DEF3610}"/>
                  </a:ext>
                </a:extLst>
              </p:cNvPr>
              <p:cNvSpPr/>
              <p:nvPr>
                <p:custDataLst>
                  <p:tags r:id="rId61"/>
                </p:custDataLst>
              </p:nvPr>
            </p:nvSpPr>
            <p:spPr>
              <a:xfrm>
                <a:off x="2401824" y="1950460"/>
                <a:ext cx="256592" cy="214902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128" name="PA-文本框 324">
              <a:extLst>
                <a:ext uri="{FF2B5EF4-FFF2-40B4-BE49-F238E27FC236}">
                  <a16:creationId xmlns:a16="http://schemas.microsoft.com/office/drawing/2014/main" id="{16C4139C-4EB3-49A3-81C0-593CF2582C8E}"/>
                </a:ext>
              </a:extLst>
            </p:cNvPr>
            <p:cNvSpPr txBox="1"/>
            <p:nvPr>
              <p:custDataLst>
                <p:tags r:id="rId57"/>
              </p:custDataLst>
            </p:nvPr>
          </p:nvSpPr>
          <p:spPr>
            <a:xfrm>
              <a:off x="2310486" y="3829047"/>
              <a:ext cx="3120338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b="1" spc="600" dirty="0">
                  <a:gradFill>
                    <a:gsLst>
                      <a:gs pos="100000">
                        <a:srgbClr val="2C9038"/>
                      </a:gs>
                      <a:gs pos="0">
                        <a:srgbClr val="257B30"/>
                      </a:gs>
                    </a:gsLst>
                    <a:lin ang="5400000" scaled="1"/>
                  </a:gra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</a:rPr>
                <a:t>运维优化半径</a:t>
              </a:r>
            </a:p>
          </p:txBody>
        </p:sp>
        <p:sp>
          <p:nvSpPr>
            <p:cNvPr id="129" name="PA-圆角矩形 5">
              <a:extLst>
                <a:ext uri="{FF2B5EF4-FFF2-40B4-BE49-F238E27FC236}">
                  <a16:creationId xmlns:a16="http://schemas.microsoft.com/office/drawing/2014/main" id="{D0D9BDF6-3D59-4A46-8232-DBE3DEEE4802}"/>
                </a:ext>
              </a:extLst>
            </p:cNvPr>
            <p:cNvSpPr/>
            <p:nvPr>
              <p:custDataLst>
                <p:tags r:id="rId58"/>
              </p:custDataLst>
            </p:nvPr>
          </p:nvSpPr>
          <p:spPr>
            <a:xfrm>
              <a:off x="2474371" y="2641938"/>
              <a:ext cx="1122893" cy="1122893"/>
            </a:xfrm>
            <a:prstGeom prst="roundRect">
              <a:avLst>
                <a:gd name="adj" fmla="val 4161"/>
              </a:avLst>
            </a:prstGeom>
            <a:gradFill>
              <a:gsLst>
                <a:gs pos="0">
                  <a:schemeClr val="bg1">
                    <a:alpha val="51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rgbClr val="2C9038">
                      <a:alpha val="51000"/>
                    </a:srgbClr>
                  </a:gs>
                  <a:gs pos="100000">
                    <a:srgbClr val="2C9038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30" name="PA-iconfont-10187-1761427">
              <a:extLst>
                <a:ext uri="{FF2B5EF4-FFF2-40B4-BE49-F238E27FC236}">
                  <a16:creationId xmlns:a16="http://schemas.microsoft.com/office/drawing/2014/main" id="{788A6B66-89D6-434D-A306-EDC9F3CA9030}"/>
                </a:ext>
              </a:extLst>
            </p:cNvPr>
            <p:cNvSpPr/>
            <p:nvPr>
              <p:custDataLst>
                <p:tags r:id="rId59"/>
              </p:custDataLst>
            </p:nvPr>
          </p:nvSpPr>
          <p:spPr>
            <a:xfrm>
              <a:off x="2733053" y="2962937"/>
              <a:ext cx="605527" cy="627328"/>
            </a:xfrm>
            <a:custGeom>
              <a:avLst/>
              <a:gdLst>
                <a:gd name="connsiteX0" fmla="*/ 219760 w 459614"/>
                <a:gd name="connsiteY0" fmla="*/ 351028 h 476161"/>
                <a:gd name="connsiteX1" fmla="*/ 214682 w 459614"/>
                <a:gd name="connsiteY1" fmla="*/ 364428 h 476161"/>
                <a:gd name="connsiteX2" fmla="*/ 220776 w 459614"/>
                <a:gd name="connsiteY2" fmla="*/ 389479 h 476161"/>
                <a:gd name="connsiteX3" fmla="*/ 238812 w 459614"/>
                <a:gd name="connsiteY3" fmla="*/ 351880 h 476161"/>
                <a:gd name="connsiteX4" fmla="*/ 252138 w 459614"/>
                <a:gd name="connsiteY4" fmla="*/ 352673 h 476161"/>
                <a:gd name="connsiteX5" fmla="*/ 224822 w 459614"/>
                <a:gd name="connsiteY5" fmla="*/ 409815 h 476161"/>
                <a:gd name="connsiteX6" fmla="*/ 219443 w 459614"/>
                <a:gd name="connsiteY6" fmla="*/ 412530 h 476161"/>
                <a:gd name="connsiteX7" fmla="*/ 214016 w 459614"/>
                <a:gd name="connsiteY7" fmla="*/ 407767 h 476161"/>
                <a:gd name="connsiteX8" fmla="*/ 203162 w 459614"/>
                <a:gd name="connsiteY8" fmla="*/ 365095 h 476161"/>
                <a:gd name="connsiteX9" fmla="*/ 203162 w 459614"/>
                <a:gd name="connsiteY9" fmla="*/ 361714 h 476161"/>
                <a:gd name="connsiteX10" fmla="*/ 206938 w 459614"/>
                <a:gd name="connsiteY10" fmla="*/ 351791 h 476161"/>
                <a:gd name="connsiteX11" fmla="*/ 211444 w 459614"/>
                <a:gd name="connsiteY11" fmla="*/ 339952 h 476161"/>
                <a:gd name="connsiteX12" fmla="*/ 206938 w 459614"/>
                <a:gd name="connsiteY12" fmla="*/ 351791 h 476161"/>
                <a:gd name="connsiteX13" fmla="*/ 137040 w 459614"/>
                <a:gd name="connsiteY13" fmla="*/ 355950 h 476161"/>
                <a:gd name="connsiteX14" fmla="*/ 12190 w 459614"/>
                <a:gd name="connsiteY14" fmla="*/ 407072 h 476161"/>
                <a:gd name="connsiteX15" fmla="*/ 222134 w 459614"/>
                <a:gd name="connsiteY15" fmla="*/ 463258 h 476161"/>
                <a:gd name="connsiteX16" fmla="*/ 432029 w 459614"/>
                <a:gd name="connsiteY16" fmla="*/ 407072 h 476161"/>
                <a:gd name="connsiteX17" fmla="*/ 307200 w 459614"/>
                <a:gd name="connsiteY17" fmla="*/ 355950 h 476161"/>
                <a:gd name="connsiteX18" fmla="*/ 252138 w 459614"/>
                <a:gd name="connsiteY18" fmla="*/ 352673 h 476161"/>
                <a:gd name="connsiteX19" fmla="*/ 257569 w 459614"/>
                <a:gd name="connsiteY19" fmla="*/ 341312 h 476161"/>
                <a:gd name="connsiteX20" fmla="*/ 302255 w 459614"/>
                <a:gd name="connsiteY20" fmla="*/ 343767 h 476161"/>
                <a:gd name="connsiteX21" fmla="*/ 402337 w 459614"/>
                <a:gd name="connsiteY21" fmla="*/ 366478 h 476161"/>
                <a:gd name="connsiteX22" fmla="*/ 419024 w 459614"/>
                <a:gd name="connsiteY22" fmla="*/ 375251 h 476161"/>
                <a:gd name="connsiteX23" fmla="*/ 436753 w 459614"/>
                <a:gd name="connsiteY23" fmla="*/ 410482 h 476161"/>
                <a:gd name="connsiteX24" fmla="*/ 442180 w 459614"/>
                <a:gd name="connsiteY24" fmla="*/ 413863 h 476161"/>
                <a:gd name="connsiteX25" fmla="*/ 442214 w 459614"/>
                <a:gd name="connsiteY25" fmla="*/ 413834 h 476161"/>
                <a:gd name="connsiteX26" fmla="*/ 439092 w 459614"/>
                <a:gd name="connsiteY26" fmla="*/ 423324 h 476161"/>
                <a:gd name="connsiteX27" fmla="*/ 222134 w 459614"/>
                <a:gd name="connsiteY27" fmla="*/ 476161 h 476161"/>
                <a:gd name="connsiteX28" fmla="*/ 0 w 459614"/>
                <a:gd name="connsiteY28" fmla="*/ 407739 h 476161"/>
                <a:gd name="connsiteX29" fmla="*/ 141985 w 459614"/>
                <a:gd name="connsiteY29" fmla="*/ 343767 h 476161"/>
                <a:gd name="connsiteX30" fmla="*/ 224139 w 459614"/>
                <a:gd name="connsiteY30" fmla="*/ 339474 h 476161"/>
                <a:gd name="connsiteX31" fmla="*/ 244233 w 459614"/>
                <a:gd name="connsiteY31" fmla="*/ 340579 h 476161"/>
                <a:gd name="connsiteX32" fmla="*/ 238812 w 459614"/>
                <a:gd name="connsiteY32" fmla="*/ 351880 h 476161"/>
                <a:gd name="connsiteX33" fmla="*/ 222134 w 459614"/>
                <a:gd name="connsiteY33" fmla="*/ 350887 h 476161"/>
                <a:gd name="connsiteX34" fmla="*/ 219760 w 459614"/>
                <a:gd name="connsiteY34" fmla="*/ 351028 h 476161"/>
                <a:gd name="connsiteX35" fmla="*/ 321648 w 459614"/>
                <a:gd name="connsiteY35" fmla="*/ 202571 h 476161"/>
                <a:gd name="connsiteX36" fmla="*/ 322351 w 459614"/>
                <a:gd name="connsiteY36" fmla="*/ 204587 h 476161"/>
                <a:gd name="connsiteX37" fmla="*/ 336564 w 459614"/>
                <a:gd name="connsiteY37" fmla="*/ 204587 h 476161"/>
                <a:gd name="connsiteX38" fmla="*/ 335881 w 459614"/>
                <a:gd name="connsiteY38" fmla="*/ 206598 h 476161"/>
                <a:gd name="connsiteX39" fmla="*/ 336548 w 459614"/>
                <a:gd name="connsiteY39" fmla="*/ 211360 h 476161"/>
                <a:gd name="connsiteX40" fmla="*/ 338912 w 459614"/>
                <a:gd name="connsiteY40" fmla="*/ 216058 h 476161"/>
                <a:gd name="connsiteX41" fmla="*/ 318304 w 459614"/>
                <a:gd name="connsiteY41" fmla="*/ 216058 h 476161"/>
                <a:gd name="connsiteX42" fmla="*/ 317670 w 459614"/>
                <a:gd name="connsiteY42" fmla="*/ 215586 h 476161"/>
                <a:gd name="connsiteX43" fmla="*/ 321648 w 459614"/>
                <a:gd name="connsiteY43" fmla="*/ 207265 h 476161"/>
                <a:gd name="connsiteX44" fmla="*/ 367014 w 459614"/>
                <a:gd name="connsiteY44" fmla="*/ 153782 h 476161"/>
                <a:gd name="connsiteX45" fmla="*/ 348068 w 459614"/>
                <a:gd name="connsiteY45" fmla="*/ 207979 h 476161"/>
                <a:gd name="connsiteX46" fmla="*/ 440799 w 459614"/>
                <a:gd name="connsiteY46" fmla="*/ 390860 h 476161"/>
                <a:gd name="connsiteX47" fmla="*/ 448273 w 459614"/>
                <a:gd name="connsiteY47" fmla="*/ 364428 h 476161"/>
                <a:gd name="connsiteX48" fmla="*/ 287625 w 459614"/>
                <a:gd name="connsiteY48" fmla="*/ 139757 h 476161"/>
                <a:gd name="connsiteX49" fmla="*/ 312876 w 459614"/>
                <a:gd name="connsiteY49" fmla="*/ 212012 h 476161"/>
                <a:gd name="connsiteX50" fmla="*/ 317670 w 459614"/>
                <a:gd name="connsiteY50" fmla="*/ 215586 h 476161"/>
                <a:gd name="connsiteX51" fmla="*/ 257569 w 459614"/>
                <a:gd name="connsiteY51" fmla="*/ 341312 h 476161"/>
                <a:gd name="connsiteX52" fmla="*/ 244233 w 459614"/>
                <a:gd name="connsiteY52" fmla="*/ 340579 h 476161"/>
                <a:gd name="connsiteX53" fmla="*/ 309461 w 459614"/>
                <a:gd name="connsiteY53" fmla="*/ 204598 h 476161"/>
                <a:gd name="connsiteX54" fmla="*/ 293228 w 459614"/>
                <a:gd name="connsiteY54" fmla="*/ 157163 h 476161"/>
                <a:gd name="connsiteX55" fmla="*/ 224139 w 459614"/>
                <a:gd name="connsiteY55" fmla="*/ 339474 h 476161"/>
                <a:gd name="connsiteX56" fmla="*/ 222134 w 459614"/>
                <a:gd name="connsiteY56" fmla="*/ 339364 h 476161"/>
                <a:gd name="connsiteX57" fmla="*/ 211444 w 459614"/>
                <a:gd name="connsiteY57" fmla="*/ 339952 h 476161"/>
                <a:gd name="connsiteX58" fmla="*/ 372120 w 459614"/>
                <a:gd name="connsiteY58" fmla="*/ 137574 h 476161"/>
                <a:gd name="connsiteX59" fmla="*/ 459079 w 459614"/>
                <a:gd name="connsiteY59" fmla="*/ 363095 h 476161"/>
                <a:gd name="connsiteX60" fmla="*/ 459079 w 459614"/>
                <a:gd name="connsiteY60" fmla="*/ 367143 h 476161"/>
                <a:gd name="connsiteX61" fmla="*/ 446893 w 459614"/>
                <a:gd name="connsiteY61" fmla="*/ 409815 h 476161"/>
                <a:gd name="connsiteX62" fmla="*/ 442214 w 459614"/>
                <a:gd name="connsiteY62" fmla="*/ 413834 h 476161"/>
                <a:gd name="connsiteX63" fmla="*/ 444219 w 459614"/>
                <a:gd name="connsiteY63" fmla="*/ 407739 h 476161"/>
                <a:gd name="connsiteX64" fmla="*/ 424658 w 459614"/>
                <a:gd name="connsiteY64" fmla="*/ 378213 h 476161"/>
                <a:gd name="connsiteX65" fmla="*/ 419024 w 459614"/>
                <a:gd name="connsiteY65" fmla="*/ 375251 h 476161"/>
                <a:gd name="connsiteX66" fmla="*/ 338912 w 459614"/>
                <a:gd name="connsiteY66" fmla="*/ 216058 h 476161"/>
                <a:gd name="connsiteX67" fmla="*/ 341349 w 459614"/>
                <a:gd name="connsiteY67" fmla="*/ 216058 h 476161"/>
                <a:gd name="connsiteX68" fmla="*/ 346063 w 459614"/>
                <a:gd name="connsiteY68" fmla="*/ 212012 h 476161"/>
                <a:gd name="connsiteX69" fmla="*/ 298826 w 459614"/>
                <a:gd name="connsiteY69" fmla="*/ 137167 h 476161"/>
                <a:gd name="connsiteX70" fmla="*/ 299322 w 459614"/>
                <a:gd name="connsiteY70" fmla="*/ 137541 h 476161"/>
                <a:gd name="connsiteX71" fmla="*/ 321648 w 459614"/>
                <a:gd name="connsiteY71" fmla="*/ 202550 h 476161"/>
                <a:gd name="connsiteX72" fmla="*/ 321648 w 459614"/>
                <a:gd name="connsiteY72" fmla="*/ 202571 h 476161"/>
                <a:gd name="connsiteX73" fmla="*/ 361187 w 459614"/>
                <a:gd name="connsiteY73" fmla="*/ 134122 h 476161"/>
                <a:gd name="connsiteX74" fmla="*/ 337254 w 459614"/>
                <a:gd name="connsiteY74" fmla="*/ 204587 h 476161"/>
                <a:gd name="connsiteX75" fmla="*/ 336564 w 459614"/>
                <a:gd name="connsiteY75" fmla="*/ 204587 h 476161"/>
                <a:gd name="connsiteX76" fmla="*/ 360254 w 459614"/>
                <a:gd name="connsiteY76" fmla="*/ 134827 h 476161"/>
                <a:gd name="connsiteX77" fmla="*/ 365681 w 459614"/>
                <a:gd name="connsiteY77" fmla="*/ 130731 h 476161"/>
                <a:gd name="connsiteX78" fmla="*/ 368305 w 459614"/>
                <a:gd name="connsiteY78" fmla="*/ 132729 h 476161"/>
                <a:gd name="connsiteX79" fmla="*/ 363034 w 459614"/>
                <a:gd name="connsiteY79" fmla="*/ 132729 h 476161"/>
                <a:gd name="connsiteX80" fmla="*/ 375043 w 459614"/>
                <a:gd name="connsiteY80" fmla="*/ 127466 h 476161"/>
                <a:gd name="connsiteX81" fmla="*/ 375203 w 459614"/>
                <a:gd name="connsiteY81" fmla="*/ 128766 h 476161"/>
                <a:gd name="connsiteX82" fmla="*/ 372120 w 459614"/>
                <a:gd name="connsiteY82" fmla="*/ 137574 h 476161"/>
                <a:gd name="connsiteX83" fmla="*/ 371060 w 459614"/>
                <a:gd name="connsiteY83" fmla="*/ 134827 h 476161"/>
                <a:gd name="connsiteX84" fmla="*/ 368305 w 459614"/>
                <a:gd name="connsiteY84" fmla="*/ 132729 h 476161"/>
                <a:gd name="connsiteX85" fmla="*/ 369775 w 459614"/>
                <a:gd name="connsiteY85" fmla="*/ 132729 h 476161"/>
                <a:gd name="connsiteX86" fmla="*/ 283943 w 459614"/>
                <a:gd name="connsiteY86" fmla="*/ 127466 h 476161"/>
                <a:gd name="connsiteX87" fmla="*/ 289212 w 459614"/>
                <a:gd name="connsiteY87" fmla="*/ 132729 h 476161"/>
                <a:gd name="connsiteX88" fmla="*/ 363034 w 459614"/>
                <a:gd name="connsiteY88" fmla="*/ 132729 h 476161"/>
                <a:gd name="connsiteX89" fmla="*/ 361187 w 459614"/>
                <a:gd name="connsiteY89" fmla="*/ 134122 h 476161"/>
                <a:gd name="connsiteX90" fmla="*/ 361633 w 459614"/>
                <a:gd name="connsiteY90" fmla="*/ 132811 h 476161"/>
                <a:gd name="connsiteX91" fmla="*/ 297306 w 459614"/>
                <a:gd name="connsiteY91" fmla="*/ 132811 h 476161"/>
                <a:gd name="connsiteX92" fmla="*/ 298826 w 459614"/>
                <a:gd name="connsiteY92" fmla="*/ 137167 h 476161"/>
                <a:gd name="connsiteX93" fmla="*/ 293895 w 459614"/>
                <a:gd name="connsiteY93" fmla="*/ 133446 h 476161"/>
                <a:gd name="connsiteX94" fmla="*/ 288468 w 459614"/>
                <a:gd name="connsiteY94" fmla="*/ 137541 h 476161"/>
                <a:gd name="connsiteX95" fmla="*/ 287625 w 459614"/>
                <a:gd name="connsiteY95" fmla="*/ 139757 h 476161"/>
                <a:gd name="connsiteX96" fmla="*/ 283784 w 459614"/>
                <a:gd name="connsiteY96" fmla="*/ 128766 h 476161"/>
                <a:gd name="connsiteX97" fmla="*/ 322402 w 459614"/>
                <a:gd name="connsiteY97" fmla="*/ 58333 h 476161"/>
                <a:gd name="connsiteX98" fmla="*/ 337771 w 459614"/>
                <a:gd name="connsiteY98" fmla="*/ 58333 h 476161"/>
                <a:gd name="connsiteX99" fmla="*/ 337214 w 459614"/>
                <a:gd name="connsiteY99" fmla="*/ 58960 h 476161"/>
                <a:gd name="connsiteX100" fmla="*/ 323028 w 459614"/>
                <a:gd name="connsiteY100" fmla="*/ 58960 h 476161"/>
                <a:gd name="connsiteX101" fmla="*/ 289212 w 459614"/>
                <a:gd name="connsiteY101" fmla="*/ 46822 h 476161"/>
                <a:gd name="connsiteX102" fmla="*/ 316935 w 459614"/>
                <a:gd name="connsiteY102" fmla="*/ 46822 h 476161"/>
                <a:gd name="connsiteX103" fmla="*/ 316935 w 459614"/>
                <a:gd name="connsiteY103" fmla="*/ 52864 h 476161"/>
                <a:gd name="connsiteX104" fmla="*/ 322402 w 459614"/>
                <a:gd name="connsiteY104" fmla="*/ 58333 h 476161"/>
                <a:gd name="connsiteX105" fmla="*/ 295306 w 459614"/>
                <a:gd name="connsiteY105" fmla="*/ 58333 h 476161"/>
                <a:gd name="connsiteX106" fmla="*/ 295306 w 459614"/>
                <a:gd name="connsiteY106" fmla="*/ 120551 h 476161"/>
                <a:gd name="connsiteX107" fmla="*/ 364347 w 459614"/>
                <a:gd name="connsiteY107" fmla="*/ 120551 h 476161"/>
                <a:gd name="connsiteX108" fmla="*/ 364347 w 459614"/>
                <a:gd name="connsiteY108" fmla="*/ 58333 h 476161"/>
                <a:gd name="connsiteX109" fmla="*/ 337771 w 459614"/>
                <a:gd name="connsiteY109" fmla="*/ 58333 h 476161"/>
                <a:gd name="connsiteX110" fmla="*/ 342641 w 459614"/>
                <a:gd name="connsiteY110" fmla="*/ 52864 h 476161"/>
                <a:gd name="connsiteX111" fmla="*/ 342641 w 459614"/>
                <a:gd name="connsiteY111" fmla="*/ 46822 h 476161"/>
                <a:gd name="connsiteX112" fmla="*/ 369775 w 459614"/>
                <a:gd name="connsiteY112" fmla="*/ 46822 h 476161"/>
                <a:gd name="connsiteX113" fmla="*/ 375869 w 459614"/>
                <a:gd name="connsiteY113" fmla="*/ 52910 h 476161"/>
                <a:gd name="connsiteX114" fmla="*/ 375869 w 459614"/>
                <a:gd name="connsiteY114" fmla="*/ 126640 h 476161"/>
                <a:gd name="connsiteX115" fmla="*/ 375043 w 459614"/>
                <a:gd name="connsiteY115" fmla="*/ 127466 h 476161"/>
                <a:gd name="connsiteX116" fmla="*/ 374536 w 459614"/>
                <a:gd name="connsiteY116" fmla="*/ 123340 h 476161"/>
                <a:gd name="connsiteX117" fmla="*/ 369775 w 459614"/>
                <a:gd name="connsiteY117" fmla="*/ 120627 h 476161"/>
                <a:gd name="connsiteX118" fmla="*/ 289212 w 459614"/>
                <a:gd name="connsiteY118" fmla="*/ 120627 h 476161"/>
                <a:gd name="connsiteX119" fmla="*/ 284450 w 459614"/>
                <a:gd name="connsiteY119" fmla="*/ 123340 h 476161"/>
                <a:gd name="connsiteX120" fmla="*/ 283943 w 459614"/>
                <a:gd name="connsiteY120" fmla="*/ 127466 h 476161"/>
                <a:gd name="connsiteX121" fmla="*/ 283117 w 459614"/>
                <a:gd name="connsiteY121" fmla="*/ 126640 h 476161"/>
                <a:gd name="connsiteX122" fmla="*/ 283117 w 459614"/>
                <a:gd name="connsiteY122" fmla="*/ 52910 h 476161"/>
                <a:gd name="connsiteX123" fmla="*/ 289212 w 459614"/>
                <a:gd name="connsiteY123" fmla="*/ 46822 h 476161"/>
                <a:gd name="connsiteX124" fmla="*/ 329788 w 459614"/>
                <a:gd name="connsiteY124" fmla="*/ 10858 h 476161"/>
                <a:gd name="connsiteX125" fmla="*/ 328407 w 459614"/>
                <a:gd name="connsiteY125" fmla="*/ 12192 h 476161"/>
                <a:gd name="connsiteX126" fmla="*/ 328407 w 459614"/>
                <a:gd name="connsiteY126" fmla="*/ 46768 h 476161"/>
                <a:gd name="connsiteX127" fmla="*/ 329121 w 459614"/>
                <a:gd name="connsiteY127" fmla="*/ 46768 h 476161"/>
                <a:gd name="connsiteX128" fmla="*/ 331121 w 459614"/>
                <a:gd name="connsiteY128" fmla="*/ 46768 h 476161"/>
                <a:gd name="connsiteX129" fmla="*/ 331121 w 459614"/>
                <a:gd name="connsiteY129" fmla="*/ 12192 h 476161"/>
                <a:gd name="connsiteX130" fmla="*/ 329788 w 459614"/>
                <a:gd name="connsiteY130" fmla="*/ 10858 h 476161"/>
                <a:gd name="connsiteX131" fmla="*/ 329788 w 459614"/>
                <a:gd name="connsiteY131" fmla="*/ 0 h 476161"/>
                <a:gd name="connsiteX132" fmla="*/ 342641 w 459614"/>
                <a:gd name="connsiteY132" fmla="*/ 12906 h 476161"/>
                <a:gd name="connsiteX133" fmla="*/ 342641 w 459614"/>
                <a:gd name="connsiteY133" fmla="*/ 46822 h 476161"/>
                <a:gd name="connsiteX134" fmla="*/ 316935 w 459614"/>
                <a:gd name="connsiteY134" fmla="*/ 46822 h 476161"/>
                <a:gd name="connsiteX135" fmla="*/ 316935 w 459614"/>
                <a:gd name="connsiteY135" fmla="*/ 12906 h 476161"/>
                <a:gd name="connsiteX136" fmla="*/ 329788 w 459614"/>
                <a:gd name="connsiteY136" fmla="*/ 0 h 476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</a:cxnLst>
              <a:rect l="l" t="t" r="r" b="b"/>
              <a:pathLst>
                <a:path w="459614" h="476161">
                  <a:moveTo>
                    <a:pt x="219760" y="351028"/>
                  </a:moveTo>
                  <a:lnTo>
                    <a:pt x="214682" y="364428"/>
                  </a:lnTo>
                  <a:lnTo>
                    <a:pt x="220776" y="389479"/>
                  </a:lnTo>
                  <a:lnTo>
                    <a:pt x="238812" y="351880"/>
                  </a:lnTo>
                  <a:lnTo>
                    <a:pt x="252138" y="352673"/>
                  </a:lnTo>
                  <a:lnTo>
                    <a:pt x="224822" y="409815"/>
                  </a:lnTo>
                  <a:cubicBezTo>
                    <a:pt x="223489" y="411863"/>
                    <a:pt x="221442" y="412530"/>
                    <a:pt x="219443" y="412530"/>
                  </a:cubicBezTo>
                  <a:cubicBezTo>
                    <a:pt x="216063" y="412530"/>
                    <a:pt x="214016" y="410482"/>
                    <a:pt x="214016" y="407767"/>
                  </a:cubicBezTo>
                  <a:lnTo>
                    <a:pt x="203162" y="365095"/>
                  </a:lnTo>
                  <a:lnTo>
                    <a:pt x="203162" y="361714"/>
                  </a:lnTo>
                  <a:lnTo>
                    <a:pt x="206938" y="351791"/>
                  </a:lnTo>
                  <a:close/>
                  <a:moveTo>
                    <a:pt x="211444" y="339952"/>
                  </a:moveTo>
                  <a:lnTo>
                    <a:pt x="206938" y="351791"/>
                  </a:lnTo>
                  <a:lnTo>
                    <a:pt x="137040" y="355950"/>
                  </a:lnTo>
                  <a:cubicBezTo>
                    <a:pt x="60563" y="365558"/>
                    <a:pt x="12190" y="387253"/>
                    <a:pt x="12190" y="407072"/>
                  </a:cubicBezTo>
                  <a:cubicBezTo>
                    <a:pt x="12190" y="433498"/>
                    <a:pt x="98187" y="463258"/>
                    <a:pt x="222134" y="463258"/>
                  </a:cubicBezTo>
                  <a:cubicBezTo>
                    <a:pt x="346033" y="463258"/>
                    <a:pt x="432029" y="433498"/>
                    <a:pt x="432029" y="407072"/>
                  </a:cubicBezTo>
                  <a:cubicBezTo>
                    <a:pt x="432029" y="387253"/>
                    <a:pt x="383657" y="365558"/>
                    <a:pt x="307200" y="355950"/>
                  </a:cubicBezTo>
                  <a:lnTo>
                    <a:pt x="252138" y="352673"/>
                  </a:lnTo>
                  <a:lnTo>
                    <a:pt x="257569" y="341312"/>
                  </a:lnTo>
                  <a:lnTo>
                    <a:pt x="302255" y="343767"/>
                  </a:lnTo>
                  <a:cubicBezTo>
                    <a:pt x="341055" y="348148"/>
                    <a:pt x="376546" y="355767"/>
                    <a:pt x="402337" y="366478"/>
                  </a:cubicBezTo>
                  <a:lnTo>
                    <a:pt x="419024" y="375251"/>
                  </a:lnTo>
                  <a:lnTo>
                    <a:pt x="436753" y="410482"/>
                  </a:lnTo>
                  <a:cubicBezTo>
                    <a:pt x="438086" y="412530"/>
                    <a:pt x="440133" y="413863"/>
                    <a:pt x="442180" y="413863"/>
                  </a:cubicBezTo>
                  <a:lnTo>
                    <a:pt x="442214" y="413834"/>
                  </a:lnTo>
                  <a:lnTo>
                    <a:pt x="439092" y="423324"/>
                  </a:lnTo>
                  <a:cubicBezTo>
                    <a:pt x="415719" y="457496"/>
                    <a:pt x="316338" y="476161"/>
                    <a:pt x="222134" y="476161"/>
                  </a:cubicBezTo>
                  <a:cubicBezTo>
                    <a:pt x="114424" y="476161"/>
                    <a:pt x="0" y="452449"/>
                    <a:pt x="0" y="407739"/>
                  </a:cubicBezTo>
                  <a:cubicBezTo>
                    <a:pt x="0" y="374242"/>
                    <a:pt x="64363" y="352530"/>
                    <a:pt x="141985" y="343767"/>
                  </a:cubicBezTo>
                  <a:close/>
                  <a:moveTo>
                    <a:pt x="224139" y="339474"/>
                  </a:moveTo>
                  <a:lnTo>
                    <a:pt x="244233" y="340579"/>
                  </a:lnTo>
                  <a:lnTo>
                    <a:pt x="238812" y="351880"/>
                  </a:lnTo>
                  <a:lnTo>
                    <a:pt x="222134" y="350887"/>
                  </a:lnTo>
                  <a:lnTo>
                    <a:pt x="219760" y="351028"/>
                  </a:lnTo>
                  <a:close/>
                  <a:moveTo>
                    <a:pt x="321648" y="202571"/>
                  </a:moveTo>
                  <a:lnTo>
                    <a:pt x="322351" y="204587"/>
                  </a:lnTo>
                  <a:lnTo>
                    <a:pt x="336564" y="204587"/>
                  </a:lnTo>
                  <a:lnTo>
                    <a:pt x="335881" y="206598"/>
                  </a:lnTo>
                  <a:cubicBezTo>
                    <a:pt x="335881" y="207979"/>
                    <a:pt x="335881" y="209979"/>
                    <a:pt x="336548" y="211360"/>
                  </a:cubicBezTo>
                  <a:lnTo>
                    <a:pt x="338912" y="216058"/>
                  </a:lnTo>
                  <a:lnTo>
                    <a:pt x="318304" y="216058"/>
                  </a:lnTo>
                  <a:lnTo>
                    <a:pt x="317670" y="215586"/>
                  </a:lnTo>
                  <a:lnTo>
                    <a:pt x="321648" y="207265"/>
                  </a:lnTo>
                  <a:close/>
                  <a:moveTo>
                    <a:pt x="367014" y="153782"/>
                  </a:moveTo>
                  <a:lnTo>
                    <a:pt x="348068" y="207979"/>
                  </a:lnTo>
                  <a:lnTo>
                    <a:pt x="440799" y="390860"/>
                  </a:lnTo>
                  <a:lnTo>
                    <a:pt x="448273" y="364428"/>
                  </a:lnTo>
                  <a:close/>
                  <a:moveTo>
                    <a:pt x="287625" y="139757"/>
                  </a:moveTo>
                  <a:lnTo>
                    <a:pt x="312876" y="212012"/>
                  </a:lnTo>
                  <a:lnTo>
                    <a:pt x="317670" y="215586"/>
                  </a:lnTo>
                  <a:lnTo>
                    <a:pt x="257569" y="341312"/>
                  </a:lnTo>
                  <a:lnTo>
                    <a:pt x="244233" y="340579"/>
                  </a:lnTo>
                  <a:lnTo>
                    <a:pt x="309461" y="204598"/>
                  </a:lnTo>
                  <a:lnTo>
                    <a:pt x="293228" y="157163"/>
                  </a:lnTo>
                  <a:lnTo>
                    <a:pt x="224139" y="339474"/>
                  </a:lnTo>
                  <a:lnTo>
                    <a:pt x="222134" y="339364"/>
                  </a:lnTo>
                  <a:lnTo>
                    <a:pt x="211444" y="339952"/>
                  </a:lnTo>
                  <a:close/>
                  <a:moveTo>
                    <a:pt x="372120" y="137574"/>
                  </a:moveTo>
                  <a:lnTo>
                    <a:pt x="459079" y="363095"/>
                  </a:lnTo>
                  <a:cubicBezTo>
                    <a:pt x="459793" y="364428"/>
                    <a:pt x="459793" y="365762"/>
                    <a:pt x="459079" y="367143"/>
                  </a:cubicBezTo>
                  <a:lnTo>
                    <a:pt x="446893" y="409815"/>
                  </a:lnTo>
                  <a:lnTo>
                    <a:pt x="442214" y="413834"/>
                  </a:lnTo>
                  <a:lnTo>
                    <a:pt x="444219" y="407739"/>
                  </a:lnTo>
                  <a:cubicBezTo>
                    <a:pt x="444219" y="396573"/>
                    <a:pt x="437068" y="386717"/>
                    <a:pt x="424658" y="378213"/>
                  </a:cubicBezTo>
                  <a:lnTo>
                    <a:pt x="419024" y="375251"/>
                  </a:lnTo>
                  <a:lnTo>
                    <a:pt x="338912" y="216058"/>
                  </a:lnTo>
                  <a:lnTo>
                    <a:pt x="341349" y="216058"/>
                  </a:lnTo>
                  <a:cubicBezTo>
                    <a:pt x="344063" y="216058"/>
                    <a:pt x="346063" y="214725"/>
                    <a:pt x="346063" y="212012"/>
                  </a:cubicBezTo>
                  <a:close/>
                  <a:moveTo>
                    <a:pt x="298826" y="137167"/>
                  </a:moveTo>
                  <a:lnTo>
                    <a:pt x="299322" y="137541"/>
                  </a:lnTo>
                  <a:lnTo>
                    <a:pt x="321648" y="202550"/>
                  </a:lnTo>
                  <a:lnTo>
                    <a:pt x="321648" y="202571"/>
                  </a:lnTo>
                  <a:close/>
                  <a:moveTo>
                    <a:pt x="361187" y="134122"/>
                  </a:moveTo>
                  <a:lnTo>
                    <a:pt x="337254" y="204587"/>
                  </a:lnTo>
                  <a:lnTo>
                    <a:pt x="336564" y="204587"/>
                  </a:lnTo>
                  <a:lnTo>
                    <a:pt x="360254" y="134827"/>
                  </a:lnTo>
                  <a:close/>
                  <a:moveTo>
                    <a:pt x="365681" y="130731"/>
                  </a:moveTo>
                  <a:lnTo>
                    <a:pt x="368305" y="132729"/>
                  </a:lnTo>
                  <a:lnTo>
                    <a:pt x="363034" y="132729"/>
                  </a:lnTo>
                  <a:close/>
                  <a:moveTo>
                    <a:pt x="375043" y="127466"/>
                  </a:moveTo>
                  <a:lnTo>
                    <a:pt x="375203" y="128766"/>
                  </a:lnTo>
                  <a:lnTo>
                    <a:pt x="372120" y="137574"/>
                  </a:lnTo>
                  <a:lnTo>
                    <a:pt x="371060" y="134827"/>
                  </a:lnTo>
                  <a:lnTo>
                    <a:pt x="368305" y="132729"/>
                  </a:lnTo>
                  <a:lnTo>
                    <a:pt x="369775" y="132729"/>
                  </a:lnTo>
                  <a:close/>
                  <a:moveTo>
                    <a:pt x="283943" y="127466"/>
                  </a:moveTo>
                  <a:lnTo>
                    <a:pt x="289212" y="132729"/>
                  </a:lnTo>
                  <a:lnTo>
                    <a:pt x="363034" y="132729"/>
                  </a:lnTo>
                  <a:lnTo>
                    <a:pt x="361187" y="134122"/>
                  </a:lnTo>
                  <a:lnTo>
                    <a:pt x="361633" y="132811"/>
                  </a:lnTo>
                  <a:lnTo>
                    <a:pt x="297306" y="132811"/>
                  </a:lnTo>
                  <a:lnTo>
                    <a:pt x="298826" y="137167"/>
                  </a:lnTo>
                  <a:lnTo>
                    <a:pt x="293895" y="133446"/>
                  </a:lnTo>
                  <a:cubicBezTo>
                    <a:pt x="291848" y="133446"/>
                    <a:pt x="289182" y="135493"/>
                    <a:pt x="288468" y="137541"/>
                  </a:cubicBezTo>
                  <a:lnTo>
                    <a:pt x="287625" y="139757"/>
                  </a:lnTo>
                  <a:lnTo>
                    <a:pt x="283784" y="128766"/>
                  </a:lnTo>
                  <a:close/>
                  <a:moveTo>
                    <a:pt x="322402" y="58333"/>
                  </a:moveTo>
                  <a:lnTo>
                    <a:pt x="337771" y="58333"/>
                  </a:lnTo>
                  <a:lnTo>
                    <a:pt x="337214" y="58960"/>
                  </a:lnTo>
                  <a:lnTo>
                    <a:pt x="323028" y="58960"/>
                  </a:lnTo>
                  <a:close/>
                  <a:moveTo>
                    <a:pt x="289212" y="46822"/>
                  </a:moveTo>
                  <a:lnTo>
                    <a:pt x="316935" y="46822"/>
                  </a:lnTo>
                  <a:lnTo>
                    <a:pt x="316935" y="52864"/>
                  </a:lnTo>
                  <a:lnTo>
                    <a:pt x="322402" y="58333"/>
                  </a:lnTo>
                  <a:lnTo>
                    <a:pt x="295306" y="58333"/>
                  </a:lnTo>
                  <a:lnTo>
                    <a:pt x="295306" y="120551"/>
                  </a:lnTo>
                  <a:lnTo>
                    <a:pt x="364347" y="120551"/>
                  </a:lnTo>
                  <a:lnTo>
                    <a:pt x="364347" y="58333"/>
                  </a:lnTo>
                  <a:lnTo>
                    <a:pt x="337771" y="58333"/>
                  </a:lnTo>
                  <a:lnTo>
                    <a:pt x="342641" y="52864"/>
                  </a:lnTo>
                  <a:lnTo>
                    <a:pt x="342641" y="46822"/>
                  </a:lnTo>
                  <a:lnTo>
                    <a:pt x="369775" y="46822"/>
                  </a:lnTo>
                  <a:cubicBezTo>
                    <a:pt x="373155" y="46822"/>
                    <a:pt x="375869" y="49533"/>
                    <a:pt x="375869" y="52910"/>
                  </a:cubicBezTo>
                  <a:lnTo>
                    <a:pt x="375869" y="126640"/>
                  </a:lnTo>
                  <a:lnTo>
                    <a:pt x="375043" y="127466"/>
                  </a:lnTo>
                  <a:lnTo>
                    <a:pt x="374536" y="123340"/>
                  </a:lnTo>
                  <a:cubicBezTo>
                    <a:pt x="373155" y="121293"/>
                    <a:pt x="371822" y="120627"/>
                    <a:pt x="369775" y="120627"/>
                  </a:cubicBezTo>
                  <a:lnTo>
                    <a:pt x="289212" y="120627"/>
                  </a:lnTo>
                  <a:cubicBezTo>
                    <a:pt x="287164" y="120627"/>
                    <a:pt x="285784" y="121959"/>
                    <a:pt x="284450" y="123340"/>
                  </a:cubicBezTo>
                  <a:lnTo>
                    <a:pt x="283943" y="127466"/>
                  </a:lnTo>
                  <a:lnTo>
                    <a:pt x="283117" y="126640"/>
                  </a:lnTo>
                  <a:lnTo>
                    <a:pt x="283117" y="52910"/>
                  </a:lnTo>
                  <a:cubicBezTo>
                    <a:pt x="283117" y="49533"/>
                    <a:pt x="285784" y="46822"/>
                    <a:pt x="289212" y="46822"/>
                  </a:cubicBezTo>
                  <a:close/>
                  <a:moveTo>
                    <a:pt x="329788" y="10858"/>
                  </a:moveTo>
                  <a:cubicBezTo>
                    <a:pt x="329121" y="10858"/>
                    <a:pt x="328407" y="11525"/>
                    <a:pt x="328407" y="12192"/>
                  </a:cubicBezTo>
                  <a:lnTo>
                    <a:pt x="328407" y="46768"/>
                  </a:lnTo>
                  <a:lnTo>
                    <a:pt x="329121" y="46768"/>
                  </a:lnTo>
                  <a:lnTo>
                    <a:pt x="331121" y="46768"/>
                  </a:lnTo>
                  <a:lnTo>
                    <a:pt x="331121" y="12192"/>
                  </a:lnTo>
                  <a:cubicBezTo>
                    <a:pt x="331121" y="11525"/>
                    <a:pt x="330454" y="10858"/>
                    <a:pt x="329788" y="10858"/>
                  </a:cubicBezTo>
                  <a:close/>
                  <a:moveTo>
                    <a:pt x="329788" y="0"/>
                  </a:moveTo>
                  <a:cubicBezTo>
                    <a:pt x="337214" y="0"/>
                    <a:pt x="342641" y="6096"/>
                    <a:pt x="342641" y="12906"/>
                  </a:cubicBezTo>
                  <a:lnTo>
                    <a:pt x="342641" y="46822"/>
                  </a:lnTo>
                  <a:lnTo>
                    <a:pt x="316935" y="46822"/>
                  </a:lnTo>
                  <a:lnTo>
                    <a:pt x="316935" y="12906"/>
                  </a:lnTo>
                  <a:cubicBezTo>
                    <a:pt x="316935" y="5429"/>
                    <a:pt x="323028" y="0"/>
                    <a:pt x="329788" y="0"/>
                  </a:cubicBezTo>
                  <a:close/>
                </a:path>
              </a:pathLst>
            </a:custGeom>
            <a:gradFill>
              <a:gsLst>
                <a:gs pos="0">
                  <a:srgbClr val="2C9038"/>
                </a:gs>
                <a:gs pos="100000">
                  <a:srgbClr val="2C9038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</p:grpSp>
      <p:grpSp>
        <p:nvGrpSpPr>
          <p:cNvPr id="14" name="PA-组合 13">
            <a:extLst>
              <a:ext uri="{FF2B5EF4-FFF2-40B4-BE49-F238E27FC236}">
                <a16:creationId xmlns:a16="http://schemas.microsoft.com/office/drawing/2014/main" id="{5B5C6233-F737-469C-9D9A-1FA93C162F06}"/>
              </a:ext>
            </a:extLst>
          </p:cNvPr>
          <p:cNvGrpSpPr/>
          <p:nvPr>
            <p:custDataLst>
              <p:tags r:id="rId26"/>
            </p:custDataLst>
          </p:nvPr>
        </p:nvGrpSpPr>
        <p:grpSpPr>
          <a:xfrm>
            <a:off x="2119341" y="2212620"/>
            <a:ext cx="1746396" cy="832584"/>
            <a:chOff x="3008014" y="2395231"/>
            <a:chExt cx="1363817" cy="832584"/>
          </a:xfrm>
        </p:grpSpPr>
        <p:sp>
          <p:nvSpPr>
            <p:cNvPr id="71" name="PA-文本框 70">
              <a:extLst>
                <a:ext uri="{FF2B5EF4-FFF2-40B4-BE49-F238E27FC236}">
                  <a16:creationId xmlns:a16="http://schemas.microsoft.com/office/drawing/2014/main" id="{1EB23BDC-705F-457D-BEA7-F3871AB8FF77}"/>
                </a:ext>
              </a:extLst>
            </p:cNvPr>
            <p:cNvSpPr txBox="1"/>
            <p:nvPr>
              <p:custDataLst>
                <p:tags r:id="rId55"/>
              </p:custDataLst>
            </p:nvPr>
          </p:nvSpPr>
          <p:spPr>
            <a:xfrm>
              <a:off x="3008014" y="2395231"/>
              <a:ext cx="970959" cy="702756"/>
            </a:xfrm>
            <a:prstGeom prst="rect">
              <a:avLst/>
            </a:prstGeom>
            <a:noFill/>
            <a:effectLst>
              <a:outerShdw blurRad="76200" dist="12700" dir="8100000" sy="-23000" kx="800400" algn="br" rotWithShape="0">
                <a:prstClr val="black">
                  <a:alpha val="2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r" defTabSz="406419">
                <a:lnSpc>
                  <a:spcPct val="110000"/>
                </a:lnSpc>
                <a:defRPr/>
              </a:pPr>
              <a:r>
                <a:rPr lang="en-US" altLang="zh-CN" sz="6000" b="1" kern="0" baseline="-25000" dirty="0">
                  <a:solidFill>
                    <a:srgbClr val="24762E"/>
                  </a:solidFill>
                  <a:effectLst>
                    <a:outerShdw blurRad="50800" dist="38100" dir="2700000" algn="tl" rotWithShape="0">
                      <a:srgbClr val="24762E">
                        <a:alpha val="15000"/>
                      </a:srgbClr>
                    </a:outerShdw>
                    <a:reflection blurRad="6350" stA="17000" endPos="22000" dir="5400000" sy="-100000" algn="bl" rotWithShape="0"/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200</a:t>
              </a:r>
            </a:p>
          </p:txBody>
        </p:sp>
        <p:sp>
          <p:nvSpPr>
            <p:cNvPr id="72" name="PA-文本框 71">
              <a:extLst>
                <a:ext uri="{FF2B5EF4-FFF2-40B4-BE49-F238E27FC236}">
                  <a16:creationId xmlns:a16="http://schemas.microsoft.com/office/drawing/2014/main" id="{94D3A3D6-A31E-47EB-B44F-312267B35D01}"/>
                </a:ext>
              </a:extLst>
            </p:cNvPr>
            <p:cNvSpPr txBox="1"/>
            <p:nvPr>
              <p:custDataLst>
                <p:tags r:id="rId56"/>
              </p:custDataLst>
            </p:nvPr>
          </p:nvSpPr>
          <p:spPr>
            <a:xfrm>
              <a:off x="3866112" y="2643040"/>
              <a:ext cx="50571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3200" b="1" kern="0" baseline="-25000" dirty="0">
                  <a:solidFill>
                    <a:srgbClr val="24762E"/>
                  </a:solidFill>
                  <a:effectLst>
                    <a:outerShdw blurRad="50800" dist="38100" dir="2700000" algn="tl" rotWithShape="0">
                      <a:srgbClr val="24762E">
                        <a:alpha val="15000"/>
                      </a:srgbClr>
                    </a:outerShdw>
                    <a:reflection blurRad="6350" stA="17000" endPos="22000" dir="5400000" sy="-100000" algn="bl" rotWithShape="0"/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公里</a:t>
              </a:r>
              <a:endParaRPr lang="zh-CN" altLang="en-US" sz="3200" dirty="0"/>
            </a:p>
          </p:txBody>
        </p:sp>
      </p:grpSp>
      <p:grpSp>
        <p:nvGrpSpPr>
          <p:cNvPr id="112" name="PA-组合 6">
            <a:extLst>
              <a:ext uri="{FF2B5EF4-FFF2-40B4-BE49-F238E27FC236}">
                <a16:creationId xmlns:a16="http://schemas.microsoft.com/office/drawing/2014/main" id="{36AD7C46-F9A7-4EA6-A97C-3C94C7189624}"/>
              </a:ext>
            </a:extLst>
          </p:cNvPr>
          <p:cNvGrpSpPr/>
          <p:nvPr>
            <p:custDataLst>
              <p:tags r:id="rId27"/>
            </p:custDataLst>
          </p:nvPr>
        </p:nvGrpSpPr>
        <p:grpSpPr>
          <a:xfrm>
            <a:off x="4470093" y="2106489"/>
            <a:ext cx="3252382" cy="1617997"/>
            <a:chOff x="2215735" y="2641938"/>
            <a:chExt cx="3252382" cy="1617997"/>
          </a:xfrm>
        </p:grpSpPr>
        <p:grpSp>
          <p:nvGrpSpPr>
            <p:cNvPr id="113" name="组合 112">
              <a:extLst>
                <a:ext uri="{FF2B5EF4-FFF2-40B4-BE49-F238E27FC236}">
                  <a16:creationId xmlns:a16="http://schemas.microsoft.com/office/drawing/2014/main" id="{A7BF3A1D-1541-410C-97D3-6AE569D0CFB3}"/>
                </a:ext>
              </a:extLst>
            </p:cNvPr>
            <p:cNvGrpSpPr/>
            <p:nvPr/>
          </p:nvGrpSpPr>
          <p:grpSpPr>
            <a:xfrm>
              <a:off x="2215735" y="3627696"/>
              <a:ext cx="3223146" cy="601462"/>
              <a:chOff x="2401824" y="1950460"/>
              <a:chExt cx="3223146" cy="460942"/>
            </a:xfrm>
            <a:solidFill>
              <a:schemeClr val="bg1"/>
            </a:solidFill>
            <a:effectLst>
              <a:outerShdw blurRad="101600" dist="38100" dir="270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117" name="PA-矩形 322">
                <a:extLst>
                  <a:ext uri="{FF2B5EF4-FFF2-40B4-BE49-F238E27FC236}">
                    <a16:creationId xmlns:a16="http://schemas.microsoft.com/office/drawing/2014/main" id="{FE416A18-4026-4268-88C9-61479BF6394A}"/>
                  </a:ext>
                </a:extLst>
              </p:cNvPr>
              <p:cNvSpPr/>
              <p:nvPr>
                <p:custDataLst>
                  <p:tags r:id="rId53"/>
                </p:custDataLst>
              </p:nvPr>
            </p:nvSpPr>
            <p:spPr>
              <a:xfrm>
                <a:off x="2401824" y="2061421"/>
                <a:ext cx="3223146" cy="34998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18" name="PA-直角三角形 323">
                <a:extLst>
                  <a:ext uri="{FF2B5EF4-FFF2-40B4-BE49-F238E27FC236}">
                    <a16:creationId xmlns:a16="http://schemas.microsoft.com/office/drawing/2014/main" id="{C505FEC0-FB9F-4F23-8F31-446CCDD2EFBE}"/>
                  </a:ext>
                </a:extLst>
              </p:cNvPr>
              <p:cNvSpPr/>
              <p:nvPr>
                <p:custDataLst>
                  <p:tags r:id="rId54"/>
                </p:custDataLst>
              </p:nvPr>
            </p:nvSpPr>
            <p:spPr>
              <a:xfrm>
                <a:off x="2401824" y="1950460"/>
                <a:ext cx="256592" cy="214902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114" name="PA-文本框 324">
              <a:extLst>
                <a:ext uri="{FF2B5EF4-FFF2-40B4-BE49-F238E27FC236}">
                  <a16:creationId xmlns:a16="http://schemas.microsoft.com/office/drawing/2014/main" id="{96C365CF-0BC8-4D5D-B8EB-0222962750E6}"/>
                </a:ext>
              </a:extLst>
            </p:cNvPr>
            <p:cNvSpPr txBox="1"/>
            <p:nvPr>
              <p:custDataLst>
                <p:tags r:id="rId50"/>
              </p:custDataLst>
            </p:nvPr>
          </p:nvSpPr>
          <p:spPr>
            <a:xfrm>
              <a:off x="2232862" y="3798270"/>
              <a:ext cx="3235255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b="1" spc="600" dirty="0">
                  <a:gradFill>
                    <a:gsLst>
                      <a:gs pos="100000">
                        <a:srgbClr val="2C9038"/>
                      </a:gs>
                      <a:gs pos="0">
                        <a:srgbClr val="257B30"/>
                      </a:gs>
                    </a:gsLst>
                    <a:lin ang="5400000" scaled="1"/>
                  </a:gra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</a:rPr>
                <a:t>全疆设置运维站点</a:t>
              </a:r>
            </a:p>
          </p:txBody>
        </p:sp>
        <p:sp>
          <p:nvSpPr>
            <p:cNvPr id="115" name="PA-圆角矩形 5">
              <a:extLst>
                <a:ext uri="{FF2B5EF4-FFF2-40B4-BE49-F238E27FC236}">
                  <a16:creationId xmlns:a16="http://schemas.microsoft.com/office/drawing/2014/main" id="{4CEC88B6-2161-4ADA-8902-4464A3AA2570}"/>
                </a:ext>
              </a:extLst>
            </p:cNvPr>
            <p:cNvSpPr/>
            <p:nvPr>
              <p:custDataLst>
                <p:tags r:id="rId51"/>
              </p:custDataLst>
            </p:nvPr>
          </p:nvSpPr>
          <p:spPr>
            <a:xfrm>
              <a:off x="2480503" y="2641938"/>
              <a:ext cx="1122893" cy="1122893"/>
            </a:xfrm>
            <a:prstGeom prst="roundRect">
              <a:avLst>
                <a:gd name="adj" fmla="val 4161"/>
              </a:avLst>
            </a:prstGeom>
            <a:gradFill>
              <a:gsLst>
                <a:gs pos="0">
                  <a:schemeClr val="bg1">
                    <a:alpha val="51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rgbClr val="2C9038">
                      <a:alpha val="51000"/>
                    </a:srgbClr>
                  </a:gs>
                  <a:gs pos="100000">
                    <a:srgbClr val="2C9038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16" name="PA-iconfont-10187-1761427">
              <a:extLst>
                <a:ext uri="{FF2B5EF4-FFF2-40B4-BE49-F238E27FC236}">
                  <a16:creationId xmlns:a16="http://schemas.microsoft.com/office/drawing/2014/main" id="{1A40030D-5112-46F1-96AD-D6470FBAEECD}"/>
                </a:ext>
              </a:extLst>
            </p:cNvPr>
            <p:cNvSpPr/>
            <p:nvPr>
              <p:custDataLst>
                <p:tags r:id="rId52"/>
              </p:custDataLst>
            </p:nvPr>
          </p:nvSpPr>
          <p:spPr>
            <a:xfrm>
              <a:off x="2728652" y="2962937"/>
              <a:ext cx="626593" cy="627328"/>
            </a:xfrm>
            <a:custGeom>
              <a:avLst/>
              <a:gdLst>
                <a:gd name="T0" fmla="*/ 121763 h 600884"/>
                <a:gd name="T1" fmla="*/ 121763 h 600884"/>
                <a:gd name="T2" fmla="*/ 121763 h 600884"/>
                <a:gd name="T3" fmla="*/ 121763 h 600884"/>
                <a:gd name="T4" fmla="*/ 121763 h 600884"/>
                <a:gd name="T5" fmla="*/ 121763 h 600884"/>
                <a:gd name="T6" fmla="*/ 121763 h 600884"/>
                <a:gd name="T7" fmla="*/ 121763 h 600884"/>
                <a:gd name="T8" fmla="*/ 121763 h 600884"/>
                <a:gd name="T9" fmla="*/ 121763 h 600884"/>
                <a:gd name="T10" fmla="*/ 121763 h 600884"/>
                <a:gd name="T11" fmla="*/ 121763 h 600884"/>
                <a:gd name="T12" fmla="*/ 121763 h 600884"/>
                <a:gd name="T13" fmla="*/ 121763 h 600884"/>
                <a:gd name="T14" fmla="*/ 121763 h 600884"/>
                <a:gd name="T15" fmla="*/ 121763 h 600884"/>
                <a:gd name="T16" fmla="*/ 121763 h 600884"/>
                <a:gd name="T17" fmla="*/ 121763 h 600884"/>
                <a:gd name="T18" fmla="*/ 121763 h 600884"/>
                <a:gd name="T19" fmla="*/ 121763 h 600884"/>
                <a:gd name="T20" fmla="*/ 121763 h 600884"/>
                <a:gd name="T21" fmla="*/ 121763 h 600884"/>
                <a:gd name="T22" fmla="*/ 121763 h 600884"/>
                <a:gd name="T23" fmla="*/ 121763 h 600884"/>
                <a:gd name="T24" fmla="*/ 121763 h 600884"/>
                <a:gd name="T25" fmla="*/ 121763 h 600884"/>
                <a:gd name="T26" fmla="*/ 121763 h 600884"/>
                <a:gd name="T27" fmla="*/ 121763 h 600884"/>
                <a:gd name="T28" fmla="*/ 121763 h 600884"/>
                <a:gd name="T29" fmla="*/ 121763 h 600884"/>
                <a:gd name="T30" fmla="*/ 121763 h 600884"/>
                <a:gd name="T31" fmla="*/ 121763 h 600884"/>
                <a:gd name="T32" fmla="*/ 121763 h 600884"/>
                <a:gd name="T33" fmla="*/ 121763 h 600884"/>
                <a:gd name="T34" fmla="*/ 121763 h 600884"/>
                <a:gd name="T35" fmla="*/ 121763 h 600884"/>
                <a:gd name="T36" fmla="*/ 121763 h 600884"/>
                <a:gd name="T37" fmla="*/ 121763 h 600884"/>
                <a:gd name="T38" fmla="*/ 121763 h 600884"/>
                <a:gd name="T39" fmla="*/ 121763 h 600884"/>
                <a:gd name="T40" fmla="*/ 121763 h 600884"/>
                <a:gd name="T41" fmla="*/ 121763 h 600884"/>
                <a:gd name="T42" fmla="*/ 121763 h 600884"/>
                <a:gd name="T43" fmla="*/ 121763 h 600884"/>
                <a:gd name="T44" fmla="*/ 121763 h 600884"/>
                <a:gd name="T45" fmla="*/ 121763 h 600884"/>
                <a:gd name="T46" fmla="*/ 121763 h 600884"/>
                <a:gd name="T47" fmla="*/ 121763 h 600884"/>
                <a:gd name="T48" fmla="*/ 121763 h 600884"/>
                <a:gd name="T49" fmla="*/ 121763 h 600884"/>
                <a:gd name="T50" fmla="*/ 121763 h 600884"/>
                <a:gd name="T51" fmla="*/ 121763 h 600884"/>
                <a:gd name="T52" fmla="*/ 121763 h 600884"/>
                <a:gd name="T53" fmla="*/ 121763 h 600884"/>
                <a:gd name="T54" fmla="*/ 121763 h 600884"/>
                <a:gd name="T55" fmla="*/ 121763 h 600884"/>
                <a:gd name="T56" fmla="*/ 121763 h 600884"/>
                <a:gd name="T57" fmla="*/ 121763 h 600884"/>
                <a:gd name="T58" fmla="*/ 121763 h 600884"/>
                <a:gd name="T59" fmla="*/ 121763 h 600884"/>
                <a:gd name="T60" fmla="*/ 121763 h 600884"/>
                <a:gd name="T61" fmla="*/ 121763 h 600884"/>
                <a:gd name="T62" fmla="*/ 121763 h 600884"/>
                <a:gd name="T63" fmla="*/ 121763 h 600884"/>
                <a:gd name="T64" fmla="*/ 121763 h 600884"/>
                <a:gd name="T65" fmla="*/ 121763 h 600884"/>
                <a:gd name="T66" fmla="*/ 121763 h 600884"/>
                <a:gd name="T67" fmla="*/ 121763 h 600884"/>
                <a:gd name="T68" fmla="*/ 121763 h 600884"/>
                <a:gd name="T69" fmla="*/ 121763 h 600884"/>
                <a:gd name="T70" fmla="*/ 121763 h 600884"/>
                <a:gd name="T71" fmla="*/ 121763 h 600884"/>
                <a:gd name="T72" fmla="*/ 121763 h 600884"/>
                <a:gd name="T73" fmla="*/ 121763 h 600884"/>
                <a:gd name="T74" fmla="*/ 121763 h 600884"/>
                <a:gd name="T75" fmla="*/ 121763 h 600884"/>
                <a:gd name="T76" fmla="*/ 121763 h 600884"/>
                <a:gd name="T77" fmla="*/ 121763 h 600884"/>
                <a:gd name="T78" fmla="*/ 121763 h 600884"/>
                <a:gd name="T79" fmla="*/ 121763 h 600884"/>
                <a:gd name="T80" fmla="*/ 121763 h 600884"/>
                <a:gd name="T81" fmla="*/ 121763 h 600884"/>
                <a:gd name="T82" fmla="*/ 121763 h 600884"/>
                <a:gd name="T83" fmla="*/ 121763 h 600884"/>
                <a:gd name="T84" fmla="*/ 121763 h 600884"/>
                <a:gd name="T85" fmla="*/ 121763 h 600884"/>
                <a:gd name="T86" fmla="*/ 121763 h 600884"/>
                <a:gd name="T87" fmla="*/ 121763 h 600884"/>
                <a:gd name="T88" fmla="*/ 121763 h 600884"/>
                <a:gd name="T89" fmla="*/ 121763 h 600884"/>
                <a:gd name="T90" fmla="*/ 121763 h 600884"/>
                <a:gd name="T91" fmla="*/ 121763 h 600884"/>
                <a:gd name="T92" fmla="*/ 121763 h 600884"/>
                <a:gd name="T93" fmla="*/ 121763 h 600884"/>
                <a:gd name="T94" fmla="*/ 121763 h 600884"/>
                <a:gd name="T95" fmla="*/ 121763 h 600884"/>
                <a:gd name="T96" fmla="*/ 121763 h 600884"/>
                <a:gd name="T97" fmla="*/ 121763 h 600884"/>
                <a:gd name="T98" fmla="*/ 121763 h 600884"/>
                <a:gd name="T99" fmla="*/ 121763 h 600884"/>
                <a:gd name="T100" fmla="*/ 121763 h 600884"/>
                <a:gd name="T101" fmla="*/ 121763 h 600884"/>
                <a:gd name="T102" fmla="*/ 121763 h 600884"/>
                <a:gd name="T103" fmla="*/ 121763 h 600884"/>
                <a:gd name="T104" fmla="*/ 121763 h 600884"/>
                <a:gd name="T105" fmla="*/ 121763 h 600884"/>
                <a:gd name="T106" fmla="*/ 121763 h 600884"/>
                <a:gd name="T107" fmla="*/ 121763 h 600884"/>
                <a:gd name="T108" fmla="*/ 121763 h 600884"/>
                <a:gd name="T109" fmla="*/ 121763 h 600884"/>
                <a:gd name="T110" fmla="*/ 121763 h 600884"/>
                <a:gd name="T111" fmla="*/ 121763 h 600884"/>
                <a:gd name="T112" fmla="*/ 121763 h 600884"/>
                <a:gd name="T113" fmla="*/ 121763 h 600884"/>
                <a:gd name="T114" fmla="*/ 121763 h 600884"/>
                <a:gd name="T115" fmla="*/ 121763 h 600884"/>
                <a:gd name="T116" fmla="*/ 121763 h 600884"/>
                <a:gd name="T117" fmla="*/ 121763 h 600884"/>
                <a:gd name="T118" fmla="*/ 121763 h 600884"/>
                <a:gd name="T119" fmla="*/ 121763 h 600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284" h="2291">
                  <a:moveTo>
                    <a:pt x="2027" y="2291"/>
                  </a:moveTo>
                  <a:lnTo>
                    <a:pt x="257" y="2291"/>
                  </a:lnTo>
                  <a:cubicBezTo>
                    <a:pt x="239" y="2291"/>
                    <a:pt x="224" y="2276"/>
                    <a:pt x="224" y="2257"/>
                  </a:cubicBezTo>
                  <a:lnTo>
                    <a:pt x="224" y="1130"/>
                  </a:lnTo>
                  <a:lnTo>
                    <a:pt x="36" y="1130"/>
                  </a:lnTo>
                  <a:cubicBezTo>
                    <a:pt x="22" y="1130"/>
                    <a:pt x="10" y="1122"/>
                    <a:pt x="5" y="1110"/>
                  </a:cubicBezTo>
                  <a:cubicBezTo>
                    <a:pt x="0" y="1097"/>
                    <a:pt x="3" y="1083"/>
                    <a:pt x="13" y="1073"/>
                  </a:cubicBezTo>
                  <a:lnTo>
                    <a:pt x="1119" y="12"/>
                  </a:lnTo>
                  <a:cubicBezTo>
                    <a:pt x="1132" y="0"/>
                    <a:pt x="1152" y="0"/>
                    <a:pt x="1165" y="12"/>
                  </a:cubicBezTo>
                  <a:lnTo>
                    <a:pt x="2271" y="1073"/>
                  </a:lnTo>
                  <a:cubicBezTo>
                    <a:pt x="2281" y="1083"/>
                    <a:pt x="2284" y="1097"/>
                    <a:pt x="2279" y="1110"/>
                  </a:cubicBezTo>
                  <a:cubicBezTo>
                    <a:pt x="2274" y="1122"/>
                    <a:pt x="2262" y="1130"/>
                    <a:pt x="2248" y="1130"/>
                  </a:cubicBezTo>
                  <a:lnTo>
                    <a:pt x="2060" y="1130"/>
                  </a:lnTo>
                  <a:lnTo>
                    <a:pt x="2060" y="2257"/>
                  </a:lnTo>
                  <a:cubicBezTo>
                    <a:pt x="2060" y="2276"/>
                    <a:pt x="2045" y="2291"/>
                    <a:pt x="2027" y="2291"/>
                  </a:cubicBezTo>
                  <a:close/>
                  <a:moveTo>
                    <a:pt x="1540" y="2224"/>
                  </a:moveTo>
                  <a:lnTo>
                    <a:pt x="1994" y="2224"/>
                  </a:lnTo>
                  <a:lnTo>
                    <a:pt x="1994" y="1724"/>
                  </a:lnTo>
                  <a:lnTo>
                    <a:pt x="1540" y="1724"/>
                  </a:lnTo>
                  <a:lnTo>
                    <a:pt x="1540" y="2224"/>
                  </a:lnTo>
                  <a:close/>
                  <a:moveTo>
                    <a:pt x="684" y="2224"/>
                  </a:moveTo>
                  <a:lnTo>
                    <a:pt x="1474" y="2224"/>
                  </a:lnTo>
                  <a:lnTo>
                    <a:pt x="1474" y="1724"/>
                  </a:lnTo>
                  <a:lnTo>
                    <a:pt x="684" y="1724"/>
                  </a:lnTo>
                  <a:lnTo>
                    <a:pt x="684" y="2224"/>
                  </a:lnTo>
                  <a:close/>
                  <a:moveTo>
                    <a:pt x="497" y="2224"/>
                  </a:moveTo>
                  <a:lnTo>
                    <a:pt x="617" y="2224"/>
                  </a:lnTo>
                  <a:lnTo>
                    <a:pt x="617" y="2186"/>
                  </a:lnTo>
                  <a:lnTo>
                    <a:pt x="497" y="2186"/>
                  </a:lnTo>
                  <a:lnTo>
                    <a:pt x="497" y="2224"/>
                  </a:lnTo>
                  <a:close/>
                  <a:moveTo>
                    <a:pt x="290" y="2224"/>
                  </a:moveTo>
                  <a:lnTo>
                    <a:pt x="430" y="2224"/>
                  </a:lnTo>
                  <a:lnTo>
                    <a:pt x="430" y="1724"/>
                  </a:lnTo>
                  <a:lnTo>
                    <a:pt x="290" y="1724"/>
                  </a:lnTo>
                  <a:lnTo>
                    <a:pt x="290" y="2224"/>
                  </a:lnTo>
                  <a:close/>
                  <a:moveTo>
                    <a:pt x="497" y="2119"/>
                  </a:moveTo>
                  <a:lnTo>
                    <a:pt x="617" y="2119"/>
                  </a:lnTo>
                  <a:lnTo>
                    <a:pt x="617" y="2063"/>
                  </a:lnTo>
                  <a:lnTo>
                    <a:pt x="497" y="2063"/>
                  </a:lnTo>
                  <a:lnTo>
                    <a:pt x="497" y="2119"/>
                  </a:lnTo>
                  <a:close/>
                  <a:moveTo>
                    <a:pt x="497" y="1997"/>
                  </a:moveTo>
                  <a:lnTo>
                    <a:pt x="617" y="1997"/>
                  </a:lnTo>
                  <a:lnTo>
                    <a:pt x="617" y="1941"/>
                  </a:lnTo>
                  <a:lnTo>
                    <a:pt x="497" y="1941"/>
                  </a:lnTo>
                  <a:lnTo>
                    <a:pt x="497" y="1997"/>
                  </a:lnTo>
                  <a:close/>
                  <a:moveTo>
                    <a:pt x="497" y="1874"/>
                  </a:moveTo>
                  <a:lnTo>
                    <a:pt x="617" y="1874"/>
                  </a:lnTo>
                  <a:lnTo>
                    <a:pt x="617" y="1818"/>
                  </a:lnTo>
                  <a:lnTo>
                    <a:pt x="497" y="1818"/>
                  </a:lnTo>
                  <a:lnTo>
                    <a:pt x="497" y="1874"/>
                  </a:lnTo>
                  <a:close/>
                  <a:moveTo>
                    <a:pt x="497" y="1752"/>
                  </a:moveTo>
                  <a:lnTo>
                    <a:pt x="617" y="1752"/>
                  </a:lnTo>
                  <a:lnTo>
                    <a:pt x="617" y="1724"/>
                  </a:lnTo>
                  <a:lnTo>
                    <a:pt x="497" y="1724"/>
                  </a:lnTo>
                  <a:lnTo>
                    <a:pt x="497" y="1752"/>
                  </a:lnTo>
                  <a:close/>
                  <a:moveTo>
                    <a:pt x="1507" y="1657"/>
                  </a:moveTo>
                  <a:lnTo>
                    <a:pt x="1994" y="1657"/>
                  </a:lnTo>
                  <a:lnTo>
                    <a:pt x="1994" y="1130"/>
                  </a:lnTo>
                  <a:lnTo>
                    <a:pt x="1405" y="1130"/>
                  </a:lnTo>
                  <a:lnTo>
                    <a:pt x="1405" y="1657"/>
                  </a:lnTo>
                  <a:lnTo>
                    <a:pt x="1507" y="1657"/>
                  </a:lnTo>
                  <a:close/>
                  <a:moveTo>
                    <a:pt x="1218" y="1657"/>
                  </a:moveTo>
                  <a:lnTo>
                    <a:pt x="1338" y="1657"/>
                  </a:lnTo>
                  <a:lnTo>
                    <a:pt x="1338" y="1617"/>
                  </a:lnTo>
                  <a:lnTo>
                    <a:pt x="1218" y="1617"/>
                  </a:lnTo>
                  <a:lnTo>
                    <a:pt x="1218" y="1657"/>
                  </a:lnTo>
                  <a:close/>
                  <a:moveTo>
                    <a:pt x="887" y="1657"/>
                  </a:moveTo>
                  <a:lnTo>
                    <a:pt x="1151" y="1657"/>
                  </a:lnTo>
                  <a:lnTo>
                    <a:pt x="1151" y="1130"/>
                  </a:lnTo>
                  <a:lnTo>
                    <a:pt x="887" y="1130"/>
                  </a:lnTo>
                  <a:lnTo>
                    <a:pt x="887" y="1657"/>
                  </a:lnTo>
                  <a:close/>
                  <a:moveTo>
                    <a:pt x="650" y="1657"/>
                  </a:moveTo>
                  <a:lnTo>
                    <a:pt x="820" y="1657"/>
                  </a:lnTo>
                  <a:lnTo>
                    <a:pt x="820" y="1130"/>
                  </a:lnTo>
                  <a:lnTo>
                    <a:pt x="290" y="1130"/>
                  </a:lnTo>
                  <a:lnTo>
                    <a:pt x="290" y="1657"/>
                  </a:lnTo>
                  <a:lnTo>
                    <a:pt x="650" y="1657"/>
                  </a:lnTo>
                  <a:close/>
                  <a:moveTo>
                    <a:pt x="1218" y="1550"/>
                  </a:moveTo>
                  <a:lnTo>
                    <a:pt x="1338" y="1550"/>
                  </a:lnTo>
                  <a:lnTo>
                    <a:pt x="1338" y="1488"/>
                  </a:lnTo>
                  <a:lnTo>
                    <a:pt x="1218" y="1488"/>
                  </a:lnTo>
                  <a:lnTo>
                    <a:pt x="1218" y="1550"/>
                  </a:lnTo>
                  <a:close/>
                  <a:moveTo>
                    <a:pt x="1218" y="1421"/>
                  </a:moveTo>
                  <a:lnTo>
                    <a:pt x="1338" y="1421"/>
                  </a:lnTo>
                  <a:lnTo>
                    <a:pt x="1338" y="1359"/>
                  </a:lnTo>
                  <a:lnTo>
                    <a:pt x="1218" y="1359"/>
                  </a:lnTo>
                  <a:lnTo>
                    <a:pt x="1218" y="1421"/>
                  </a:lnTo>
                  <a:close/>
                  <a:moveTo>
                    <a:pt x="1218" y="1292"/>
                  </a:moveTo>
                  <a:lnTo>
                    <a:pt x="1338" y="1292"/>
                  </a:lnTo>
                  <a:lnTo>
                    <a:pt x="1338" y="1230"/>
                  </a:lnTo>
                  <a:lnTo>
                    <a:pt x="1218" y="1230"/>
                  </a:lnTo>
                  <a:lnTo>
                    <a:pt x="1218" y="1292"/>
                  </a:lnTo>
                  <a:close/>
                  <a:moveTo>
                    <a:pt x="1218" y="1164"/>
                  </a:moveTo>
                  <a:lnTo>
                    <a:pt x="1338" y="1164"/>
                  </a:lnTo>
                  <a:lnTo>
                    <a:pt x="1338" y="1130"/>
                  </a:lnTo>
                  <a:lnTo>
                    <a:pt x="1218" y="1130"/>
                  </a:lnTo>
                  <a:lnTo>
                    <a:pt x="1218" y="1164"/>
                  </a:lnTo>
                  <a:close/>
                  <a:moveTo>
                    <a:pt x="2027" y="1064"/>
                  </a:moveTo>
                  <a:lnTo>
                    <a:pt x="2165" y="1064"/>
                  </a:lnTo>
                  <a:lnTo>
                    <a:pt x="1807" y="720"/>
                  </a:lnTo>
                  <a:lnTo>
                    <a:pt x="1807" y="1064"/>
                  </a:lnTo>
                  <a:lnTo>
                    <a:pt x="2027" y="1064"/>
                  </a:lnTo>
                  <a:close/>
                  <a:moveTo>
                    <a:pt x="1371" y="1064"/>
                  </a:moveTo>
                  <a:lnTo>
                    <a:pt x="1740" y="1064"/>
                  </a:lnTo>
                  <a:lnTo>
                    <a:pt x="1740" y="658"/>
                  </a:lnTo>
                  <a:cubicBezTo>
                    <a:pt x="1740" y="657"/>
                    <a:pt x="1740" y="657"/>
                    <a:pt x="1740" y="656"/>
                  </a:cubicBezTo>
                  <a:lnTo>
                    <a:pt x="1417" y="346"/>
                  </a:lnTo>
                  <a:lnTo>
                    <a:pt x="867" y="346"/>
                  </a:lnTo>
                  <a:lnTo>
                    <a:pt x="527" y="672"/>
                  </a:lnTo>
                  <a:lnTo>
                    <a:pt x="527" y="1064"/>
                  </a:lnTo>
                  <a:lnTo>
                    <a:pt x="1371" y="1064"/>
                  </a:lnTo>
                  <a:close/>
                  <a:moveTo>
                    <a:pt x="257" y="1064"/>
                  </a:moveTo>
                  <a:lnTo>
                    <a:pt x="460" y="1064"/>
                  </a:lnTo>
                  <a:lnTo>
                    <a:pt x="460" y="736"/>
                  </a:lnTo>
                  <a:lnTo>
                    <a:pt x="119" y="1064"/>
                  </a:lnTo>
                  <a:lnTo>
                    <a:pt x="257" y="1064"/>
                  </a:lnTo>
                  <a:close/>
                  <a:moveTo>
                    <a:pt x="937" y="279"/>
                  </a:moveTo>
                  <a:lnTo>
                    <a:pt x="1347" y="279"/>
                  </a:lnTo>
                  <a:lnTo>
                    <a:pt x="1142" y="83"/>
                  </a:lnTo>
                  <a:lnTo>
                    <a:pt x="937" y="279"/>
                  </a:lnTo>
                  <a:close/>
                </a:path>
              </a:pathLst>
            </a:custGeom>
            <a:gradFill>
              <a:gsLst>
                <a:gs pos="0">
                  <a:srgbClr val="2C9038"/>
                </a:gs>
                <a:gs pos="100000">
                  <a:srgbClr val="2C9038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</p:grpSp>
      <p:grpSp>
        <p:nvGrpSpPr>
          <p:cNvPr id="75" name="PA-组合 74">
            <a:extLst>
              <a:ext uri="{FF2B5EF4-FFF2-40B4-BE49-F238E27FC236}">
                <a16:creationId xmlns:a16="http://schemas.microsoft.com/office/drawing/2014/main" id="{5774F219-7798-484A-B644-E5F92B9FE349}"/>
              </a:ext>
            </a:extLst>
          </p:cNvPr>
          <p:cNvGrpSpPr/>
          <p:nvPr>
            <p:custDataLst>
              <p:tags r:id="rId28"/>
            </p:custDataLst>
          </p:nvPr>
        </p:nvGrpSpPr>
        <p:grpSpPr>
          <a:xfrm>
            <a:off x="6042714" y="2212620"/>
            <a:ext cx="1567126" cy="903845"/>
            <a:chOff x="3060493" y="2395231"/>
            <a:chExt cx="1223819" cy="903845"/>
          </a:xfrm>
        </p:grpSpPr>
        <p:sp>
          <p:nvSpPr>
            <p:cNvPr id="76" name="PA-文本框 75">
              <a:extLst>
                <a:ext uri="{FF2B5EF4-FFF2-40B4-BE49-F238E27FC236}">
                  <a16:creationId xmlns:a16="http://schemas.microsoft.com/office/drawing/2014/main" id="{331B54EC-4597-4844-965E-5606048D9C21}"/>
                </a:ext>
              </a:extLst>
            </p:cNvPr>
            <p:cNvSpPr txBox="1"/>
            <p:nvPr>
              <p:custDataLst>
                <p:tags r:id="rId48"/>
              </p:custDataLst>
            </p:nvPr>
          </p:nvSpPr>
          <p:spPr>
            <a:xfrm>
              <a:off x="3060493" y="2395231"/>
              <a:ext cx="970959" cy="702756"/>
            </a:xfrm>
            <a:prstGeom prst="rect">
              <a:avLst/>
            </a:prstGeom>
            <a:noFill/>
            <a:effectLst>
              <a:outerShdw blurRad="76200" dist="12700" dir="8100000" sy="-23000" kx="800400" algn="br" rotWithShape="0">
                <a:prstClr val="black">
                  <a:alpha val="2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r" defTabSz="406419">
                <a:lnSpc>
                  <a:spcPct val="110000"/>
                </a:lnSpc>
                <a:defRPr/>
              </a:pPr>
              <a:r>
                <a:rPr lang="en-US" altLang="zh-CN" sz="6000" b="1" kern="0" baseline="-25000" dirty="0">
                  <a:solidFill>
                    <a:srgbClr val="24762E"/>
                  </a:solidFill>
                  <a:effectLst>
                    <a:outerShdw blurRad="50800" dist="38100" dir="2700000" algn="tl" rotWithShape="0">
                      <a:srgbClr val="24762E">
                        <a:alpha val="15000"/>
                      </a:srgbClr>
                    </a:outerShdw>
                    <a:reflection blurRad="6350" stA="17000" endPos="22000" dir="5400000" sy="-100000" algn="bl" rotWithShape="0"/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25</a:t>
              </a:r>
            </a:p>
          </p:txBody>
        </p:sp>
        <p:sp>
          <p:nvSpPr>
            <p:cNvPr id="77" name="PA-文本框 76">
              <a:extLst>
                <a:ext uri="{FF2B5EF4-FFF2-40B4-BE49-F238E27FC236}">
                  <a16:creationId xmlns:a16="http://schemas.microsoft.com/office/drawing/2014/main" id="{67C70A80-FF38-4DE9-8CDF-15604115FD5C}"/>
                </a:ext>
              </a:extLst>
            </p:cNvPr>
            <p:cNvSpPr txBox="1"/>
            <p:nvPr>
              <p:custDataLst>
                <p:tags r:id="rId49"/>
              </p:custDataLst>
            </p:nvPr>
          </p:nvSpPr>
          <p:spPr>
            <a:xfrm>
              <a:off x="3778593" y="2714301"/>
              <a:ext cx="50571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3200" b="1" kern="0" baseline="-25000" dirty="0">
                  <a:solidFill>
                    <a:srgbClr val="24762E"/>
                  </a:solidFill>
                  <a:effectLst>
                    <a:outerShdw blurRad="50800" dist="38100" dir="2700000" algn="tl" rotWithShape="0">
                      <a:srgbClr val="24762E">
                        <a:alpha val="15000"/>
                      </a:srgbClr>
                    </a:outerShdw>
                    <a:reflection blurRad="6350" stA="17000" endPos="22000" dir="5400000" sy="-100000" algn="bl" rotWithShape="0"/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OPPOSans-S R" panose="00020600040101010101" pitchFamily="18" charset="-122"/>
                </a:rPr>
                <a:t>个</a:t>
              </a:r>
            </a:p>
          </p:txBody>
        </p:sp>
      </p:grpSp>
      <p:grpSp>
        <p:nvGrpSpPr>
          <p:cNvPr id="105" name="PA-组合 6">
            <a:extLst>
              <a:ext uri="{FF2B5EF4-FFF2-40B4-BE49-F238E27FC236}">
                <a16:creationId xmlns:a16="http://schemas.microsoft.com/office/drawing/2014/main" id="{C4036F9A-7C7D-4DFA-ACC1-34508236EB83}"/>
              </a:ext>
            </a:extLst>
          </p:cNvPr>
          <p:cNvGrpSpPr/>
          <p:nvPr>
            <p:custDataLst>
              <p:tags r:id="rId29"/>
            </p:custDataLst>
          </p:nvPr>
        </p:nvGrpSpPr>
        <p:grpSpPr>
          <a:xfrm>
            <a:off x="8326264" y="2106489"/>
            <a:ext cx="3223146" cy="1802663"/>
            <a:chOff x="2215735" y="2641938"/>
            <a:chExt cx="3223146" cy="1802663"/>
          </a:xfrm>
        </p:grpSpPr>
        <p:grpSp>
          <p:nvGrpSpPr>
            <p:cNvPr id="106" name="组合 105">
              <a:extLst>
                <a:ext uri="{FF2B5EF4-FFF2-40B4-BE49-F238E27FC236}">
                  <a16:creationId xmlns:a16="http://schemas.microsoft.com/office/drawing/2014/main" id="{8DB16A42-4BF0-44B7-B8AB-4FDF36ABCE41}"/>
                </a:ext>
              </a:extLst>
            </p:cNvPr>
            <p:cNvGrpSpPr/>
            <p:nvPr/>
          </p:nvGrpSpPr>
          <p:grpSpPr>
            <a:xfrm>
              <a:off x="2215735" y="3627696"/>
              <a:ext cx="3223146" cy="601462"/>
              <a:chOff x="2401824" y="1950460"/>
              <a:chExt cx="3223146" cy="460942"/>
            </a:xfrm>
            <a:solidFill>
              <a:schemeClr val="bg1"/>
            </a:solidFill>
            <a:effectLst>
              <a:outerShdw blurRad="101600" dist="38100" dir="270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110" name="PA-矩形 322">
                <a:extLst>
                  <a:ext uri="{FF2B5EF4-FFF2-40B4-BE49-F238E27FC236}">
                    <a16:creationId xmlns:a16="http://schemas.microsoft.com/office/drawing/2014/main" id="{FCA6621D-644C-4E11-8499-5409915E0EAE}"/>
                  </a:ext>
                </a:extLst>
              </p:cNvPr>
              <p:cNvSpPr/>
              <p:nvPr>
                <p:custDataLst>
                  <p:tags r:id="rId46"/>
                </p:custDataLst>
              </p:nvPr>
            </p:nvSpPr>
            <p:spPr>
              <a:xfrm>
                <a:off x="2401824" y="2061421"/>
                <a:ext cx="3223146" cy="34998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11" name="PA-直角三角形 323">
                <a:extLst>
                  <a:ext uri="{FF2B5EF4-FFF2-40B4-BE49-F238E27FC236}">
                    <a16:creationId xmlns:a16="http://schemas.microsoft.com/office/drawing/2014/main" id="{E79F10A0-7B75-46E4-A2D4-8A980C884642}"/>
                  </a:ext>
                </a:extLst>
              </p:cNvPr>
              <p:cNvSpPr/>
              <p:nvPr>
                <p:custDataLst>
                  <p:tags r:id="rId47"/>
                </p:custDataLst>
              </p:nvPr>
            </p:nvSpPr>
            <p:spPr>
              <a:xfrm>
                <a:off x="2401824" y="1950460"/>
                <a:ext cx="256592" cy="214902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107" name="PA-文本框 324">
              <a:extLst>
                <a:ext uri="{FF2B5EF4-FFF2-40B4-BE49-F238E27FC236}">
                  <a16:creationId xmlns:a16="http://schemas.microsoft.com/office/drawing/2014/main" id="{92116F03-07B6-4644-9AF6-0F0A2E023370}"/>
                </a:ext>
              </a:extLst>
            </p:cNvPr>
            <p:cNvSpPr txBox="1"/>
            <p:nvPr>
              <p:custDataLst>
                <p:tags r:id="rId43"/>
              </p:custDataLst>
            </p:nvPr>
          </p:nvSpPr>
          <p:spPr>
            <a:xfrm>
              <a:off x="2310486" y="3613604"/>
              <a:ext cx="3120338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b="1" spc="600" dirty="0">
                  <a:gradFill>
                    <a:gsLst>
                      <a:gs pos="100000">
                        <a:srgbClr val="2C9038"/>
                      </a:gs>
                      <a:gs pos="0">
                        <a:srgbClr val="257B30"/>
                      </a:gs>
                    </a:gsLst>
                    <a:lin ang="5400000" scaled="1"/>
                  </a:gra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</a:rPr>
                <a:t>人员应急响应到位</a:t>
              </a:r>
            </a:p>
          </p:txBody>
        </p:sp>
        <p:sp>
          <p:nvSpPr>
            <p:cNvPr id="108" name="PA-圆角矩形 5">
              <a:extLst>
                <a:ext uri="{FF2B5EF4-FFF2-40B4-BE49-F238E27FC236}">
                  <a16:creationId xmlns:a16="http://schemas.microsoft.com/office/drawing/2014/main" id="{A2C50C8F-5ADA-4BF8-919C-C38361B57E38}"/>
                </a:ext>
              </a:extLst>
            </p:cNvPr>
            <p:cNvSpPr/>
            <p:nvPr>
              <p:custDataLst>
                <p:tags r:id="rId44"/>
              </p:custDataLst>
            </p:nvPr>
          </p:nvSpPr>
          <p:spPr>
            <a:xfrm>
              <a:off x="2543580" y="2641938"/>
              <a:ext cx="1122893" cy="1122893"/>
            </a:xfrm>
            <a:prstGeom prst="roundRect">
              <a:avLst>
                <a:gd name="adj" fmla="val 4161"/>
              </a:avLst>
            </a:prstGeom>
            <a:noFill/>
            <a:ln>
              <a:gradFill>
                <a:gsLst>
                  <a:gs pos="0">
                    <a:srgbClr val="2C9038"/>
                  </a:gs>
                  <a:gs pos="100000">
                    <a:srgbClr val="2C9038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09" name="PA-iconfont-10187-1761427">
              <a:extLst>
                <a:ext uri="{FF2B5EF4-FFF2-40B4-BE49-F238E27FC236}">
                  <a16:creationId xmlns:a16="http://schemas.microsoft.com/office/drawing/2014/main" id="{43ED9CC9-748B-4E1D-AB7F-85DB5A1A9D7C}"/>
                </a:ext>
              </a:extLst>
            </p:cNvPr>
            <p:cNvSpPr/>
            <p:nvPr>
              <p:custDataLst>
                <p:tags r:id="rId45"/>
              </p:custDataLst>
            </p:nvPr>
          </p:nvSpPr>
          <p:spPr>
            <a:xfrm>
              <a:off x="2804970" y="2962937"/>
              <a:ext cx="600111" cy="627328"/>
            </a:xfrm>
            <a:custGeom>
              <a:avLst/>
              <a:gdLst>
                <a:gd name="connsiteX0" fmla="*/ 281254 w 580400"/>
                <a:gd name="connsiteY0" fmla="*/ 534569 h 606722"/>
                <a:gd name="connsiteX1" fmla="*/ 299165 w 580400"/>
                <a:gd name="connsiteY1" fmla="*/ 534569 h 606722"/>
                <a:gd name="connsiteX2" fmla="*/ 299165 w 580400"/>
                <a:gd name="connsiteY2" fmla="*/ 552423 h 606722"/>
                <a:gd name="connsiteX3" fmla="*/ 281254 w 580400"/>
                <a:gd name="connsiteY3" fmla="*/ 552423 h 606722"/>
                <a:gd name="connsiteX4" fmla="*/ 281254 w 580400"/>
                <a:gd name="connsiteY4" fmla="*/ 534569 h 606722"/>
                <a:gd name="connsiteX5" fmla="*/ 281254 w 580400"/>
                <a:gd name="connsiteY5" fmla="*/ 484029 h 606722"/>
                <a:gd name="connsiteX6" fmla="*/ 299165 w 580400"/>
                <a:gd name="connsiteY6" fmla="*/ 484029 h 606722"/>
                <a:gd name="connsiteX7" fmla="*/ 299165 w 580400"/>
                <a:gd name="connsiteY7" fmla="*/ 501895 h 606722"/>
                <a:gd name="connsiteX8" fmla="*/ 281254 w 580400"/>
                <a:gd name="connsiteY8" fmla="*/ 501895 h 606722"/>
                <a:gd name="connsiteX9" fmla="*/ 281254 w 580400"/>
                <a:gd name="connsiteY9" fmla="*/ 484029 h 606722"/>
                <a:gd name="connsiteX10" fmla="*/ 288732 w 580400"/>
                <a:gd name="connsiteY10" fmla="*/ 430225 h 606722"/>
                <a:gd name="connsiteX11" fmla="*/ 264878 w 580400"/>
                <a:gd name="connsiteY11" fmla="*/ 450843 h 606722"/>
                <a:gd name="connsiteX12" fmla="*/ 264878 w 580400"/>
                <a:gd name="connsiteY12" fmla="*/ 581394 h 606722"/>
                <a:gd name="connsiteX13" fmla="*/ 315522 w 580400"/>
                <a:gd name="connsiteY13" fmla="*/ 581394 h 606722"/>
                <a:gd name="connsiteX14" fmla="*/ 315522 w 580400"/>
                <a:gd name="connsiteY14" fmla="*/ 450843 h 606722"/>
                <a:gd name="connsiteX15" fmla="*/ 291669 w 580400"/>
                <a:gd name="connsiteY15" fmla="*/ 430225 h 606722"/>
                <a:gd name="connsiteX16" fmla="*/ 290156 w 580400"/>
                <a:gd name="connsiteY16" fmla="*/ 430225 h 606722"/>
                <a:gd name="connsiteX17" fmla="*/ 288732 w 580400"/>
                <a:gd name="connsiteY17" fmla="*/ 430225 h 606722"/>
                <a:gd name="connsiteX18" fmla="*/ 404883 w 580400"/>
                <a:gd name="connsiteY18" fmla="*/ 428625 h 606722"/>
                <a:gd name="connsiteX19" fmla="*/ 362873 w 580400"/>
                <a:gd name="connsiteY19" fmla="*/ 475282 h 606722"/>
                <a:gd name="connsiteX20" fmla="*/ 353438 w 580400"/>
                <a:gd name="connsiteY20" fmla="*/ 479548 h 606722"/>
                <a:gd name="connsiteX21" fmla="*/ 345161 w 580400"/>
                <a:gd name="connsiteY21" fmla="*/ 476437 h 606722"/>
                <a:gd name="connsiteX22" fmla="*/ 340799 w 580400"/>
                <a:gd name="connsiteY22" fmla="*/ 472616 h 606722"/>
                <a:gd name="connsiteX23" fmla="*/ 340799 w 580400"/>
                <a:gd name="connsiteY23" fmla="*/ 581394 h 606722"/>
                <a:gd name="connsiteX24" fmla="*/ 555034 w 580400"/>
                <a:gd name="connsiteY24" fmla="*/ 581394 h 606722"/>
                <a:gd name="connsiteX25" fmla="*/ 555034 w 580400"/>
                <a:gd name="connsiteY25" fmla="*/ 523628 h 606722"/>
                <a:gd name="connsiteX26" fmla="*/ 525039 w 580400"/>
                <a:gd name="connsiteY26" fmla="*/ 481947 h 606722"/>
                <a:gd name="connsiteX27" fmla="*/ 523615 w 580400"/>
                <a:gd name="connsiteY27" fmla="*/ 481503 h 606722"/>
                <a:gd name="connsiteX28" fmla="*/ 476354 w 580400"/>
                <a:gd name="connsiteY28" fmla="*/ 463907 h 606722"/>
                <a:gd name="connsiteX29" fmla="*/ 465406 w 580400"/>
                <a:gd name="connsiteY29" fmla="*/ 459019 h 606722"/>
                <a:gd name="connsiteX30" fmla="*/ 404883 w 580400"/>
                <a:gd name="connsiteY30" fmla="*/ 428625 h 606722"/>
                <a:gd name="connsiteX31" fmla="*/ 175517 w 580400"/>
                <a:gd name="connsiteY31" fmla="*/ 428625 h 606722"/>
                <a:gd name="connsiteX32" fmla="*/ 114994 w 580400"/>
                <a:gd name="connsiteY32" fmla="*/ 459019 h 606722"/>
                <a:gd name="connsiteX33" fmla="*/ 104046 w 580400"/>
                <a:gd name="connsiteY33" fmla="*/ 463907 h 606722"/>
                <a:gd name="connsiteX34" fmla="*/ 56785 w 580400"/>
                <a:gd name="connsiteY34" fmla="*/ 481503 h 606722"/>
                <a:gd name="connsiteX35" fmla="*/ 55361 w 580400"/>
                <a:gd name="connsiteY35" fmla="*/ 481947 h 606722"/>
                <a:gd name="connsiteX36" fmla="*/ 25277 w 580400"/>
                <a:gd name="connsiteY36" fmla="*/ 523628 h 606722"/>
                <a:gd name="connsiteX37" fmla="*/ 25277 w 580400"/>
                <a:gd name="connsiteY37" fmla="*/ 581394 h 606722"/>
                <a:gd name="connsiteX38" fmla="*/ 239512 w 580400"/>
                <a:gd name="connsiteY38" fmla="*/ 581394 h 606722"/>
                <a:gd name="connsiteX39" fmla="*/ 239512 w 580400"/>
                <a:gd name="connsiteY39" fmla="*/ 472616 h 606722"/>
                <a:gd name="connsiteX40" fmla="*/ 235150 w 580400"/>
                <a:gd name="connsiteY40" fmla="*/ 476437 h 606722"/>
                <a:gd name="connsiteX41" fmla="*/ 226873 w 580400"/>
                <a:gd name="connsiteY41" fmla="*/ 479548 h 606722"/>
                <a:gd name="connsiteX42" fmla="*/ 217438 w 580400"/>
                <a:gd name="connsiteY42" fmla="*/ 475282 h 606722"/>
                <a:gd name="connsiteX43" fmla="*/ 386637 w 580400"/>
                <a:gd name="connsiteY43" fmla="*/ 377435 h 606722"/>
                <a:gd name="connsiteX44" fmla="*/ 322197 w 580400"/>
                <a:gd name="connsiteY44" fmla="*/ 423204 h 606722"/>
                <a:gd name="connsiteX45" fmla="*/ 352370 w 580400"/>
                <a:gd name="connsiteY45" fmla="*/ 449154 h 606722"/>
                <a:gd name="connsiteX46" fmla="*/ 390553 w 580400"/>
                <a:gd name="connsiteY46" fmla="*/ 406674 h 606722"/>
                <a:gd name="connsiteX47" fmla="*/ 193763 w 580400"/>
                <a:gd name="connsiteY47" fmla="*/ 377435 h 606722"/>
                <a:gd name="connsiteX48" fmla="*/ 189758 w 580400"/>
                <a:gd name="connsiteY48" fmla="*/ 406674 h 606722"/>
                <a:gd name="connsiteX49" fmla="*/ 228030 w 580400"/>
                <a:gd name="connsiteY49" fmla="*/ 449154 h 606722"/>
                <a:gd name="connsiteX50" fmla="*/ 258114 w 580400"/>
                <a:gd name="connsiteY50" fmla="*/ 423204 h 606722"/>
                <a:gd name="connsiteX51" fmla="*/ 193763 w 580400"/>
                <a:gd name="connsiteY51" fmla="*/ 377435 h 606722"/>
                <a:gd name="connsiteX52" fmla="*/ 152910 w 580400"/>
                <a:gd name="connsiteY52" fmla="*/ 240130 h 606722"/>
                <a:gd name="connsiteX53" fmla="*/ 204266 w 580400"/>
                <a:gd name="connsiteY53" fmla="*/ 351663 h 606722"/>
                <a:gd name="connsiteX54" fmla="*/ 251349 w 580400"/>
                <a:gd name="connsiteY54" fmla="*/ 391655 h 606722"/>
                <a:gd name="connsiteX55" fmla="*/ 290156 w 580400"/>
                <a:gd name="connsiteY55" fmla="*/ 404985 h 606722"/>
                <a:gd name="connsiteX56" fmla="*/ 328962 w 580400"/>
                <a:gd name="connsiteY56" fmla="*/ 391655 h 606722"/>
                <a:gd name="connsiteX57" fmla="*/ 376045 w 580400"/>
                <a:gd name="connsiteY57" fmla="*/ 351663 h 606722"/>
                <a:gd name="connsiteX58" fmla="*/ 427490 w 580400"/>
                <a:gd name="connsiteY58" fmla="*/ 240130 h 606722"/>
                <a:gd name="connsiteX59" fmla="*/ 290156 w 580400"/>
                <a:gd name="connsiteY59" fmla="*/ 189562 h 606722"/>
                <a:gd name="connsiteX60" fmla="*/ 208805 w 580400"/>
                <a:gd name="connsiteY60" fmla="*/ 198005 h 606722"/>
                <a:gd name="connsiteX61" fmla="*/ 162166 w 580400"/>
                <a:gd name="connsiteY61" fmla="*/ 214890 h 606722"/>
                <a:gd name="connsiteX62" fmla="*/ 418234 w 580400"/>
                <a:gd name="connsiteY62" fmla="*/ 214890 h 606722"/>
                <a:gd name="connsiteX63" fmla="*/ 371506 w 580400"/>
                <a:gd name="connsiteY63" fmla="*/ 198005 h 606722"/>
                <a:gd name="connsiteX64" fmla="*/ 290156 w 580400"/>
                <a:gd name="connsiteY64" fmla="*/ 189562 h 606722"/>
                <a:gd name="connsiteX65" fmla="*/ 287684 w 580400"/>
                <a:gd name="connsiteY65" fmla="*/ 51352 h 606722"/>
                <a:gd name="connsiteX66" fmla="*/ 297152 w 580400"/>
                <a:gd name="connsiteY66" fmla="*/ 53219 h 606722"/>
                <a:gd name="connsiteX67" fmla="*/ 300623 w 580400"/>
                <a:gd name="connsiteY67" fmla="*/ 70820 h 606722"/>
                <a:gd name="connsiteX68" fmla="*/ 288608 w 580400"/>
                <a:gd name="connsiteY68" fmla="*/ 88777 h 606722"/>
                <a:gd name="connsiteX69" fmla="*/ 315485 w 580400"/>
                <a:gd name="connsiteY69" fmla="*/ 88777 h 606722"/>
                <a:gd name="connsiteX70" fmla="*/ 326610 w 580400"/>
                <a:gd name="connsiteY70" fmla="*/ 95445 h 606722"/>
                <a:gd name="connsiteX71" fmla="*/ 325987 w 580400"/>
                <a:gd name="connsiteY71" fmla="*/ 108424 h 606722"/>
                <a:gd name="connsiteX72" fmla="*/ 300623 w 580400"/>
                <a:gd name="connsiteY72" fmla="*/ 146116 h 606722"/>
                <a:gd name="connsiteX73" fmla="*/ 290121 w 580400"/>
                <a:gd name="connsiteY73" fmla="*/ 151716 h 606722"/>
                <a:gd name="connsiteX74" fmla="*/ 283090 w 580400"/>
                <a:gd name="connsiteY74" fmla="*/ 149494 h 606722"/>
                <a:gd name="connsiteX75" fmla="*/ 279619 w 580400"/>
                <a:gd name="connsiteY75" fmla="*/ 131981 h 606722"/>
                <a:gd name="connsiteX76" fmla="*/ 291723 w 580400"/>
                <a:gd name="connsiteY76" fmla="*/ 114024 h 606722"/>
                <a:gd name="connsiteX77" fmla="*/ 264845 w 580400"/>
                <a:gd name="connsiteY77" fmla="*/ 114024 h 606722"/>
                <a:gd name="connsiteX78" fmla="*/ 253631 w 580400"/>
                <a:gd name="connsiteY78" fmla="*/ 107357 h 606722"/>
                <a:gd name="connsiteX79" fmla="*/ 254343 w 580400"/>
                <a:gd name="connsiteY79" fmla="*/ 94378 h 606722"/>
                <a:gd name="connsiteX80" fmla="*/ 279619 w 580400"/>
                <a:gd name="connsiteY80" fmla="*/ 56686 h 606722"/>
                <a:gd name="connsiteX81" fmla="*/ 287684 w 580400"/>
                <a:gd name="connsiteY81" fmla="*/ 51352 h 606722"/>
                <a:gd name="connsiteX82" fmla="*/ 290156 w 580400"/>
                <a:gd name="connsiteY82" fmla="*/ 37948 h 606722"/>
                <a:gd name="connsiteX83" fmla="*/ 235150 w 580400"/>
                <a:gd name="connsiteY83" fmla="*/ 49145 h 606722"/>
                <a:gd name="connsiteX84" fmla="*/ 189491 w 580400"/>
                <a:gd name="connsiteY84" fmla="*/ 79806 h 606722"/>
                <a:gd name="connsiteX85" fmla="*/ 158428 w 580400"/>
                <a:gd name="connsiteY85" fmla="*/ 125308 h 606722"/>
                <a:gd name="connsiteX86" fmla="*/ 147036 w 580400"/>
                <a:gd name="connsiteY86" fmla="*/ 180853 h 606722"/>
                <a:gd name="connsiteX87" fmla="*/ 147036 w 580400"/>
                <a:gd name="connsiteY87" fmla="*/ 194272 h 606722"/>
                <a:gd name="connsiteX88" fmla="*/ 290156 w 580400"/>
                <a:gd name="connsiteY88" fmla="*/ 164323 h 606722"/>
                <a:gd name="connsiteX89" fmla="*/ 433275 w 580400"/>
                <a:gd name="connsiteY89" fmla="*/ 194272 h 606722"/>
                <a:gd name="connsiteX90" fmla="*/ 433275 w 580400"/>
                <a:gd name="connsiteY90" fmla="*/ 180853 h 606722"/>
                <a:gd name="connsiteX91" fmla="*/ 421883 w 580400"/>
                <a:gd name="connsiteY91" fmla="*/ 125308 h 606722"/>
                <a:gd name="connsiteX92" fmla="*/ 390820 w 580400"/>
                <a:gd name="connsiteY92" fmla="*/ 79806 h 606722"/>
                <a:gd name="connsiteX93" fmla="*/ 345161 w 580400"/>
                <a:gd name="connsiteY93" fmla="*/ 49145 h 606722"/>
                <a:gd name="connsiteX94" fmla="*/ 290156 w 580400"/>
                <a:gd name="connsiteY94" fmla="*/ 37948 h 606722"/>
                <a:gd name="connsiteX95" fmla="*/ 290156 w 580400"/>
                <a:gd name="connsiteY95" fmla="*/ 0 h 606722"/>
                <a:gd name="connsiteX96" fmla="*/ 302794 w 580400"/>
                <a:gd name="connsiteY96" fmla="*/ 12619 h 606722"/>
                <a:gd name="connsiteX97" fmla="*/ 302794 w 580400"/>
                <a:gd name="connsiteY97" fmla="*/ 13153 h 606722"/>
                <a:gd name="connsiteX98" fmla="*/ 458642 w 580400"/>
                <a:gd name="connsiteY98" fmla="*/ 180853 h 606722"/>
                <a:gd name="connsiteX99" fmla="*/ 458642 w 580400"/>
                <a:gd name="connsiteY99" fmla="*/ 212135 h 606722"/>
                <a:gd name="connsiteX100" fmla="*/ 473150 w 580400"/>
                <a:gd name="connsiteY100" fmla="*/ 229021 h 606722"/>
                <a:gd name="connsiteX101" fmla="*/ 466474 w 580400"/>
                <a:gd name="connsiteY101" fmla="*/ 240130 h 606722"/>
                <a:gd name="connsiteX102" fmla="*/ 452856 w 580400"/>
                <a:gd name="connsiteY102" fmla="*/ 240130 h 606722"/>
                <a:gd name="connsiteX103" fmla="*/ 408621 w 580400"/>
                <a:gd name="connsiteY103" fmla="*/ 351485 h 606722"/>
                <a:gd name="connsiteX104" fmla="*/ 415919 w 580400"/>
                <a:gd name="connsiteY104" fmla="*/ 405074 h 606722"/>
                <a:gd name="connsiteX105" fmla="*/ 474307 w 580400"/>
                <a:gd name="connsiteY105" fmla="*/ 435379 h 606722"/>
                <a:gd name="connsiteX106" fmla="*/ 530380 w 580400"/>
                <a:gd name="connsiteY106" fmla="*/ 457152 h 606722"/>
                <a:gd name="connsiteX107" fmla="*/ 532516 w 580400"/>
                <a:gd name="connsiteY107" fmla="*/ 457775 h 606722"/>
                <a:gd name="connsiteX108" fmla="*/ 580400 w 580400"/>
                <a:gd name="connsiteY108" fmla="*/ 523628 h 606722"/>
                <a:gd name="connsiteX109" fmla="*/ 580400 w 580400"/>
                <a:gd name="connsiteY109" fmla="*/ 606722 h 606722"/>
                <a:gd name="connsiteX110" fmla="*/ 340799 w 580400"/>
                <a:gd name="connsiteY110" fmla="*/ 606722 h 606722"/>
                <a:gd name="connsiteX111" fmla="*/ 239512 w 580400"/>
                <a:gd name="connsiteY111" fmla="*/ 606722 h 606722"/>
                <a:gd name="connsiteX112" fmla="*/ 0 w 580400"/>
                <a:gd name="connsiteY112" fmla="*/ 606722 h 606722"/>
                <a:gd name="connsiteX113" fmla="*/ 0 w 580400"/>
                <a:gd name="connsiteY113" fmla="*/ 523628 h 606722"/>
                <a:gd name="connsiteX114" fmla="*/ 47795 w 580400"/>
                <a:gd name="connsiteY114" fmla="*/ 457775 h 606722"/>
                <a:gd name="connsiteX115" fmla="*/ 50020 w 580400"/>
                <a:gd name="connsiteY115" fmla="*/ 457152 h 606722"/>
                <a:gd name="connsiteX116" fmla="*/ 106004 w 580400"/>
                <a:gd name="connsiteY116" fmla="*/ 435379 h 606722"/>
                <a:gd name="connsiteX117" fmla="*/ 164481 w 580400"/>
                <a:gd name="connsiteY117" fmla="*/ 405074 h 606722"/>
                <a:gd name="connsiteX118" fmla="*/ 171690 w 580400"/>
                <a:gd name="connsiteY118" fmla="*/ 351485 h 606722"/>
                <a:gd name="connsiteX119" fmla="*/ 127455 w 580400"/>
                <a:gd name="connsiteY119" fmla="*/ 240130 h 606722"/>
                <a:gd name="connsiteX120" fmla="*/ 113926 w 580400"/>
                <a:gd name="connsiteY120" fmla="*/ 240130 h 606722"/>
                <a:gd name="connsiteX121" fmla="*/ 107161 w 580400"/>
                <a:gd name="connsiteY121" fmla="*/ 229021 h 606722"/>
                <a:gd name="connsiteX122" fmla="*/ 121758 w 580400"/>
                <a:gd name="connsiteY122" fmla="*/ 212135 h 606722"/>
                <a:gd name="connsiteX123" fmla="*/ 121758 w 580400"/>
                <a:gd name="connsiteY123" fmla="*/ 180853 h 606722"/>
                <a:gd name="connsiteX124" fmla="*/ 277517 w 580400"/>
                <a:gd name="connsiteY124" fmla="*/ 13153 h 606722"/>
                <a:gd name="connsiteX125" fmla="*/ 277517 w 580400"/>
                <a:gd name="connsiteY125" fmla="*/ 12619 h 606722"/>
                <a:gd name="connsiteX126" fmla="*/ 290156 w 580400"/>
                <a:gd name="connsiteY126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580400" h="606722">
                  <a:moveTo>
                    <a:pt x="281254" y="534569"/>
                  </a:moveTo>
                  <a:cubicBezTo>
                    <a:pt x="286155" y="529594"/>
                    <a:pt x="294175" y="529594"/>
                    <a:pt x="299165" y="534569"/>
                  </a:cubicBezTo>
                  <a:cubicBezTo>
                    <a:pt x="304066" y="539454"/>
                    <a:pt x="304066" y="547537"/>
                    <a:pt x="299165" y="552423"/>
                  </a:cubicBezTo>
                  <a:cubicBezTo>
                    <a:pt x="294175" y="557397"/>
                    <a:pt x="286155" y="557397"/>
                    <a:pt x="281254" y="552423"/>
                  </a:cubicBezTo>
                  <a:cubicBezTo>
                    <a:pt x="276263" y="547537"/>
                    <a:pt x="276263" y="539454"/>
                    <a:pt x="281254" y="534569"/>
                  </a:cubicBezTo>
                  <a:close/>
                  <a:moveTo>
                    <a:pt x="281254" y="484029"/>
                  </a:moveTo>
                  <a:cubicBezTo>
                    <a:pt x="286155" y="479140"/>
                    <a:pt x="294175" y="479140"/>
                    <a:pt x="299165" y="484029"/>
                  </a:cubicBezTo>
                  <a:cubicBezTo>
                    <a:pt x="304066" y="489006"/>
                    <a:pt x="304066" y="497006"/>
                    <a:pt x="299165" y="501895"/>
                  </a:cubicBezTo>
                  <a:cubicBezTo>
                    <a:pt x="294175" y="506872"/>
                    <a:pt x="286155" y="506872"/>
                    <a:pt x="281254" y="501895"/>
                  </a:cubicBezTo>
                  <a:cubicBezTo>
                    <a:pt x="276263" y="497006"/>
                    <a:pt x="276263" y="489006"/>
                    <a:pt x="281254" y="484029"/>
                  </a:cubicBezTo>
                  <a:close/>
                  <a:moveTo>
                    <a:pt x="288732" y="430225"/>
                  </a:moveTo>
                  <a:lnTo>
                    <a:pt x="264878" y="450843"/>
                  </a:lnTo>
                  <a:lnTo>
                    <a:pt x="264878" y="581394"/>
                  </a:lnTo>
                  <a:lnTo>
                    <a:pt x="315522" y="581394"/>
                  </a:lnTo>
                  <a:lnTo>
                    <a:pt x="315522" y="450843"/>
                  </a:lnTo>
                  <a:lnTo>
                    <a:pt x="291669" y="430225"/>
                  </a:lnTo>
                  <a:cubicBezTo>
                    <a:pt x="291135" y="430225"/>
                    <a:pt x="290690" y="430225"/>
                    <a:pt x="290156" y="430225"/>
                  </a:cubicBezTo>
                  <a:cubicBezTo>
                    <a:pt x="289711" y="430225"/>
                    <a:pt x="289177" y="430225"/>
                    <a:pt x="288732" y="430225"/>
                  </a:cubicBezTo>
                  <a:close/>
                  <a:moveTo>
                    <a:pt x="404883" y="428625"/>
                  </a:moveTo>
                  <a:lnTo>
                    <a:pt x="362873" y="475282"/>
                  </a:lnTo>
                  <a:cubicBezTo>
                    <a:pt x="360380" y="478126"/>
                    <a:pt x="356909" y="479548"/>
                    <a:pt x="353438" y="479548"/>
                  </a:cubicBezTo>
                  <a:cubicBezTo>
                    <a:pt x="350501" y="479548"/>
                    <a:pt x="347564" y="478481"/>
                    <a:pt x="345161" y="476437"/>
                  </a:cubicBezTo>
                  <a:lnTo>
                    <a:pt x="340799" y="472616"/>
                  </a:lnTo>
                  <a:lnTo>
                    <a:pt x="340799" y="581394"/>
                  </a:lnTo>
                  <a:lnTo>
                    <a:pt x="555034" y="581394"/>
                  </a:lnTo>
                  <a:lnTo>
                    <a:pt x="555034" y="523628"/>
                  </a:lnTo>
                  <a:cubicBezTo>
                    <a:pt x="555034" y="504787"/>
                    <a:pt x="543018" y="488080"/>
                    <a:pt x="525039" y="481947"/>
                  </a:cubicBezTo>
                  <a:lnTo>
                    <a:pt x="523615" y="481503"/>
                  </a:lnTo>
                  <a:cubicBezTo>
                    <a:pt x="499851" y="475193"/>
                    <a:pt x="486856" y="468883"/>
                    <a:pt x="476354" y="463907"/>
                  </a:cubicBezTo>
                  <a:cubicBezTo>
                    <a:pt x="472259" y="461951"/>
                    <a:pt x="468699" y="460263"/>
                    <a:pt x="465406" y="459019"/>
                  </a:cubicBezTo>
                  <a:cubicBezTo>
                    <a:pt x="446181" y="451731"/>
                    <a:pt x="422150" y="441511"/>
                    <a:pt x="404883" y="428625"/>
                  </a:cubicBezTo>
                  <a:close/>
                  <a:moveTo>
                    <a:pt x="175517" y="428625"/>
                  </a:moveTo>
                  <a:cubicBezTo>
                    <a:pt x="158250" y="441511"/>
                    <a:pt x="134219" y="451731"/>
                    <a:pt x="114994" y="459019"/>
                  </a:cubicBezTo>
                  <a:cubicBezTo>
                    <a:pt x="111612" y="460263"/>
                    <a:pt x="108052" y="461951"/>
                    <a:pt x="104046" y="463907"/>
                  </a:cubicBezTo>
                  <a:cubicBezTo>
                    <a:pt x="93544" y="468883"/>
                    <a:pt x="80460" y="475193"/>
                    <a:pt x="56785" y="481503"/>
                  </a:cubicBezTo>
                  <a:lnTo>
                    <a:pt x="55361" y="481947"/>
                  </a:lnTo>
                  <a:cubicBezTo>
                    <a:pt x="37382" y="488080"/>
                    <a:pt x="25277" y="504787"/>
                    <a:pt x="25277" y="523628"/>
                  </a:cubicBezTo>
                  <a:lnTo>
                    <a:pt x="25277" y="581394"/>
                  </a:lnTo>
                  <a:lnTo>
                    <a:pt x="239512" y="581394"/>
                  </a:lnTo>
                  <a:lnTo>
                    <a:pt x="239512" y="472616"/>
                  </a:lnTo>
                  <a:lnTo>
                    <a:pt x="235150" y="476437"/>
                  </a:lnTo>
                  <a:cubicBezTo>
                    <a:pt x="232747" y="478481"/>
                    <a:pt x="229810" y="479548"/>
                    <a:pt x="226873" y="479548"/>
                  </a:cubicBezTo>
                  <a:cubicBezTo>
                    <a:pt x="223402" y="479548"/>
                    <a:pt x="219931" y="478126"/>
                    <a:pt x="217438" y="475282"/>
                  </a:cubicBezTo>
                  <a:close/>
                  <a:moveTo>
                    <a:pt x="386637" y="377435"/>
                  </a:moveTo>
                  <a:cubicBezTo>
                    <a:pt x="366166" y="398586"/>
                    <a:pt x="343470" y="414583"/>
                    <a:pt x="322197" y="423204"/>
                  </a:cubicBezTo>
                  <a:lnTo>
                    <a:pt x="352370" y="449154"/>
                  </a:lnTo>
                  <a:lnTo>
                    <a:pt x="390553" y="406674"/>
                  </a:lnTo>
                  <a:close/>
                  <a:moveTo>
                    <a:pt x="193763" y="377435"/>
                  </a:moveTo>
                  <a:lnTo>
                    <a:pt x="189758" y="406674"/>
                  </a:lnTo>
                  <a:lnTo>
                    <a:pt x="228030" y="449154"/>
                  </a:lnTo>
                  <a:lnTo>
                    <a:pt x="258114" y="423204"/>
                  </a:lnTo>
                  <a:cubicBezTo>
                    <a:pt x="236930" y="414583"/>
                    <a:pt x="214145" y="398586"/>
                    <a:pt x="193763" y="377435"/>
                  </a:cubicBezTo>
                  <a:close/>
                  <a:moveTo>
                    <a:pt x="152910" y="240130"/>
                  </a:moveTo>
                  <a:cubicBezTo>
                    <a:pt x="156381" y="277989"/>
                    <a:pt x="174716" y="317981"/>
                    <a:pt x="204266" y="351663"/>
                  </a:cubicBezTo>
                  <a:cubicBezTo>
                    <a:pt x="218862" y="368193"/>
                    <a:pt x="235061" y="381968"/>
                    <a:pt x="251349" y="391655"/>
                  </a:cubicBezTo>
                  <a:cubicBezTo>
                    <a:pt x="265946" y="400275"/>
                    <a:pt x="279653" y="404985"/>
                    <a:pt x="290156" y="404985"/>
                  </a:cubicBezTo>
                  <a:cubicBezTo>
                    <a:pt x="300658" y="404985"/>
                    <a:pt x="314454" y="400275"/>
                    <a:pt x="328962" y="391655"/>
                  </a:cubicBezTo>
                  <a:cubicBezTo>
                    <a:pt x="345250" y="381968"/>
                    <a:pt x="361538" y="368193"/>
                    <a:pt x="376045" y="351663"/>
                  </a:cubicBezTo>
                  <a:cubicBezTo>
                    <a:pt x="405684" y="317981"/>
                    <a:pt x="423930" y="277989"/>
                    <a:pt x="427490" y="240130"/>
                  </a:cubicBezTo>
                  <a:close/>
                  <a:moveTo>
                    <a:pt x="290156" y="189562"/>
                  </a:moveTo>
                  <a:cubicBezTo>
                    <a:pt x="259983" y="189562"/>
                    <a:pt x="232569" y="192406"/>
                    <a:pt x="208805" y="198005"/>
                  </a:cubicBezTo>
                  <a:cubicBezTo>
                    <a:pt x="191182" y="202182"/>
                    <a:pt x="175517" y="207781"/>
                    <a:pt x="162166" y="214890"/>
                  </a:cubicBezTo>
                  <a:lnTo>
                    <a:pt x="418234" y="214890"/>
                  </a:lnTo>
                  <a:cubicBezTo>
                    <a:pt x="404883" y="207869"/>
                    <a:pt x="389218" y="202182"/>
                    <a:pt x="371506" y="198005"/>
                  </a:cubicBezTo>
                  <a:cubicBezTo>
                    <a:pt x="347742" y="192406"/>
                    <a:pt x="320328" y="189562"/>
                    <a:pt x="290156" y="189562"/>
                  </a:cubicBezTo>
                  <a:close/>
                  <a:moveTo>
                    <a:pt x="287684" y="51352"/>
                  </a:moveTo>
                  <a:cubicBezTo>
                    <a:pt x="290855" y="50730"/>
                    <a:pt x="294259" y="51308"/>
                    <a:pt x="297152" y="53219"/>
                  </a:cubicBezTo>
                  <a:cubicBezTo>
                    <a:pt x="303026" y="57130"/>
                    <a:pt x="304539" y="65042"/>
                    <a:pt x="300623" y="70820"/>
                  </a:cubicBezTo>
                  <a:lnTo>
                    <a:pt x="288608" y="88777"/>
                  </a:lnTo>
                  <a:lnTo>
                    <a:pt x="315485" y="88777"/>
                  </a:lnTo>
                  <a:cubicBezTo>
                    <a:pt x="320113" y="88777"/>
                    <a:pt x="324385" y="91355"/>
                    <a:pt x="326610" y="95445"/>
                  </a:cubicBezTo>
                  <a:cubicBezTo>
                    <a:pt x="328835" y="99534"/>
                    <a:pt x="328568" y="104601"/>
                    <a:pt x="325987" y="108424"/>
                  </a:cubicBezTo>
                  <a:lnTo>
                    <a:pt x="300623" y="146116"/>
                  </a:lnTo>
                  <a:cubicBezTo>
                    <a:pt x="298220" y="149761"/>
                    <a:pt x="294215" y="151716"/>
                    <a:pt x="290121" y="151716"/>
                  </a:cubicBezTo>
                  <a:cubicBezTo>
                    <a:pt x="287718" y="151716"/>
                    <a:pt x="285226" y="151005"/>
                    <a:pt x="283090" y="149494"/>
                  </a:cubicBezTo>
                  <a:cubicBezTo>
                    <a:pt x="277305" y="145671"/>
                    <a:pt x="275703" y="137759"/>
                    <a:pt x="279619" y="131981"/>
                  </a:cubicBezTo>
                  <a:lnTo>
                    <a:pt x="291723" y="114024"/>
                  </a:lnTo>
                  <a:lnTo>
                    <a:pt x="264845" y="114024"/>
                  </a:lnTo>
                  <a:cubicBezTo>
                    <a:pt x="260128" y="114024"/>
                    <a:pt x="255856" y="111446"/>
                    <a:pt x="253631" y="107357"/>
                  </a:cubicBezTo>
                  <a:cubicBezTo>
                    <a:pt x="251495" y="103179"/>
                    <a:pt x="251673" y="98200"/>
                    <a:pt x="254343" y="94378"/>
                  </a:cubicBezTo>
                  <a:lnTo>
                    <a:pt x="279619" y="56686"/>
                  </a:lnTo>
                  <a:cubicBezTo>
                    <a:pt x="281577" y="53797"/>
                    <a:pt x="284514" y="51974"/>
                    <a:pt x="287684" y="51352"/>
                  </a:cubicBezTo>
                  <a:close/>
                  <a:moveTo>
                    <a:pt x="290156" y="37948"/>
                  </a:moveTo>
                  <a:cubicBezTo>
                    <a:pt x="271198" y="37948"/>
                    <a:pt x="252685" y="41680"/>
                    <a:pt x="235150" y="49145"/>
                  </a:cubicBezTo>
                  <a:cubicBezTo>
                    <a:pt x="218150" y="56344"/>
                    <a:pt x="202753" y="66653"/>
                    <a:pt x="189491" y="79806"/>
                  </a:cubicBezTo>
                  <a:cubicBezTo>
                    <a:pt x="176229" y="93048"/>
                    <a:pt x="165727" y="108334"/>
                    <a:pt x="158428" y="125308"/>
                  </a:cubicBezTo>
                  <a:cubicBezTo>
                    <a:pt x="150863" y="142994"/>
                    <a:pt x="147036" y="161657"/>
                    <a:pt x="147036" y="180853"/>
                  </a:cubicBezTo>
                  <a:lnTo>
                    <a:pt x="147036" y="194272"/>
                  </a:lnTo>
                  <a:cubicBezTo>
                    <a:pt x="174627" y="178986"/>
                    <a:pt x="219485" y="164323"/>
                    <a:pt x="290156" y="164323"/>
                  </a:cubicBezTo>
                  <a:cubicBezTo>
                    <a:pt x="360826" y="164323"/>
                    <a:pt x="405684" y="178986"/>
                    <a:pt x="433275" y="194272"/>
                  </a:cubicBezTo>
                  <a:lnTo>
                    <a:pt x="433275" y="180853"/>
                  </a:lnTo>
                  <a:cubicBezTo>
                    <a:pt x="433275" y="161657"/>
                    <a:pt x="429448" y="142994"/>
                    <a:pt x="421883" y="125308"/>
                  </a:cubicBezTo>
                  <a:cubicBezTo>
                    <a:pt x="414584" y="108334"/>
                    <a:pt x="404171" y="93048"/>
                    <a:pt x="390820" y="79806"/>
                  </a:cubicBezTo>
                  <a:cubicBezTo>
                    <a:pt x="377558" y="66653"/>
                    <a:pt x="362250" y="56344"/>
                    <a:pt x="345161" y="49145"/>
                  </a:cubicBezTo>
                  <a:cubicBezTo>
                    <a:pt x="327627" y="41680"/>
                    <a:pt x="309114" y="37948"/>
                    <a:pt x="290156" y="37948"/>
                  </a:cubicBezTo>
                  <a:close/>
                  <a:moveTo>
                    <a:pt x="290156" y="0"/>
                  </a:moveTo>
                  <a:cubicBezTo>
                    <a:pt x="297187" y="0"/>
                    <a:pt x="302794" y="5687"/>
                    <a:pt x="302794" y="12619"/>
                  </a:cubicBezTo>
                  <a:cubicBezTo>
                    <a:pt x="302794" y="12797"/>
                    <a:pt x="302794" y="12975"/>
                    <a:pt x="302794" y="13153"/>
                  </a:cubicBezTo>
                  <a:cubicBezTo>
                    <a:pt x="388595" y="19640"/>
                    <a:pt x="458642" y="92248"/>
                    <a:pt x="458642" y="180853"/>
                  </a:cubicBezTo>
                  <a:lnTo>
                    <a:pt x="458642" y="212135"/>
                  </a:lnTo>
                  <a:cubicBezTo>
                    <a:pt x="469322" y="221733"/>
                    <a:pt x="473150" y="229021"/>
                    <a:pt x="473150" y="229021"/>
                  </a:cubicBezTo>
                  <a:cubicBezTo>
                    <a:pt x="476443" y="235153"/>
                    <a:pt x="473417" y="240130"/>
                    <a:pt x="466474" y="240130"/>
                  </a:cubicBezTo>
                  <a:lnTo>
                    <a:pt x="452856" y="240130"/>
                  </a:lnTo>
                  <a:cubicBezTo>
                    <a:pt x="449741" y="280832"/>
                    <a:pt x="432207" y="319580"/>
                    <a:pt x="408621" y="351485"/>
                  </a:cubicBezTo>
                  <a:lnTo>
                    <a:pt x="415919" y="405074"/>
                  </a:lnTo>
                  <a:cubicBezTo>
                    <a:pt x="424286" y="412450"/>
                    <a:pt x="441108" y="422670"/>
                    <a:pt x="474307" y="435379"/>
                  </a:cubicBezTo>
                  <a:cubicBezTo>
                    <a:pt x="488280" y="440622"/>
                    <a:pt x="498961" y="448799"/>
                    <a:pt x="530380" y="457152"/>
                  </a:cubicBezTo>
                  <a:lnTo>
                    <a:pt x="532516" y="457775"/>
                  </a:lnTo>
                  <a:cubicBezTo>
                    <a:pt x="561086" y="467284"/>
                    <a:pt x="580400" y="493767"/>
                    <a:pt x="580400" y="523628"/>
                  </a:cubicBezTo>
                  <a:lnTo>
                    <a:pt x="580400" y="606722"/>
                  </a:lnTo>
                  <a:lnTo>
                    <a:pt x="340799" y="606722"/>
                  </a:lnTo>
                  <a:lnTo>
                    <a:pt x="239512" y="606722"/>
                  </a:lnTo>
                  <a:lnTo>
                    <a:pt x="0" y="606722"/>
                  </a:lnTo>
                  <a:lnTo>
                    <a:pt x="0" y="523628"/>
                  </a:lnTo>
                  <a:cubicBezTo>
                    <a:pt x="0" y="493767"/>
                    <a:pt x="19225" y="467284"/>
                    <a:pt x="47795" y="457775"/>
                  </a:cubicBezTo>
                  <a:lnTo>
                    <a:pt x="50020" y="457152"/>
                  </a:lnTo>
                  <a:cubicBezTo>
                    <a:pt x="81350" y="448799"/>
                    <a:pt x="92031" y="440622"/>
                    <a:pt x="106004" y="435379"/>
                  </a:cubicBezTo>
                  <a:cubicBezTo>
                    <a:pt x="139292" y="422670"/>
                    <a:pt x="156025" y="412450"/>
                    <a:pt x="164481" y="405074"/>
                  </a:cubicBezTo>
                  <a:lnTo>
                    <a:pt x="171690" y="351485"/>
                  </a:lnTo>
                  <a:cubicBezTo>
                    <a:pt x="148104" y="319580"/>
                    <a:pt x="130659" y="280832"/>
                    <a:pt x="127455" y="240130"/>
                  </a:cubicBezTo>
                  <a:lnTo>
                    <a:pt x="113926" y="240130"/>
                  </a:lnTo>
                  <a:cubicBezTo>
                    <a:pt x="106894" y="240130"/>
                    <a:pt x="103868" y="235153"/>
                    <a:pt x="107161" y="229021"/>
                  </a:cubicBezTo>
                  <a:cubicBezTo>
                    <a:pt x="107161" y="229021"/>
                    <a:pt x="111078" y="221733"/>
                    <a:pt x="121758" y="212135"/>
                  </a:cubicBezTo>
                  <a:lnTo>
                    <a:pt x="121758" y="180853"/>
                  </a:lnTo>
                  <a:cubicBezTo>
                    <a:pt x="121758" y="92248"/>
                    <a:pt x="191716" y="19640"/>
                    <a:pt x="277517" y="13153"/>
                  </a:cubicBezTo>
                  <a:cubicBezTo>
                    <a:pt x="277517" y="12975"/>
                    <a:pt x="277517" y="12797"/>
                    <a:pt x="277517" y="12619"/>
                  </a:cubicBezTo>
                  <a:cubicBezTo>
                    <a:pt x="277517" y="5687"/>
                    <a:pt x="283213" y="0"/>
                    <a:pt x="290156" y="0"/>
                  </a:cubicBezTo>
                  <a:close/>
                </a:path>
              </a:pathLst>
            </a:custGeom>
            <a:gradFill>
              <a:gsLst>
                <a:gs pos="0">
                  <a:srgbClr val="2C9038"/>
                </a:gs>
                <a:gs pos="100000">
                  <a:srgbClr val="2C9038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</p:grpSp>
      <p:grpSp>
        <p:nvGrpSpPr>
          <p:cNvPr id="86" name="PA-组合 85">
            <a:extLst>
              <a:ext uri="{FF2B5EF4-FFF2-40B4-BE49-F238E27FC236}">
                <a16:creationId xmlns:a16="http://schemas.microsoft.com/office/drawing/2014/main" id="{5CD5992D-5567-4AFF-B5A2-D225AFAA51D0}"/>
              </a:ext>
            </a:extLst>
          </p:cNvPr>
          <p:cNvGrpSpPr/>
          <p:nvPr>
            <p:custDataLst>
              <p:tags r:id="rId30"/>
            </p:custDataLst>
          </p:nvPr>
        </p:nvGrpSpPr>
        <p:grpSpPr>
          <a:xfrm>
            <a:off x="9598651" y="2212620"/>
            <a:ext cx="1979426" cy="832584"/>
            <a:chOff x="2826033" y="2395231"/>
            <a:chExt cx="1545798" cy="832584"/>
          </a:xfrm>
        </p:grpSpPr>
        <p:sp>
          <p:nvSpPr>
            <p:cNvPr id="87" name="PA-文本框 86">
              <a:extLst>
                <a:ext uri="{FF2B5EF4-FFF2-40B4-BE49-F238E27FC236}">
                  <a16:creationId xmlns:a16="http://schemas.microsoft.com/office/drawing/2014/main" id="{D4C638DE-DF52-49D3-A434-E06B4E771812}"/>
                </a:ext>
              </a:extLst>
            </p:cNvPr>
            <p:cNvSpPr txBox="1"/>
            <p:nvPr>
              <p:custDataLst>
                <p:tags r:id="rId41"/>
              </p:custDataLst>
            </p:nvPr>
          </p:nvSpPr>
          <p:spPr>
            <a:xfrm>
              <a:off x="2826033" y="2395231"/>
              <a:ext cx="970959" cy="702756"/>
            </a:xfrm>
            <a:prstGeom prst="rect">
              <a:avLst/>
            </a:prstGeom>
            <a:noFill/>
            <a:effectLst>
              <a:outerShdw blurRad="76200" dist="12700" dir="8100000" sy="-23000" kx="800400" algn="br" rotWithShape="0">
                <a:prstClr val="black">
                  <a:alpha val="2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r" defTabSz="406419">
                <a:lnSpc>
                  <a:spcPct val="110000"/>
                </a:lnSpc>
                <a:defRPr/>
              </a:pPr>
              <a:r>
                <a:rPr lang="en-US" altLang="zh-CN" sz="6000" b="1" kern="0" baseline="-25000" dirty="0">
                  <a:solidFill>
                    <a:srgbClr val="24762E"/>
                  </a:solidFill>
                  <a:effectLst>
                    <a:outerShdw blurRad="50800" dist="38100" dir="2700000" algn="tl" rotWithShape="0">
                      <a:srgbClr val="24762E">
                        <a:alpha val="15000"/>
                      </a:srgbClr>
                    </a:outerShdw>
                    <a:reflection blurRad="6350" stA="17000" endPos="22000" dir="5400000" sy="-100000" algn="bl" rotWithShape="0"/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2</a:t>
              </a:r>
            </a:p>
          </p:txBody>
        </p:sp>
        <p:sp>
          <p:nvSpPr>
            <p:cNvPr id="88" name="PA-文本框 87">
              <a:extLst>
                <a:ext uri="{FF2B5EF4-FFF2-40B4-BE49-F238E27FC236}">
                  <a16:creationId xmlns:a16="http://schemas.microsoft.com/office/drawing/2014/main" id="{72218C09-8841-42B4-920B-7C5041D88B33}"/>
                </a:ext>
              </a:extLst>
            </p:cNvPr>
            <p:cNvSpPr txBox="1"/>
            <p:nvPr>
              <p:custDataLst>
                <p:tags r:id="rId42"/>
              </p:custDataLst>
            </p:nvPr>
          </p:nvSpPr>
          <p:spPr>
            <a:xfrm>
              <a:off x="3646047" y="2643040"/>
              <a:ext cx="725784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3200" b="1" kern="0" baseline="-25000" dirty="0">
                  <a:solidFill>
                    <a:srgbClr val="24762E"/>
                  </a:solidFill>
                  <a:effectLst>
                    <a:outerShdw blurRad="50800" dist="38100" dir="2700000" algn="tl" rotWithShape="0">
                      <a:srgbClr val="24762E">
                        <a:alpha val="15000"/>
                      </a:srgbClr>
                    </a:outerShdw>
                    <a:reflection blurRad="6350" stA="17000" endPos="22000" dir="5400000" sy="-100000" algn="bl" rotWithShape="0"/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小时内</a:t>
              </a:r>
              <a:endParaRPr lang="zh-CN" altLang="en-US" sz="3200" dirty="0"/>
            </a:p>
          </p:txBody>
        </p:sp>
      </p:grpSp>
      <p:grpSp>
        <p:nvGrpSpPr>
          <p:cNvPr id="95" name="PA-组合 94">
            <a:extLst>
              <a:ext uri="{FF2B5EF4-FFF2-40B4-BE49-F238E27FC236}">
                <a16:creationId xmlns:a16="http://schemas.microsoft.com/office/drawing/2014/main" id="{DEAB7C80-5FA1-454A-8535-E916B4580A43}"/>
              </a:ext>
            </a:extLst>
          </p:cNvPr>
          <p:cNvGrpSpPr/>
          <p:nvPr>
            <p:custDataLst>
              <p:tags r:id="rId31"/>
            </p:custDataLst>
          </p:nvPr>
        </p:nvGrpSpPr>
        <p:grpSpPr>
          <a:xfrm>
            <a:off x="5673048" y="3859128"/>
            <a:ext cx="845904" cy="1430567"/>
            <a:chOff x="8850521" y="3167467"/>
            <a:chExt cx="845904" cy="1430567"/>
          </a:xfrm>
        </p:grpSpPr>
        <p:pic>
          <p:nvPicPr>
            <p:cNvPr id="96" name="PA-图片 95">
              <a:extLst>
                <a:ext uri="{FF2B5EF4-FFF2-40B4-BE49-F238E27FC236}">
                  <a16:creationId xmlns:a16="http://schemas.microsoft.com/office/drawing/2014/main" id="{C918124C-FF7D-4310-9928-276BC9807382}"/>
                </a:ext>
              </a:extLst>
            </p:cNvPr>
            <p:cNvPicPr>
              <a:picLocks noChangeAspect="1"/>
            </p:cNvPicPr>
            <p:nvPr>
              <p:custDataLst>
                <p:tags r:id="rId37"/>
              </p:custDataLst>
            </p:nvPr>
          </p:nvPicPr>
          <p:blipFill>
            <a:blip r:embed="rId88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8345696" y="3818983"/>
              <a:ext cx="1123950" cy="114300"/>
            </a:xfrm>
            <a:prstGeom prst="rect">
              <a:avLst/>
            </a:prstGeom>
          </p:spPr>
        </p:pic>
        <p:pic>
          <p:nvPicPr>
            <p:cNvPr id="97" name="PA-图片 96">
              <a:extLst>
                <a:ext uri="{FF2B5EF4-FFF2-40B4-BE49-F238E27FC236}">
                  <a16:creationId xmlns:a16="http://schemas.microsoft.com/office/drawing/2014/main" id="{34A02D6F-AAAD-40C1-BA10-8D89A05335E0}"/>
                </a:ext>
              </a:extLst>
            </p:cNvPr>
            <p:cNvPicPr>
              <a:picLocks noChangeAspect="1"/>
            </p:cNvPicPr>
            <p:nvPr>
              <p:custDataLst>
                <p:tags r:id="rId38"/>
              </p:custDataLst>
            </p:nvPr>
          </p:nvPicPr>
          <p:blipFill>
            <a:blip r:embed="rId88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8531200" y="3978909"/>
              <a:ext cx="1123950" cy="114300"/>
            </a:xfrm>
            <a:prstGeom prst="rect">
              <a:avLst/>
            </a:prstGeom>
          </p:spPr>
        </p:pic>
        <p:pic>
          <p:nvPicPr>
            <p:cNvPr id="98" name="PA-图片 97">
              <a:extLst>
                <a:ext uri="{FF2B5EF4-FFF2-40B4-BE49-F238E27FC236}">
                  <a16:creationId xmlns:a16="http://schemas.microsoft.com/office/drawing/2014/main" id="{F29F98E1-6615-4EAC-83A5-F1DC3967268B}"/>
                </a:ext>
              </a:extLst>
            </p:cNvPr>
            <p:cNvPicPr>
              <a:picLocks noChangeAspect="1"/>
            </p:cNvPicPr>
            <p:nvPr>
              <p:custDataLst>
                <p:tags r:id="rId39"/>
              </p:custDataLst>
            </p:nvPr>
          </p:nvPicPr>
          <p:blipFill>
            <a:blip r:embed="rId88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8777496" y="3672292"/>
              <a:ext cx="1123950" cy="114300"/>
            </a:xfrm>
            <a:prstGeom prst="rect">
              <a:avLst/>
            </a:prstGeom>
          </p:spPr>
        </p:pic>
        <p:pic>
          <p:nvPicPr>
            <p:cNvPr id="99" name="PA-图片 98">
              <a:extLst>
                <a:ext uri="{FF2B5EF4-FFF2-40B4-BE49-F238E27FC236}">
                  <a16:creationId xmlns:a16="http://schemas.microsoft.com/office/drawing/2014/main" id="{59959540-3A0F-45D1-B6CB-FE9936D8CF2A}"/>
                </a:ext>
              </a:extLst>
            </p:cNvPr>
            <p:cNvPicPr>
              <a:picLocks noChangeAspect="1"/>
            </p:cNvPicPr>
            <p:nvPr>
              <p:custDataLst>
                <p:tags r:id="rId40"/>
              </p:custDataLst>
            </p:nvPr>
          </p:nvPicPr>
          <p:blipFill>
            <a:blip r:embed="rId88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9077300" y="3978909"/>
              <a:ext cx="1123950" cy="114300"/>
            </a:xfrm>
            <a:prstGeom prst="rect">
              <a:avLst/>
            </a:prstGeom>
          </p:spPr>
        </p:pic>
      </p:grpSp>
      <p:grpSp>
        <p:nvGrpSpPr>
          <p:cNvPr id="100" name="PA-组合 99">
            <a:extLst>
              <a:ext uri="{FF2B5EF4-FFF2-40B4-BE49-F238E27FC236}">
                <a16:creationId xmlns:a16="http://schemas.microsoft.com/office/drawing/2014/main" id="{9C80B0B2-C978-4B78-856A-E6817E7C357D}"/>
              </a:ext>
            </a:extLst>
          </p:cNvPr>
          <p:cNvGrpSpPr/>
          <p:nvPr>
            <p:custDataLst>
              <p:tags r:id="rId32"/>
            </p:custDataLst>
          </p:nvPr>
        </p:nvGrpSpPr>
        <p:grpSpPr>
          <a:xfrm>
            <a:off x="1816877" y="3859128"/>
            <a:ext cx="845904" cy="1430567"/>
            <a:chOff x="8850521" y="3167467"/>
            <a:chExt cx="845904" cy="1430567"/>
          </a:xfrm>
        </p:grpSpPr>
        <p:pic>
          <p:nvPicPr>
            <p:cNvPr id="101" name="PA-图片 100">
              <a:extLst>
                <a:ext uri="{FF2B5EF4-FFF2-40B4-BE49-F238E27FC236}">
                  <a16:creationId xmlns:a16="http://schemas.microsoft.com/office/drawing/2014/main" id="{582DF0B9-D301-4455-B87E-3D00554B3E93}"/>
                </a:ext>
              </a:extLst>
            </p:cNvPr>
            <p:cNvPicPr>
              <a:picLocks noChangeAspect="1"/>
            </p:cNvPicPr>
            <p:nvPr>
              <p:custDataLst>
                <p:tags r:id="rId33"/>
              </p:custDataLst>
            </p:nvPr>
          </p:nvPicPr>
          <p:blipFill>
            <a:blip r:embed="rId88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8345696" y="3818983"/>
              <a:ext cx="1123950" cy="114300"/>
            </a:xfrm>
            <a:prstGeom prst="rect">
              <a:avLst/>
            </a:prstGeom>
          </p:spPr>
        </p:pic>
        <p:pic>
          <p:nvPicPr>
            <p:cNvPr id="102" name="PA-图片 101">
              <a:extLst>
                <a:ext uri="{FF2B5EF4-FFF2-40B4-BE49-F238E27FC236}">
                  <a16:creationId xmlns:a16="http://schemas.microsoft.com/office/drawing/2014/main" id="{AB5CC8A3-D9D3-4FD0-8ACC-13289EA244D0}"/>
                </a:ext>
              </a:extLst>
            </p:cNvPr>
            <p:cNvPicPr>
              <a:picLocks noChangeAspect="1"/>
            </p:cNvPicPr>
            <p:nvPr>
              <p:custDataLst>
                <p:tags r:id="rId34"/>
              </p:custDataLst>
            </p:nvPr>
          </p:nvPicPr>
          <p:blipFill>
            <a:blip r:embed="rId88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8531200" y="3978909"/>
              <a:ext cx="1123950" cy="114300"/>
            </a:xfrm>
            <a:prstGeom prst="rect">
              <a:avLst/>
            </a:prstGeom>
          </p:spPr>
        </p:pic>
        <p:pic>
          <p:nvPicPr>
            <p:cNvPr id="103" name="PA-图片 102">
              <a:extLst>
                <a:ext uri="{FF2B5EF4-FFF2-40B4-BE49-F238E27FC236}">
                  <a16:creationId xmlns:a16="http://schemas.microsoft.com/office/drawing/2014/main" id="{80E9AF33-9DCC-41C9-8342-25752BB369D1}"/>
                </a:ext>
              </a:extLst>
            </p:cNvPr>
            <p:cNvPicPr>
              <a:picLocks noChangeAspect="1"/>
            </p:cNvPicPr>
            <p:nvPr>
              <p:custDataLst>
                <p:tags r:id="rId35"/>
              </p:custDataLst>
            </p:nvPr>
          </p:nvPicPr>
          <p:blipFill>
            <a:blip r:embed="rId88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8777496" y="3672292"/>
              <a:ext cx="1123950" cy="114300"/>
            </a:xfrm>
            <a:prstGeom prst="rect">
              <a:avLst/>
            </a:prstGeom>
          </p:spPr>
        </p:pic>
        <p:pic>
          <p:nvPicPr>
            <p:cNvPr id="104" name="PA-图片 103">
              <a:extLst>
                <a:ext uri="{FF2B5EF4-FFF2-40B4-BE49-F238E27FC236}">
                  <a16:creationId xmlns:a16="http://schemas.microsoft.com/office/drawing/2014/main" id="{8C358932-7ABE-41FB-BB39-A7BBAA3AB40A}"/>
                </a:ext>
              </a:extLst>
            </p:cNvPr>
            <p:cNvPicPr>
              <a:picLocks noChangeAspect="1"/>
            </p:cNvPicPr>
            <p:nvPr>
              <p:custDataLst>
                <p:tags r:id="rId36"/>
              </p:custDataLst>
            </p:nvPr>
          </p:nvPicPr>
          <p:blipFill>
            <a:blip r:embed="rId88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9077300" y="3978909"/>
              <a:ext cx="1123950" cy="114300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9557661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PA-组合 21">
            <a:extLst>
              <a:ext uri="{FF2B5EF4-FFF2-40B4-BE49-F238E27FC236}">
                <a16:creationId xmlns:a16="http://schemas.microsoft.com/office/drawing/2014/main" id="{607A2237-361B-41FA-AC25-BF0CDB15437E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0" y="-17374"/>
            <a:ext cx="12192000" cy="6892749"/>
            <a:chOff x="2133600" y="0"/>
            <a:chExt cx="12192000" cy="6892749"/>
          </a:xfrm>
        </p:grpSpPr>
        <p:pic>
          <p:nvPicPr>
            <p:cNvPr id="20" name="PA-图片 19" descr="雪地上的风景&#10;&#10;描述已自动生成">
              <a:extLst>
                <a:ext uri="{FF2B5EF4-FFF2-40B4-BE49-F238E27FC236}">
                  <a16:creationId xmlns:a16="http://schemas.microsoft.com/office/drawing/2014/main" id="{6150744A-32A7-4967-87A8-4F1D283E42A9}"/>
                </a:ext>
              </a:extLst>
            </p:cNvPr>
            <p:cNvPicPr>
              <a:picLocks noChangeAspect="1"/>
            </p:cNvPicPr>
            <p:nvPr>
              <p:custDataLst>
                <p:tags r:id="rId73"/>
              </p:custDataLst>
            </p:nvPr>
          </p:nvPicPr>
          <p:blipFill>
            <a:blip r:embed="rId7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33600" y="0"/>
              <a:ext cx="12192000" cy="6858000"/>
            </a:xfrm>
            <a:prstGeom prst="rect">
              <a:avLst/>
            </a:prstGeom>
          </p:spPr>
        </p:pic>
        <p:sp>
          <p:nvSpPr>
            <p:cNvPr id="21" name="PA-矩形 20">
              <a:extLst>
                <a:ext uri="{FF2B5EF4-FFF2-40B4-BE49-F238E27FC236}">
                  <a16:creationId xmlns:a16="http://schemas.microsoft.com/office/drawing/2014/main" id="{5399838C-10D5-4E57-9F6E-1B7DD401F4F9}"/>
                </a:ext>
              </a:extLst>
            </p:cNvPr>
            <p:cNvSpPr/>
            <p:nvPr>
              <p:custDataLst>
                <p:tags r:id="rId74"/>
              </p:custDataLst>
            </p:nvPr>
          </p:nvSpPr>
          <p:spPr>
            <a:xfrm>
              <a:off x="2133600" y="34749"/>
              <a:ext cx="12192000" cy="6858000"/>
            </a:xfrm>
            <a:prstGeom prst="rect">
              <a:avLst/>
            </a:prstGeom>
            <a:gradFill>
              <a:gsLst>
                <a:gs pos="3333">
                  <a:schemeClr val="accent1">
                    <a:lumMod val="5000"/>
                    <a:lumOff val="95000"/>
                    <a:alpha val="40000"/>
                  </a:schemeClr>
                </a:gs>
                <a:gs pos="27000">
                  <a:schemeClr val="accent1">
                    <a:lumMod val="5000"/>
                    <a:lumOff val="95000"/>
                    <a:alpha val="70000"/>
                  </a:schemeClr>
                </a:gs>
                <a:gs pos="100000">
                  <a:schemeClr val="bg1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" name="PA-组合 1">
            <a:extLst>
              <a:ext uri="{FF2B5EF4-FFF2-40B4-BE49-F238E27FC236}">
                <a16:creationId xmlns:a16="http://schemas.microsoft.com/office/drawing/2014/main" id="{1CCF1898-BBEC-41FC-9F0E-6ADEA1383D41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-2815622" y="-526812"/>
            <a:ext cx="17677737" cy="3034824"/>
            <a:chOff x="-2815622" y="-526812"/>
            <a:chExt cx="17677737" cy="3034824"/>
          </a:xfrm>
        </p:grpSpPr>
        <p:pic>
          <p:nvPicPr>
            <p:cNvPr id="3" name="PA-图片 2" descr="图片包含 武器, 烟, 照片, 堆&#10;&#10;描述已自动生成">
              <a:extLst>
                <a:ext uri="{FF2B5EF4-FFF2-40B4-BE49-F238E27FC236}">
                  <a16:creationId xmlns:a16="http://schemas.microsoft.com/office/drawing/2014/main" id="{D0FC23CA-79F8-49BC-AC48-572423D1D67B}"/>
                </a:ext>
              </a:extLst>
            </p:cNvPr>
            <p:cNvPicPr>
              <a:picLocks noChangeAspect="1"/>
            </p:cNvPicPr>
            <p:nvPr>
              <p:custDataLst>
                <p:tags r:id="rId67"/>
              </p:custDataLst>
            </p:nvPr>
          </p:nvPicPr>
          <p:blipFill>
            <a:blip r:embed="rId7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70115" y="-510462"/>
              <a:ext cx="12192000" cy="2465276"/>
            </a:xfrm>
            <a:prstGeom prst="rect">
              <a:avLst/>
            </a:prstGeom>
          </p:spPr>
        </p:pic>
        <p:pic>
          <p:nvPicPr>
            <p:cNvPr id="4" name="PA-图片 3" descr="绿色的灯光&#10;&#10;描述已自动生成">
              <a:extLst>
                <a:ext uri="{FF2B5EF4-FFF2-40B4-BE49-F238E27FC236}">
                  <a16:creationId xmlns:a16="http://schemas.microsoft.com/office/drawing/2014/main" id="{324C3CF6-D343-45BC-A0EF-F511AE15F0E2}"/>
                </a:ext>
              </a:extLst>
            </p:cNvPr>
            <p:cNvPicPr>
              <a:picLocks noChangeAspect="1"/>
            </p:cNvPicPr>
            <p:nvPr>
              <p:custDataLst>
                <p:tags r:id="rId68"/>
              </p:custDataLst>
            </p:nvPr>
          </p:nvPicPr>
          <p:blipFill rotWithShape="1">
            <a:blip r:embed="rId7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6879"/>
            <a:stretch/>
          </p:blipFill>
          <p:spPr>
            <a:xfrm flipH="1">
              <a:off x="-710940" y="-526812"/>
              <a:ext cx="3109070" cy="3034824"/>
            </a:xfrm>
            <a:prstGeom prst="rect">
              <a:avLst/>
            </a:prstGeom>
          </p:spPr>
        </p:pic>
        <p:pic>
          <p:nvPicPr>
            <p:cNvPr id="5" name="PA-图片 4">
              <a:extLst>
                <a:ext uri="{FF2B5EF4-FFF2-40B4-BE49-F238E27FC236}">
                  <a16:creationId xmlns:a16="http://schemas.microsoft.com/office/drawing/2014/main" id="{773AAD06-B6BE-4708-83A4-991BFBBD1972}"/>
                </a:ext>
              </a:extLst>
            </p:cNvPr>
            <p:cNvPicPr>
              <a:picLocks noChangeAspect="1"/>
            </p:cNvPicPr>
            <p:nvPr>
              <p:custDataLst>
                <p:tags r:id="rId69"/>
              </p:custDataLst>
            </p:nvPr>
          </p:nvPicPr>
          <p:blipFill>
            <a:blip r:embed="rId80"/>
            <a:stretch>
              <a:fillRect/>
            </a:stretch>
          </p:blipFill>
          <p:spPr>
            <a:xfrm>
              <a:off x="-2815622" y="-329293"/>
              <a:ext cx="6596444" cy="1408298"/>
            </a:xfrm>
            <a:prstGeom prst="rect">
              <a:avLst/>
            </a:prstGeom>
          </p:spPr>
        </p:pic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CA066F2E-745F-4152-8847-4C1719EABE9B}"/>
                </a:ext>
              </a:extLst>
            </p:cNvPr>
            <p:cNvGrpSpPr/>
            <p:nvPr/>
          </p:nvGrpSpPr>
          <p:grpSpPr>
            <a:xfrm>
              <a:off x="745915" y="430538"/>
              <a:ext cx="11014419" cy="439800"/>
              <a:chOff x="745915" y="430538"/>
              <a:chExt cx="11014419" cy="439800"/>
            </a:xfrm>
          </p:grpSpPr>
          <p:pic>
            <p:nvPicPr>
              <p:cNvPr id="7" name="PA-图片 6">
                <a:extLst>
                  <a:ext uri="{FF2B5EF4-FFF2-40B4-BE49-F238E27FC236}">
                    <a16:creationId xmlns:a16="http://schemas.microsoft.com/office/drawing/2014/main" id="{90A7BB5B-CD5C-4B70-BD13-820DC442E29C}"/>
                  </a:ext>
                </a:extLst>
              </p:cNvPr>
              <p:cNvPicPr>
                <a:picLocks noChangeAspect="1"/>
              </p:cNvPicPr>
              <p:nvPr>
                <p:custDataLst>
                  <p:tags r:id="rId70"/>
                </p:custDataLst>
              </p:nvPr>
            </p:nvPicPr>
            <p:blipFill>
              <a:blip r:embed="rId8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446279" y="490881"/>
                <a:ext cx="314055" cy="319113"/>
              </a:xfrm>
              <a:prstGeom prst="rect">
                <a:avLst/>
              </a:prstGeom>
            </p:spPr>
          </p:pic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1A1E9948-F8C3-4B1A-B84A-B08AC0A7B71E}"/>
                  </a:ext>
                </a:extLst>
              </p:cNvPr>
              <p:cNvGrpSpPr/>
              <p:nvPr/>
            </p:nvGrpSpPr>
            <p:grpSpPr>
              <a:xfrm>
                <a:off x="745915" y="430538"/>
                <a:ext cx="5048395" cy="439800"/>
                <a:chOff x="850219" y="-61691"/>
                <a:chExt cx="3577918" cy="311697"/>
              </a:xfrm>
            </p:grpSpPr>
            <p:sp>
              <p:nvSpPr>
                <p:cNvPr id="9" name="PA-文本框 52">
                  <a:extLst>
                    <a:ext uri="{FF2B5EF4-FFF2-40B4-BE49-F238E27FC236}">
                      <a16:creationId xmlns:a16="http://schemas.microsoft.com/office/drawing/2014/main" id="{683256DF-6EF1-459A-9F42-953E9EF17188}"/>
                    </a:ext>
                  </a:extLst>
                </p:cNvPr>
                <p:cNvSpPr txBox="1"/>
                <p:nvPr>
                  <p:custDataLst>
                    <p:tags r:id="rId71"/>
                  </p:custDataLst>
                </p:nvPr>
              </p:nvSpPr>
              <p:spPr>
                <a:xfrm>
                  <a:off x="850219" y="-61691"/>
                  <a:ext cx="1227100" cy="3116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 defTabSz="406419">
                    <a:defRPr/>
                  </a:pPr>
                  <a:r>
                    <a:rPr lang="zh-CN" altLang="en-US" sz="2258" b="1" dirty="0">
                      <a:gradFill>
                        <a:gsLst>
                          <a:gs pos="100000">
                            <a:srgbClr val="257B30"/>
                          </a:gs>
                          <a:gs pos="0">
                            <a:srgbClr val="2C9038"/>
                          </a:gs>
                        </a:gsLst>
                        <a:lin ang="2700000" scaled="0"/>
                      </a:gradFill>
                      <a:latin typeface="字体圈欣意冠黑体" panose="00000500000000000000" pitchFamily="2" charset="-122"/>
                      <a:ea typeface="字体圈欣意冠黑体" panose="00000500000000000000" pitchFamily="2" charset="-122"/>
                    </a:rPr>
                    <a:t>运维业绩</a:t>
                  </a:r>
                  <a:endParaRPr lang="en-US" sz="2258" dirty="0">
                    <a:gradFill>
                      <a:gsLst>
                        <a:gs pos="100000">
                          <a:srgbClr val="257B30"/>
                        </a:gs>
                        <a:gs pos="0">
                          <a:srgbClr val="2C9038"/>
                        </a:gs>
                      </a:gsLst>
                      <a:lin ang="2700000" scaled="0"/>
                    </a:gradFill>
                    <a:latin typeface="字体圈欣意冠黑体" panose="00000500000000000000" pitchFamily="2" charset="-122"/>
                    <a:ea typeface="字体圈欣意冠黑体" panose="00000500000000000000" pitchFamily="2" charset="-122"/>
                  </a:endParaRPr>
                </a:p>
              </p:txBody>
            </p:sp>
            <p:sp>
              <p:nvSpPr>
                <p:cNvPr id="10" name="PA-矩形 1">
                  <a:extLst>
                    <a:ext uri="{FF2B5EF4-FFF2-40B4-BE49-F238E27FC236}">
                      <a16:creationId xmlns:a16="http://schemas.microsoft.com/office/drawing/2014/main" id="{E2C07DB3-5F79-414F-8291-B301F1BA4109}"/>
                    </a:ext>
                  </a:extLst>
                </p:cNvPr>
                <p:cNvSpPr/>
                <p:nvPr>
                  <p:custDataLst>
                    <p:tags r:id="rId72"/>
                  </p:custDataLst>
                </p:nvPr>
              </p:nvSpPr>
              <p:spPr>
                <a:xfrm>
                  <a:off x="2055488" y="76806"/>
                  <a:ext cx="2372649" cy="123152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406419">
                    <a:defRPr/>
                  </a:pPr>
                  <a:r>
                    <a:rPr lang="en-US" altLang="zh-CN" sz="1129" spc="89" dirty="0">
                      <a:solidFill>
                        <a:srgbClr val="FFFFFF">
                          <a:lumMod val="65000"/>
                          <a:alpha val="90000"/>
                        </a:srgbClr>
                      </a:solidFill>
                      <a:latin typeface="字体圈欣意冠黑体" panose="00000500000000000000" pitchFamily="2" charset="-122"/>
                      <a:ea typeface="字体圈欣意冠黑体" panose="00000500000000000000" pitchFamily="2" charset="-122"/>
                      <a:cs typeface="阿里巴巴普惠体 M" panose="00020600040101010101" pitchFamily="18" charset="-122"/>
                      <a:sym typeface="Gilroy Medium" panose="00000600000000000000" pitchFamily="50" charset="0"/>
                    </a:rPr>
                    <a:t>Operation And Maintenance Performance</a:t>
                  </a:r>
                </a:p>
              </p:txBody>
            </p:sp>
          </p:grpSp>
        </p:grpSp>
      </p:grpSp>
      <p:grpSp>
        <p:nvGrpSpPr>
          <p:cNvPr id="64" name="PA-组合 63">
            <a:extLst>
              <a:ext uri="{FF2B5EF4-FFF2-40B4-BE49-F238E27FC236}">
                <a16:creationId xmlns:a16="http://schemas.microsoft.com/office/drawing/2014/main" id="{731D31CA-341B-40F4-9064-B34BEC434891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4200324" y="1079005"/>
            <a:ext cx="3791352" cy="10603948"/>
            <a:chOff x="5574839" y="-2571066"/>
            <a:chExt cx="6850985" cy="18737111"/>
          </a:xfrm>
        </p:grpSpPr>
        <p:sp>
          <p:nvSpPr>
            <p:cNvPr id="65" name="PA-图形 97">
              <a:extLst>
                <a:ext uri="{FF2B5EF4-FFF2-40B4-BE49-F238E27FC236}">
                  <a16:creationId xmlns:a16="http://schemas.microsoft.com/office/drawing/2014/main" id="{E2882123-D8FB-4EFF-B769-A52D56963238}"/>
                </a:ext>
              </a:extLst>
            </p:cNvPr>
            <p:cNvSpPr/>
            <p:nvPr>
              <p:custDataLst>
                <p:tags r:id="rId65"/>
              </p:custDataLst>
            </p:nvPr>
          </p:nvSpPr>
          <p:spPr>
            <a:xfrm rot="17209789">
              <a:off x="1319885" y="5060105"/>
              <a:ext cx="18737110" cy="3474769"/>
            </a:xfrm>
            <a:custGeom>
              <a:avLst/>
              <a:gdLst>
                <a:gd name="connsiteX0" fmla="*/ 17995904 w 17991143"/>
                <a:gd name="connsiteY0" fmla="*/ 2073814 h 2636797"/>
                <a:gd name="connsiteX1" fmla="*/ 16437623 w 17991143"/>
                <a:gd name="connsiteY1" fmla="*/ 2443157 h 2636797"/>
                <a:gd name="connsiteX2" fmla="*/ 15310559 w 17991143"/>
                <a:gd name="connsiteY2" fmla="*/ 2576424 h 2636797"/>
                <a:gd name="connsiteX3" fmla="*/ 13309638 w 17991143"/>
                <a:gd name="connsiteY3" fmla="*/ 2630683 h 2636797"/>
                <a:gd name="connsiteX4" fmla="*/ 12245401 w 17991143"/>
                <a:gd name="connsiteY4" fmla="*/ 2577376 h 2636797"/>
                <a:gd name="connsiteX5" fmla="*/ 11341084 w 17991143"/>
                <a:gd name="connsiteY5" fmla="*/ 2497415 h 2636797"/>
                <a:gd name="connsiteX6" fmla="*/ 10392027 w 17991143"/>
                <a:gd name="connsiteY6" fmla="*/ 2357484 h 2636797"/>
                <a:gd name="connsiteX7" fmla="*/ 9114561 w 17991143"/>
                <a:gd name="connsiteY7" fmla="*/ 2115699 h 2636797"/>
                <a:gd name="connsiteX8" fmla="*/ 7186939 w 17991143"/>
                <a:gd name="connsiteY8" fmla="*/ 1634031 h 2636797"/>
                <a:gd name="connsiteX9" fmla="*/ 5064174 w 17991143"/>
                <a:gd name="connsiteY9" fmla="*/ 907722 h 2636797"/>
                <a:gd name="connsiteX10" fmla="*/ 2966159 w 17991143"/>
                <a:gd name="connsiteY10" fmla="*/ 266133 h 2636797"/>
                <a:gd name="connsiteX11" fmla="*/ 1941901 w 17991143"/>
                <a:gd name="connsiteY11" fmla="*/ 119539 h 2636797"/>
                <a:gd name="connsiteX12" fmla="*/ 1201313 w 17991143"/>
                <a:gd name="connsiteY12" fmla="*/ 92885 h 2636797"/>
                <a:gd name="connsiteX13" fmla="*/ 24750 w 17991143"/>
                <a:gd name="connsiteY13" fmla="*/ 294690 h 2636797"/>
                <a:gd name="connsiteX14" fmla="*/ 0 w 17991143"/>
                <a:gd name="connsiteY14" fmla="*/ 290883 h 2636797"/>
                <a:gd name="connsiteX15" fmla="*/ 353159 w 17991143"/>
                <a:gd name="connsiteY15" fmla="*/ 181413 h 2636797"/>
                <a:gd name="connsiteX16" fmla="*/ 1472608 w 17991143"/>
                <a:gd name="connsiteY16" fmla="*/ 7213 h 2636797"/>
                <a:gd name="connsiteX17" fmla="*/ 2930938 w 17991143"/>
                <a:gd name="connsiteY17" fmla="*/ 99548 h 2636797"/>
                <a:gd name="connsiteX18" fmla="*/ 5112721 w 17991143"/>
                <a:gd name="connsiteY18" fmla="*/ 675455 h 2636797"/>
                <a:gd name="connsiteX19" fmla="*/ 7154573 w 17991143"/>
                <a:gd name="connsiteY19" fmla="*/ 1283727 h 2636797"/>
                <a:gd name="connsiteX20" fmla="*/ 8651932 w 17991143"/>
                <a:gd name="connsiteY20" fmla="*/ 1668300 h 2636797"/>
                <a:gd name="connsiteX21" fmla="*/ 9751391 w 17991143"/>
                <a:gd name="connsiteY21" fmla="*/ 1875817 h 2636797"/>
                <a:gd name="connsiteX22" fmla="*/ 10688073 w 17991143"/>
                <a:gd name="connsiteY22" fmla="*/ 1996710 h 2636797"/>
                <a:gd name="connsiteX23" fmla="*/ 11626658 w 17991143"/>
                <a:gd name="connsiteY23" fmla="*/ 2065247 h 2636797"/>
                <a:gd name="connsiteX24" fmla="*/ 12706127 w 17991143"/>
                <a:gd name="connsiteY24" fmla="*/ 2082382 h 2636797"/>
                <a:gd name="connsiteX25" fmla="*/ 13593309 w 17991143"/>
                <a:gd name="connsiteY25" fmla="*/ 2028123 h 2636797"/>
                <a:gd name="connsiteX26" fmla="*/ 15812216 w 17991143"/>
                <a:gd name="connsiteY26" fmla="*/ 1503619 h 2636797"/>
                <a:gd name="connsiteX27" fmla="*/ 17871204 w 17991143"/>
                <a:gd name="connsiteY27" fmla="*/ 336575 h 2636797"/>
                <a:gd name="connsiteX28" fmla="*/ 17996856 w 17991143"/>
                <a:gd name="connsiteY28" fmla="*/ 235672 h 2636797"/>
                <a:gd name="connsiteX29" fmla="*/ 17995904 w 17991143"/>
                <a:gd name="connsiteY29" fmla="*/ 2073814 h 2636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7991143" h="2636797">
                  <a:moveTo>
                    <a:pt x="17995904" y="2073814"/>
                  </a:moveTo>
                  <a:cubicBezTo>
                    <a:pt x="17489486" y="2250870"/>
                    <a:pt x="16967838" y="2366052"/>
                    <a:pt x="16437623" y="2443157"/>
                  </a:cubicBezTo>
                  <a:cubicBezTo>
                    <a:pt x="16063521" y="2497415"/>
                    <a:pt x="15687516" y="2540251"/>
                    <a:pt x="15310559" y="2576424"/>
                  </a:cubicBezTo>
                  <a:cubicBezTo>
                    <a:pt x="14645172" y="2640202"/>
                    <a:pt x="13976930" y="2646866"/>
                    <a:pt x="13309638" y="2630683"/>
                  </a:cubicBezTo>
                  <a:cubicBezTo>
                    <a:pt x="12954576" y="2622116"/>
                    <a:pt x="12599512" y="2600222"/>
                    <a:pt x="12245401" y="2577376"/>
                  </a:cubicBezTo>
                  <a:cubicBezTo>
                    <a:pt x="11943644" y="2557386"/>
                    <a:pt x="11641888" y="2532636"/>
                    <a:pt x="11341084" y="2497415"/>
                  </a:cubicBezTo>
                  <a:cubicBezTo>
                    <a:pt x="11024097" y="2459339"/>
                    <a:pt x="10707111" y="2412695"/>
                    <a:pt x="10392027" y="2357484"/>
                  </a:cubicBezTo>
                  <a:cubicBezTo>
                    <a:pt x="9964619" y="2283235"/>
                    <a:pt x="9539114" y="2204227"/>
                    <a:pt x="9114561" y="2115699"/>
                  </a:cubicBezTo>
                  <a:cubicBezTo>
                    <a:pt x="8466309" y="1978623"/>
                    <a:pt x="7824720" y="1814894"/>
                    <a:pt x="7186939" y="1634031"/>
                  </a:cubicBezTo>
                  <a:cubicBezTo>
                    <a:pt x="6466341" y="1430322"/>
                    <a:pt x="5752407" y="1203767"/>
                    <a:pt x="5064174" y="907722"/>
                  </a:cubicBezTo>
                  <a:cubicBezTo>
                    <a:pt x="4387364" y="617389"/>
                    <a:pt x="3685805" y="414631"/>
                    <a:pt x="2966159" y="266133"/>
                  </a:cubicBezTo>
                  <a:cubicBezTo>
                    <a:pt x="2628230" y="196643"/>
                    <a:pt x="2286494" y="141432"/>
                    <a:pt x="1941901" y="119539"/>
                  </a:cubicBezTo>
                  <a:cubicBezTo>
                    <a:pt x="1695356" y="104308"/>
                    <a:pt x="1447859" y="87173"/>
                    <a:pt x="1201313" y="92885"/>
                  </a:cubicBezTo>
                  <a:cubicBezTo>
                    <a:pt x="800558" y="102404"/>
                    <a:pt x="409322" y="180461"/>
                    <a:pt x="24750" y="294690"/>
                  </a:cubicBezTo>
                  <a:cubicBezTo>
                    <a:pt x="17134" y="296594"/>
                    <a:pt x="10471" y="299450"/>
                    <a:pt x="0" y="290883"/>
                  </a:cubicBezTo>
                  <a:cubicBezTo>
                    <a:pt x="118037" y="254710"/>
                    <a:pt x="235122" y="214730"/>
                    <a:pt x="353159" y="181413"/>
                  </a:cubicBezTo>
                  <a:cubicBezTo>
                    <a:pt x="719646" y="81462"/>
                    <a:pt x="1093747" y="26251"/>
                    <a:pt x="1472608" y="7213"/>
                  </a:cubicBezTo>
                  <a:cubicBezTo>
                    <a:pt x="1962843" y="-17537"/>
                    <a:pt x="2446415" y="23395"/>
                    <a:pt x="2930938" y="99548"/>
                  </a:cubicBezTo>
                  <a:cubicBezTo>
                    <a:pt x="3678189" y="216634"/>
                    <a:pt x="4393076" y="450804"/>
                    <a:pt x="5112721" y="675455"/>
                  </a:cubicBezTo>
                  <a:cubicBezTo>
                    <a:pt x="5790483" y="886780"/>
                    <a:pt x="6471100" y="1090489"/>
                    <a:pt x="7154573" y="1283727"/>
                  </a:cubicBezTo>
                  <a:cubicBezTo>
                    <a:pt x="7650520" y="1424610"/>
                    <a:pt x="8150274" y="1551215"/>
                    <a:pt x="8651932" y="1668300"/>
                  </a:cubicBezTo>
                  <a:cubicBezTo>
                    <a:pt x="9014610" y="1752068"/>
                    <a:pt x="9383000" y="1815846"/>
                    <a:pt x="9751391" y="1875817"/>
                  </a:cubicBezTo>
                  <a:cubicBezTo>
                    <a:pt x="10061714" y="1926268"/>
                    <a:pt x="10374893" y="1965296"/>
                    <a:pt x="10688073" y="1996710"/>
                  </a:cubicBezTo>
                  <a:cubicBezTo>
                    <a:pt x="11000299" y="2028123"/>
                    <a:pt x="11313479" y="2052872"/>
                    <a:pt x="11626658" y="2065247"/>
                  </a:cubicBezTo>
                  <a:cubicBezTo>
                    <a:pt x="11986480" y="2080478"/>
                    <a:pt x="12346303" y="2088093"/>
                    <a:pt x="12706127" y="2082382"/>
                  </a:cubicBezTo>
                  <a:cubicBezTo>
                    <a:pt x="13002171" y="2077622"/>
                    <a:pt x="13298216" y="2054776"/>
                    <a:pt x="13593309" y="2028123"/>
                  </a:cubicBezTo>
                  <a:cubicBezTo>
                    <a:pt x="14356742" y="1957681"/>
                    <a:pt x="15095427" y="1773962"/>
                    <a:pt x="15812216" y="1503619"/>
                  </a:cubicBezTo>
                  <a:cubicBezTo>
                    <a:pt x="16558516" y="1221853"/>
                    <a:pt x="17252460" y="844896"/>
                    <a:pt x="17871204" y="336575"/>
                  </a:cubicBezTo>
                  <a:cubicBezTo>
                    <a:pt x="17913088" y="302306"/>
                    <a:pt x="17954970" y="268989"/>
                    <a:pt x="17996856" y="235672"/>
                  </a:cubicBezTo>
                  <a:cubicBezTo>
                    <a:pt x="17995904" y="848703"/>
                    <a:pt x="17995904" y="1460783"/>
                    <a:pt x="17995904" y="2073814"/>
                  </a:cubicBez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12700" cap="flat">
              <a:gradFill>
                <a:gsLst>
                  <a:gs pos="55000">
                    <a:srgbClr val="2C9038">
                      <a:alpha val="0"/>
                    </a:srgbClr>
                  </a:gs>
                  <a:gs pos="100000">
                    <a:srgbClr val="2C9038">
                      <a:alpha val="38000"/>
                    </a:srgbClr>
                  </a:gs>
                </a:gsLst>
                <a:lin ang="0" scaled="0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PA-图形 97">
              <a:extLst>
                <a:ext uri="{FF2B5EF4-FFF2-40B4-BE49-F238E27FC236}">
                  <a16:creationId xmlns:a16="http://schemas.microsoft.com/office/drawing/2014/main" id="{94DD64E7-44D6-43CB-A2C6-95776553D11B}"/>
                </a:ext>
              </a:extLst>
            </p:cNvPr>
            <p:cNvSpPr/>
            <p:nvPr>
              <p:custDataLst>
                <p:tags r:id="rId66"/>
              </p:custDataLst>
            </p:nvPr>
          </p:nvSpPr>
          <p:spPr>
            <a:xfrm rot="4390211" flipH="1">
              <a:off x="-2056331" y="5060104"/>
              <a:ext cx="18737110" cy="3474769"/>
            </a:xfrm>
            <a:custGeom>
              <a:avLst/>
              <a:gdLst>
                <a:gd name="connsiteX0" fmla="*/ 17995904 w 17991143"/>
                <a:gd name="connsiteY0" fmla="*/ 2073814 h 2636797"/>
                <a:gd name="connsiteX1" fmla="*/ 16437623 w 17991143"/>
                <a:gd name="connsiteY1" fmla="*/ 2443157 h 2636797"/>
                <a:gd name="connsiteX2" fmla="*/ 15310559 w 17991143"/>
                <a:gd name="connsiteY2" fmla="*/ 2576424 h 2636797"/>
                <a:gd name="connsiteX3" fmla="*/ 13309638 w 17991143"/>
                <a:gd name="connsiteY3" fmla="*/ 2630683 h 2636797"/>
                <a:gd name="connsiteX4" fmla="*/ 12245401 w 17991143"/>
                <a:gd name="connsiteY4" fmla="*/ 2577376 h 2636797"/>
                <a:gd name="connsiteX5" fmla="*/ 11341084 w 17991143"/>
                <a:gd name="connsiteY5" fmla="*/ 2497415 h 2636797"/>
                <a:gd name="connsiteX6" fmla="*/ 10392027 w 17991143"/>
                <a:gd name="connsiteY6" fmla="*/ 2357484 h 2636797"/>
                <a:gd name="connsiteX7" fmla="*/ 9114561 w 17991143"/>
                <a:gd name="connsiteY7" fmla="*/ 2115699 h 2636797"/>
                <a:gd name="connsiteX8" fmla="*/ 7186939 w 17991143"/>
                <a:gd name="connsiteY8" fmla="*/ 1634031 h 2636797"/>
                <a:gd name="connsiteX9" fmla="*/ 5064174 w 17991143"/>
                <a:gd name="connsiteY9" fmla="*/ 907722 h 2636797"/>
                <a:gd name="connsiteX10" fmla="*/ 2966159 w 17991143"/>
                <a:gd name="connsiteY10" fmla="*/ 266133 h 2636797"/>
                <a:gd name="connsiteX11" fmla="*/ 1941901 w 17991143"/>
                <a:gd name="connsiteY11" fmla="*/ 119539 h 2636797"/>
                <a:gd name="connsiteX12" fmla="*/ 1201313 w 17991143"/>
                <a:gd name="connsiteY12" fmla="*/ 92885 h 2636797"/>
                <a:gd name="connsiteX13" fmla="*/ 24750 w 17991143"/>
                <a:gd name="connsiteY13" fmla="*/ 294690 h 2636797"/>
                <a:gd name="connsiteX14" fmla="*/ 0 w 17991143"/>
                <a:gd name="connsiteY14" fmla="*/ 290883 h 2636797"/>
                <a:gd name="connsiteX15" fmla="*/ 353159 w 17991143"/>
                <a:gd name="connsiteY15" fmla="*/ 181413 h 2636797"/>
                <a:gd name="connsiteX16" fmla="*/ 1472608 w 17991143"/>
                <a:gd name="connsiteY16" fmla="*/ 7213 h 2636797"/>
                <a:gd name="connsiteX17" fmla="*/ 2930938 w 17991143"/>
                <a:gd name="connsiteY17" fmla="*/ 99548 h 2636797"/>
                <a:gd name="connsiteX18" fmla="*/ 5112721 w 17991143"/>
                <a:gd name="connsiteY18" fmla="*/ 675455 h 2636797"/>
                <a:gd name="connsiteX19" fmla="*/ 7154573 w 17991143"/>
                <a:gd name="connsiteY19" fmla="*/ 1283727 h 2636797"/>
                <a:gd name="connsiteX20" fmla="*/ 8651932 w 17991143"/>
                <a:gd name="connsiteY20" fmla="*/ 1668300 h 2636797"/>
                <a:gd name="connsiteX21" fmla="*/ 9751391 w 17991143"/>
                <a:gd name="connsiteY21" fmla="*/ 1875817 h 2636797"/>
                <a:gd name="connsiteX22" fmla="*/ 10688073 w 17991143"/>
                <a:gd name="connsiteY22" fmla="*/ 1996710 h 2636797"/>
                <a:gd name="connsiteX23" fmla="*/ 11626658 w 17991143"/>
                <a:gd name="connsiteY23" fmla="*/ 2065247 h 2636797"/>
                <a:gd name="connsiteX24" fmla="*/ 12706127 w 17991143"/>
                <a:gd name="connsiteY24" fmla="*/ 2082382 h 2636797"/>
                <a:gd name="connsiteX25" fmla="*/ 13593309 w 17991143"/>
                <a:gd name="connsiteY25" fmla="*/ 2028123 h 2636797"/>
                <a:gd name="connsiteX26" fmla="*/ 15812216 w 17991143"/>
                <a:gd name="connsiteY26" fmla="*/ 1503619 h 2636797"/>
                <a:gd name="connsiteX27" fmla="*/ 17871204 w 17991143"/>
                <a:gd name="connsiteY27" fmla="*/ 336575 h 2636797"/>
                <a:gd name="connsiteX28" fmla="*/ 17996856 w 17991143"/>
                <a:gd name="connsiteY28" fmla="*/ 235672 h 2636797"/>
                <a:gd name="connsiteX29" fmla="*/ 17995904 w 17991143"/>
                <a:gd name="connsiteY29" fmla="*/ 2073814 h 2636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7991143" h="2636797">
                  <a:moveTo>
                    <a:pt x="17995904" y="2073814"/>
                  </a:moveTo>
                  <a:cubicBezTo>
                    <a:pt x="17489486" y="2250870"/>
                    <a:pt x="16967838" y="2366052"/>
                    <a:pt x="16437623" y="2443157"/>
                  </a:cubicBezTo>
                  <a:cubicBezTo>
                    <a:pt x="16063521" y="2497415"/>
                    <a:pt x="15687516" y="2540251"/>
                    <a:pt x="15310559" y="2576424"/>
                  </a:cubicBezTo>
                  <a:cubicBezTo>
                    <a:pt x="14645172" y="2640202"/>
                    <a:pt x="13976930" y="2646866"/>
                    <a:pt x="13309638" y="2630683"/>
                  </a:cubicBezTo>
                  <a:cubicBezTo>
                    <a:pt x="12954576" y="2622116"/>
                    <a:pt x="12599512" y="2600222"/>
                    <a:pt x="12245401" y="2577376"/>
                  </a:cubicBezTo>
                  <a:cubicBezTo>
                    <a:pt x="11943644" y="2557386"/>
                    <a:pt x="11641888" y="2532636"/>
                    <a:pt x="11341084" y="2497415"/>
                  </a:cubicBezTo>
                  <a:cubicBezTo>
                    <a:pt x="11024097" y="2459339"/>
                    <a:pt x="10707111" y="2412695"/>
                    <a:pt x="10392027" y="2357484"/>
                  </a:cubicBezTo>
                  <a:cubicBezTo>
                    <a:pt x="9964619" y="2283235"/>
                    <a:pt x="9539114" y="2204227"/>
                    <a:pt x="9114561" y="2115699"/>
                  </a:cubicBezTo>
                  <a:cubicBezTo>
                    <a:pt x="8466309" y="1978623"/>
                    <a:pt x="7824720" y="1814894"/>
                    <a:pt x="7186939" y="1634031"/>
                  </a:cubicBezTo>
                  <a:cubicBezTo>
                    <a:pt x="6466341" y="1430322"/>
                    <a:pt x="5752407" y="1203767"/>
                    <a:pt x="5064174" y="907722"/>
                  </a:cubicBezTo>
                  <a:cubicBezTo>
                    <a:pt x="4387364" y="617389"/>
                    <a:pt x="3685805" y="414631"/>
                    <a:pt x="2966159" y="266133"/>
                  </a:cubicBezTo>
                  <a:cubicBezTo>
                    <a:pt x="2628230" y="196643"/>
                    <a:pt x="2286494" y="141432"/>
                    <a:pt x="1941901" y="119539"/>
                  </a:cubicBezTo>
                  <a:cubicBezTo>
                    <a:pt x="1695356" y="104308"/>
                    <a:pt x="1447859" y="87173"/>
                    <a:pt x="1201313" y="92885"/>
                  </a:cubicBezTo>
                  <a:cubicBezTo>
                    <a:pt x="800558" y="102404"/>
                    <a:pt x="409322" y="180461"/>
                    <a:pt x="24750" y="294690"/>
                  </a:cubicBezTo>
                  <a:cubicBezTo>
                    <a:pt x="17134" y="296594"/>
                    <a:pt x="10471" y="299450"/>
                    <a:pt x="0" y="290883"/>
                  </a:cubicBezTo>
                  <a:cubicBezTo>
                    <a:pt x="118037" y="254710"/>
                    <a:pt x="235122" y="214730"/>
                    <a:pt x="353159" y="181413"/>
                  </a:cubicBezTo>
                  <a:cubicBezTo>
                    <a:pt x="719646" y="81462"/>
                    <a:pt x="1093747" y="26251"/>
                    <a:pt x="1472608" y="7213"/>
                  </a:cubicBezTo>
                  <a:cubicBezTo>
                    <a:pt x="1962843" y="-17537"/>
                    <a:pt x="2446415" y="23395"/>
                    <a:pt x="2930938" y="99548"/>
                  </a:cubicBezTo>
                  <a:cubicBezTo>
                    <a:pt x="3678189" y="216634"/>
                    <a:pt x="4393076" y="450804"/>
                    <a:pt x="5112721" y="675455"/>
                  </a:cubicBezTo>
                  <a:cubicBezTo>
                    <a:pt x="5790483" y="886780"/>
                    <a:pt x="6471100" y="1090489"/>
                    <a:pt x="7154573" y="1283727"/>
                  </a:cubicBezTo>
                  <a:cubicBezTo>
                    <a:pt x="7650520" y="1424610"/>
                    <a:pt x="8150274" y="1551215"/>
                    <a:pt x="8651932" y="1668300"/>
                  </a:cubicBezTo>
                  <a:cubicBezTo>
                    <a:pt x="9014610" y="1752068"/>
                    <a:pt x="9383000" y="1815846"/>
                    <a:pt x="9751391" y="1875817"/>
                  </a:cubicBezTo>
                  <a:cubicBezTo>
                    <a:pt x="10061714" y="1926268"/>
                    <a:pt x="10374893" y="1965296"/>
                    <a:pt x="10688073" y="1996710"/>
                  </a:cubicBezTo>
                  <a:cubicBezTo>
                    <a:pt x="11000299" y="2028123"/>
                    <a:pt x="11313479" y="2052872"/>
                    <a:pt x="11626658" y="2065247"/>
                  </a:cubicBezTo>
                  <a:cubicBezTo>
                    <a:pt x="11986480" y="2080478"/>
                    <a:pt x="12346303" y="2088093"/>
                    <a:pt x="12706127" y="2082382"/>
                  </a:cubicBezTo>
                  <a:cubicBezTo>
                    <a:pt x="13002171" y="2077622"/>
                    <a:pt x="13298216" y="2054776"/>
                    <a:pt x="13593309" y="2028123"/>
                  </a:cubicBezTo>
                  <a:cubicBezTo>
                    <a:pt x="14356742" y="1957681"/>
                    <a:pt x="15095427" y="1773962"/>
                    <a:pt x="15812216" y="1503619"/>
                  </a:cubicBezTo>
                  <a:cubicBezTo>
                    <a:pt x="16558516" y="1221853"/>
                    <a:pt x="17252460" y="844896"/>
                    <a:pt x="17871204" y="336575"/>
                  </a:cubicBezTo>
                  <a:cubicBezTo>
                    <a:pt x="17913088" y="302306"/>
                    <a:pt x="17954970" y="268989"/>
                    <a:pt x="17996856" y="235672"/>
                  </a:cubicBezTo>
                  <a:cubicBezTo>
                    <a:pt x="17995904" y="848703"/>
                    <a:pt x="17995904" y="1460783"/>
                    <a:pt x="17995904" y="2073814"/>
                  </a:cubicBez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12700" cap="flat">
              <a:gradFill>
                <a:gsLst>
                  <a:gs pos="55000">
                    <a:srgbClr val="2C9038">
                      <a:alpha val="0"/>
                    </a:srgbClr>
                  </a:gs>
                  <a:gs pos="100000">
                    <a:srgbClr val="2C9038">
                      <a:alpha val="38000"/>
                    </a:srgbClr>
                  </a:gs>
                </a:gsLst>
                <a:lin ang="0" scaled="0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</p:grpSp>
      <p:pic>
        <p:nvPicPr>
          <p:cNvPr id="24" name="PA-图片 23" descr="图片包含 游戏机&#10;&#10;描述已自动生成">
            <a:extLst>
              <a:ext uri="{FF2B5EF4-FFF2-40B4-BE49-F238E27FC236}">
                <a16:creationId xmlns:a16="http://schemas.microsoft.com/office/drawing/2014/main" id="{55DD0980-CD6C-4ED9-9532-E26B99A2A144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82224" y="5308366"/>
            <a:ext cx="3964729" cy="1730367"/>
          </a:xfrm>
          <a:prstGeom prst="rect">
            <a:avLst/>
          </a:prstGeom>
        </p:spPr>
      </p:pic>
      <p:pic>
        <p:nvPicPr>
          <p:cNvPr id="25" name="PA-图片 24" descr="图片包含 游戏机&#10;&#10;描述已自动生成">
            <a:extLst>
              <a:ext uri="{FF2B5EF4-FFF2-40B4-BE49-F238E27FC236}">
                <a16:creationId xmlns:a16="http://schemas.microsoft.com/office/drawing/2014/main" id="{E5B1B1DC-C2BB-422C-A821-B7E30DDE390F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07615" y="3483286"/>
            <a:ext cx="3964729" cy="1730367"/>
          </a:xfrm>
          <a:prstGeom prst="rect">
            <a:avLst/>
          </a:prstGeom>
        </p:spPr>
      </p:pic>
      <p:pic>
        <p:nvPicPr>
          <p:cNvPr id="36" name="PA-图片 35" descr="绿色的灯光&#10;&#10;描述已自动生成">
            <a:extLst>
              <a:ext uri="{FF2B5EF4-FFF2-40B4-BE49-F238E27FC236}">
                <a16:creationId xmlns:a16="http://schemas.microsoft.com/office/drawing/2014/main" id="{B6803F3B-8C0C-420E-A9B8-D34A263A0485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7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6879"/>
          <a:stretch/>
        </p:blipFill>
        <p:spPr>
          <a:xfrm>
            <a:off x="9411851" y="5005112"/>
            <a:ext cx="3109070" cy="3034824"/>
          </a:xfrm>
          <a:prstGeom prst="rect">
            <a:avLst/>
          </a:prstGeom>
        </p:spPr>
      </p:pic>
      <p:pic>
        <p:nvPicPr>
          <p:cNvPr id="51" name="PA-图片 50" descr="图片包含 游戏机&#10;&#10;描述已自动生成">
            <a:extLst>
              <a:ext uri="{FF2B5EF4-FFF2-40B4-BE49-F238E27FC236}">
                <a16:creationId xmlns:a16="http://schemas.microsoft.com/office/drawing/2014/main" id="{5220CF96-41D8-4C0D-9F93-5D270B6A4ABC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0593" y="3518588"/>
            <a:ext cx="2481110" cy="1082856"/>
          </a:xfrm>
          <a:prstGeom prst="rect">
            <a:avLst/>
          </a:prstGeom>
        </p:spPr>
      </p:pic>
      <p:pic>
        <p:nvPicPr>
          <p:cNvPr id="52" name="PA-图片 51" descr="图片包含 游戏机&#10;&#10;描述已自动生成">
            <a:extLst>
              <a:ext uri="{FF2B5EF4-FFF2-40B4-BE49-F238E27FC236}">
                <a16:creationId xmlns:a16="http://schemas.microsoft.com/office/drawing/2014/main" id="{D8F98328-8901-461A-B1B8-68CA85D85A03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84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4121" y="2644817"/>
            <a:ext cx="2481110" cy="646331"/>
          </a:xfrm>
          <a:prstGeom prst="rect">
            <a:avLst/>
          </a:prstGeom>
        </p:spPr>
      </p:pic>
      <p:grpSp>
        <p:nvGrpSpPr>
          <p:cNvPr id="61" name="PA-组合 41">
            <a:extLst>
              <a:ext uri="{FF2B5EF4-FFF2-40B4-BE49-F238E27FC236}">
                <a16:creationId xmlns:a16="http://schemas.microsoft.com/office/drawing/2014/main" id="{F581288F-61BB-4D64-B7AE-E8FF526D2864}"/>
              </a:ext>
            </a:extLst>
          </p:cNvPr>
          <p:cNvGrpSpPr/>
          <p:nvPr>
            <p:custDataLst>
              <p:tags r:id="rId9"/>
            </p:custDataLst>
          </p:nvPr>
        </p:nvGrpSpPr>
        <p:grpSpPr>
          <a:xfrm>
            <a:off x="4200153" y="1522294"/>
            <a:ext cx="3791694" cy="4654436"/>
            <a:chOff x="3685950" y="555642"/>
            <a:chExt cx="4820096" cy="5916836"/>
          </a:xfrm>
        </p:grpSpPr>
        <p:sp>
          <p:nvSpPr>
            <p:cNvPr id="62" name="PA-任意多边形 9">
              <a:extLst>
                <a:ext uri="{FF2B5EF4-FFF2-40B4-BE49-F238E27FC236}">
                  <a16:creationId xmlns:a16="http://schemas.microsoft.com/office/drawing/2014/main" id="{1998DDB2-3396-45E6-93F2-53CFD4F36E3A}"/>
                </a:ext>
              </a:extLst>
            </p:cNvPr>
            <p:cNvSpPr>
              <a:spLocks/>
            </p:cNvSpPr>
            <p:nvPr>
              <p:custDataLst>
                <p:tags r:id="rId63"/>
              </p:custDataLst>
            </p:nvPr>
          </p:nvSpPr>
          <p:spPr bwMode="auto">
            <a:xfrm>
              <a:off x="3685950" y="555642"/>
              <a:ext cx="4820096" cy="5916836"/>
            </a:xfrm>
            <a:custGeom>
              <a:avLst/>
              <a:gdLst>
                <a:gd name="T0" fmla="*/ 1220 w 2440"/>
                <a:gd name="T1" fmla="*/ 0 h 3009"/>
                <a:gd name="T2" fmla="*/ 0 w 2440"/>
                <a:gd name="T3" fmla="*/ 380 h 3009"/>
                <a:gd name="T4" fmla="*/ 0 w 2440"/>
                <a:gd name="T5" fmla="*/ 1844 h 3009"/>
                <a:gd name="T6" fmla="*/ 1220 w 2440"/>
                <a:gd name="T7" fmla="*/ 3009 h 3009"/>
                <a:gd name="T8" fmla="*/ 2440 w 2440"/>
                <a:gd name="T9" fmla="*/ 1844 h 3009"/>
                <a:gd name="T10" fmla="*/ 2440 w 2440"/>
                <a:gd name="T11" fmla="*/ 380 h 3009"/>
                <a:gd name="T12" fmla="*/ 1220 w 2440"/>
                <a:gd name="T13" fmla="*/ 0 h 3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0" h="3009">
                  <a:moveTo>
                    <a:pt x="1220" y="0"/>
                  </a:moveTo>
                  <a:cubicBezTo>
                    <a:pt x="1220" y="0"/>
                    <a:pt x="759" y="461"/>
                    <a:pt x="0" y="380"/>
                  </a:cubicBezTo>
                  <a:cubicBezTo>
                    <a:pt x="0" y="1844"/>
                    <a:pt x="0" y="1844"/>
                    <a:pt x="0" y="1844"/>
                  </a:cubicBezTo>
                  <a:cubicBezTo>
                    <a:pt x="0" y="1844"/>
                    <a:pt x="217" y="2765"/>
                    <a:pt x="1220" y="3009"/>
                  </a:cubicBezTo>
                  <a:cubicBezTo>
                    <a:pt x="2223" y="2765"/>
                    <a:pt x="2440" y="1844"/>
                    <a:pt x="2440" y="1844"/>
                  </a:cubicBezTo>
                  <a:cubicBezTo>
                    <a:pt x="2440" y="380"/>
                    <a:pt x="2440" y="380"/>
                    <a:pt x="2440" y="380"/>
                  </a:cubicBezTo>
                  <a:cubicBezTo>
                    <a:pt x="1681" y="461"/>
                    <a:pt x="1220" y="0"/>
                    <a:pt x="1220" y="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alpha val="25000"/>
                  </a:schemeClr>
                </a:gs>
                <a:gs pos="100000">
                  <a:schemeClr val="bg1">
                    <a:alpha val="12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rgbClr val="2C9038">
                      <a:alpha val="19000"/>
                    </a:srgbClr>
                  </a:gs>
                  <a:gs pos="100000">
                    <a:srgbClr val="2C9038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63" name="PA-任意多边形 9">
              <a:extLst>
                <a:ext uri="{FF2B5EF4-FFF2-40B4-BE49-F238E27FC236}">
                  <a16:creationId xmlns:a16="http://schemas.microsoft.com/office/drawing/2014/main" id="{BB256888-B6EF-40D0-8E87-70576BDD1AF4}"/>
                </a:ext>
              </a:extLst>
            </p:cNvPr>
            <p:cNvSpPr>
              <a:spLocks/>
            </p:cNvSpPr>
            <p:nvPr>
              <p:custDataLst>
                <p:tags r:id="rId64"/>
              </p:custDataLst>
            </p:nvPr>
          </p:nvSpPr>
          <p:spPr bwMode="auto">
            <a:xfrm>
              <a:off x="4238169" y="1233509"/>
              <a:ext cx="3715660" cy="4561102"/>
            </a:xfrm>
            <a:custGeom>
              <a:avLst/>
              <a:gdLst>
                <a:gd name="T0" fmla="*/ 1220 w 2440"/>
                <a:gd name="T1" fmla="*/ 0 h 3009"/>
                <a:gd name="T2" fmla="*/ 0 w 2440"/>
                <a:gd name="T3" fmla="*/ 380 h 3009"/>
                <a:gd name="T4" fmla="*/ 0 w 2440"/>
                <a:gd name="T5" fmla="*/ 1844 h 3009"/>
                <a:gd name="T6" fmla="*/ 1220 w 2440"/>
                <a:gd name="T7" fmla="*/ 3009 h 3009"/>
                <a:gd name="T8" fmla="*/ 2440 w 2440"/>
                <a:gd name="T9" fmla="*/ 1844 h 3009"/>
                <a:gd name="T10" fmla="*/ 2440 w 2440"/>
                <a:gd name="T11" fmla="*/ 380 h 3009"/>
                <a:gd name="T12" fmla="*/ 1220 w 2440"/>
                <a:gd name="T13" fmla="*/ 0 h 3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0" h="3009">
                  <a:moveTo>
                    <a:pt x="1220" y="0"/>
                  </a:moveTo>
                  <a:cubicBezTo>
                    <a:pt x="1220" y="0"/>
                    <a:pt x="759" y="461"/>
                    <a:pt x="0" y="380"/>
                  </a:cubicBezTo>
                  <a:cubicBezTo>
                    <a:pt x="0" y="1844"/>
                    <a:pt x="0" y="1844"/>
                    <a:pt x="0" y="1844"/>
                  </a:cubicBezTo>
                  <a:cubicBezTo>
                    <a:pt x="0" y="1844"/>
                    <a:pt x="217" y="2765"/>
                    <a:pt x="1220" y="3009"/>
                  </a:cubicBezTo>
                  <a:cubicBezTo>
                    <a:pt x="2223" y="2765"/>
                    <a:pt x="2440" y="1844"/>
                    <a:pt x="2440" y="1844"/>
                  </a:cubicBezTo>
                  <a:cubicBezTo>
                    <a:pt x="2440" y="380"/>
                    <a:pt x="2440" y="380"/>
                    <a:pt x="2440" y="380"/>
                  </a:cubicBezTo>
                  <a:cubicBezTo>
                    <a:pt x="1681" y="461"/>
                    <a:pt x="1220" y="0"/>
                    <a:pt x="1220" y="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alpha val="51000"/>
                  </a:schemeClr>
                </a:gs>
                <a:gs pos="100000">
                  <a:schemeClr val="bg1">
                    <a:alpha val="49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rgbClr val="2C9038">
                      <a:alpha val="35000"/>
                    </a:srgbClr>
                  </a:gs>
                  <a:gs pos="100000">
                    <a:srgbClr val="2C9038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68" name="PA-组合 67">
            <a:extLst>
              <a:ext uri="{FF2B5EF4-FFF2-40B4-BE49-F238E27FC236}">
                <a16:creationId xmlns:a16="http://schemas.microsoft.com/office/drawing/2014/main" id="{7C49C236-D252-4664-9EF5-4C8D5EC5FAF4}"/>
              </a:ext>
            </a:extLst>
          </p:cNvPr>
          <p:cNvGrpSpPr/>
          <p:nvPr>
            <p:custDataLst>
              <p:tags r:id="rId10"/>
            </p:custDataLst>
          </p:nvPr>
        </p:nvGrpSpPr>
        <p:grpSpPr>
          <a:xfrm>
            <a:off x="3937282" y="3955524"/>
            <a:ext cx="4317437" cy="291644"/>
            <a:chOff x="6078987" y="2566420"/>
            <a:chExt cx="5842688" cy="681850"/>
          </a:xfrm>
        </p:grpSpPr>
        <p:sp>
          <p:nvSpPr>
            <p:cNvPr id="83" name="PA-梯形 41">
              <a:extLst>
                <a:ext uri="{FF2B5EF4-FFF2-40B4-BE49-F238E27FC236}">
                  <a16:creationId xmlns:a16="http://schemas.microsoft.com/office/drawing/2014/main" id="{6D94D4FC-D525-4D0B-B7F1-4A0E28A1C568}"/>
                </a:ext>
              </a:extLst>
            </p:cNvPr>
            <p:cNvSpPr/>
            <p:nvPr>
              <p:custDataLst>
                <p:tags r:id="rId60"/>
              </p:custDataLst>
            </p:nvPr>
          </p:nvSpPr>
          <p:spPr>
            <a:xfrm flipV="1">
              <a:off x="6243004" y="2566420"/>
              <a:ext cx="5514658" cy="681849"/>
            </a:xfrm>
            <a:prstGeom prst="trapezoid">
              <a:avLst>
                <a:gd name="adj" fmla="val 18453"/>
              </a:avLst>
            </a:prstGeom>
            <a:solidFill>
              <a:schemeClr val="bg1"/>
            </a:solidFill>
            <a:ln>
              <a:noFill/>
            </a:ln>
            <a:effectLst>
              <a:outerShdw blurRad="101600" algn="c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309662"/>
              <a:endParaRPr lang="zh-CN" altLang="en-US" sz="1000" dirty="0">
                <a:gradFill>
                  <a:gsLst>
                    <a:gs pos="100000">
                      <a:srgbClr val="007BFF"/>
                    </a:gs>
                    <a:gs pos="0">
                      <a:srgbClr val="0E19FA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id="{FDC30569-3637-4D29-AE1A-654B0D10BC87}"/>
                </a:ext>
              </a:extLst>
            </p:cNvPr>
            <p:cNvGrpSpPr/>
            <p:nvPr/>
          </p:nvGrpSpPr>
          <p:grpSpPr>
            <a:xfrm>
              <a:off x="6078987" y="2566421"/>
              <a:ext cx="5842688" cy="681849"/>
              <a:chOff x="6070231" y="2566421"/>
              <a:chExt cx="5842688" cy="681849"/>
            </a:xfrm>
          </p:grpSpPr>
          <p:sp>
            <p:nvSpPr>
              <p:cNvPr id="85" name="PA-平行四边形 44">
                <a:extLst>
                  <a:ext uri="{FF2B5EF4-FFF2-40B4-BE49-F238E27FC236}">
                    <a16:creationId xmlns:a16="http://schemas.microsoft.com/office/drawing/2014/main" id="{9BBC6837-5CA9-4471-8275-1490A7755673}"/>
                  </a:ext>
                </a:extLst>
              </p:cNvPr>
              <p:cNvSpPr/>
              <p:nvPr>
                <p:custDataLst>
                  <p:tags r:id="rId61"/>
                </p:custDataLst>
              </p:nvPr>
            </p:nvSpPr>
            <p:spPr>
              <a:xfrm>
                <a:off x="11693846" y="2566421"/>
                <a:ext cx="219073" cy="681849"/>
              </a:xfrm>
              <a:prstGeom prst="parallelogram">
                <a:avLst>
                  <a:gd name="adj" fmla="val 60543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01600" algn="c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defTabSz="309662"/>
                <a:endParaRPr lang="zh-CN" altLang="en-US" sz="1000">
                  <a:gradFill>
                    <a:gsLst>
                      <a:gs pos="100000">
                        <a:srgbClr val="007BFF"/>
                      </a:gs>
                      <a:gs pos="0">
                        <a:srgbClr val="0E19FA"/>
                      </a:gs>
                    </a:gsLst>
                    <a:lin ang="54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  <p:sp>
            <p:nvSpPr>
              <p:cNvPr id="86" name="PA-平行四边形 45">
                <a:extLst>
                  <a:ext uri="{FF2B5EF4-FFF2-40B4-BE49-F238E27FC236}">
                    <a16:creationId xmlns:a16="http://schemas.microsoft.com/office/drawing/2014/main" id="{57E43CDF-1265-47FB-809E-0B8D5FFCF1B6}"/>
                  </a:ext>
                </a:extLst>
              </p:cNvPr>
              <p:cNvSpPr/>
              <p:nvPr>
                <p:custDataLst>
                  <p:tags r:id="rId62"/>
                </p:custDataLst>
              </p:nvPr>
            </p:nvSpPr>
            <p:spPr>
              <a:xfrm flipH="1">
                <a:off x="6070231" y="2566421"/>
                <a:ext cx="219073" cy="681849"/>
              </a:xfrm>
              <a:prstGeom prst="parallelogram">
                <a:avLst>
                  <a:gd name="adj" fmla="val 60543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01600" algn="c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defTabSz="309662"/>
                <a:endParaRPr lang="zh-CN" altLang="en-US" sz="1000">
                  <a:gradFill>
                    <a:gsLst>
                      <a:gs pos="100000">
                        <a:srgbClr val="007BFF"/>
                      </a:gs>
                      <a:gs pos="0">
                        <a:srgbClr val="0E19FA"/>
                      </a:gs>
                    </a:gsLst>
                    <a:lin ang="54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</p:grpSp>
      <p:pic>
        <p:nvPicPr>
          <p:cNvPr id="70" name="PA-图片 11" descr="图片包含 天空&#10;&#10;自动生成的说明">
            <a:extLst>
              <a:ext uri="{FF2B5EF4-FFF2-40B4-BE49-F238E27FC236}">
                <a16:creationId xmlns:a16="http://schemas.microsoft.com/office/drawing/2014/main" id="{39A2D00D-D2EF-47C9-BDDB-C6554C92B71A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8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981342" y="3516833"/>
            <a:ext cx="1652451" cy="710625"/>
          </a:xfrm>
          <a:custGeom>
            <a:avLst/>
            <a:gdLst>
              <a:gd name="connsiteX0" fmla="*/ 2114403 w 4110843"/>
              <a:gd name="connsiteY0" fmla="*/ 0 h 1767840"/>
              <a:gd name="connsiteX1" fmla="*/ 4110843 w 4110843"/>
              <a:gd name="connsiteY1" fmla="*/ 91440 h 1767840"/>
              <a:gd name="connsiteX2" fmla="*/ 3623163 w 4110843"/>
              <a:gd name="connsiteY2" fmla="*/ 609600 h 1767840"/>
              <a:gd name="connsiteX3" fmla="*/ 3348843 w 4110843"/>
              <a:gd name="connsiteY3" fmla="*/ 1447800 h 1767840"/>
              <a:gd name="connsiteX4" fmla="*/ 2403963 w 4110843"/>
              <a:gd name="connsiteY4" fmla="*/ 1767840 h 1767840"/>
              <a:gd name="connsiteX5" fmla="*/ 0 w 4110843"/>
              <a:gd name="connsiteY5" fmla="*/ 1567510 h 1767840"/>
              <a:gd name="connsiteX6" fmla="*/ 0 w 4110843"/>
              <a:gd name="connsiteY6" fmla="*/ 11879 h 1767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10843" h="1767840">
                <a:moveTo>
                  <a:pt x="2114403" y="0"/>
                </a:moveTo>
                <a:lnTo>
                  <a:pt x="4110843" y="91440"/>
                </a:lnTo>
                <a:lnTo>
                  <a:pt x="3623163" y="609600"/>
                </a:lnTo>
                <a:lnTo>
                  <a:pt x="3348843" y="1447800"/>
                </a:lnTo>
                <a:lnTo>
                  <a:pt x="2403963" y="1767840"/>
                </a:lnTo>
                <a:lnTo>
                  <a:pt x="0" y="1567510"/>
                </a:lnTo>
                <a:lnTo>
                  <a:pt x="0" y="11879"/>
                </a:lnTo>
                <a:close/>
              </a:path>
            </a:pathLst>
          </a:custGeom>
        </p:spPr>
      </p:pic>
      <p:sp>
        <p:nvSpPr>
          <p:cNvPr id="72" name="PA-文本框 190">
            <a:extLst>
              <a:ext uri="{FF2B5EF4-FFF2-40B4-BE49-F238E27FC236}">
                <a16:creationId xmlns:a16="http://schemas.microsoft.com/office/drawing/2014/main" id="{6A10BFBF-9113-4B62-93C9-823D805E3B1F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4140157" y="3939578"/>
            <a:ext cx="3911687" cy="338554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en-US"/>
            </a:defPPr>
            <a:lvl1pPr>
              <a:defRPr sz="4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菱心体简" panose="02010400000101010101" pitchFamily="2" charset="-122"/>
                <a:ea typeface="汉仪菱心体简" panose="02010400000101010101" pitchFamily="2" charset="-122"/>
              </a:defRPr>
            </a:lvl1pPr>
          </a:lstStyle>
          <a:p>
            <a:pPr algn="ctr" defTabSz="309662"/>
            <a:r>
              <a:rPr lang="zh-CN" altLang="en-US" sz="1600" b="1" dirty="0">
                <a:solidFill>
                  <a:srgbClr val="257B30"/>
                </a:solidFill>
                <a:effectLst/>
                <a:latin typeface="OPPOSans-S R" panose="00020600040101010101" pitchFamily="18" charset="-122"/>
                <a:ea typeface="OPPOSans-S R" panose="00020600040101010101" pitchFamily="18" charset="-122"/>
                <a:cs typeface="OPPOSans-S R" panose="00020600040101010101" pitchFamily="18" charset="-122"/>
              </a:rPr>
              <a:t>送变电公司全体人员的不懈努力和奋斗下</a:t>
            </a:r>
          </a:p>
        </p:txBody>
      </p:sp>
      <p:sp>
        <p:nvSpPr>
          <p:cNvPr id="79" name="PA-文本框 343">
            <a:extLst>
              <a:ext uri="{FF2B5EF4-FFF2-40B4-BE49-F238E27FC236}">
                <a16:creationId xmlns:a16="http://schemas.microsoft.com/office/drawing/2014/main" id="{C0FCBE1E-6D98-45A7-888E-70005572B7DF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3468518" y="3060300"/>
            <a:ext cx="5254964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5419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257B30"/>
                    </a:gs>
                    <a:gs pos="100000">
                      <a:srgbClr val="2C9038">
                        <a:lumMod val="90000"/>
                        <a:lumOff val="10000"/>
                      </a:srgbClr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sym typeface="演示新手书" panose="00000500000000000000" pitchFamily="50" charset="-122"/>
              </a:rPr>
              <a:t>业绩突飞猛进、成绩斐然</a:t>
            </a:r>
            <a:endParaRPr kumimoji="0" lang="zh-CN" altLang="zh-CN" sz="4400" b="0" i="0" u="none" strike="noStrike" kern="100" cap="none" spc="0" normalizeH="0" baseline="0" noProof="0" dirty="0">
              <a:ln>
                <a:noFill/>
              </a:ln>
              <a:gradFill>
                <a:gsLst>
                  <a:gs pos="0">
                    <a:srgbClr val="257B30"/>
                  </a:gs>
                  <a:gs pos="100000">
                    <a:srgbClr val="2C9038">
                      <a:lumMod val="90000"/>
                      <a:lumOff val="10000"/>
                    </a:srgbClr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sym typeface="演示新手书" panose="00000500000000000000" pitchFamily="50" charset="-122"/>
            </a:endParaRPr>
          </a:p>
        </p:txBody>
      </p:sp>
      <p:pic>
        <p:nvPicPr>
          <p:cNvPr id="71" name="PA-图片 13" descr="图片包含 树, 户外&#10;&#10;自动生成的说明">
            <a:extLst>
              <a:ext uri="{FF2B5EF4-FFF2-40B4-BE49-F238E27FC236}">
                <a16:creationId xmlns:a16="http://schemas.microsoft.com/office/drawing/2014/main" id="{4CCEE299-FB70-4F98-A6DD-1333AD9F0083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 rotWithShape="1">
          <a:blip r:embed="rId8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85825" y="3836012"/>
            <a:ext cx="2532154" cy="930066"/>
          </a:xfrm>
          <a:prstGeom prst="rect">
            <a:avLst/>
          </a:prstGeom>
        </p:spPr>
      </p:pic>
      <p:pic>
        <p:nvPicPr>
          <p:cNvPr id="73" name="PA-图片 323" descr="图片包含 树, 户外&#10;&#10;自动生成的说明">
            <a:extLst>
              <a:ext uri="{FF2B5EF4-FFF2-40B4-BE49-F238E27FC236}">
                <a16:creationId xmlns:a16="http://schemas.microsoft.com/office/drawing/2014/main" id="{3FB389B4-072B-4E25-864A-28B4614431B4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 rotWithShape="1">
          <a:blip r:embed="rId8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39659" y="3186141"/>
            <a:ext cx="1615366" cy="1091991"/>
          </a:xfrm>
          <a:prstGeom prst="rect">
            <a:avLst/>
          </a:prstGeom>
        </p:spPr>
      </p:pic>
      <p:grpSp>
        <p:nvGrpSpPr>
          <p:cNvPr id="148" name="PA-组合 147">
            <a:extLst>
              <a:ext uri="{FF2B5EF4-FFF2-40B4-BE49-F238E27FC236}">
                <a16:creationId xmlns:a16="http://schemas.microsoft.com/office/drawing/2014/main" id="{AA141E22-1FFA-4AC4-845A-7A9456820B6D}"/>
              </a:ext>
            </a:extLst>
          </p:cNvPr>
          <p:cNvGrpSpPr/>
          <p:nvPr>
            <p:custDataLst>
              <p:tags r:id="rId16"/>
            </p:custDataLst>
          </p:nvPr>
        </p:nvGrpSpPr>
        <p:grpSpPr>
          <a:xfrm>
            <a:off x="8925575" y="2287919"/>
            <a:ext cx="3195305" cy="2782006"/>
            <a:chOff x="8925575" y="2781526"/>
            <a:chExt cx="3195305" cy="2782006"/>
          </a:xfrm>
        </p:grpSpPr>
        <p:grpSp>
          <p:nvGrpSpPr>
            <p:cNvPr id="142" name="组合 141">
              <a:extLst>
                <a:ext uri="{FF2B5EF4-FFF2-40B4-BE49-F238E27FC236}">
                  <a16:creationId xmlns:a16="http://schemas.microsoft.com/office/drawing/2014/main" id="{C7A5C79F-5448-42D0-B694-F100614F5FBF}"/>
                </a:ext>
              </a:extLst>
            </p:cNvPr>
            <p:cNvGrpSpPr/>
            <p:nvPr/>
          </p:nvGrpSpPr>
          <p:grpSpPr>
            <a:xfrm>
              <a:off x="8925575" y="3941409"/>
              <a:ext cx="3195305" cy="1622123"/>
              <a:chOff x="8925575" y="1816630"/>
              <a:chExt cx="3195305" cy="1622123"/>
            </a:xfrm>
          </p:grpSpPr>
          <p:sp>
            <p:nvSpPr>
              <p:cNvPr id="103" name="PA-梯形 102">
                <a:extLst>
                  <a:ext uri="{FF2B5EF4-FFF2-40B4-BE49-F238E27FC236}">
                    <a16:creationId xmlns:a16="http://schemas.microsoft.com/office/drawing/2014/main" id="{E31FE578-4572-4615-AF94-84E658986F20}"/>
                  </a:ext>
                </a:extLst>
              </p:cNvPr>
              <p:cNvSpPr/>
              <p:nvPr>
                <p:custDataLst>
                  <p:tags r:id="rId52"/>
                </p:custDataLst>
              </p:nvPr>
            </p:nvSpPr>
            <p:spPr>
              <a:xfrm>
                <a:off x="9233405" y="3261392"/>
                <a:ext cx="2626371" cy="177361"/>
              </a:xfrm>
              <a:prstGeom prst="trapezoid">
                <a:avLst>
                  <a:gd name="adj" fmla="val 108769"/>
                </a:avLst>
              </a:prstGeom>
              <a:gradFill>
                <a:gsLst>
                  <a:gs pos="7000">
                    <a:srgbClr val="257B30">
                      <a:alpha val="0"/>
                      <a:lumMod val="0"/>
                      <a:lumOff val="100000"/>
                    </a:srgbClr>
                  </a:gs>
                  <a:gs pos="100000">
                    <a:srgbClr val="257B30">
                      <a:alpha val="74000"/>
                      <a:lumMod val="92000"/>
                      <a:lumOff val="8000"/>
                    </a:srgbClr>
                  </a:gs>
                </a:gsLst>
                <a:lin ang="5400000" scaled="1"/>
              </a:gradFill>
              <a:ln w="6350">
                <a:gradFill>
                  <a:gsLst>
                    <a:gs pos="0">
                      <a:srgbClr val="257B30">
                        <a:alpha val="0"/>
                      </a:srgbClr>
                    </a:gs>
                    <a:gs pos="100000">
                      <a:srgbClr val="257B30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4" name="PA-梯形 103">
                <a:extLst>
                  <a:ext uri="{FF2B5EF4-FFF2-40B4-BE49-F238E27FC236}">
                    <a16:creationId xmlns:a16="http://schemas.microsoft.com/office/drawing/2014/main" id="{B20C76B9-3EA6-45E1-953D-1DEF671C5F12}"/>
                  </a:ext>
                </a:extLst>
              </p:cNvPr>
              <p:cNvSpPr/>
              <p:nvPr>
                <p:custDataLst>
                  <p:tags r:id="rId53"/>
                </p:custDataLst>
              </p:nvPr>
            </p:nvSpPr>
            <p:spPr>
              <a:xfrm>
                <a:off x="9233406" y="2901490"/>
                <a:ext cx="2626370" cy="458546"/>
              </a:xfrm>
              <a:prstGeom prst="trapezoid">
                <a:avLst>
                  <a:gd name="adj" fmla="val 110397"/>
                </a:avLst>
              </a:prstGeom>
              <a:noFill/>
              <a:ln w="25400">
                <a:gradFill>
                  <a:gsLst>
                    <a:gs pos="43000">
                      <a:srgbClr val="257B30">
                        <a:alpha val="0"/>
                        <a:lumMod val="19000"/>
                        <a:lumOff val="81000"/>
                      </a:srgbClr>
                    </a:gs>
                    <a:gs pos="100000">
                      <a:srgbClr val="257B30">
                        <a:lumMod val="78000"/>
                        <a:lumOff val="2200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PA-文本框 100">
                <a:extLst>
                  <a:ext uri="{FF2B5EF4-FFF2-40B4-BE49-F238E27FC236}">
                    <a16:creationId xmlns:a16="http://schemas.microsoft.com/office/drawing/2014/main" id="{B868CDB2-AC5B-42FE-9321-30E1BD223913}"/>
                  </a:ext>
                </a:extLst>
              </p:cNvPr>
              <p:cNvSpPr txBox="1"/>
              <p:nvPr>
                <p:custDataLst>
                  <p:tags r:id="rId54"/>
                </p:custDataLst>
              </p:nvPr>
            </p:nvSpPr>
            <p:spPr>
              <a:xfrm>
                <a:off x="9415168" y="1816630"/>
                <a:ext cx="2216119" cy="864852"/>
              </a:xfrm>
              <a:prstGeom prst="rect">
                <a:avLst/>
              </a:prstGeom>
              <a:noFill/>
              <a:effectLst>
                <a:outerShdw blurRad="76200" dist="12700" dir="8100000" sy="-23000" kx="800400" algn="br" rotWithShape="0">
                  <a:prstClr val="black">
                    <a:alpha val="2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ctr" defTabSz="406419">
                  <a:lnSpc>
                    <a:spcPct val="110000"/>
                  </a:lnSpc>
                  <a:defRPr/>
                </a:pPr>
                <a:r>
                  <a:rPr lang="zh-CN" altLang="en-US" sz="3600" b="1" kern="0" baseline="-25000" dirty="0">
                    <a:solidFill>
                      <a:srgbClr val="24762E"/>
                    </a:solidFill>
                    <a:effectLst>
                      <a:outerShdw blurRad="50800" dist="38100" dir="2700000" algn="tl" rotWithShape="0">
                        <a:srgbClr val="24762E">
                          <a:alpha val="15000"/>
                        </a:srgbClr>
                      </a:outerShdw>
                      <a:reflection blurRad="6350" stA="17000" endPos="22000" dir="5400000" sy="-100000" algn="bl" rotWithShape="0"/>
                    </a:effectLst>
                    <a:latin typeface="字体圈欣意冠黑体" panose="00000500000000000000" pitchFamily="2" charset="-122"/>
                    <a:ea typeface="字体圈欣意冠黑体" panose="00000500000000000000" pitchFamily="2" charset="-122"/>
                    <a:cs typeface="OPPOSans-S R" panose="00020600040101010101" pitchFamily="18" charset="-122"/>
                    <a:sym typeface="OPPOSans-S R" panose="00020600040101010101" pitchFamily="18" charset="-122"/>
                  </a:rPr>
                  <a:t>在国网公司中获得历史最高排名</a:t>
                </a:r>
                <a:endParaRPr lang="en-US" altLang="zh-CN" sz="3600" b="1" kern="0" baseline="-25000" dirty="0">
                  <a:solidFill>
                    <a:srgbClr val="24762E"/>
                  </a:solidFill>
                  <a:effectLst>
                    <a:outerShdw blurRad="50800" dist="38100" dir="2700000" algn="tl" rotWithShape="0">
                      <a:srgbClr val="24762E">
                        <a:alpha val="15000"/>
                      </a:srgbClr>
                    </a:outerShdw>
                    <a:reflection blurRad="6350" stA="17000" endPos="22000" dir="5400000" sy="-100000" algn="bl" rotWithShape="0"/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OPPOSans-S R" panose="00020600040101010101" pitchFamily="18" charset="-122"/>
                  <a:sym typeface="OPPOSans-S R" panose="00020600040101010101" pitchFamily="18" charset="-122"/>
                </a:endParaRPr>
              </a:p>
            </p:txBody>
          </p:sp>
          <p:sp>
            <p:nvSpPr>
              <p:cNvPr id="102" name="PA-文本框 101">
                <a:extLst>
                  <a:ext uri="{FF2B5EF4-FFF2-40B4-BE49-F238E27FC236}">
                    <a16:creationId xmlns:a16="http://schemas.microsoft.com/office/drawing/2014/main" id="{7E036B1A-3996-447E-8BEA-1972C7A7FB9F}"/>
                  </a:ext>
                </a:extLst>
              </p:cNvPr>
              <p:cNvSpPr txBox="1">
                <a:spLocks/>
              </p:cNvSpPr>
              <p:nvPr>
                <p:custDataLst>
                  <p:tags r:id="rId55"/>
                </p:custDataLst>
              </p:nvPr>
            </p:nvSpPr>
            <p:spPr>
              <a:xfrm>
                <a:off x="8925575" y="2834354"/>
                <a:ext cx="3195305" cy="338554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24762E"/>
                    </a:solidFill>
                    <a:effectLst>
                      <a:outerShdw blurRad="50800" dist="38100" dir="2700000" algn="tl" rotWithShape="0">
                        <a:srgbClr val="24762E">
                          <a:alpha val="15000"/>
                        </a:srgbClr>
                      </a:outerShdw>
                      <a:reflection blurRad="6350" stA="17000" endPos="22000" dir="5400000" sy="-100000" algn="bl" rotWithShape="0"/>
                    </a:effectLst>
                    <a:uLnTx/>
                    <a:uFillTx/>
                    <a:latin typeface="字体圈欣意冠黑体" panose="00000500000000000000" pitchFamily="2" charset="-122"/>
                    <a:ea typeface="字体圈欣意冠黑体" panose="00000500000000000000" pitchFamily="2" charset="-122"/>
                    <a:cs typeface="OPPOSans-S R" panose="00020600040101010101" pitchFamily="18" charset="-122"/>
                    <a:sym typeface="OPPOSans-S R" panose="00020600040101010101" pitchFamily="18" charset="-122"/>
                  </a:rPr>
                  <a:t> </a:t>
                </a:r>
                <a:r>
                  <a:rPr kumimoji="0" lang="en-US" altLang="zh-CN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-S R" panose="00020600040101010101" pitchFamily="18" charset="-122"/>
                    <a:ea typeface="OPPOSans-S R" panose="00020600040101010101" pitchFamily="18" charset="-122"/>
                    <a:cs typeface="OPPOSans-S R" panose="00020600040101010101" pitchFamily="18" charset="-122"/>
                    <a:sym typeface="OPPOSans-S R" panose="00020600040101010101" pitchFamily="18" charset="-122"/>
                  </a:rPr>
                  <a:t>2020</a:t>
                </a: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-S R" panose="00020600040101010101" pitchFamily="18" charset="-122"/>
                    <a:ea typeface="OPPOSans-S R" panose="00020600040101010101" pitchFamily="18" charset="-122"/>
                    <a:cs typeface="OPPOSans-S R" panose="00020600040101010101" pitchFamily="18" charset="-122"/>
                    <a:sym typeface="OPPOSans-S R" panose="00020600040101010101" pitchFamily="18" charset="-122"/>
                  </a:rPr>
                  <a:t>年新疆公司输电专业</a:t>
                </a: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  <a:sym typeface="OPPOSans-S R" panose="00020600040101010101" pitchFamily="18" charset="-122"/>
                </a:endParaRPr>
              </a:p>
            </p:txBody>
          </p:sp>
          <p:grpSp>
            <p:nvGrpSpPr>
              <p:cNvPr id="130" name="组合 129">
                <a:extLst>
                  <a:ext uri="{FF2B5EF4-FFF2-40B4-BE49-F238E27FC236}">
                    <a16:creationId xmlns:a16="http://schemas.microsoft.com/office/drawing/2014/main" id="{9DAEFE1F-E45A-4B54-B9BB-0FD34CBC22BA}"/>
                  </a:ext>
                </a:extLst>
              </p:cNvPr>
              <p:cNvGrpSpPr/>
              <p:nvPr/>
            </p:nvGrpSpPr>
            <p:grpSpPr>
              <a:xfrm flipH="1" flipV="1">
                <a:off x="9636527" y="2802506"/>
                <a:ext cx="1809752" cy="75838"/>
                <a:chOff x="4066876" y="2338388"/>
                <a:chExt cx="3764081" cy="154392"/>
              </a:xfrm>
            </p:grpSpPr>
            <p:cxnSp>
              <p:nvCxnSpPr>
                <p:cNvPr id="131" name="PA-直接连接符 130">
                  <a:extLst>
                    <a:ext uri="{FF2B5EF4-FFF2-40B4-BE49-F238E27FC236}">
                      <a16:creationId xmlns:a16="http://schemas.microsoft.com/office/drawing/2014/main" id="{FED2D243-2CC0-4988-92A5-5201716ADC9F}"/>
                    </a:ext>
                  </a:extLst>
                </p:cNvPr>
                <p:cNvCxnSpPr/>
                <p:nvPr>
                  <p:custDataLst>
                    <p:tags r:id="rId56"/>
                  </p:custDataLst>
                </p:nvPr>
              </p:nvCxnSpPr>
              <p:spPr>
                <a:xfrm flipV="1">
                  <a:off x="4756150" y="2343150"/>
                  <a:ext cx="0" cy="149630"/>
                </a:xfrm>
                <a:prstGeom prst="line">
                  <a:avLst/>
                </a:prstGeom>
                <a:ln w="6350">
                  <a:solidFill>
                    <a:srgbClr val="24762E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32" name="组合 131">
                  <a:extLst>
                    <a:ext uri="{FF2B5EF4-FFF2-40B4-BE49-F238E27FC236}">
                      <a16:creationId xmlns:a16="http://schemas.microsoft.com/office/drawing/2014/main" id="{271AF903-3D6B-48CE-AE80-7F0C48916706}"/>
                    </a:ext>
                  </a:extLst>
                </p:cNvPr>
                <p:cNvGrpSpPr/>
                <p:nvPr/>
              </p:nvGrpSpPr>
              <p:grpSpPr>
                <a:xfrm>
                  <a:off x="4066876" y="2338388"/>
                  <a:ext cx="3764081" cy="154392"/>
                  <a:chOff x="4066876" y="2338388"/>
                  <a:chExt cx="3764081" cy="154392"/>
                </a:xfrm>
              </p:grpSpPr>
              <p:cxnSp>
                <p:nvCxnSpPr>
                  <p:cNvPr id="133" name="PA-直接连接符 132">
                    <a:extLst>
                      <a:ext uri="{FF2B5EF4-FFF2-40B4-BE49-F238E27FC236}">
                        <a16:creationId xmlns:a16="http://schemas.microsoft.com/office/drawing/2014/main" id="{4FE7FFB6-3E8F-4E0E-9678-44923F009008}"/>
                      </a:ext>
                    </a:extLst>
                  </p:cNvPr>
                  <p:cNvCxnSpPr>
                    <a:cxnSpLocks/>
                  </p:cNvCxnSpPr>
                  <p:nvPr>
                    <p:custDataLst>
                      <p:tags r:id="rId57"/>
                    </p:custDataLst>
                  </p:nvPr>
                </p:nvCxnSpPr>
                <p:spPr>
                  <a:xfrm>
                    <a:off x="4066876" y="2492780"/>
                    <a:ext cx="689274" cy="0"/>
                  </a:xfrm>
                  <a:prstGeom prst="line">
                    <a:avLst/>
                  </a:prstGeom>
                  <a:ln w="6350">
                    <a:solidFill>
                      <a:srgbClr val="24762E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4" name="PA-直接连接符 133">
                    <a:extLst>
                      <a:ext uri="{FF2B5EF4-FFF2-40B4-BE49-F238E27FC236}">
                        <a16:creationId xmlns:a16="http://schemas.microsoft.com/office/drawing/2014/main" id="{EDE01FEF-EEA4-4A2B-8D80-96E764999D59}"/>
                      </a:ext>
                    </a:extLst>
                  </p:cNvPr>
                  <p:cNvCxnSpPr>
                    <a:cxnSpLocks/>
                  </p:cNvCxnSpPr>
                  <p:nvPr>
                    <p:custDataLst>
                      <p:tags r:id="rId58"/>
                    </p:custDataLst>
                  </p:nvPr>
                </p:nvCxnSpPr>
                <p:spPr>
                  <a:xfrm flipV="1">
                    <a:off x="4929426" y="2492780"/>
                    <a:ext cx="2901531" cy="0"/>
                  </a:xfrm>
                  <a:prstGeom prst="line">
                    <a:avLst/>
                  </a:prstGeom>
                  <a:ln w="6350">
                    <a:solidFill>
                      <a:srgbClr val="24762E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5" name="PA-直接连接符 134">
                    <a:extLst>
                      <a:ext uri="{FF2B5EF4-FFF2-40B4-BE49-F238E27FC236}">
                        <a16:creationId xmlns:a16="http://schemas.microsoft.com/office/drawing/2014/main" id="{35FF44A9-33CD-4140-8D36-6C79D4D3ACD7}"/>
                      </a:ext>
                    </a:extLst>
                  </p:cNvPr>
                  <p:cNvCxnSpPr/>
                  <p:nvPr>
                    <p:custDataLst>
                      <p:tags r:id="rId59"/>
                    </p:custDataLst>
                  </p:nvPr>
                </p:nvCxnSpPr>
                <p:spPr>
                  <a:xfrm>
                    <a:off x="4756150" y="2338388"/>
                    <a:ext cx="173277" cy="154392"/>
                  </a:xfrm>
                  <a:prstGeom prst="line">
                    <a:avLst/>
                  </a:prstGeom>
                  <a:ln w="6350">
                    <a:solidFill>
                      <a:srgbClr val="24762E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pic>
          <p:nvPicPr>
            <p:cNvPr id="145" name="PA-图片 144" descr="C:\Users\Administrator\Desktop\新建文件夹 (2)\12.jpg12">
              <a:extLst>
                <a:ext uri="{FF2B5EF4-FFF2-40B4-BE49-F238E27FC236}">
                  <a16:creationId xmlns:a16="http://schemas.microsoft.com/office/drawing/2014/main" id="{2E994618-56C7-4D3A-9603-70DBAE2421B4}"/>
                </a:ext>
              </a:extLst>
            </p:cNvPr>
            <p:cNvPicPr>
              <a:picLocks/>
            </p:cNvPicPr>
            <p:nvPr>
              <p:custDataLst>
                <p:tags r:id="rId51"/>
              </p:custDataLst>
            </p:nvPr>
          </p:nvPicPr>
          <p:blipFill>
            <a:blip r:embed="rId8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9735613" y="2781526"/>
              <a:ext cx="1575229" cy="108656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  <p:grpSp>
        <p:nvGrpSpPr>
          <p:cNvPr id="147" name="PA-组合 146">
            <a:extLst>
              <a:ext uri="{FF2B5EF4-FFF2-40B4-BE49-F238E27FC236}">
                <a16:creationId xmlns:a16="http://schemas.microsoft.com/office/drawing/2014/main" id="{489848A9-A58B-4984-BF6B-2FF7C9029288}"/>
              </a:ext>
            </a:extLst>
          </p:cNvPr>
          <p:cNvGrpSpPr/>
          <p:nvPr>
            <p:custDataLst>
              <p:tags r:id="rId17"/>
            </p:custDataLst>
          </p:nvPr>
        </p:nvGrpSpPr>
        <p:grpSpPr>
          <a:xfrm>
            <a:off x="294377" y="2287919"/>
            <a:ext cx="2782595" cy="2703289"/>
            <a:chOff x="294377" y="2781526"/>
            <a:chExt cx="2782595" cy="2703289"/>
          </a:xfrm>
        </p:grpSpPr>
        <p:grpSp>
          <p:nvGrpSpPr>
            <p:cNvPr id="141" name="组合 140">
              <a:extLst>
                <a:ext uri="{FF2B5EF4-FFF2-40B4-BE49-F238E27FC236}">
                  <a16:creationId xmlns:a16="http://schemas.microsoft.com/office/drawing/2014/main" id="{581509A6-946F-4120-9D9E-91E776939A02}"/>
                </a:ext>
              </a:extLst>
            </p:cNvPr>
            <p:cNvGrpSpPr/>
            <p:nvPr/>
          </p:nvGrpSpPr>
          <p:grpSpPr>
            <a:xfrm>
              <a:off x="294377" y="3941409"/>
              <a:ext cx="2782595" cy="1543406"/>
              <a:chOff x="294377" y="1816630"/>
              <a:chExt cx="2782595" cy="1543406"/>
            </a:xfrm>
          </p:grpSpPr>
          <p:sp>
            <p:nvSpPr>
              <p:cNvPr id="54" name="PA-梯形 53">
                <a:extLst>
                  <a:ext uri="{FF2B5EF4-FFF2-40B4-BE49-F238E27FC236}">
                    <a16:creationId xmlns:a16="http://schemas.microsoft.com/office/drawing/2014/main" id="{C1238266-9126-4605-8A96-7EF3B0141A27}"/>
                  </a:ext>
                </a:extLst>
              </p:cNvPr>
              <p:cNvSpPr/>
              <p:nvPr>
                <p:custDataLst>
                  <p:tags r:id="rId44"/>
                </p:custDataLst>
              </p:nvPr>
            </p:nvSpPr>
            <p:spPr>
              <a:xfrm>
                <a:off x="372490" y="2901490"/>
                <a:ext cx="2626370" cy="458546"/>
              </a:xfrm>
              <a:prstGeom prst="trapezoid">
                <a:avLst>
                  <a:gd name="adj" fmla="val 110397"/>
                </a:avLst>
              </a:prstGeom>
              <a:noFill/>
              <a:ln w="25400">
                <a:gradFill>
                  <a:gsLst>
                    <a:gs pos="43000">
                      <a:srgbClr val="257B30">
                        <a:alpha val="0"/>
                        <a:lumMod val="19000"/>
                        <a:lumOff val="81000"/>
                      </a:srgbClr>
                    </a:gs>
                    <a:gs pos="100000">
                      <a:srgbClr val="257B30">
                        <a:lumMod val="78000"/>
                        <a:lumOff val="2200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PA-文本框 95">
                <a:extLst>
                  <a:ext uri="{FF2B5EF4-FFF2-40B4-BE49-F238E27FC236}">
                    <a16:creationId xmlns:a16="http://schemas.microsoft.com/office/drawing/2014/main" id="{C21457A4-8DE5-4233-B0D5-E264380E0B60}"/>
                  </a:ext>
                </a:extLst>
              </p:cNvPr>
              <p:cNvSpPr txBox="1"/>
              <p:nvPr>
                <p:custDataLst>
                  <p:tags r:id="rId45"/>
                </p:custDataLst>
              </p:nvPr>
            </p:nvSpPr>
            <p:spPr>
              <a:xfrm>
                <a:off x="683299" y="1816630"/>
                <a:ext cx="2004750" cy="864852"/>
              </a:xfrm>
              <a:prstGeom prst="rect">
                <a:avLst/>
              </a:prstGeom>
              <a:noFill/>
              <a:effectLst>
                <a:outerShdw blurRad="76200" dist="12700" dir="8100000" sy="-23000" kx="800400" algn="br" rotWithShape="0">
                  <a:prstClr val="black">
                    <a:alpha val="2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ctr" defTabSz="406419">
                  <a:lnSpc>
                    <a:spcPct val="110000"/>
                  </a:lnSpc>
                  <a:defRPr/>
                </a:pPr>
                <a:r>
                  <a:rPr lang="en-US" altLang="zh-CN" sz="3600" b="1" kern="0" baseline="-25000" dirty="0">
                    <a:solidFill>
                      <a:srgbClr val="24762E"/>
                    </a:solidFill>
                    <a:effectLst>
                      <a:outerShdw blurRad="50800" dist="38100" dir="2700000" algn="tl" rotWithShape="0">
                        <a:srgbClr val="24762E">
                          <a:alpha val="15000"/>
                        </a:srgbClr>
                      </a:outerShdw>
                      <a:reflection blurRad="6350" stA="17000" endPos="22000" dir="5400000" sy="-100000" algn="bl" rotWithShape="0"/>
                    </a:effectLst>
                    <a:latin typeface="字体圈欣意冠黑体" panose="00000500000000000000" pitchFamily="2" charset="-122"/>
                    <a:ea typeface="字体圈欣意冠黑体" panose="00000500000000000000" pitchFamily="2" charset="-122"/>
                    <a:cs typeface="OPPOSans-S R" panose="00020600040101010101" pitchFamily="18" charset="-122"/>
                    <a:sym typeface="OPPOSans-S R" panose="00020600040101010101" pitchFamily="18" charset="-122"/>
                  </a:rPr>
                  <a:t>500</a:t>
                </a:r>
                <a:r>
                  <a:rPr lang="zh-CN" altLang="en-US" sz="3600" b="1" kern="0" baseline="-25000" dirty="0">
                    <a:solidFill>
                      <a:srgbClr val="24762E"/>
                    </a:solidFill>
                    <a:effectLst>
                      <a:outerShdw blurRad="50800" dist="38100" dir="2700000" algn="tl" rotWithShape="0">
                        <a:srgbClr val="24762E">
                          <a:alpha val="15000"/>
                        </a:srgbClr>
                      </a:outerShdw>
                      <a:reflection blurRad="6350" stA="17000" endPos="22000" dir="5400000" sy="-100000" algn="bl" rotWithShape="0"/>
                    </a:effectLst>
                    <a:latin typeface="字体圈欣意冠黑体" panose="00000500000000000000" pitchFamily="2" charset="-122"/>
                    <a:ea typeface="字体圈欣意冠黑体" panose="00000500000000000000" pitchFamily="2" charset="-122"/>
                    <a:cs typeface="OPPOSans-S R" panose="00020600040101010101" pitchFamily="18" charset="-122"/>
                    <a:sym typeface="OPPOSans-S R" panose="00020600040101010101" pitchFamily="18" charset="-122"/>
                  </a:rPr>
                  <a:t>千伏以上</a:t>
                </a:r>
                <a:endParaRPr lang="en-US" altLang="zh-CN" sz="3600" b="1" kern="0" baseline="-25000" dirty="0">
                  <a:solidFill>
                    <a:srgbClr val="24762E"/>
                  </a:solidFill>
                  <a:effectLst>
                    <a:outerShdw blurRad="50800" dist="38100" dir="2700000" algn="tl" rotWithShape="0">
                      <a:srgbClr val="24762E">
                        <a:alpha val="15000"/>
                      </a:srgbClr>
                    </a:outerShdw>
                    <a:reflection blurRad="6350" stA="17000" endPos="22000" dir="5400000" sy="-100000" algn="bl" rotWithShape="0"/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OPPOSans-S R" panose="00020600040101010101" pitchFamily="18" charset="-122"/>
                  <a:sym typeface="OPPOSans-S R" panose="00020600040101010101" pitchFamily="18" charset="-122"/>
                </a:endParaRPr>
              </a:p>
              <a:p>
                <a:pPr algn="ctr" defTabSz="406419">
                  <a:lnSpc>
                    <a:spcPct val="110000"/>
                  </a:lnSpc>
                  <a:defRPr/>
                </a:pPr>
                <a:r>
                  <a:rPr lang="zh-CN" altLang="en-US" sz="3600" b="1" kern="0" baseline="-25000" dirty="0">
                    <a:solidFill>
                      <a:srgbClr val="24762E"/>
                    </a:solidFill>
                    <a:effectLst>
                      <a:outerShdw blurRad="50800" dist="38100" dir="2700000" algn="tl" rotWithShape="0">
                        <a:srgbClr val="24762E">
                          <a:alpha val="15000"/>
                        </a:srgbClr>
                      </a:outerShdw>
                      <a:reflection blurRad="6350" stA="17000" endPos="22000" dir="5400000" sy="-100000" algn="bl" rotWithShape="0"/>
                    </a:effectLst>
                    <a:latin typeface="字体圈欣意冠黑体" panose="00000500000000000000" pitchFamily="2" charset="-122"/>
                    <a:ea typeface="字体圈欣意冠黑体" panose="00000500000000000000" pitchFamily="2" charset="-122"/>
                    <a:cs typeface="OPPOSans-S R" panose="00020600040101010101" pitchFamily="18" charset="-122"/>
                    <a:sym typeface="OPPOSans-S R" panose="00020600040101010101" pitchFamily="18" charset="-122"/>
                  </a:rPr>
                  <a:t>线路零跳闸</a:t>
                </a:r>
                <a:endParaRPr lang="en-US" altLang="zh-CN" sz="3600" b="1" kern="0" baseline="-25000" dirty="0">
                  <a:solidFill>
                    <a:srgbClr val="24762E"/>
                  </a:solidFill>
                  <a:effectLst>
                    <a:outerShdw blurRad="50800" dist="38100" dir="2700000" algn="tl" rotWithShape="0">
                      <a:srgbClr val="24762E">
                        <a:alpha val="15000"/>
                      </a:srgbClr>
                    </a:outerShdw>
                    <a:reflection blurRad="6350" stA="17000" endPos="22000" dir="5400000" sy="-100000" algn="bl" rotWithShape="0"/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OPPOSans-S R" panose="00020600040101010101" pitchFamily="18" charset="-122"/>
                  <a:sym typeface="OPPOSans-S R" panose="00020600040101010101" pitchFamily="18" charset="-122"/>
                </a:endParaRPr>
              </a:p>
            </p:txBody>
          </p:sp>
          <p:sp>
            <p:nvSpPr>
              <p:cNvPr id="97" name="PA-文本框 96">
                <a:extLst>
                  <a:ext uri="{FF2B5EF4-FFF2-40B4-BE49-F238E27FC236}">
                    <a16:creationId xmlns:a16="http://schemas.microsoft.com/office/drawing/2014/main" id="{23959103-B3C5-4FBB-9633-0ED098E31978}"/>
                  </a:ext>
                </a:extLst>
              </p:cNvPr>
              <p:cNvSpPr txBox="1">
                <a:spLocks/>
              </p:cNvSpPr>
              <p:nvPr>
                <p:custDataLst>
                  <p:tags r:id="rId46"/>
                </p:custDataLst>
              </p:nvPr>
            </p:nvSpPr>
            <p:spPr>
              <a:xfrm>
                <a:off x="294377" y="2834354"/>
                <a:ext cx="2782595" cy="338554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24762E"/>
                    </a:solidFill>
                    <a:effectLst>
                      <a:outerShdw blurRad="50800" dist="38100" dir="2700000" algn="tl" rotWithShape="0">
                        <a:srgbClr val="24762E">
                          <a:alpha val="15000"/>
                        </a:srgbClr>
                      </a:outerShdw>
                      <a:reflection blurRad="6350" stA="17000" endPos="22000" dir="5400000" sy="-100000" algn="bl" rotWithShape="0"/>
                    </a:effectLst>
                    <a:uLnTx/>
                    <a:uFillTx/>
                    <a:latin typeface="字体圈欣意冠黑体" panose="00000500000000000000" pitchFamily="2" charset="-122"/>
                    <a:ea typeface="字体圈欣意冠黑体" panose="00000500000000000000" pitchFamily="2" charset="-122"/>
                    <a:cs typeface="OPPOSans-S R" panose="00020600040101010101" pitchFamily="18" charset="-122"/>
                    <a:sym typeface="OPPOSans-S R" panose="00020600040101010101" pitchFamily="18" charset="-122"/>
                  </a:rPr>
                  <a:t> </a:t>
                </a:r>
                <a:r>
                  <a:rPr kumimoji="0" lang="en-US" altLang="zh-CN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-S R" panose="00020600040101010101" pitchFamily="18" charset="-122"/>
                    <a:ea typeface="OPPOSans-S R" panose="00020600040101010101" pitchFamily="18" charset="-122"/>
                    <a:cs typeface="OPPOSans-S R" panose="00020600040101010101" pitchFamily="18" charset="-122"/>
                    <a:sym typeface="OPPOSans-S R" panose="00020600040101010101" pitchFamily="18" charset="-122"/>
                  </a:rPr>
                  <a:t>2019</a:t>
                </a: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-S R" panose="00020600040101010101" pitchFamily="18" charset="-122"/>
                    <a:ea typeface="OPPOSans-S R" panose="00020600040101010101" pitchFamily="18" charset="-122"/>
                    <a:cs typeface="OPPOSans-S R" panose="00020600040101010101" pitchFamily="18" charset="-122"/>
                    <a:sym typeface="OPPOSans-S R" panose="00020600040101010101" pitchFamily="18" charset="-122"/>
                  </a:rPr>
                  <a:t>年首次实现</a:t>
                </a: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  <a:sym typeface="OPPOSans-S R" panose="00020600040101010101" pitchFamily="18" charset="-122"/>
                </a:endParaRPr>
              </a:p>
            </p:txBody>
          </p:sp>
          <p:grpSp>
            <p:nvGrpSpPr>
              <p:cNvPr id="118" name="组合 117">
                <a:extLst>
                  <a:ext uri="{FF2B5EF4-FFF2-40B4-BE49-F238E27FC236}">
                    <a16:creationId xmlns:a16="http://schemas.microsoft.com/office/drawing/2014/main" id="{8E8CF72A-90B3-48C5-8F3B-EFD7F245EADC}"/>
                  </a:ext>
                </a:extLst>
              </p:cNvPr>
              <p:cNvGrpSpPr/>
              <p:nvPr/>
            </p:nvGrpSpPr>
            <p:grpSpPr>
              <a:xfrm flipV="1">
                <a:off x="1027754" y="2802506"/>
                <a:ext cx="1266235" cy="75838"/>
                <a:chOff x="4066876" y="2338388"/>
                <a:chExt cx="2633627" cy="154392"/>
              </a:xfrm>
            </p:grpSpPr>
            <p:cxnSp>
              <p:nvCxnSpPr>
                <p:cNvPr id="119" name="PA-直接连接符 118">
                  <a:extLst>
                    <a:ext uri="{FF2B5EF4-FFF2-40B4-BE49-F238E27FC236}">
                      <a16:creationId xmlns:a16="http://schemas.microsoft.com/office/drawing/2014/main" id="{7CF3FFE8-F07C-4ACC-BE84-3F698E75FE2D}"/>
                    </a:ext>
                  </a:extLst>
                </p:cNvPr>
                <p:cNvCxnSpPr/>
                <p:nvPr>
                  <p:custDataLst>
                    <p:tags r:id="rId47"/>
                  </p:custDataLst>
                </p:nvPr>
              </p:nvCxnSpPr>
              <p:spPr>
                <a:xfrm flipV="1">
                  <a:off x="4756150" y="2343150"/>
                  <a:ext cx="0" cy="149630"/>
                </a:xfrm>
                <a:prstGeom prst="line">
                  <a:avLst/>
                </a:prstGeom>
                <a:ln w="6350">
                  <a:solidFill>
                    <a:srgbClr val="24762E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20" name="组合 119">
                  <a:extLst>
                    <a:ext uri="{FF2B5EF4-FFF2-40B4-BE49-F238E27FC236}">
                      <a16:creationId xmlns:a16="http://schemas.microsoft.com/office/drawing/2014/main" id="{9EA65AD4-20FA-4EF2-BC9B-96421AF62DBD}"/>
                    </a:ext>
                  </a:extLst>
                </p:cNvPr>
                <p:cNvGrpSpPr/>
                <p:nvPr/>
              </p:nvGrpSpPr>
              <p:grpSpPr>
                <a:xfrm>
                  <a:off x="4066876" y="2338388"/>
                  <a:ext cx="2633627" cy="154392"/>
                  <a:chOff x="4066876" y="2338388"/>
                  <a:chExt cx="2633627" cy="154392"/>
                </a:xfrm>
              </p:grpSpPr>
              <p:cxnSp>
                <p:nvCxnSpPr>
                  <p:cNvPr id="121" name="PA-直接连接符 120">
                    <a:extLst>
                      <a:ext uri="{FF2B5EF4-FFF2-40B4-BE49-F238E27FC236}">
                        <a16:creationId xmlns:a16="http://schemas.microsoft.com/office/drawing/2014/main" id="{627BEEF7-AA8B-45AF-8ABD-CBCF0D521489}"/>
                      </a:ext>
                    </a:extLst>
                  </p:cNvPr>
                  <p:cNvCxnSpPr>
                    <a:cxnSpLocks/>
                  </p:cNvCxnSpPr>
                  <p:nvPr>
                    <p:custDataLst>
                      <p:tags r:id="rId48"/>
                    </p:custDataLst>
                  </p:nvPr>
                </p:nvCxnSpPr>
                <p:spPr>
                  <a:xfrm>
                    <a:off x="4066876" y="2492780"/>
                    <a:ext cx="689274" cy="0"/>
                  </a:xfrm>
                  <a:prstGeom prst="line">
                    <a:avLst/>
                  </a:prstGeom>
                  <a:ln w="6350">
                    <a:solidFill>
                      <a:srgbClr val="24762E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2" name="PA-直接连接符 121">
                    <a:extLst>
                      <a:ext uri="{FF2B5EF4-FFF2-40B4-BE49-F238E27FC236}">
                        <a16:creationId xmlns:a16="http://schemas.microsoft.com/office/drawing/2014/main" id="{D657BB0A-27CE-4274-AECE-3CFCABC7FBA1}"/>
                      </a:ext>
                    </a:extLst>
                  </p:cNvPr>
                  <p:cNvCxnSpPr>
                    <a:cxnSpLocks/>
                  </p:cNvCxnSpPr>
                  <p:nvPr>
                    <p:custDataLst>
                      <p:tags r:id="rId49"/>
                    </p:custDataLst>
                  </p:nvPr>
                </p:nvCxnSpPr>
                <p:spPr>
                  <a:xfrm flipV="1">
                    <a:off x="4929426" y="2492780"/>
                    <a:ext cx="1771077" cy="0"/>
                  </a:xfrm>
                  <a:prstGeom prst="line">
                    <a:avLst/>
                  </a:prstGeom>
                  <a:ln w="6350">
                    <a:solidFill>
                      <a:srgbClr val="24762E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3" name="PA-直接连接符 122">
                    <a:extLst>
                      <a:ext uri="{FF2B5EF4-FFF2-40B4-BE49-F238E27FC236}">
                        <a16:creationId xmlns:a16="http://schemas.microsoft.com/office/drawing/2014/main" id="{49C0BF88-B7B7-4992-8464-EA4E6AE0B00A}"/>
                      </a:ext>
                    </a:extLst>
                  </p:cNvPr>
                  <p:cNvCxnSpPr/>
                  <p:nvPr>
                    <p:custDataLst>
                      <p:tags r:id="rId50"/>
                    </p:custDataLst>
                  </p:nvPr>
                </p:nvCxnSpPr>
                <p:spPr>
                  <a:xfrm>
                    <a:off x="4756150" y="2338388"/>
                    <a:ext cx="173277" cy="154392"/>
                  </a:xfrm>
                  <a:prstGeom prst="line">
                    <a:avLst/>
                  </a:prstGeom>
                  <a:ln w="6350">
                    <a:solidFill>
                      <a:srgbClr val="24762E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pic>
          <p:nvPicPr>
            <p:cNvPr id="146" name="PA-图片 145" descr="C:\Users\Administrator\Desktop\28日ppt材料整理\6D6FF62783B0A288C1082C6D9FF0A9A6.png6D6FF62783B0A288C1082C6D9FF0A9A6">
              <a:extLst>
                <a:ext uri="{FF2B5EF4-FFF2-40B4-BE49-F238E27FC236}">
                  <a16:creationId xmlns:a16="http://schemas.microsoft.com/office/drawing/2014/main" id="{B957CE79-279F-49FD-B285-15F01CEF69F5}"/>
                </a:ext>
              </a:extLst>
            </p:cNvPr>
            <p:cNvPicPr>
              <a:picLocks/>
            </p:cNvPicPr>
            <p:nvPr>
              <p:custDataLst>
                <p:tags r:id="rId43"/>
              </p:custDataLst>
            </p:nvPr>
          </p:nvPicPr>
          <p:blipFill>
            <a:blip r:embed="rId8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98060" y="2781526"/>
              <a:ext cx="1575229" cy="108656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  <p:pic>
        <p:nvPicPr>
          <p:cNvPr id="23" name="PA-图片 22" descr="图片包含 游戏机&#10;&#10;描述已自动生成">
            <a:extLst>
              <a:ext uri="{FF2B5EF4-FFF2-40B4-BE49-F238E27FC236}">
                <a16:creationId xmlns:a16="http://schemas.microsoft.com/office/drawing/2014/main" id="{EF803AA5-E607-44EA-ADDB-532CBF1DF886}"/>
              </a:ext>
            </a:extLst>
          </p:cNvPr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9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20989" y="5455865"/>
            <a:ext cx="3563547" cy="1435367"/>
          </a:xfrm>
          <a:prstGeom prst="rect">
            <a:avLst/>
          </a:prstGeom>
        </p:spPr>
      </p:pic>
      <p:pic>
        <p:nvPicPr>
          <p:cNvPr id="26" name="PA-图片 25" descr="图片包含 游戏机&#10;&#10;描述已自动生成">
            <a:extLst>
              <a:ext uri="{FF2B5EF4-FFF2-40B4-BE49-F238E27FC236}">
                <a16:creationId xmlns:a16="http://schemas.microsoft.com/office/drawing/2014/main" id="{6C908CAD-DFE4-4BD6-9E27-064933681505}"/>
              </a:ext>
            </a:extLst>
          </p:cNvPr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8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649" y="5842194"/>
            <a:ext cx="3964729" cy="1730367"/>
          </a:xfrm>
          <a:prstGeom prst="rect">
            <a:avLst/>
          </a:prstGeom>
        </p:spPr>
      </p:pic>
      <p:pic>
        <p:nvPicPr>
          <p:cNvPr id="27" name="PA-图片 26" descr="图片包含 游戏机&#10;&#10;描述已自动生成">
            <a:extLst>
              <a:ext uri="{FF2B5EF4-FFF2-40B4-BE49-F238E27FC236}">
                <a16:creationId xmlns:a16="http://schemas.microsoft.com/office/drawing/2014/main" id="{5A576F52-CFA4-4CC3-A898-A083449E745C}"/>
              </a:ext>
            </a:extLst>
          </p:cNvPr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8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3677" y="5816028"/>
            <a:ext cx="3964729" cy="1730367"/>
          </a:xfrm>
          <a:prstGeom prst="rect">
            <a:avLst/>
          </a:prstGeom>
        </p:spPr>
      </p:pic>
      <p:pic>
        <p:nvPicPr>
          <p:cNvPr id="28" name="PA-图片 27" descr="图片包含 游戏机&#10;&#10;描述已自动生成">
            <a:extLst>
              <a:ext uri="{FF2B5EF4-FFF2-40B4-BE49-F238E27FC236}">
                <a16:creationId xmlns:a16="http://schemas.microsoft.com/office/drawing/2014/main" id="{7FAD0503-9958-4770-8761-3106EA37A246}"/>
              </a:ext>
            </a:extLst>
          </p:cNvPr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8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6964" y="5136691"/>
            <a:ext cx="3964729" cy="1730367"/>
          </a:xfrm>
          <a:prstGeom prst="rect">
            <a:avLst/>
          </a:prstGeom>
        </p:spPr>
      </p:pic>
      <p:pic>
        <p:nvPicPr>
          <p:cNvPr id="29" name="PA-图片 28" descr="图片包含 游戏机&#10;&#10;描述已自动生成">
            <a:extLst>
              <a:ext uri="{FF2B5EF4-FFF2-40B4-BE49-F238E27FC236}">
                <a16:creationId xmlns:a16="http://schemas.microsoft.com/office/drawing/2014/main" id="{25075341-1416-424D-B0AC-311A3F1F6617}"/>
              </a:ext>
            </a:extLst>
          </p:cNvPr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8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5079" y="5663921"/>
            <a:ext cx="3964729" cy="1730367"/>
          </a:xfrm>
          <a:prstGeom prst="rect">
            <a:avLst/>
          </a:prstGeom>
        </p:spPr>
      </p:pic>
      <p:pic>
        <p:nvPicPr>
          <p:cNvPr id="30" name="PA-图片 29" descr="图片包含 游戏机&#10;&#10;描述已自动生成">
            <a:extLst>
              <a:ext uri="{FF2B5EF4-FFF2-40B4-BE49-F238E27FC236}">
                <a16:creationId xmlns:a16="http://schemas.microsoft.com/office/drawing/2014/main" id="{B349B60D-59C1-4E50-A93F-A1B5BE1F2C3F}"/>
              </a:ext>
            </a:extLst>
          </p:cNvPr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8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0571" y="5620499"/>
            <a:ext cx="3964729" cy="1730367"/>
          </a:xfrm>
          <a:prstGeom prst="rect">
            <a:avLst/>
          </a:prstGeom>
        </p:spPr>
      </p:pic>
      <p:pic>
        <p:nvPicPr>
          <p:cNvPr id="33" name="PA-图片 32" descr="图片包含 游戏机&#10;&#10;描述已自动生成">
            <a:extLst>
              <a:ext uri="{FF2B5EF4-FFF2-40B4-BE49-F238E27FC236}">
                <a16:creationId xmlns:a16="http://schemas.microsoft.com/office/drawing/2014/main" id="{B5E22438-B614-448A-A6EC-F89640899A85}"/>
              </a:ext>
            </a:extLst>
          </p:cNvPr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8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9620" y="5611762"/>
            <a:ext cx="3964729" cy="1730367"/>
          </a:xfrm>
          <a:prstGeom prst="rect">
            <a:avLst/>
          </a:prstGeom>
        </p:spPr>
      </p:pic>
      <p:pic>
        <p:nvPicPr>
          <p:cNvPr id="34" name="PA-图片 33" descr="图片包含 游戏机&#10;&#10;描述已自动生成">
            <a:extLst>
              <a:ext uri="{FF2B5EF4-FFF2-40B4-BE49-F238E27FC236}">
                <a16:creationId xmlns:a16="http://schemas.microsoft.com/office/drawing/2014/main" id="{140A4789-1966-440C-9FC7-B79604176CCF}"/>
              </a:ext>
            </a:extLst>
          </p:cNvPr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8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94614" y="5617083"/>
            <a:ext cx="3964729" cy="1730367"/>
          </a:xfrm>
          <a:prstGeom prst="rect">
            <a:avLst/>
          </a:prstGeom>
        </p:spPr>
      </p:pic>
      <p:grpSp>
        <p:nvGrpSpPr>
          <p:cNvPr id="37" name="PA-组合 36">
            <a:extLst>
              <a:ext uri="{FF2B5EF4-FFF2-40B4-BE49-F238E27FC236}">
                <a16:creationId xmlns:a16="http://schemas.microsoft.com/office/drawing/2014/main" id="{8E05FB14-8821-4DC4-98C8-015CD59D2B8F}"/>
              </a:ext>
            </a:extLst>
          </p:cNvPr>
          <p:cNvGrpSpPr/>
          <p:nvPr>
            <p:custDataLst>
              <p:tags r:id="rId26"/>
            </p:custDataLst>
          </p:nvPr>
        </p:nvGrpSpPr>
        <p:grpSpPr>
          <a:xfrm>
            <a:off x="10169753" y="5684986"/>
            <a:ext cx="3563547" cy="1435367"/>
            <a:chOff x="9681588" y="5799505"/>
            <a:chExt cx="3563547" cy="1435367"/>
          </a:xfrm>
        </p:grpSpPr>
        <p:pic>
          <p:nvPicPr>
            <p:cNvPr id="38" name="PA-图片 37" descr="图片包含 游戏机&#10;&#10;描述已自动生成">
              <a:extLst>
                <a:ext uri="{FF2B5EF4-FFF2-40B4-BE49-F238E27FC236}">
                  <a16:creationId xmlns:a16="http://schemas.microsoft.com/office/drawing/2014/main" id="{94528BB0-3A8F-4AB1-BE5D-2A1BCA84ED94}"/>
                </a:ext>
              </a:extLst>
            </p:cNvPr>
            <p:cNvPicPr>
              <a:picLocks noChangeAspect="1"/>
            </p:cNvPicPr>
            <p:nvPr>
              <p:custDataLst>
                <p:tags r:id="rId41"/>
              </p:custDataLst>
            </p:nvPr>
          </p:nvPicPr>
          <p:blipFill>
            <a:blip r:embed="rId9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81588" y="5799505"/>
              <a:ext cx="3563547" cy="1435367"/>
            </a:xfrm>
            <a:prstGeom prst="rect">
              <a:avLst/>
            </a:prstGeom>
          </p:spPr>
        </p:pic>
        <p:pic>
          <p:nvPicPr>
            <p:cNvPr id="39" name="PA-图片 38" descr="图片包含 游戏机&#10;&#10;描述已自动生成">
              <a:extLst>
                <a:ext uri="{FF2B5EF4-FFF2-40B4-BE49-F238E27FC236}">
                  <a16:creationId xmlns:a16="http://schemas.microsoft.com/office/drawing/2014/main" id="{C5085E45-0CFB-4788-A6CD-1E985C0F8308}"/>
                </a:ext>
              </a:extLst>
            </p:cNvPr>
            <p:cNvPicPr>
              <a:picLocks noChangeAspect="1"/>
            </p:cNvPicPr>
            <p:nvPr>
              <p:custDataLst>
                <p:tags r:id="rId42"/>
              </p:custDataLst>
            </p:nvPr>
          </p:nvPicPr>
          <p:blipFill>
            <a:blip r:embed="rId9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81588" y="5799505"/>
              <a:ext cx="3563547" cy="1435367"/>
            </a:xfrm>
            <a:prstGeom prst="rect">
              <a:avLst/>
            </a:prstGeom>
          </p:spPr>
        </p:pic>
      </p:grpSp>
      <p:pic>
        <p:nvPicPr>
          <p:cNvPr id="41" name="PA-图片 40" descr="图片包含 武器, 烟, 照片, 堆&#10;&#10;描述已自动生成">
            <a:extLst>
              <a:ext uri="{FF2B5EF4-FFF2-40B4-BE49-F238E27FC236}">
                <a16:creationId xmlns:a16="http://schemas.microsoft.com/office/drawing/2014/main" id="{F71F69EB-D292-4C68-9609-ECE1E158A6A3}"/>
              </a:ext>
            </a:extLst>
          </p:cNvPr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9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09341" y="6100622"/>
            <a:ext cx="6592178" cy="1411891"/>
          </a:xfrm>
          <a:prstGeom prst="rect">
            <a:avLst/>
          </a:prstGeom>
        </p:spPr>
      </p:pic>
      <p:pic>
        <p:nvPicPr>
          <p:cNvPr id="42" name="PA-图片 41" descr="图片包含 游戏机&#10;&#10;描述已自动生成">
            <a:extLst>
              <a:ext uri="{FF2B5EF4-FFF2-40B4-BE49-F238E27FC236}">
                <a16:creationId xmlns:a16="http://schemas.microsoft.com/office/drawing/2014/main" id="{85FC714A-656D-40E4-855C-7FB075DE9CB4}"/>
              </a:ext>
            </a:extLst>
          </p:cNvPr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9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7342" y="6651531"/>
            <a:ext cx="5715000" cy="1730367"/>
          </a:xfrm>
          <a:prstGeom prst="rect">
            <a:avLst/>
          </a:prstGeom>
        </p:spPr>
      </p:pic>
      <p:pic>
        <p:nvPicPr>
          <p:cNvPr id="43" name="PA-图片 42" descr="图片包含 游戏机&#10;&#10;描述已自动生成">
            <a:extLst>
              <a:ext uri="{FF2B5EF4-FFF2-40B4-BE49-F238E27FC236}">
                <a16:creationId xmlns:a16="http://schemas.microsoft.com/office/drawing/2014/main" id="{3455E0AF-B57C-4A6A-BE38-AF2543C10704}"/>
              </a:ext>
            </a:extLst>
          </p:cNvPr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8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0725" y="6300740"/>
            <a:ext cx="3964729" cy="1730367"/>
          </a:xfrm>
          <a:prstGeom prst="rect">
            <a:avLst/>
          </a:prstGeom>
        </p:spPr>
      </p:pic>
      <p:pic>
        <p:nvPicPr>
          <p:cNvPr id="44" name="PA-图片 43" descr="图片包含 游戏机&#10;&#10;描述已自动生成">
            <a:extLst>
              <a:ext uri="{FF2B5EF4-FFF2-40B4-BE49-F238E27FC236}">
                <a16:creationId xmlns:a16="http://schemas.microsoft.com/office/drawing/2014/main" id="{F9B4E388-A0A8-4B56-90D3-220F7116283B}"/>
              </a:ext>
            </a:extLst>
          </p:cNvPr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8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66227" y="6170517"/>
            <a:ext cx="3964729" cy="1730367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3210308C-F313-461B-8556-B6678C95A400}"/>
              </a:ext>
            </a:extLst>
          </p:cNvPr>
          <p:cNvGrpSpPr/>
          <p:nvPr/>
        </p:nvGrpSpPr>
        <p:grpSpPr>
          <a:xfrm>
            <a:off x="3900774" y="4700670"/>
            <a:ext cx="4390453" cy="1646563"/>
            <a:chOff x="3900774" y="4700670"/>
            <a:chExt cx="4390453" cy="1646563"/>
          </a:xfrm>
        </p:grpSpPr>
        <p:grpSp>
          <p:nvGrpSpPr>
            <p:cNvPr id="105" name="PA-组合 104">
              <a:extLst>
                <a:ext uri="{FF2B5EF4-FFF2-40B4-BE49-F238E27FC236}">
                  <a16:creationId xmlns:a16="http://schemas.microsoft.com/office/drawing/2014/main" id="{8A9559AE-2D16-42C7-944E-D1B99DFD9A17}"/>
                </a:ext>
              </a:extLst>
            </p:cNvPr>
            <p:cNvGrpSpPr/>
            <p:nvPr>
              <p:custDataLst>
                <p:tags r:id="rId31"/>
              </p:custDataLst>
            </p:nvPr>
          </p:nvGrpSpPr>
          <p:grpSpPr>
            <a:xfrm>
              <a:off x="3900774" y="4700670"/>
              <a:ext cx="4390453" cy="1646563"/>
              <a:chOff x="246613" y="2444190"/>
              <a:chExt cx="2878124" cy="1646563"/>
            </a:xfrm>
          </p:grpSpPr>
          <p:grpSp>
            <p:nvGrpSpPr>
              <p:cNvPr id="106" name="组合 105">
                <a:extLst>
                  <a:ext uri="{FF2B5EF4-FFF2-40B4-BE49-F238E27FC236}">
                    <a16:creationId xmlns:a16="http://schemas.microsoft.com/office/drawing/2014/main" id="{B43A5939-C638-4989-A0F5-8FD278C469A2}"/>
                  </a:ext>
                </a:extLst>
              </p:cNvPr>
              <p:cNvGrpSpPr/>
              <p:nvPr/>
            </p:nvGrpSpPr>
            <p:grpSpPr>
              <a:xfrm>
                <a:off x="372488" y="3541912"/>
                <a:ext cx="2626371" cy="537263"/>
                <a:chOff x="1895161" y="2694682"/>
                <a:chExt cx="8401676" cy="1177901"/>
              </a:xfrm>
            </p:grpSpPr>
            <p:sp>
              <p:nvSpPr>
                <p:cNvPr id="110" name="PA-梯形 109">
                  <a:extLst>
                    <a:ext uri="{FF2B5EF4-FFF2-40B4-BE49-F238E27FC236}">
                      <a16:creationId xmlns:a16="http://schemas.microsoft.com/office/drawing/2014/main" id="{C2EC1276-D2C6-46FB-AC47-BC23165EB357}"/>
                    </a:ext>
                  </a:extLst>
                </p:cNvPr>
                <p:cNvSpPr/>
                <p:nvPr>
                  <p:custDataLst>
                    <p:tags r:id="rId39"/>
                  </p:custDataLst>
                </p:nvPr>
              </p:nvSpPr>
              <p:spPr>
                <a:xfrm>
                  <a:off x="1895161" y="3483735"/>
                  <a:ext cx="8401676" cy="388848"/>
                </a:xfrm>
                <a:prstGeom prst="trapezoid">
                  <a:avLst>
                    <a:gd name="adj" fmla="val 108769"/>
                  </a:avLst>
                </a:prstGeom>
                <a:gradFill>
                  <a:gsLst>
                    <a:gs pos="7000">
                      <a:srgbClr val="257B30">
                        <a:alpha val="0"/>
                        <a:lumMod val="0"/>
                        <a:lumOff val="100000"/>
                      </a:srgbClr>
                    </a:gs>
                    <a:gs pos="100000">
                      <a:srgbClr val="257B30">
                        <a:alpha val="74000"/>
                        <a:lumMod val="92000"/>
                        <a:lumOff val="8000"/>
                      </a:srgbClr>
                    </a:gs>
                  </a:gsLst>
                  <a:lin ang="5400000" scaled="1"/>
                </a:gradFill>
                <a:ln w="6350">
                  <a:gradFill>
                    <a:gsLst>
                      <a:gs pos="0">
                        <a:srgbClr val="257B30">
                          <a:alpha val="0"/>
                        </a:srgbClr>
                      </a:gs>
                      <a:gs pos="100000">
                        <a:srgbClr val="257B30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11" name="PA-梯形 110">
                  <a:extLst>
                    <a:ext uri="{FF2B5EF4-FFF2-40B4-BE49-F238E27FC236}">
                      <a16:creationId xmlns:a16="http://schemas.microsoft.com/office/drawing/2014/main" id="{C8707173-8590-41BF-8ACE-72AE38AA377B}"/>
                    </a:ext>
                  </a:extLst>
                </p:cNvPr>
                <p:cNvSpPr/>
                <p:nvPr>
                  <p:custDataLst>
                    <p:tags r:id="rId40"/>
                  </p:custDataLst>
                </p:nvPr>
              </p:nvSpPr>
              <p:spPr>
                <a:xfrm>
                  <a:off x="1895165" y="2694682"/>
                  <a:ext cx="8401672" cy="1005320"/>
                </a:xfrm>
                <a:prstGeom prst="trapezoid">
                  <a:avLst>
                    <a:gd name="adj" fmla="val 110397"/>
                  </a:avLst>
                </a:prstGeom>
                <a:noFill/>
                <a:ln w="25400">
                  <a:gradFill>
                    <a:gsLst>
                      <a:gs pos="43000">
                        <a:srgbClr val="257B30">
                          <a:alpha val="0"/>
                          <a:lumMod val="19000"/>
                          <a:lumOff val="81000"/>
                        </a:srgbClr>
                      </a:gs>
                      <a:gs pos="100000">
                        <a:srgbClr val="257B30">
                          <a:lumMod val="78000"/>
                          <a:lumOff val="22000"/>
                        </a:srgb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grpSp>
            <p:nvGrpSpPr>
              <p:cNvPr id="107" name="组合 106">
                <a:extLst>
                  <a:ext uri="{FF2B5EF4-FFF2-40B4-BE49-F238E27FC236}">
                    <a16:creationId xmlns:a16="http://schemas.microsoft.com/office/drawing/2014/main" id="{00FFB8A1-C390-411D-8EA1-14B6594391EE}"/>
                  </a:ext>
                </a:extLst>
              </p:cNvPr>
              <p:cNvGrpSpPr/>
              <p:nvPr/>
            </p:nvGrpSpPr>
            <p:grpSpPr>
              <a:xfrm>
                <a:off x="246613" y="2444190"/>
                <a:ext cx="2878124" cy="1646563"/>
                <a:chOff x="480691" y="2245348"/>
                <a:chExt cx="2878124" cy="1646563"/>
              </a:xfrm>
            </p:grpSpPr>
            <p:sp>
              <p:nvSpPr>
                <p:cNvPr id="108" name="PA-文本框 107">
                  <a:extLst>
                    <a:ext uri="{FF2B5EF4-FFF2-40B4-BE49-F238E27FC236}">
                      <a16:creationId xmlns:a16="http://schemas.microsoft.com/office/drawing/2014/main" id="{A634CF98-56C1-49C9-A006-D5ADD4E5C8EB}"/>
                    </a:ext>
                  </a:extLst>
                </p:cNvPr>
                <p:cNvSpPr txBox="1"/>
                <p:nvPr>
                  <p:custDataLst>
                    <p:tags r:id="rId37"/>
                  </p:custDataLst>
                </p:nvPr>
              </p:nvSpPr>
              <p:spPr>
                <a:xfrm>
                  <a:off x="480691" y="2245348"/>
                  <a:ext cx="2878124" cy="864852"/>
                </a:xfrm>
                <a:prstGeom prst="rect">
                  <a:avLst/>
                </a:prstGeom>
                <a:noFill/>
                <a:effectLst>
                  <a:outerShdw blurRad="76200" dist="12700" dir="8100000" sy="-23000" kx="800400" algn="br" rotWithShape="0">
                    <a:prstClr val="black">
                      <a:alpha val="20000"/>
                    </a:prstClr>
                  </a:outerShdw>
                </a:effectLst>
              </p:spPr>
              <p:txBody>
                <a:bodyPr wrap="square">
                  <a:spAutoFit/>
                </a:bodyPr>
                <a:lstStyle/>
                <a:p>
                  <a:pPr algn="ctr" defTabSz="406419">
                    <a:lnSpc>
                      <a:spcPct val="110000"/>
                    </a:lnSpc>
                    <a:defRPr/>
                  </a:pPr>
                  <a:r>
                    <a:rPr lang="en-US" altLang="zh-CN" sz="3600" b="1" kern="0" baseline="-25000" dirty="0">
                      <a:solidFill>
                        <a:srgbClr val="24762E"/>
                      </a:solidFill>
                      <a:effectLst>
                        <a:outerShdw blurRad="50800" dist="38100" dir="2700000" algn="tl" rotWithShape="0">
                          <a:srgbClr val="24762E">
                            <a:alpha val="15000"/>
                          </a:srgbClr>
                        </a:outerShdw>
                        <a:reflection blurRad="6350" stA="17000" endPos="22000" dir="5400000" sy="-100000" algn="bl" rotWithShape="0"/>
                      </a:effectLst>
                      <a:latin typeface="字体圈欣意冠黑体" panose="00000500000000000000" pitchFamily="2" charset="-122"/>
                      <a:ea typeface="字体圈欣意冠黑体" panose="00000500000000000000" pitchFamily="2" charset="-122"/>
                      <a:cs typeface="OPPOSans-S R" panose="00020600040101010101" pitchFamily="18" charset="-122"/>
                      <a:sym typeface="OPPOSans-S R" panose="00020600040101010101" pitchFamily="18" charset="-122"/>
                    </a:rPr>
                    <a:t>220</a:t>
                  </a:r>
                  <a:r>
                    <a:rPr lang="zh-CN" altLang="en-US" sz="3600" b="1" kern="0" baseline="-25000" dirty="0">
                      <a:solidFill>
                        <a:srgbClr val="24762E"/>
                      </a:solidFill>
                      <a:effectLst>
                        <a:outerShdw blurRad="50800" dist="38100" dir="2700000" algn="tl" rotWithShape="0">
                          <a:srgbClr val="24762E">
                            <a:alpha val="15000"/>
                          </a:srgbClr>
                        </a:outerShdw>
                        <a:reflection blurRad="6350" stA="17000" endPos="22000" dir="5400000" sy="-100000" algn="bl" rotWithShape="0"/>
                      </a:effectLst>
                      <a:latin typeface="字体圈欣意冠黑体" panose="00000500000000000000" pitchFamily="2" charset="-122"/>
                      <a:ea typeface="字体圈欣意冠黑体" panose="00000500000000000000" pitchFamily="2" charset="-122"/>
                      <a:cs typeface="OPPOSans-S R" panose="00020600040101010101" pitchFamily="18" charset="-122"/>
                      <a:sym typeface="OPPOSans-S R" panose="00020600040101010101" pitchFamily="18" charset="-122"/>
                    </a:rPr>
                    <a:t>千伏线路零跳闸</a:t>
                  </a:r>
                  <a:endParaRPr lang="en-US" altLang="zh-CN" sz="3600" b="1" kern="0" baseline="-25000" dirty="0">
                    <a:solidFill>
                      <a:srgbClr val="24762E"/>
                    </a:solidFill>
                    <a:effectLst>
                      <a:outerShdw blurRad="50800" dist="38100" dir="2700000" algn="tl" rotWithShape="0">
                        <a:srgbClr val="24762E">
                          <a:alpha val="15000"/>
                        </a:srgbClr>
                      </a:outerShdw>
                      <a:reflection blurRad="6350" stA="17000" endPos="22000" dir="5400000" sy="-100000" algn="bl" rotWithShape="0"/>
                    </a:effectLst>
                    <a:latin typeface="字体圈欣意冠黑体" panose="00000500000000000000" pitchFamily="2" charset="-122"/>
                    <a:ea typeface="字体圈欣意冠黑体" panose="00000500000000000000" pitchFamily="2" charset="-122"/>
                    <a:cs typeface="OPPOSans-S R" panose="00020600040101010101" pitchFamily="18" charset="-122"/>
                    <a:sym typeface="OPPOSans-S R" panose="00020600040101010101" pitchFamily="18" charset="-122"/>
                  </a:endParaRPr>
                </a:p>
                <a:p>
                  <a:pPr algn="ctr" defTabSz="406419">
                    <a:lnSpc>
                      <a:spcPct val="110000"/>
                    </a:lnSpc>
                    <a:defRPr/>
                  </a:pPr>
                  <a:r>
                    <a:rPr lang="zh-CN" altLang="en-US" sz="3600" b="1" kern="0" baseline="-25000" dirty="0">
                      <a:solidFill>
                        <a:srgbClr val="24762E"/>
                      </a:solidFill>
                      <a:effectLst>
                        <a:outerShdw blurRad="50800" dist="38100" dir="2700000" algn="tl" rotWithShape="0">
                          <a:srgbClr val="24762E">
                            <a:alpha val="15000"/>
                          </a:srgbClr>
                        </a:outerShdw>
                        <a:reflection blurRad="6350" stA="17000" endPos="22000" dir="5400000" sy="-100000" algn="bl" rotWithShape="0"/>
                      </a:effectLst>
                      <a:latin typeface="字体圈欣意冠黑体" panose="00000500000000000000" pitchFamily="2" charset="-122"/>
                      <a:ea typeface="字体圈欣意冠黑体" panose="00000500000000000000" pitchFamily="2" charset="-122"/>
                      <a:cs typeface="OPPOSans-S R" panose="00020600040101010101" pitchFamily="18" charset="-122"/>
                      <a:sym typeface="OPPOSans-S R" panose="00020600040101010101" pitchFamily="18" charset="-122"/>
                    </a:rPr>
                    <a:t>全电压等级跳闸率首创历史最好水平</a:t>
                  </a:r>
                  <a:endParaRPr lang="en-US" altLang="zh-CN" sz="3600" b="1" kern="0" baseline="-25000" dirty="0">
                    <a:solidFill>
                      <a:srgbClr val="24762E"/>
                    </a:solidFill>
                    <a:effectLst>
                      <a:outerShdw blurRad="50800" dist="38100" dir="2700000" algn="tl" rotWithShape="0">
                        <a:srgbClr val="24762E">
                          <a:alpha val="15000"/>
                        </a:srgbClr>
                      </a:outerShdw>
                      <a:reflection blurRad="6350" stA="17000" endPos="22000" dir="5400000" sy="-100000" algn="bl" rotWithShape="0"/>
                    </a:effectLst>
                    <a:latin typeface="字体圈欣意冠黑体" panose="00000500000000000000" pitchFamily="2" charset="-122"/>
                    <a:ea typeface="字体圈欣意冠黑体" panose="00000500000000000000" pitchFamily="2" charset="-122"/>
                    <a:cs typeface="OPPOSans-S R" panose="00020600040101010101" pitchFamily="18" charset="-122"/>
                    <a:sym typeface="OPPOSans-S R" panose="00020600040101010101" pitchFamily="18" charset="-122"/>
                  </a:endParaRPr>
                </a:p>
              </p:txBody>
            </p:sp>
            <p:sp>
              <p:nvSpPr>
                <p:cNvPr id="109" name="PA-文本框 108">
                  <a:extLst>
                    <a:ext uri="{FF2B5EF4-FFF2-40B4-BE49-F238E27FC236}">
                      <a16:creationId xmlns:a16="http://schemas.microsoft.com/office/drawing/2014/main" id="{4316BE53-A7F2-4601-B632-973802810FDC}"/>
                    </a:ext>
                  </a:extLst>
                </p:cNvPr>
                <p:cNvSpPr txBox="1">
                  <a:spLocks/>
                </p:cNvSpPr>
                <p:nvPr>
                  <p:custDataLst>
                    <p:tags r:id="rId38"/>
                  </p:custDataLst>
                </p:nvPr>
              </p:nvSpPr>
              <p:spPr>
                <a:xfrm>
                  <a:off x="528455" y="3245580"/>
                  <a:ext cx="2782595" cy="646331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-S R" panose="00020600040101010101" pitchFamily="18" charset="-122"/>
                      <a:ea typeface="OPPOSans-S R" panose="00020600040101010101" pitchFamily="18" charset="-122"/>
                      <a:cs typeface="OPPOSans-S R" panose="00020600040101010101" pitchFamily="18" charset="-122"/>
                      <a:sym typeface="OPPOSans-S R" panose="00020600040101010101" pitchFamily="18" charset="-122"/>
                    </a:rPr>
                    <a:t>2020</a:t>
                  </a:r>
                  <a:r>
                    <a: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-S R" panose="00020600040101010101" pitchFamily="18" charset="-122"/>
                      <a:ea typeface="OPPOSans-S R" panose="00020600040101010101" pitchFamily="18" charset="-122"/>
                      <a:cs typeface="OPPOSans-S R" panose="00020600040101010101" pitchFamily="18" charset="-122"/>
                      <a:sym typeface="OPPOSans-S R" panose="00020600040101010101" pitchFamily="18" charset="-122"/>
                    </a:rPr>
                    <a:t>年首次实现</a:t>
                  </a:r>
                </a:p>
              </p:txBody>
            </p:sp>
          </p:grpSp>
        </p:grpSp>
        <p:grpSp>
          <p:nvGrpSpPr>
            <p:cNvPr id="124" name="PA-组合 123">
              <a:extLst>
                <a:ext uri="{FF2B5EF4-FFF2-40B4-BE49-F238E27FC236}">
                  <a16:creationId xmlns:a16="http://schemas.microsoft.com/office/drawing/2014/main" id="{5475FC64-3386-473C-BD56-9C8E61DE37DC}"/>
                </a:ext>
              </a:extLst>
            </p:cNvPr>
            <p:cNvGrpSpPr/>
            <p:nvPr>
              <p:custDataLst>
                <p:tags r:id="rId32"/>
              </p:custDataLst>
            </p:nvPr>
          </p:nvGrpSpPr>
          <p:grpSpPr>
            <a:xfrm flipV="1">
              <a:off x="4012108" y="5745255"/>
              <a:ext cx="3979739" cy="70507"/>
              <a:chOff x="4066876" y="2349241"/>
              <a:chExt cx="8277411" cy="143539"/>
            </a:xfrm>
          </p:grpSpPr>
          <p:cxnSp>
            <p:nvCxnSpPr>
              <p:cNvPr id="125" name="PA-直接连接符 124">
                <a:extLst>
                  <a:ext uri="{FF2B5EF4-FFF2-40B4-BE49-F238E27FC236}">
                    <a16:creationId xmlns:a16="http://schemas.microsoft.com/office/drawing/2014/main" id="{F25C8AAC-91D9-436B-B1A4-32E4CC1262FB}"/>
                  </a:ext>
                </a:extLst>
              </p:cNvPr>
              <p:cNvCxnSpPr>
                <a:cxnSpLocks/>
              </p:cNvCxnSpPr>
              <p:nvPr>
                <p:custDataLst>
                  <p:tags r:id="rId33"/>
                </p:custDataLst>
              </p:nvPr>
            </p:nvCxnSpPr>
            <p:spPr>
              <a:xfrm flipV="1">
                <a:off x="8258936" y="2355318"/>
                <a:ext cx="142202" cy="137462"/>
              </a:xfrm>
              <a:prstGeom prst="line">
                <a:avLst/>
              </a:prstGeom>
              <a:ln w="6350">
                <a:solidFill>
                  <a:srgbClr val="24762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26" name="组合 125">
                <a:extLst>
                  <a:ext uri="{FF2B5EF4-FFF2-40B4-BE49-F238E27FC236}">
                    <a16:creationId xmlns:a16="http://schemas.microsoft.com/office/drawing/2014/main" id="{1812BBE4-DBF8-414C-AD13-BD0E5AB9D58A}"/>
                  </a:ext>
                </a:extLst>
              </p:cNvPr>
              <p:cNvGrpSpPr/>
              <p:nvPr/>
            </p:nvGrpSpPr>
            <p:grpSpPr>
              <a:xfrm>
                <a:off x="4066876" y="2349241"/>
                <a:ext cx="8277411" cy="143539"/>
                <a:chOff x="4066876" y="2349241"/>
                <a:chExt cx="8277411" cy="143539"/>
              </a:xfrm>
            </p:grpSpPr>
            <p:cxnSp>
              <p:nvCxnSpPr>
                <p:cNvPr id="127" name="PA-直接连接符 126">
                  <a:extLst>
                    <a:ext uri="{FF2B5EF4-FFF2-40B4-BE49-F238E27FC236}">
                      <a16:creationId xmlns:a16="http://schemas.microsoft.com/office/drawing/2014/main" id="{403B3713-C617-46E2-B337-4CB68DA4A54D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34"/>
                  </p:custDataLst>
                </p:nvPr>
              </p:nvCxnSpPr>
              <p:spPr>
                <a:xfrm flipV="1">
                  <a:off x="4066876" y="2492780"/>
                  <a:ext cx="4192060" cy="0"/>
                </a:xfrm>
                <a:prstGeom prst="line">
                  <a:avLst/>
                </a:prstGeom>
                <a:ln w="6350">
                  <a:solidFill>
                    <a:srgbClr val="24762E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8" name="PA-直接连接符 127">
                  <a:extLst>
                    <a:ext uri="{FF2B5EF4-FFF2-40B4-BE49-F238E27FC236}">
                      <a16:creationId xmlns:a16="http://schemas.microsoft.com/office/drawing/2014/main" id="{AF9D19D6-C747-4FDD-9114-F331AC737325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35"/>
                  </p:custDataLst>
                </p:nvPr>
              </p:nvCxnSpPr>
              <p:spPr>
                <a:xfrm flipV="1">
                  <a:off x="8557437" y="2492780"/>
                  <a:ext cx="3786850" cy="0"/>
                </a:xfrm>
                <a:prstGeom prst="line">
                  <a:avLst/>
                </a:prstGeom>
                <a:ln w="6350">
                  <a:solidFill>
                    <a:srgbClr val="24762E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9" name="PA-直接连接符 128">
                  <a:extLst>
                    <a:ext uri="{FF2B5EF4-FFF2-40B4-BE49-F238E27FC236}">
                      <a16:creationId xmlns:a16="http://schemas.microsoft.com/office/drawing/2014/main" id="{0BA0622A-3CF3-4D95-90BF-667993CC4ECF}"/>
                    </a:ext>
                  </a:extLst>
                </p:cNvPr>
                <p:cNvCxnSpPr>
                  <a:cxnSpLocks/>
                </p:cNvCxnSpPr>
                <p:nvPr>
                  <p:custDataLst>
                    <p:tags r:id="rId36"/>
                  </p:custDataLst>
                </p:nvPr>
              </p:nvCxnSpPr>
              <p:spPr>
                <a:xfrm>
                  <a:off x="8404578" y="2349241"/>
                  <a:ext cx="152857" cy="143539"/>
                </a:xfrm>
                <a:prstGeom prst="line">
                  <a:avLst/>
                </a:prstGeom>
                <a:ln w="6350">
                  <a:solidFill>
                    <a:srgbClr val="24762E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23605866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PA-组合 21">
            <a:extLst>
              <a:ext uri="{FF2B5EF4-FFF2-40B4-BE49-F238E27FC236}">
                <a16:creationId xmlns:a16="http://schemas.microsoft.com/office/drawing/2014/main" id="{607A2237-361B-41FA-AC25-BF0CDB15437E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0" y="-17374"/>
            <a:ext cx="12192000" cy="6892749"/>
            <a:chOff x="2133600" y="0"/>
            <a:chExt cx="12192000" cy="6892749"/>
          </a:xfrm>
        </p:grpSpPr>
        <p:pic>
          <p:nvPicPr>
            <p:cNvPr id="20" name="PA-图片 19" descr="雪地上的风景&#10;&#10;描述已自动生成">
              <a:extLst>
                <a:ext uri="{FF2B5EF4-FFF2-40B4-BE49-F238E27FC236}">
                  <a16:creationId xmlns:a16="http://schemas.microsoft.com/office/drawing/2014/main" id="{6150744A-32A7-4967-87A8-4F1D283E42A9}"/>
                </a:ext>
              </a:extLst>
            </p:cNvPr>
            <p:cNvPicPr>
              <a:picLocks noChangeAspect="1"/>
            </p:cNvPicPr>
            <p:nvPr>
              <p:custDataLst>
                <p:tags r:id="rId81"/>
              </p:custDataLst>
            </p:nvPr>
          </p:nvPicPr>
          <p:blipFill>
            <a:blip r:embed="rId8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33600" y="0"/>
              <a:ext cx="12192000" cy="6858000"/>
            </a:xfrm>
            <a:prstGeom prst="rect">
              <a:avLst/>
            </a:prstGeom>
          </p:spPr>
        </p:pic>
        <p:sp>
          <p:nvSpPr>
            <p:cNvPr id="21" name="PA-矩形 20">
              <a:extLst>
                <a:ext uri="{FF2B5EF4-FFF2-40B4-BE49-F238E27FC236}">
                  <a16:creationId xmlns:a16="http://schemas.microsoft.com/office/drawing/2014/main" id="{5399838C-10D5-4E57-9F6E-1B7DD401F4F9}"/>
                </a:ext>
              </a:extLst>
            </p:cNvPr>
            <p:cNvSpPr/>
            <p:nvPr>
              <p:custDataLst>
                <p:tags r:id="rId82"/>
              </p:custDataLst>
            </p:nvPr>
          </p:nvSpPr>
          <p:spPr>
            <a:xfrm>
              <a:off x="2133600" y="34749"/>
              <a:ext cx="12192000" cy="6858000"/>
            </a:xfrm>
            <a:prstGeom prst="rect">
              <a:avLst/>
            </a:prstGeom>
            <a:gradFill>
              <a:gsLst>
                <a:gs pos="3333">
                  <a:schemeClr val="accent1">
                    <a:lumMod val="5000"/>
                    <a:lumOff val="95000"/>
                    <a:alpha val="40000"/>
                  </a:schemeClr>
                </a:gs>
                <a:gs pos="27000">
                  <a:schemeClr val="accent1">
                    <a:lumMod val="5000"/>
                    <a:lumOff val="95000"/>
                    <a:alpha val="70000"/>
                  </a:schemeClr>
                </a:gs>
                <a:gs pos="100000">
                  <a:schemeClr val="bg1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" name="PA-组合 1">
            <a:extLst>
              <a:ext uri="{FF2B5EF4-FFF2-40B4-BE49-F238E27FC236}">
                <a16:creationId xmlns:a16="http://schemas.microsoft.com/office/drawing/2014/main" id="{1CCF1898-BBEC-41FC-9F0E-6ADEA1383D41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-2815622" y="-526812"/>
            <a:ext cx="17677737" cy="3034824"/>
            <a:chOff x="-2815622" y="-526812"/>
            <a:chExt cx="17677737" cy="3034824"/>
          </a:xfrm>
        </p:grpSpPr>
        <p:pic>
          <p:nvPicPr>
            <p:cNvPr id="3" name="PA-图片 2" descr="图片包含 武器, 烟, 照片, 堆&#10;&#10;描述已自动生成">
              <a:extLst>
                <a:ext uri="{FF2B5EF4-FFF2-40B4-BE49-F238E27FC236}">
                  <a16:creationId xmlns:a16="http://schemas.microsoft.com/office/drawing/2014/main" id="{D0FC23CA-79F8-49BC-AC48-572423D1D67B}"/>
                </a:ext>
              </a:extLst>
            </p:cNvPr>
            <p:cNvPicPr>
              <a:picLocks noChangeAspect="1"/>
            </p:cNvPicPr>
            <p:nvPr>
              <p:custDataLst>
                <p:tags r:id="rId75"/>
              </p:custDataLst>
            </p:nvPr>
          </p:nvPicPr>
          <p:blipFill>
            <a:blip r:embed="rId8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70115" y="-510462"/>
              <a:ext cx="12192000" cy="2465276"/>
            </a:xfrm>
            <a:prstGeom prst="rect">
              <a:avLst/>
            </a:prstGeom>
          </p:spPr>
        </p:pic>
        <p:pic>
          <p:nvPicPr>
            <p:cNvPr id="4" name="PA-图片 3" descr="绿色的灯光&#10;&#10;描述已自动生成">
              <a:extLst>
                <a:ext uri="{FF2B5EF4-FFF2-40B4-BE49-F238E27FC236}">
                  <a16:creationId xmlns:a16="http://schemas.microsoft.com/office/drawing/2014/main" id="{324C3CF6-D343-45BC-A0EF-F511AE15F0E2}"/>
                </a:ext>
              </a:extLst>
            </p:cNvPr>
            <p:cNvPicPr>
              <a:picLocks noChangeAspect="1"/>
            </p:cNvPicPr>
            <p:nvPr>
              <p:custDataLst>
                <p:tags r:id="rId76"/>
              </p:custDataLst>
            </p:nvPr>
          </p:nvPicPr>
          <p:blipFill rotWithShape="1">
            <a:blip r:embed="rId8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6879"/>
            <a:stretch/>
          </p:blipFill>
          <p:spPr>
            <a:xfrm flipH="1">
              <a:off x="-710940" y="-526812"/>
              <a:ext cx="3109070" cy="3034824"/>
            </a:xfrm>
            <a:prstGeom prst="rect">
              <a:avLst/>
            </a:prstGeom>
          </p:spPr>
        </p:pic>
        <p:pic>
          <p:nvPicPr>
            <p:cNvPr id="5" name="PA-图片 4">
              <a:extLst>
                <a:ext uri="{FF2B5EF4-FFF2-40B4-BE49-F238E27FC236}">
                  <a16:creationId xmlns:a16="http://schemas.microsoft.com/office/drawing/2014/main" id="{773AAD06-B6BE-4708-83A4-991BFBBD1972}"/>
                </a:ext>
              </a:extLst>
            </p:cNvPr>
            <p:cNvPicPr>
              <a:picLocks noChangeAspect="1"/>
            </p:cNvPicPr>
            <p:nvPr>
              <p:custDataLst>
                <p:tags r:id="rId77"/>
              </p:custDataLst>
            </p:nvPr>
          </p:nvPicPr>
          <p:blipFill>
            <a:blip r:embed="rId88"/>
            <a:stretch>
              <a:fillRect/>
            </a:stretch>
          </p:blipFill>
          <p:spPr>
            <a:xfrm>
              <a:off x="-2815622" y="-329293"/>
              <a:ext cx="6596444" cy="1408298"/>
            </a:xfrm>
            <a:prstGeom prst="rect">
              <a:avLst/>
            </a:prstGeom>
          </p:spPr>
        </p:pic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CA066F2E-745F-4152-8847-4C1719EABE9B}"/>
                </a:ext>
              </a:extLst>
            </p:cNvPr>
            <p:cNvGrpSpPr/>
            <p:nvPr/>
          </p:nvGrpSpPr>
          <p:grpSpPr>
            <a:xfrm>
              <a:off x="745915" y="430538"/>
              <a:ext cx="11014419" cy="439800"/>
              <a:chOff x="745915" y="430538"/>
              <a:chExt cx="11014419" cy="439800"/>
            </a:xfrm>
          </p:grpSpPr>
          <p:pic>
            <p:nvPicPr>
              <p:cNvPr id="7" name="PA-图片 6">
                <a:extLst>
                  <a:ext uri="{FF2B5EF4-FFF2-40B4-BE49-F238E27FC236}">
                    <a16:creationId xmlns:a16="http://schemas.microsoft.com/office/drawing/2014/main" id="{90A7BB5B-CD5C-4B70-BD13-820DC442E29C}"/>
                  </a:ext>
                </a:extLst>
              </p:cNvPr>
              <p:cNvPicPr>
                <a:picLocks noChangeAspect="1"/>
              </p:cNvPicPr>
              <p:nvPr>
                <p:custDataLst>
                  <p:tags r:id="rId78"/>
                </p:custDataLst>
              </p:nvPr>
            </p:nvPicPr>
            <p:blipFill>
              <a:blip r:embed="rId8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446279" y="490881"/>
                <a:ext cx="314055" cy="319113"/>
              </a:xfrm>
              <a:prstGeom prst="rect">
                <a:avLst/>
              </a:prstGeom>
            </p:spPr>
          </p:pic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1A1E9948-F8C3-4B1A-B84A-B08AC0A7B71E}"/>
                  </a:ext>
                </a:extLst>
              </p:cNvPr>
              <p:cNvGrpSpPr/>
              <p:nvPr/>
            </p:nvGrpSpPr>
            <p:grpSpPr>
              <a:xfrm>
                <a:off x="745915" y="430538"/>
                <a:ext cx="5048395" cy="439800"/>
                <a:chOff x="850219" y="-61691"/>
                <a:chExt cx="3577918" cy="311697"/>
              </a:xfrm>
            </p:grpSpPr>
            <p:sp>
              <p:nvSpPr>
                <p:cNvPr id="9" name="PA-文本框 52">
                  <a:extLst>
                    <a:ext uri="{FF2B5EF4-FFF2-40B4-BE49-F238E27FC236}">
                      <a16:creationId xmlns:a16="http://schemas.microsoft.com/office/drawing/2014/main" id="{683256DF-6EF1-459A-9F42-953E9EF17188}"/>
                    </a:ext>
                  </a:extLst>
                </p:cNvPr>
                <p:cNvSpPr txBox="1"/>
                <p:nvPr>
                  <p:custDataLst>
                    <p:tags r:id="rId79"/>
                  </p:custDataLst>
                </p:nvPr>
              </p:nvSpPr>
              <p:spPr>
                <a:xfrm>
                  <a:off x="850219" y="-61691"/>
                  <a:ext cx="1227100" cy="3116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 defTabSz="406419">
                    <a:defRPr/>
                  </a:pPr>
                  <a:r>
                    <a:rPr lang="zh-CN" altLang="en-US" sz="2258" b="1" dirty="0">
                      <a:gradFill>
                        <a:gsLst>
                          <a:gs pos="100000">
                            <a:srgbClr val="257B30"/>
                          </a:gs>
                          <a:gs pos="0">
                            <a:srgbClr val="2C9038"/>
                          </a:gs>
                        </a:gsLst>
                        <a:lin ang="2700000" scaled="0"/>
                      </a:gradFill>
                      <a:latin typeface="字体圈欣意冠黑体" panose="00000500000000000000" pitchFamily="2" charset="-122"/>
                      <a:ea typeface="字体圈欣意冠黑体" panose="00000500000000000000" pitchFamily="2" charset="-122"/>
                    </a:rPr>
                    <a:t>运维业绩</a:t>
                  </a:r>
                  <a:endParaRPr lang="en-US" sz="2258" dirty="0">
                    <a:gradFill>
                      <a:gsLst>
                        <a:gs pos="100000">
                          <a:srgbClr val="257B30"/>
                        </a:gs>
                        <a:gs pos="0">
                          <a:srgbClr val="2C9038"/>
                        </a:gs>
                      </a:gsLst>
                      <a:lin ang="2700000" scaled="0"/>
                    </a:gradFill>
                    <a:latin typeface="字体圈欣意冠黑体" panose="00000500000000000000" pitchFamily="2" charset="-122"/>
                    <a:ea typeface="字体圈欣意冠黑体" panose="00000500000000000000" pitchFamily="2" charset="-122"/>
                  </a:endParaRPr>
                </a:p>
              </p:txBody>
            </p:sp>
            <p:sp>
              <p:nvSpPr>
                <p:cNvPr id="10" name="PA-矩形 1">
                  <a:extLst>
                    <a:ext uri="{FF2B5EF4-FFF2-40B4-BE49-F238E27FC236}">
                      <a16:creationId xmlns:a16="http://schemas.microsoft.com/office/drawing/2014/main" id="{E2C07DB3-5F79-414F-8291-B301F1BA4109}"/>
                    </a:ext>
                  </a:extLst>
                </p:cNvPr>
                <p:cNvSpPr/>
                <p:nvPr>
                  <p:custDataLst>
                    <p:tags r:id="rId80"/>
                  </p:custDataLst>
                </p:nvPr>
              </p:nvSpPr>
              <p:spPr>
                <a:xfrm>
                  <a:off x="2055488" y="76806"/>
                  <a:ext cx="2372649" cy="123152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406419">
                    <a:defRPr/>
                  </a:pPr>
                  <a:r>
                    <a:rPr lang="en-US" altLang="zh-CN" sz="1129" spc="89" dirty="0">
                      <a:solidFill>
                        <a:srgbClr val="FFFFFF">
                          <a:lumMod val="65000"/>
                          <a:alpha val="90000"/>
                        </a:srgbClr>
                      </a:solidFill>
                      <a:latin typeface="字体圈欣意冠黑体" panose="00000500000000000000" pitchFamily="2" charset="-122"/>
                      <a:ea typeface="字体圈欣意冠黑体" panose="00000500000000000000" pitchFamily="2" charset="-122"/>
                      <a:cs typeface="阿里巴巴普惠体 M" panose="00020600040101010101" pitchFamily="18" charset="-122"/>
                      <a:sym typeface="Gilroy Medium" panose="00000600000000000000" pitchFamily="50" charset="0"/>
                    </a:rPr>
                    <a:t>Operation And Maintenance Performance</a:t>
                  </a:r>
                </a:p>
              </p:txBody>
            </p:sp>
          </p:grpSp>
        </p:grpSp>
      </p:grpSp>
      <p:grpSp>
        <p:nvGrpSpPr>
          <p:cNvPr id="179" name="PA-组合 178">
            <a:extLst>
              <a:ext uri="{FF2B5EF4-FFF2-40B4-BE49-F238E27FC236}">
                <a16:creationId xmlns:a16="http://schemas.microsoft.com/office/drawing/2014/main" id="{000E726F-10A8-43FD-AF50-9814B954C5A4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2750671" y="936138"/>
            <a:ext cx="6875369" cy="1347620"/>
            <a:chOff x="2787566" y="936138"/>
            <a:chExt cx="6875369" cy="1347620"/>
          </a:xfrm>
        </p:grpSpPr>
        <p:grpSp>
          <p:nvGrpSpPr>
            <p:cNvPr id="180" name="组合 179">
              <a:extLst>
                <a:ext uri="{FF2B5EF4-FFF2-40B4-BE49-F238E27FC236}">
                  <a16:creationId xmlns:a16="http://schemas.microsoft.com/office/drawing/2014/main" id="{52924A92-BEE0-4588-9775-0D36F84FFF64}"/>
                </a:ext>
              </a:extLst>
            </p:cNvPr>
            <p:cNvGrpSpPr/>
            <p:nvPr/>
          </p:nvGrpSpPr>
          <p:grpSpPr>
            <a:xfrm>
              <a:off x="2787566" y="936138"/>
              <a:ext cx="6576045" cy="1347620"/>
              <a:chOff x="2787566" y="936138"/>
              <a:chExt cx="6576045" cy="1347620"/>
            </a:xfrm>
          </p:grpSpPr>
          <p:grpSp>
            <p:nvGrpSpPr>
              <p:cNvPr id="182" name="组合 181">
                <a:extLst>
                  <a:ext uri="{FF2B5EF4-FFF2-40B4-BE49-F238E27FC236}">
                    <a16:creationId xmlns:a16="http://schemas.microsoft.com/office/drawing/2014/main" id="{362CF383-3089-4C6F-A7C3-F6B6CE4881B1}"/>
                  </a:ext>
                </a:extLst>
              </p:cNvPr>
              <p:cNvGrpSpPr/>
              <p:nvPr/>
            </p:nvGrpSpPr>
            <p:grpSpPr>
              <a:xfrm>
                <a:off x="2787566" y="936138"/>
                <a:ext cx="6576045" cy="1089322"/>
                <a:chOff x="2787566" y="936138"/>
                <a:chExt cx="6576045" cy="1089322"/>
              </a:xfrm>
            </p:grpSpPr>
            <p:grpSp>
              <p:nvGrpSpPr>
                <p:cNvPr id="184" name="组合 183">
                  <a:extLst>
                    <a:ext uri="{FF2B5EF4-FFF2-40B4-BE49-F238E27FC236}">
                      <a16:creationId xmlns:a16="http://schemas.microsoft.com/office/drawing/2014/main" id="{8623F63A-C3DE-455E-ABB0-0A6E50EF297D}"/>
                    </a:ext>
                  </a:extLst>
                </p:cNvPr>
                <p:cNvGrpSpPr/>
                <p:nvPr/>
              </p:nvGrpSpPr>
              <p:grpSpPr>
                <a:xfrm>
                  <a:off x="2787566" y="1734298"/>
                  <a:ext cx="6576045" cy="116502"/>
                  <a:chOff x="6078987" y="2566420"/>
                  <a:chExt cx="5842688" cy="681850"/>
                </a:xfrm>
              </p:grpSpPr>
              <p:sp>
                <p:nvSpPr>
                  <p:cNvPr id="187" name="PA-梯形 41">
                    <a:extLst>
                      <a:ext uri="{FF2B5EF4-FFF2-40B4-BE49-F238E27FC236}">
                        <a16:creationId xmlns:a16="http://schemas.microsoft.com/office/drawing/2014/main" id="{988FBC42-6CB1-4C4C-A4AA-62AA46CF22B7}"/>
                      </a:ext>
                    </a:extLst>
                  </p:cNvPr>
                  <p:cNvSpPr/>
                  <p:nvPr>
                    <p:custDataLst>
                      <p:tags r:id="rId72"/>
                    </p:custDataLst>
                  </p:nvPr>
                </p:nvSpPr>
                <p:spPr>
                  <a:xfrm flipV="1">
                    <a:off x="6243004" y="2566420"/>
                    <a:ext cx="5514658" cy="681849"/>
                  </a:xfrm>
                  <a:prstGeom prst="trapezoid">
                    <a:avLst>
                      <a:gd name="adj" fmla="val 18453"/>
                    </a:avLst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101600" algn="ctr" rotWithShape="0">
                      <a:prstClr val="black">
                        <a:alpha val="25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 defTabSz="309662"/>
                    <a:endParaRPr lang="zh-CN" altLang="en-US" sz="1000" dirty="0">
                      <a:gradFill>
                        <a:gsLst>
                          <a:gs pos="100000">
                            <a:srgbClr val="007BFF"/>
                          </a:gs>
                          <a:gs pos="0">
                            <a:srgbClr val="0E19FA"/>
                          </a:gs>
                        </a:gsLst>
                        <a:lin ang="5400000" scaled="1"/>
                      </a:gradFill>
                      <a:latin typeface="思源宋体 CN Heavy" panose="02020900000000000000" pitchFamily="18" charset="-122"/>
                      <a:ea typeface="思源宋体 CN Heavy" panose="02020900000000000000" pitchFamily="18" charset="-122"/>
                    </a:endParaRPr>
                  </a:p>
                </p:txBody>
              </p:sp>
              <p:grpSp>
                <p:nvGrpSpPr>
                  <p:cNvPr id="188" name="组合 187">
                    <a:extLst>
                      <a:ext uri="{FF2B5EF4-FFF2-40B4-BE49-F238E27FC236}">
                        <a16:creationId xmlns:a16="http://schemas.microsoft.com/office/drawing/2014/main" id="{D9D9FA0D-AC34-4124-9773-812340635B9B}"/>
                      </a:ext>
                    </a:extLst>
                  </p:cNvPr>
                  <p:cNvGrpSpPr/>
                  <p:nvPr/>
                </p:nvGrpSpPr>
                <p:grpSpPr>
                  <a:xfrm>
                    <a:off x="6078987" y="2566421"/>
                    <a:ext cx="5842688" cy="681849"/>
                    <a:chOff x="6070231" y="2566421"/>
                    <a:chExt cx="5842688" cy="681849"/>
                  </a:xfrm>
                </p:grpSpPr>
                <p:sp>
                  <p:nvSpPr>
                    <p:cNvPr id="189" name="PA-平行四边形 44">
                      <a:extLst>
                        <a:ext uri="{FF2B5EF4-FFF2-40B4-BE49-F238E27FC236}">
                          <a16:creationId xmlns:a16="http://schemas.microsoft.com/office/drawing/2014/main" id="{712A4B3C-65A3-466F-98A6-6D21716DA43C}"/>
                        </a:ext>
                      </a:extLst>
                    </p:cNvPr>
                    <p:cNvSpPr/>
                    <p:nvPr>
                      <p:custDataLst>
                        <p:tags r:id="rId73"/>
                      </p:custDataLst>
                    </p:nvPr>
                  </p:nvSpPr>
                  <p:spPr>
                    <a:xfrm>
                      <a:off x="11693846" y="2566421"/>
                      <a:ext cx="219073" cy="681849"/>
                    </a:xfrm>
                    <a:prstGeom prst="parallelogram">
                      <a:avLst>
                        <a:gd name="adj" fmla="val 60543"/>
                      </a:avLst>
                    </a:prstGeom>
                    <a:solidFill>
                      <a:schemeClr val="bg1"/>
                    </a:solidFill>
                    <a:ln>
                      <a:noFill/>
                    </a:ln>
                    <a:effectLst>
                      <a:outerShdw blurRad="101600" algn="ctr" rotWithShape="0">
                        <a:prstClr val="black">
                          <a:alpha val="2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rtlCol="0" anchor="ctr">
                      <a:noAutofit/>
                    </a:bodyPr>
                    <a:lstStyle/>
                    <a:p>
                      <a:pPr algn="ctr" defTabSz="309662"/>
                      <a:endParaRPr lang="zh-CN" altLang="en-US" sz="1000">
                        <a:gradFill>
                          <a:gsLst>
                            <a:gs pos="100000">
                              <a:srgbClr val="007BFF"/>
                            </a:gs>
                            <a:gs pos="0">
                              <a:srgbClr val="0E19FA"/>
                            </a:gs>
                          </a:gsLst>
                          <a:lin ang="5400000" scaled="1"/>
                        </a:gradFill>
                        <a:latin typeface="思源宋体 CN Heavy" panose="02020900000000000000" pitchFamily="18" charset="-122"/>
                        <a:ea typeface="思源宋体 CN Heavy" panose="02020900000000000000" pitchFamily="18" charset="-122"/>
                      </a:endParaRPr>
                    </a:p>
                  </p:txBody>
                </p:sp>
                <p:sp>
                  <p:nvSpPr>
                    <p:cNvPr id="190" name="PA-平行四边形 45">
                      <a:extLst>
                        <a:ext uri="{FF2B5EF4-FFF2-40B4-BE49-F238E27FC236}">
                          <a16:creationId xmlns:a16="http://schemas.microsoft.com/office/drawing/2014/main" id="{2966C285-4092-4DDB-ACD9-2098A1EE6C1C}"/>
                        </a:ext>
                      </a:extLst>
                    </p:cNvPr>
                    <p:cNvSpPr/>
                    <p:nvPr>
                      <p:custDataLst>
                        <p:tags r:id="rId74"/>
                      </p:custDataLst>
                    </p:nvPr>
                  </p:nvSpPr>
                  <p:spPr>
                    <a:xfrm flipH="1">
                      <a:off x="6070231" y="2566421"/>
                      <a:ext cx="219073" cy="681849"/>
                    </a:xfrm>
                    <a:prstGeom prst="parallelogram">
                      <a:avLst>
                        <a:gd name="adj" fmla="val 60543"/>
                      </a:avLst>
                    </a:prstGeom>
                    <a:solidFill>
                      <a:schemeClr val="bg1"/>
                    </a:solidFill>
                    <a:ln>
                      <a:noFill/>
                    </a:ln>
                    <a:effectLst>
                      <a:outerShdw blurRad="101600" algn="ctr" rotWithShape="0">
                        <a:prstClr val="black">
                          <a:alpha val="2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rtlCol="0" anchor="ctr">
                      <a:noAutofit/>
                    </a:bodyPr>
                    <a:lstStyle/>
                    <a:p>
                      <a:pPr algn="ctr" defTabSz="309662"/>
                      <a:endParaRPr lang="zh-CN" altLang="en-US" sz="1000">
                        <a:gradFill>
                          <a:gsLst>
                            <a:gs pos="100000">
                              <a:srgbClr val="007BFF"/>
                            </a:gs>
                            <a:gs pos="0">
                              <a:srgbClr val="0E19FA"/>
                            </a:gs>
                          </a:gsLst>
                          <a:lin ang="5400000" scaled="1"/>
                        </a:gradFill>
                        <a:latin typeface="思源宋体 CN Heavy" panose="02020900000000000000" pitchFamily="18" charset="-122"/>
                        <a:ea typeface="思源宋体 CN Heavy" panose="02020900000000000000" pitchFamily="18" charset="-122"/>
                      </a:endParaRPr>
                    </a:p>
                  </p:txBody>
                </p:sp>
              </p:grpSp>
            </p:grpSp>
            <p:pic>
              <p:nvPicPr>
                <p:cNvPr id="185" name="PA-图片 11" descr="图片包含 天空&#10;&#10;自动生成的说明">
                  <a:extLst>
                    <a:ext uri="{FF2B5EF4-FFF2-40B4-BE49-F238E27FC236}">
                      <a16:creationId xmlns:a16="http://schemas.microsoft.com/office/drawing/2014/main" id="{00653998-0DF1-46DA-BB7D-75790A3C4E85}"/>
                    </a:ext>
                  </a:extLst>
                </p:cNvPr>
                <p:cNvPicPr>
                  <a:picLocks noChangeAspect="1"/>
                </p:cNvPicPr>
                <p:nvPr>
                  <p:custDataLst>
                    <p:tags r:id="rId70"/>
                  </p:custDataLst>
                </p:nvPr>
              </p:nvPicPr>
              <p:blipFill>
                <a:blip r:embed="rId90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>
                  <a:off x="3935616" y="1314835"/>
                  <a:ext cx="1652451" cy="710625"/>
                </a:xfrm>
                <a:custGeom>
                  <a:avLst/>
                  <a:gdLst>
                    <a:gd name="connsiteX0" fmla="*/ 2114403 w 4110843"/>
                    <a:gd name="connsiteY0" fmla="*/ 0 h 1767840"/>
                    <a:gd name="connsiteX1" fmla="*/ 4110843 w 4110843"/>
                    <a:gd name="connsiteY1" fmla="*/ 91440 h 1767840"/>
                    <a:gd name="connsiteX2" fmla="*/ 3623163 w 4110843"/>
                    <a:gd name="connsiteY2" fmla="*/ 609600 h 1767840"/>
                    <a:gd name="connsiteX3" fmla="*/ 3348843 w 4110843"/>
                    <a:gd name="connsiteY3" fmla="*/ 1447800 h 1767840"/>
                    <a:gd name="connsiteX4" fmla="*/ 2403963 w 4110843"/>
                    <a:gd name="connsiteY4" fmla="*/ 1767840 h 1767840"/>
                    <a:gd name="connsiteX5" fmla="*/ 0 w 4110843"/>
                    <a:gd name="connsiteY5" fmla="*/ 1567510 h 1767840"/>
                    <a:gd name="connsiteX6" fmla="*/ 0 w 4110843"/>
                    <a:gd name="connsiteY6" fmla="*/ 11879 h 17678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10843" h="1767840">
                      <a:moveTo>
                        <a:pt x="2114403" y="0"/>
                      </a:moveTo>
                      <a:lnTo>
                        <a:pt x="4110843" y="91440"/>
                      </a:lnTo>
                      <a:lnTo>
                        <a:pt x="3623163" y="609600"/>
                      </a:lnTo>
                      <a:lnTo>
                        <a:pt x="3348843" y="1447800"/>
                      </a:lnTo>
                      <a:lnTo>
                        <a:pt x="2403963" y="1767840"/>
                      </a:lnTo>
                      <a:lnTo>
                        <a:pt x="0" y="1567510"/>
                      </a:lnTo>
                      <a:lnTo>
                        <a:pt x="0" y="11879"/>
                      </a:lnTo>
                      <a:close/>
                    </a:path>
                  </a:pathLst>
                </a:custGeom>
              </p:spPr>
            </p:pic>
            <p:sp>
              <p:nvSpPr>
                <p:cNvPr id="186" name="PA-文本框 343">
                  <a:extLst>
                    <a:ext uri="{FF2B5EF4-FFF2-40B4-BE49-F238E27FC236}">
                      <a16:creationId xmlns:a16="http://schemas.microsoft.com/office/drawing/2014/main" id="{7114DE35-A9E5-481C-8350-CA43909C1399}"/>
                    </a:ext>
                  </a:extLst>
                </p:cNvPr>
                <p:cNvSpPr txBox="1"/>
                <p:nvPr>
                  <p:custDataLst>
                    <p:tags r:id="rId71"/>
                  </p:custDataLst>
                </p:nvPr>
              </p:nvSpPr>
              <p:spPr>
                <a:xfrm>
                  <a:off x="3559849" y="936138"/>
                  <a:ext cx="4980851" cy="707886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541913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4000" b="0" i="0" u="none" strike="noStrike" kern="10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257B30"/>
                          </a:gs>
                          <a:gs pos="100000">
                            <a:srgbClr val="2C9038">
                              <a:lumMod val="90000"/>
                              <a:lumOff val="10000"/>
                            </a:srgbClr>
                          </a:gs>
                        </a:gsLst>
                        <a:lin ang="5400000" scaled="1"/>
                      </a:gra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uLnTx/>
                      <a:uFillTx/>
                      <a:latin typeface="字体圈欣意冠黑体" panose="00000500000000000000" pitchFamily="2" charset="-122"/>
                      <a:ea typeface="字体圈欣意冠黑体" panose="00000500000000000000" pitchFamily="2" charset="-122"/>
                      <a:sym typeface="演示新手书" panose="00000500000000000000" pitchFamily="50" charset="-122"/>
                    </a:rPr>
                    <a:t>一</a:t>
                  </a:r>
                  <a:r>
                    <a:rPr lang="zh-CN" altLang="en-US" sz="4000" kern="100" dirty="0">
                      <a:gradFill>
                        <a:gsLst>
                          <a:gs pos="0">
                            <a:srgbClr val="257B30"/>
                          </a:gs>
                          <a:gs pos="100000">
                            <a:srgbClr val="2C9038">
                              <a:lumMod val="90000"/>
                              <a:lumOff val="10000"/>
                            </a:srgbClr>
                          </a:gs>
                        </a:gsLst>
                        <a:lin ang="5400000" scaled="1"/>
                      </a:gra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字体圈欣意冠黑体" panose="00000500000000000000" pitchFamily="2" charset="-122"/>
                      <a:ea typeface="字体圈欣意冠黑体" panose="00000500000000000000" pitchFamily="2" charset="-122"/>
                      <a:sym typeface="演示新手书" panose="00000500000000000000" pitchFamily="50" charset="-122"/>
                    </a:rPr>
                    <a:t>、</a:t>
                  </a:r>
                  <a:r>
                    <a:rPr kumimoji="0" lang="zh-CN" altLang="en-US" sz="4000" b="0" i="0" u="none" strike="noStrike" kern="10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257B30"/>
                          </a:gs>
                          <a:gs pos="100000">
                            <a:srgbClr val="2C9038">
                              <a:lumMod val="90000"/>
                              <a:lumOff val="10000"/>
                            </a:srgbClr>
                          </a:gs>
                        </a:gsLst>
                        <a:lin ang="5400000" scaled="1"/>
                      </a:gra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uLnTx/>
                      <a:uFillTx/>
                      <a:latin typeface="字体圈欣意冠黑体" panose="00000500000000000000" pitchFamily="2" charset="-122"/>
                      <a:ea typeface="字体圈欣意冠黑体" panose="00000500000000000000" pitchFamily="2" charset="-122"/>
                      <a:sym typeface="演示新手书" panose="00000500000000000000" pitchFamily="50" charset="-122"/>
                    </a:rPr>
                    <a:t>严抓线路竣工验收管理</a:t>
                  </a:r>
                  <a:endParaRPr kumimoji="0" lang="zh-CN" altLang="zh-CN" sz="4000" b="0" i="0" u="none" strike="noStrike" kern="1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257B30"/>
                        </a:gs>
                        <a:gs pos="100000">
                          <a:srgbClr val="2C9038">
                            <a:lumMod val="90000"/>
                            <a:lumOff val="10000"/>
                          </a:srgbClr>
                        </a:gs>
                      </a:gsLst>
                      <a:lin ang="5400000" scaled="1"/>
                    </a:gra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字体圈欣意冠黑体" panose="00000500000000000000" pitchFamily="2" charset="-122"/>
                    <a:ea typeface="字体圈欣意冠黑体" panose="00000500000000000000" pitchFamily="2" charset="-122"/>
                    <a:sym typeface="演示新手书" panose="00000500000000000000" pitchFamily="50" charset="-122"/>
                  </a:endParaRPr>
                </a:p>
              </p:txBody>
            </p:sp>
          </p:grpSp>
          <p:pic>
            <p:nvPicPr>
              <p:cNvPr id="183" name="PA-图片 323" descr="图片包含 树, 户外&#10;&#10;自动生成的说明">
                <a:extLst>
                  <a:ext uri="{FF2B5EF4-FFF2-40B4-BE49-F238E27FC236}">
                    <a16:creationId xmlns:a16="http://schemas.microsoft.com/office/drawing/2014/main" id="{67968DB2-B1E9-44A6-9014-757A25BCB6BC}"/>
                  </a:ext>
                </a:extLst>
              </p:cNvPr>
              <p:cNvPicPr>
                <a:picLocks noChangeAspect="1"/>
              </p:cNvPicPr>
              <p:nvPr>
                <p:custDataLst>
                  <p:tags r:id="rId69"/>
                </p:custDataLst>
              </p:nvPr>
            </p:nvPicPr>
            <p:blipFill rotWithShape="1">
              <a:blip r:embed="rId9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828389" y="1191767"/>
                <a:ext cx="1615366" cy="1091991"/>
              </a:xfrm>
              <a:prstGeom prst="rect">
                <a:avLst/>
              </a:prstGeom>
            </p:spPr>
          </p:pic>
        </p:grpSp>
        <p:pic>
          <p:nvPicPr>
            <p:cNvPr id="181" name="PA-图片 180" descr="图片包含 游戏机&#10;&#10;描述已自动生成">
              <a:extLst>
                <a:ext uri="{FF2B5EF4-FFF2-40B4-BE49-F238E27FC236}">
                  <a16:creationId xmlns:a16="http://schemas.microsoft.com/office/drawing/2014/main" id="{8FC2163F-5570-4C74-AE42-41AB0CB76988}"/>
                </a:ext>
              </a:extLst>
            </p:cNvPr>
            <p:cNvPicPr>
              <a:picLocks noChangeAspect="1"/>
            </p:cNvPicPr>
            <p:nvPr>
              <p:custDataLst>
                <p:tags r:id="rId68"/>
              </p:custDataLst>
            </p:nvPr>
          </p:nvPicPr>
          <p:blipFill>
            <a:blip r:embed="rId9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81825" y="1162515"/>
              <a:ext cx="2481110" cy="1082856"/>
            </a:xfrm>
            <a:prstGeom prst="rect">
              <a:avLst/>
            </a:prstGeom>
          </p:spPr>
        </p:pic>
      </p:grpSp>
      <p:grpSp>
        <p:nvGrpSpPr>
          <p:cNvPr id="14" name="PA-组合 13">
            <a:extLst>
              <a:ext uri="{FF2B5EF4-FFF2-40B4-BE49-F238E27FC236}">
                <a16:creationId xmlns:a16="http://schemas.microsoft.com/office/drawing/2014/main" id="{4A00EE4B-050F-4DCA-8D1E-617F306EB7A2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4231237" y="4307580"/>
            <a:ext cx="7027034" cy="1604541"/>
            <a:chOff x="4231237" y="4307580"/>
            <a:chExt cx="7027034" cy="1604541"/>
          </a:xfrm>
        </p:grpSpPr>
        <p:grpSp>
          <p:nvGrpSpPr>
            <p:cNvPr id="196" name="组合 195">
              <a:extLst>
                <a:ext uri="{FF2B5EF4-FFF2-40B4-BE49-F238E27FC236}">
                  <a16:creationId xmlns:a16="http://schemas.microsoft.com/office/drawing/2014/main" id="{B70690C8-C111-4A63-8DC6-2DADAB33350C}"/>
                </a:ext>
              </a:extLst>
            </p:cNvPr>
            <p:cNvGrpSpPr/>
            <p:nvPr/>
          </p:nvGrpSpPr>
          <p:grpSpPr>
            <a:xfrm>
              <a:off x="6622777" y="5912118"/>
              <a:ext cx="4393116" cy="0"/>
              <a:chOff x="6864330" y="3244347"/>
              <a:chExt cx="4393116" cy="0"/>
            </a:xfrm>
          </p:grpSpPr>
          <p:cxnSp>
            <p:nvCxnSpPr>
              <p:cNvPr id="197" name="PA-直接连接符 196">
                <a:extLst>
                  <a:ext uri="{FF2B5EF4-FFF2-40B4-BE49-F238E27FC236}">
                    <a16:creationId xmlns:a16="http://schemas.microsoft.com/office/drawing/2014/main" id="{E6E30D96-0EAA-4DB6-B163-C050C0C7A460}"/>
                  </a:ext>
                </a:extLst>
              </p:cNvPr>
              <p:cNvCxnSpPr>
                <a:cxnSpLocks/>
              </p:cNvCxnSpPr>
              <p:nvPr>
                <p:custDataLst>
                  <p:tags r:id="rId66"/>
                </p:custDataLst>
              </p:nvPr>
            </p:nvCxnSpPr>
            <p:spPr>
              <a:xfrm>
                <a:off x="6864330" y="3244347"/>
                <a:ext cx="4393116" cy="0"/>
              </a:xfrm>
              <a:prstGeom prst="line">
                <a:avLst/>
              </a:prstGeom>
              <a:ln w="12700">
                <a:solidFill>
                  <a:srgbClr val="24762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" name="PA-直接连接符 197">
                <a:extLst>
                  <a:ext uri="{FF2B5EF4-FFF2-40B4-BE49-F238E27FC236}">
                    <a16:creationId xmlns:a16="http://schemas.microsoft.com/office/drawing/2014/main" id="{33D95D76-DB35-4E17-9025-6288EC837E6C}"/>
                  </a:ext>
                </a:extLst>
              </p:cNvPr>
              <p:cNvCxnSpPr/>
              <p:nvPr>
                <p:custDataLst>
                  <p:tags r:id="rId67"/>
                </p:custDataLst>
              </p:nvPr>
            </p:nvCxnSpPr>
            <p:spPr>
              <a:xfrm>
                <a:off x="10990746" y="3244347"/>
                <a:ext cx="266700" cy="0"/>
              </a:xfrm>
              <a:prstGeom prst="line">
                <a:avLst/>
              </a:prstGeom>
              <a:ln w="28575">
                <a:solidFill>
                  <a:srgbClr val="24762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99" name="PA-直接连接符 198">
              <a:extLst>
                <a:ext uri="{FF2B5EF4-FFF2-40B4-BE49-F238E27FC236}">
                  <a16:creationId xmlns:a16="http://schemas.microsoft.com/office/drawing/2014/main" id="{8A940FA2-0F74-4D5D-A4A8-79A68611E689}"/>
                </a:ext>
              </a:extLst>
            </p:cNvPr>
            <p:cNvCxnSpPr>
              <a:cxnSpLocks/>
            </p:cNvCxnSpPr>
            <p:nvPr>
              <p:custDataLst>
                <p:tags r:id="rId60"/>
              </p:custDataLst>
            </p:nvPr>
          </p:nvCxnSpPr>
          <p:spPr>
            <a:xfrm flipH="1" flipV="1">
              <a:off x="5670047" y="5327382"/>
              <a:ext cx="952730" cy="584739"/>
            </a:xfrm>
            <a:prstGeom prst="line">
              <a:avLst/>
            </a:prstGeom>
            <a:ln w="12700">
              <a:solidFill>
                <a:srgbClr val="24762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0" name="PA-圆角矩形 199">
              <a:extLst>
                <a:ext uri="{FF2B5EF4-FFF2-40B4-BE49-F238E27FC236}">
                  <a16:creationId xmlns:a16="http://schemas.microsoft.com/office/drawing/2014/main" id="{8A41EC69-F276-42E2-AD15-7AFBA221D9F1}"/>
                </a:ext>
              </a:extLst>
            </p:cNvPr>
            <p:cNvSpPr/>
            <p:nvPr>
              <p:custDataLst>
                <p:tags r:id="rId61"/>
              </p:custDataLst>
            </p:nvPr>
          </p:nvSpPr>
          <p:spPr>
            <a:xfrm rot="654104">
              <a:off x="4231237" y="4307580"/>
              <a:ext cx="1610748" cy="928743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95000"/>
              </a:schemeClr>
            </a:solidFill>
            <a:ln w="6350">
              <a:solidFill>
                <a:srgbClr val="24762E"/>
              </a:solidFill>
            </a:ln>
            <a:effectLst>
              <a:outerShdw blurRad="50800" dist="38100" dir="2700000" algn="tl" rotWithShape="0">
                <a:srgbClr val="24762E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5" name="PA-圆角矩形 224">
              <a:extLst>
                <a:ext uri="{FF2B5EF4-FFF2-40B4-BE49-F238E27FC236}">
                  <a16:creationId xmlns:a16="http://schemas.microsoft.com/office/drawing/2014/main" id="{BE688A4D-E134-4E94-85B9-BAC9A81AC1C6}"/>
                </a:ext>
              </a:extLst>
            </p:cNvPr>
            <p:cNvSpPr/>
            <p:nvPr>
              <p:custDataLst>
                <p:tags r:id="rId62"/>
              </p:custDataLst>
            </p:nvPr>
          </p:nvSpPr>
          <p:spPr>
            <a:xfrm>
              <a:off x="6665872" y="5133851"/>
              <a:ext cx="4592399" cy="528980"/>
            </a:xfrm>
            <a:prstGeom prst="roundRect">
              <a:avLst/>
            </a:prstGeom>
            <a:gradFill flip="none" rotWithShape="1">
              <a:gsLst>
                <a:gs pos="34000">
                  <a:schemeClr val="accent1">
                    <a:lumMod val="5000"/>
                    <a:lumOff val="95000"/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srgbClr val="24762E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6" name="PA-文本框 225">
              <a:extLst>
                <a:ext uri="{FF2B5EF4-FFF2-40B4-BE49-F238E27FC236}">
                  <a16:creationId xmlns:a16="http://schemas.microsoft.com/office/drawing/2014/main" id="{6EAE5942-4BA6-4D95-A1A8-F1E52831902D}"/>
                </a:ext>
              </a:extLst>
            </p:cNvPr>
            <p:cNvSpPr txBox="1"/>
            <p:nvPr>
              <p:custDataLst>
                <p:tags r:id="rId63"/>
              </p:custDataLst>
            </p:nvPr>
          </p:nvSpPr>
          <p:spPr>
            <a:xfrm>
              <a:off x="6673105" y="5157634"/>
              <a:ext cx="4562197" cy="48141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R" panose="00020600040101010101" pitchFamily="18" charset="-122"/>
                </a:rPr>
                <a:t>先后完成了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R" panose="00020600040101010101" pitchFamily="18" charset="-122"/>
                </a:rPr>
                <a:t>750</a:t>
              </a: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R" panose="00020600040101010101" pitchFamily="18" charset="-122"/>
                </a:rPr>
                <a:t>千伏库阿巴二回、阿勒泰至准北等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R" panose="00020600040101010101" pitchFamily="18" charset="-122"/>
                </a:rPr>
                <a:t>6</a:t>
              </a: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R" panose="00020600040101010101" pitchFamily="18" charset="-122"/>
                </a:rPr>
                <a:t>项工程的验收工作，确保了新建工程优质按期投运</a:t>
              </a:r>
            </a:p>
          </p:txBody>
        </p:sp>
        <p:sp>
          <p:nvSpPr>
            <p:cNvPr id="243" name="PA-modern-bridge-road-symbol_55315">
              <a:extLst>
                <a:ext uri="{FF2B5EF4-FFF2-40B4-BE49-F238E27FC236}">
                  <a16:creationId xmlns:a16="http://schemas.microsoft.com/office/drawing/2014/main" id="{DB200CA5-6579-45D9-BF2F-A600F3D5CA46}"/>
                </a:ext>
              </a:extLst>
            </p:cNvPr>
            <p:cNvSpPr/>
            <p:nvPr>
              <p:custDataLst>
                <p:tags r:id="rId64"/>
              </p:custDataLst>
            </p:nvPr>
          </p:nvSpPr>
          <p:spPr>
            <a:xfrm rot="784403">
              <a:off x="4669913" y="4377270"/>
              <a:ext cx="541887" cy="609685"/>
            </a:xfrm>
            <a:custGeom>
              <a:avLst/>
              <a:gdLst>
                <a:gd name="connsiteX0" fmla="*/ 224383 w 325079"/>
                <a:gd name="connsiteY0" fmla="*/ 162553 h 365751"/>
                <a:gd name="connsiteX1" fmla="*/ 238116 w 325079"/>
                <a:gd name="connsiteY1" fmla="*/ 168292 h 365751"/>
                <a:gd name="connsiteX2" fmla="*/ 238116 w 325079"/>
                <a:gd name="connsiteY2" fmla="*/ 195864 h 365751"/>
                <a:gd name="connsiteX3" fmla="*/ 155585 w 325079"/>
                <a:gd name="connsiteY3" fmla="*/ 278772 h 365751"/>
                <a:gd name="connsiteX4" fmla="*/ 128154 w 325079"/>
                <a:gd name="connsiteY4" fmla="*/ 278724 h 365751"/>
                <a:gd name="connsiteX5" fmla="*/ 86912 w 325079"/>
                <a:gd name="connsiteY5" fmla="*/ 237294 h 365751"/>
                <a:gd name="connsiteX6" fmla="*/ 86912 w 325079"/>
                <a:gd name="connsiteY6" fmla="*/ 209674 h 365751"/>
                <a:gd name="connsiteX7" fmla="*/ 114438 w 325079"/>
                <a:gd name="connsiteY7" fmla="*/ 209674 h 365751"/>
                <a:gd name="connsiteX8" fmla="*/ 141917 w 325079"/>
                <a:gd name="connsiteY8" fmla="*/ 237294 h 365751"/>
                <a:gd name="connsiteX9" fmla="*/ 210685 w 325079"/>
                <a:gd name="connsiteY9" fmla="*/ 168244 h 365751"/>
                <a:gd name="connsiteX10" fmla="*/ 224383 w 325079"/>
                <a:gd name="connsiteY10" fmla="*/ 162553 h 365751"/>
                <a:gd name="connsiteX11" fmla="*/ 101581 w 325079"/>
                <a:gd name="connsiteY11" fmla="*/ 60835 h 365751"/>
                <a:gd name="connsiteX12" fmla="*/ 101581 w 325079"/>
                <a:gd name="connsiteY12" fmla="*/ 61075 h 365751"/>
                <a:gd name="connsiteX13" fmla="*/ 101532 w 325079"/>
                <a:gd name="connsiteY13" fmla="*/ 60955 h 365751"/>
                <a:gd name="connsiteX14" fmla="*/ 40480 w 325079"/>
                <a:gd name="connsiteY14" fmla="*/ 40573 h 365751"/>
                <a:gd name="connsiteX15" fmla="*/ 65035 w 325079"/>
                <a:gd name="connsiteY15" fmla="*/ 40573 h 365751"/>
                <a:gd name="connsiteX16" fmla="*/ 60909 w 325079"/>
                <a:gd name="connsiteY16" fmla="*/ 60955 h 365751"/>
                <a:gd name="connsiteX17" fmla="*/ 65013 w 325079"/>
                <a:gd name="connsiteY17" fmla="*/ 81250 h 365751"/>
                <a:gd name="connsiteX18" fmla="*/ 61006 w 325079"/>
                <a:gd name="connsiteY18" fmla="*/ 81250 h 365751"/>
                <a:gd name="connsiteX19" fmla="*/ 40623 w 325079"/>
                <a:gd name="connsiteY19" fmla="*/ 101589 h 365751"/>
                <a:gd name="connsiteX20" fmla="*/ 40623 w 325079"/>
                <a:gd name="connsiteY20" fmla="*/ 304736 h 365751"/>
                <a:gd name="connsiteX21" fmla="*/ 61006 w 325079"/>
                <a:gd name="connsiteY21" fmla="*/ 325122 h 365751"/>
                <a:gd name="connsiteX22" fmla="*/ 264073 w 325079"/>
                <a:gd name="connsiteY22" fmla="*/ 325122 h 365751"/>
                <a:gd name="connsiteX23" fmla="*/ 284456 w 325079"/>
                <a:gd name="connsiteY23" fmla="*/ 304736 h 365751"/>
                <a:gd name="connsiteX24" fmla="*/ 284456 w 325079"/>
                <a:gd name="connsiteY24" fmla="*/ 101589 h 365751"/>
                <a:gd name="connsiteX25" fmla="*/ 264073 w 325079"/>
                <a:gd name="connsiteY25" fmla="*/ 81250 h 365751"/>
                <a:gd name="connsiteX26" fmla="*/ 259963 w 325079"/>
                <a:gd name="connsiteY26" fmla="*/ 81250 h 365751"/>
                <a:gd name="connsiteX27" fmla="*/ 264071 w 325079"/>
                <a:gd name="connsiteY27" fmla="*/ 60955 h 365751"/>
                <a:gd name="connsiteX28" fmla="*/ 259950 w 325079"/>
                <a:gd name="connsiteY28" fmla="*/ 40573 h 365751"/>
                <a:gd name="connsiteX29" fmla="*/ 284599 w 325079"/>
                <a:gd name="connsiteY29" fmla="*/ 40573 h 365751"/>
                <a:gd name="connsiteX30" fmla="*/ 325079 w 325079"/>
                <a:gd name="connsiteY30" fmla="*/ 81107 h 365751"/>
                <a:gd name="connsiteX31" fmla="*/ 325079 w 325079"/>
                <a:gd name="connsiteY31" fmla="*/ 325217 h 365751"/>
                <a:gd name="connsiteX32" fmla="*/ 284599 w 325079"/>
                <a:gd name="connsiteY32" fmla="*/ 365751 h 365751"/>
                <a:gd name="connsiteX33" fmla="*/ 40480 w 325079"/>
                <a:gd name="connsiteY33" fmla="*/ 365751 h 365751"/>
                <a:gd name="connsiteX34" fmla="*/ 0 w 325079"/>
                <a:gd name="connsiteY34" fmla="*/ 325217 h 365751"/>
                <a:gd name="connsiteX35" fmla="*/ 0 w 325079"/>
                <a:gd name="connsiteY35" fmla="*/ 81107 h 365751"/>
                <a:gd name="connsiteX36" fmla="*/ 40480 w 325079"/>
                <a:gd name="connsiteY36" fmla="*/ 40573 h 365751"/>
                <a:gd name="connsiteX37" fmla="*/ 121867 w 325079"/>
                <a:gd name="connsiteY37" fmla="*/ 0 h 365751"/>
                <a:gd name="connsiteX38" fmla="*/ 203113 w 325079"/>
                <a:gd name="connsiteY38" fmla="*/ 0 h 365751"/>
                <a:gd name="connsiteX39" fmla="*/ 259281 w 325079"/>
                <a:gd name="connsiteY39" fmla="*/ 37267 h 365751"/>
                <a:gd name="connsiteX40" fmla="*/ 259950 w 325079"/>
                <a:gd name="connsiteY40" fmla="*/ 40573 h 365751"/>
                <a:gd name="connsiteX41" fmla="*/ 223498 w 325079"/>
                <a:gd name="connsiteY41" fmla="*/ 40573 h 365751"/>
                <a:gd name="connsiteX42" fmla="*/ 223498 w 325079"/>
                <a:gd name="connsiteY42" fmla="*/ 81250 h 365751"/>
                <a:gd name="connsiteX43" fmla="*/ 259963 w 325079"/>
                <a:gd name="connsiteY43" fmla="*/ 81250 h 365751"/>
                <a:gd name="connsiteX44" fmla="*/ 259268 w 325079"/>
                <a:gd name="connsiteY44" fmla="*/ 84682 h 365751"/>
                <a:gd name="connsiteX45" fmla="*/ 203113 w 325079"/>
                <a:gd name="connsiteY45" fmla="*/ 121909 h 365751"/>
                <a:gd name="connsiteX46" fmla="*/ 121867 w 325079"/>
                <a:gd name="connsiteY46" fmla="*/ 121909 h 365751"/>
                <a:gd name="connsiteX47" fmla="*/ 65699 w 325079"/>
                <a:gd name="connsiteY47" fmla="*/ 84642 h 365751"/>
                <a:gd name="connsiteX48" fmla="*/ 65013 w 325079"/>
                <a:gd name="connsiteY48" fmla="*/ 81250 h 365751"/>
                <a:gd name="connsiteX49" fmla="*/ 101581 w 325079"/>
                <a:gd name="connsiteY49" fmla="*/ 81250 h 365751"/>
                <a:gd name="connsiteX50" fmla="*/ 101581 w 325079"/>
                <a:gd name="connsiteY50" fmla="*/ 61075 h 365751"/>
                <a:gd name="connsiteX51" fmla="*/ 107420 w 325079"/>
                <a:gd name="connsiteY51" fmla="*/ 75354 h 365751"/>
                <a:gd name="connsiteX52" fmla="*/ 121629 w 325079"/>
                <a:gd name="connsiteY52" fmla="*/ 81289 h 365751"/>
                <a:gd name="connsiteX53" fmla="*/ 203351 w 325079"/>
                <a:gd name="connsiteY53" fmla="*/ 81289 h 365751"/>
                <a:gd name="connsiteX54" fmla="*/ 223448 w 325079"/>
                <a:gd name="connsiteY54" fmla="*/ 60955 h 365751"/>
                <a:gd name="connsiteX55" fmla="*/ 203351 w 325079"/>
                <a:gd name="connsiteY55" fmla="*/ 40621 h 365751"/>
                <a:gd name="connsiteX56" fmla="*/ 121629 w 325079"/>
                <a:gd name="connsiteY56" fmla="*/ 40621 h 365751"/>
                <a:gd name="connsiteX57" fmla="*/ 107402 w 325079"/>
                <a:gd name="connsiteY57" fmla="*/ 46662 h 365751"/>
                <a:gd name="connsiteX58" fmla="*/ 101581 w 325079"/>
                <a:gd name="connsiteY58" fmla="*/ 60835 h 365751"/>
                <a:gd name="connsiteX59" fmla="*/ 101581 w 325079"/>
                <a:gd name="connsiteY59" fmla="*/ 40573 h 365751"/>
                <a:gd name="connsiteX60" fmla="*/ 65035 w 325079"/>
                <a:gd name="connsiteY60" fmla="*/ 40573 h 365751"/>
                <a:gd name="connsiteX61" fmla="*/ 65712 w 325079"/>
                <a:gd name="connsiteY61" fmla="*/ 37227 h 365751"/>
                <a:gd name="connsiteX62" fmla="*/ 121867 w 325079"/>
                <a:gd name="connsiteY62" fmla="*/ 0 h 36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25079" h="365751">
                  <a:moveTo>
                    <a:pt x="224383" y="162553"/>
                  </a:moveTo>
                  <a:cubicBezTo>
                    <a:pt x="229354" y="162565"/>
                    <a:pt x="234330" y="164482"/>
                    <a:pt x="238116" y="168292"/>
                  </a:cubicBezTo>
                  <a:cubicBezTo>
                    <a:pt x="245641" y="175911"/>
                    <a:pt x="245688" y="188197"/>
                    <a:pt x="238116" y="195864"/>
                  </a:cubicBezTo>
                  <a:lnTo>
                    <a:pt x="155585" y="278772"/>
                  </a:lnTo>
                  <a:cubicBezTo>
                    <a:pt x="148060" y="286391"/>
                    <a:pt x="135726" y="286343"/>
                    <a:pt x="128154" y="278724"/>
                  </a:cubicBezTo>
                  <a:lnTo>
                    <a:pt x="86912" y="237294"/>
                  </a:lnTo>
                  <a:cubicBezTo>
                    <a:pt x="79292" y="229675"/>
                    <a:pt x="79292" y="217293"/>
                    <a:pt x="86912" y="209674"/>
                  </a:cubicBezTo>
                  <a:cubicBezTo>
                    <a:pt x="94484" y="202007"/>
                    <a:pt x="106866" y="202007"/>
                    <a:pt x="114438" y="209674"/>
                  </a:cubicBezTo>
                  <a:lnTo>
                    <a:pt x="141917" y="237294"/>
                  </a:lnTo>
                  <a:lnTo>
                    <a:pt x="210685" y="168244"/>
                  </a:lnTo>
                  <a:cubicBezTo>
                    <a:pt x="214447" y="164434"/>
                    <a:pt x="219412" y="162542"/>
                    <a:pt x="224383" y="162553"/>
                  </a:cubicBezTo>
                  <a:close/>
                  <a:moveTo>
                    <a:pt x="101581" y="60835"/>
                  </a:moveTo>
                  <a:lnTo>
                    <a:pt x="101581" y="61075"/>
                  </a:lnTo>
                  <a:lnTo>
                    <a:pt x="101532" y="60955"/>
                  </a:lnTo>
                  <a:close/>
                  <a:moveTo>
                    <a:pt x="40480" y="40573"/>
                  </a:moveTo>
                  <a:lnTo>
                    <a:pt x="65035" y="40573"/>
                  </a:lnTo>
                  <a:lnTo>
                    <a:pt x="60909" y="60955"/>
                  </a:lnTo>
                  <a:lnTo>
                    <a:pt x="65013" y="81250"/>
                  </a:lnTo>
                  <a:lnTo>
                    <a:pt x="61006" y="81250"/>
                  </a:lnTo>
                  <a:cubicBezTo>
                    <a:pt x="49909" y="81250"/>
                    <a:pt x="40623" y="90348"/>
                    <a:pt x="40623" y="101589"/>
                  </a:cubicBezTo>
                  <a:lnTo>
                    <a:pt x="40623" y="304736"/>
                  </a:lnTo>
                  <a:cubicBezTo>
                    <a:pt x="40623" y="315834"/>
                    <a:pt x="49767" y="325122"/>
                    <a:pt x="61006" y="325122"/>
                  </a:cubicBezTo>
                  <a:lnTo>
                    <a:pt x="264073" y="325122"/>
                  </a:lnTo>
                  <a:cubicBezTo>
                    <a:pt x="275170" y="325122"/>
                    <a:pt x="284456" y="315977"/>
                    <a:pt x="284456" y="304736"/>
                  </a:cubicBezTo>
                  <a:lnTo>
                    <a:pt x="284456" y="101589"/>
                  </a:lnTo>
                  <a:cubicBezTo>
                    <a:pt x="284456" y="90491"/>
                    <a:pt x="275312" y="81250"/>
                    <a:pt x="264073" y="81250"/>
                  </a:cubicBezTo>
                  <a:lnTo>
                    <a:pt x="259963" y="81250"/>
                  </a:lnTo>
                  <a:lnTo>
                    <a:pt x="264071" y="60955"/>
                  </a:lnTo>
                  <a:lnTo>
                    <a:pt x="259950" y="40573"/>
                  </a:lnTo>
                  <a:lnTo>
                    <a:pt x="284599" y="40573"/>
                  </a:lnTo>
                  <a:cubicBezTo>
                    <a:pt x="306935" y="40573"/>
                    <a:pt x="325079" y="58768"/>
                    <a:pt x="325079" y="81107"/>
                  </a:cubicBezTo>
                  <a:lnTo>
                    <a:pt x="325079" y="325217"/>
                  </a:lnTo>
                  <a:cubicBezTo>
                    <a:pt x="325079" y="347604"/>
                    <a:pt x="306935" y="365751"/>
                    <a:pt x="284599" y="365751"/>
                  </a:cubicBezTo>
                  <a:lnTo>
                    <a:pt x="40480" y="365751"/>
                  </a:lnTo>
                  <a:cubicBezTo>
                    <a:pt x="18144" y="365751"/>
                    <a:pt x="0" y="347604"/>
                    <a:pt x="0" y="325217"/>
                  </a:cubicBezTo>
                  <a:lnTo>
                    <a:pt x="0" y="81107"/>
                  </a:lnTo>
                  <a:cubicBezTo>
                    <a:pt x="0" y="58721"/>
                    <a:pt x="18192" y="40573"/>
                    <a:pt x="40480" y="40573"/>
                  </a:cubicBezTo>
                  <a:close/>
                  <a:moveTo>
                    <a:pt x="121867" y="0"/>
                  </a:moveTo>
                  <a:lnTo>
                    <a:pt x="203113" y="0"/>
                  </a:lnTo>
                  <a:cubicBezTo>
                    <a:pt x="228365" y="0"/>
                    <a:pt x="250028" y="15402"/>
                    <a:pt x="259281" y="37267"/>
                  </a:cubicBezTo>
                  <a:lnTo>
                    <a:pt x="259950" y="40573"/>
                  </a:lnTo>
                  <a:lnTo>
                    <a:pt x="223498" y="40573"/>
                  </a:lnTo>
                  <a:lnTo>
                    <a:pt x="223498" y="81250"/>
                  </a:lnTo>
                  <a:lnTo>
                    <a:pt x="259963" y="81250"/>
                  </a:lnTo>
                  <a:lnTo>
                    <a:pt x="259268" y="84682"/>
                  </a:lnTo>
                  <a:cubicBezTo>
                    <a:pt x="249992" y="106560"/>
                    <a:pt x="228294" y="121909"/>
                    <a:pt x="203113" y="121909"/>
                  </a:cubicBezTo>
                  <a:lnTo>
                    <a:pt x="121867" y="121909"/>
                  </a:lnTo>
                  <a:cubicBezTo>
                    <a:pt x="96615" y="121909"/>
                    <a:pt x="74952" y="106507"/>
                    <a:pt x="65699" y="84642"/>
                  </a:cubicBezTo>
                  <a:lnTo>
                    <a:pt x="65013" y="81250"/>
                  </a:lnTo>
                  <a:lnTo>
                    <a:pt x="101581" y="81250"/>
                  </a:lnTo>
                  <a:lnTo>
                    <a:pt x="101581" y="61075"/>
                  </a:lnTo>
                  <a:lnTo>
                    <a:pt x="107420" y="75354"/>
                  </a:lnTo>
                  <a:cubicBezTo>
                    <a:pt x="111057" y="79027"/>
                    <a:pt x="116081" y="81289"/>
                    <a:pt x="121629" y="81289"/>
                  </a:cubicBezTo>
                  <a:lnTo>
                    <a:pt x="203351" y="81289"/>
                  </a:lnTo>
                  <a:cubicBezTo>
                    <a:pt x="214495" y="81146"/>
                    <a:pt x="223448" y="72098"/>
                    <a:pt x="223448" y="60955"/>
                  </a:cubicBezTo>
                  <a:cubicBezTo>
                    <a:pt x="223448" y="49668"/>
                    <a:pt x="214447" y="40621"/>
                    <a:pt x="203351" y="40621"/>
                  </a:cubicBezTo>
                  <a:lnTo>
                    <a:pt x="121629" y="40621"/>
                  </a:lnTo>
                  <a:cubicBezTo>
                    <a:pt x="116057" y="40692"/>
                    <a:pt x="111033" y="42990"/>
                    <a:pt x="107402" y="46662"/>
                  </a:cubicBezTo>
                  <a:lnTo>
                    <a:pt x="101581" y="60835"/>
                  </a:lnTo>
                  <a:lnTo>
                    <a:pt x="101581" y="40573"/>
                  </a:lnTo>
                  <a:lnTo>
                    <a:pt x="65035" y="40573"/>
                  </a:lnTo>
                  <a:lnTo>
                    <a:pt x="65712" y="37227"/>
                  </a:lnTo>
                  <a:cubicBezTo>
                    <a:pt x="74988" y="15349"/>
                    <a:pt x="96686" y="0"/>
                    <a:pt x="121867" y="0"/>
                  </a:cubicBezTo>
                  <a:close/>
                </a:path>
              </a:pathLst>
            </a:custGeom>
            <a:gradFill flip="none" rotWithShape="1">
              <a:gsLst>
                <a:gs pos="43000">
                  <a:srgbClr val="24762E">
                    <a:alpha val="0"/>
                  </a:srgbClr>
                </a:gs>
                <a:gs pos="100000">
                  <a:srgbClr val="24762E">
                    <a:alpha val="96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2700" dist="12700" dir="2700000" algn="tl" rotWithShape="0">
                <a:srgbClr val="24762E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32" name="PA-文本框 231">
              <a:extLst>
                <a:ext uri="{FF2B5EF4-FFF2-40B4-BE49-F238E27FC236}">
                  <a16:creationId xmlns:a16="http://schemas.microsoft.com/office/drawing/2014/main" id="{45109763-2DDE-4F99-982A-02954A4CC808}"/>
                </a:ext>
              </a:extLst>
            </p:cNvPr>
            <p:cNvSpPr txBox="1"/>
            <p:nvPr>
              <p:custDataLst>
                <p:tags r:id="rId65"/>
              </p:custDataLst>
            </p:nvPr>
          </p:nvSpPr>
          <p:spPr>
            <a:xfrm rot="645155">
              <a:off x="4287843" y="4518264"/>
              <a:ext cx="1474105" cy="61856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b="1" dirty="0">
                  <a:solidFill>
                    <a:prstClr val="black"/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验收</a:t>
              </a:r>
              <a:r>
                <a:rPr lang="zh-CN" altLang="en-US" sz="2000" b="1" dirty="0">
                  <a:solidFill>
                    <a:srgbClr val="24762E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圆满完成</a:t>
              </a: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24762E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OPPOSans-S R" panose="00020600040101010101" pitchFamily="18" charset="-122"/>
                <a:sym typeface="OPPOSans-S R" panose="00020600040101010101" pitchFamily="18" charset="-122"/>
              </a:endParaRPr>
            </a:p>
          </p:txBody>
        </p:sp>
      </p:grpSp>
      <p:grpSp>
        <p:nvGrpSpPr>
          <p:cNvPr id="12" name="PA-组合 11">
            <a:extLst>
              <a:ext uri="{FF2B5EF4-FFF2-40B4-BE49-F238E27FC236}">
                <a16:creationId xmlns:a16="http://schemas.microsoft.com/office/drawing/2014/main" id="{416890C5-FFF3-4F8F-A4B1-8E1526E34571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4645785" y="2213714"/>
            <a:ext cx="6370108" cy="1053629"/>
            <a:chOff x="4645785" y="2213714"/>
            <a:chExt cx="6370108" cy="1053629"/>
          </a:xfrm>
        </p:grpSpPr>
        <p:grpSp>
          <p:nvGrpSpPr>
            <p:cNvPr id="201" name="组合 200">
              <a:extLst>
                <a:ext uri="{FF2B5EF4-FFF2-40B4-BE49-F238E27FC236}">
                  <a16:creationId xmlns:a16="http://schemas.microsoft.com/office/drawing/2014/main" id="{E25C736B-8AB6-4A17-8EA8-DFFA2A77D7FC}"/>
                </a:ext>
              </a:extLst>
            </p:cNvPr>
            <p:cNvGrpSpPr/>
            <p:nvPr/>
          </p:nvGrpSpPr>
          <p:grpSpPr>
            <a:xfrm>
              <a:off x="6127032" y="3267343"/>
              <a:ext cx="4888861" cy="0"/>
              <a:chOff x="6287052" y="3267343"/>
              <a:chExt cx="4888861" cy="0"/>
            </a:xfrm>
          </p:grpSpPr>
          <p:cxnSp>
            <p:nvCxnSpPr>
              <p:cNvPr id="202" name="PA-直接连接符 201">
                <a:extLst>
                  <a:ext uri="{FF2B5EF4-FFF2-40B4-BE49-F238E27FC236}">
                    <a16:creationId xmlns:a16="http://schemas.microsoft.com/office/drawing/2014/main" id="{522C0007-1702-4338-84DC-F8897599B30E}"/>
                  </a:ext>
                </a:extLst>
              </p:cNvPr>
              <p:cNvCxnSpPr>
                <a:cxnSpLocks/>
              </p:cNvCxnSpPr>
              <p:nvPr>
                <p:custDataLst>
                  <p:tags r:id="rId58"/>
                </p:custDataLst>
              </p:nvPr>
            </p:nvCxnSpPr>
            <p:spPr>
              <a:xfrm>
                <a:off x="6287052" y="3267343"/>
                <a:ext cx="4888861" cy="0"/>
              </a:xfrm>
              <a:prstGeom prst="line">
                <a:avLst/>
              </a:prstGeom>
              <a:ln w="12700">
                <a:solidFill>
                  <a:srgbClr val="24762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PA-直接连接符 202">
                <a:extLst>
                  <a:ext uri="{FF2B5EF4-FFF2-40B4-BE49-F238E27FC236}">
                    <a16:creationId xmlns:a16="http://schemas.microsoft.com/office/drawing/2014/main" id="{F1ECC3D5-FAA2-47AB-A9B6-19B23BA62F28}"/>
                  </a:ext>
                </a:extLst>
              </p:cNvPr>
              <p:cNvCxnSpPr/>
              <p:nvPr>
                <p:custDataLst>
                  <p:tags r:id="rId59"/>
                </p:custDataLst>
              </p:nvPr>
            </p:nvCxnSpPr>
            <p:spPr>
              <a:xfrm>
                <a:off x="10909213" y="3267343"/>
                <a:ext cx="266700" cy="0"/>
              </a:xfrm>
              <a:prstGeom prst="line">
                <a:avLst/>
              </a:prstGeom>
              <a:ln w="28575">
                <a:solidFill>
                  <a:srgbClr val="24762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4" name="PA-圆角矩形 203">
              <a:extLst>
                <a:ext uri="{FF2B5EF4-FFF2-40B4-BE49-F238E27FC236}">
                  <a16:creationId xmlns:a16="http://schemas.microsoft.com/office/drawing/2014/main" id="{1C4688D5-AB17-4372-867E-33C04897F07B}"/>
                </a:ext>
              </a:extLst>
            </p:cNvPr>
            <p:cNvSpPr/>
            <p:nvPr>
              <p:custDataLst>
                <p:tags r:id="rId47"/>
              </p:custDataLst>
            </p:nvPr>
          </p:nvSpPr>
          <p:spPr>
            <a:xfrm rot="654104">
              <a:off x="4645785" y="2213714"/>
              <a:ext cx="1610748" cy="928743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95000"/>
              </a:schemeClr>
            </a:solidFill>
            <a:ln w="6350">
              <a:solidFill>
                <a:srgbClr val="24762E"/>
              </a:solidFill>
            </a:ln>
            <a:effectLst>
              <a:outerShdw blurRad="50800" dist="38100" dir="2700000" algn="tl" rotWithShape="0">
                <a:srgbClr val="24762E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5" name="PA-圆角矩形 204">
              <a:extLst>
                <a:ext uri="{FF2B5EF4-FFF2-40B4-BE49-F238E27FC236}">
                  <a16:creationId xmlns:a16="http://schemas.microsoft.com/office/drawing/2014/main" id="{E7394E36-C9F5-4D28-BD8C-B2E6195874D7}"/>
                </a:ext>
              </a:extLst>
            </p:cNvPr>
            <p:cNvSpPr/>
            <p:nvPr>
              <p:custDataLst>
                <p:tags r:id="rId48"/>
              </p:custDataLst>
            </p:nvPr>
          </p:nvSpPr>
          <p:spPr>
            <a:xfrm>
              <a:off x="6681956" y="2448590"/>
              <a:ext cx="945664" cy="294273"/>
            </a:xfrm>
            <a:prstGeom prst="roundRect">
              <a:avLst/>
            </a:prstGeom>
            <a:gradFill flip="none" rotWithShape="1">
              <a:gsLst>
                <a:gs pos="34000">
                  <a:schemeClr val="accent1">
                    <a:lumMod val="5000"/>
                    <a:lumOff val="95000"/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srgbClr val="24762E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6" name="PA-文本框 205">
              <a:extLst>
                <a:ext uri="{FF2B5EF4-FFF2-40B4-BE49-F238E27FC236}">
                  <a16:creationId xmlns:a16="http://schemas.microsoft.com/office/drawing/2014/main" id="{820B3EA3-B1EF-41B8-87E6-8105B22D8FAB}"/>
                </a:ext>
              </a:extLst>
            </p:cNvPr>
            <p:cNvSpPr txBox="1"/>
            <p:nvPr>
              <p:custDataLst>
                <p:tags r:id="rId49"/>
              </p:custDataLst>
            </p:nvPr>
          </p:nvSpPr>
          <p:spPr>
            <a:xfrm>
              <a:off x="6673105" y="2443749"/>
              <a:ext cx="1594004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R" panose="00020600040101010101" pitchFamily="18" charset="-122"/>
                </a:rPr>
                <a:t>2020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R" panose="00020600040101010101" pitchFamily="18" charset="-122"/>
                </a:rPr>
                <a:t>年</a:t>
              </a:r>
              <a:endParaRPr kumimoji="0" lang="zh-CN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207" name="PA-圆角矩形 206">
              <a:extLst>
                <a:ext uri="{FF2B5EF4-FFF2-40B4-BE49-F238E27FC236}">
                  <a16:creationId xmlns:a16="http://schemas.microsoft.com/office/drawing/2014/main" id="{4C1F3501-C353-4064-8295-0F64357A352C}"/>
                </a:ext>
              </a:extLst>
            </p:cNvPr>
            <p:cNvSpPr/>
            <p:nvPr>
              <p:custDataLst>
                <p:tags r:id="rId50"/>
              </p:custDataLst>
            </p:nvPr>
          </p:nvSpPr>
          <p:spPr>
            <a:xfrm>
              <a:off x="7818677" y="2448590"/>
              <a:ext cx="1020523" cy="294273"/>
            </a:xfrm>
            <a:prstGeom prst="roundRect">
              <a:avLst/>
            </a:prstGeom>
            <a:gradFill flip="none" rotWithShape="1">
              <a:gsLst>
                <a:gs pos="34000">
                  <a:schemeClr val="accent1">
                    <a:lumMod val="5000"/>
                    <a:lumOff val="95000"/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srgbClr val="24762E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8" name="PA-文本框 207">
              <a:extLst>
                <a:ext uri="{FF2B5EF4-FFF2-40B4-BE49-F238E27FC236}">
                  <a16:creationId xmlns:a16="http://schemas.microsoft.com/office/drawing/2014/main" id="{16B668FC-8675-4404-BCF2-CE3AFD076E60}"/>
                </a:ext>
              </a:extLst>
            </p:cNvPr>
            <p:cNvSpPr txBox="1"/>
            <p:nvPr>
              <p:custDataLst>
                <p:tags r:id="rId51"/>
              </p:custDataLst>
            </p:nvPr>
          </p:nvSpPr>
          <p:spPr>
            <a:xfrm>
              <a:off x="7575661" y="2443747"/>
              <a:ext cx="1856287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R" panose="00020600040101010101" pitchFamily="18" charset="-122"/>
                </a:rPr>
                <a:t>面对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R" panose="00020600040101010101" pitchFamily="18" charset="-122"/>
                </a:rPr>
                <a:t>1400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R" panose="00020600040101010101" pitchFamily="18" charset="-122"/>
                </a:rPr>
                <a:t>余公里</a:t>
              </a:r>
              <a:endParaRPr kumimoji="0" lang="zh-CN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209" name="PA-圆角矩形 208">
              <a:extLst>
                <a:ext uri="{FF2B5EF4-FFF2-40B4-BE49-F238E27FC236}">
                  <a16:creationId xmlns:a16="http://schemas.microsoft.com/office/drawing/2014/main" id="{75462E2F-A6FC-4C08-B690-FF46E9235E28}"/>
                </a:ext>
              </a:extLst>
            </p:cNvPr>
            <p:cNvSpPr/>
            <p:nvPr>
              <p:custDataLst>
                <p:tags r:id="rId52"/>
              </p:custDataLst>
            </p:nvPr>
          </p:nvSpPr>
          <p:spPr>
            <a:xfrm>
              <a:off x="9008737" y="2448590"/>
              <a:ext cx="1020523" cy="294273"/>
            </a:xfrm>
            <a:prstGeom prst="roundRect">
              <a:avLst/>
            </a:prstGeom>
            <a:gradFill flip="none" rotWithShape="1">
              <a:gsLst>
                <a:gs pos="34000">
                  <a:schemeClr val="accent1">
                    <a:lumMod val="5000"/>
                    <a:lumOff val="95000"/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srgbClr val="24762E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1" name="PA-圆角矩形 210">
              <a:extLst>
                <a:ext uri="{FF2B5EF4-FFF2-40B4-BE49-F238E27FC236}">
                  <a16:creationId xmlns:a16="http://schemas.microsoft.com/office/drawing/2014/main" id="{6AEF50E9-B09C-49BA-96A7-D85F6A5A90AA}"/>
                </a:ext>
              </a:extLst>
            </p:cNvPr>
            <p:cNvSpPr/>
            <p:nvPr>
              <p:custDataLst>
                <p:tags r:id="rId53"/>
              </p:custDataLst>
            </p:nvPr>
          </p:nvSpPr>
          <p:spPr>
            <a:xfrm>
              <a:off x="6683013" y="2830554"/>
              <a:ext cx="1950254" cy="294273"/>
            </a:xfrm>
            <a:prstGeom prst="roundRect">
              <a:avLst/>
            </a:prstGeom>
            <a:gradFill flip="none" rotWithShape="1">
              <a:gsLst>
                <a:gs pos="34000">
                  <a:schemeClr val="accent1">
                    <a:lumMod val="5000"/>
                    <a:lumOff val="95000"/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srgbClr val="24762E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2" name="PA-文本框 211">
              <a:extLst>
                <a:ext uri="{FF2B5EF4-FFF2-40B4-BE49-F238E27FC236}">
                  <a16:creationId xmlns:a16="http://schemas.microsoft.com/office/drawing/2014/main" id="{D6FF26D6-EEEE-4D9F-8C80-F4E7356061CE}"/>
                </a:ext>
              </a:extLst>
            </p:cNvPr>
            <p:cNvSpPr txBox="1"/>
            <p:nvPr>
              <p:custDataLst>
                <p:tags r:id="rId54"/>
              </p:custDataLst>
            </p:nvPr>
          </p:nvSpPr>
          <p:spPr>
            <a:xfrm>
              <a:off x="6673105" y="2820472"/>
              <a:ext cx="3912361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R" panose="00020600040101010101" pitchFamily="18" charset="-122"/>
                </a:rPr>
                <a:t>历年来最繁重的的新建线路验收任务</a:t>
              </a:r>
              <a:endParaRPr kumimoji="0" lang="zh-CN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213" name="PA-圆角矩形 212">
              <a:extLst>
                <a:ext uri="{FF2B5EF4-FFF2-40B4-BE49-F238E27FC236}">
                  <a16:creationId xmlns:a16="http://schemas.microsoft.com/office/drawing/2014/main" id="{20B878CF-97DB-4C4B-8DC5-45C709E4A116}"/>
                </a:ext>
              </a:extLst>
            </p:cNvPr>
            <p:cNvSpPr/>
            <p:nvPr>
              <p:custDataLst>
                <p:tags r:id="rId55"/>
              </p:custDataLst>
            </p:nvPr>
          </p:nvSpPr>
          <p:spPr>
            <a:xfrm>
              <a:off x="8817865" y="2830554"/>
              <a:ext cx="1545335" cy="294273"/>
            </a:xfrm>
            <a:prstGeom prst="roundRect">
              <a:avLst/>
            </a:prstGeom>
            <a:gradFill flip="none" rotWithShape="1">
              <a:gsLst>
                <a:gs pos="34000">
                  <a:schemeClr val="accent1">
                    <a:lumMod val="5000"/>
                    <a:lumOff val="95000"/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srgbClr val="24762E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0" name="PA-fresh-content_69036">
              <a:extLst>
                <a:ext uri="{FF2B5EF4-FFF2-40B4-BE49-F238E27FC236}">
                  <a16:creationId xmlns:a16="http://schemas.microsoft.com/office/drawing/2014/main" id="{360E310A-FE7C-4541-9958-629B379C2FF8}"/>
                </a:ext>
              </a:extLst>
            </p:cNvPr>
            <p:cNvSpPr/>
            <p:nvPr>
              <p:custDataLst>
                <p:tags r:id="rId56"/>
              </p:custDataLst>
            </p:nvPr>
          </p:nvSpPr>
          <p:spPr>
            <a:xfrm rot="784403">
              <a:off x="5212767" y="2441954"/>
              <a:ext cx="497705" cy="537730"/>
            </a:xfrm>
            <a:custGeom>
              <a:avLst/>
              <a:gdLst>
                <a:gd name="connsiteX0" fmla="*/ 512455 w 562477"/>
                <a:gd name="connsiteY0" fmla="*/ 466699 h 607710"/>
                <a:gd name="connsiteX1" fmla="*/ 499330 w 562477"/>
                <a:gd name="connsiteY1" fmla="*/ 551005 h 607710"/>
                <a:gd name="connsiteX2" fmla="*/ 537627 w 562477"/>
                <a:gd name="connsiteY2" fmla="*/ 495589 h 607710"/>
                <a:gd name="connsiteX3" fmla="*/ 512455 w 562477"/>
                <a:gd name="connsiteY3" fmla="*/ 466699 h 607710"/>
                <a:gd name="connsiteX4" fmla="*/ 340442 w 562477"/>
                <a:gd name="connsiteY4" fmla="*/ 436306 h 607710"/>
                <a:gd name="connsiteX5" fmla="*/ 504817 w 562477"/>
                <a:gd name="connsiteY5" fmla="*/ 436306 h 607710"/>
                <a:gd name="connsiteX6" fmla="*/ 512885 w 562477"/>
                <a:gd name="connsiteY6" fmla="*/ 441891 h 607710"/>
                <a:gd name="connsiteX7" fmla="*/ 562477 w 562477"/>
                <a:gd name="connsiteY7" fmla="*/ 495589 h 607710"/>
                <a:gd name="connsiteX8" fmla="*/ 489756 w 562477"/>
                <a:gd name="connsiteY8" fmla="*/ 580754 h 607710"/>
                <a:gd name="connsiteX9" fmla="*/ 472006 w 562477"/>
                <a:gd name="connsiteY9" fmla="*/ 605669 h 607710"/>
                <a:gd name="connsiteX10" fmla="*/ 470931 w 562477"/>
                <a:gd name="connsiteY10" fmla="*/ 606421 h 607710"/>
                <a:gd name="connsiteX11" fmla="*/ 466305 w 562477"/>
                <a:gd name="connsiteY11" fmla="*/ 607710 h 607710"/>
                <a:gd name="connsiteX12" fmla="*/ 378954 w 562477"/>
                <a:gd name="connsiteY12" fmla="*/ 607710 h 607710"/>
                <a:gd name="connsiteX13" fmla="*/ 374328 w 562477"/>
                <a:gd name="connsiteY13" fmla="*/ 606421 h 607710"/>
                <a:gd name="connsiteX14" fmla="*/ 373145 w 562477"/>
                <a:gd name="connsiteY14" fmla="*/ 605669 h 607710"/>
                <a:gd name="connsiteX15" fmla="*/ 331728 w 562477"/>
                <a:gd name="connsiteY15" fmla="*/ 448871 h 607710"/>
                <a:gd name="connsiteX16" fmla="*/ 331728 w 562477"/>
                <a:gd name="connsiteY16" fmla="*/ 445112 h 607710"/>
                <a:gd name="connsiteX17" fmla="*/ 340442 w 562477"/>
                <a:gd name="connsiteY17" fmla="*/ 436306 h 607710"/>
                <a:gd name="connsiteX18" fmla="*/ 82333 w 562477"/>
                <a:gd name="connsiteY18" fmla="*/ 354168 h 607710"/>
                <a:gd name="connsiteX19" fmla="*/ 230800 w 562477"/>
                <a:gd name="connsiteY19" fmla="*/ 354168 h 607710"/>
                <a:gd name="connsiteX20" fmla="*/ 249520 w 562477"/>
                <a:gd name="connsiteY20" fmla="*/ 372744 h 607710"/>
                <a:gd name="connsiteX21" fmla="*/ 230800 w 562477"/>
                <a:gd name="connsiteY21" fmla="*/ 391427 h 607710"/>
                <a:gd name="connsiteX22" fmla="*/ 82333 w 562477"/>
                <a:gd name="connsiteY22" fmla="*/ 391427 h 607710"/>
                <a:gd name="connsiteX23" fmla="*/ 63721 w 562477"/>
                <a:gd name="connsiteY23" fmla="*/ 372744 h 607710"/>
                <a:gd name="connsiteX24" fmla="*/ 82333 w 562477"/>
                <a:gd name="connsiteY24" fmla="*/ 354168 h 607710"/>
                <a:gd name="connsiteX25" fmla="*/ 440838 w 562477"/>
                <a:gd name="connsiteY25" fmla="*/ 311200 h 607710"/>
                <a:gd name="connsiteX26" fmla="*/ 441914 w 562477"/>
                <a:gd name="connsiteY26" fmla="*/ 313347 h 607710"/>
                <a:gd name="connsiteX27" fmla="*/ 440838 w 562477"/>
                <a:gd name="connsiteY27" fmla="*/ 339226 h 607710"/>
                <a:gd name="connsiteX28" fmla="*/ 447827 w 562477"/>
                <a:gd name="connsiteY28" fmla="*/ 360703 h 607710"/>
                <a:gd name="connsiteX29" fmla="*/ 441268 w 562477"/>
                <a:gd name="connsiteY29" fmla="*/ 418797 h 607710"/>
                <a:gd name="connsiteX30" fmla="*/ 439763 w 562477"/>
                <a:gd name="connsiteY30" fmla="*/ 419441 h 607710"/>
                <a:gd name="connsiteX31" fmla="*/ 438903 w 562477"/>
                <a:gd name="connsiteY31" fmla="*/ 419334 h 607710"/>
                <a:gd name="connsiteX32" fmla="*/ 437506 w 562477"/>
                <a:gd name="connsiteY32" fmla="*/ 417401 h 607710"/>
                <a:gd name="connsiteX33" fmla="*/ 437506 w 562477"/>
                <a:gd name="connsiteY33" fmla="*/ 416971 h 607710"/>
                <a:gd name="connsiteX34" fmla="*/ 435355 w 562477"/>
                <a:gd name="connsiteY34" fmla="*/ 389696 h 607710"/>
                <a:gd name="connsiteX35" fmla="*/ 426002 w 562477"/>
                <a:gd name="connsiteY35" fmla="*/ 366179 h 607710"/>
                <a:gd name="connsiteX36" fmla="*/ 438366 w 562477"/>
                <a:gd name="connsiteY36" fmla="*/ 311414 h 607710"/>
                <a:gd name="connsiteX37" fmla="*/ 440838 w 562477"/>
                <a:gd name="connsiteY37" fmla="*/ 311200 h 607710"/>
                <a:gd name="connsiteX38" fmla="*/ 397263 w 562477"/>
                <a:gd name="connsiteY38" fmla="*/ 311200 h 607710"/>
                <a:gd name="connsiteX39" fmla="*/ 398446 w 562477"/>
                <a:gd name="connsiteY39" fmla="*/ 313347 h 607710"/>
                <a:gd name="connsiteX40" fmla="*/ 397370 w 562477"/>
                <a:gd name="connsiteY40" fmla="*/ 339226 h 607710"/>
                <a:gd name="connsiteX41" fmla="*/ 404359 w 562477"/>
                <a:gd name="connsiteY41" fmla="*/ 360703 h 607710"/>
                <a:gd name="connsiteX42" fmla="*/ 397800 w 562477"/>
                <a:gd name="connsiteY42" fmla="*/ 418797 h 607710"/>
                <a:gd name="connsiteX43" fmla="*/ 396295 w 562477"/>
                <a:gd name="connsiteY43" fmla="*/ 419441 h 607710"/>
                <a:gd name="connsiteX44" fmla="*/ 395435 w 562477"/>
                <a:gd name="connsiteY44" fmla="*/ 419334 h 607710"/>
                <a:gd name="connsiteX45" fmla="*/ 394038 w 562477"/>
                <a:gd name="connsiteY45" fmla="*/ 417401 h 607710"/>
                <a:gd name="connsiteX46" fmla="*/ 394038 w 562477"/>
                <a:gd name="connsiteY46" fmla="*/ 416971 h 607710"/>
                <a:gd name="connsiteX47" fmla="*/ 391887 w 562477"/>
                <a:gd name="connsiteY47" fmla="*/ 389696 h 607710"/>
                <a:gd name="connsiteX48" fmla="*/ 382534 w 562477"/>
                <a:gd name="connsiteY48" fmla="*/ 366179 h 607710"/>
                <a:gd name="connsiteX49" fmla="*/ 394898 w 562477"/>
                <a:gd name="connsiteY49" fmla="*/ 311414 h 607710"/>
                <a:gd name="connsiteX50" fmla="*/ 397263 w 562477"/>
                <a:gd name="connsiteY50" fmla="*/ 311200 h 607710"/>
                <a:gd name="connsiteX51" fmla="*/ 82328 w 562477"/>
                <a:gd name="connsiteY51" fmla="*/ 268290 h 607710"/>
                <a:gd name="connsiteX52" fmla="*/ 273779 w 562477"/>
                <a:gd name="connsiteY52" fmla="*/ 268290 h 607710"/>
                <a:gd name="connsiteX53" fmla="*/ 292494 w 562477"/>
                <a:gd name="connsiteY53" fmla="*/ 286866 h 607710"/>
                <a:gd name="connsiteX54" fmla="*/ 273779 w 562477"/>
                <a:gd name="connsiteY54" fmla="*/ 305549 h 607710"/>
                <a:gd name="connsiteX55" fmla="*/ 82328 w 562477"/>
                <a:gd name="connsiteY55" fmla="*/ 305549 h 607710"/>
                <a:gd name="connsiteX56" fmla="*/ 63721 w 562477"/>
                <a:gd name="connsiteY56" fmla="*/ 286866 h 607710"/>
                <a:gd name="connsiteX57" fmla="*/ 82328 w 562477"/>
                <a:gd name="connsiteY57" fmla="*/ 268290 h 607710"/>
                <a:gd name="connsiteX58" fmla="*/ 82333 w 562477"/>
                <a:gd name="connsiteY58" fmla="*/ 182341 h 607710"/>
                <a:gd name="connsiteX59" fmla="*/ 213583 w 562477"/>
                <a:gd name="connsiteY59" fmla="*/ 182341 h 607710"/>
                <a:gd name="connsiteX60" fmla="*/ 232302 w 562477"/>
                <a:gd name="connsiteY60" fmla="*/ 200917 h 607710"/>
                <a:gd name="connsiteX61" fmla="*/ 213583 w 562477"/>
                <a:gd name="connsiteY61" fmla="*/ 219600 h 607710"/>
                <a:gd name="connsiteX62" fmla="*/ 82333 w 562477"/>
                <a:gd name="connsiteY62" fmla="*/ 219600 h 607710"/>
                <a:gd name="connsiteX63" fmla="*/ 63721 w 562477"/>
                <a:gd name="connsiteY63" fmla="*/ 200917 h 607710"/>
                <a:gd name="connsiteX64" fmla="*/ 82333 w 562477"/>
                <a:gd name="connsiteY64" fmla="*/ 182341 h 607710"/>
                <a:gd name="connsiteX65" fmla="*/ 82328 w 562477"/>
                <a:gd name="connsiteY65" fmla="*/ 96463 h 607710"/>
                <a:gd name="connsiteX66" fmla="*/ 273779 w 562477"/>
                <a:gd name="connsiteY66" fmla="*/ 96463 h 607710"/>
                <a:gd name="connsiteX67" fmla="*/ 292494 w 562477"/>
                <a:gd name="connsiteY67" fmla="*/ 115039 h 607710"/>
                <a:gd name="connsiteX68" fmla="*/ 273779 w 562477"/>
                <a:gd name="connsiteY68" fmla="*/ 133722 h 607710"/>
                <a:gd name="connsiteX69" fmla="*/ 82328 w 562477"/>
                <a:gd name="connsiteY69" fmla="*/ 133722 h 607710"/>
                <a:gd name="connsiteX70" fmla="*/ 63721 w 562477"/>
                <a:gd name="connsiteY70" fmla="*/ 115039 h 607710"/>
                <a:gd name="connsiteX71" fmla="*/ 82328 w 562477"/>
                <a:gd name="connsiteY71" fmla="*/ 96463 h 607710"/>
                <a:gd name="connsiteX72" fmla="*/ 35166 w 562477"/>
                <a:gd name="connsiteY72" fmla="*/ 0 h 607710"/>
                <a:gd name="connsiteX73" fmla="*/ 343594 w 562477"/>
                <a:gd name="connsiteY73" fmla="*/ 0 h 607710"/>
                <a:gd name="connsiteX74" fmla="*/ 351874 w 562477"/>
                <a:gd name="connsiteY74" fmla="*/ 3436 h 607710"/>
                <a:gd name="connsiteX75" fmla="*/ 451565 w 562477"/>
                <a:gd name="connsiteY75" fmla="*/ 102983 h 607710"/>
                <a:gd name="connsiteX76" fmla="*/ 455006 w 562477"/>
                <a:gd name="connsiteY76" fmla="*/ 111359 h 607710"/>
                <a:gd name="connsiteX77" fmla="*/ 455006 w 562477"/>
                <a:gd name="connsiteY77" fmla="*/ 284679 h 607710"/>
                <a:gd name="connsiteX78" fmla="*/ 443177 w 562477"/>
                <a:gd name="connsiteY78" fmla="*/ 282317 h 607710"/>
                <a:gd name="connsiteX79" fmla="*/ 424357 w 562477"/>
                <a:gd name="connsiteY79" fmla="*/ 288760 h 607710"/>
                <a:gd name="connsiteX80" fmla="*/ 421453 w 562477"/>
                <a:gd name="connsiteY80" fmla="*/ 291230 h 607710"/>
                <a:gd name="connsiteX81" fmla="*/ 415969 w 562477"/>
                <a:gd name="connsiteY81" fmla="*/ 286934 h 607710"/>
                <a:gd name="connsiteX82" fmla="*/ 415969 w 562477"/>
                <a:gd name="connsiteY82" fmla="*/ 132943 h 607710"/>
                <a:gd name="connsiteX83" fmla="*/ 338862 w 562477"/>
                <a:gd name="connsiteY83" fmla="*/ 132943 h 607710"/>
                <a:gd name="connsiteX84" fmla="*/ 324236 w 562477"/>
                <a:gd name="connsiteY84" fmla="*/ 118446 h 607710"/>
                <a:gd name="connsiteX85" fmla="*/ 324236 w 562477"/>
                <a:gd name="connsiteY85" fmla="*/ 39088 h 607710"/>
                <a:gd name="connsiteX86" fmla="*/ 39037 w 562477"/>
                <a:gd name="connsiteY86" fmla="*/ 39088 h 607710"/>
                <a:gd name="connsiteX87" fmla="*/ 39037 w 562477"/>
                <a:gd name="connsiteY87" fmla="*/ 562271 h 607710"/>
                <a:gd name="connsiteX88" fmla="*/ 322731 w 562477"/>
                <a:gd name="connsiteY88" fmla="*/ 562271 h 607710"/>
                <a:gd name="connsiteX89" fmla="*/ 337034 w 562477"/>
                <a:gd name="connsiteY89" fmla="*/ 601359 h 607710"/>
                <a:gd name="connsiteX90" fmla="*/ 35166 w 562477"/>
                <a:gd name="connsiteY90" fmla="*/ 601359 h 607710"/>
                <a:gd name="connsiteX91" fmla="*/ 0 w 562477"/>
                <a:gd name="connsiteY91" fmla="*/ 566244 h 607710"/>
                <a:gd name="connsiteX92" fmla="*/ 0 w 562477"/>
                <a:gd name="connsiteY92" fmla="*/ 35115 h 607710"/>
                <a:gd name="connsiteX93" fmla="*/ 35166 w 562477"/>
                <a:gd name="connsiteY93" fmla="*/ 0 h 607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562477" h="607710">
                  <a:moveTo>
                    <a:pt x="512455" y="466699"/>
                  </a:moveTo>
                  <a:cubicBezTo>
                    <a:pt x="510733" y="487319"/>
                    <a:pt x="506753" y="521471"/>
                    <a:pt x="499330" y="551005"/>
                  </a:cubicBezTo>
                  <a:cubicBezTo>
                    <a:pt x="516865" y="542950"/>
                    <a:pt x="537627" y="526841"/>
                    <a:pt x="537627" y="495589"/>
                  </a:cubicBezTo>
                  <a:cubicBezTo>
                    <a:pt x="537627" y="468310"/>
                    <a:pt x="532141" y="466806"/>
                    <a:pt x="512455" y="466699"/>
                  </a:cubicBezTo>
                  <a:close/>
                  <a:moveTo>
                    <a:pt x="340442" y="436306"/>
                  </a:moveTo>
                  <a:lnTo>
                    <a:pt x="504817" y="436306"/>
                  </a:lnTo>
                  <a:cubicBezTo>
                    <a:pt x="508474" y="436306"/>
                    <a:pt x="511594" y="438669"/>
                    <a:pt x="512885" y="441891"/>
                  </a:cubicBezTo>
                  <a:cubicBezTo>
                    <a:pt x="535153" y="442105"/>
                    <a:pt x="562477" y="445220"/>
                    <a:pt x="562477" y="495589"/>
                  </a:cubicBezTo>
                  <a:cubicBezTo>
                    <a:pt x="562477" y="548535"/>
                    <a:pt x="519447" y="573021"/>
                    <a:pt x="489756" y="580754"/>
                  </a:cubicBezTo>
                  <a:cubicBezTo>
                    <a:pt x="484808" y="592460"/>
                    <a:pt x="478999" y="601481"/>
                    <a:pt x="472006" y="605669"/>
                  </a:cubicBezTo>
                  <a:lnTo>
                    <a:pt x="470931" y="606421"/>
                  </a:lnTo>
                  <a:cubicBezTo>
                    <a:pt x="469532" y="607280"/>
                    <a:pt x="467918" y="607710"/>
                    <a:pt x="466305" y="607710"/>
                  </a:cubicBezTo>
                  <a:lnTo>
                    <a:pt x="378954" y="607710"/>
                  </a:lnTo>
                  <a:cubicBezTo>
                    <a:pt x="377340" y="607710"/>
                    <a:pt x="375726" y="607280"/>
                    <a:pt x="374328" y="606421"/>
                  </a:cubicBezTo>
                  <a:lnTo>
                    <a:pt x="373145" y="605669"/>
                  </a:lnTo>
                  <a:cubicBezTo>
                    <a:pt x="340764" y="585694"/>
                    <a:pt x="331728" y="462296"/>
                    <a:pt x="331728" y="448871"/>
                  </a:cubicBezTo>
                  <a:lnTo>
                    <a:pt x="331728" y="445112"/>
                  </a:lnTo>
                  <a:cubicBezTo>
                    <a:pt x="331728" y="440280"/>
                    <a:pt x="335601" y="436306"/>
                    <a:pt x="340442" y="436306"/>
                  </a:cubicBezTo>
                  <a:close/>
                  <a:moveTo>
                    <a:pt x="82333" y="354168"/>
                  </a:moveTo>
                  <a:lnTo>
                    <a:pt x="230800" y="354168"/>
                  </a:lnTo>
                  <a:cubicBezTo>
                    <a:pt x="241129" y="354168"/>
                    <a:pt x="249520" y="362543"/>
                    <a:pt x="249520" y="372744"/>
                  </a:cubicBezTo>
                  <a:cubicBezTo>
                    <a:pt x="249520" y="383052"/>
                    <a:pt x="241129" y="391427"/>
                    <a:pt x="230800" y="391427"/>
                  </a:cubicBezTo>
                  <a:lnTo>
                    <a:pt x="82333" y="391427"/>
                  </a:lnTo>
                  <a:cubicBezTo>
                    <a:pt x="72113" y="391427"/>
                    <a:pt x="63721" y="383052"/>
                    <a:pt x="63721" y="372744"/>
                  </a:cubicBezTo>
                  <a:cubicBezTo>
                    <a:pt x="63721" y="362543"/>
                    <a:pt x="72113" y="354168"/>
                    <a:pt x="82333" y="354168"/>
                  </a:cubicBezTo>
                  <a:close/>
                  <a:moveTo>
                    <a:pt x="440838" y="311200"/>
                  </a:moveTo>
                  <a:cubicBezTo>
                    <a:pt x="441591" y="311629"/>
                    <a:pt x="442021" y="312488"/>
                    <a:pt x="441914" y="313347"/>
                  </a:cubicBezTo>
                  <a:cubicBezTo>
                    <a:pt x="441053" y="321830"/>
                    <a:pt x="440193" y="330528"/>
                    <a:pt x="440838" y="339226"/>
                  </a:cubicBezTo>
                  <a:cubicBezTo>
                    <a:pt x="441268" y="346314"/>
                    <a:pt x="443419" y="352757"/>
                    <a:pt x="447827" y="360703"/>
                  </a:cubicBezTo>
                  <a:cubicBezTo>
                    <a:pt x="458040" y="379280"/>
                    <a:pt x="455137" y="404837"/>
                    <a:pt x="441268" y="418797"/>
                  </a:cubicBezTo>
                  <a:cubicBezTo>
                    <a:pt x="440838" y="419226"/>
                    <a:pt x="440301" y="419441"/>
                    <a:pt x="439763" y="419441"/>
                  </a:cubicBezTo>
                  <a:cubicBezTo>
                    <a:pt x="439441" y="419441"/>
                    <a:pt x="439226" y="419441"/>
                    <a:pt x="438903" y="419334"/>
                  </a:cubicBezTo>
                  <a:cubicBezTo>
                    <a:pt x="438151" y="419011"/>
                    <a:pt x="437613" y="418260"/>
                    <a:pt x="437506" y="417401"/>
                  </a:cubicBezTo>
                  <a:lnTo>
                    <a:pt x="437506" y="416971"/>
                  </a:lnTo>
                  <a:cubicBezTo>
                    <a:pt x="437291" y="407951"/>
                    <a:pt x="436968" y="398609"/>
                    <a:pt x="435355" y="389696"/>
                  </a:cubicBezTo>
                  <a:cubicBezTo>
                    <a:pt x="433850" y="381320"/>
                    <a:pt x="430410" y="374448"/>
                    <a:pt x="426002" y="366179"/>
                  </a:cubicBezTo>
                  <a:cubicBezTo>
                    <a:pt x="416971" y="349106"/>
                    <a:pt x="422777" y="323549"/>
                    <a:pt x="438366" y="311414"/>
                  </a:cubicBezTo>
                  <a:cubicBezTo>
                    <a:pt x="439118" y="310877"/>
                    <a:pt x="439978" y="310770"/>
                    <a:pt x="440838" y="311200"/>
                  </a:cubicBezTo>
                  <a:close/>
                  <a:moveTo>
                    <a:pt x="397263" y="311200"/>
                  </a:moveTo>
                  <a:cubicBezTo>
                    <a:pt x="398016" y="311629"/>
                    <a:pt x="398553" y="312488"/>
                    <a:pt x="398446" y="313347"/>
                  </a:cubicBezTo>
                  <a:cubicBezTo>
                    <a:pt x="397585" y="321830"/>
                    <a:pt x="396725" y="330528"/>
                    <a:pt x="397370" y="339226"/>
                  </a:cubicBezTo>
                  <a:cubicBezTo>
                    <a:pt x="397800" y="346314"/>
                    <a:pt x="399951" y="352757"/>
                    <a:pt x="404359" y="360703"/>
                  </a:cubicBezTo>
                  <a:cubicBezTo>
                    <a:pt x="414572" y="379280"/>
                    <a:pt x="411669" y="404837"/>
                    <a:pt x="397800" y="418797"/>
                  </a:cubicBezTo>
                  <a:cubicBezTo>
                    <a:pt x="397370" y="419226"/>
                    <a:pt x="396833" y="419441"/>
                    <a:pt x="396295" y="419441"/>
                  </a:cubicBezTo>
                  <a:cubicBezTo>
                    <a:pt x="395973" y="419441"/>
                    <a:pt x="395758" y="419441"/>
                    <a:pt x="395435" y="419334"/>
                  </a:cubicBezTo>
                  <a:cubicBezTo>
                    <a:pt x="394683" y="419011"/>
                    <a:pt x="394145" y="418260"/>
                    <a:pt x="394038" y="417401"/>
                  </a:cubicBezTo>
                  <a:lnTo>
                    <a:pt x="394038" y="416971"/>
                  </a:lnTo>
                  <a:cubicBezTo>
                    <a:pt x="393715" y="407951"/>
                    <a:pt x="393500" y="398609"/>
                    <a:pt x="391887" y="389696"/>
                  </a:cubicBezTo>
                  <a:cubicBezTo>
                    <a:pt x="390382" y="381320"/>
                    <a:pt x="386942" y="374448"/>
                    <a:pt x="382534" y="366179"/>
                  </a:cubicBezTo>
                  <a:cubicBezTo>
                    <a:pt x="373503" y="349106"/>
                    <a:pt x="379309" y="323549"/>
                    <a:pt x="394898" y="311414"/>
                  </a:cubicBezTo>
                  <a:cubicBezTo>
                    <a:pt x="395650" y="310877"/>
                    <a:pt x="396510" y="310770"/>
                    <a:pt x="397263" y="311200"/>
                  </a:cubicBezTo>
                  <a:close/>
                  <a:moveTo>
                    <a:pt x="82328" y="268290"/>
                  </a:moveTo>
                  <a:lnTo>
                    <a:pt x="273779" y="268290"/>
                  </a:lnTo>
                  <a:cubicBezTo>
                    <a:pt x="284105" y="268290"/>
                    <a:pt x="292494" y="276665"/>
                    <a:pt x="292494" y="286866"/>
                  </a:cubicBezTo>
                  <a:cubicBezTo>
                    <a:pt x="292494" y="297174"/>
                    <a:pt x="284105" y="305549"/>
                    <a:pt x="273779" y="305549"/>
                  </a:cubicBezTo>
                  <a:lnTo>
                    <a:pt x="82328" y="305549"/>
                  </a:lnTo>
                  <a:cubicBezTo>
                    <a:pt x="72111" y="305549"/>
                    <a:pt x="63721" y="297174"/>
                    <a:pt x="63721" y="286866"/>
                  </a:cubicBezTo>
                  <a:cubicBezTo>
                    <a:pt x="63721" y="276665"/>
                    <a:pt x="72111" y="268290"/>
                    <a:pt x="82328" y="268290"/>
                  </a:cubicBezTo>
                  <a:close/>
                  <a:moveTo>
                    <a:pt x="82333" y="182341"/>
                  </a:moveTo>
                  <a:lnTo>
                    <a:pt x="213583" y="182341"/>
                  </a:lnTo>
                  <a:cubicBezTo>
                    <a:pt x="223911" y="182341"/>
                    <a:pt x="232302" y="190716"/>
                    <a:pt x="232302" y="200917"/>
                  </a:cubicBezTo>
                  <a:cubicBezTo>
                    <a:pt x="232302" y="211225"/>
                    <a:pt x="223911" y="219600"/>
                    <a:pt x="213583" y="219600"/>
                  </a:cubicBezTo>
                  <a:lnTo>
                    <a:pt x="82333" y="219600"/>
                  </a:lnTo>
                  <a:cubicBezTo>
                    <a:pt x="72113" y="219600"/>
                    <a:pt x="63721" y="211225"/>
                    <a:pt x="63721" y="200917"/>
                  </a:cubicBezTo>
                  <a:cubicBezTo>
                    <a:pt x="63721" y="190716"/>
                    <a:pt x="72113" y="182341"/>
                    <a:pt x="82333" y="182341"/>
                  </a:cubicBezTo>
                  <a:close/>
                  <a:moveTo>
                    <a:pt x="82328" y="96463"/>
                  </a:moveTo>
                  <a:lnTo>
                    <a:pt x="273779" y="96463"/>
                  </a:lnTo>
                  <a:cubicBezTo>
                    <a:pt x="284105" y="96463"/>
                    <a:pt x="292494" y="104838"/>
                    <a:pt x="292494" y="115039"/>
                  </a:cubicBezTo>
                  <a:cubicBezTo>
                    <a:pt x="292494" y="125347"/>
                    <a:pt x="284105" y="133722"/>
                    <a:pt x="273779" y="133722"/>
                  </a:cubicBezTo>
                  <a:lnTo>
                    <a:pt x="82328" y="133722"/>
                  </a:lnTo>
                  <a:cubicBezTo>
                    <a:pt x="72111" y="133722"/>
                    <a:pt x="63721" y="125347"/>
                    <a:pt x="63721" y="115039"/>
                  </a:cubicBezTo>
                  <a:cubicBezTo>
                    <a:pt x="63721" y="104838"/>
                    <a:pt x="72111" y="96463"/>
                    <a:pt x="82328" y="96463"/>
                  </a:cubicBezTo>
                  <a:close/>
                  <a:moveTo>
                    <a:pt x="35166" y="0"/>
                  </a:moveTo>
                  <a:lnTo>
                    <a:pt x="343594" y="0"/>
                  </a:lnTo>
                  <a:cubicBezTo>
                    <a:pt x="346712" y="0"/>
                    <a:pt x="349723" y="1181"/>
                    <a:pt x="351874" y="3436"/>
                  </a:cubicBezTo>
                  <a:lnTo>
                    <a:pt x="451565" y="102983"/>
                  </a:lnTo>
                  <a:cubicBezTo>
                    <a:pt x="453823" y="105238"/>
                    <a:pt x="455006" y="108245"/>
                    <a:pt x="455006" y="111359"/>
                  </a:cubicBezTo>
                  <a:lnTo>
                    <a:pt x="455006" y="284679"/>
                  </a:lnTo>
                  <a:cubicBezTo>
                    <a:pt x="451350" y="283176"/>
                    <a:pt x="447263" y="282317"/>
                    <a:pt x="443177" y="282317"/>
                  </a:cubicBezTo>
                  <a:cubicBezTo>
                    <a:pt x="436402" y="282317"/>
                    <a:pt x="429626" y="284679"/>
                    <a:pt x="424357" y="288760"/>
                  </a:cubicBezTo>
                  <a:cubicBezTo>
                    <a:pt x="423282" y="289619"/>
                    <a:pt x="422314" y="290371"/>
                    <a:pt x="421453" y="291230"/>
                  </a:cubicBezTo>
                  <a:cubicBezTo>
                    <a:pt x="419733" y="289619"/>
                    <a:pt x="417904" y="288223"/>
                    <a:pt x="415969" y="286934"/>
                  </a:cubicBezTo>
                  <a:lnTo>
                    <a:pt x="415969" y="132943"/>
                  </a:lnTo>
                  <a:lnTo>
                    <a:pt x="338862" y="132943"/>
                  </a:lnTo>
                  <a:cubicBezTo>
                    <a:pt x="330796" y="132943"/>
                    <a:pt x="324236" y="126393"/>
                    <a:pt x="324236" y="118446"/>
                  </a:cubicBezTo>
                  <a:lnTo>
                    <a:pt x="324236" y="39088"/>
                  </a:lnTo>
                  <a:lnTo>
                    <a:pt x="39037" y="39088"/>
                  </a:lnTo>
                  <a:lnTo>
                    <a:pt x="39037" y="562271"/>
                  </a:lnTo>
                  <a:lnTo>
                    <a:pt x="322731" y="562271"/>
                  </a:lnTo>
                  <a:cubicBezTo>
                    <a:pt x="326817" y="577949"/>
                    <a:pt x="331549" y="590835"/>
                    <a:pt x="337034" y="601359"/>
                  </a:cubicBezTo>
                  <a:lnTo>
                    <a:pt x="35166" y="601359"/>
                  </a:lnTo>
                  <a:cubicBezTo>
                    <a:pt x="15808" y="601359"/>
                    <a:pt x="0" y="585573"/>
                    <a:pt x="0" y="566244"/>
                  </a:cubicBezTo>
                  <a:lnTo>
                    <a:pt x="0" y="35115"/>
                  </a:lnTo>
                  <a:cubicBezTo>
                    <a:pt x="0" y="15786"/>
                    <a:pt x="15808" y="0"/>
                    <a:pt x="35166" y="0"/>
                  </a:cubicBezTo>
                  <a:close/>
                </a:path>
              </a:pathLst>
            </a:custGeom>
            <a:gradFill flip="none" rotWithShape="1">
              <a:gsLst>
                <a:gs pos="25000">
                  <a:srgbClr val="24762E">
                    <a:alpha val="0"/>
                  </a:srgbClr>
                </a:gs>
                <a:gs pos="100000">
                  <a:srgbClr val="24762E">
                    <a:alpha val="6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2700" dist="12700" dir="2700000" algn="tl" rotWithShape="0">
                <a:srgbClr val="24762E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33" name="PA-文本框 232">
              <a:extLst>
                <a:ext uri="{FF2B5EF4-FFF2-40B4-BE49-F238E27FC236}">
                  <a16:creationId xmlns:a16="http://schemas.microsoft.com/office/drawing/2014/main" id="{CE54D084-51FC-4143-BCEF-16AD8DD886BC}"/>
                </a:ext>
              </a:extLst>
            </p:cNvPr>
            <p:cNvSpPr txBox="1"/>
            <p:nvPr>
              <p:custDataLst>
                <p:tags r:id="rId57"/>
              </p:custDataLst>
            </p:nvPr>
          </p:nvSpPr>
          <p:spPr>
            <a:xfrm rot="645155">
              <a:off x="4720885" y="2524354"/>
              <a:ext cx="1542640" cy="420628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24762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最繁重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历年验收</a:t>
              </a:r>
            </a:p>
          </p:txBody>
        </p:sp>
      </p:grpSp>
      <p:grpSp>
        <p:nvGrpSpPr>
          <p:cNvPr id="11" name="PA-组合 10">
            <a:extLst>
              <a:ext uri="{FF2B5EF4-FFF2-40B4-BE49-F238E27FC236}">
                <a16:creationId xmlns:a16="http://schemas.microsoft.com/office/drawing/2014/main" id="{E8FBCB03-19F6-4F7C-BEAD-26F6E39FF792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-1268494" y="2599657"/>
            <a:ext cx="4384980" cy="1984228"/>
            <a:chOff x="-1268494" y="2599657"/>
            <a:chExt cx="4384980" cy="1984228"/>
          </a:xfrm>
        </p:grpSpPr>
        <p:sp>
          <p:nvSpPr>
            <p:cNvPr id="227" name="PA-矩形 226">
              <a:extLst>
                <a:ext uri="{FF2B5EF4-FFF2-40B4-BE49-F238E27FC236}">
                  <a16:creationId xmlns:a16="http://schemas.microsoft.com/office/drawing/2014/main" id="{6ED6DB1A-14AA-4995-BF6E-56C6E386AA12}"/>
                </a:ext>
              </a:extLst>
            </p:cNvPr>
            <p:cNvSpPr/>
            <p:nvPr>
              <p:custDataLst>
                <p:tags r:id="rId43"/>
              </p:custDataLst>
            </p:nvPr>
          </p:nvSpPr>
          <p:spPr>
            <a:xfrm>
              <a:off x="421560" y="3487238"/>
              <a:ext cx="2694926" cy="1096647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rgbClr val="24762E">
                  <a:alpha val="5000"/>
                </a:srgbClr>
              </a:outerShdw>
            </a:effectLst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</a:rPr>
                <a:t>严格的验收标准和“字典式”的验收细则。十年来公司始终坚持每一基铁塔必登、每一档导线必走的验收标准，全力把好工程质量关，为线路的优质投运打下了坚实的基础</a:t>
              </a:r>
            </a:p>
          </p:txBody>
        </p:sp>
        <p:sp>
          <p:nvSpPr>
            <p:cNvPr id="237" name="PA-矩形 236">
              <a:extLst>
                <a:ext uri="{FF2B5EF4-FFF2-40B4-BE49-F238E27FC236}">
                  <a16:creationId xmlns:a16="http://schemas.microsoft.com/office/drawing/2014/main" id="{65AAAC9F-6530-45F8-B00B-DD44CAC726AF}"/>
                </a:ext>
              </a:extLst>
            </p:cNvPr>
            <p:cNvSpPr/>
            <p:nvPr>
              <p:custDataLst>
                <p:tags r:id="rId44"/>
              </p:custDataLst>
            </p:nvPr>
          </p:nvSpPr>
          <p:spPr>
            <a:xfrm>
              <a:off x="421560" y="2959510"/>
              <a:ext cx="2694926" cy="377219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rgbClr val="24762E">
                  <a:alpha val="5000"/>
                </a:srgbClr>
              </a:outerShdw>
            </a:effectLst>
          </p:spPr>
          <p:txBody>
            <a:bodyPr wrap="square" anchor="ctr">
              <a:spAutoFit/>
            </a:bodyPr>
            <a:lstStyle/>
            <a:p>
              <a:pPr marR="0" lvl="0" indent="0" defTabSz="406419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kern="0" baseline="-25000" dirty="0">
                  <a:solidFill>
                    <a:srgbClr val="24762E"/>
                  </a:solidFill>
                  <a:effectLst>
                    <a:outerShdw blurRad="50800" dist="38100" dir="2700000" algn="tl" rotWithShape="0">
                      <a:srgbClr val="24762E">
                        <a:alpha val="15000"/>
                      </a:srgbClr>
                    </a:outerShdw>
                    <a:reflection blurRad="6350" stA="17000" endPos="22000" dir="5400000" sy="-100000" algn="bl" rotWithShape="0"/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OPPOSans-S R" panose="00020600040101010101" pitchFamily="18" charset="-122"/>
                </a:rPr>
                <a:t>做好验收工作的两件法宝</a:t>
              </a:r>
            </a:p>
          </p:txBody>
        </p:sp>
        <p:sp>
          <p:nvSpPr>
            <p:cNvPr id="238" name="PA-梯形 237">
              <a:extLst>
                <a:ext uri="{FF2B5EF4-FFF2-40B4-BE49-F238E27FC236}">
                  <a16:creationId xmlns:a16="http://schemas.microsoft.com/office/drawing/2014/main" id="{8E6C6204-5ADD-4DD1-96E4-E8F98D209D5D}"/>
                </a:ext>
              </a:extLst>
            </p:cNvPr>
            <p:cNvSpPr/>
            <p:nvPr>
              <p:custDataLst>
                <p:tags r:id="rId45"/>
              </p:custDataLst>
            </p:nvPr>
          </p:nvSpPr>
          <p:spPr>
            <a:xfrm flipV="1">
              <a:off x="512904" y="3466989"/>
              <a:ext cx="995197" cy="45719"/>
            </a:xfrm>
            <a:prstGeom prst="trapezoid">
              <a:avLst>
                <a:gd name="adj" fmla="val 108769"/>
              </a:avLst>
            </a:prstGeom>
            <a:solidFill>
              <a:srgbClr val="2C9038"/>
            </a:solidFill>
            <a:ln w="6350">
              <a:gradFill>
                <a:gsLst>
                  <a:gs pos="0">
                    <a:srgbClr val="257B30">
                      <a:alpha val="0"/>
                    </a:srgbClr>
                  </a:gs>
                  <a:gs pos="100000">
                    <a:srgbClr val="257B3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228" name="PA-图片 227" descr="图片包含 游戏机&#10;&#10;描述已自动生成">
              <a:extLst>
                <a:ext uri="{FF2B5EF4-FFF2-40B4-BE49-F238E27FC236}">
                  <a16:creationId xmlns:a16="http://schemas.microsoft.com/office/drawing/2014/main" id="{2E2004E6-D888-4FF4-B1D6-60E067819EA8}"/>
                </a:ext>
              </a:extLst>
            </p:cNvPr>
            <p:cNvPicPr>
              <a:picLocks noChangeAspect="1"/>
            </p:cNvPicPr>
            <p:nvPr>
              <p:custDataLst>
                <p:tags r:id="rId46"/>
              </p:custDataLst>
            </p:nvPr>
          </p:nvPicPr>
          <p:blipFill>
            <a:blip r:embed="rId9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268494" y="2599657"/>
              <a:ext cx="3010912" cy="973137"/>
            </a:xfrm>
            <a:prstGeom prst="rect">
              <a:avLst/>
            </a:prstGeom>
          </p:spPr>
        </p:pic>
      </p:grpSp>
      <p:grpSp>
        <p:nvGrpSpPr>
          <p:cNvPr id="13" name="PA-组合 12">
            <a:extLst>
              <a:ext uri="{FF2B5EF4-FFF2-40B4-BE49-F238E27FC236}">
                <a16:creationId xmlns:a16="http://schemas.microsoft.com/office/drawing/2014/main" id="{D9539F8C-4581-4AAE-BA99-C3E75865D518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4422580" y="3266165"/>
            <a:ext cx="6627171" cy="1328574"/>
            <a:chOff x="4422580" y="3266165"/>
            <a:chExt cx="6627171" cy="1328574"/>
          </a:xfrm>
        </p:grpSpPr>
        <p:grpSp>
          <p:nvGrpSpPr>
            <p:cNvPr id="191" name="组合 190">
              <a:extLst>
                <a:ext uri="{FF2B5EF4-FFF2-40B4-BE49-F238E27FC236}">
                  <a16:creationId xmlns:a16="http://schemas.microsoft.com/office/drawing/2014/main" id="{EE09E5C7-4F0A-475A-9273-459A62683892}"/>
                </a:ext>
              </a:extLst>
            </p:cNvPr>
            <p:cNvGrpSpPr/>
            <p:nvPr/>
          </p:nvGrpSpPr>
          <p:grpSpPr>
            <a:xfrm>
              <a:off x="6622777" y="4592905"/>
              <a:ext cx="4393116" cy="0"/>
              <a:chOff x="6864330" y="3244347"/>
              <a:chExt cx="4393116" cy="0"/>
            </a:xfrm>
          </p:grpSpPr>
          <p:cxnSp>
            <p:nvCxnSpPr>
              <p:cNvPr id="192" name="PA-直接连接符 191">
                <a:extLst>
                  <a:ext uri="{FF2B5EF4-FFF2-40B4-BE49-F238E27FC236}">
                    <a16:creationId xmlns:a16="http://schemas.microsoft.com/office/drawing/2014/main" id="{65E58468-EF02-47D4-9B7F-7DD429A017FB}"/>
                  </a:ext>
                </a:extLst>
              </p:cNvPr>
              <p:cNvCxnSpPr>
                <a:cxnSpLocks/>
              </p:cNvCxnSpPr>
              <p:nvPr>
                <p:custDataLst>
                  <p:tags r:id="rId41"/>
                </p:custDataLst>
              </p:nvPr>
            </p:nvCxnSpPr>
            <p:spPr>
              <a:xfrm>
                <a:off x="6864330" y="3244347"/>
                <a:ext cx="4393116" cy="0"/>
              </a:xfrm>
              <a:prstGeom prst="line">
                <a:avLst/>
              </a:prstGeom>
              <a:ln w="12700">
                <a:solidFill>
                  <a:srgbClr val="24762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PA-直接连接符 192">
                <a:extLst>
                  <a:ext uri="{FF2B5EF4-FFF2-40B4-BE49-F238E27FC236}">
                    <a16:creationId xmlns:a16="http://schemas.microsoft.com/office/drawing/2014/main" id="{9F003AA4-B304-45FF-8BDA-CCFBA3C05BDD}"/>
                  </a:ext>
                </a:extLst>
              </p:cNvPr>
              <p:cNvCxnSpPr/>
              <p:nvPr>
                <p:custDataLst>
                  <p:tags r:id="rId42"/>
                </p:custDataLst>
              </p:nvPr>
            </p:nvCxnSpPr>
            <p:spPr>
              <a:xfrm>
                <a:off x="10990746" y="3244347"/>
                <a:ext cx="266700" cy="0"/>
              </a:xfrm>
              <a:prstGeom prst="line">
                <a:avLst/>
              </a:prstGeom>
              <a:ln w="28575">
                <a:solidFill>
                  <a:srgbClr val="24762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94" name="PA-直接连接符 193">
              <a:extLst>
                <a:ext uri="{FF2B5EF4-FFF2-40B4-BE49-F238E27FC236}">
                  <a16:creationId xmlns:a16="http://schemas.microsoft.com/office/drawing/2014/main" id="{3B57C862-3E80-4C83-B218-2322990301CF}"/>
                </a:ext>
              </a:extLst>
            </p:cNvPr>
            <p:cNvCxnSpPr>
              <a:cxnSpLocks/>
            </p:cNvCxnSpPr>
            <p:nvPr>
              <p:custDataLst>
                <p:tags r:id="rId30"/>
              </p:custDataLst>
            </p:nvPr>
          </p:nvCxnSpPr>
          <p:spPr>
            <a:xfrm flipH="1" flipV="1">
              <a:off x="5912894" y="4317501"/>
              <a:ext cx="715807" cy="277238"/>
            </a:xfrm>
            <a:prstGeom prst="line">
              <a:avLst/>
            </a:prstGeom>
            <a:ln w="12700">
              <a:solidFill>
                <a:srgbClr val="24762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5" name="PA-圆角矩形 194">
              <a:extLst>
                <a:ext uri="{FF2B5EF4-FFF2-40B4-BE49-F238E27FC236}">
                  <a16:creationId xmlns:a16="http://schemas.microsoft.com/office/drawing/2014/main" id="{2C6E7B6B-A8FA-46A0-87D2-A748BA36B297}"/>
                </a:ext>
              </a:extLst>
            </p:cNvPr>
            <p:cNvSpPr/>
            <p:nvPr>
              <p:custDataLst>
                <p:tags r:id="rId31"/>
              </p:custDataLst>
            </p:nvPr>
          </p:nvSpPr>
          <p:spPr>
            <a:xfrm rot="654104">
              <a:off x="4442994" y="3266165"/>
              <a:ext cx="1610748" cy="928743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95000"/>
              </a:schemeClr>
            </a:solidFill>
            <a:ln w="6350">
              <a:solidFill>
                <a:srgbClr val="24762E"/>
              </a:solidFill>
            </a:ln>
            <a:effectLst>
              <a:outerShdw blurRad="50800" dist="38100" dir="2700000" algn="tl" rotWithShape="0">
                <a:srgbClr val="24762E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5" name="PA-圆角矩形 214">
              <a:extLst>
                <a:ext uri="{FF2B5EF4-FFF2-40B4-BE49-F238E27FC236}">
                  <a16:creationId xmlns:a16="http://schemas.microsoft.com/office/drawing/2014/main" id="{36E7D3C6-C8AA-44BD-951B-F28A3C885116}"/>
                </a:ext>
              </a:extLst>
            </p:cNvPr>
            <p:cNvSpPr/>
            <p:nvPr>
              <p:custDataLst>
                <p:tags r:id="rId32"/>
              </p:custDataLst>
            </p:nvPr>
          </p:nvSpPr>
          <p:spPr>
            <a:xfrm>
              <a:off x="6697112" y="3802646"/>
              <a:ext cx="1404754" cy="294273"/>
            </a:xfrm>
            <a:prstGeom prst="roundRect">
              <a:avLst/>
            </a:prstGeom>
            <a:gradFill flip="none" rotWithShape="1">
              <a:gsLst>
                <a:gs pos="34000">
                  <a:schemeClr val="accent1">
                    <a:lumMod val="5000"/>
                    <a:lumOff val="95000"/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srgbClr val="24762E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7" name="PA-圆角矩形 216">
              <a:extLst>
                <a:ext uri="{FF2B5EF4-FFF2-40B4-BE49-F238E27FC236}">
                  <a16:creationId xmlns:a16="http://schemas.microsoft.com/office/drawing/2014/main" id="{3F4B6209-8A37-4288-AB71-D6A3DD935336}"/>
                </a:ext>
              </a:extLst>
            </p:cNvPr>
            <p:cNvSpPr/>
            <p:nvPr>
              <p:custDataLst>
                <p:tags r:id="rId33"/>
              </p:custDataLst>
            </p:nvPr>
          </p:nvSpPr>
          <p:spPr>
            <a:xfrm>
              <a:off x="8234194" y="3802646"/>
              <a:ext cx="1320045" cy="294273"/>
            </a:xfrm>
            <a:prstGeom prst="roundRect">
              <a:avLst/>
            </a:prstGeom>
            <a:gradFill flip="none" rotWithShape="1">
              <a:gsLst>
                <a:gs pos="34000">
                  <a:schemeClr val="accent1">
                    <a:lumMod val="5000"/>
                    <a:lumOff val="95000"/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srgbClr val="24762E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9" name="PA-圆角矩形 218">
              <a:extLst>
                <a:ext uri="{FF2B5EF4-FFF2-40B4-BE49-F238E27FC236}">
                  <a16:creationId xmlns:a16="http://schemas.microsoft.com/office/drawing/2014/main" id="{9571416C-22C6-471F-9B59-E0FE3C8E0B74}"/>
                </a:ext>
              </a:extLst>
            </p:cNvPr>
            <p:cNvSpPr/>
            <p:nvPr>
              <p:custDataLst>
                <p:tags r:id="rId34"/>
              </p:custDataLst>
            </p:nvPr>
          </p:nvSpPr>
          <p:spPr>
            <a:xfrm>
              <a:off x="9644997" y="3802646"/>
              <a:ext cx="1404754" cy="294273"/>
            </a:xfrm>
            <a:prstGeom prst="roundRect">
              <a:avLst/>
            </a:prstGeom>
            <a:gradFill flip="none" rotWithShape="1">
              <a:gsLst>
                <a:gs pos="34000">
                  <a:schemeClr val="accent1">
                    <a:lumMod val="5000"/>
                    <a:lumOff val="95000"/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srgbClr val="24762E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1" name="PA-圆角矩形 220">
              <a:extLst>
                <a:ext uri="{FF2B5EF4-FFF2-40B4-BE49-F238E27FC236}">
                  <a16:creationId xmlns:a16="http://schemas.microsoft.com/office/drawing/2014/main" id="{74293BF5-30AC-4DCA-B7B5-7B27EA8241DE}"/>
                </a:ext>
              </a:extLst>
            </p:cNvPr>
            <p:cNvSpPr/>
            <p:nvPr>
              <p:custDataLst>
                <p:tags r:id="rId35"/>
              </p:custDataLst>
            </p:nvPr>
          </p:nvSpPr>
          <p:spPr>
            <a:xfrm>
              <a:off x="6695241" y="4175000"/>
              <a:ext cx="1308465" cy="294273"/>
            </a:xfrm>
            <a:prstGeom prst="roundRect">
              <a:avLst/>
            </a:prstGeom>
            <a:gradFill flip="none" rotWithShape="1">
              <a:gsLst>
                <a:gs pos="34000">
                  <a:schemeClr val="accent1">
                    <a:lumMod val="5000"/>
                    <a:lumOff val="95000"/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srgbClr val="24762E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3" name="PA-圆角矩形 222">
              <a:extLst>
                <a:ext uri="{FF2B5EF4-FFF2-40B4-BE49-F238E27FC236}">
                  <a16:creationId xmlns:a16="http://schemas.microsoft.com/office/drawing/2014/main" id="{427AA263-61C6-48A9-AF75-AE680C82F3B5}"/>
                </a:ext>
              </a:extLst>
            </p:cNvPr>
            <p:cNvSpPr/>
            <p:nvPr>
              <p:custDataLst>
                <p:tags r:id="rId36"/>
              </p:custDataLst>
            </p:nvPr>
          </p:nvSpPr>
          <p:spPr>
            <a:xfrm>
              <a:off x="8199645" y="4175000"/>
              <a:ext cx="1618521" cy="294273"/>
            </a:xfrm>
            <a:prstGeom prst="roundRect">
              <a:avLst/>
            </a:prstGeom>
            <a:gradFill flip="none" rotWithShape="1">
              <a:gsLst>
                <a:gs pos="34000">
                  <a:schemeClr val="accent1">
                    <a:lumMod val="5000"/>
                    <a:lumOff val="95000"/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srgbClr val="24762E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1" name="PA-iconfont-11673-5560736">
              <a:extLst>
                <a:ext uri="{FF2B5EF4-FFF2-40B4-BE49-F238E27FC236}">
                  <a16:creationId xmlns:a16="http://schemas.microsoft.com/office/drawing/2014/main" id="{1E10D1F6-9195-45A3-B0AF-4306E5984F2D}"/>
                </a:ext>
              </a:extLst>
            </p:cNvPr>
            <p:cNvSpPr/>
            <p:nvPr>
              <p:custDataLst>
                <p:tags r:id="rId37"/>
              </p:custDataLst>
            </p:nvPr>
          </p:nvSpPr>
          <p:spPr>
            <a:xfrm rot="784403">
              <a:off x="4952760" y="3485287"/>
              <a:ext cx="609685" cy="466203"/>
            </a:xfrm>
            <a:custGeom>
              <a:avLst/>
              <a:gdLst>
                <a:gd name="connsiteX0" fmla="*/ 279380 w 602133"/>
                <a:gd name="connsiteY0" fmla="*/ 303917 h 460429"/>
                <a:gd name="connsiteX1" fmla="*/ 329638 w 602133"/>
                <a:gd name="connsiteY1" fmla="*/ 303917 h 460429"/>
                <a:gd name="connsiteX2" fmla="*/ 405716 w 602133"/>
                <a:gd name="connsiteY2" fmla="*/ 379871 h 460429"/>
                <a:gd name="connsiteX3" fmla="*/ 405716 w 602133"/>
                <a:gd name="connsiteY3" fmla="*/ 441555 h 460429"/>
                <a:gd name="connsiteX4" fmla="*/ 405255 w 602133"/>
                <a:gd name="connsiteY4" fmla="*/ 441555 h 460429"/>
                <a:gd name="connsiteX5" fmla="*/ 401566 w 602133"/>
                <a:gd name="connsiteY5" fmla="*/ 443857 h 460429"/>
                <a:gd name="connsiteX6" fmla="*/ 311195 w 602133"/>
                <a:gd name="connsiteY6" fmla="*/ 460429 h 460429"/>
                <a:gd name="connsiteX7" fmla="*/ 207452 w 602133"/>
                <a:gd name="connsiteY7" fmla="*/ 443857 h 460429"/>
                <a:gd name="connsiteX8" fmla="*/ 203302 w 602133"/>
                <a:gd name="connsiteY8" fmla="*/ 442476 h 460429"/>
                <a:gd name="connsiteX9" fmla="*/ 203302 w 602133"/>
                <a:gd name="connsiteY9" fmla="*/ 441555 h 460429"/>
                <a:gd name="connsiteX10" fmla="*/ 203302 w 602133"/>
                <a:gd name="connsiteY10" fmla="*/ 379871 h 460429"/>
                <a:gd name="connsiteX11" fmla="*/ 279380 w 602133"/>
                <a:gd name="connsiteY11" fmla="*/ 303917 h 460429"/>
                <a:gd name="connsiteX12" fmla="*/ 378044 w 602133"/>
                <a:gd name="connsiteY12" fmla="*/ 242690 h 460429"/>
                <a:gd name="connsiteX13" fmla="*/ 428312 w 602133"/>
                <a:gd name="connsiteY13" fmla="*/ 242690 h 460429"/>
                <a:gd name="connsiteX14" fmla="*/ 504406 w 602133"/>
                <a:gd name="connsiteY14" fmla="*/ 318644 h 460429"/>
                <a:gd name="connsiteX15" fmla="*/ 504406 w 602133"/>
                <a:gd name="connsiteY15" fmla="*/ 380329 h 460429"/>
                <a:gd name="connsiteX16" fmla="*/ 503945 w 602133"/>
                <a:gd name="connsiteY16" fmla="*/ 380329 h 460429"/>
                <a:gd name="connsiteX17" fmla="*/ 499794 w 602133"/>
                <a:gd name="connsiteY17" fmla="*/ 382630 h 460429"/>
                <a:gd name="connsiteX18" fmla="*/ 420011 w 602133"/>
                <a:gd name="connsiteY18" fmla="*/ 399202 h 460429"/>
                <a:gd name="connsiteX19" fmla="*/ 420011 w 602133"/>
                <a:gd name="connsiteY19" fmla="*/ 380329 h 460429"/>
                <a:gd name="connsiteX20" fmla="*/ 355446 w 602133"/>
                <a:gd name="connsiteY20" fmla="*/ 293787 h 460429"/>
                <a:gd name="connsiteX21" fmla="*/ 378044 w 602133"/>
                <a:gd name="connsiteY21" fmla="*/ 242690 h 460429"/>
                <a:gd name="connsiteX22" fmla="*/ 175210 w 602133"/>
                <a:gd name="connsiteY22" fmla="*/ 242690 h 460429"/>
                <a:gd name="connsiteX23" fmla="*/ 225454 w 602133"/>
                <a:gd name="connsiteY23" fmla="*/ 242690 h 460429"/>
                <a:gd name="connsiteX24" fmla="*/ 230986 w 602133"/>
                <a:gd name="connsiteY24" fmla="*/ 243150 h 460429"/>
                <a:gd name="connsiteX25" fmla="*/ 253573 w 602133"/>
                <a:gd name="connsiteY25" fmla="*/ 293792 h 460429"/>
                <a:gd name="connsiteX26" fmla="*/ 189038 w 602133"/>
                <a:gd name="connsiteY26" fmla="*/ 380343 h 460429"/>
                <a:gd name="connsiteX27" fmla="*/ 189038 w 602133"/>
                <a:gd name="connsiteY27" fmla="*/ 398758 h 460429"/>
                <a:gd name="connsiteX28" fmla="*/ 103300 w 602133"/>
                <a:gd name="connsiteY28" fmla="*/ 382645 h 460429"/>
                <a:gd name="connsiteX29" fmla="*/ 99151 w 602133"/>
                <a:gd name="connsiteY29" fmla="*/ 381264 h 460429"/>
                <a:gd name="connsiteX30" fmla="*/ 98690 w 602133"/>
                <a:gd name="connsiteY30" fmla="*/ 380343 h 460429"/>
                <a:gd name="connsiteX31" fmla="*/ 98690 w 602133"/>
                <a:gd name="connsiteY31" fmla="*/ 318652 h 460429"/>
                <a:gd name="connsiteX32" fmla="*/ 175210 w 602133"/>
                <a:gd name="connsiteY32" fmla="*/ 242690 h 460429"/>
                <a:gd name="connsiteX33" fmla="*/ 76056 w 602133"/>
                <a:gd name="connsiteY33" fmla="*/ 185090 h 460429"/>
                <a:gd name="connsiteX34" fmla="*/ 126300 w 602133"/>
                <a:gd name="connsiteY34" fmla="*/ 185090 h 460429"/>
                <a:gd name="connsiteX35" fmla="*/ 148886 w 602133"/>
                <a:gd name="connsiteY35" fmla="*/ 235732 h 460429"/>
                <a:gd name="connsiteX36" fmla="*/ 84353 w 602133"/>
                <a:gd name="connsiteY36" fmla="*/ 322283 h 460429"/>
                <a:gd name="connsiteX37" fmla="*/ 84353 w 602133"/>
                <a:gd name="connsiteY37" fmla="*/ 341158 h 460429"/>
                <a:gd name="connsiteX38" fmla="*/ 4609 w 602133"/>
                <a:gd name="connsiteY38" fmla="*/ 324584 h 460429"/>
                <a:gd name="connsiteX39" fmla="*/ 461 w 602133"/>
                <a:gd name="connsiteY39" fmla="*/ 322743 h 460429"/>
                <a:gd name="connsiteX40" fmla="*/ 0 w 602133"/>
                <a:gd name="connsiteY40" fmla="*/ 322743 h 460429"/>
                <a:gd name="connsiteX41" fmla="*/ 0 w 602133"/>
                <a:gd name="connsiteY41" fmla="*/ 261052 h 460429"/>
                <a:gd name="connsiteX42" fmla="*/ 76056 w 602133"/>
                <a:gd name="connsiteY42" fmla="*/ 185090 h 460429"/>
                <a:gd name="connsiteX43" fmla="*/ 476280 w 602133"/>
                <a:gd name="connsiteY43" fmla="*/ 183239 h 460429"/>
                <a:gd name="connsiteX44" fmla="*/ 526068 w 602133"/>
                <a:gd name="connsiteY44" fmla="*/ 183239 h 460429"/>
                <a:gd name="connsiteX45" fmla="*/ 602133 w 602133"/>
                <a:gd name="connsiteY45" fmla="*/ 259201 h 460429"/>
                <a:gd name="connsiteX46" fmla="*/ 602133 w 602133"/>
                <a:gd name="connsiteY46" fmla="*/ 320432 h 460429"/>
                <a:gd name="connsiteX47" fmla="*/ 601672 w 602133"/>
                <a:gd name="connsiteY47" fmla="*/ 320432 h 460429"/>
                <a:gd name="connsiteX48" fmla="*/ 597984 w 602133"/>
                <a:gd name="connsiteY48" fmla="*/ 322733 h 460429"/>
                <a:gd name="connsiteX49" fmla="*/ 518231 w 602133"/>
                <a:gd name="connsiteY49" fmla="*/ 339307 h 460429"/>
                <a:gd name="connsiteX50" fmla="*/ 518231 w 602133"/>
                <a:gd name="connsiteY50" fmla="*/ 320432 h 460429"/>
                <a:gd name="connsiteX51" fmla="*/ 453691 w 602133"/>
                <a:gd name="connsiteY51" fmla="*/ 233881 h 460429"/>
                <a:gd name="connsiteX52" fmla="*/ 476280 w 602133"/>
                <a:gd name="connsiteY52" fmla="*/ 183239 h 460429"/>
                <a:gd name="connsiteX53" fmla="*/ 304510 w 602133"/>
                <a:gd name="connsiteY53" fmla="*/ 181462 h 460429"/>
                <a:gd name="connsiteX54" fmla="*/ 363739 w 602133"/>
                <a:gd name="connsiteY54" fmla="*/ 240839 h 460429"/>
                <a:gd name="connsiteX55" fmla="*/ 304510 w 602133"/>
                <a:gd name="connsiteY55" fmla="*/ 300216 h 460429"/>
                <a:gd name="connsiteX56" fmla="*/ 245281 w 602133"/>
                <a:gd name="connsiteY56" fmla="*/ 240839 h 460429"/>
                <a:gd name="connsiteX57" fmla="*/ 304510 w 602133"/>
                <a:gd name="connsiteY57" fmla="*/ 181462 h 460429"/>
                <a:gd name="connsiteX58" fmla="*/ 274338 w 602133"/>
                <a:gd name="connsiteY58" fmla="*/ 133116 h 460429"/>
                <a:gd name="connsiteX59" fmla="*/ 328757 w 602133"/>
                <a:gd name="connsiteY59" fmla="*/ 133116 h 460429"/>
                <a:gd name="connsiteX60" fmla="*/ 345821 w 602133"/>
                <a:gd name="connsiteY60" fmla="*/ 134957 h 460429"/>
                <a:gd name="connsiteX61" fmla="*/ 332447 w 602133"/>
                <a:gd name="connsiteY61" fmla="*/ 172703 h 460429"/>
                <a:gd name="connsiteX62" fmla="*/ 304776 w 602133"/>
                <a:gd name="connsiteY62" fmla="*/ 166719 h 460429"/>
                <a:gd name="connsiteX63" fmla="*/ 270648 w 602133"/>
                <a:gd name="connsiteY63" fmla="*/ 175465 h 460429"/>
                <a:gd name="connsiteX64" fmla="*/ 257274 w 602133"/>
                <a:gd name="connsiteY64" fmla="*/ 134957 h 460429"/>
                <a:gd name="connsiteX65" fmla="*/ 274338 w 602133"/>
                <a:gd name="connsiteY65" fmla="*/ 133116 h 460429"/>
                <a:gd name="connsiteX66" fmla="*/ 402940 w 602133"/>
                <a:gd name="connsiteY66" fmla="*/ 120160 h 460429"/>
                <a:gd name="connsiteX67" fmla="*/ 462427 w 602133"/>
                <a:gd name="connsiteY67" fmla="*/ 179582 h 460429"/>
                <a:gd name="connsiteX68" fmla="*/ 402940 w 602133"/>
                <a:gd name="connsiteY68" fmla="*/ 238543 h 460429"/>
                <a:gd name="connsiteX69" fmla="*/ 377577 w 602133"/>
                <a:gd name="connsiteY69" fmla="*/ 233015 h 460429"/>
                <a:gd name="connsiteX70" fmla="*/ 343452 w 602133"/>
                <a:gd name="connsiteY70" fmla="*/ 178661 h 460429"/>
                <a:gd name="connsiteX71" fmla="*/ 402940 w 602133"/>
                <a:gd name="connsiteY71" fmla="*/ 120160 h 460429"/>
                <a:gd name="connsiteX72" fmla="*/ 200081 w 602133"/>
                <a:gd name="connsiteY72" fmla="*/ 120160 h 460429"/>
                <a:gd name="connsiteX73" fmla="*/ 259569 w 602133"/>
                <a:gd name="connsiteY73" fmla="*/ 179582 h 460429"/>
                <a:gd name="connsiteX74" fmla="*/ 259569 w 602133"/>
                <a:gd name="connsiteY74" fmla="*/ 182806 h 460429"/>
                <a:gd name="connsiteX75" fmla="*/ 231900 w 602133"/>
                <a:gd name="connsiteY75" fmla="*/ 229791 h 460429"/>
                <a:gd name="connsiteX76" fmla="*/ 200081 w 602133"/>
                <a:gd name="connsiteY76" fmla="*/ 238543 h 460429"/>
                <a:gd name="connsiteX77" fmla="*/ 140594 w 602133"/>
                <a:gd name="connsiteY77" fmla="*/ 179582 h 460429"/>
                <a:gd name="connsiteX78" fmla="*/ 200081 w 602133"/>
                <a:gd name="connsiteY78" fmla="*/ 120160 h 460429"/>
                <a:gd name="connsiteX79" fmla="*/ 101428 w 602133"/>
                <a:gd name="connsiteY79" fmla="*/ 62190 h 460429"/>
                <a:gd name="connsiteX80" fmla="*/ 160879 w 602133"/>
                <a:gd name="connsiteY80" fmla="*/ 120646 h 460429"/>
                <a:gd name="connsiteX81" fmla="*/ 126315 w 602133"/>
                <a:gd name="connsiteY81" fmla="*/ 175421 h 460429"/>
                <a:gd name="connsiteX82" fmla="*/ 101428 w 602133"/>
                <a:gd name="connsiteY82" fmla="*/ 180944 h 460429"/>
                <a:gd name="connsiteX83" fmla="*/ 41978 w 602133"/>
                <a:gd name="connsiteY83" fmla="*/ 121567 h 460429"/>
                <a:gd name="connsiteX84" fmla="*/ 101428 w 602133"/>
                <a:gd name="connsiteY84" fmla="*/ 62190 h 460429"/>
                <a:gd name="connsiteX85" fmla="*/ 500695 w 602133"/>
                <a:gd name="connsiteY85" fmla="*/ 60339 h 460429"/>
                <a:gd name="connsiteX86" fmla="*/ 560154 w 602133"/>
                <a:gd name="connsiteY86" fmla="*/ 119716 h 460429"/>
                <a:gd name="connsiteX87" fmla="*/ 500695 w 602133"/>
                <a:gd name="connsiteY87" fmla="*/ 179093 h 460429"/>
                <a:gd name="connsiteX88" fmla="*/ 475805 w 602133"/>
                <a:gd name="connsiteY88" fmla="*/ 173570 h 460429"/>
                <a:gd name="connsiteX89" fmla="*/ 441697 w 602133"/>
                <a:gd name="connsiteY89" fmla="*/ 118795 h 460429"/>
                <a:gd name="connsiteX90" fmla="*/ 500695 w 602133"/>
                <a:gd name="connsiteY90" fmla="*/ 60339 h 460429"/>
                <a:gd name="connsiteX91" fmla="*/ 413085 w 602133"/>
                <a:gd name="connsiteY91" fmla="*/ 16140 h 460429"/>
                <a:gd name="connsiteX92" fmla="*/ 468869 w 602133"/>
                <a:gd name="connsiteY92" fmla="*/ 55274 h 460429"/>
                <a:gd name="connsiteX93" fmla="*/ 429221 w 602133"/>
                <a:gd name="connsiteY93" fmla="*/ 112824 h 460429"/>
                <a:gd name="connsiteX94" fmla="*/ 402020 w 602133"/>
                <a:gd name="connsiteY94" fmla="*/ 107760 h 460429"/>
                <a:gd name="connsiteX95" fmla="*/ 370670 w 602133"/>
                <a:gd name="connsiteY95" fmla="*/ 115126 h 460429"/>
                <a:gd name="connsiteX96" fmla="*/ 363294 w 602133"/>
                <a:gd name="connsiteY96" fmla="*/ 105918 h 460429"/>
                <a:gd name="connsiteX97" fmla="*/ 376664 w 602133"/>
                <a:gd name="connsiteY97" fmla="*/ 63561 h 460429"/>
                <a:gd name="connsiteX98" fmla="*/ 370670 w 602133"/>
                <a:gd name="connsiteY98" fmla="*/ 34556 h 460429"/>
                <a:gd name="connsiteX99" fmla="*/ 413085 w 602133"/>
                <a:gd name="connsiteY99" fmla="*/ 16140 h 460429"/>
                <a:gd name="connsiteX100" fmla="*/ 192697 w 602133"/>
                <a:gd name="connsiteY100" fmla="*/ 16140 h 460429"/>
                <a:gd name="connsiteX101" fmla="*/ 231875 w 602133"/>
                <a:gd name="connsiteY101" fmla="*/ 31337 h 460429"/>
                <a:gd name="connsiteX102" fmla="*/ 224501 w 602133"/>
                <a:gd name="connsiteY102" fmla="*/ 63573 h 460429"/>
                <a:gd name="connsiteX103" fmla="*/ 240172 w 602133"/>
                <a:gd name="connsiteY103" fmla="*/ 109165 h 460429"/>
                <a:gd name="connsiteX104" fmla="*/ 233719 w 602133"/>
                <a:gd name="connsiteY104" fmla="*/ 116533 h 460429"/>
                <a:gd name="connsiteX105" fmla="*/ 199150 w 602133"/>
                <a:gd name="connsiteY105" fmla="*/ 107783 h 460429"/>
                <a:gd name="connsiteX106" fmla="*/ 171034 w 602133"/>
                <a:gd name="connsiteY106" fmla="*/ 114230 h 460429"/>
                <a:gd name="connsiteX107" fmla="*/ 136004 w 602133"/>
                <a:gd name="connsiteY107" fmla="*/ 59429 h 460429"/>
                <a:gd name="connsiteX108" fmla="*/ 192697 w 602133"/>
                <a:gd name="connsiteY108" fmla="*/ 16140 h 460429"/>
                <a:gd name="connsiteX109" fmla="*/ 301511 w 602133"/>
                <a:gd name="connsiteY109" fmla="*/ 0 h 460429"/>
                <a:gd name="connsiteX110" fmla="*/ 366033 w 602133"/>
                <a:gd name="connsiteY110" fmla="*/ 64485 h 460429"/>
                <a:gd name="connsiteX111" fmla="*/ 301511 w 602133"/>
                <a:gd name="connsiteY111" fmla="*/ 128970 h 460429"/>
                <a:gd name="connsiteX112" fmla="*/ 236989 w 602133"/>
                <a:gd name="connsiteY112" fmla="*/ 64485 h 460429"/>
                <a:gd name="connsiteX113" fmla="*/ 301511 w 602133"/>
                <a:gd name="connsiteY113" fmla="*/ 0 h 460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</a:cxnLst>
              <a:rect l="l" t="t" r="r" b="b"/>
              <a:pathLst>
                <a:path w="602133" h="460429">
                  <a:moveTo>
                    <a:pt x="279380" y="303917"/>
                  </a:moveTo>
                  <a:lnTo>
                    <a:pt x="329638" y="303917"/>
                  </a:lnTo>
                  <a:cubicBezTo>
                    <a:pt x="371596" y="303917"/>
                    <a:pt x="405716" y="337981"/>
                    <a:pt x="405716" y="379871"/>
                  </a:cubicBezTo>
                  <a:lnTo>
                    <a:pt x="405716" y="441555"/>
                  </a:lnTo>
                  <a:lnTo>
                    <a:pt x="405255" y="441555"/>
                  </a:lnTo>
                  <a:lnTo>
                    <a:pt x="401566" y="443857"/>
                  </a:lnTo>
                  <a:cubicBezTo>
                    <a:pt x="399261" y="444778"/>
                    <a:pt x="366985" y="460429"/>
                    <a:pt x="311195" y="460429"/>
                  </a:cubicBezTo>
                  <a:cubicBezTo>
                    <a:pt x="282608" y="460429"/>
                    <a:pt x="247566" y="456286"/>
                    <a:pt x="207452" y="443857"/>
                  </a:cubicBezTo>
                  <a:lnTo>
                    <a:pt x="203302" y="442476"/>
                  </a:lnTo>
                  <a:lnTo>
                    <a:pt x="203302" y="441555"/>
                  </a:lnTo>
                  <a:lnTo>
                    <a:pt x="203302" y="379871"/>
                  </a:lnTo>
                  <a:cubicBezTo>
                    <a:pt x="203302" y="337981"/>
                    <a:pt x="237422" y="303917"/>
                    <a:pt x="279380" y="303917"/>
                  </a:cubicBezTo>
                  <a:close/>
                  <a:moveTo>
                    <a:pt x="378044" y="242690"/>
                  </a:moveTo>
                  <a:lnTo>
                    <a:pt x="428312" y="242690"/>
                  </a:lnTo>
                  <a:cubicBezTo>
                    <a:pt x="470279" y="242690"/>
                    <a:pt x="504406" y="276754"/>
                    <a:pt x="504406" y="318644"/>
                  </a:cubicBezTo>
                  <a:lnTo>
                    <a:pt x="504406" y="380329"/>
                  </a:lnTo>
                  <a:lnTo>
                    <a:pt x="503945" y="380329"/>
                  </a:lnTo>
                  <a:lnTo>
                    <a:pt x="499794" y="382630"/>
                  </a:lnTo>
                  <a:cubicBezTo>
                    <a:pt x="497950" y="383551"/>
                    <a:pt x="469357" y="397361"/>
                    <a:pt x="420011" y="399202"/>
                  </a:cubicBezTo>
                  <a:lnTo>
                    <a:pt x="420011" y="380329"/>
                  </a:lnTo>
                  <a:cubicBezTo>
                    <a:pt x="420011" y="339359"/>
                    <a:pt x="392801" y="304834"/>
                    <a:pt x="355446" y="293787"/>
                  </a:cubicBezTo>
                  <a:cubicBezTo>
                    <a:pt x="368820" y="280897"/>
                    <a:pt x="377583" y="262944"/>
                    <a:pt x="378044" y="242690"/>
                  </a:cubicBezTo>
                  <a:close/>
                  <a:moveTo>
                    <a:pt x="175210" y="242690"/>
                  </a:moveTo>
                  <a:lnTo>
                    <a:pt x="225454" y="242690"/>
                  </a:lnTo>
                  <a:cubicBezTo>
                    <a:pt x="227298" y="242690"/>
                    <a:pt x="229142" y="243150"/>
                    <a:pt x="230986" y="243150"/>
                  </a:cubicBezTo>
                  <a:cubicBezTo>
                    <a:pt x="231447" y="262947"/>
                    <a:pt x="240205" y="280901"/>
                    <a:pt x="253573" y="293792"/>
                  </a:cubicBezTo>
                  <a:cubicBezTo>
                    <a:pt x="216235" y="304841"/>
                    <a:pt x="189038" y="339369"/>
                    <a:pt x="189038" y="380343"/>
                  </a:cubicBezTo>
                  <a:lnTo>
                    <a:pt x="189038" y="398758"/>
                  </a:lnTo>
                  <a:cubicBezTo>
                    <a:pt x="164146" y="397377"/>
                    <a:pt x="135567" y="392773"/>
                    <a:pt x="103300" y="382645"/>
                  </a:cubicBezTo>
                  <a:lnTo>
                    <a:pt x="99151" y="381264"/>
                  </a:lnTo>
                  <a:lnTo>
                    <a:pt x="98690" y="380343"/>
                  </a:lnTo>
                  <a:lnTo>
                    <a:pt x="98690" y="318652"/>
                  </a:lnTo>
                  <a:cubicBezTo>
                    <a:pt x="98690" y="276758"/>
                    <a:pt x="133262" y="242690"/>
                    <a:pt x="175210" y="242690"/>
                  </a:cubicBezTo>
                  <a:close/>
                  <a:moveTo>
                    <a:pt x="76056" y="185090"/>
                  </a:moveTo>
                  <a:lnTo>
                    <a:pt x="126300" y="185090"/>
                  </a:lnTo>
                  <a:cubicBezTo>
                    <a:pt x="126760" y="204886"/>
                    <a:pt x="135058" y="222841"/>
                    <a:pt x="148886" y="235732"/>
                  </a:cubicBezTo>
                  <a:cubicBezTo>
                    <a:pt x="111549" y="246781"/>
                    <a:pt x="84353" y="281309"/>
                    <a:pt x="84353" y="322283"/>
                  </a:cubicBezTo>
                  <a:lnTo>
                    <a:pt x="84353" y="341158"/>
                  </a:lnTo>
                  <a:cubicBezTo>
                    <a:pt x="34571" y="339316"/>
                    <a:pt x="6453" y="325505"/>
                    <a:pt x="4609" y="324584"/>
                  </a:cubicBezTo>
                  <a:lnTo>
                    <a:pt x="461" y="322743"/>
                  </a:lnTo>
                  <a:lnTo>
                    <a:pt x="0" y="322743"/>
                  </a:lnTo>
                  <a:lnTo>
                    <a:pt x="0" y="261052"/>
                  </a:lnTo>
                  <a:cubicBezTo>
                    <a:pt x="0" y="219158"/>
                    <a:pt x="34110" y="185090"/>
                    <a:pt x="76056" y="185090"/>
                  </a:cubicBezTo>
                  <a:close/>
                  <a:moveTo>
                    <a:pt x="476280" y="183239"/>
                  </a:moveTo>
                  <a:lnTo>
                    <a:pt x="526068" y="183239"/>
                  </a:lnTo>
                  <a:cubicBezTo>
                    <a:pt x="568019" y="183239"/>
                    <a:pt x="602133" y="217307"/>
                    <a:pt x="602133" y="259201"/>
                  </a:cubicBezTo>
                  <a:lnTo>
                    <a:pt x="602133" y="320432"/>
                  </a:lnTo>
                  <a:lnTo>
                    <a:pt x="601672" y="320432"/>
                  </a:lnTo>
                  <a:lnTo>
                    <a:pt x="597984" y="322733"/>
                  </a:lnTo>
                  <a:cubicBezTo>
                    <a:pt x="596140" y="323654"/>
                    <a:pt x="567558" y="337465"/>
                    <a:pt x="518231" y="339307"/>
                  </a:cubicBezTo>
                  <a:lnTo>
                    <a:pt x="518231" y="320432"/>
                  </a:lnTo>
                  <a:cubicBezTo>
                    <a:pt x="518231" y="279458"/>
                    <a:pt x="490571" y="244930"/>
                    <a:pt x="453691" y="233881"/>
                  </a:cubicBezTo>
                  <a:cubicBezTo>
                    <a:pt x="467060" y="220990"/>
                    <a:pt x="475358" y="203035"/>
                    <a:pt x="476280" y="183239"/>
                  </a:cubicBezTo>
                  <a:close/>
                  <a:moveTo>
                    <a:pt x="304510" y="181462"/>
                  </a:moveTo>
                  <a:cubicBezTo>
                    <a:pt x="337221" y="181462"/>
                    <a:pt x="363739" y="208046"/>
                    <a:pt x="363739" y="240839"/>
                  </a:cubicBezTo>
                  <a:cubicBezTo>
                    <a:pt x="363739" y="273632"/>
                    <a:pt x="337221" y="300216"/>
                    <a:pt x="304510" y="300216"/>
                  </a:cubicBezTo>
                  <a:cubicBezTo>
                    <a:pt x="271799" y="300216"/>
                    <a:pt x="245281" y="273632"/>
                    <a:pt x="245281" y="240839"/>
                  </a:cubicBezTo>
                  <a:cubicBezTo>
                    <a:pt x="245281" y="208046"/>
                    <a:pt x="271799" y="181462"/>
                    <a:pt x="304510" y="181462"/>
                  </a:cubicBezTo>
                  <a:close/>
                  <a:moveTo>
                    <a:pt x="274338" y="133116"/>
                  </a:moveTo>
                  <a:lnTo>
                    <a:pt x="328757" y="133116"/>
                  </a:lnTo>
                  <a:cubicBezTo>
                    <a:pt x="334753" y="133116"/>
                    <a:pt x="340287" y="134037"/>
                    <a:pt x="345821" y="134957"/>
                  </a:cubicBezTo>
                  <a:cubicBezTo>
                    <a:pt x="337981" y="145545"/>
                    <a:pt x="333369" y="158894"/>
                    <a:pt x="332447" y="172703"/>
                  </a:cubicBezTo>
                  <a:cubicBezTo>
                    <a:pt x="324145" y="169021"/>
                    <a:pt x="314461" y="166719"/>
                    <a:pt x="304776" y="166719"/>
                  </a:cubicBezTo>
                  <a:cubicBezTo>
                    <a:pt x="292324" y="166719"/>
                    <a:pt x="280794" y="169941"/>
                    <a:pt x="270648" y="175465"/>
                  </a:cubicBezTo>
                  <a:cubicBezTo>
                    <a:pt x="270648" y="160275"/>
                    <a:pt x="265575" y="146465"/>
                    <a:pt x="257274" y="134957"/>
                  </a:cubicBezTo>
                  <a:cubicBezTo>
                    <a:pt x="262808" y="134037"/>
                    <a:pt x="268342" y="133116"/>
                    <a:pt x="274338" y="133116"/>
                  </a:cubicBezTo>
                  <a:close/>
                  <a:moveTo>
                    <a:pt x="402940" y="120160"/>
                  </a:moveTo>
                  <a:cubicBezTo>
                    <a:pt x="435681" y="120160"/>
                    <a:pt x="462427" y="146416"/>
                    <a:pt x="462427" y="179582"/>
                  </a:cubicBezTo>
                  <a:cubicBezTo>
                    <a:pt x="462427" y="212287"/>
                    <a:pt x="435681" y="238543"/>
                    <a:pt x="402940" y="238543"/>
                  </a:cubicBezTo>
                  <a:cubicBezTo>
                    <a:pt x="393717" y="238543"/>
                    <a:pt x="385416" y="236700"/>
                    <a:pt x="377577" y="233015"/>
                  </a:cubicBezTo>
                  <a:cubicBezTo>
                    <a:pt x="375271" y="209984"/>
                    <a:pt x="362359" y="190176"/>
                    <a:pt x="343452" y="178661"/>
                  </a:cubicBezTo>
                  <a:cubicBezTo>
                    <a:pt x="343913" y="145956"/>
                    <a:pt x="370198" y="120160"/>
                    <a:pt x="402940" y="120160"/>
                  </a:cubicBezTo>
                  <a:close/>
                  <a:moveTo>
                    <a:pt x="200081" y="120160"/>
                  </a:moveTo>
                  <a:cubicBezTo>
                    <a:pt x="232823" y="120160"/>
                    <a:pt x="259569" y="146416"/>
                    <a:pt x="259569" y="179582"/>
                  </a:cubicBezTo>
                  <a:cubicBezTo>
                    <a:pt x="259569" y="180503"/>
                    <a:pt x="259569" y="181424"/>
                    <a:pt x="259569" y="182806"/>
                  </a:cubicBezTo>
                  <a:cubicBezTo>
                    <a:pt x="244812" y="193861"/>
                    <a:pt x="234667" y="210444"/>
                    <a:pt x="231900" y="229791"/>
                  </a:cubicBezTo>
                  <a:cubicBezTo>
                    <a:pt x="222677" y="235319"/>
                    <a:pt x="212071" y="238543"/>
                    <a:pt x="200081" y="238543"/>
                  </a:cubicBezTo>
                  <a:cubicBezTo>
                    <a:pt x="167340" y="238543"/>
                    <a:pt x="140594" y="212287"/>
                    <a:pt x="140594" y="179582"/>
                  </a:cubicBezTo>
                  <a:cubicBezTo>
                    <a:pt x="140594" y="146416"/>
                    <a:pt x="167340" y="120160"/>
                    <a:pt x="200081" y="120160"/>
                  </a:cubicBezTo>
                  <a:close/>
                  <a:moveTo>
                    <a:pt x="101428" y="62190"/>
                  </a:moveTo>
                  <a:cubicBezTo>
                    <a:pt x="133688" y="62190"/>
                    <a:pt x="160418" y="88426"/>
                    <a:pt x="160879" y="120646"/>
                  </a:cubicBezTo>
                  <a:cubicBezTo>
                    <a:pt x="141984" y="132154"/>
                    <a:pt x="128619" y="152406"/>
                    <a:pt x="126315" y="175421"/>
                  </a:cubicBezTo>
                  <a:cubicBezTo>
                    <a:pt x="118941" y="178643"/>
                    <a:pt x="110185" y="180944"/>
                    <a:pt x="101428" y="180944"/>
                  </a:cubicBezTo>
                  <a:cubicBezTo>
                    <a:pt x="68708" y="180944"/>
                    <a:pt x="41978" y="154247"/>
                    <a:pt x="41978" y="121567"/>
                  </a:cubicBezTo>
                  <a:cubicBezTo>
                    <a:pt x="41978" y="88887"/>
                    <a:pt x="68708" y="62190"/>
                    <a:pt x="101428" y="62190"/>
                  </a:cubicBezTo>
                  <a:close/>
                  <a:moveTo>
                    <a:pt x="500695" y="60339"/>
                  </a:moveTo>
                  <a:cubicBezTo>
                    <a:pt x="533882" y="60339"/>
                    <a:pt x="560154" y="87036"/>
                    <a:pt x="560154" y="119716"/>
                  </a:cubicBezTo>
                  <a:cubicBezTo>
                    <a:pt x="560154" y="152396"/>
                    <a:pt x="533882" y="179093"/>
                    <a:pt x="500695" y="179093"/>
                  </a:cubicBezTo>
                  <a:cubicBezTo>
                    <a:pt x="491938" y="179093"/>
                    <a:pt x="483180" y="176792"/>
                    <a:pt x="475805" y="173570"/>
                  </a:cubicBezTo>
                  <a:cubicBezTo>
                    <a:pt x="473501" y="150095"/>
                    <a:pt x="460134" y="130303"/>
                    <a:pt x="441697" y="118795"/>
                  </a:cubicBezTo>
                  <a:cubicBezTo>
                    <a:pt x="442158" y="86575"/>
                    <a:pt x="468431" y="60339"/>
                    <a:pt x="500695" y="60339"/>
                  </a:cubicBezTo>
                  <a:close/>
                  <a:moveTo>
                    <a:pt x="413085" y="16140"/>
                  </a:moveTo>
                  <a:cubicBezTo>
                    <a:pt x="438441" y="16140"/>
                    <a:pt x="460571" y="31794"/>
                    <a:pt x="468869" y="55274"/>
                  </a:cubicBezTo>
                  <a:cubicBezTo>
                    <a:pt x="446279" y="66324"/>
                    <a:pt x="431526" y="87962"/>
                    <a:pt x="429221" y="112824"/>
                  </a:cubicBezTo>
                  <a:cubicBezTo>
                    <a:pt x="422766" y="110522"/>
                    <a:pt x="412624" y="107760"/>
                    <a:pt x="402020" y="107760"/>
                  </a:cubicBezTo>
                  <a:cubicBezTo>
                    <a:pt x="390956" y="107760"/>
                    <a:pt x="380352" y="110062"/>
                    <a:pt x="370670" y="115126"/>
                  </a:cubicBezTo>
                  <a:cubicBezTo>
                    <a:pt x="367904" y="112364"/>
                    <a:pt x="365599" y="109141"/>
                    <a:pt x="363294" y="105918"/>
                  </a:cubicBezTo>
                  <a:cubicBezTo>
                    <a:pt x="372054" y="93487"/>
                    <a:pt x="376664" y="78754"/>
                    <a:pt x="376664" y="63561"/>
                  </a:cubicBezTo>
                  <a:cubicBezTo>
                    <a:pt x="376664" y="53432"/>
                    <a:pt x="374359" y="43764"/>
                    <a:pt x="370670" y="34556"/>
                  </a:cubicBezTo>
                  <a:cubicBezTo>
                    <a:pt x="381735" y="22586"/>
                    <a:pt x="396949" y="16140"/>
                    <a:pt x="413085" y="16140"/>
                  </a:cubicBezTo>
                  <a:close/>
                  <a:moveTo>
                    <a:pt x="192697" y="16140"/>
                  </a:moveTo>
                  <a:cubicBezTo>
                    <a:pt x="207447" y="16140"/>
                    <a:pt x="221274" y="21206"/>
                    <a:pt x="231875" y="31337"/>
                  </a:cubicBezTo>
                  <a:cubicBezTo>
                    <a:pt x="227266" y="41008"/>
                    <a:pt x="224501" y="52060"/>
                    <a:pt x="224501" y="63573"/>
                  </a:cubicBezTo>
                  <a:cubicBezTo>
                    <a:pt x="224501" y="80152"/>
                    <a:pt x="230032" y="96270"/>
                    <a:pt x="240172" y="109165"/>
                  </a:cubicBezTo>
                  <a:cubicBezTo>
                    <a:pt x="238328" y="111928"/>
                    <a:pt x="236024" y="114230"/>
                    <a:pt x="233719" y="116533"/>
                  </a:cubicBezTo>
                  <a:cubicBezTo>
                    <a:pt x="223118" y="111007"/>
                    <a:pt x="211134" y="107783"/>
                    <a:pt x="199150" y="107783"/>
                  </a:cubicBezTo>
                  <a:cubicBezTo>
                    <a:pt x="189010" y="107783"/>
                    <a:pt x="177948" y="111467"/>
                    <a:pt x="171034" y="114230"/>
                  </a:cubicBezTo>
                  <a:cubicBezTo>
                    <a:pt x="168729" y="91204"/>
                    <a:pt x="155824" y="70942"/>
                    <a:pt x="136004" y="59429"/>
                  </a:cubicBezTo>
                  <a:cubicBezTo>
                    <a:pt x="142457" y="34100"/>
                    <a:pt x="165964" y="16140"/>
                    <a:pt x="192697" y="16140"/>
                  </a:cubicBezTo>
                  <a:close/>
                  <a:moveTo>
                    <a:pt x="301511" y="0"/>
                  </a:moveTo>
                  <a:cubicBezTo>
                    <a:pt x="337146" y="0"/>
                    <a:pt x="366033" y="28871"/>
                    <a:pt x="366033" y="64485"/>
                  </a:cubicBezTo>
                  <a:cubicBezTo>
                    <a:pt x="366033" y="100099"/>
                    <a:pt x="337146" y="128970"/>
                    <a:pt x="301511" y="128970"/>
                  </a:cubicBezTo>
                  <a:cubicBezTo>
                    <a:pt x="265876" y="128970"/>
                    <a:pt x="236989" y="100099"/>
                    <a:pt x="236989" y="64485"/>
                  </a:cubicBezTo>
                  <a:cubicBezTo>
                    <a:pt x="236989" y="28871"/>
                    <a:pt x="265876" y="0"/>
                    <a:pt x="301511" y="0"/>
                  </a:cubicBezTo>
                  <a:close/>
                </a:path>
              </a:pathLst>
            </a:custGeom>
            <a:gradFill flip="none" rotWithShape="1">
              <a:gsLst>
                <a:gs pos="34000">
                  <a:srgbClr val="24762E">
                    <a:alpha val="0"/>
                  </a:srgbClr>
                </a:gs>
                <a:gs pos="100000">
                  <a:srgbClr val="24762E">
                    <a:alpha val="92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12700" dist="12700" dir="2700000" algn="tl" rotWithShape="0">
                <a:srgbClr val="24762E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34" name="PA-文本框 233">
              <a:extLst>
                <a:ext uri="{FF2B5EF4-FFF2-40B4-BE49-F238E27FC236}">
                  <a16:creationId xmlns:a16="http://schemas.microsoft.com/office/drawing/2014/main" id="{F9D77D34-AED2-4F99-A486-BFBFE38BE50E}"/>
                </a:ext>
              </a:extLst>
            </p:cNvPr>
            <p:cNvSpPr txBox="1"/>
            <p:nvPr>
              <p:custDataLst>
                <p:tags r:id="rId38"/>
              </p:custDataLst>
            </p:nvPr>
          </p:nvSpPr>
          <p:spPr>
            <a:xfrm rot="645155">
              <a:off x="4422580" y="3481815"/>
              <a:ext cx="1474105" cy="705771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b="1" dirty="0">
                  <a:solidFill>
                    <a:srgbClr val="24762E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巨大</a:t>
              </a:r>
              <a:r>
                <a:rPr lang="zh-CN" altLang="en-US" sz="1400" b="1" dirty="0">
                  <a:solidFill>
                    <a:prstClr val="black"/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成本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投入</a:t>
              </a:r>
            </a:p>
          </p:txBody>
        </p:sp>
        <p:sp>
          <p:nvSpPr>
            <p:cNvPr id="245" name="PA-文本框 244">
              <a:extLst>
                <a:ext uri="{FF2B5EF4-FFF2-40B4-BE49-F238E27FC236}">
                  <a16:creationId xmlns:a16="http://schemas.microsoft.com/office/drawing/2014/main" id="{2FC2B681-D09A-4D4E-BF4E-919BDFB46F9C}"/>
                </a:ext>
              </a:extLst>
            </p:cNvPr>
            <p:cNvSpPr txBox="1"/>
            <p:nvPr>
              <p:custDataLst>
                <p:tags r:id="rId39"/>
              </p:custDataLst>
            </p:nvPr>
          </p:nvSpPr>
          <p:spPr>
            <a:xfrm>
              <a:off x="6673105" y="3908901"/>
              <a:ext cx="2469012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R" panose="00020600040101010101" pitchFamily="18" charset="-122"/>
                </a:rPr>
                <a:t>累计投入人员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R" panose="00020600040101010101" pitchFamily="18" charset="-122"/>
                </a:rPr>
                <a:t>11200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R" panose="00020600040101010101" pitchFamily="18" charset="-122"/>
                </a:rPr>
                <a:t>余人次</a:t>
              </a:r>
              <a:endParaRPr kumimoji="0" lang="zh-CN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246" name="PA-文本框 245">
              <a:extLst>
                <a:ext uri="{FF2B5EF4-FFF2-40B4-BE49-F238E27FC236}">
                  <a16:creationId xmlns:a16="http://schemas.microsoft.com/office/drawing/2014/main" id="{155755C6-5494-4BE9-B744-BBA9DEB3017B}"/>
                </a:ext>
              </a:extLst>
            </p:cNvPr>
            <p:cNvSpPr txBox="1"/>
            <p:nvPr>
              <p:custDataLst>
                <p:tags r:id="rId40"/>
              </p:custDataLst>
            </p:nvPr>
          </p:nvSpPr>
          <p:spPr>
            <a:xfrm>
              <a:off x="6673105" y="4194895"/>
              <a:ext cx="2469012" cy="30777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R" panose="00020600040101010101" pitchFamily="18" charset="-122"/>
                </a:rPr>
                <a:t>历时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R" panose="00020600040101010101" pitchFamily="18" charset="-122"/>
                </a:rPr>
                <a:t>180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R" panose="00020600040101010101" pitchFamily="18" charset="-122"/>
                </a:rPr>
                <a:t>余天</a:t>
              </a:r>
              <a:endParaRPr kumimoji="0" lang="zh-CN" altLang="zh-CN" sz="1200" b="0" i="0" u="none" strike="noStrike" kern="1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阿里巴巴普惠体 R" panose="00020600040101010101" pitchFamily="18" charset="-122"/>
              </a:endParaRPr>
            </a:p>
          </p:txBody>
        </p:sp>
      </p:grpSp>
      <p:pic>
        <p:nvPicPr>
          <p:cNvPr id="247" name="PA-图片 246">
            <a:extLst>
              <a:ext uri="{FF2B5EF4-FFF2-40B4-BE49-F238E27FC236}">
                <a16:creationId xmlns:a16="http://schemas.microsoft.com/office/drawing/2014/main" id="{561DF62E-1BBE-4C97-B8B6-40E4772BA8DF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9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2172" y="794593"/>
            <a:ext cx="3563004" cy="5821493"/>
          </a:xfrm>
          <a:prstGeom prst="rect">
            <a:avLst/>
          </a:prstGeom>
        </p:spPr>
      </p:pic>
      <p:pic>
        <p:nvPicPr>
          <p:cNvPr id="248" name="PA-图片 247" descr="图片包含 游戏机&#10;&#10;描述已自动生成">
            <a:extLst>
              <a:ext uri="{FF2B5EF4-FFF2-40B4-BE49-F238E27FC236}">
                <a16:creationId xmlns:a16="http://schemas.microsoft.com/office/drawing/2014/main" id="{7FD432C8-9DC5-4837-8787-8265B8C1B104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20989" y="5455865"/>
            <a:ext cx="3563547" cy="1435367"/>
          </a:xfrm>
          <a:prstGeom prst="rect">
            <a:avLst/>
          </a:prstGeom>
        </p:spPr>
      </p:pic>
      <p:pic>
        <p:nvPicPr>
          <p:cNvPr id="249" name="PA-图片 248" descr="图片包含 游戏机&#10;&#10;描述已自动生成">
            <a:extLst>
              <a:ext uri="{FF2B5EF4-FFF2-40B4-BE49-F238E27FC236}">
                <a16:creationId xmlns:a16="http://schemas.microsoft.com/office/drawing/2014/main" id="{D1FF9B1A-82F0-4E2B-B69F-8C8EE4A32AC9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9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82224" y="5308366"/>
            <a:ext cx="3964729" cy="1730367"/>
          </a:xfrm>
          <a:prstGeom prst="rect">
            <a:avLst/>
          </a:prstGeom>
        </p:spPr>
      </p:pic>
      <p:pic>
        <p:nvPicPr>
          <p:cNvPr id="250" name="PA-图片 249" descr="图片包含 游戏机&#10;&#10;描述已自动生成">
            <a:extLst>
              <a:ext uri="{FF2B5EF4-FFF2-40B4-BE49-F238E27FC236}">
                <a16:creationId xmlns:a16="http://schemas.microsoft.com/office/drawing/2014/main" id="{826553DD-2BDA-4CF3-91FF-351ECFD6E60E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9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649" y="5842194"/>
            <a:ext cx="3964729" cy="1730367"/>
          </a:xfrm>
          <a:prstGeom prst="rect">
            <a:avLst/>
          </a:prstGeom>
        </p:spPr>
      </p:pic>
      <p:pic>
        <p:nvPicPr>
          <p:cNvPr id="251" name="PA-图片 250" descr="图片包含 游戏机&#10;&#10;描述已自动生成">
            <a:extLst>
              <a:ext uri="{FF2B5EF4-FFF2-40B4-BE49-F238E27FC236}">
                <a16:creationId xmlns:a16="http://schemas.microsoft.com/office/drawing/2014/main" id="{33924957-FF56-48E4-BC3E-B79FC5E49A1F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9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3677" y="5816028"/>
            <a:ext cx="3964729" cy="1730367"/>
          </a:xfrm>
          <a:prstGeom prst="rect">
            <a:avLst/>
          </a:prstGeom>
        </p:spPr>
      </p:pic>
      <p:pic>
        <p:nvPicPr>
          <p:cNvPr id="252" name="PA-图片 251" descr="图片包含 游戏机&#10;&#10;描述已自动生成">
            <a:extLst>
              <a:ext uri="{FF2B5EF4-FFF2-40B4-BE49-F238E27FC236}">
                <a16:creationId xmlns:a16="http://schemas.microsoft.com/office/drawing/2014/main" id="{06545235-3037-4962-ACB2-54A9356DDE67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9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5030" y="5656722"/>
            <a:ext cx="3964729" cy="1730367"/>
          </a:xfrm>
          <a:prstGeom prst="rect">
            <a:avLst/>
          </a:prstGeom>
        </p:spPr>
      </p:pic>
      <p:pic>
        <p:nvPicPr>
          <p:cNvPr id="253" name="PA-图片 252" descr="图片包含 游戏机&#10;&#10;描述已自动生成">
            <a:extLst>
              <a:ext uri="{FF2B5EF4-FFF2-40B4-BE49-F238E27FC236}">
                <a16:creationId xmlns:a16="http://schemas.microsoft.com/office/drawing/2014/main" id="{FC4439A1-AA70-41F0-94F7-50825FCF4CE7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9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5079" y="5663921"/>
            <a:ext cx="3964729" cy="1730367"/>
          </a:xfrm>
          <a:prstGeom prst="rect">
            <a:avLst/>
          </a:prstGeom>
        </p:spPr>
      </p:pic>
      <p:pic>
        <p:nvPicPr>
          <p:cNvPr id="254" name="PA-图片 253" descr="图片包含 游戏机&#10;&#10;描述已自动生成">
            <a:extLst>
              <a:ext uri="{FF2B5EF4-FFF2-40B4-BE49-F238E27FC236}">
                <a16:creationId xmlns:a16="http://schemas.microsoft.com/office/drawing/2014/main" id="{7A375A3C-D7BE-4FA1-92B1-192203622363}"/>
              </a:ext>
            </a:extLst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9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0571" y="5620499"/>
            <a:ext cx="3964729" cy="1730367"/>
          </a:xfrm>
          <a:prstGeom prst="rect">
            <a:avLst/>
          </a:prstGeom>
        </p:spPr>
      </p:pic>
      <p:pic>
        <p:nvPicPr>
          <p:cNvPr id="255" name="PA-图片 254" descr="图片包含 游戏机&#10;&#10;描述已自动生成">
            <a:extLst>
              <a:ext uri="{FF2B5EF4-FFF2-40B4-BE49-F238E27FC236}">
                <a16:creationId xmlns:a16="http://schemas.microsoft.com/office/drawing/2014/main" id="{F8E942BF-0EC1-4ED0-9BBC-2C5D7A59C385}"/>
              </a:ext>
            </a:extLst>
          </p:cNvPr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9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3954" y="5609826"/>
            <a:ext cx="3964729" cy="1730367"/>
          </a:xfrm>
          <a:prstGeom prst="rect">
            <a:avLst/>
          </a:prstGeom>
        </p:spPr>
      </p:pic>
      <p:pic>
        <p:nvPicPr>
          <p:cNvPr id="256" name="PA-图片 255" descr="图片包含 游戏机&#10;&#10;描述已自动生成">
            <a:extLst>
              <a:ext uri="{FF2B5EF4-FFF2-40B4-BE49-F238E27FC236}">
                <a16:creationId xmlns:a16="http://schemas.microsoft.com/office/drawing/2014/main" id="{31ADEA20-FF4E-442C-A86B-97689D7B3FD0}"/>
              </a:ext>
            </a:extLst>
          </p:cNvPr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9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1589" y="5841668"/>
            <a:ext cx="3964729" cy="1730367"/>
          </a:xfrm>
          <a:prstGeom prst="rect">
            <a:avLst/>
          </a:prstGeom>
        </p:spPr>
      </p:pic>
      <p:pic>
        <p:nvPicPr>
          <p:cNvPr id="257" name="PA-图片 256" descr="图片包含 游戏机&#10;&#10;描述已自动生成">
            <a:extLst>
              <a:ext uri="{FF2B5EF4-FFF2-40B4-BE49-F238E27FC236}">
                <a16:creationId xmlns:a16="http://schemas.microsoft.com/office/drawing/2014/main" id="{9A16A1D6-E2B6-47EE-B213-79F38F8EA8C5}"/>
              </a:ext>
            </a:extLst>
          </p:cNvPr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9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9620" y="5611762"/>
            <a:ext cx="3964729" cy="1730367"/>
          </a:xfrm>
          <a:prstGeom prst="rect">
            <a:avLst/>
          </a:prstGeom>
        </p:spPr>
      </p:pic>
      <p:pic>
        <p:nvPicPr>
          <p:cNvPr id="258" name="PA-图片 257" descr="图片包含 游戏机&#10;&#10;描述已自动生成">
            <a:extLst>
              <a:ext uri="{FF2B5EF4-FFF2-40B4-BE49-F238E27FC236}">
                <a16:creationId xmlns:a16="http://schemas.microsoft.com/office/drawing/2014/main" id="{09DB49D7-52FF-4B88-9C43-455453AD0261}"/>
              </a:ext>
            </a:extLst>
          </p:cNvPr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9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94614" y="5617083"/>
            <a:ext cx="3964729" cy="1730367"/>
          </a:xfrm>
          <a:prstGeom prst="rect">
            <a:avLst/>
          </a:prstGeom>
        </p:spPr>
      </p:pic>
      <p:pic>
        <p:nvPicPr>
          <p:cNvPr id="259" name="PA-图片 258" descr="图片包含 游戏机&#10;&#10;描述已自动生成">
            <a:extLst>
              <a:ext uri="{FF2B5EF4-FFF2-40B4-BE49-F238E27FC236}">
                <a16:creationId xmlns:a16="http://schemas.microsoft.com/office/drawing/2014/main" id="{D841D0CA-04B7-443D-AA93-5DFEE3EDDB59}"/>
              </a:ext>
            </a:extLst>
          </p:cNvPr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9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9860" y="5904053"/>
            <a:ext cx="3964729" cy="1730367"/>
          </a:xfrm>
          <a:prstGeom prst="rect">
            <a:avLst/>
          </a:prstGeom>
        </p:spPr>
      </p:pic>
      <p:pic>
        <p:nvPicPr>
          <p:cNvPr id="260" name="PA-图片 259" descr="绿色的灯光&#10;&#10;描述已自动生成">
            <a:extLst>
              <a:ext uri="{FF2B5EF4-FFF2-40B4-BE49-F238E27FC236}">
                <a16:creationId xmlns:a16="http://schemas.microsoft.com/office/drawing/2014/main" id="{6EAB010E-C3AD-4C30-B265-74E4CF030525}"/>
              </a:ext>
            </a:extLst>
          </p:cNvPr>
          <p:cNvPicPr>
            <a:picLocks noChangeAspect="1"/>
          </p:cNvPicPr>
          <p:nvPr>
            <p:custDataLst>
              <p:tags r:id="rId22"/>
            </p:custDataLst>
          </p:nvPr>
        </p:nvPicPr>
        <p:blipFill rotWithShape="1">
          <a:blip r:embed="rId8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6879"/>
          <a:stretch/>
        </p:blipFill>
        <p:spPr>
          <a:xfrm>
            <a:off x="9411851" y="5005112"/>
            <a:ext cx="3109070" cy="3034824"/>
          </a:xfrm>
          <a:prstGeom prst="rect">
            <a:avLst/>
          </a:prstGeom>
        </p:spPr>
      </p:pic>
      <p:grpSp>
        <p:nvGrpSpPr>
          <p:cNvPr id="261" name="PA-组合 260">
            <a:extLst>
              <a:ext uri="{FF2B5EF4-FFF2-40B4-BE49-F238E27FC236}">
                <a16:creationId xmlns:a16="http://schemas.microsoft.com/office/drawing/2014/main" id="{275E182D-82BC-4095-9C58-3FA80FC11CA0}"/>
              </a:ext>
            </a:extLst>
          </p:cNvPr>
          <p:cNvGrpSpPr/>
          <p:nvPr>
            <p:custDataLst>
              <p:tags r:id="rId23"/>
            </p:custDataLst>
          </p:nvPr>
        </p:nvGrpSpPr>
        <p:grpSpPr>
          <a:xfrm>
            <a:off x="10169753" y="5684986"/>
            <a:ext cx="3563547" cy="1435367"/>
            <a:chOff x="9681588" y="5799505"/>
            <a:chExt cx="3563547" cy="1435367"/>
          </a:xfrm>
        </p:grpSpPr>
        <p:pic>
          <p:nvPicPr>
            <p:cNvPr id="262" name="PA-图片 261" descr="图片包含 游戏机&#10;&#10;描述已自动生成">
              <a:extLst>
                <a:ext uri="{FF2B5EF4-FFF2-40B4-BE49-F238E27FC236}">
                  <a16:creationId xmlns:a16="http://schemas.microsoft.com/office/drawing/2014/main" id="{98E8F093-5768-423C-954D-BCBA143682A1}"/>
                </a:ext>
              </a:extLst>
            </p:cNvPr>
            <p:cNvPicPr>
              <a:picLocks noChangeAspect="1"/>
            </p:cNvPicPr>
            <p:nvPr>
              <p:custDataLst>
                <p:tags r:id="rId28"/>
              </p:custDataLst>
            </p:nvPr>
          </p:nvPicPr>
          <p:blipFill>
            <a:blip r:embed="rId9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81588" y="5799505"/>
              <a:ext cx="3563547" cy="1435367"/>
            </a:xfrm>
            <a:prstGeom prst="rect">
              <a:avLst/>
            </a:prstGeom>
          </p:spPr>
        </p:pic>
        <p:pic>
          <p:nvPicPr>
            <p:cNvPr id="263" name="PA-图片 262" descr="图片包含 游戏机&#10;&#10;描述已自动生成">
              <a:extLst>
                <a:ext uri="{FF2B5EF4-FFF2-40B4-BE49-F238E27FC236}">
                  <a16:creationId xmlns:a16="http://schemas.microsoft.com/office/drawing/2014/main" id="{5F007B62-9487-485A-9E01-3AB70311E300}"/>
                </a:ext>
              </a:extLst>
            </p:cNvPr>
            <p:cNvPicPr>
              <a:picLocks noChangeAspect="1"/>
            </p:cNvPicPr>
            <p:nvPr>
              <p:custDataLst>
                <p:tags r:id="rId29"/>
              </p:custDataLst>
            </p:nvPr>
          </p:nvPicPr>
          <p:blipFill>
            <a:blip r:embed="rId9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81588" y="5799505"/>
              <a:ext cx="3563547" cy="1435367"/>
            </a:xfrm>
            <a:prstGeom prst="rect">
              <a:avLst/>
            </a:prstGeom>
          </p:spPr>
        </p:pic>
      </p:grpSp>
      <p:pic>
        <p:nvPicPr>
          <p:cNvPr id="264" name="PA-图片 263" descr="图片包含 武器, 烟, 照片, 堆&#10;&#10;描述已自动生成">
            <a:extLst>
              <a:ext uri="{FF2B5EF4-FFF2-40B4-BE49-F238E27FC236}">
                <a16:creationId xmlns:a16="http://schemas.microsoft.com/office/drawing/2014/main" id="{34B64008-02D4-4F13-ADF1-32D89D2C5BD1}"/>
              </a:ext>
            </a:extLst>
          </p:cNvPr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9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09341" y="6100622"/>
            <a:ext cx="6592178" cy="1411891"/>
          </a:xfrm>
          <a:prstGeom prst="rect">
            <a:avLst/>
          </a:prstGeom>
        </p:spPr>
      </p:pic>
      <p:pic>
        <p:nvPicPr>
          <p:cNvPr id="265" name="PA-图片 264" descr="图片包含 游戏机&#10;&#10;描述已自动生成">
            <a:extLst>
              <a:ext uri="{FF2B5EF4-FFF2-40B4-BE49-F238E27FC236}">
                <a16:creationId xmlns:a16="http://schemas.microsoft.com/office/drawing/2014/main" id="{3293FDF2-632F-49D3-9FA2-63F385071BD2}"/>
              </a:ext>
            </a:extLst>
          </p:cNvPr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9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2260" y="6056453"/>
            <a:ext cx="5715000" cy="1730367"/>
          </a:xfrm>
          <a:prstGeom prst="rect">
            <a:avLst/>
          </a:prstGeom>
        </p:spPr>
      </p:pic>
      <p:pic>
        <p:nvPicPr>
          <p:cNvPr id="266" name="PA-图片 265" descr="图片包含 游戏机&#10;&#10;描述已自动生成">
            <a:extLst>
              <a:ext uri="{FF2B5EF4-FFF2-40B4-BE49-F238E27FC236}">
                <a16:creationId xmlns:a16="http://schemas.microsoft.com/office/drawing/2014/main" id="{FD9A3AD4-9B23-43C1-AA6E-88964E79CCB5}"/>
              </a:ext>
            </a:extLst>
          </p:cNvPr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9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93989" y="5994068"/>
            <a:ext cx="3964729" cy="1730367"/>
          </a:xfrm>
          <a:prstGeom prst="rect">
            <a:avLst/>
          </a:prstGeom>
        </p:spPr>
      </p:pic>
      <p:pic>
        <p:nvPicPr>
          <p:cNvPr id="267" name="PA-图片 266" descr="图片包含 游戏机&#10;&#10;描述已自动生成">
            <a:extLst>
              <a:ext uri="{FF2B5EF4-FFF2-40B4-BE49-F238E27FC236}">
                <a16:creationId xmlns:a16="http://schemas.microsoft.com/office/drawing/2014/main" id="{EEFD95B7-2AAD-4FB4-8D54-DB389ABFB961}"/>
              </a:ext>
            </a:extLst>
          </p:cNvPr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9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66227" y="6170517"/>
            <a:ext cx="3964729" cy="173036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548254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5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5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5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5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5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5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5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5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5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5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PA-组合 21">
            <a:extLst>
              <a:ext uri="{FF2B5EF4-FFF2-40B4-BE49-F238E27FC236}">
                <a16:creationId xmlns:a16="http://schemas.microsoft.com/office/drawing/2014/main" id="{607A2237-361B-41FA-AC25-BF0CDB15437E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0" y="-17374"/>
            <a:ext cx="12192000" cy="6892749"/>
            <a:chOff x="2133600" y="0"/>
            <a:chExt cx="12192000" cy="6892749"/>
          </a:xfrm>
        </p:grpSpPr>
        <p:pic>
          <p:nvPicPr>
            <p:cNvPr id="20" name="PA-图片 19" descr="雪地上的风景&#10;&#10;描述已自动生成">
              <a:extLst>
                <a:ext uri="{FF2B5EF4-FFF2-40B4-BE49-F238E27FC236}">
                  <a16:creationId xmlns:a16="http://schemas.microsoft.com/office/drawing/2014/main" id="{6150744A-32A7-4967-87A8-4F1D283E42A9}"/>
                </a:ext>
              </a:extLst>
            </p:cNvPr>
            <p:cNvPicPr>
              <a:picLocks noChangeAspect="1"/>
            </p:cNvPicPr>
            <p:nvPr>
              <p:custDataLst>
                <p:tags r:id="rId62"/>
              </p:custDataLst>
            </p:nvPr>
          </p:nvPicPr>
          <p:blipFill>
            <a:blip r:embed="rId6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33600" y="0"/>
              <a:ext cx="12192000" cy="6858000"/>
            </a:xfrm>
            <a:prstGeom prst="rect">
              <a:avLst/>
            </a:prstGeom>
          </p:spPr>
        </p:pic>
        <p:sp>
          <p:nvSpPr>
            <p:cNvPr id="21" name="PA-矩形 20">
              <a:extLst>
                <a:ext uri="{FF2B5EF4-FFF2-40B4-BE49-F238E27FC236}">
                  <a16:creationId xmlns:a16="http://schemas.microsoft.com/office/drawing/2014/main" id="{5399838C-10D5-4E57-9F6E-1B7DD401F4F9}"/>
                </a:ext>
              </a:extLst>
            </p:cNvPr>
            <p:cNvSpPr/>
            <p:nvPr>
              <p:custDataLst>
                <p:tags r:id="rId63"/>
              </p:custDataLst>
            </p:nvPr>
          </p:nvSpPr>
          <p:spPr>
            <a:xfrm>
              <a:off x="2133600" y="34749"/>
              <a:ext cx="12192000" cy="6858000"/>
            </a:xfrm>
            <a:prstGeom prst="rect">
              <a:avLst/>
            </a:prstGeom>
            <a:gradFill>
              <a:gsLst>
                <a:gs pos="3333">
                  <a:schemeClr val="accent1">
                    <a:lumMod val="5000"/>
                    <a:lumOff val="95000"/>
                    <a:alpha val="40000"/>
                  </a:schemeClr>
                </a:gs>
                <a:gs pos="27000">
                  <a:schemeClr val="accent1">
                    <a:lumMod val="5000"/>
                    <a:lumOff val="95000"/>
                    <a:alpha val="70000"/>
                  </a:schemeClr>
                </a:gs>
                <a:gs pos="100000">
                  <a:schemeClr val="bg1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9" name="PA-组合 18">
            <a:extLst>
              <a:ext uri="{FF2B5EF4-FFF2-40B4-BE49-F238E27FC236}">
                <a16:creationId xmlns:a16="http://schemas.microsoft.com/office/drawing/2014/main" id="{3F1C76F6-611B-48C0-8FC2-00132063F636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-2900403" y="2137268"/>
            <a:ext cx="6293031" cy="6293031"/>
            <a:chOff x="-3493817" y="1943713"/>
            <a:chExt cx="6293031" cy="6293031"/>
          </a:xfrm>
        </p:grpSpPr>
        <p:sp>
          <p:nvSpPr>
            <p:cNvPr id="18" name="PA-椭圆 17">
              <a:extLst>
                <a:ext uri="{FF2B5EF4-FFF2-40B4-BE49-F238E27FC236}">
                  <a16:creationId xmlns:a16="http://schemas.microsoft.com/office/drawing/2014/main" id="{8B2D012A-3384-42C1-9877-1E4D1FCA3930}"/>
                </a:ext>
              </a:extLst>
            </p:cNvPr>
            <p:cNvSpPr/>
            <p:nvPr>
              <p:custDataLst>
                <p:tags r:id="rId59"/>
              </p:custDataLst>
            </p:nvPr>
          </p:nvSpPr>
          <p:spPr>
            <a:xfrm>
              <a:off x="-2263275" y="3174255"/>
              <a:ext cx="3831947" cy="3831947"/>
            </a:xfrm>
            <a:prstGeom prst="ellipse">
              <a:avLst/>
            </a:prstGeom>
            <a:solidFill>
              <a:srgbClr val="257B30">
                <a:alpha val="31000"/>
              </a:srgbClr>
            </a:solidFill>
            <a:ln>
              <a:gradFill>
                <a:gsLst>
                  <a:gs pos="0">
                    <a:srgbClr val="257B30">
                      <a:alpha val="76000"/>
                    </a:srgbClr>
                  </a:gs>
                  <a:gs pos="100000">
                    <a:srgbClr val="2C9038">
                      <a:lumMod val="39000"/>
                      <a:lumOff val="61000"/>
                      <a:alpha val="36000"/>
                    </a:srgbClr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9" name="PA-椭圆 98">
              <a:extLst>
                <a:ext uri="{FF2B5EF4-FFF2-40B4-BE49-F238E27FC236}">
                  <a16:creationId xmlns:a16="http://schemas.microsoft.com/office/drawing/2014/main" id="{3C20FA24-9E6F-40F5-AA7B-0A041105D3D3}"/>
                </a:ext>
              </a:extLst>
            </p:cNvPr>
            <p:cNvSpPr/>
            <p:nvPr>
              <p:custDataLst>
                <p:tags r:id="rId60"/>
              </p:custDataLst>
            </p:nvPr>
          </p:nvSpPr>
          <p:spPr>
            <a:xfrm>
              <a:off x="-2957619" y="2479911"/>
              <a:ext cx="5220635" cy="5220635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257B30">
                      <a:alpha val="63000"/>
                    </a:srgbClr>
                  </a:gs>
                  <a:gs pos="100000">
                    <a:srgbClr val="2C9038">
                      <a:lumMod val="39000"/>
                      <a:lumOff val="61000"/>
                      <a:alpha val="44000"/>
                    </a:srgbClr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PA-椭圆 99">
              <a:extLst>
                <a:ext uri="{FF2B5EF4-FFF2-40B4-BE49-F238E27FC236}">
                  <a16:creationId xmlns:a16="http://schemas.microsoft.com/office/drawing/2014/main" id="{22A27741-CD8C-488E-B66F-AA38A6DCEA2B}"/>
                </a:ext>
              </a:extLst>
            </p:cNvPr>
            <p:cNvSpPr/>
            <p:nvPr>
              <p:custDataLst>
                <p:tags r:id="rId61"/>
              </p:custDataLst>
            </p:nvPr>
          </p:nvSpPr>
          <p:spPr>
            <a:xfrm>
              <a:off x="-3493817" y="1943713"/>
              <a:ext cx="6293031" cy="6293031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257B30">
                      <a:alpha val="46000"/>
                    </a:srgbClr>
                  </a:gs>
                  <a:gs pos="100000">
                    <a:srgbClr val="2C9038">
                      <a:lumMod val="39000"/>
                      <a:lumOff val="61000"/>
                      <a:alpha val="19000"/>
                    </a:srgbClr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PA-组合 1">
            <a:extLst>
              <a:ext uri="{FF2B5EF4-FFF2-40B4-BE49-F238E27FC236}">
                <a16:creationId xmlns:a16="http://schemas.microsoft.com/office/drawing/2014/main" id="{1CCF1898-BBEC-41FC-9F0E-6ADEA1383D41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-2815622" y="-526812"/>
            <a:ext cx="17677737" cy="3034824"/>
            <a:chOff x="-2815622" y="-526812"/>
            <a:chExt cx="17677737" cy="3034824"/>
          </a:xfrm>
        </p:grpSpPr>
        <p:pic>
          <p:nvPicPr>
            <p:cNvPr id="3" name="PA-图片 2" descr="图片包含 武器, 烟, 照片, 堆&#10;&#10;描述已自动生成">
              <a:extLst>
                <a:ext uri="{FF2B5EF4-FFF2-40B4-BE49-F238E27FC236}">
                  <a16:creationId xmlns:a16="http://schemas.microsoft.com/office/drawing/2014/main" id="{D0FC23CA-79F8-49BC-AC48-572423D1D67B}"/>
                </a:ext>
              </a:extLst>
            </p:cNvPr>
            <p:cNvPicPr>
              <a:picLocks noChangeAspect="1"/>
            </p:cNvPicPr>
            <p:nvPr>
              <p:custDataLst>
                <p:tags r:id="rId53"/>
              </p:custDataLst>
            </p:nvPr>
          </p:nvPicPr>
          <p:blipFill>
            <a:blip r:embed="rId6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70115" y="-510462"/>
              <a:ext cx="12192000" cy="2465276"/>
            </a:xfrm>
            <a:prstGeom prst="rect">
              <a:avLst/>
            </a:prstGeom>
          </p:spPr>
        </p:pic>
        <p:pic>
          <p:nvPicPr>
            <p:cNvPr id="4" name="PA-图片 3" descr="绿色的灯光&#10;&#10;描述已自动生成">
              <a:extLst>
                <a:ext uri="{FF2B5EF4-FFF2-40B4-BE49-F238E27FC236}">
                  <a16:creationId xmlns:a16="http://schemas.microsoft.com/office/drawing/2014/main" id="{324C3CF6-D343-45BC-A0EF-F511AE15F0E2}"/>
                </a:ext>
              </a:extLst>
            </p:cNvPr>
            <p:cNvPicPr>
              <a:picLocks noChangeAspect="1"/>
            </p:cNvPicPr>
            <p:nvPr>
              <p:custDataLst>
                <p:tags r:id="rId54"/>
              </p:custDataLst>
            </p:nvPr>
          </p:nvPicPr>
          <p:blipFill rotWithShape="1">
            <a:blip r:embed="rId6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6879"/>
            <a:stretch/>
          </p:blipFill>
          <p:spPr>
            <a:xfrm flipH="1">
              <a:off x="-710940" y="-526812"/>
              <a:ext cx="3109070" cy="3034824"/>
            </a:xfrm>
            <a:prstGeom prst="rect">
              <a:avLst/>
            </a:prstGeom>
          </p:spPr>
        </p:pic>
        <p:pic>
          <p:nvPicPr>
            <p:cNvPr id="5" name="PA-图片 4">
              <a:extLst>
                <a:ext uri="{FF2B5EF4-FFF2-40B4-BE49-F238E27FC236}">
                  <a16:creationId xmlns:a16="http://schemas.microsoft.com/office/drawing/2014/main" id="{773AAD06-B6BE-4708-83A4-991BFBBD1972}"/>
                </a:ext>
              </a:extLst>
            </p:cNvPr>
            <p:cNvPicPr>
              <a:picLocks noChangeAspect="1"/>
            </p:cNvPicPr>
            <p:nvPr>
              <p:custDataLst>
                <p:tags r:id="rId55"/>
              </p:custDataLst>
            </p:nvPr>
          </p:nvPicPr>
          <p:blipFill>
            <a:blip r:embed="rId69"/>
            <a:stretch>
              <a:fillRect/>
            </a:stretch>
          </p:blipFill>
          <p:spPr>
            <a:xfrm>
              <a:off x="-2815622" y="-329293"/>
              <a:ext cx="6596444" cy="1408298"/>
            </a:xfrm>
            <a:prstGeom prst="rect">
              <a:avLst/>
            </a:prstGeom>
          </p:spPr>
        </p:pic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CA066F2E-745F-4152-8847-4C1719EABE9B}"/>
                </a:ext>
              </a:extLst>
            </p:cNvPr>
            <p:cNvGrpSpPr/>
            <p:nvPr/>
          </p:nvGrpSpPr>
          <p:grpSpPr>
            <a:xfrm>
              <a:off x="745915" y="430538"/>
              <a:ext cx="11014419" cy="439800"/>
              <a:chOff x="745915" y="430538"/>
              <a:chExt cx="11014419" cy="439800"/>
            </a:xfrm>
          </p:grpSpPr>
          <p:pic>
            <p:nvPicPr>
              <p:cNvPr id="7" name="PA-图片 6">
                <a:extLst>
                  <a:ext uri="{FF2B5EF4-FFF2-40B4-BE49-F238E27FC236}">
                    <a16:creationId xmlns:a16="http://schemas.microsoft.com/office/drawing/2014/main" id="{90A7BB5B-CD5C-4B70-BD13-820DC442E29C}"/>
                  </a:ext>
                </a:extLst>
              </p:cNvPr>
              <p:cNvPicPr>
                <a:picLocks noChangeAspect="1"/>
              </p:cNvPicPr>
              <p:nvPr>
                <p:custDataLst>
                  <p:tags r:id="rId56"/>
                </p:custDataLst>
              </p:nvPr>
            </p:nvPicPr>
            <p:blipFill>
              <a:blip r:embed="rId7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446279" y="490881"/>
                <a:ext cx="314055" cy="319113"/>
              </a:xfrm>
              <a:prstGeom prst="rect">
                <a:avLst/>
              </a:prstGeom>
            </p:spPr>
          </p:pic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1A1E9948-F8C3-4B1A-B84A-B08AC0A7B71E}"/>
                  </a:ext>
                </a:extLst>
              </p:cNvPr>
              <p:cNvGrpSpPr/>
              <p:nvPr/>
            </p:nvGrpSpPr>
            <p:grpSpPr>
              <a:xfrm>
                <a:off x="745915" y="430538"/>
                <a:ext cx="3621272" cy="439800"/>
                <a:chOff x="850219" y="-61691"/>
                <a:chExt cx="2566482" cy="311697"/>
              </a:xfrm>
            </p:grpSpPr>
            <p:sp>
              <p:nvSpPr>
                <p:cNvPr id="9" name="PA-文本框 52">
                  <a:extLst>
                    <a:ext uri="{FF2B5EF4-FFF2-40B4-BE49-F238E27FC236}">
                      <a16:creationId xmlns:a16="http://schemas.microsoft.com/office/drawing/2014/main" id="{683256DF-6EF1-459A-9F42-953E9EF17188}"/>
                    </a:ext>
                  </a:extLst>
                </p:cNvPr>
                <p:cNvSpPr txBox="1"/>
                <p:nvPr>
                  <p:custDataLst>
                    <p:tags r:id="rId57"/>
                  </p:custDataLst>
                </p:nvPr>
              </p:nvSpPr>
              <p:spPr>
                <a:xfrm>
                  <a:off x="850219" y="-61691"/>
                  <a:ext cx="1227100" cy="3116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 defTabSz="406419">
                    <a:defRPr/>
                  </a:pPr>
                  <a:r>
                    <a:rPr lang="zh-CN" altLang="en-US" sz="2258" b="1" dirty="0">
                      <a:gradFill>
                        <a:gsLst>
                          <a:gs pos="100000">
                            <a:srgbClr val="257B30"/>
                          </a:gs>
                          <a:gs pos="0">
                            <a:srgbClr val="2C9038"/>
                          </a:gs>
                        </a:gsLst>
                        <a:lin ang="2700000" scaled="0"/>
                      </a:gradFill>
                      <a:latin typeface="字体圈欣意冠黑体" panose="00000500000000000000" pitchFamily="2" charset="-122"/>
                      <a:ea typeface="字体圈欣意冠黑体" panose="00000500000000000000" pitchFamily="2" charset="-122"/>
                    </a:rPr>
                    <a:t>运维业绩</a:t>
                  </a:r>
                  <a:endParaRPr lang="en-US" altLang="zh-CN" sz="2258" dirty="0">
                    <a:gradFill>
                      <a:gsLst>
                        <a:gs pos="100000">
                          <a:srgbClr val="257B30"/>
                        </a:gs>
                        <a:gs pos="0">
                          <a:srgbClr val="2C9038"/>
                        </a:gs>
                      </a:gsLst>
                      <a:lin ang="2700000" scaled="0"/>
                    </a:gradFill>
                    <a:latin typeface="字体圈欣意冠黑体" panose="00000500000000000000" pitchFamily="2" charset="-122"/>
                    <a:ea typeface="字体圈欣意冠黑体" panose="00000500000000000000" pitchFamily="2" charset="-122"/>
                  </a:endParaRPr>
                </a:p>
              </p:txBody>
            </p:sp>
            <p:sp>
              <p:nvSpPr>
                <p:cNvPr id="10" name="PA-矩形 1">
                  <a:extLst>
                    <a:ext uri="{FF2B5EF4-FFF2-40B4-BE49-F238E27FC236}">
                      <a16:creationId xmlns:a16="http://schemas.microsoft.com/office/drawing/2014/main" id="{E2C07DB3-5F79-414F-8291-B301F1BA4109}"/>
                    </a:ext>
                  </a:extLst>
                </p:cNvPr>
                <p:cNvSpPr/>
                <p:nvPr>
                  <p:custDataLst>
                    <p:tags r:id="rId58"/>
                  </p:custDataLst>
                </p:nvPr>
              </p:nvSpPr>
              <p:spPr>
                <a:xfrm>
                  <a:off x="2055488" y="76806"/>
                  <a:ext cx="1361213" cy="123152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406419">
                    <a:defRPr/>
                  </a:pPr>
                  <a:r>
                    <a:rPr lang="en-US" altLang="zh-CN" sz="1129" spc="89" dirty="0">
                      <a:solidFill>
                        <a:srgbClr val="FFFFFF">
                          <a:lumMod val="65000"/>
                          <a:alpha val="90000"/>
                        </a:srgbClr>
                      </a:solidFill>
                      <a:latin typeface="字体圈欣意冠黑体" panose="00000500000000000000" pitchFamily="2" charset="-122"/>
                      <a:ea typeface="字体圈欣意冠黑体" panose="00000500000000000000" pitchFamily="2" charset="-122"/>
                      <a:cs typeface="阿里巴巴普惠体 M" panose="00020600040101010101" pitchFamily="18" charset="-122"/>
                      <a:sym typeface="Gilroy Medium" panose="00000600000000000000" pitchFamily="50" charset="0"/>
                    </a:rPr>
                    <a:t>Operation And Maintenance Performance</a:t>
                  </a:r>
                </a:p>
              </p:txBody>
            </p:sp>
          </p:grpSp>
        </p:grpSp>
      </p:grpSp>
      <p:pic>
        <p:nvPicPr>
          <p:cNvPr id="25" name="PA-图片 24" descr="图片包含 游戏机&#10;&#10;描述已自动生成">
            <a:extLst>
              <a:ext uri="{FF2B5EF4-FFF2-40B4-BE49-F238E27FC236}">
                <a16:creationId xmlns:a16="http://schemas.microsoft.com/office/drawing/2014/main" id="{E5B1B1DC-C2BB-422C-A821-B7E30DDE390F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07615" y="3483286"/>
            <a:ext cx="3964729" cy="1730367"/>
          </a:xfrm>
          <a:prstGeom prst="rect">
            <a:avLst/>
          </a:prstGeom>
        </p:spPr>
      </p:pic>
      <p:pic>
        <p:nvPicPr>
          <p:cNvPr id="62" name="PA-图片 61" descr="图片包含 武器, 烟, 照片, 堆&#10;&#10;描述已自动生成">
            <a:extLst>
              <a:ext uri="{FF2B5EF4-FFF2-40B4-BE49-F238E27FC236}">
                <a16:creationId xmlns:a16="http://schemas.microsoft.com/office/drawing/2014/main" id="{2D678BBF-04E7-4A99-A034-931BEED84849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7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7073" y="3834942"/>
            <a:ext cx="3699620" cy="849108"/>
          </a:xfrm>
          <a:prstGeom prst="rect">
            <a:avLst/>
          </a:prstGeom>
        </p:spPr>
      </p:pic>
      <p:pic>
        <p:nvPicPr>
          <p:cNvPr id="63" name="PA-图片 62" descr="图片包含 游戏机&#10;&#10;描述已自动生成">
            <a:extLst>
              <a:ext uri="{FF2B5EF4-FFF2-40B4-BE49-F238E27FC236}">
                <a16:creationId xmlns:a16="http://schemas.microsoft.com/office/drawing/2014/main" id="{B4D4AC30-05A5-4E7E-BA15-A96089801130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44201" y="4471730"/>
            <a:ext cx="2623491" cy="1514782"/>
          </a:xfrm>
          <a:prstGeom prst="rect">
            <a:avLst/>
          </a:prstGeom>
        </p:spPr>
      </p:pic>
      <p:pic>
        <p:nvPicPr>
          <p:cNvPr id="83" name="PA-图片 82" descr="图片包含 游戏机&#10;&#10;描述已自动生成">
            <a:extLst>
              <a:ext uri="{FF2B5EF4-FFF2-40B4-BE49-F238E27FC236}">
                <a16:creationId xmlns:a16="http://schemas.microsoft.com/office/drawing/2014/main" id="{5E4BEBAA-81D0-4BDE-A019-3133A28918C8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7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07615" y="3483286"/>
            <a:ext cx="3964729" cy="1730367"/>
          </a:xfrm>
          <a:prstGeom prst="rect">
            <a:avLst/>
          </a:prstGeom>
        </p:spPr>
      </p:pic>
      <p:pic>
        <p:nvPicPr>
          <p:cNvPr id="90" name="PA-图片 89" descr="图片包含 游戏机&#10;&#10;描述已自动生成">
            <a:extLst>
              <a:ext uri="{FF2B5EF4-FFF2-40B4-BE49-F238E27FC236}">
                <a16:creationId xmlns:a16="http://schemas.microsoft.com/office/drawing/2014/main" id="{B00D825D-879E-48C3-B7AE-7A4F3BFDF0C9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4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092495" y="3954493"/>
            <a:ext cx="4484518" cy="2904073"/>
          </a:xfrm>
          <a:prstGeom prst="rect">
            <a:avLst/>
          </a:prstGeom>
        </p:spPr>
      </p:pic>
      <p:pic>
        <p:nvPicPr>
          <p:cNvPr id="14" name="PA-图片 13">
            <a:extLst>
              <a:ext uri="{FF2B5EF4-FFF2-40B4-BE49-F238E27FC236}">
                <a16:creationId xmlns:a16="http://schemas.microsoft.com/office/drawing/2014/main" id="{4DF64A45-D8E6-4C39-BAF6-8F6CABD9263C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7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20189" y="3100459"/>
            <a:ext cx="3312957" cy="4212686"/>
          </a:xfrm>
          <a:prstGeom prst="rect">
            <a:avLst/>
          </a:prstGeom>
        </p:spPr>
      </p:pic>
      <p:grpSp>
        <p:nvGrpSpPr>
          <p:cNvPr id="11" name="PA-组合 10">
            <a:extLst>
              <a:ext uri="{FF2B5EF4-FFF2-40B4-BE49-F238E27FC236}">
                <a16:creationId xmlns:a16="http://schemas.microsoft.com/office/drawing/2014/main" id="{81D88864-F24F-464D-A0DA-DFE8671C5F56}"/>
              </a:ext>
            </a:extLst>
          </p:cNvPr>
          <p:cNvGrpSpPr/>
          <p:nvPr>
            <p:custDataLst>
              <p:tags r:id="rId10"/>
            </p:custDataLst>
          </p:nvPr>
        </p:nvGrpSpPr>
        <p:grpSpPr>
          <a:xfrm>
            <a:off x="3260600" y="1974219"/>
            <a:ext cx="8478197" cy="1067560"/>
            <a:chOff x="3260600" y="1974219"/>
            <a:chExt cx="8478197" cy="1067560"/>
          </a:xfrm>
        </p:grpSpPr>
        <p:sp>
          <p:nvSpPr>
            <p:cNvPr id="64" name="PA-五边形 63">
              <a:extLst>
                <a:ext uri="{FF2B5EF4-FFF2-40B4-BE49-F238E27FC236}">
                  <a16:creationId xmlns:a16="http://schemas.microsoft.com/office/drawing/2014/main" id="{0ED4803F-A7F0-4924-A1D2-603A5B735175}"/>
                </a:ext>
              </a:extLst>
            </p:cNvPr>
            <p:cNvSpPr/>
            <p:nvPr>
              <p:custDataLst>
                <p:tags r:id="rId48"/>
              </p:custDataLst>
            </p:nvPr>
          </p:nvSpPr>
          <p:spPr>
            <a:xfrm>
              <a:off x="3266266" y="1974219"/>
              <a:ext cx="8472531" cy="953479"/>
            </a:xfrm>
            <a:prstGeom prst="homePlate">
              <a:avLst/>
            </a:prstGeom>
            <a:gradFill>
              <a:gsLst>
                <a:gs pos="0">
                  <a:schemeClr val="bg1">
                    <a:alpha val="1000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0" scaled="1"/>
            </a:gradFill>
            <a:ln>
              <a:gradFill flip="none" rotWithShape="1">
                <a:gsLst>
                  <a:gs pos="59000">
                    <a:srgbClr val="24762E">
                      <a:alpha val="0"/>
                    </a:srgbClr>
                  </a:gs>
                  <a:gs pos="100000">
                    <a:srgbClr val="B5E9BB">
                      <a:alpha val="50000"/>
                    </a:srgbClr>
                  </a:gs>
                </a:gsLst>
                <a:lin ang="0" scaled="1"/>
                <a:tileRect/>
              </a:gradFill>
            </a:ln>
            <a:effectLst>
              <a:outerShdw blurRad="25400" dist="12700" algn="l" rotWithShape="0">
                <a:schemeClr val="bg1">
                  <a:alpha val="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8" name="PA-五边形 67">
              <a:extLst>
                <a:ext uri="{FF2B5EF4-FFF2-40B4-BE49-F238E27FC236}">
                  <a16:creationId xmlns:a16="http://schemas.microsoft.com/office/drawing/2014/main" id="{1E382FE8-0EC4-4A0E-89D6-7D91B83B1FD3}"/>
                </a:ext>
              </a:extLst>
            </p:cNvPr>
            <p:cNvSpPr/>
            <p:nvPr>
              <p:custDataLst>
                <p:tags r:id="rId49"/>
              </p:custDataLst>
            </p:nvPr>
          </p:nvSpPr>
          <p:spPr>
            <a:xfrm>
              <a:off x="3260600" y="1974219"/>
              <a:ext cx="3758787" cy="953479"/>
            </a:xfrm>
            <a:prstGeom prst="homePlat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0" scaled="1"/>
            </a:gradFill>
            <a:ln>
              <a:gradFill flip="none" rotWithShape="1">
                <a:gsLst>
                  <a:gs pos="53000">
                    <a:srgbClr val="24762E">
                      <a:alpha val="0"/>
                    </a:srgbClr>
                  </a:gs>
                  <a:gs pos="100000">
                    <a:srgbClr val="24762E">
                      <a:alpha val="25000"/>
                    </a:srgbClr>
                  </a:gs>
                </a:gsLst>
                <a:lin ang="0" scaled="1"/>
                <a:tileRect/>
              </a:gradFill>
            </a:ln>
            <a:effectLst>
              <a:outerShdw blurRad="50800" dist="38100" algn="l" rotWithShape="0">
                <a:srgbClr val="24762E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6" name="PA-文本框 75">
              <a:extLst>
                <a:ext uri="{FF2B5EF4-FFF2-40B4-BE49-F238E27FC236}">
                  <a16:creationId xmlns:a16="http://schemas.microsoft.com/office/drawing/2014/main" id="{F4E714FB-EAC3-4864-80FF-307055397EFD}"/>
                </a:ext>
              </a:extLst>
            </p:cNvPr>
            <p:cNvSpPr txBox="1">
              <a:spLocks/>
            </p:cNvSpPr>
            <p:nvPr>
              <p:custDataLst>
                <p:tags r:id="rId50"/>
              </p:custDataLst>
            </p:nvPr>
          </p:nvSpPr>
          <p:spPr>
            <a:xfrm>
              <a:off x="7372744" y="2189380"/>
              <a:ext cx="3950264" cy="5231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切实提升巡视质量，我公司构建了</a:t>
              </a:r>
              <a:r>
                <a:rPr lang="zh-CN" altLang="en-US" sz="1200" dirty="0">
                  <a:solidFill>
                    <a:srgbClr val="257B30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无人机、直升机、在线监测、人工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巡视四位一体的立体化巡检模式</a:t>
              </a:r>
            </a:p>
          </p:txBody>
        </p:sp>
        <p:pic>
          <p:nvPicPr>
            <p:cNvPr id="79" name="PA-图片 78" descr="图片包含 游戏机&#10;&#10;描述已自动生成">
              <a:extLst>
                <a:ext uri="{FF2B5EF4-FFF2-40B4-BE49-F238E27FC236}">
                  <a16:creationId xmlns:a16="http://schemas.microsoft.com/office/drawing/2014/main" id="{AF1ADE18-53E0-4A90-821E-454F6C9AFEB1}"/>
                </a:ext>
              </a:extLst>
            </p:cNvPr>
            <p:cNvPicPr>
              <a:picLocks noChangeAspect="1"/>
            </p:cNvPicPr>
            <p:nvPr>
              <p:custDataLst>
                <p:tags r:id="rId51"/>
              </p:custDataLst>
            </p:nvPr>
          </p:nvPicPr>
          <p:blipFill>
            <a:blip r:embed="rId76" cstate="screen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34475" y="2395448"/>
              <a:ext cx="2481110" cy="646331"/>
            </a:xfrm>
            <a:prstGeom prst="rect">
              <a:avLst/>
            </a:prstGeom>
          </p:spPr>
        </p:pic>
        <p:sp>
          <p:nvSpPr>
            <p:cNvPr id="46" name="PA-文本框 45">
              <a:extLst>
                <a:ext uri="{FF2B5EF4-FFF2-40B4-BE49-F238E27FC236}">
                  <a16:creationId xmlns:a16="http://schemas.microsoft.com/office/drawing/2014/main" id="{F8AEEFCB-AFBC-46A2-865F-5034C9A44D3F}"/>
                </a:ext>
              </a:extLst>
            </p:cNvPr>
            <p:cNvSpPr txBox="1">
              <a:spLocks/>
            </p:cNvSpPr>
            <p:nvPr>
              <p:custDataLst>
                <p:tags r:id="rId52"/>
              </p:custDataLst>
            </p:nvPr>
          </p:nvSpPr>
          <p:spPr>
            <a:xfrm>
              <a:off x="3328856" y="2127793"/>
              <a:ext cx="3570755" cy="646331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24762E"/>
                  </a:solidFill>
                  <a:effectLst>
                    <a:outerShdw blurRad="50800" dist="38100" dir="2700000" algn="tl" rotWithShape="0">
                      <a:srgbClr val="24762E">
                        <a:alpha val="15000"/>
                      </a:srgbClr>
                    </a:outerShdw>
                    <a:reflection blurRad="6350" stA="55000" endA="300" endPos="20000" dir="5400000" sy="-100000" algn="bl" rotWithShape="0"/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1 </a:t>
              </a:r>
              <a:r>
                <a:rPr lang="zh-CN" altLang="en-US" dirty="0">
                  <a:solidFill>
                    <a:prstClr val="black"/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四位一体的立体化巡检模式</a:t>
              </a:r>
            </a:p>
          </p:txBody>
        </p:sp>
      </p:grpSp>
      <p:grpSp>
        <p:nvGrpSpPr>
          <p:cNvPr id="12" name="PA-组合 11">
            <a:extLst>
              <a:ext uri="{FF2B5EF4-FFF2-40B4-BE49-F238E27FC236}">
                <a16:creationId xmlns:a16="http://schemas.microsoft.com/office/drawing/2014/main" id="{16F7E06D-CF5D-4F55-BB78-1C5F6BE223DB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>
            <a:off x="3260600" y="2644817"/>
            <a:ext cx="8478197" cy="1386255"/>
            <a:chOff x="3260600" y="2644817"/>
            <a:chExt cx="8478197" cy="1386255"/>
          </a:xfrm>
        </p:grpSpPr>
        <p:pic>
          <p:nvPicPr>
            <p:cNvPr id="52" name="PA-图片 51" descr="图片包含 游戏机&#10;&#10;描述已自动生成">
              <a:extLst>
                <a:ext uri="{FF2B5EF4-FFF2-40B4-BE49-F238E27FC236}">
                  <a16:creationId xmlns:a16="http://schemas.microsoft.com/office/drawing/2014/main" id="{D8F98328-8901-461A-B1B8-68CA85D85A03}"/>
                </a:ext>
              </a:extLst>
            </p:cNvPr>
            <p:cNvPicPr>
              <a:picLocks noChangeAspect="1"/>
            </p:cNvPicPr>
            <p:nvPr>
              <p:custDataLst>
                <p:tags r:id="rId42"/>
              </p:custDataLst>
            </p:nvPr>
          </p:nvPicPr>
          <p:blipFill>
            <a:blip r:embed="rId76" cstate="screen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44029" y="2644817"/>
              <a:ext cx="2481110" cy="646331"/>
            </a:xfrm>
            <a:prstGeom prst="rect">
              <a:avLst/>
            </a:prstGeom>
          </p:spPr>
        </p:pic>
        <p:sp>
          <p:nvSpPr>
            <p:cNvPr id="65" name="PA-五边形 64">
              <a:extLst>
                <a:ext uri="{FF2B5EF4-FFF2-40B4-BE49-F238E27FC236}">
                  <a16:creationId xmlns:a16="http://schemas.microsoft.com/office/drawing/2014/main" id="{6A466A44-D80F-491E-9E3E-9138751FB471}"/>
                </a:ext>
              </a:extLst>
            </p:cNvPr>
            <p:cNvSpPr/>
            <p:nvPr>
              <p:custDataLst>
                <p:tags r:id="rId43"/>
              </p:custDataLst>
            </p:nvPr>
          </p:nvSpPr>
          <p:spPr>
            <a:xfrm>
              <a:off x="3266266" y="3077593"/>
              <a:ext cx="8472531" cy="953479"/>
            </a:xfrm>
            <a:prstGeom prst="homePlate">
              <a:avLst/>
            </a:prstGeom>
            <a:gradFill>
              <a:gsLst>
                <a:gs pos="0">
                  <a:schemeClr val="bg1">
                    <a:alpha val="1000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0" scaled="1"/>
            </a:gradFill>
            <a:ln>
              <a:gradFill flip="none" rotWithShape="1">
                <a:gsLst>
                  <a:gs pos="59000">
                    <a:srgbClr val="24762E">
                      <a:alpha val="0"/>
                    </a:srgbClr>
                  </a:gs>
                  <a:gs pos="100000">
                    <a:srgbClr val="B5E9BB">
                      <a:alpha val="50000"/>
                    </a:srgbClr>
                  </a:gs>
                </a:gsLst>
                <a:lin ang="0" scaled="1"/>
                <a:tileRect/>
              </a:gradFill>
            </a:ln>
            <a:effectLst>
              <a:outerShdw blurRad="25400" dist="12700" algn="l" rotWithShape="0">
                <a:schemeClr val="bg1">
                  <a:alpha val="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9" name="PA-五边形 68">
              <a:extLst>
                <a:ext uri="{FF2B5EF4-FFF2-40B4-BE49-F238E27FC236}">
                  <a16:creationId xmlns:a16="http://schemas.microsoft.com/office/drawing/2014/main" id="{F0CEFE27-6B1F-4E4B-9759-A6BF47C56C9B}"/>
                </a:ext>
              </a:extLst>
            </p:cNvPr>
            <p:cNvSpPr/>
            <p:nvPr>
              <p:custDataLst>
                <p:tags r:id="rId44"/>
              </p:custDataLst>
            </p:nvPr>
          </p:nvSpPr>
          <p:spPr>
            <a:xfrm>
              <a:off x="3260600" y="3077593"/>
              <a:ext cx="3758787" cy="953479"/>
            </a:xfrm>
            <a:prstGeom prst="homePlat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0" scaled="1"/>
            </a:gradFill>
            <a:ln>
              <a:gradFill flip="none" rotWithShape="1">
                <a:gsLst>
                  <a:gs pos="53000">
                    <a:srgbClr val="24762E">
                      <a:alpha val="0"/>
                    </a:srgbClr>
                  </a:gs>
                  <a:gs pos="100000">
                    <a:srgbClr val="24762E">
                      <a:alpha val="25000"/>
                    </a:srgbClr>
                  </a:gs>
                </a:gsLst>
                <a:lin ang="0" scaled="1"/>
                <a:tileRect/>
              </a:gradFill>
            </a:ln>
            <a:effectLst>
              <a:outerShdw blurRad="50800" dist="38100" algn="l" rotWithShape="0">
                <a:srgbClr val="24762E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7" name="PA-文本框 76">
              <a:extLst>
                <a:ext uri="{FF2B5EF4-FFF2-40B4-BE49-F238E27FC236}">
                  <a16:creationId xmlns:a16="http://schemas.microsoft.com/office/drawing/2014/main" id="{846177F8-29B0-48E7-837F-B41EB5571337}"/>
                </a:ext>
              </a:extLst>
            </p:cNvPr>
            <p:cNvSpPr txBox="1">
              <a:spLocks/>
            </p:cNvSpPr>
            <p:nvPr>
              <p:custDataLst>
                <p:tags r:id="rId45"/>
              </p:custDataLst>
            </p:nvPr>
          </p:nvSpPr>
          <p:spPr>
            <a:xfrm>
              <a:off x="7372744" y="3181954"/>
              <a:ext cx="3950264" cy="7447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开展各类巡视共</a:t>
              </a:r>
              <a:r>
                <a:rPr lang="en-US" altLang="zh-CN" sz="1200" dirty="0">
                  <a:solidFill>
                    <a:srgbClr val="257B30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14.1</a:t>
              </a:r>
              <a:r>
                <a:rPr lang="zh-CN" altLang="en-US" sz="1200" dirty="0">
                  <a:solidFill>
                    <a:srgbClr val="257B30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万</a:t>
              </a: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公里，累计发现缺陷</a:t>
              </a:r>
              <a:r>
                <a:rPr lang="en-US" altLang="zh-CN" sz="1200" dirty="0">
                  <a:solidFill>
                    <a:srgbClr val="257B30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23898</a:t>
              </a:r>
              <a:r>
                <a:rPr lang="zh-CN" altLang="en-US" sz="1200" dirty="0">
                  <a:solidFill>
                    <a:srgbClr val="257B30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条</a:t>
              </a: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，其中人工巡视</a:t>
              </a:r>
              <a:r>
                <a:rPr lang="en-US" altLang="zh-CN" sz="1200" dirty="0">
                  <a:solidFill>
                    <a:srgbClr val="257B30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12.7</a:t>
              </a:r>
              <a:r>
                <a:rPr lang="zh-CN" altLang="en-US" sz="1200" dirty="0">
                  <a:solidFill>
                    <a:srgbClr val="257B30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万</a:t>
              </a: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公里，无人机巡视</a:t>
              </a:r>
              <a:r>
                <a:rPr lang="en-US" altLang="zh-CN" sz="1200" dirty="0">
                  <a:solidFill>
                    <a:srgbClr val="257B30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8005</a:t>
              </a:r>
              <a:r>
                <a:rPr lang="zh-CN" altLang="en-US" sz="1200" dirty="0">
                  <a:solidFill>
                    <a:srgbClr val="257B30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公里</a:t>
              </a: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，直升机巡视</a:t>
              </a:r>
              <a:r>
                <a:rPr lang="en-US" altLang="zh-CN" sz="1200" dirty="0">
                  <a:solidFill>
                    <a:srgbClr val="257B30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4401</a:t>
              </a:r>
              <a:r>
                <a:rPr lang="zh-CN" altLang="en-US" sz="1200" dirty="0">
                  <a:solidFill>
                    <a:srgbClr val="257B30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公里</a:t>
              </a: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，无人机点云扫描</a:t>
              </a:r>
              <a:r>
                <a:rPr lang="en-US" altLang="zh-CN" sz="1200" dirty="0">
                  <a:solidFill>
                    <a:srgbClr val="257B30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1894</a:t>
              </a:r>
              <a:r>
                <a:rPr lang="zh-CN" altLang="en-US" sz="1200" dirty="0">
                  <a:solidFill>
                    <a:srgbClr val="257B30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公里</a:t>
              </a:r>
            </a:p>
          </p:txBody>
        </p:sp>
        <p:pic>
          <p:nvPicPr>
            <p:cNvPr id="88" name="PA-图片 87" descr="图片包含 游戏机&#10;&#10;描述已自动生成">
              <a:extLst>
                <a:ext uri="{FF2B5EF4-FFF2-40B4-BE49-F238E27FC236}">
                  <a16:creationId xmlns:a16="http://schemas.microsoft.com/office/drawing/2014/main" id="{5C9BB6D5-A388-4540-A66C-66B25EA91122}"/>
                </a:ext>
              </a:extLst>
            </p:cNvPr>
            <p:cNvPicPr>
              <a:picLocks noChangeAspect="1"/>
            </p:cNvPicPr>
            <p:nvPr>
              <p:custDataLst>
                <p:tags r:id="rId46"/>
              </p:custDataLst>
            </p:nvPr>
          </p:nvPicPr>
          <p:blipFill>
            <a:blip r:embed="rId76" cstate="screen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44029" y="2644817"/>
              <a:ext cx="2481110" cy="646331"/>
            </a:xfrm>
            <a:prstGeom prst="rect">
              <a:avLst/>
            </a:prstGeom>
          </p:spPr>
        </p:pic>
        <p:sp>
          <p:nvSpPr>
            <p:cNvPr id="47" name="PA-文本框 46">
              <a:extLst>
                <a:ext uri="{FF2B5EF4-FFF2-40B4-BE49-F238E27FC236}">
                  <a16:creationId xmlns:a16="http://schemas.microsoft.com/office/drawing/2014/main" id="{1332F3B0-3C88-46E3-A479-4C50F7480DB5}"/>
                </a:ext>
              </a:extLst>
            </p:cNvPr>
            <p:cNvSpPr txBox="1">
              <a:spLocks/>
            </p:cNvSpPr>
            <p:nvPr>
              <p:custDataLst>
                <p:tags r:id="rId47"/>
              </p:custDataLst>
            </p:nvPr>
          </p:nvSpPr>
          <p:spPr>
            <a:xfrm>
              <a:off x="3328856" y="3231167"/>
              <a:ext cx="4185999" cy="646331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24762E"/>
                  </a:solidFill>
                  <a:effectLst>
                    <a:outerShdw blurRad="50800" dist="38100" dir="2700000" algn="tl" rotWithShape="0">
                      <a:srgbClr val="24762E">
                        <a:alpha val="15000"/>
                      </a:srgbClr>
                    </a:outerShdw>
                    <a:reflection blurRad="6350" stA="17000" endPos="22000" dir="5400000" sy="-100000" algn="bl" rotWithShape="0"/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2</a:t>
              </a:r>
              <a:r>
                <a:rPr kumimoji="0" lang="en-US" altLang="zh-CN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24762E"/>
                  </a:solidFill>
                  <a:effectLst>
                    <a:outerShdw blurRad="50800" dist="38100" dir="2700000" algn="tl" rotWithShape="0">
                      <a:srgbClr val="24762E">
                        <a:alpha val="15000"/>
                      </a:srgbClr>
                    </a:outerShdw>
                    <a:reflection blurRad="6350" stA="17000" endPos="22000" dir="5400000" sy="-100000" algn="bl" rotWithShape="0"/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 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2020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年各类巡视数据详情</a:t>
              </a:r>
            </a:p>
          </p:txBody>
        </p:sp>
      </p:grpSp>
      <p:pic>
        <p:nvPicPr>
          <p:cNvPr id="51" name="PA-图片 50" descr="图片包含 游戏机&#10;&#10;描述已自动生成">
            <a:extLst>
              <a:ext uri="{FF2B5EF4-FFF2-40B4-BE49-F238E27FC236}">
                <a16:creationId xmlns:a16="http://schemas.microsoft.com/office/drawing/2014/main" id="{5220CF96-41D8-4C0D-9F93-5D270B6A4ABC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7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0501" y="3518588"/>
            <a:ext cx="2481110" cy="1082856"/>
          </a:xfrm>
          <a:prstGeom prst="rect">
            <a:avLst/>
          </a:prstGeom>
        </p:spPr>
      </p:pic>
      <p:pic>
        <p:nvPicPr>
          <p:cNvPr id="78" name="PA-图片 77" descr="图片包含 游戏机&#10;&#10;描述已自动生成">
            <a:extLst>
              <a:ext uri="{FF2B5EF4-FFF2-40B4-BE49-F238E27FC236}">
                <a16:creationId xmlns:a16="http://schemas.microsoft.com/office/drawing/2014/main" id="{3E2F8F6D-9CC6-422B-8594-531463A14F7E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7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0501" y="3518588"/>
            <a:ext cx="2481110" cy="1082856"/>
          </a:xfrm>
          <a:prstGeom prst="rect">
            <a:avLst/>
          </a:prstGeom>
        </p:spPr>
      </p:pic>
      <p:pic>
        <p:nvPicPr>
          <p:cNvPr id="93" name="PA-图片 92" descr="timg (2)">
            <a:extLst>
              <a:ext uri="{FF2B5EF4-FFF2-40B4-BE49-F238E27FC236}">
                <a16:creationId xmlns:a16="http://schemas.microsoft.com/office/drawing/2014/main" id="{C8CAAA1A-A1D1-4AF5-B34F-1620E99EE1C2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78" cstate="screen">
            <a:clrChange>
              <a:clrFrom>
                <a:srgbClr val="6A8CB2">
                  <a:alpha val="100000"/>
                </a:srgbClr>
              </a:clrFrom>
              <a:clrTo>
                <a:srgbClr val="6A8CB2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8833" y="2323074"/>
            <a:ext cx="894630" cy="358257"/>
          </a:xfrm>
          <a:prstGeom prst="rect">
            <a:avLst/>
          </a:prstGeom>
        </p:spPr>
      </p:pic>
      <p:pic>
        <p:nvPicPr>
          <p:cNvPr id="16" name="PA-图片 15">
            <a:extLst>
              <a:ext uri="{FF2B5EF4-FFF2-40B4-BE49-F238E27FC236}">
                <a16:creationId xmlns:a16="http://schemas.microsoft.com/office/drawing/2014/main" id="{A65084E4-8B60-4690-A4DF-6D288C67FBD5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7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7619" y="2826638"/>
            <a:ext cx="696592" cy="478701"/>
          </a:xfrm>
          <a:prstGeom prst="rect">
            <a:avLst/>
          </a:prstGeom>
        </p:spPr>
      </p:pic>
      <p:pic>
        <p:nvPicPr>
          <p:cNvPr id="17" name="PA-图片 16">
            <a:extLst>
              <a:ext uri="{FF2B5EF4-FFF2-40B4-BE49-F238E27FC236}">
                <a16:creationId xmlns:a16="http://schemas.microsoft.com/office/drawing/2014/main" id="{AB49073A-E795-4363-B38E-614D9F7A16D8}"/>
              </a:ext>
            </a:extLst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80" cstate="screen">
            <a:clrChange>
              <a:clrFrom>
                <a:srgbClr val="E6E6E6"/>
              </a:clrFrom>
              <a:clrTo>
                <a:srgbClr val="E6E6E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3393" y="3506466"/>
            <a:ext cx="882113" cy="885774"/>
          </a:xfrm>
          <a:prstGeom prst="rect">
            <a:avLst/>
          </a:prstGeom>
        </p:spPr>
      </p:pic>
      <p:pic>
        <p:nvPicPr>
          <p:cNvPr id="74" name="PA-图片 73" descr="图片包含 游戏机&#10;&#10;描述已自动生成">
            <a:extLst>
              <a:ext uri="{FF2B5EF4-FFF2-40B4-BE49-F238E27FC236}">
                <a16:creationId xmlns:a16="http://schemas.microsoft.com/office/drawing/2014/main" id="{B8AD8699-84A4-4CB6-A063-2945B0593A11}"/>
              </a:ext>
            </a:extLst>
          </p:cNvPr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8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20989" y="5455865"/>
            <a:ext cx="3563547" cy="1435367"/>
          </a:xfrm>
          <a:prstGeom prst="rect">
            <a:avLst/>
          </a:prstGeom>
        </p:spPr>
      </p:pic>
      <p:pic>
        <p:nvPicPr>
          <p:cNvPr id="82" name="PA-图片 81" descr="图片包含 游戏机&#10;&#10;描述已自动生成">
            <a:extLst>
              <a:ext uri="{FF2B5EF4-FFF2-40B4-BE49-F238E27FC236}">
                <a16:creationId xmlns:a16="http://schemas.microsoft.com/office/drawing/2014/main" id="{C5112EAF-A70A-4134-89B6-C80525374A00}"/>
              </a:ext>
            </a:extLst>
          </p:cNvPr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7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82224" y="5308366"/>
            <a:ext cx="3964729" cy="1730367"/>
          </a:xfrm>
          <a:prstGeom prst="rect">
            <a:avLst/>
          </a:prstGeom>
        </p:spPr>
      </p:pic>
      <p:pic>
        <p:nvPicPr>
          <p:cNvPr id="84" name="PA-图片 83" descr="图片包含 游戏机&#10;&#10;描述已自动生成">
            <a:extLst>
              <a:ext uri="{FF2B5EF4-FFF2-40B4-BE49-F238E27FC236}">
                <a16:creationId xmlns:a16="http://schemas.microsoft.com/office/drawing/2014/main" id="{8039631F-244E-47B0-AE32-48BC7AD7E31A}"/>
              </a:ext>
            </a:extLst>
          </p:cNvPr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7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649" y="5842194"/>
            <a:ext cx="3964729" cy="1730367"/>
          </a:xfrm>
          <a:prstGeom prst="rect">
            <a:avLst/>
          </a:prstGeom>
        </p:spPr>
      </p:pic>
      <p:pic>
        <p:nvPicPr>
          <p:cNvPr id="85" name="PA-图片 84" descr="图片包含 游戏机&#10;&#10;描述已自动生成">
            <a:extLst>
              <a:ext uri="{FF2B5EF4-FFF2-40B4-BE49-F238E27FC236}">
                <a16:creationId xmlns:a16="http://schemas.microsoft.com/office/drawing/2014/main" id="{424420BA-D8A0-4C14-A381-710BC65F7956}"/>
              </a:ext>
            </a:extLst>
          </p:cNvPr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7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3677" y="5816028"/>
            <a:ext cx="3964729" cy="1730367"/>
          </a:xfrm>
          <a:prstGeom prst="rect">
            <a:avLst/>
          </a:prstGeom>
        </p:spPr>
      </p:pic>
      <p:pic>
        <p:nvPicPr>
          <p:cNvPr id="87" name="PA-图片 86" descr="图片包含 游戏机&#10;&#10;描述已自动生成">
            <a:extLst>
              <a:ext uri="{FF2B5EF4-FFF2-40B4-BE49-F238E27FC236}">
                <a16:creationId xmlns:a16="http://schemas.microsoft.com/office/drawing/2014/main" id="{53CB2F33-01AB-4ABF-8DA0-E8461481905A}"/>
              </a:ext>
            </a:extLst>
          </p:cNvPr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7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5030" y="5656722"/>
            <a:ext cx="3964729" cy="1730367"/>
          </a:xfrm>
          <a:prstGeom prst="rect">
            <a:avLst/>
          </a:prstGeom>
        </p:spPr>
      </p:pic>
      <p:grpSp>
        <p:nvGrpSpPr>
          <p:cNvPr id="13" name="PA-组合 12">
            <a:extLst>
              <a:ext uri="{FF2B5EF4-FFF2-40B4-BE49-F238E27FC236}">
                <a16:creationId xmlns:a16="http://schemas.microsoft.com/office/drawing/2014/main" id="{350FAB9F-0F1C-4544-8C18-E305F25D6BB0}"/>
              </a:ext>
            </a:extLst>
          </p:cNvPr>
          <p:cNvGrpSpPr/>
          <p:nvPr>
            <p:custDataLst>
              <p:tags r:id="rId22"/>
            </p:custDataLst>
          </p:nvPr>
        </p:nvGrpSpPr>
        <p:grpSpPr>
          <a:xfrm>
            <a:off x="3082505" y="4180966"/>
            <a:ext cx="8656292" cy="1303802"/>
            <a:chOff x="3082505" y="4180966"/>
            <a:chExt cx="8656292" cy="1303802"/>
          </a:xfrm>
        </p:grpSpPr>
        <p:pic>
          <p:nvPicPr>
            <p:cNvPr id="80" name="PA-图片 79" descr="图片包含 游戏机&#10;&#10;描述已自动生成">
              <a:extLst>
                <a:ext uri="{FF2B5EF4-FFF2-40B4-BE49-F238E27FC236}">
                  <a16:creationId xmlns:a16="http://schemas.microsoft.com/office/drawing/2014/main" id="{05157395-2581-425C-9430-E74959A3CDCE}"/>
                </a:ext>
              </a:extLst>
            </p:cNvPr>
            <p:cNvPicPr>
              <a:picLocks noChangeAspect="1"/>
            </p:cNvPicPr>
            <p:nvPr>
              <p:custDataLst>
                <p:tags r:id="rId35"/>
              </p:custDataLst>
            </p:nvPr>
          </p:nvPicPr>
          <p:blipFill>
            <a:blip r:embed="rId8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82505" y="4695690"/>
              <a:ext cx="2024192" cy="789078"/>
            </a:xfrm>
            <a:prstGeom prst="rect">
              <a:avLst/>
            </a:prstGeom>
          </p:spPr>
        </p:pic>
        <p:sp>
          <p:nvSpPr>
            <p:cNvPr id="67" name="PA-五边形 66">
              <a:extLst>
                <a:ext uri="{FF2B5EF4-FFF2-40B4-BE49-F238E27FC236}">
                  <a16:creationId xmlns:a16="http://schemas.microsoft.com/office/drawing/2014/main" id="{70AB19CE-6182-460F-B06A-D6F0F929E1DC}"/>
                </a:ext>
              </a:extLst>
            </p:cNvPr>
            <p:cNvSpPr/>
            <p:nvPr>
              <p:custDataLst>
                <p:tags r:id="rId36"/>
              </p:custDataLst>
            </p:nvPr>
          </p:nvSpPr>
          <p:spPr>
            <a:xfrm>
              <a:off x="3266266" y="4180966"/>
              <a:ext cx="8472531" cy="953479"/>
            </a:xfrm>
            <a:prstGeom prst="homePlate">
              <a:avLst/>
            </a:prstGeom>
            <a:gradFill>
              <a:gsLst>
                <a:gs pos="0">
                  <a:schemeClr val="bg1">
                    <a:alpha val="1000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0" scaled="1"/>
            </a:gradFill>
            <a:ln>
              <a:gradFill flip="none" rotWithShape="1">
                <a:gsLst>
                  <a:gs pos="59000">
                    <a:srgbClr val="24762E">
                      <a:alpha val="0"/>
                    </a:srgbClr>
                  </a:gs>
                  <a:gs pos="100000">
                    <a:srgbClr val="B5E9BB">
                      <a:alpha val="50000"/>
                    </a:srgbClr>
                  </a:gs>
                </a:gsLst>
                <a:lin ang="0" scaled="1"/>
                <a:tileRect/>
              </a:gradFill>
            </a:ln>
            <a:effectLst>
              <a:outerShdw blurRad="25400" dist="12700" algn="l" rotWithShape="0">
                <a:schemeClr val="bg1">
                  <a:alpha val="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5" name="PA-文本框 74">
              <a:extLst>
                <a:ext uri="{FF2B5EF4-FFF2-40B4-BE49-F238E27FC236}">
                  <a16:creationId xmlns:a16="http://schemas.microsoft.com/office/drawing/2014/main" id="{0306E05A-4104-4BCA-809C-220D87FF184A}"/>
                </a:ext>
              </a:extLst>
            </p:cNvPr>
            <p:cNvSpPr txBox="1">
              <a:spLocks/>
            </p:cNvSpPr>
            <p:nvPr>
              <p:custDataLst>
                <p:tags r:id="rId37"/>
              </p:custDataLst>
            </p:nvPr>
          </p:nvSpPr>
          <p:spPr>
            <a:xfrm>
              <a:off x="7372743" y="4396127"/>
              <a:ext cx="3964729" cy="5231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无人机巡视及点云扫描总量均居</a:t>
              </a:r>
              <a:r>
                <a:rPr lang="zh-CN" altLang="en-US" sz="1200" dirty="0">
                  <a:solidFill>
                    <a:srgbClr val="257B30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全疆第一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并首次实现无人机自主巡航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-S R" panose="00020600040101010101" pitchFamily="18" charset="-122"/>
                <a:ea typeface="OPPOSans-S R" panose="00020600040101010101" pitchFamily="18" charset="-122"/>
                <a:cs typeface="OPPOSans-S R" panose="00020600040101010101" pitchFamily="18" charset="-122"/>
                <a:sym typeface="OPPOSans-S R" panose="00020600040101010101" pitchFamily="18" charset="-122"/>
              </a:endParaRPr>
            </a:p>
          </p:txBody>
        </p:sp>
        <p:sp>
          <p:nvSpPr>
            <p:cNvPr id="70" name="PA-五边形 69">
              <a:extLst>
                <a:ext uri="{FF2B5EF4-FFF2-40B4-BE49-F238E27FC236}">
                  <a16:creationId xmlns:a16="http://schemas.microsoft.com/office/drawing/2014/main" id="{586F0F75-A3B6-426E-9A52-3CC9F6ABD0B9}"/>
                </a:ext>
              </a:extLst>
            </p:cNvPr>
            <p:cNvSpPr/>
            <p:nvPr>
              <p:custDataLst>
                <p:tags r:id="rId38"/>
              </p:custDataLst>
            </p:nvPr>
          </p:nvSpPr>
          <p:spPr>
            <a:xfrm>
              <a:off x="3260600" y="4180966"/>
              <a:ext cx="3758787" cy="953479"/>
            </a:xfrm>
            <a:prstGeom prst="homePlat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0" scaled="1"/>
            </a:gradFill>
            <a:ln>
              <a:gradFill flip="none" rotWithShape="1">
                <a:gsLst>
                  <a:gs pos="53000">
                    <a:srgbClr val="24762E">
                      <a:alpha val="0"/>
                    </a:srgbClr>
                  </a:gs>
                  <a:gs pos="100000">
                    <a:srgbClr val="24762E">
                      <a:alpha val="25000"/>
                    </a:srgbClr>
                  </a:gs>
                </a:gsLst>
                <a:lin ang="0" scaled="1"/>
                <a:tileRect/>
              </a:gradFill>
            </a:ln>
            <a:effectLst>
              <a:outerShdw blurRad="50800" dist="38100" algn="l" rotWithShape="0">
                <a:srgbClr val="24762E">
                  <a:alpha val="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" name="PA-文本框 44">
              <a:extLst>
                <a:ext uri="{FF2B5EF4-FFF2-40B4-BE49-F238E27FC236}">
                  <a16:creationId xmlns:a16="http://schemas.microsoft.com/office/drawing/2014/main" id="{A5CD037F-0108-44F5-8BFC-1FAC40716AF8}"/>
                </a:ext>
              </a:extLst>
            </p:cNvPr>
            <p:cNvSpPr txBox="1">
              <a:spLocks/>
            </p:cNvSpPr>
            <p:nvPr>
              <p:custDataLst>
                <p:tags r:id="rId39"/>
              </p:custDataLst>
            </p:nvPr>
          </p:nvSpPr>
          <p:spPr>
            <a:xfrm>
              <a:off x="3328856" y="4334540"/>
              <a:ext cx="3570755" cy="646331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24762E"/>
                  </a:solidFill>
                  <a:effectLst>
                    <a:outerShdw blurRad="50800" dist="38100" dir="2700000" algn="tl" rotWithShape="0">
                      <a:srgbClr val="24762E">
                        <a:alpha val="15000"/>
                      </a:srgbClr>
                    </a:outerShdw>
                    <a:reflection blurRad="6350" stA="17000" endPos="22000" dir="5400000" sy="-100000" algn="bl" rotWithShape="0"/>
                  </a:effectLst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3</a:t>
              </a:r>
              <a:r>
                <a:rPr lang="zh-CN" altLang="zh-CN" dirty="0">
                  <a:solidFill>
                    <a:prstClr val="black"/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</a:rPr>
                <a:t>无人机巡视</a:t>
              </a:r>
              <a:r>
                <a:rPr lang="en-US" altLang="zh-CN" dirty="0">
                  <a:solidFill>
                    <a:prstClr val="black"/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</a:rPr>
                <a:t>/</a:t>
              </a:r>
              <a:r>
                <a:rPr lang="zh-CN" altLang="zh-CN" dirty="0">
                  <a:solidFill>
                    <a:prstClr val="black"/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</a:rPr>
                <a:t>点云扫描</a:t>
              </a:r>
              <a:r>
                <a:rPr lang="zh-CN" altLang="en-US" dirty="0">
                  <a:solidFill>
                    <a:prstClr val="black"/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</a:rPr>
                <a:t>总量</a:t>
              </a:r>
              <a:endParaRPr lang="zh-CN" altLang="en-US" dirty="0">
                <a:solidFill>
                  <a:prstClr val="black"/>
                </a:solidFill>
                <a:latin typeface="OPPOSans-S R" panose="00020600040101010101" pitchFamily="18" charset="-122"/>
                <a:ea typeface="OPPOSans-S R" panose="00020600040101010101" pitchFamily="18" charset="-122"/>
                <a:cs typeface="OPPOSans-S R" panose="00020600040101010101" pitchFamily="18" charset="-122"/>
                <a:sym typeface="OPPOSans-S R" panose="00020600040101010101" pitchFamily="18" charset="-122"/>
              </a:endParaRPr>
            </a:p>
          </p:txBody>
        </p:sp>
        <p:pic>
          <p:nvPicPr>
            <p:cNvPr id="66" name="PA-图片 65" descr="图片包含 游戏机&#10;&#10;描述已自动生成">
              <a:extLst>
                <a:ext uri="{FF2B5EF4-FFF2-40B4-BE49-F238E27FC236}">
                  <a16:creationId xmlns:a16="http://schemas.microsoft.com/office/drawing/2014/main" id="{E4FABF16-D6A0-43C8-B02C-ADB986FA5DA8}"/>
                </a:ext>
              </a:extLst>
            </p:cNvPr>
            <p:cNvPicPr>
              <a:picLocks noChangeAspect="1"/>
            </p:cNvPicPr>
            <p:nvPr>
              <p:custDataLst>
                <p:tags r:id="rId40"/>
              </p:custDataLst>
            </p:nvPr>
          </p:nvPicPr>
          <p:blipFill>
            <a:blip r:embed="rId8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82773" y="4907003"/>
              <a:ext cx="1380163" cy="555918"/>
            </a:xfrm>
            <a:prstGeom prst="rect">
              <a:avLst/>
            </a:prstGeom>
          </p:spPr>
        </p:pic>
        <p:pic>
          <p:nvPicPr>
            <p:cNvPr id="89" name="PA-图片 88" descr="图片包含 游戏机&#10;&#10;描述已自动生成">
              <a:extLst>
                <a:ext uri="{FF2B5EF4-FFF2-40B4-BE49-F238E27FC236}">
                  <a16:creationId xmlns:a16="http://schemas.microsoft.com/office/drawing/2014/main" id="{ACDA02A6-85BE-470F-9EA0-7EF4BF4C7FDE}"/>
                </a:ext>
              </a:extLst>
            </p:cNvPr>
            <p:cNvPicPr>
              <a:picLocks noChangeAspect="1"/>
            </p:cNvPicPr>
            <p:nvPr>
              <p:custDataLst>
                <p:tags r:id="rId41"/>
              </p:custDataLst>
            </p:nvPr>
          </p:nvPicPr>
          <p:blipFill>
            <a:blip r:embed="rId8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82773" y="4917107"/>
              <a:ext cx="1380163" cy="555918"/>
            </a:xfrm>
            <a:prstGeom prst="rect">
              <a:avLst/>
            </a:prstGeom>
          </p:spPr>
        </p:pic>
      </p:grpSp>
      <p:pic>
        <p:nvPicPr>
          <p:cNvPr id="91" name="PA-图片 90" descr="图片包含 游戏机&#10;&#10;描述已自动生成">
            <a:extLst>
              <a:ext uri="{FF2B5EF4-FFF2-40B4-BE49-F238E27FC236}">
                <a16:creationId xmlns:a16="http://schemas.microsoft.com/office/drawing/2014/main" id="{E7120FE6-8680-45C5-AB2D-E7E0481805F1}"/>
              </a:ext>
            </a:extLst>
          </p:cNvPr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7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5079" y="5663921"/>
            <a:ext cx="3964729" cy="1730367"/>
          </a:xfrm>
          <a:prstGeom prst="rect">
            <a:avLst/>
          </a:prstGeom>
        </p:spPr>
      </p:pic>
      <p:pic>
        <p:nvPicPr>
          <p:cNvPr id="92" name="PA-图片 91" descr="图片包含 游戏机&#10;&#10;描述已自动生成">
            <a:extLst>
              <a:ext uri="{FF2B5EF4-FFF2-40B4-BE49-F238E27FC236}">
                <a16:creationId xmlns:a16="http://schemas.microsoft.com/office/drawing/2014/main" id="{576A6166-77C4-4AA5-9BDB-85A7A3176C3A}"/>
              </a:ext>
            </a:extLst>
          </p:cNvPr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7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0571" y="5620499"/>
            <a:ext cx="3964729" cy="1730367"/>
          </a:xfrm>
          <a:prstGeom prst="rect">
            <a:avLst/>
          </a:prstGeom>
        </p:spPr>
      </p:pic>
      <p:pic>
        <p:nvPicPr>
          <p:cNvPr id="86" name="PA-图片 85" descr="图片包含 游戏机&#10;&#10;描述已自动生成">
            <a:extLst>
              <a:ext uri="{FF2B5EF4-FFF2-40B4-BE49-F238E27FC236}">
                <a16:creationId xmlns:a16="http://schemas.microsoft.com/office/drawing/2014/main" id="{259EA4FD-BB81-4438-A376-05004669DA68}"/>
              </a:ext>
            </a:extLst>
          </p:cNvPr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7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4450" y="5128766"/>
            <a:ext cx="3964729" cy="1730367"/>
          </a:xfrm>
          <a:prstGeom prst="rect">
            <a:avLst/>
          </a:prstGeom>
        </p:spPr>
      </p:pic>
      <p:pic>
        <p:nvPicPr>
          <p:cNvPr id="81" name="PA-图片 80" descr="图片包含 游戏机&#10;&#10;描述已自动生成">
            <a:extLst>
              <a:ext uri="{FF2B5EF4-FFF2-40B4-BE49-F238E27FC236}">
                <a16:creationId xmlns:a16="http://schemas.microsoft.com/office/drawing/2014/main" id="{16D2983D-3CF1-4D63-9297-267CFB83D60D}"/>
              </a:ext>
            </a:extLst>
          </p:cNvPr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8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3336" y="3894775"/>
            <a:ext cx="2481110" cy="567665"/>
          </a:xfrm>
          <a:prstGeom prst="rect">
            <a:avLst/>
          </a:prstGeom>
        </p:spPr>
      </p:pic>
      <p:grpSp>
        <p:nvGrpSpPr>
          <p:cNvPr id="115" name="PA-组合 114">
            <a:extLst>
              <a:ext uri="{FF2B5EF4-FFF2-40B4-BE49-F238E27FC236}">
                <a16:creationId xmlns:a16="http://schemas.microsoft.com/office/drawing/2014/main" id="{A6369EBB-3AAC-4EFC-8E84-0656DABA49CE}"/>
              </a:ext>
            </a:extLst>
          </p:cNvPr>
          <p:cNvGrpSpPr/>
          <p:nvPr>
            <p:custDataLst>
              <p:tags r:id="rId27"/>
            </p:custDataLst>
          </p:nvPr>
        </p:nvGrpSpPr>
        <p:grpSpPr>
          <a:xfrm>
            <a:off x="2525085" y="936138"/>
            <a:ext cx="7100955" cy="1347620"/>
            <a:chOff x="2561980" y="936138"/>
            <a:chExt cx="7100955" cy="1347620"/>
          </a:xfrm>
        </p:grpSpPr>
        <p:grpSp>
          <p:nvGrpSpPr>
            <p:cNvPr id="114" name="组合 113">
              <a:extLst>
                <a:ext uri="{FF2B5EF4-FFF2-40B4-BE49-F238E27FC236}">
                  <a16:creationId xmlns:a16="http://schemas.microsoft.com/office/drawing/2014/main" id="{D1F04737-DEB6-43B5-83EE-69441AE614C7}"/>
                </a:ext>
              </a:extLst>
            </p:cNvPr>
            <p:cNvGrpSpPr/>
            <p:nvPr/>
          </p:nvGrpSpPr>
          <p:grpSpPr>
            <a:xfrm>
              <a:off x="2561980" y="936138"/>
              <a:ext cx="6976589" cy="1347620"/>
              <a:chOff x="2561980" y="936138"/>
              <a:chExt cx="6976589" cy="1347620"/>
            </a:xfrm>
          </p:grpSpPr>
          <p:grpSp>
            <p:nvGrpSpPr>
              <p:cNvPr id="113" name="组合 112">
                <a:extLst>
                  <a:ext uri="{FF2B5EF4-FFF2-40B4-BE49-F238E27FC236}">
                    <a16:creationId xmlns:a16="http://schemas.microsoft.com/office/drawing/2014/main" id="{E66D6A6D-BD00-4899-AFA7-A6E991FA238C}"/>
                  </a:ext>
                </a:extLst>
              </p:cNvPr>
              <p:cNvGrpSpPr/>
              <p:nvPr/>
            </p:nvGrpSpPr>
            <p:grpSpPr>
              <a:xfrm>
                <a:off x="2561980" y="936138"/>
                <a:ext cx="6976589" cy="1089322"/>
                <a:chOff x="2561980" y="936138"/>
                <a:chExt cx="6976589" cy="1089322"/>
              </a:xfrm>
            </p:grpSpPr>
            <p:grpSp>
              <p:nvGrpSpPr>
                <p:cNvPr id="104" name="组合 103">
                  <a:extLst>
                    <a:ext uri="{FF2B5EF4-FFF2-40B4-BE49-F238E27FC236}">
                      <a16:creationId xmlns:a16="http://schemas.microsoft.com/office/drawing/2014/main" id="{C1384B3C-57B4-4BC7-997E-668B6463EC1E}"/>
                    </a:ext>
                  </a:extLst>
                </p:cNvPr>
                <p:cNvGrpSpPr/>
                <p:nvPr/>
              </p:nvGrpSpPr>
              <p:grpSpPr>
                <a:xfrm>
                  <a:off x="2787566" y="1734298"/>
                  <a:ext cx="6576045" cy="116502"/>
                  <a:chOff x="6078987" y="2566420"/>
                  <a:chExt cx="5842688" cy="681850"/>
                </a:xfrm>
              </p:grpSpPr>
              <p:sp>
                <p:nvSpPr>
                  <p:cNvPr id="109" name="PA-梯形 41">
                    <a:extLst>
                      <a:ext uri="{FF2B5EF4-FFF2-40B4-BE49-F238E27FC236}">
                        <a16:creationId xmlns:a16="http://schemas.microsoft.com/office/drawing/2014/main" id="{A0239369-B5F4-4F37-9650-904F1C7B231F}"/>
                      </a:ext>
                    </a:extLst>
                  </p:cNvPr>
                  <p:cNvSpPr/>
                  <p:nvPr>
                    <p:custDataLst>
                      <p:tags r:id="rId32"/>
                    </p:custDataLst>
                  </p:nvPr>
                </p:nvSpPr>
                <p:spPr>
                  <a:xfrm flipV="1">
                    <a:off x="6243004" y="2566420"/>
                    <a:ext cx="5514658" cy="681849"/>
                  </a:xfrm>
                  <a:prstGeom prst="trapezoid">
                    <a:avLst>
                      <a:gd name="adj" fmla="val 18453"/>
                    </a:avLst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101600" algn="ctr" rotWithShape="0">
                      <a:prstClr val="black">
                        <a:alpha val="25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 defTabSz="309662"/>
                    <a:endParaRPr lang="zh-CN" altLang="en-US" sz="1000" dirty="0">
                      <a:gradFill>
                        <a:gsLst>
                          <a:gs pos="100000">
                            <a:srgbClr val="007BFF"/>
                          </a:gs>
                          <a:gs pos="0">
                            <a:srgbClr val="0E19FA"/>
                          </a:gs>
                        </a:gsLst>
                        <a:lin ang="5400000" scaled="1"/>
                      </a:gradFill>
                      <a:latin typeface="思源宋体 CN Heavy" panose="02020900000000000000" pitchFamily="18" charset="-122"/>
                      <a:ea typeface="思源宋体 CN Heavy" panose="02020900000000000000" pitchFamily="18" charset="-122"/>
                    </a:endParaRPr>
                  </a:p>
                </p:txBody>
              </p:sp>
              <p:grpSp>
                <p:nvGrpSpPr>
                  <p:cNvPr id="110" name="组合 109">
                    <a:extLst>
                      <a:ext uri="{FF2B5EF4-FFF2-40B4-BE49-F238E27FC236}">
                        <a16:creationId xmlns:a16="http://schemas.microsoft.com/office/drawing/2014/main" id="{1320BAD2-439B-4733-B7D0-414A301BB427}"/>
                      </a:ext>
                    </a:extLst>
                  </p:cNvPr>
                  <p:cNvGrpSpPr/>
                  <p:nvPr/>
                </p:nvGrpSpPr>
                <p:grpSpPr>
                  <a:xfrm>
                    <a:off x="6078987" y="2566421"/>
                    <a:ext cx="5842688" cy="681849"/>
                    <a:chOff x="6070231" y="2566421"/>
                    <a:chExt cx="5842688" cy="681849"/>
                  </a:xfrm>
                </p:grpSpPr>
                <p:sp>
                  <p:nvSpPr>
                    <p:cNvPr id="111" name="PA-平行四边形 44">
                      <a:extLst>
                        <a:ext uri="{FF2B5EF4-FFF2-40B4-BE49-F238E27FC236}">
                          <a16:creationId xmlns:a16="http://schemas.microsoft.com/office/drawing/2014/main" id="{7A447D7B-AA40-4B68-A4D0-27D2A04C8C8B}"/>
                        </a:ext>
                      </a:extLst>
                    </p:cNvPr>
                    <p:cNvSpPr/>
                    <p:nvPr>
                      <p:custDataLst>
                        <p:tags r:id="rId33"/>
                      </p:custDataLst>
                    </p:nvPr>
                  </p:nvSpPr>
                  <p:spPr>
                    <a:xfrm>
                      <a:off x="11693846" y="2566421"/>
                      <a:ext cx="219073" cy="681849"/>
                    </a:xfrm>
                    <a:prstGeom prst="parallelogram">
                      <a:avLst>
                        <a:gd name="adj" fmla="val 60543"/>
                      </a:avLst>
                    </a:prstGeom>
                    <a:solidFill>
                      <a:schemeClr val="bg1"/>
                    </a:solidFill>
                    <a:ln>
                      <a:noFill/>
                    </a:ln>
                    <a:effectLst>
                      <a:outerShdw blurRad="101600" algn="ctr" rotWithShape="0">
                        <a:prstClr val="black">
                          <a:alpha val="2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rtlCol="0" anchor="ctr">
                      <a:noAutofit/>
                    </a:bodyPr>
                    <a:lstStyle/>
                    <a:p>
                      <a:pPr algn="ctr" defTabSz="309662"/>
                      <a:endParaRPr lang="zh-CN" altLang="en-US" sz="1000">
                        <a:gradFill>
                          <a:gsLst>
                            <a:gs pos="100000">
                              <a:srgbClr val="007BFF"/>
                            </a:gs>
                            <a:gs pos="0">
                              <a:srgbClr val="0E19FA"/>
                            </a:gs>
                          </a:gsLst>
                          <a:lin ang="5400000" scaled="1"/>
                        </a:gradFill>
                        <a:latin typeface="思源宋体 CN Heavy" panose="02020900000000000000" pitchFamily="18" charset="-122"/>
                        <a:ea typeface="思源宋体 CN Heavy" panose="02020900000000000000" pitchFamily="18" charset="-122"/>
                      </a:endParaRPr>
                    </a:p>
                  </p:txBody>
                </p:sp>
                <p:sp>
                  <p:nvSpPr>
                    <p:cNvPr id="112" name="PA-平行四边形 45">
                      <a:extLst>
                        <a:ext uri="{FF2B5EF4-FFF2-40B4-BE49-F238E27FC236}">
                          <a16:creationId xmlns:a16="http://schemas.microsoft.com/office/drawing/2014/main" id="{5B6587F6-E561-4EDB-8C04-00D580D52AF2}"/>
                        </a:ext>
                      </a:extLst>
                    </p:cNvPr>
                    <p:cNvSpPr/>
                    <p:nvPr>
                      <p:custDataLst>
                        <p:tags r:id="rId34"/>
                      </p:custDataLst>
                    </p:nvPr>
                  </p:nvSpPr>
                  <p:spPr>
                    <a:xfrm flipH="1">
                      <a:off x="6070231" y="2566421"/>
                      <a:ext cx="219073" cy="681849"/>
                    </a:xfrm>
                    <a:prstGeom prst="parallelogram">
                      <a:avLst>
                        <a:gd name="adj" fmla="val 60543"/>
                      </a:avLst>
                    </a:prstGeom>
                    <a:solidFill>
                      <a:schemeClr val="bg1"/>
                    </a:solidFill>
                    <a:ln>
                      <a:noFill/>
                    </a:ln>
                    <a:effectLst>
                      <a:outerShdw blurRad="101600" algn="ctr" rotWithShape="0">
                        <a:prstClr val="black">
                          <a:alpha val="2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rtlCol="0" anchor="ctr">
                      <a:noAutofit/>
                    </a:bodyPr>
                    <a:lstStyle/>
                    <a:p>
                      <a:pPr algn="ctr" defTabSz="309662"/>
                      <a:endParaRPr lang="zh-CN" altLang="en-US" sz="1000">
                        <a:gradFill>
                          <a:gsLst>
                            <a:gs pos="100000">
                              <a:srgbClr val="007BFF"/>
                            </a:gs>
                            <a:gs pos="0">
                              <a:srgbClr val="0E19FA"/>
                            </a:gs>
                          </a:gsLst>
                          <a:lin ang="5400000" scaled="1"/>
                        </a:gradFill>
                        <a:latin typeface="思源宋体 CN Heavy" panose="02020900000000000000" pitchFamily="18" charset="-122"/>
                        <a:ea typeface="思源宋体 CN Heavy" panose="02020900000000000000" pitchFamily="18" charset="-122"/>
                      </a:endParaRPr>
                    </a:p>
                  </p:txBody>
                </p:sp>
              </p:grpSp>
            </p:grpSp>
            <p:pic>
              <p:nvPicPr>
                <p:cNvPr id="105" name="PA-图片 11" descr="图片包含 天空&#10;&#10;自动生成的说明">
                  <a:extLst>
                    <a:ext uri="{FF2B5EF4-FFF2-40B4-BE49-F238E27FC236}">
                      <a16:creationId xmlns:a16="http://schemas.microsoft.com/office/drawing/2014/main" id="{A6E1F31D-3409-4861-91AD-3C9A2F1932AB}"/>
                    </a:ext>
                  </a:extLst>
                </p:cNvPr>
                <p:cNvPicPr>
                  <a:picLocks noChangeAspect="1"/>
                </p:cNvPicPr>
                <p:nvPr>
                  <p:custDataLst>
                    <p:tags r:id="rId30"/>
                  </p:custDataLst>
                </p:nvPr>
              </p:nvPicPr>
              <p:blipFill>
                <a:blip r:embed="rId8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>
                  <a:off x="3935616" y="1314835"/>
                  <a:ext cx="1652451" cy="710625"/>
                </a:xfrm>
                <a:custGeom>
                  <a:avLst/>
                  <a:gdLst>
                    <a:gd name="connsiteX0" fmla="*/ 2114403 w 4110843"/>
                    <a:gd name="connsiteY0" fmla="*/ 0 h 1767840"/>
                    <a:gd name="connsiteX1" fmla="*/ 4110843 w 4110843"/>
                    <a:gd name="connsiteY1" fmla="*/ 91440 h 1767840"/>
                    <a:gd name="connsiteX2" fmla="*/ 3623163 w 4110843"/>
                    <a:gd name="connsiteY2" fmla="*/ 609600 h 1767840"/>
                    <a:gd name="connsiteX3" fmla="*/ 3348843 w 4110843"/>
                    <a:gd name="connsiteY3" fmla="*/ 1447800 h 1767840"/>
                    <a:gd name="connsiteX4" fmla="*/ 2403963 w 4110843"/>
                    <a:gd name="connsiteY4" fmla="*/ 1767840 h 1767840"/>
                    <a:gd name="connsiteX5" fmla="*/ 0 w 4110843"/>
                    <a:gd name="connsiteY5" fmla="*/ 1567510 h 1767840"/>
                    <a:gd name="connsiteX6" fmla="*/ 0 w 4110843"/>
                    <a:gd name="connsiteY6" fmla="*/ 11879 h 17678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10843" h="1767840">
                      <a:moveTo>
                        <a:pt x="2114403" y="0"/>
                      </a:moveTo>
                      <a:lnTo>
                        <a:pt x="4110843" y="91440"/>
                      </a:lnTo>
                      <a:lnTo>
                        <a:pt x="3623163" y="609600"/>
                      </a:lnTo>
                      <a:lnTo>
                        <a:pt x="3348843" y="1447800"/>
                      </a:lnTo>
                      <a:lnTo>
                        <a:pt x="2403963" y="1767840"/>
                      </a:lnTo>
                      <a:lnTo>
                        <a:pt x="0" y="1567510"/>
                      </a:lnTo>
                      <a:lnTo>
                        <a:pt x="0" y="11879"/>
                      </a:lnTo>
                      <a:close/>
                    </a:path>
                  </a:pathLst>
                </a:custGeom>
              </p:spPr>
            </p:pic>
            <p:sp>
              <p:nvSpPr>
                <p:cNvPr id="106" name="PA-文本框 343">
                  <a:extLst>
                    <a:ext uri="{FF2B5EF4-FFF2-40B4-BE49-F238E27FC236}">
                      <a16:creationId xmlns:a16="http://schemas.microsoft.com/office/drawing/2014/main" id="{2EC0659B-AA35-42D9-9098-BA498D086D61}"/>
                    </a:ext>
                  </a:extLst>
                </p:cNvPr>
                <p:cNvSpPr txBox="1"/>
                <p:nvPr>
                  <p:custDataLst>
                    <p:tags r:id="rId31"/>
                  </p:custDataLst>
                </p:nvPr>
              </p:nvSpPr>
              <p:spPr>
                <a:xfrm>
                  <a:off x="2561980" y="936138"/>
                  <a:ext cx="6976589" cy="707886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541913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4000" b="0" i="0" u="none" strike="noStrike" kern="10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257B30"/>
                          </a:gs>
                          <a:gs pos="100000">
                            <a:srgbClr val="2C9038">
                              <a:lumMod val="90000"/>
                              <a:lumOff val="10000"/>
                            </a:srgbClr>
                          </a:gs>
                        </a:gsLst>
                        <a:lin ang="5400000" scaled="1"/>
                      </a:gra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uLnTx/>
                      <a:uFillTx/>
                      <a:latin typeface="字体圈欣意冠黑体" panose="00000500000000000000" pitchFamily="2" charset="-122"/>
                      <a:ea typeface="字体圈欣意冠黑体" panose="00000500000000000000" pitchFamily="2" charset="-122"/>
                      <a:sym typeface="演示新手书" panose="00000500000000000000" pitchFamily="50" charset="-122"/>
                    </a:rPr>
                    <a:t>二、深入推进立体化巡视模式的建立</a:t>
                  </a:r>
                  <a:endParaRPr kumimoji="0" lang="zh-CN" altLang="zh-CN" sz="4000" b="0" i="0" u="none" strike="noStrike" kern="1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257B30"/>
                        </a:gs>
                        <a:gs pos="100000">
                          <a:srgbClr val="2C9038">
                            <a:lumMod val="90000"/>
                            <a:lumOff val="10000"/>
                          </a:srgbClr>
                        </a:gs>
                      </a:gsLst>
                      <a:lin ang="5400000" scaled="1"/>
                    </a:gra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字体圈欣意冠黑体" panose="00000500000000000000" pitchFamily="2" charset="-122"/>
                    <a:ea typeface="字体圈欣意冠黑体" panose="00000500000000000000" pitchFamily="2" charset="-122"/>
                    <a:sym typeface="演示新手书" panose="00000500000000000000" pitchFamily="50" charset="-122"/>
                  </a:endParaRPr>
                </a:p>
              </p:txBody>
            </p:sp>
          </p:grpSp>
          <p:pic>
            <p:nvPicPr>
              <p:cNvPr id="107" name="PA-图片 323" descr="图片包含 树, 户外&#10;&#10;自动生成的说明">
                <a:extLst>
                  <a:ext uri="{FF2B5EF4-FFF2-40B4-BE49-F238E27FC236}">
                    <a16:creationId xmlns:a16="http://schemas.microsoft.com/office/drawing/2014/main" id="{D6E713AD-E794-4DEB-92CB-026684B7ED9C}"/>
                  </a:ext>
                </a:extLst>
              </p:cNvPr>
              <p:cNvPicPr>
                <a:picLocks noChangeAspect="1"/>
              </p:cNvPicPr>
              <p:nvPr>
                <p:custDataLst>
                  <p:tags r:id="rId29"/>
                </p:custDataLst>
              </p:nvPr>
            </p:nvPicPr>
            <p:blipFill rotWithShape="1">
              <a:blip r:embed="rId8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828389" y="1191767"/>
                <a:ext cx="1615366" cy="1091991"/>
              </a:xfrm>
              <a:prstGeom prst="rect">
                <a:avLst/>
              </a:prstGeom>
            </p:spPr>
          </p:pic>
        </p:grpSp>
        <p:pic>
          <p:nvPicPr>
            <p:cNvPr id="108" name="PA-图片 107" descr="图片包含 游戏机&#10;&#10;描述已自动生成">
              <a:extLst>
                <a:ext uri="{FF2B5EF4-FFF2-40B4-BE49-F238E27FC236}">
                  <a16:creationId xmlns:a16="http://schemas.microsoft.com/office/drawing/2014/main" id="{96768D50-2AC4-4766-A119-554161F569B1}"/>
                </a:ext>
              </a:extLst>
            </p:cNvPr>
            <p:cNvPicPr>
              <a:picLocks noChangeAspect="1"/>
            </p:cNvPicPr>
            <p:nvPr>
              <p:custDataLst>
                <p:tags r:id="rId28"/>
              </p:custDataLst>
            </p:nvPr>
          </p:nvPicPr>
          <p:blipFill>
            <a:blip r:embed="rId7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81825" y="1162515"/>
              <a:ext cx="2481110" cy="108285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271545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decel="100000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1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PA-组合 21">
            <a:extLst>
              <a:ext uri="{FF2B5EF4-FFF2-40B4-BE49-F238E27FC236}">
                <a16:creationId xmlns:a16="http://schemas.microsoft.com/office/drawing/2014/main" id="{607A2237-361B-41FA-AC25-BF0CDB15437E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0" y="-17374"/>
            <a:ext cx="12192000" cy="6892749"/>
            <a:chOff x="2133600" y="0"/>
            <a:chExt cx="12192000" cy="6892749"/>
          </a:xfrm>
        </p:grpSpPr>
        <p:pic>
          <p:nvPicPr>
            <p:cNvPr id="20" name="PA-图片 19" descr="雪地上的风景&#10;&#10;描述已自动生成">
              <a:extLst>
                <a:ext uri="{FF2B5EF4-FFF2-40B4-BE49-F238E27FC236}">
                  <a16:creationId xmlns:a16="http://schemas.microsoft.com/office/drawing/2014/main" id="{6150744A-32A7-4967-87A8-4F1D283E42A9}"/>
                </a:ext>
              </a:extLst>
            </p:cNvPr>
            <p:cNvPicPr>
              <a:picLocks noChangeAspect="1"/>
            </p:cNvPicPr>
            <p:nvPr>
              <p:custDataLst>
                <p:tags r:id="rId61"/>
              </p:custDataLst>
            </p:nvPr>
          </p:nvPicPr>
          <p:blipFill>
            <a:blip r:embed="rId6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33600" y="0"/>
              <a:ext cx="12192000" cy="6858000"/>
            </a:xfrm>
            <a:prstGeom prst="rect">
              <a:avLst/>
            </a:prstGeom>
          </p:spPr>
        </p:pic>
        <p:sp>
          <p:nvSpPr>
            <p:cNvPr id="21" name="PA-矩形 20">
              <a:extLst>
                <a:ext uri="{FF2B5EF4-FFF2-40B4-BE49-F238E27FC236}">
                  <a16:creationId xmlns:a16="http://schemas.microsoft.com/office/drawing/2014/main" id="{5399838C-10D5-4E57-9F6E-1B7DD401F4F9}"/>
                </a:ext>
              </a:extLst>
            </p:cNvPr>
            <p:cNvSpPr/>
            <p:nvPr>
              <p:custDataLst>
                <p:tags r:id="rId62"/>
              </p:custDataLst>
            </p:nvPr>
          </p:nvSpPr>
          <p:spPr>
            <a:xfrm>
              <a:off x="2133600" y="34749"/>
              <a:ext cx="12192000" cy="6858000"/>
            </a:xfrm>
            <a:prstGeom prst="rect">
              <a:avLst/>
            </a:prstGeom>
            <a:gradFill>
              <a:gsLst>
                <a:gs pos="3333">
                  <a:schemeClr val="accent1">
                    <a:lumMod val="5000"/>
                    <a:lumOff val="95000"/>
                    <a:alpha val="40000"/>
                  </a:schemeClr>
                </a:gs>
                <a:gs pos="27000">
                  <a:schemeClr val="accent1">
                    <a:lumMod val="5000"/>
                    <a:lumOff val="95000"/>
                    <a:alpha val="70000"/>
                  </a:schemeClr>
                </a:gs>
                <a:gs pos="100000">
                  <a:schemeClr val="bg1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" name="PA-组合 1">
            <a:extLst>
              <a:ext uri="{FF2B5EF4-FFF2-40B4-BE49-F238E27FC236}">
                <a16:creationId xmlns:a16="http://schemas.microsoft.com/office/drawing/2014/main" id="{1CCF1898-BBEC-41FC-9F0E-6ADEA1383D41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-2815622" y="-526812"/>
            <a:ext cx="17677737" cy="3034824"/>
            <a:chOff x="-2815622" y="-526812"/>
            <a:chExt cx="17677737" cy="3034824"/>
          </a:xfrm>
        </p:grpSpPr>
        <p:pic>
          <p:nvPicPr>
            <p:cNvPr id="3" name="PA-图片 2" descr="图片包含 武器, 烟, 照片, 堆&#10;&#10;描述已自动生成">
              <a:extLst>
                <a:ext uri="{FF2B5EF4-FFF2-40B4-BE49-F238E27FC236}">
                  <a16:creationId xmlns:a16="http://schemas.microsoft.com/office/drawing/2014/main" id="{D0FC23CA-79F8-49BC-AC48-572423D1D67B}"/>
                </a:ext>
              </a:extLst>
            </p:cNvPr>
            <p:cNvPicPr>
              <a:picLocks noChangeAspect="1"/>
            </p:cNvPicPr>
            <p:nvPr>
              <p:custDataLst>
                <p:tags r:id="rId55"/>
              </p:custDataLst>
            </p:nvPr>
          </p:nvPicPr>
          <p:blipFill>
            <a:blip r:embed="rId6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70115" y="-510462"/>
              <a:ext cx="12192000" cy="2465276"/>
            </a:xfrm>
            <a:prstGeom prst="rect">
              <a:avLst/>
            </a:prstGeom>
          </p:spPr>
        </p:pic>
        <p:pic>
          <p:nvPicPr>
            <p:cNvPr id="4" name="PA-图片 3" descr="绿色的灯光&#10;&#10;描述已自动生成">
              <a:extLst>
                <a:ext uri="{FF2B5EF4-FFF2-40B4-BE49-F238E27FC236}">
                  <a16:creationId xmlns:a16="http://schemas.microsoft.com/office/drawing/2014/main" id="{324C3CF6-D343-45BC-A0EF-F511AE15F0E2}"/>
                </a:ext>
              </a:extLst>
            </p:cNvPr>
            <p:cNvPicPr>
              <a:picLocks noChangeAspect="1"/>
            </p:cNvPicPr>
            <p:nvPr>
              <p:custDataLst>
                <p:tags r:id="rId56"/>
              </p:custDataLst>
            </p:nvPr>
          </p:nvPicPr>
          <p:blipFill rotWithShape="1">
            <a:blip r:embed="rId6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6879"/>
            <a:stretch/>
          </p:blipFill>
          <p:spPr>
            <a:xfrm flipH="1">
              <a:off x="-710940" y="-526812"/>
              <a:ext cx="3109070" cy="3034824"/>
            </a:xfrm>
            <a:prstGeom prst="rect">
              <a:avLst/>
            </a:prstGeom>
          </p:spPr>
        </p:pic>
        <p:pic>
          <p:nvPicPr>
            <p:cNvPr id="5" name="PA-图片 4">
              <a:extLst>
                <a:ext uri="{FF2B5EF4-FFF2-40B4-BE49-F238E27FC236}">
                  <a16:creationId xmlns:a16="http://schemas.microsoft.com/office/drawing/2014/main" id="{773AAD06-B6BE-4708-83A4-991BFBBD1972}"/>
                </a:ext>
              </a:extLst>
            </p:cNvPr>
            <p:cNvPicPr>
              <a:picLocks noChangeAspect="1"/>
            </p:cNvPicPr>
            <p:nvPr>
              <p:custDataLst>
                <p:tags r:id="rId57"/>
              </p:custDataLst>
            </p:nvPr>
          </p:nvPicPr>
          <p:blipFill>
            <a:blip r:embed="rId68"/>
            <a:stretch>
              <a:fillRect/>
            </a:stretch>
          </p:blipFill>
          <p:spPr>
            <a:xfrm>
              <a:off x="-2815622" y="-329293"/>
              <a:ext cx="6596444" cy="1408298"/>
            </a:xfrm>
            <a:prstGeom prst="rect">
              <a:avLst/>
            </a:prstGeom>
          </p:spPr>
        </p:pic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CA066F2E-745F-4152-8847-4C1719EABE9B}"/>
                </a:ext>
              </a:extLst>
            </p:cNvPr>
            <p:cNvGrpSpPr/>
            <p:nvPr/>
          </p:nvGrpSpPr>
          <p:grpSpPr>
            <a:xfrm>
              <a:off x="745915" y="430538"/>
              <a:ext cx="11014419" cy="439800"/>
              <a:chOff x="745915" y="430538"/>
              <a:chExt cx="11014419" cy="439800"/>
            </a:xfrm>
          </p:grpSpPr>
          <p:pic>
            <p:nvPicPr>
              <p:cNvPr id="7" name="PA-图片 6">
                <a:extLst>
                  <a:ext uri="{FF2B5EF4-FFF2-40B4-BE49-F238E27FC236}">
                    <a16:creationId xmlns:a16="http://schemas.microsoft.com/office/drawing/2014/main" id="{90A7BB5B-CD5C-4B70-BD13-820DC442E29C}"/>
                  </a:ext>
                </a:extLst>
              </p:cNvPr>
              <p:cNvPicPr>
                <a:picLocks noChangeAspect="1"/>
              </p:cNvPicPr>
              <p:nvPr>
                <p:custDataLst>
                  <p:tags r:id="rId58"/>
                </p:custDataLst>
              </p:nvPr>
            </p:nvPicPr>
            <p:blipFill>
              <a:blip r:embed="rId6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446279" y="490881"/>
                <a:ext cx="314055" cy="319113"/>
              </a:xfrm>
              <a:prstGeom prst="rect">
                <a:avLst/>
              </a:prstGeom>
            </p:spPr>
          </p:pic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1A1E9948-F8C3-4B1A-B84A-B08AC0A7B71E}"/>
                  </a:ext>
                </a:extLst>
              </p:cNvPr>
              <p:cNvGrpSpPr/>
              <p:nvPr/>
            </p:nvGrpSpPr>
            <p:grpSpPr>
              <a:xfrm>
                <a:off x="745915" y="430538"/>
                <a:ext cx="5048395" cy="439800"/>
                <a:chOff x="850219" y="-61691"/>
                <a:chExt cx="3577918" cy="311697"/>
              </a:xfrm>
            </p:grpSpPr>
            <p:sp>
              <p:nvSpPr>
                <p:cNvPr id="9" name="PA-文本框 52">
                  <a:extLst>
                    <a:ext uri="{FF2B5EF4-FFF2-40B4-BE49-F238E27FC236}">
                      <a16:creationId xmlns:a16="http://schemas.microsoft.com/office/drawing/2014/main" id="{683256DF-6EF1-459A-9F42-953E9EF17188}"/>
                    </a:ext>
                  </a:extLst>
                </p:cNvPr>
                <p:cNvSpPr txBox="1"/>
                <p:nvPr>
                  <p:custDataLst>
                    <p:tags r:id="rId59"/>
                  </p:custDataLst>
                </p:nvPr>
              </p:nvSpPr>
              <p:spPr>
                <a:xfrm>
                  <a:off x="850219" y="-61691"/>
                  <a:ext cx="1227100" cy="3116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 defTabSz="406419">
                    <a:defRPr/>
                  </a:pPr>
                  <a:r>
                    <a:rPr lang="zh-CN" altLang="en-US" sz="2258" b="1" dirty="0">
                      <a:gradFill>
                        <a:gsLst>
                          <a:gs pos="100000">
                            <a:srgbClr val="257B30"/>
                          </a:gs>
                          <a:gs pos="0">
                            <a:srgbClr val="2C9038"/>
                          </a:gs>
                        </a:gsLst>
                        <a:lin ang="2700000" scaled="0"/>
                      </a:gradFill>
                      <a:latin typeface="字体圈欣意冠黑体" panose="00000500000000000000" pitchFamily="2" charset="-122"/>
                      <a:ea typeface="字体圈欣意冠黑体" panose="00000500000000000000" pitchFamily="2" charset="-122"/>
                    </a:rPr>
                    <a:t>运维业绩</a:t>
                  </a:r>
                  <a:endParaRPr lang="en-US" sz="2258" dirty="0">
                    <a:gradFill>
                      <a:gsLst>
                        <a:gs pos="100000">
                          <a:srgbClr val="257B30"/>
                        </a:gs>
                        <a:gs pos="0">
                          <a:srgbClr val="2C9038"/>
                        </a:gs>
                      </a:gsLst>
                      <a:lin ang="2700000" scaled="0"/>
                    </a:gradFill>
                    <a:latin typeface="字体圈欣意冠黑体" panose="00000500000000000000" pitchFamily="2" charset="-122"/>
                    <a:ea typeface="字体圈欣意冠黑体" panose="00000500000000000000" pitchFamily="2" charset="-122"/>
                  </a:endParaRPr>
                </a:p>
              </p:txBody>
            </p:sp>
            <p:sp>
              <p:nvSpPr>
                <p:cNvPr id="10" name="PA-矩形 1">
                  <a:extLst>
                    <a:ext uri="{FF2B5EF4-FFF2-40B4-BE49-F238E27FC236}">
                      <a16:creationId xmlns:a16="http://schemas.microsoft.com/office/drawing/2014/main" id="{E2C07DB3-5F79-414F-8291-B301F1BA4109}"/>
                    </a:ext>
                  </a:extLst>
                </p:cNvPr>
                <p:cNvSpPr/>
                <p:nvPr>
                  <p:custDataLst>
                    <p:tags r:id="rId60"/>
                  </p:custDataLst>
                </p:nvPr>
              </p:nvSpPr>
              <p:spPr>
                <a:xfrm>
                  <a:off x="2055488" y="76806"/>
                  <a:ext cx="2372649" cy="123152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406419">
                    <a:defRPr/>
                  </a:pPr>
                  <a:r>
                    <a:rPr lang="en-US" altLang="zh-CN" sz="1129" spc="89" dirty="0">
                      <a:solidFill>
                        <a:srgbClr val="FFFFFF">
                          <a:lumMod val="65000"/>
                          <a:alpha val="90000"/>
                        </a:srgbClr>
                      </a:solidFill>
                      <a:latin typeface="字体圈欣意冠黑体" panose="00000500000000000000" pitchFamily="2" charset="-122"/>
                      <a:ea typeface="字体圈欣意冠黑体" panose="00000500000000000000" pitchFamily="2" charset="-122"/>
                      <a:cs typeface="阿里巴巴普惠体 M" panose="00020600040101010101" pitchFamily="18" charset="-122"/>
                      <a:sym typeface="Gilroy Medium" panose="00000600000000000000" pitchFamily="50" charset="0"/>
                    </a:rPr>
                    <a:t>Operation And Maintenance Performance</a:t>
                  </a:r>
                </a:p>
              </p:txBody>
            </p:sp>
          </p:grpSp>
        </p:grpSp>
      </p:grpSp>
      <p:grpSp>
        <p:nvGrpSpPr>
          <p:cNvPr id="179" name="PA-组合 178">
            <a:extLst>
              <a:ext uri="{FF2B5EF4-FFF2-40B4-BE49-F238E27FC236}">
                <a16:creationId xmlns:a16="http://schemas.microsoft.com/office/drawing/2014/main" id="{000E726F-10A8-43FD-AF50-9814B954C5A4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2750671" y="936138"/>
            <a:ext cx="6875369" cy="1347620"/>
            <a:chOff x="2787566" y="936138"/>
            <a:chExt cx="6875369" cy="1347620"/>
          </a:xfrm>
        </p:grpSpPr>
        <p:grpSp>
          <p:nvGrpSpPr>
            <p:cNvPr id="180" name="组合 179">
              <a:extLst>
                <a:ext uri="{FF2B5EF4-FFF2-40B4-BE49-F238E27FC236}">
                  <a16:creationId xmlns:a16="http://schemas.microsoft.com/office/drawing/2014/main" id="{52924A92-BEE0-4588-9775-0D36F84FFF64}"/>
                </a:ext>
              </a:extLst>
            </p:cNvPr>
            <p:cNvGrpSpPr/>
            <p:nvPr/>
          </p:nvGrpSpPr>
          <p:grpSpPr>
            <a:xfrm>
              <a:off x="2787566" y="936138"/>
              <a:ext cx="6576045" cy="1347620"/>
              <a:chOff x="2787566" y="936138"/>
              <a:chExt cx="6576045" cy="1347620"/>
            </a:xfrm>
          </p:grpSpPr>
          <p:grpSp>
            <p:nvGrpSpPr>
              <p:cNvPr id="182" name="组合 181">
                <a:extLst>
                  <a:ext uri="{FF2B5EF4-FFF2-40B4-BE49-F238E27FC236}">
                    <a16:creationId xmlns:a16="http://schemas.microsoft.com/office/drawing/2014/main" id="{362CF383-3089-4C6F-A7C3-F6B6CE4881B1}"/>
                  </a:ext>
                </a:extLst>
              </p:cNvPr>
              <p:cNvGrpSpPr/>
              <p:nvPr/>
            </p:nvGrpSpPr>
            <p:grpSpPr>
              <a:xfrm>
                <a:off x="2787566" y="936138"/>
                <a:ext cx="6576045" cy="1089322"/>
                <a:chOff x="2787566" y="936138"/>
                <a:chExt cx="6576045" cy="1089322"/>
              </a:xfrm>
            </p:grpSpPr>
            <p:grpSp>
              <p:nvGrpSpPr>
                <p:cNvPr id="184" name="组合 183">
                  <a:extLst>
                    <a:ext uri="{FF2B5EF4-FFF2-40B4-BE49-F238E27FC236}">
                      <a16:creationId xmlns:a16="http://schemas.microsoft.com/office/drawing/2014/main" id="{8623F63A-C3DE-455E-ABB0-0A6E50EF297D}"/>
                    </a:ext>
                  </a:extLst>
                </p:cNvPr>
                <p:cNvGrpSpPr/>
                <p:nvPr/>
              </p:nvGrpSpPr>
              <p:grpSpPr>
                <a:xfrm>
                  <a:off x="2787566" y="1734298"/>
                  <a:ext cx="6576045" cy="116502"/>
                  <a:chOff x="6078987" y="2566420"/>
                  <a:chExt cx="5842688" cy="681850"/>
                </a:xfrm>
              </p:grpSpPr>
              <p:sp>
                <p:nvSpPr>
                  <p:cNvPr id="187" name="PA-梯形 41">
                    <a:extLst>
                      <a:ext uri="{FF2B5EF4-FFF2-40B4-BE49-F238E27FC236}">
                        <a16:creationId xmlns:a16="http://schemas.microsoft.com/office/drawing/2014/main" id="{988FBC42-6CB1-4C4C-A4AA-62AA46CF22B7}"/>
                      </a:ext>
                    </a:extLst>
                  </p:cNvPr>
                  <p:cNvSpPr/>
                  <p:nvPr>
                    <p:custDataLst>
                      <p:tags r:id="rId52"/>
                    </p:custDataLst>
                  </p:nvPr>
                </p:nvSpPr>
                <p:spPr>
                  <a:xfrm flipV="1">
                    <a:off x="6243004" y="2566420"/>
                    <a:ext cx="5514658" cy="681849"/>
                  </a:xfrm>
                  <a:prstGeom prst="trapezoid">
                    <a:avLst>
                      <a:gd name="adj" fmla="val 18453"/>
                    </a:avLst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101600" algn="ctr" rotWithShape="0">
                      <a:prstClr val="black">
                        <a:alpha val="25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 defTabSz="309662"/>
                    <a:endParaRPr lang="zh-CN" altLang="en-US" sz="1000" dirty="0">
                      <a:gradFill>
                        <a:gsLst>
                          <a:gs pos="100000">
                            <a:srgbClr val="007BFF"/>
                          </a:gs>
                          <a:gs pos="0">
                            <a:srgbClr val="0E19FA"/>
                          </a:gs>
                        </a:gsLst>
                        <a:lin ang="5400000" scaled="1"/>
                      </a:gradFill>
                      <a:latin typeface="思源宋体 CN Heavy" panose="02020900000000000000" pitchFamily="18" charset="-122"/>
                      <a:ea typeface="思源宋体 CN Heavy" panose="02020900000000000000" pitchFamily="18" charset="-122"/>
                    </a:endParaRPr>
                  </a:p>
                </p:txBody>
              </p:sp>
              <p:grpSp>
                <p:nvGrpSpPr>
                  <p:cNvPr id="188" name="组合 187">
                    <a:extLst>
                      <a:ext uri="{FF2B5EF4-FFF2-40B4-BE49-F238E27FC236}">
                        <a16:creationId xmlns:a16="http://schemas.microsoft.com/office/drawing/2014/main" id="{D9D9FA0D-AC34-4124-9773-812340635B9B}"/>
                      </a:ext>
                    </a:extLst>
                  </p:cNvPr>
                  <p:cNvGrpSpPr/>
                  <p:nvPr/>
                </p:nvGrpSpPr>
                <p:grpSpPr>
                  <a:xfrm>
                    <a:off x="6078987" y="2566421"/>
                    <a:ext cx="5842688" cy="681849"/>
                    <a:chOff x="6070231" y="2566421"/>
                    <a:chExt cx="5842688" cy="681849"/>
                  </a:xfrm>
                </p:grpSpPr>
                <p:sp>
                  <p:nvSpPr>
                    <p:cNvPr id="189" name="PA-平行四边形 44">
                      <a:extLst>
                        <a:ext uri="{FF2B5EF4-FFF2-40B4-BE49-F238E27FC236}">
                          <a16:creationId xmlns:a16="http://schemas.microsoft.com/office/drawing/2014/main" id="{712A4B3C-65A3-466F-98A6-6D21716DA43C}"/>
                        </a:ext>
                      </a:extLst>
                    </p:cNvPr>
                    <p:cNvSpPr/>
                    <p:nvPr>
                      <p:custDataLst>
                        <p:tags r:id="rId53"/>
                      </p:custDataLst>
                    </p:nvPr>
                  </p:nvSpPr>
                  <p:spPr>
                    <a:xfrm>
                      <a:off x="11693846" y="2566421"/>
                      <a:ext cx="219073" cy="681849"/>
                    </a:xfrm>
                    <a:prstGeom prst="parallelogram">
                      <a:avLst>
                        <a:gd name="adj" fmla="val 60543"/>
                      </a:avLst>
                    </a:prstGeom>
                    <a:solidFill>
                      <a:schemeClr val="bg1"/>
                    </a:solidFill>
                    <a:ln>
                      <a:noFill/>
                    </a:ln>
                    <a:effectLst>
                      <a:outerShdw blurRad="101600" algn="ctr" rotWithShape="0">
                        <a:prstClr val="black">
                          <a:alpha val="2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rtlCol="0" anchor="ctr">
                      <a:noAutofit/>
                    </a:bodyPr>
                    <a:lstStyle/>
                    <a:p>
                      <a:pPr algn="ctr" defTabSz="309662"/>
                      <a:endParaRPr lang="zh-CN" altLang="en-US" sz="1000">
                        <a:gradFill>
                          <a:gsLst>
                            <a:gs pos="100000">
                              <a:srgbClr val="007BFF"/>
                            </a:gs>
                            <a:gs pos="0">
                              <a:srgbClr val="0E19FA"/>
                            </a:gs>
                          </a:gsLst>
                          <a:lin ang="5400000" scaled="1"/>
                        </a:gradFill>
                        <a:latin typeface="思源宋体 CN Heavy" panose="02020900000000000000" pitchFamily="18" charset="-122"/>
                        <a:ea typeface="思源宋体 CN Heavy" panose="02020900000000000000" pitchFamily="18" charset="-122"/>
                      </a:endParaRPr>
                    </a:p>
                  </p:txBody>
                </p:sp>
                <p:sp>
                  <p:nvSpPr>
                    <p:cNvPr id="190" name="PA-平行四边形 45">
                      <a:extLst>
                        <a:ext uri="{FF2B5EF4-FFF2-40B4-BE49-F238E27FC236}">
                          <a16:creationId xmlns:a16="http://schemas.microsoft.com/office/drawing/2014/main" id="{2966C285-4092-4DDB-ACD9-2098A1EE6C1C}"/>
                        </a:ext>
                      </a:extLst>
                    </p:cNvPr>
                    <p:cNvSpPr/>
                    <p:nvPr>
                      <p:custDataLst>
                        <p:tags r:id="rId54"/>
                      </p:custDataLst>
                    </p:nvPr>
                  </p:nvSpPr>
                  <p:spPr>
                    <a:xfrm flipH="1">
                      <a:off x="6070231" y="2566421"/>
                      <a:ext cx="219073" cy="681849"/>
                    </a:xfrm>
                    <a:prstGeom prst="parallelogram">
                      <a:avLst>
                        <a:gd name="adj" fmla="val 60543"/>
                      </a:avLst>
                    </a:prstGeom>
                    <a:solidFill>
                      <a:schemeClr val="bg1"/>
                    </a:solidFill>
                    <a:ln>
                      <a:noFill/>
                    </a:ln>
                    <a:effectLst>
                      <a:outerShdw blurRad="101600" algn="ctr" rotWithShape="0">
                        <a:prstClr val="black">
                          <a:alpha val="2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rtlCol="0" anchor="ctr">
                      <a:noAutofit/>
                    </a:bodyPr>
                    <a:lstStyle/>
                    <a:p>
                      <a:pPr algn="ctr" defTabSz="309662"/>
                      <a:endParaRPr lang="zh-CN" altLang="en-US" sz="1000">
                        <a:gradFill>
                          <a:gsLst>
                            <a:gs pos="100000">
                              <a:srgbClr val="007BFF"/>
                            </a:gs>
                            <a:gs pos="0">
                              <a:srgbClr val="0E19FA"/>
                            </a:gs>
                          </a:gsLst>
                          <a:lin ang="5400000" scaled="1"/>
                        </a:gradFill>
                        <a:latin typeface="思源宋体 CN Heavy" panose="02020900000000000000" pitchFamily="18" charset="-122"/>
                        <a:ea typeface="思源宋体 CN Heavy" panose="02020900000000000000" pitchFamily="18" charset="-122"/>
                      </a:endParaRPr>
                    </a:p>
                  </p:txBody>
                </p:sp>
              </p:grpSp>
            </p:grpSp>
            <p:pic>
              <p:nvPicPr>
                <p:cNvPr id="185" name="PA-图片 11" descr="图片包含 天空&#10;&#10;自动生成的说明">
                  <a:extLst>
                    <a:ext uri="{FF2B5EF4-FFF2-40B4-BE49-F238E27FC236}">
                      <a16:creationId xmlns:a16="http://schemas.microsoft.com/office/drawing/2014/main" id="{00653998-0DF1-46DA-BB7D-75790A3C4E85}"/>
                    </a:ext>
                  </a:extLst>
                </p:cNvPr>
                <p:cNvPicPr>
                  <a:picLocks noChangeAspect="1"/>
                </p:cNvPicPr>
                <p:nvPr>
                  <p:custDataLst>
                    <p:tags r:id="rId50"/>
                  </p:custDataLst>
                </p:nvPr>
              </p:nvPicPr>
              <p:blipFill>
                <a:blip r:embed="rId70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>
                  <a:off x="3935616" y="1314835"/>
                  <a:ext cx="1652451" cy="710625"/>
                </a:xfrm>
                <a:custGeom>
                  <a:avLst/>
                  <a:gdLst>
                    <a:gd name="connsiteX0" fmla="*/ 2114403 w 4110843"/>
                    <a:gd name="connsiteY0" fmla="*/ 0 h 1767840"/>
                    <a:gd name="connsiteX1" fmla="*/ 4110843 w 4110843"/>
                    <a:gd name="connsiteY1" fmla="*/ 91440 h 1767840"/>
                    <a:gd name="connsiteX2" fmla="*/ 3623163 w 4110843"/>
                    <a:gd name="connsiteY2" fmla="*/ 609600 h 1767840"/>
                    <a:gd name="connsiteX3" fmla="*/ 3348843 w 4110843"/>
                    <a:gd name="connsiteY3" fmla="*/ 1447800 h 1767840"/>
                    <a:gd name="connsiteX4" fmla="*/ 2403963 w 4110843"/>
                    <a:gd name="connsiteY4" fmla="*/ 1767840 h 1767840"/>
                    <a:gd name="connsiteX5" fmla="*/ 0 w 4110843"/>
                    <a:gd name="connsiteY5" fmla="*/ 1567510 h 1767840"/>
                    <a:gd name="connsiteX6" fmla="*/ 0 w 4110843"/>
                    <a:gd name="connsiteY6" fmla="*/ 11879 h 17678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10843" h="1767840">
                      <a:moveTo>
                        <a:pt x="2114403" y="0"/>
                      </a:moveTo>
                      <a:lnTo>
                        <a:pt x="4110843" y="91440"/>
                      </a:lnTo>
                      <a:lnTo>
                        <a:pt x="3623163" y="609600"/>
                      </a:lnTo>
                      <a:lnTo>
                        <a:pt x="3348843" y="1447800"/>
                      </a:lnTo>
                      <a:lnTo>
                        <a:pt x="2403963" y="1767840"/>
                      </a:lnTo>
                      <a:lnTo>
                        <a:pt x="0" y="1567510"/>
                      </a:lnTo>
                      <a:lnTo>
                        <a:pt x="0" y="11879"/>
                      </a:lnTo>
                      <a:close/>
                    </a:path>
                  </a:pathLst>
                </a:custGeom>
              </p:spPr>
            </p:pic>
            <p:sp>
              <p:nvSpPr>
                <p:cNvPr id="186" name="PA-文本框 343">
                  <a:extLst>
                    <a:ext uri="{FF2B5EF4-FFF2-40B4-BE49-F238E27FC236}">
                      <a16:creationId xmlns:a16="http://schemas.microsoft.com/office/drawing/2014/main" id="{7114DE35-A9E5-481C-8350-CA43909C1399}"/>
                    </a:ext>
                  </a:extLst>
                </p:cNvPr>
                <p:cNvSpPr txBox="1"/>
                <p:nvPr>
                  <p:custDataLst>
                    <p:tags r:id="rId51"/>
                  </p:custDataLst>
                </p:nvPr>
              </p:nvSpPr>
              <p:spPr>
                <a:xfrm>
                  <a:off x="3341840" y="936138"/>
                  <a:ext cx="5416869" cy="707886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541913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4000" b="0" i="0" u="none" strike="noStrike" kern="10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257B30"/>
                          </a:gs>
                          <a:gs pos="100000">
                            <a:srgbClr val="2C9038">
                              <a:lumMod val="90000"/>
                              <a:lumOff val="10000"/>
                            </a:srgbClr>
                          </a:gs>
                        </a:gsLst>
                        <a:lin ang="5400000" scaled="1"/>
                      </a:gra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uLnTx/>
                      <a:uFillTx/>
                      <a:latin typeface="字体圈欣意冠黑体" panose="00000500000000000000" pitchFamily="2" charset="-122"/>
                      <a:ea typeface="字体圈欣意冠黑体" panose="00000500000000000000" pitchFamily="2" charset="-122"/>
                      <a:sym typeface="演示新手书" panose="00000500000000000000" pitchFamily="50" charset="-122"/>
                    </a:rPr>
                    <a:t>三</a:t>
                  </a:r>
                  <a:r>
                    <a:rPr lang="zh-CN" altLang="en-US" sz="4000" kern="100" dirty="0">
                      <a:gradFill>
                        <a:gsLst>
                          <a:gs pos="0">
                            <a:srgbClr val="257B30"/>
                          </a:gs>
                          <a:gs pos="100000">
                            <a:srgbClr val="2C9038">
                              <a:lumMod val="90000"/>
                              <a:lumOff val="10000"/>
                            </a:srgbClr>
                          </a:gs>
                        </a:gsLst>
                        <a:lin ang="5400000" scaled="1"/>
                      </a:gra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字体圈欣意冠黑体" panose="00000500000000000000" pitchFamily="2" charset="-122"/>
                      <a:ea typeface="字体圈欣意冠黑体" panose="00000500000000000000" pitchFamily="2" charset="-122"/>
                      <a:sym typeface="演示新手书" panose="00000500000000000000" pitchFamily="50" charset="-122"/>
                    </a:rPr>
                    <a:t>、</a:t>
                  </a:r>
                  <a:r>
                    <a:rPr kumimoji="0" lang="zh-CN" altLang="en-US" sz="4000" b="0" i="0" u="none" strike="noStrike" kern="10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257B30"/>
                          </a:gs>
                          <a:gs pos="100000">
                            <a:srgbClr val="2C9038">
                              <a:lumMod val="90000"/>
                              <a:lumOff val="10000"/>
                            </a:srgbClr>
                          </a:gs>
                        </a:gsLst>
                        <a:lin ang="5400000" scaled="1"/>
                      </a:gra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uLnTx/>
                      <a:uFillTx/>
                      <a:latin typeface="字体圈欣意冠黑体" panose="00000500000000000000" pitchFamily="2" charset="-122"/>
                      <a:ea typeface="字体圈欣意冠黑体" panose="00000500000000000000" pitchFamily="2" charset="-122"/>
                      <a:sym typeface="演示新手书" panose="00000500000000000000" pitchFamily="50" charset="-122"/>
                    </a:rPr>
                    <a:t>扎实开展各类检修工作</a:t>
                  </a:r>
                  <a:endParaRPr kumimoji="0" lang="zh-CN" altLang="zh-CN" sz="4000" b="0" i="0" u="none" strike="noStrike" kern="1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257B30"/>
                        </a:gs>
                        <a:gs pos="100000">
                          <a:srgbClr val="2C9038">
                            <a:lumMod val="90000"/>
                            <a:lumOff val="10000"/>
                          </a:srgbClr>
                        </a:gs>
                      </a:gsLst>
                      <a:lin ang="5400000" scaled="1"/>
                    </a:gra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字体圈欣意冠黑体" panose="00000500000000000000" pitchFamily="2" charset="-122"/>
                    <a:ea typeface="字体圈欣意冠黑体" panose="00000500000000000000" pitchFamily="2" charset="-122"/>
                    <a:sym typeface="演示新手书" panose="00000500000000000000" pitchFamily="50" charset="-122"/>
                  </a:endParaRPr>
                </a:p>
              </p:txBody>
            </p:sp>
          </p:grpSp>
          <p:pic>
            <p:nvPicPr>
              <p:cNvPr id="183" name="PA-图片 323" descr="图片包含 树, 户外&#10;&#10;自动生成的说明">
                <a:extLst>
                  <a:ext uri="{FF2B5EF4-FFF2-40B4-BE49-F238E27FC236}">
                    <a16:creationId xmlns:a16="http://schemas.microsoft.com/office/drawing/2014/main" id="{67968DB2-B1E9-44A6-9014-757A25BCB6BC}"/>
                  </a:ext>
                </a:extLst>
              </p:cNvPr>
              <p:cNvPicPr>
                <a:picLocks noChangeAspect="1"/>
              </p:cNvPicPr>
              <p:nvPr>
                <p:custDataLst>
                  <p:tags r:id="rId49"/>
                </p:custDataLst>
              </p:nvPr>
            </p:nvPicPr>
            <p:blipFill rotWithShape="1">
              <a:blip r:embed="rId7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828389" y="1191767"/>
                <a:ext cx="1615366" cy="1091991"/>
              </a:xfrm>
              <a:prstGeom prst="rect">
                <a:avLst/>
              </a:prstGeom>
            </p:spPr>
          </p:pic>
        </p:grpSp>
        <p:pic>
          <p:nvPicPr>
            <p:cNvPr id="181" name="PA-图片 180" descr="图片包含 游戏机&#10;&#10;描述已自动生成">
              <a:extLst>
                <a:ext uri="{FF2B5EF4-FFF2-40B4-BE49-F238E27FC236}">
                  <a16:creationId xmlns:a16="http://schemas.microsoft.com/office/drawing/2014/main" id="{8FC2163F-5570-4C74-AE42-41AB0CB76988}"/>
                </a:ext>
              </a:extLst>
            </p:cNvPr>
            <p:cNvPicPr>
              <a:picLocks noChangeAspect="1"/>
            </p:cNvPicPr>
            <p:nvPr>
              <p:custDataLst>
                <p:tags r:id="rId48"/>
              </p:custDataLst>
            </p:nvPr>
          </p:nvPicPr>
          <p:blipFill>
            <a:blip r:embed="rId7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81825" y="1162515"/>
              <a:ext cx="2481110" cy="1082856"/>
            </a:xfrm>
            <a:prstGeom prst="rect">
              <a:avLst/>
            </a:prstGeom>
          </p:spPr>
        </p:pic>
      </p:grpSp>
      <p:pic>
        <p:nvPicPr>
          <p:cNvPr id="26" name="PA-图片 25" descr="图片包含 游戏机&#10;&#10;描述已自动生成">
            <a:extLst>
              <a:ext uri="{FF2B5EF4-FFF2-40B4-BE49-F238E27FC236}">
                <a16:creationId xmlns:a16="http://schemas.microsoft.com/office/drawing/2014/main" id="{C35C1F12-EDB6-4CCB-9BFC-7E51E2C8F095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20989" y="5455865"/>
            <a:ext cx="3563547" cy="1435367"/>
          </a:xfrm>
          <a:prstGeom prst="rect">
            <a:avLst/>
          </a:prstGeom>
        </p:spPr>
      </p:pic>
      <p:pic>
        <p:nvPicPr>
          <p:cNvPr id="27" name="PA-图片 26" descr="图片包含 游戏机&#10;&#10;描述已自动生成">
            <a:extLst>
              <a:ext uri="{FF2B5EF4-FFF2-40B4-BE49-F238E27FC236}">
                <a16:creationId xmlns:a16="http://schemas.microsoft.com/office/drawing/2014/main" id="{8439718E-C8FD-46BB-A0FA-6C0453947F87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7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82224" y="5308366"/>
            <a:ext cx="3964729" cy="1730367"/>
          </a:xfrm>
          <a:prstGeom prst="rect">
            <a:avLst/>
          </a:prstGeom>
        </p:spPr>
      </p:pic>
      <p:pic>
        <p:nvPicPr>
          <p:cNvPr id="28" name="PA-图片 27" descr="图片包含 游戏机&#10;&#10;描述已自动生成">
            <a:extLst>
              <a:ext uri="{FF2B5EF4-FFF2-40B4-BE49-F238E27FC236}">
                <a16:creationId xmlns:a16="http://schemas.microsoft.com/office/drawing/2014/main" id="{D36A24AB-CC97-498A-B6B4-032B99B9A412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649" y="5842194"/>
            <a:ext cx="3964729" cy="1730367"/>
          </a:xfrm>
          <a:prstGeom prst="rect">
            <a:avLst/>
          </a:prstGeom>
        </p:spPr>
      </p:pic>
      <p:pic>
        <p:nvPicPr>
          <p:cNvPr id="29" name="PA-图片 28" descr="图片包含 游戏机&#10;&#10;描述已自动生成">
            <a:extLst>
              <a:ext uri="{FF2B5EF4-FFF2-40B4-BE49-F238E27FC236}">
                <a16:creationId xmlns:a16="http://schemas.microsoft.com/office/drawing/2014/main" id="{3F27790E-A28D-4B5C-AF48-CD8B4FDEB808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7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3677" y="5816028"/>
            <a:ext cx="3964729" cy="1730367"/>
          </a:xfrm>
          <a:prstGeom prst="rect">
            <a:avLst/>
          </a:prstGeom>
        </p:spPr>
      </p:pic>
      <p:pic>
        <p:nvPicPr>
          <p:cNvPr id="30" name="PA-图片 29" descr="图片包含 游戏机&#10;&#10;描述已自动生成">
            <a:extLst>
              <a:ext uri="{FF2B5EF4-FFF2-40B4-BE49-F238E27FC236}">
                <a16:creationId xmlns:a16="http://schemas.microsoft.com/office/drawing/2014/main" id="{A1A849C2-2566-42AA-AC62-157A2DF719EC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5030" y="5656722"/>
            <a:ext cx="3964729" cy="1730367"/>
          </a:xfrm>
          <a:prstGeom prst="rect">
            <a:avLst/>
          </a:prstGeom>
        </p:spPr>
      </p:pic>
      <p:pic>
        <p:nvPicPr>
          <p:cNvPr id="31" name="PA-图片 30" descr="图片包含 游戏机&#10;&#10;描述已自动生成">
            <a:extLst>
              <a:ext uri="{FF2B5EF4-FFF2-40B4-BE49-F238E27FC236}">
                <a16:creationId xmlns:a16="http://schemas.microsoft.com/office/drawing/2014/main" id="{A6D154B8-6657-4210-B20C-CFDEDB6780BC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7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5079" y="5663921"/>
            <a:ext cx="3964729" cy="1730367"/>
          </a:xfrm>
          <a:prstGeom prst="rect">
            <a:avLst/>
          </a:prstGeom>
        </p:spPr>
      </p:pic>
      <p:pic>
        <p:nvPicPr>
          <p:cNvPr id="32" name="PA-图片 31" descr="图片包含 游戏机&#10;&#10;描述已自动生成">
            <a:extLst>
              <a:ext uri="{FF2B5EF4-FFF2-40B4-BE49-F238E27FC236}">
                <a16:creationId xmlns:a16="http://schemas.microsoft.com/office/drawing/2014/main" id="{740C9E05-CFB4-4973-8069-CD4B30C02CA4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7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0571" y="5620499"/>
            <a:ext cx="3964729" cy="1730367"/>
          </a:xfrm>
          <a:prstGeom prst="rect">
            <a:avLst/>
          </a:prstGeom>
        </p:spPr>
      </p:pic>
      <p:pic>
        <p:nvPicPr>
          <p:cNvPr id="33" name="PA-图片 32" descr="图片包含 游戏机&#10;&#10;描述已自动生成">
            <a:extLst>
              <a:ext uri="{FF2B5EF4-FFF2-40B4-BE49-F238E27FC236}">
                <a16:creationId xmlns:a16="http://schemas.microsoft.com/office/drawing/2014/main" id="{FB437B9B-7D16-4D27-A2F8-FEDBF723699E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7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3954" y="5609826"/>
            <a:ext cx="3964729" cy="1730367"/>
          </a:xfrm>
          <a:prstGeom prst="rect">
            <a:avLst/>
          </a:prstGeom>
        </p:spPr>
      </p:pic>
      <p:pic>
        <p:nvPicPr>
          <p:cNvPr id="35" name="PA-图片 34" descr="图片包含 游戏机&#10;&#10;描述已自动生成">
            <a:extLst>
              <a:ext uri="{FF2B5EF4-FFF2-40B4-BE49-F238E27FC236}">
                <a16:creationId xmlns:a16="http://schemas.microsoft.com/office/drawing/2014/main" id="{F84CC668-DE30-426D-BDC4-34CBCF15B3D1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7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1589" y="5841668"/>
            <a:ext cx="3964729" cy="1730367"/>
          </a:xfrm>
          <a:prstGeom prst="rect">
            <a:avLst/>
          </a:prstGeom>
        </p:spPr>
      </p:pic>
      <p:pic>
        <p:nvPicPr>
          <p:cNvPr id="36" name="PA-图片 35" descr="图片包含 游戏机&#10;&#10;描述已自动生成">
            <a:extLst>
              <a:ext uri="{FF2B5EF4-FFF2-40B4-BE49-F238E27FC236}">
                <a16:creationId xmlns:a16="http://schemas.microsoft.com/office/drawing/2014/main" id="{C213C5C6-BB82-48ED-8133-8D701032C38A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7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9620" y="5611762"/>
            <a:ext cx="3964729" cy="1730367"/>
          </a:xfrm>
          <a:prstGeom prst="rect">
            <a:avLst/>
          </a:prstGeom>
        </p:spPr>
      </p:pic>
      <p:pic>
        <p:nvPicPr>
          <p:cNvPr id="37" name="PA-图片 36" descr="图片包含 游戏机&#10;&#10;描述已自动生成">
            <a:extLst>
              <a:ext uri="{FF2B5EF4-FFF2-40B4-BE49-F238E27FC236}">
                <a16:creationId xmlns:a16="http://schemas.microsoft.com/office/drawing/2014/main" id="{71274D2D-D6C0-401D-BCFC-51C336EC05E3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7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94614" y="5617083"/>
            <a:ext cx="3964729" cy="1730367"/>
          </a:xfrm>
          <a:prstGeom prst="rect">
            <a:avLst/>
          </a:prstGeom>
        </p:spPr>
      </p:pic>
      <p:pic>
        <p:nvPicPr>
          <p:cNvPr id="38" name="PA-图片 37" descr="图片包含 游戏机&#10;&#10;描述已自动生成">
            <a:extLst>
              <a:ext uri="{FF2B5EF4-FFF2-40B4-BE49-F238E27FC236}">
                <a16:creationId xmlns:a16="http://schemas.microsoft.com/office/drawing/2014/main" id="{01A6590B-6AF2-4F68-B793-E490E8D40E68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7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9860" y="5904053"/>
            <a:ext cx="3964729" cy="1730367"/>
          </a:xfrm>
          <a:prstGeom prst="rect">
            <a:avLst/>
          </a:prstGeom>
        </p:spPr>
      </p:pic>
      <p:pic>
        <p:nvPicPr>
          <p:cNvPr id="39" name="PA-图片 38" descr="绿色的灯光&#10;&#10;描述已自动生成">
            <a:extLst>
              <a:ext uri="{FF2B5EF4-FFF2-40B4-BE49-F238E27FC236}">
                <a16:creationId xmlns:a16="http://schemas.microsoft.com/office/drawing/2014/main" id="{32715654-5C1A-400F-8710-9B6E5B9C92D1}"/>
              </a:ext>
            </a:extLst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 rotWithShape="1">
          <a:blip r:embed="rId6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6879"/>
          <a:stretch/>
        </p:blipFill>
        <p:spPr>
          <a:xfrm>
            <a:off x="9411851" y="5005112"/>
            <a:ext cx="3109070" cy="3034824"/>
          </a:xfrm>
          <a:prstGeom prst="rect">
            <a:avLst/>
          </a:prstGeom>
        </p:spPr>
      </p:pic>
      <p:grpSp>
        <p:nvGrpSpPr>
          <p:cNvPr id="40" name="PA-组合 39">
            <a:extLst>
              <a:ext uri="{FF2B5EF4-FFF2-40B4-BE49-F238E27FC236}">
                <a16:creationId xmlns:a16="http://schemas.microsoft.com/office/drawing/2014/main" id="{87D9361C-A02E-4911-94A4-23CD1685CCA3}"/>
              </a:ext>
            </a:extLst>
          </p:cNvPr>
          <p:cNvGrpSpPr/>
          <p:nvPr>
            <p:custDataLst>
              <p:tags r:id="rId17"/>
            </p:custDataLst>
          </p:nvPr>
        </p:nvGrpSpPr>
        <p:grpSpPr>
          <a:xfrm>
            <a:off x="10169753" y="5684986"/>
            <a:ext cx="3563547" cy="1435367"/>
            <a:chOff x="9681588" y="5799505"/>
            <a:chExt cx="3563547" cy="1435367"/>
          </a:xfrm>
        </p:grpSpPr>
        <p:pic>
          <p:nvPicPr>
            <p:cNvPr id="41" name="PA-图片 40" descr="图片包含 游戏机&#10;&#10;描述已自动生成">
              <a:extLst>
                <a:ext uri="{FF2B5EF4-FFF2-40B4-BE49-F238E27FC236}">
                  <a16:creationId xmlns:a16="http://schemas.microsoft.com/office/drawing/2014/main" id="{B08B47DE-79A3-4F4A-8915-8990C3D7452A}"/>
                </a:ext>
              </a:extLst>
            </p:cNvPr>
            <p:cNvPicPr>
              <a:picLocks noChangeAspect="1"/>
            </p:cNvPicPr>
            <p:nvPr>
              <p:custDataLst>
                <p:tags r:id="rId46"/>
              </p:custDataLst>
            </p:nvPr>
          </p:nvPicPr>
          <p:blipFill>
            <a:blip r:embed="rId7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81588" y="5799505"/>
              <a:ext cx="3563547" cy="1435367"/>
            </a:xfrm>
            <a:prstGeom prst="rect">
              <a:avLst/>
            </a:prstGeom>
          </p:spPr>
        </p:pic>
        <p:pic>
          <p:nvPicPr>
            <p:cNvPr id="42" name="PA-图片 41" descr="图片包含 游戏机&#10;&#10;描述已自动生成">
              <a:extLst>
                <a:ext uri="{FF2B5EF4-FFF2-40B4-BE49-F238E27FC236}">
                  <a16:creationId xmlns:a16="http://schemas.microsoft.com/office/drawing/2014/main" id="{C87B6017-8CFC-4562-8E67-74871B03758C}"/>
                </a:ext>
              </a:extLst>
            </p:cNvPr>
            <p:cNvPicPr>
              <a:picLocks noChangeAspect="1"/>
            </p:cNvPicPr>
            <p:nvPr>
              <p:custDataLst>
                <p:tags r:id="rId47"/>
              </p:custDataLst>
            </p:nvPr>
          </p:nvPicPr>
          <p:blipFill>
            <a:blip r:embed="rId7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81588" y="5799505"/>
              <a:ext cx="3563547" cy="1435367"/>
            </a:xfrm>
            <a:prstGeom prst="rect">
              <a:avLst/>
            </a:prstGeom>
          </p:spPr>
        </p:pic>
      </p:grpSp>
      <p:pic>
        <p:nvPicPr>
          <p:cNvPr id="43" name="PA-图片 42" descr="图片包含 形状&#10;&#10;描述已自动生成">
            <a:extLst>
              <a:ext uri="{FF2B5EF4-FFF2-40B4-BE49-F238E27FC236}">
                <a16:creationId xmlns:a16="http://schemas.microsoft.com/office/drawing/2014/main" id="{1C3FDF58-BC49-4A0D-ABCC-833CE8CCFD5A}"/>
              </a:ext>
            </a:extLst>
          </p:cNvPr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75" cstate="screen">
            <a:duotone>
              <a:schemeClr val="accent6">
                <a:shade val="45000"/>
                <a:satMod val="135000"/>
              </a:schemeClr>
              <a:prstClr val="white"/>
            </a:duotone>
            <a:alphaModFix amt="70000"/>
            <a:extLst>
              <a:ext uri="{BEBA8EAE-BF5A-486C-A8C5-ECC9F3942E4B}">
                <a14:imgProps xmlns:a14="http://schemas.microsoft.com/office/drawing/2010/main">
                  <a14:imgLayer r:embed="rId76">
                    <a14:imgEffect>
                      <a14:saturation sa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778299" y="4086428"/>
            <a:ext cx="3365567" cy="3365567"/>
          </a:xfrm>
          <a:prstGeom prst="rect">
            <a:avLst/>
          </a:prstGeom>
        </p:spPr>
      </p:pic>
      <p:pic>
        <p:nvPicPr>
          <p:cNvPr id="44" name="PA-图片 43" descr="图片包含 武器, 烟, 照片, 堆&#10;&#10;描述已自动生成">
            <a:extLst>
              <a:ext uri="{FF2B5EF4-FFF2-40B4-BE49-F238E27FC236}">
                <a16:creationId xmlns:a16="http://schemas.microsoft.com/office/drawing/2014/main" id="{E7DE15CF-817F-422D-9C2A-BCC2F7CF30BB}"/>
              </a:ext>
            </a:extLst>
          </p:cNvPr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7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09341" y="6100622"/>
            <a:ext cx="6592178" cy="1411891"/>
          </a:xfrm>
          <a:prstGeom prst="rect">
            <a:avLst/>
          </a:prstGeom>
        </p:spPr>
      </p:pic>
      <p:pic>
        <p:nvPicPr>
          <p:cNvPr id="46" name="PA-图片 45" descr="图片包含 游戏机&#10;&#10;描述已自动生成">
            <a:extLst>
              <a:ext uri="{FF2B5EF4-FFF2-40B4-BE49-F238E27FC236}">
                <a16:creationId xmlns:a16="http://schemas.microsoft.com/office/drawing/2014/main" id="{ECFDA8A9-2689-4E44-B79C-29F150271C51}"/>
              </a:ext>
            </a:extLst>
          </p:cNvPr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7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2260" y="6056453"/>
            <a:ext cx="5715000" cy="1730367"/>
          </a:xfrm>
          <a:prstGeom prst="rect">
            <a:avLst/>
          </a:prstGeom>
        </p:spPr>
      </p:pic>
      <p:pic>
        <p:nvPicPr>
          <p:cNvPr id="47" name="PA-图片 46" descr="图片包含 游戏机&#10;&#10;描述已自动生成">
            <a:extLst>
              <a:ext uri="{FF2B5EF4-FFF2-40B4-BE49-F238E27FC236}">
                <a16:creationId xmlns:a16="http://schemas.microsoft.com/office/drawing/2014/main" id="{20E6B427-8B11-4746-9F3C-DD371F1087B8}"/>
              </a:ext>
            </a:extLst>
          </p:cNvPr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7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93989" y="5994068"/>
            <a:ext cx="3964729" cy="1730367"/>
          </a:xfrm>
          <a:prstGeom prst="rect">
            <a:avLst/>
          </a:prstGeom>
        </p:spPr>
      </p:pic>
      <p:pic>
        <p:nvPicPr>
          <p:cNvPr id="48" name="PA-图片 47" descr="图片包含 游戏机&#10;&#10;描述已自动生成">
            <a:extLst>
              <a:ext uri="{FF2B5EF4-FFF2-40B4-BE49-F238E27FC236}">
                <a16:creationId xmlns:a16="http://schemas.microsoft.com/office/drawing/2014/main" id="{1A8A53FF-93D4-4C05-B834-7F0812C8B831}"/>
              </a:ext>
            </a:extLst>
          </p:cNvPr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7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66227" y="6170517"/>
            <a:ext cx="3964729" cy="1730367"/>
          </a:xfrm>
          <a:prstGeom prst="rect">
            <a:avLst/>
          </a:prstGeom>
        </p:spPr>
      </p:pic>
      <p:sp>
        <p:nvSpPr>
          <p:cNvPr id="50" name="PA-矩形 49">
            <a:extLst>
              <a:ext uri="{FF2B5EF4-FFF2-40B4-BE49-F238E27FC236}">
                <a16:creationId xmlns:a16="http://schemas.microsoft.com/office/drawing/2014/main" id="{50E924E9-6B6F-4417-BCD1-8F3034CD548D}"/>
              </a:ext>
            </a:extLst>
          </p:cNvPr>
          <p:cNvSpPr/>
          <p:nvPr>
            <p:custDataLst>
              <p:tags r:id="rId23"/>
            </p:custDataLst>
          </p:nvPr>
        </p:nvSpPr>
        <p:spPr>
          <a:xfrm>
            <a:off x="940742" y="2124108"/>
            <a:ext cx="4682966" cy="461326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51" name="PA-直接连接符 50">
            <a:extLst>
              <a:ext uri="{FF2B5EF4-FFF2-40B4-BE49-F238E27FC236}">
                <a16:creationId xmlns:a16="http://schemas.microsoft.com/office/drawing/2014/main" id="{3C6445BF-2F08-4399-94DE-DD2DD8DA4DC4}"/>
              </a:ext>
            </a:extLst>
          </p:cNvPr>
          <p:cNvCxnSpPr/>
          <p:nvPr>
            <p:custDataLst>
              <p:tags r:id="rId24"/>
            </p:custDataLst>
          </p:nvPr>
        </p:nvCxnSpPr>
        <p:spPr>
          <a:xfrm>
            <a:off x="940742" y="2088161"/>
            <a:ext cx="4682966" cy="0"/>
          </a:xfrm>
          <a:prstGeom prst="line">
            <a:avLst/>
          </a:prstGeom>
          <a:ln w="47625">
            <a:solidFill>
              <a:srgbClr val="2476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PA-组合 54">
            <a:extLst>
              <a:ext uri="{FF2B5EF4-FFF2-40B4-BE49-F238E27FC236}">
                <a16:creationId xmlns:a16="http://schemas.microsoft.com/office/drawing/2014/main" id="{C1296C6B-B0AA-4451-BFF3-8C15DB111D69}"/>
              </a:ext>
            </a:extLst>
          </p:cNvPr>
          <p:cNvGrpSpPr/>
          <p:nvPr>
            <p:custDataLst>
              <p:tags r:id="rId25"/>
            </p:custDataLst>
          </p:nvPr>
        </p:nvGrpSpPr>
        <p:grpSpPr>
          <a:xfrm>
            <a:off x="937019" y="2131166"/>
            <a:ext cx="4690414" cy="3109802"/>
            <a:chOff x="937019" y="2131166"/>
            <a:chExt cx="4690414" cy="3109802"/>
          </a:xfrm>
        </p:grpSpPr>
        <p:sp>
          <p:nvSpPr>
            <p:cNvPr id="54" name="PA-矩形 53">
              <a:extLst>
                <a:ext uri="{FF2B5EF4-FFF2-40B4-BE49-F238E27FC236}">
                  <a16:creationId xmlns:a16="http://schemas.microsoft.com/office/drawing/2014/main" id="{85E2C7FC-C7FF-46FC-B16D-96DF4C8031E4}"/>
                </a:ext>
              </a:extLst>
            </p:cNvPr>
            <p:cNvSpPr/>
            <p:nvPr>
              <p:custDataLst>
                <p:tags r:id="rId44"/>
              </p:custDataLst>
            </p:nvPr>
          </p:nvSpPr>
          <p:spPr>
            <a:xfrm>
              <a:off x="937019" y="2131166"/>
              <a:ext cx="4690414" cy="3109802"/>
            </a:xfrm>
            <a:prstGeom prst="rect">
              <a:avLst/>
            </a:prstGeom>
            <a:gradFill>
              <a:gsLst>
                <a:gs pos="5300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" name="PA-文本框 44">
              <a:extLst>
                <a:ext uri="{FF2B5EF4-FFF2-40B4-BE49-F238E27FC236}">
                  <a16:creationId xmlns:a16="http://schemas.microsoft.com/office/drawing/2014/main" id="{03FE8CB4-D1C9-4ABD-8029-92A2BC473C10}"/>
                </a:ext>
              </a:extLst>
            </p:cNvPr>
            <p:cNvSpPr txBox="1"/>
            <p:nvPr>
              <p:custDataLst>
                <p:tags r:id="rId45"/>
              </p:custDataLst>
            </p:nvPr>
          </p:nvSpPr>
          <p:spPr>
            <a:xfrm>
              <a:off x="1157973" y="2306044"/>
              <a:ext cx="4248506" cy="16025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24762E"/>
                  </a:solidFill>
                  <a:effectLst/>
                  <a:uLnTx/>
                  <a:uFillTx/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1.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24762E"/>
                  </a:solidFill>
                  <a:effectLst/>
                  <a:uLnTx/>
                  <a:uFillTx/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送变电公司开展各类检修</a:t>
              </a:r>
              <a:endParaRPr kumimoji="0" lang="zh-CN" altLang="en-US" sz="500" b="1" i="0" u="none" strike="noStrike" kern="1200" cap="none" spc="0" normalizeH="0" baseline="0" noProof="0" dirty="0">
                <a:ln>
                  <a:noFill/>
                </a:ln>
                <a:solidFill>
                  <a:srgbClr val="24762E"/>
                </a:solidFill>
                <a:effectLst/>
                <a:uLnTx/>
                <a:uFillTx/>
                <a:latin typeface="OPPOSans-S R" panose="00020600040101010101" pitchFamily="18" charset="-122"/>
                <a:ea typeface="OPPOSans-S R" panose="00020600040101010101" pitchFamily="18" charset="-122"/>
                <a:cs typeface="OPPOSans-S R" panose="00020600040101010101" pitchFamily="18" charset="-122"/>
                <a:sym typeface="OPPOSans-S R" panose="00020600040101010101" pitchFamily="18" charset="-122"/>
              </a:endParaRPr>
            </a:p>
            <a:p>
              <a:pPr marL="0" marR="0" lvl="0" indent="0" algn="just" defTabSz="914400" rtl="0" eaLnBrk="1" fontAlgn="auto" latinLnBrk="0" hangingPunct="1">
                <a:lnSpc>
                  <a:spcPct val="13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开展各类检修总计</a:t>
              </a:r>
              <a:r>
                <a:rPr lang="en-US" altLang="zh-CN" sz="1400" b="1" dirty="0">
                  <a:solidFill>
                    <a:srgbClr val="24762E"/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452</a:t>
              </a:r>
              <a:r>
                <a:rPr lang="zh-CN" altLang="en-US" sz="1400" b="1" dirty="0">
                  <a:solidFill>
                    <a:srgbClr val="24762E"/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条</a:t>
              </a:r>
              <a:r>
                <a:rPr lang="en-US" altLang="zh-CN" sz="1400" b="1" dirty="0">
                  <a:solidFill>
                    <a:srgbClr val="24762E"/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·</a:t>
              </a:r>
              <a:r>
                <a:rPr lang="zh-CN" altLang="en-US" sz="1400" b="1" dirty="0">
                  <a:solidFill>
                    <a:srgbClr val="24762E"/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次</a:t>
              </a: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，累计投入人员</a:t>
              </a:r>
              <a:r>
                <a:rPr lang="en-US" altLang="zh-CN" sz="1400" b="1" dirty="0">
                  <a:solidFill>
                    <a:srgbClr val="24762E"/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3758</a:t>
              </a:r>
              <a:r>
                <a:rPr lang="zh-CN" altLang="en-US" sz="1400" b="1" dirty="0">
                  <a:solidFill>
                    <a:srgbClr val="24762E"/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人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·</a:t>
              </a: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次，圆满完成了</a:t>
              </a:r>
              <a:r>
                <a:rPr lang="en-US" altLang="zh-CN" sz="1400" b="1" dirty="0">
                  <a:solidFill>
                    <a:srgbClr val="24762E"/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±1100</a:t>
              </a:r>
              <a:r>
                <a:rPr lang="zh-CN" altLang="en-US" sz="1400" b="1" dirty="0">
                  <a:solidFill>
                    <a:srgbClr val="24762E"/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千伏</a:t>
              </a: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吉泉线等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60</a:t>
              </a: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条线路停电检修以及</a:t>
              </a:r>
              <a:r>
                <a:rPr lang="zh-CN" altLang="en-US" sz="1400" b="1" dirty="0">
                  <a:solidFill>
                    <a:srgbClr val="24762E"/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伊库线</a:t>
              </a:r>
              <a:r>
                <a:rPr lang="en-US" altLang="zh-CN" sz="1400" b="1" dirty="0">
                  <a:solidFill>
                    <a:srgbClr val="24762E"/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510</a:t>
              </a:r>
              <a:r>
                <a:rPr lang="zh-CN" altLang="en-US" sz="1400" b="1" dirty="0">
                  <a:solidFill>
                    <a:srgbClr val="24762E"/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号基础滑坡治理</a:t>
              </a: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、</a:t>
              </a:r>
              <a:r>
                <a:rPr lang="en-US" altLang="zh-CN" sz="1400" b="1" dirty="0" err="1">
                  <a:solidFill>
                    <a:srgbClr val="24762E"/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G578</a:t>
              </a:r>
              <a:r>
                <a:rPr lang="zh-CN" altLang="en-US" sz="1400" b="1" dirty="0">
                  <a:solidFill>
                    <a:srgbClr val="24762E"/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公路迁改工作</a:t>
              </a: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，严重、危急缺陷消缺率达到</a:t>
              </a:r>
              <a:r>
                <a:rPr lang="en-US" altLang="zh-CN" sz="1400" b="1" dirty="0">
                  <a:solidFill>
                    <a:srgbClr val="24762E"/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100%</a:t>
              </a: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，整体消缺率</a:t>
              </a:r>
              <a:r>
                <a:rPr lang="en-US" altLang="zh-CN" sz="1400" b="1" dirty="0">
                  <a:solidFill>
                    <a:srgbClr val="24762E"/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99.2%</a:t>
              </a: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创历史新高</a:t>
              </a:r>
            </a:p>
          </p:txBody>
        </p:sp>
      </p:grpSp>
      <p:sp>
        <p:nvSpPr>
          <p:cNvPr id="60" name="PA-矩形 59">
            <a:extLst>
              <a:ext uri="{FF2B5EF4-FFF2-40B4-BE49-F238E27FC236}">
                <a16:creationId xmlns:a16="http://schemas.microsoft.com/office/drawing/2014/main" id="{5C319546-FD81-4E87-B96B-D2D960CD6F71}"/>
              </a:ext>
            </a:extLst>
          </p:cNvPr>
          <p:cNvSpPr/>
          <p:nvPr>
            <p:custDataLst>
              <p:tags r:id="rId26"/>
            </p:custDataLst>
          </p:nvPr>
        </p:nvSpPr>
        <p:spPr>
          <a:xfrm>
            <a:off x="6568290" y="2124108"/>
            <a:ext cx="4682966" cy="461326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61" name="PA-直接连接符 60">
            <a:extLst>
              <a:ext uri="{FF2B5EF4-FFF2-40B4-BE49-F238E27FC236}">
                <a16:creationId xmlns:a16="http://schemas.microsoft.com/office/drawing/2014/main" id="{BD7C4907-7F6E-44E1-B567-0F3745800351}"/>
              </a:ext>
            </a:extLst>
          </p:cNvPr>
          <p:cNvCxnSpPr/>
          <p:nvPr>
            <p:custDataLst>
              <p:tags r:id="rId27"/>
            </p:custDataLst>
          </p:nvPr>
        </p:nvCxnSpPr>
        <p:spPr>
          <a:xfrm>
            <a:off x="6568290" y="2088161"/>
            <a:ext cx="4682966" cy="0"/>
          </a:xfrm>
          <a:prstGeom prst="line">
            <a:avLst/>
          </a:prstGeom>
          <a:ln w="47625">
            <a:solidFill>
              <a:srgbClr val="2476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A-图片 23">
            <a:extLst>
              <a:ext uri="{FF2B5EF4-FFF2-40B4-BE49-F238E27FC236}">
                <a16:creationId xmlns:a16="http://schemas.microsoft.com/office/drawing/2014/main" id="{E17A8955-A9FC-4C40-8760-1A54D69F903F}"/>
              </a:ext>
            </a:extLst>
          </p:cNvPr>
          <p:cNvPicPr>
            <a:picLocks/>
          </p:cNvPicPr>
          <p:nvPr>
            <p:custDataLst>
              <p:tags r:id="rId28"/>
            </p:custDataLst>
          </p:nvPr>
        </p:nvPicPr>
        <p:blipFill>
          <a:blip r:embed="rId79"/>
          <a:stretch>
            <a:fillRect/>
          </a:stretch>
        </p:blipFill>
        <p:spPr>
          <a:xfrm>
            <a:off x="6857217" y="4108199"/>
            <a:ext cx="4105113" cy="2309126"/>
          </a:xfrm>
          <a:prstGeom prst="rect">
            <a:avLst/>
          </a:prstGeom>
        </p:spPr>
      </p:pic>
      <p:pic>
        <p:nvPicPr>
          <p:cNvPr id="53" name="PA-图片 52">
            <a:extLst>
              <a:ext uri="{FF2B5EF4-FFF2-40B4-BE49-F238E27FC236}">
                <a16:creationId xmlns:a16="http://schemas.microsoft.com/office/drawing/2014/main" id="{5C1B471C-632C-4D6A-A390-94DBB60FBE61}"/>
              </a:ext>
            </a:extLst>
          </p:cNvPr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80"/>
          <a:stretch>
            <a:fillRect/>
          </a:stretch>
        </p:blipFill>
        <p:spPr>
          <a:xfrm>
            <a:off x="1230743" y="4106741"/>
            <a:ext cx="4102964" cy="2310584"/>
          </a:xfrm>
          <a:prstGeom prst="rect">
            <a:avLst/>
          </a:prstGeom>
        </p:spPr>
      </p:pic>
      <p:grpSp>
        <p:nvGrpSpPr>
          <p:cNvPr id="62" name="PA-组合 61">
            <a:extLst>
              <a:ext uri="{FF2B5EF4-FFF2-40B4-BE49-F238E27FC236}">
                <a16:creationId xmlns:a16="http://schemas.microsoft.com/office/drawing/2014/main" id="{4437E2E3-BE54-413C-B5E5-7A4FF4622E30}"/>
              </a:ext>
            </a:extLst>
          </p:cNvPr>
          <p:cNvGrpSpPr/>
          <p:nvPr>
            <p:custDataLst>
              <p:tags r:id="rId30"/>
            </p:custDataLst>
          </p:nvPr>
        </p:nvGrpSpPr>
        <p:grpSpPr>
          <a:xfrm>
            <a:off x="6564567" y="2131166"/>
            <a:ext cx="4690414" cy="3109802"/>
            <a:chOff x="6564567" y="2131166"/>
            <a:chExt cx="4690414" cy="3109802"/>
          </a:xfrm>
        </p:grpSpPr>
        <p:sp>
          <p:nvSpPr>
            <p:cNvPr id="58" name="PA-矩形 57">
              <a:extLst>
                <a:ext uri="{FF2B5EF4-FFF2-40B4-BE49-F238E27FC236}">
                  <a16:creationId xmlns:a16="http://schemas.microsoft.com/office/drawing/2014/main" id="{7DF1C718-4C25-49D6-81C3-A981A07A497F}"/>
                </a:ext>
              </a:extLst>
            </p:cNvPr>
            <p:cNvSpPr/>
            <p:nvPr>
              <p:custDataLst>
                <p:tags r:id="rId42"/>
              </p:custDataLst>
            </p:nvPr>
          </p:nvSpPr>
          <p:spPr>
            <a:xfrm>
              <a:off x="6564567" y="2131166"/>
              <a:ext cx="4690414" cy="3109802"/>
            </a:xfrm>
            <a:prstGeom prst="rect">
              <a:avLst/>
            </a:prstGeom>
            <a:gradFill>
              <a:gsLst>
                <a:gs pos="5300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9" name="PA-文本框 58">
              <a:extLst>
                <a:ext uri="{FF2B5EF4-FFF2-40B4-BE49-F238E27FC236}">
                  <a16:creationId xmlns:a16="http://schemas.microsoft.com/office/drawing/2014/main" id="{1B99281D-83F6-48B8-8E25-355A0AC8AF14}"/>
                </a:ext>
              </a:extLst>
            </p:cNvPr>
            <p:cNvSpPr txBox="1"/>
            <p:nvPr>
              <p:custDataLst>
                <p:tags r:id="rId43"/>
              </p:custDataLst>
            </p:nvPr>
          </p:nvSpPr>
          <p:spPr>
            <a:xfrm>
              <a:off x="6785521" y="2306044"/>
              <a:ext cx="4248506" cy="11510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000" b="1" dirty="0">
                  <a:solidFill>
                    <a:srgbClr val="24762E"/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2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24762E"/>
                  </a:solidFill>
                  <a:effectLst/>
                  <a:uLnTx/>
                  <a:uFillTx/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.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24762E"/>
                  </a:solidFill>
                  <a:effectLst/>
                  <a:uLnTx/>
                  <a:uFillTx/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送变电公司开展带电作业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24762E"/>
                </a:solidFill>
                <a:effectLst/>
                <a:uLnTx/>
                <a:uFillTx/>
                <a:latin typeface="OPPOSans-S R" panose="00020600040101010101" pitchFamily="18" charset="-122"/>
                <a:ea typeface="OPPOSans-S R" panose="00020600040101010101" pitchFamily="18" charset="-122"/>
                <a:cs typeface="OPPOSans-S R" panose="00020600040101010101" pitchFamily="18" charset="-122"/>
                <a:sym typeface="OPPOSans-S R" panose="00020600040101010101" pitchFamily="18" charset="-122"/>
              </a:endParaRPr>
            </a:p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2020</a:t>
              </a: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年共计开展带电作业</a:t>
              </a:r>
              <a:r>
                <a:rPr lang="en-US" altLang="zh-CN" sz="1400" b="1" dirty="0">
                  <a:solidFill>
                    <a:srgbClr val="24762E"/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77</a:t>
              </a:r>
              <a:r>
                <a:rPr lang="zh-CN" altLang="en-US" sz="1400" b="1" dirty="0">
                  <a:solidFill>
                    <a:srgbClr val="24762E"/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条</a:t>
              </a:r>
              <a:r>
                <a:rPr lang="en-US" altLang="zh-CN" sz="1400" b="1" dirty="0">
                  <a:solidFill>
                    <a:srgbClr val="24762E"/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·</a:t>
              </a:r>
              <a:r>
                <a:rPr lang="zh-CN" altLang="en-US" sz="1400" b="1" dirty="0">
                  <a:solidFill>
                    <a:srgbClr val="24762E"/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次</a:t>
              </a: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，圆满完成西北首次</a:t>
              </a:r>
              <a:r>
                <a:rPr lang="en-US" altLang="zh-CN" sz="1400" b="1" dirty="0">
                  <a:solidFill>
                    <a:srgbClr val="24762E"/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±1100</a:t>
              </a:r>
              <a:r>
                <a:rPr lang="zh-CN" altLang="en-US" sz="1400" b="1" dirty="0">
                  <a:solidFill>
                    <a:srgbClr val="24762E"/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千伏</a:t>
              </a: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  <a:sym typeface="OPPOSans-S R" panose="00020600040101010101" pitchFamily="18" charset="-122"/>
                </a:rPr>
                <a:t>吉泉线带电检修工作，自此，送变电公司具备了全电压等级线路带电作业能力</a:t>
              </a:r>
            </a:p>
          </p:txBody>
        </p:sp>
      </p:grpSp>
      <p:pic>
        <p:nvPicPr>
          <p:cNvPr id="77" name="PA-图片 76" descr="图片包含 游戏机&#10;&#10;描述已自动生成">
            <a:extLst>
              <a:ext uri="{FF2B5EF4-FFF2-40B4-BE49-F238E27FC236}">
                <a16:creationId xmlns:a16="http://schemas.microsoft.com/office/drawing/2014/main" id="{BF60D2CF-45E7-43B9-9E37-129D18682469}"/>
              </a:ext>
            </a:extLst>
          </p:cNvPr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8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2505" y="4695690"/>
            <a:ext cx="2024192" cy="789078"/>
          </a:xfrm>
          <a:prstGeom prst="rect">
            <a:avLst/>
          </a:prstGeom>
        </p:spPr>
      </p:pic>
      <p:pic>
        <p:nvPicPr>
          <p:cNvPr id="78" name="PA-图片 77" descr="图片包含 游戏机&#10;&#10;描述已自动生成">
            <a:extLst>
              <a:ext uri="{FF2B5EF4-FFF2-40B4-BE49-F238E27FC236}">
                <a16:creationId xmlns:a16="http://schemas.microsoft.com/office/drawing/2014/main" id="{F397104C-CA2E-44B7-8665-71BCFB5E3778}"/>
              </a:ext>
            </a:extLst>
          </p:cNvPr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8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2773" y="4907003"/>
            <a:ext cx="1380163" cy="555918"/>
          </a:xfrm>
          <a:prstGeom prst="rect">
            <a:avLst/>
          </a:prstGeom>
        </p:spPr>
      </p:pic>
      <p:pic>
        <p:nvPicPr>
          <p:cNvPr id="79" name="PA-图片 78" descr="图片包含 游戏机&#10;&#10;描述已自动生成">
            <a:extLst>
              <a:ext uri="{FF2B5EF4-FFF2-40B4-BE49-F238E27FC236}">
                <a16:creationId xmlns:a16="http://schemas.microsoft.com/office/drawing/2014/main" id="{D933E1EA-54B1-4CD4-9EA2-997C5B455137}"/>
              </a:ext>
            </a:extLst>
          </p:cNvPr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7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20989" y="5455865"/>
            <a:ext cx="3563547" cy="1435367"/>
          </a:xfrm>
          <a:prstGeom prst="rect">
            <a:avLst/>
          </a:prstGeom>
        </p:spPr>
      </p:pic>
      <p:pic>
        <p:nvPicPr>
          <p:cNvPr id="80" name="PA-图片 79" descr="图片包含 游戏机&#10;&#10;描述已自动生成">
            <a:extLst>
              <a:ext uri="{FF2B5EF4-FFF2-40B4-BE49-F238E27FC236}">
                <a16:creationId xmlns:a16="http://schemas.microsoft.com/office/drawing/2014/main" id="{0203AACF-ABD3-4654-89E6-C750A9FDB806}"/>
              </a:ext>
            </a:extLst>
          </p:cNvPr>
          <p:cNvPicPr>
            <a:picLocks noChangeAspect="1"/>
          </p:cNvPicPr>
          <p:nvPr>
            <p:custDataLst>
              <p:tags r:id="rId34"/>
            </p:custDataLst>
          </p:nvPr>
        </p:nvPicPr>
        <p:blipFill>
          <a:blip r:embed="rId7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82224" y="5308366"/>
            <a:ext cx="3964729" cy="1730367"/>
          </a:xfrm>
          <a:prstGeom prst="rect">
            <a:avLst/>
          </a:prstGeom>
        </p:spPr>
      </p:pic>
      <p:pic>
        <p:nvPicPr>
          <p:cNvPr id="81" name="PA-图片 80" descr="图片包含 游戏机&#10;&#10;描述已自动生成">
            <a:extLst>
              <a:ext uri="{FF2B5EF4-FFF2-40B4-BE49-F238E27FC236}">
                <a16:creationId xmlns:a16="http://schemas.microsoft.com/office/drawing/2014/main" id="{49F425C0-69A4-404A-B682-16D6D7645F6D}"/>
              </a:ext>
            </a:extLst>
          </p:cNvPr>
          <p:cNvPicPr>
            <a:picLocks noChangeAspect="1"/>
          </p:cNvPicPr>
          <p:nvPr>
            <p:custDataLst>
              <p:tags r:id="rId35"/>
            </p:custDataLst>
          </p:nvPr>
        </p:nvPicPr>
        <p:blipFill>
          <a:blip r:embed="rId7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649" y="5842194"/>
            <a:ext cx="3964729" cy="1730367"/>
          </a:xfrm>
          <a:prstGeom prst="rect">
            <a:avLst/>
          </a:prstGeom>
        </p:spPr>
      </p:pic>
      <p:pic>
        <p:nvPicPr>
          <p:cNvPr id="82" name="PA-图片 81" descr="图片包含 游戏机&#10;&#10;描述已自动生成">
            <a:extLst>
              <a:ext uri="{FF2B5EF4-FFF2-40B4-BE49-F238E27FC236}">
                <a16:creationId xmlns:a16="http://schemas.microsoft.com/office/drawing/2014/main" id="{7802B9CA-ADF9-44EB-A0F9-D89655A8A6C2}"/>
              </a:ext>
            </a:extLst>
          </p:cNvPr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7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3677" y="5816028"/>
            <a:ext cx="3964729" cy="1730367"/>
          </a:xfrm>
          <a:prstGeom prst="rect">
            <a:avLst/>
          </a:prstGeom>
        </p:spPr>
      </p:pic>
      <p:pic>
        <p:nvPicPr>
          <p:cNvPr id="83" name="PA-图片 82" descr="图片包含 游戏机&#10;&#10;描述已自动生成">
            <a:extLst>
              <a:ext uri="{FF2B5EF4-FFF2-40B4-BE49-F238E27FC236}">
                <a16:creationId xmlns:a16="http://schemas.microsoft.com/office/drawing/2014/main" id="{4F294B27-7EA9-4947-88AB-95E627268480}"/>
              </a:ext>
            </a:extLst>
          </p:cNvPr>
          <p:cNvPicPr>
            <a:picLocks noChangeAspect="1"/>
          </p:cNvPicPr>
          <p:nvPr>
            <p:custDataLst>
              <p:tags r:id="rId37"/>
            </p:custDataLst>
          </p:nvPr>
        </p:nvPicPr>
        <p:blipFill>
          <a:blip r:embed="rId7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5030" y="5656722"/>
            <a:ext cx="3964729" cy="1730367"/>
          </a:xfrm>
          <a:prstGeom prst="rect">
            <a:avLst/>
          </a:prstGeom>
        </p:spPr>
      </p:pic>
      <p:pic>
        <p:nvPicPr>
          <p:cNvPr id="84" name="PA-图片 83" descr="图片包含 游戏机&#10;&#10;描述已自动生成">
            <a:extLst>
              <a:ext uri="{FF2B5EF4-FFF2-40B4-BE49-F238E27FC236}">
                <a16:creationId xmlns:a16="http://schemas.microsoft.com/office/drawing/2014/main" id="{A018C794-433A-463B-A070-A15E192F5C9B}"/>
              </a:ext>
            </a:extLst>
          </p:cNvPr>
          <p:cNvPicPr>
            <a:picLocks noChangeAspect="1"/>
          </p:cNvPicPr>
          <p:nvPr>
            <p:custDataLst>
              <p:tags r:id="rId38"/>
            </p:custDataLst>
          </p:nvPr>
        </p:nvPicPr>
        <p:blipFill>
          <a:blip r:embed="rId8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2773" y="4917107"/>
            <a:ext cx="1380163" cy="555918"/>
          </a:xfrm>
          <a:prstGeom prst="rect">
            <a:avLst/>
          </a:prstGeom>
        </p:spPr>
      </p:pic>
      <p:pic>
        <p:nvPicPr>
          <p:cNvPr id="85" name="PA-图片 84" descr="图片包含 游戏机&#10;&#10;描述已自动生成">
            <a:extLst>
              <a:ext uri="{FF2B5EF4-FFF2-40B4-BE49-F238E27FC236}">
                <a16:creationId xmlns:a16="http://schemas.microsoft.com/office/drawing/2014/main" id="{74FDEB1F-D594-4D5A-8FB8-4127F86E23EB}"/>
              </a:ext>
            </a:extLst>
          </p:cNvPr>
          <p:cNvPicPr>
            <a:picLocks noChangeAspect="1"/>
          </p:cNvPicPr>
          <p:nvPr>
            <p:custDataLst>
              <p:tags r:id="rId39"/>
            </p:custDataLst>
          </p:nvPr>
        </p:nvPicPr>
        <p:blipFill>
          <a:blip r:embed="rId7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5079" y="5663921"/>
            <a:ext cx="3964729" cy="1730367"/>
          </a:xfrm>
          <a:prstGeom prst="rect">
            <a:avLst/>
          </a:prstGeom>
        </p:spPr>
      </p:pic>
      <p:pic>
        <p:nvPicPr>
          <p:cNvPr id="86" name="PA-图片 85" descr="图片包含 游戏机&#10;&#10;描述已自动生成">
            <a:extLst>
              <a:ext uri="{FF2B5EF4-FFF2-40B4-BE49-F238E27FC236}">
                <a16:creationId xmlns:a16="http://schemas.microsoft.com/office/drawing/2014/main" id="{B0525E42-B789-4C28-A9A6-4433FCC78B7D}"/>
              </a:ext>
            </a:extLst>
          </p:cNvPr>
          <p:cNvPicPr>
            <a:picLocks noChangeAspect="1"/>
          </p:cNvPicPr>
          <p:nvPr>
            <p:custDataLst>
              <p:tags r:id="rId40"/>
            </p:custDataLst>
          </p:nvPr>
        </p:nvPicPr>
        <p:blipFill>
          <a:blip r:embed="rId7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0571" y="5620499"/>
            <a:ext cx="3964729" cy="1730367"/>
          </a:xfrm>
          <a:prstGeom prst="rect">
            <a:avLst/>
          </a:prstGeom>
        </p:spPr>
      </p:pic>
      <p:pic>
        <p:nvPicPr>
          <p:cNvPr id="87" name="PA-图片 86" descr="图片包含 游戏机&#10;&#10;描述已自动生成">
            <a:extLst>
              <a:ext uri="{FF2B5EF4-FFF2-40B4-BE49-F238E27FC236}">
                <a16:creationId xmlns:a16="http://schemas.microsoft.com/office/drawing/2014/main" id="{6519CFD4-F3EA-4728-85A9-9EF61CC26FD1}"/>
              </a:ext>
            </a:extLst>
          </p:cNvPr>
          <p:cNvPicPr>
            <a:picLocks noChangeAspect="1"/>
          </p:cNvPicPr>
          <p:nvPr>
            <p:custDataLst>
              <p:tags r:id="rId41"/>
            </p:custDataLst>
          </p:nvPr>
        </p:nvPicPr>
        <p:blipFill>
          <a:blip r:embed="rId7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4450" y="5128766"/>
            <a:ext cx="3964729" cy="1730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933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1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1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1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1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1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1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1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1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1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1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1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1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1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1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1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1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1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1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1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1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6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PA-组合 21">
            <a:extLst>
              <a:ext uri="{FF2B5EF4-FFF2-40B4-BE49-F238E27FC236}">
                <a16:creationId xmlns:a16="http://schemas.microsoft.com/office/drawing/2014/main" id="{607A2237-361B-41FA-AC25-BF0CDB15437E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0" y="-17374"/>
            <a:ext cx="12192000" cy="6892749"/>
            <a:chOff x="2133600" y="0"/>
            <a:chExt cx="12192000" cy="6892749"/>
          </a:xfrm>
        </p:grpSpPr>
        <p:pic>
          <p:nvPicPr>
            <p:cNvPr id="20" name="PA-图片 19" descr="雪地上的风景&#10;&#10;描述已自动生成">
              <a:extLst>
                <a:ext uri="{FF2B5EF4-FFF2-40B4-BE49-F238E27FC236}">
                  <a16:creationId xmlns:a16="http://schemas.microsoft.com/office/drawing/2014/main" id="{6150744A-32A7-4967-87A8-4F1D283E42A9}"/>
                </a:ext>
              </a:extLst>
            </p:cNvPr>
            <p:cNvPicPr>
              <a:picLocks noChangeAspect="1"/>
            </p:cNvPicPr>
            <p:nvPr>
              <p:custDataLst>
                <p:tags r:id="rId51"/>
              </p:custDataLst>
            </p:nvPr>
          </p:nvPicPr>
          <p:blipFill>
            <a:blip r:embed="rId5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33600" y="0"/>
              <a:ext cx="12192000" cy="6858000"/>
            </a:xfrm>
            <a:prstGeom prst="rect">
              <a:avLst/>
            </a:prstGeom>
          </p:spPr>
        </p:pic>
        <p:sp>
          <p:nvSpPr>
            <p:cNvPr id="21" name="PA-矩形 20">
              <a:extLst>
                <a:ext uri="{FF2B5EF4-FFF2-40B4-BE49-F238E27FC236}">
                  <a16:creationId xmlns:a16="http://schemas.microsoft.com/office/drawing/2014/main" id="{5399838C-10D5-4E57-9F6E-1B7DD401F4F9}"/>
                </a:ext>
              </a:extLst>
            </p:cNvPr>
            <p:cNvSpPr/>
            <p:nvPr>
              <p:custDataLst>
                <p:tags r:id="rId52"/>
              </p:custDataLst>
            </p:nvPr>
          </p:nvSpPr>
          <p:spPr>
            <a:xfrm>
              <a:off x="2133600" y="34749"/>
              <a:ext cx="12192000" cy="6858000"/>
            </a:xfrm>
            <a:prstGeom prst="rect">
              <a:avLst/>
            </a:prstGeom>
            <a:gradFill>
              <a:gsLst>
                <a:gs pos="3333">
                  <a:schemeClr val="accent1">
                    <a:lumMod val="5000"/>
                    <a:lumOff val="95000"/>
                    <a:alpha val="40000"/>
                  </a:schemeClr>
                </a:gs>
                <a:gs pos="27000">
                  <a:schemeClr val="accent1">
                    <a:lumMod val="5000"/>
                    <a:lumOff val="95000"/>
                    <a:alpha val="70000"/>
                  </a:schemeClr>
                </a:gs>
                <a:gs pos="100000">
                  <a:schemeClr val="bg1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" name="PA-组合 1">
            <a:extLst>
              <a:ext uri="{FF2B5EF4-FFF2-40B4-BE49-F238E27FC236}">
                <a16:creationId xmlns:a16="http://schemas.microsoft.com/office/drawing/2014/main" id="{1CCF1898-BBEC-41FC-9F0E-6ADEA1383D41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-2815622" y="-526812"/>
            <a:ext cx="17677737" cy="3034824"/>
            <a:chOff x="-2815622" y="-526812"/>
            <a:chExt cx="17677737" cy="3034824"/>
          </a:xfrm>
        </p:grpSpPr>
        <p:pic>
          <p:nvPicPr>
            <p:cNvPr id="3" name="PA-图片 2" descr="图片包含 武器, 烟, 照片, 堆&#10;&#10;描述已自动生成">
              <a:extLst>
                <a:ext uri="{FF2B5EF4-FFF2-40B4-BE49-F238E27FC236}">
                  <a16:creationId xmlns:a16="http://schemas.microsoft.com/office/drawing/2014/main" id="{D0FC23CA-79F8-49BC-AC48-572423D1D67B}"/>
                </a:ext>
              </a:extLst>
            </p:cNvPr>
            <p:cNvPicPr>
              <a:picLocks noChangeAspect="1"/>
            </p:cNvPicPr>
            <p:nvPr>
              <p:custDataLst>
                <p:tags r:id="rId45"/>
              </p:custDataLst>
            </p:nvPr>
          </p:nvPicPr>
          <p:blipFill>
            <a:blip r:embed="rId5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70115" y="-510462"/>
              <a:ext cx="12192000" cy="2465276"/>
            </a:xfrm>
            <a:prstGeom prst="rect">
              <a:avLst/>
            </a:prstGeom>
          </p:spPr>
        </p:pic>
        <p:pic>
          <p:nvPicPr>
            <p:cNvPr id="4" name="PA-图片 3" descr="绿色的灯光&#10;&#10;描述已自动生成">
              <a:extLst>
                <a:ext uri="{FF2B5EF4-FFF2-40B4-BE49-F238E27FC236}">
                  <a16:creationId xmlns:a16="http://schemas.microsoft.com/office/drawing/2014/main" id="{324C3CF6-D343-45BC-A0EF-F511AE15F0E2}"/>
                </a:ext>
              </a:extLst>
            </p:cNvPr>
            <p:cNvPicPr>
              <a:picLocks noChangeAspect="1"/>
            </p:cNvPicPr>
            <p:nvPr>
              <p:custDataLst>
                <p:tags r:id="rId46"/>
              </p:custDataLst>
            </p:nvPr>
          </p:nvPicPr>
          <p:blipFill rotWithShape="1">
            <a:blip r:embed="rId5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6879"/>
            <a:stretch/>
          </p:blipFill>
          <p:spPr>
            <a:xfrm flipH="1">
              <a:off x="-710940" y="-526812"/>
              <a:ext cx="3109070" cy="3034824"/>
            </a:xfrm>
            <a:prstGeom prst="rect">
              <a:avLst/>
            </a:prstGeom>
          </p:spPr>
        </p:pic>
        <p:pic>
          <p:nvPicPr>
            <p:cNvPr id="5" name="PA-图片 4">
              <a:extLst>
                <a:ext uri="{FF2B5EF4-FFF2-40B4-BE49-F238E27FC236}">
                  <a16:creationId xmlns:a16="http://schemas.microsoft.com/office/drawing/2014/main" id="{773AAD06-B6BE-4708-83A4-991BFBBD1972}"/>
                </a:ext>
              </a:extLst>
            </p:cNvPr>
            <p:cNvPicPr>
              <a:picLocks noChangeAspect="1"/>
            </p:cNvPicPr>
            <p:nvPr>
              <p:custDataLst>
                <p:tags r:id="rId47"/>
              </p:custDataLst>
            </p:nvPr>
          </p:nvPicPr>
          <p:blipFill>
            <a:blip r:embed="rId58"/>
            <a:stretch>
              <a:fillRect/>
            </a:stretch>
          </p:blipFill>
          <p:spPr>
            <a:xfrm>
              <a:off x="-2815622" y="-329293"/>
              <a:ext cx="6596444" cy="1408298"/>
            </a:xfrm>
            <a:prstGeom prst="rect">
              <a:avLst/>
            </a:prstGeom>
          </p:spPr>
        </p:pic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CA066F2E-745F-4152-8847-4C1719EABE9B}"/>
                </a:ext>
              </a:extLst>
            </p:cNvPr>
            <p:cNvGrpSpPr/>
            <p:nvPr/>
          </p:nvGrpSpPr>
          <p:grpSpPr>
            <a:xfrm>
              <a:off x="745915" y="430538"/>
              <a:ext cx="11014419" cy="439800"/>
              <a:chOff x="745915" y="430538"/>
              <a:chExt cx="11014419" cy="439800"/>
            </a:xfrm>
          </p:grpSpPr>
          <p:pic>
            <p:nvPicPr>
              <p:cNvPr id="7" name="PA-图片 6">
                <a:extLst>
                  <a:ext uri="{FF2B5EF4-FFF2-40B4-BE49-F238E27FC236}">
                    <a16:creationId xmlns:a16="http://schemas.microsoft.com/office/drawing/2014/main" id="{90A7BB5B-CD5C-4B70-BD13-820DC442E29C}"/>
                  </a:ext>
                </a:extLst>
              </p:cNvPr>
              <p:cNvPicPr>
                <a:picLocks noChangeAspect="1"/>
              </p:cNvPicPr>
              <p:nvPr>
                <p:custDataLst>
                  <p:tags r:id="rId48"/>
                </p:custDataLst>
              </p:nvPr>
            </p:nvPicPr>
            <p:blipFill>
              <a:blip r:embed="rId5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446279" y="490881"/>
                <a:ext cx="314055" cy="319113"/>
              </a:xfrm>
              <a:prstGeom prst="rect">
                <a:avLst/>
              </a:prstGeom>
            </p:spPr>
          </p:pic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1A1E9948-F8C3-4B1A-B84A-B08AC0A7B71E}"/>
                  </a:ext>
                </a:extLst>
              </p:cNvPr>
              <p:cNvGrpSpPr/>
              <p:nvPr/>
            </p:nvGrpSpPr>
            <p:grpSpPr>
              <a:xfrm>
                <a:off x="745915" y="430538"/>
                <a:ext cx="5048395" cy="439800"/>
                <a:chOff x="850219" y="-61691"/>
                <a:chExt cx="3577918" cy="311697"/>
              </a:xfrm>
            </p:grpSpPr>
            <p:sp>
              <p:nvSpPr>
                <p:cNvPr id="9" name="PA-文本框 52">
                  <a:extLst>
                    <a:ext uri="{FF2B5EF4-FFF2-40B4-BE49-F238E27FC236}">
                      <a16:creationId xmlns:a16="http://schemas.microsoft.com/office/drawing/2014/main" id="{683256DF-6EF1-459A-9F42-953E9EF17188}"/>
                    </a:ext>
                  </a:extLst>
                </p:cNvPr>
                <p:cNvSpPr txBox="1"/>
                <p:nvPr>
                  <p:custDataLst>
                    <p:tags r:id="rId49"/>
                  </p:custDataLst>
                </p:nvPr>
              </p:nvSpPr>
              <p:spPr>
                <a:xfrm>
                  <a:off x="850219" y="-61691"/>
                  <a:ext cx="1227100" cy="3116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 defTabSz="406419">
                    <a:defRPr/>
                  </a:pPr>
                  <a:r>
                    <a:rPr lang="zh-CN" altLang="en-US" sz="2258" b="1" dirty="0">
                      <a:gradFill>
                        <a:gsLst>
                          <a:gs pos="100000">
                            <a:srgbClr val="257B30"/>
                          </a:gs>
                          <a:gs pos="0">
                            <a:srgbClr val="2C9038"/>
                          </a:gs>
                        </a:gsLst>
                        <a:lin ang="2700000" scaled="0"/>
                      </a:gradFill>
                      <a:latin typeface="字体圈欣意冠黑体" panose="00000500000000000000" pitchFamily="2" charset="-122"/>
                      <a:ea typeface="字体圈欣意冠黑体" panose="00000500000000000000" pitchFamily="2" charset="-122"/>
                    </a:rPr>
                    <a:t>运维业绩</a:t>
                  </a:r>
                  <a:endParaRPr lang="en-US" sz="2258" dirty="0">
                    <a:gradFill>
                      <a:gsLst>
                        <a:gs pos="100000">
                          <a:srgbClr val="257B30"/>
                        </a:gs>
                        <a:gs pos="0">
                          <a:srgbClr val="2C9038"/>
                        </a:gs>
                      </a:gsLst>
                      <a:lin ang="2700000" scaled="0"/>
                    </a:gradFill>
                    <a:latin typeface="字体圈欣意冠黑体" panose="00000500000000000000" pitchFamily="2" charset="-122"/>
                    <a:ea typeface="字体圈欣意冠黑体" panose="00000500000000000000" pitchFamily="2" charset="-122"/>
                  </a:endParaRPr>
                </a:p>
              </p:txBody>
            </p:sp>
            <p:sp>
              <p:nvSpPr>
                <p:cNvPr id="10" name="PA-矩形 1">
                  <a:extLst>
                    <a:ext uri="{FF2B5EF4-FFF2-40B4-BE49-F238E27FC236}">
                      <a16:creationId xmlns:a16="http://schemas.microsoft.com/office/drawing/2014/main" id="{E2C07DB3-5F79-414F-8291-B301F1BA4109}"/>
                    </a:ext>
                  </a:extLst>
                </p:cNvPr>
                <p:cNvSpPr/>
                <p:nvPr>
                  <p:custDataLst>
                    <p:tags r:id="rId50"/>
                  </p:custDataLst>
                </p:nvPr>
              </p:nvSpPr>
              <p:spPr>
                <a:xfrm>
                  <a:off x="2055488" y="76806"/>
                  <a:ext cx="2372649" cy="123152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406419">
                    <a:defRPr/>
                  </a:pPr>
                  <a:r>
                    <a:rPr lang="en-US" altLang="zh-CN" sz="1129" spc="89" dirty="0">
                      <a:solidFill>
                        <a:srgbClr val="FFFFFF">
                          <a:lumMod val="65000"/>
                          <a:alpha val="90000"/>
                        </a:srgbClr>
                      </a:solidFill>
                      <a:latin typeface="字体圈欣意冠黑体" panose="00000500000000000000" pitchFamily="2" charset="-122"/>
                      <a:ea typeface="字体圈欣意冠黑体" panose="00000500000000000000" pitchFamily="2" charset="-122"/>
                      <a:cs typeface="阿里巴巴普惠体 M" panose="00020600040101010101" pitchFamily="18" charset="-122"/>
                      <a:sym typeface="Gilroy Medium" panose="00000600000000000000" pitchFamily="50" charset="0"/>
                    </a:rPr>
                    <a:t>Operation And Maintenance Performance</a:t>
                  </a:r>
                </a:p>
              </p:txBody>
            </p:sp>
          </p:grpSp>
        </p:grpSp>
      </p:grpSp>
      <p:grpSp>
        <p:nvGrpSpPr>
          <p:cNvPr id="179" name="PA-组合 178">
            <a:extLst>
              <a:ext uri="{FF2B5EF4-FFF2-40B4-BE49-F238E27FC236}">
                <a16:creationId xmlns:a16="http://schemas.microsoft.com/office/drawing/2014/main" id="{000E726F-10A8-43FD-AF50-9814B954C5A4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2750671" y="936138"/>
            <a:ext cx="6875369" cy="1347620"/>
            <a:chOff x="2787566" y="936138"/>
            <a:chExt cx="6875369" cy="1347620"/>
          </a:xfrm>
        </p:grpSpPr>
        <p:grpSp>
          <p:nvGrpSpPr>
            <p:cNvPr id="180" name="组合 179">
              <a:extLst>
                <a:ext uri="{FF2B5EF4-FFF2-40B4-BE49-F238E27FC236}">
                  <a16:creationId xmlns:a16="http://schemas.microsoft.com/office/drawing/2014/main" id="{52924A92-BEE0-4588-9775-0D36F84FFF64}"/>
                </a:ext>
              </a:extLst>
            </p:cNvPr>
            <p:cNvGrpSpPr/>
            <p:nvPr/>
          </p:nvGrpSpPr>
          <p:grpSpPr>
            <a:xfrm>
              <a:off x="2787566" y="936138"/>
              <a:ext cx="6576045" cy="1347620"/>
              <a:chOff x="2787566" y="936138"/>
              <a:chExt cx="6576045" cy="1347620"/>
            </a:xfrm>
          </p:grpSpPr>
          <p:grpSp>
            <p:nvGrpSpPr>
              <p:cNvPr id="182" name="组合 181">
                <a:extLst>
                  <a:ext uri="{FF2B5EF4-FFF2-40B4-BE49-F238E27FC236}">
                    <a16:creationId xmlns:a16="http://schemas.microsoft.com/office/drawing/2014/main" id="{362CF383-3089-4C6F-A7C3-F6B6CE4881B1}"/>
                  </a:ext>
                </a:extLst>
              </p:cNvPr>
              <p:cNvGrpSpPr/>
              <p:nvPr/>
            </p:nvGrpSpPr>
            <p:grpSpPr>
              <a:xfrm>
                <a:off x="2787566" y="936138"/>
                <a:ext cx="6576045" cy="1089322"/>
                <a:chOff x="2787566" y="936138"/>
                <a:chExt cx="6576045" cy="1089322"/>
              </a:xfrm>
            </p:grpSpPr>
            <p:grpSp>
              <p:nvGrpSpPr>
                <p:cNvPr id="184" name="组合 183">
                  <a:extLst>
                    <a:ext uri="{FF2B5EF4-FFF2-40B4-BE49-F238E27FC236}">
                      <a16:creationId xmlns:a16="http://schemas.microsoft.com/office/drawing/2014/main" id="{8623F63A-C3DE-455E-ABB0-0A6E50EF297D}"/>
                    </a:ext>
                  </a:extLst>
                </p:cNvPr>
                <p:cNvGrpSpPr/>
                <p:nvPr/>
              </p:nvGrpSpPr>
              <p:grpSpPr>
                <a:xfrm>
                  <a:off x="2787566" y="1734298"/>
                  <a:ext cx="6576045" cy="116502"/>
                  <a:chOff x="6078987" y="2566420"/>
                  <a:chExt cx="5842688" cy="681850"/>
                </a:xfrm>
              </p:grpSpPr>
              <p:sp>
                <p:nvSpPr>
                  <p:cNvPr id="187" name="PA-梯形 41">
                    <a:extLst>
                      <a:ext uri="{FF2B5EF4-FFF2-40B4-BE49-F238E27FC236}">
                        <a16:creationId xmlns:a16="http://schemas.microsoft.com/office/drawing/2014/main" id="{988FBC42-6CB1-4C4C-A4AA-62AA46CF22B7}"/>
                      </a:ext>
                    </a:extLst>
                  </p:cNvPr>
                  <p:cNvSpPr/>
                  <p:nvPr>
                    <p:custDataLst>
                      <p:tags r:id="rId42"/>
                    </p:custDataLst>
                  </p:nvPr>
                </p:nvSpPr>
                <p:spPr>
                  <a:xfrm flipV="1">
                    <a:off x="6243004" y="2566420"/>
                    <a:ext cx="5514658" cy="681849"/>
                  </a:xfrm>
                  <a:prstGeom prst="trapezoid">
                    <a:avLst>
                      <a:gd name="adj" fmla="val 18453"/>
                    </a:avLst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101600" algn="ctr" rotWithShape="0">
                      <a:prstClr val="black">
                        <a:alpha val="25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 defTabSz="309662"/>
                    <a:endParaRPr lang="zh-CN" altLang="en-US" sz="1000" dirty="0">
                      <a:gradFill>
                        <a:gsLst>
                          <a:gs pos="100000">
                            <a:srgbClr val="007BFF"/>
                          </a:gs>
                          <a:gs pos="0">
                            <a:srgbClr val="0E19FA"/>
                          </a:gs>
                        </a:gsLst>
                        <a:lin ang="5400000" scaled="1"/>
                      </a:gradFill>
                      <a:latin typeface="思源宋体 CN Heavy" panose="02020900000000000000" pitchFamily="18" charset="-122"/>
                      <a:ea typeface="思源宋体 CN Heavy" panose="02020900000000000000" pitchFamily="18" charset="-122"/>
                    </a:endParaRPr>
                  </a:p>
                </p:txBody>
              </p:sp>
              <p:grpSp>
                <p:nvGrpSpPr>
                  <p:cNvPr id="188" name="组合 187">
                    <a:extLst>
                      <a:ext uri="{FF2B5EF4-FFF2-40B4-BE49-F238E27FC236}">
                        <a16:creationId xmlns:a16="http://schemas.microsoft.com/office/drawing/2014/main" id="{D9D9FA0D-AC34-4124-9773-812340635B9B}"/>
                      </a:ext>
                    </a:extLst>
                  </p:cNvPr>
                  <p:cNvGrpSpPr/>
                  <p:nvPr/>
                </p:nvGrpSpPr>
                <p:grpSpPr>
                  <a:xfrm>
                    <a:off x="6078987" y="2566421"/>
                    <a:ext cx="5842688" cy="681849"/>
                    <a:chOff x="6070231" y="2566421"/>
                    <a:chExt cx="5842688" cy="681849"/>
                  </a:xfrm>
                </p:grpSpPr>
                <p:sp>
                  <p:nvSpPr>
                    <p:cNvPr id="189" name="PA-平行四边形 44">
                      <a:extLst>
                        <a:ext uri="{FF2B5EF4-FFF2-40B4-BE49-F238E27FC236}">
                          <a16:creationId xmlns:a16="http://schemas.microsoft.com/office/drawing/2014/main" id="{712A4B3C-65A3-466F-98A6-6D21716DA43C}"/>
                        </a:ext>
                      </a:extLst>
                    </p:cNvPr>
                    <p:cNvSpPr/>
                    <p:nvPr>
                      <p:custDataLst>
                        <p:tags r:id="rId43"/>
                      </p:custDataLst>
                    </p:nvPr>
                  </p:nvSpPr>
                  <p:spPr>
                    <a:xfrm>
                      <a:off x="11693846" y="2566421"/>
                      <a:ext cx="219073" cy="681849"/>
                    </a:xfrm>
                    <a:prstGeom prst="parallelogram">
                      <a:avLst>
                        <a:gd name="adj" fmla="val 60543"/>
                      </a:avLst>
                    </a:prstGeom>
                    <a:solidFill>
                      <a:schemeClr val="bg1"/>
                    </a:solidFill>
                    <a:ln>
                      <a:noFill/>
                    </a:ln>
                    <a:effectLst>
                      <a:outerShdw blurRad="101600" algn="ctr" rotWithShape="0">
                        <a:prstClr val="black">
                          <a:alpha val="2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rtlCol="0" anchor="ctr">
                      <a:noAutofit/>
                    </a:bodyPr>
                    <a:lstStyle/>
                    <a:p>
                      <a:pPr algn="ctr" defTabSz="309662"/>
                      <a:endParaRPr lang="zh-CN" altLang="en-US" sz="1000">
                        <a:gradFill>
                          <a:gsLst>
                            <a:gs pos="100000">
                              <a:srgbClr val="007BFF"/>
                            </a:gs>
                            <a:gs pos="0">
                              <a:srgbClr val="0E19FA"/>
                            </a:gs>
                          </a:gsLst>
                          <a:lin ang="5400000" scaled="1"/>
                        </a:gradFill>
                        <a:latin typeface="思源宋体 CN Heavy" panose="02020900000000000000" pitchFamily="18" charset="-122"/>
                        <a:ea typeface="思源宋体 CN Heavy" panose="02020900000000000000" pitchFamily="18" charset="-122"/>
                      </a:endParaRPr>
                    </a:p>
                  </p:txBody>
                </p:sp>
                <p:sp>
                  <p:nvSpPr>
                    <p:cNvPr id="190" name="PA-平行四边形 45">
                      <a:extLst>
                        <a:ext uri="{FF2B5EF4-FFF2-40B4-BE49-F238E27FC236}">
                          <a16:creationId xmlns:a16="http://schemas.microsoft.com/office/drawing/2014/main" id="{2966C285-4092-4DDB-ACD9-2098A1EE6C1C}"/>
                        </a:ext>
                      </a:extLst>
                    </p:cNvPr>
                    <p:cNvSpPr/>
                    <p:nvPr>
                      <p:custDataLst>
                        <p:tags r:id="rId44"/>
                      </p:custDataLst>
                    </p:nvPr>
                  </p:nvSpPr>
                  <p:spPr>
                    <a:xfrm flipH="1">
                      <a:off x="6070231" y="2566421"/>
                      <a:ext cx="219073" cy="681849"/>
                    </a:xfrm>
                    <a:prstGeom prst="parallelogram">
                      <a:avLst>
                        <a:gd name="adj" fmla="val 60543"/>
                      </a:avLst>
                    </a:prstGeom>
                    <a:solidFill>
                      <a:schemeClr val="bg1"/>
                    </a:solidFill>
                    <a:ln>
                      <a:noFill/>
                    </a:ln>
                    <a:effectLst>
                      <a:outerShdw blurRad="101600" algn="ctr" rotWithShape="0">
                        <a:prstClr val="black">
                          <a:alpha val="25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rtlCol="0" anchor="ctr">
                      <a:noAutofit/>
                    </a:bodyPr>
                    <a:lstStyle/>
                    <a:p>
                      <a:pPr algn="ctr" defTabSz="309662"/>
                      <a:endParaRPr lang="zh-CN" altLang="en-US" sz="1000">
                        <a:gradFill>
                          <a:gsLst>
                            <a:gs pos="100000">
                              <a:srgbClr val="007BFF"/>
                            </a:gs>
                            <a:gs pos="0">
                              <a:srgbClr val="0E19FA"/>
                            </a:gs>
                          </a:gsLst>
                          <a:lin ang="5400000" scaled="1"/>
                        </a:gradFill>
                        <a:latin typeface="思源宋体 CN Heavy" panose="02020900000000000000" pitchFamily="18" charset="-122"/>
                        <a:ea typeface="思源宋体 CN Heavy" panose="02020900000000000000" pitchFamily="18" charset="-122"/>
                      </a:endParaRPr>
                    </a:p>
                  </p:txBody>
                </p:sp>
              </p:grpSp>
            </p:grpSp>
            <p:pic>
              <p:nvPicPr>
                <p:cNvPr id="185" name="PA-图片 11" descr="图片包含 天空&#10;&#10;自动生成的说明">
                  <a:extLst>
                    <a:ext uri="{FF2B5EF4-FFF2-40B4-BE49-F238E27FC236}">
                      <a16:creationId xmlns:a16="http://schemas.microsoft.com/office/drawing/2014/main" id="{00653998-0DF1-46DA-BB7D-75790A3C4E85}"/>
                    </a:ext>
                  </a:extLst>
                </p:cNvPr>
                <p:cNvPicPr>
                  <a:picLocks noChangeAspect="1"/>
                </p:cNvPicPr>
                <p:nvPr>
                  <p:custDataLst>
                    <p:tags r:id="rId40"/>
                  </p:custDataLst>
                </p:nvPr>
              </p:nvPicPr>
              <p:blipFill>
                <a:blip r:embed="rId60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>
                  <a:off x="3935616" y="1314835"/>
                  <a:ext cx="1652451" cy="710625"/>
                </a:xfrm>
                <a:custGeom>
                  <a:avLst/>
                  <a:gdLst>
                    <a:gd name="connsiteX0" fmla="*/ 2114403 w 4110843"/>
                    <a:gd name="connsiteY0" fmla="*/ 0 h 1767840"/>
                    <a:gd name="connsiteX1" fmla="*/ 4110843 w 4110843"/>
                    <a:gd name="connsiteY1" fmla="*/ 91440 h 1767840"/>
                    <a:gd name="connsiteX2" fmla="*/ 3623163 w 4110843"/>
                    <a:gd name="connsiteY2" fmla="*/ 609600 h 1767840"/>
                    <a:gd name="connsiteX3" fmla="*/ 3348843 w 4110843"/>
                    <a:gd name="connsiteY3" fmla="*/ 1447800 h 1767840"/>
                    <a:gd name="connsiteX4" fmla="*/ 2403963 w 4110843"/>
                    <a:gd name="connsiteY4" fmla="*/ 1767840 h 1767840"/>
                    <a:gd name="connsiteX5" fmla="*/ 0 w 4110843"/>
                    <a:gd name="connsiteY5" fmla="*/ 1567510 h 1767840"/>
                    <a:gd name="connsiteX6" fmla="*/ 0 w 4110843"/>
                    <a:gd name="connsiteY6" fmla="*/ 11879 h 17678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10843" h="1767840">
                      <a:moveTo>
                        <a:pt x="2114403" y="0"/>
                      </a:moveTo>
                      <a:lnTo>
                        <a:pt x="4110843" y="91440"/>
                      </a:lnTo>
                      <a:lnTo>
                        <a:pt x="3623163" y="609600"/>
                      </a:lnTo>
                      <a:lnTo>
                        <a:pt x="3348843" y="1447800"/>
                      </a:lnTo>
                      <a:lnTo>
                        <a:pt x="2403963" y="1767840"/>
                      </a:lnTo>
                      <a:lnTo>
                        <a:pt x="0" y="1567510"/>
                      </a:lnTo>
                      <a:lnTo>
                        <a:pt x="0" y="11879"/>
                      </a:lnTo>
                      <a:close/>
                    </a:path>
                  </a:pathLst>
                </a:custGeom>
              </p:spPr>
            </p:pic>
            <p:sp>
              <p:nvSpPr>
                <p:cNvPr id="186" name="PA-文本框 343">
                  <a:extLst>
                    <a:ext uri="{FF2B5EF4-FFF2-40B4-BE49-F238E27FC236}">
                      <a16:creationId xmlns:a16="http://schemas.microsoft.com/office/drawing/2014/main" id="{7114DE35-A9E5-481C-8350-CA43909C1399}"/>
                    </a:ext>
                  </a:extLst>
                </p:cNvPr>
                <p:cNvSpPr txBox="1"/>
                <p:nvPr>
                  <p:custDataLst>
                    <p:tags r:id="rId41"/>
                  </p:custDataLst>
                </p:nvPr>
              </p:nvSpPr>
              <p:spPr>
                <a:xfrm>
                  <a:off x="3123832" y="936138"/>
                  <a:ext cx="5852885" cy="707886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541913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4000" b="0" i="0" u="none" strike="noStrike" kern="10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257B30"/>
                          </a:gs>
                          <a:gs pos="100000">
                            <a:srgbClr val="2C9038">
                              <a:lumMod val="90000"/>
                              <a:lumOff val="10000"/>
                            </a:srgbClr>
                          </a:gs>
                        </a:gsLst>
                        <a:lin ang="5400000" scaled="1"/>
                      </a:gra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uLnTx/>
                      <a:uFillTx/>
                      <a:latin typeface="字体圈欣意冠黑体" panose="00000500000000000000" pitchFamily="2" charset="-122"/>
                      <a:ea typeface="字体圈欣意冠黑体" panose="00000500000000000000" pitchFamily="2" charset="-122"/>
                      <a:sym typeface="演示新手书" panose="00000500000000000000" pitchFamily="50" charset="-122"/>
                    </a:rPr>
                    <a:t>四、积极推动隐患的项目治理</a:t>
                  </a:r>
                  <a:endParaRPr kumimoji="0" lang="zh-CN" altLang="zh-CN" sz="4000" b="0" i="0" u="none" strike="noStrike" kern="1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257B30"/>
                        </a:gs>
                        <a:gs pos="100000">
                          <a:srgbClr val="2C9038">
                            <a:lumMod val="90000"/>
                            <a:lumOff val="10000"/>
                          </a:srgbClr>
                        </a:gs>
                      </a:gsLst>
                      <a:lin ang="5400000" scaled="1"/>
                    </a:gra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字体圈欣意冠黑体" panose="00000500000000000000" pitchFamily="2" charset="-122"/>
                    <a:ea typeface="字体圈欣意冠黑体" panose="00000500000000000000" pitchFamily="2" charset="-122"/>
                    <a:sym typeface="演示新手书" panose="00000500000000000000" pitchFamily="50" charset="-122"/>
                  </a:endParaRPr>
                </a:p>
              </p:txBody>
            </p:sp>
          </p:grpSp>
          <p:pic>
            <p:nvPicPr>
              <p:cNvPr id="183" name="PA-图片 323" descr="图片包含 树, 户外&#10;&#10;自动生成的说明">
                <a:extLst>
                  <a:ext uri="{FF2B5EF4-FFF2-40B4-BE49-F238E27FC236}">
                    <a16:creationId xmlns:a16="http://schemas.microsoft.com/office/drawing/2014/main" id="{67968DB2-B1E9-44A6-9014-757A25BCB6BC}"/>
                  </a:ext>
                </a:extLst>
              </p:cNvPr>
              <p:cNvPicPr>
                <a:picLocks noChangeAspect="1"/>
              </p:cNvPicPr>
              <p:nvPr>
                <p:custDataLst>
                  <p:tags r:id="rId39"/>
                </p:custDataLst>
              </p:nvPr>
            </p:nvPicPr>
            <p:blipFill rotWithShape="1">
              <a:blip r:embed="rId6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828389" y="1191767"/>
                <a:ext cx="1615366" cy="1091991"/>
              </a:xfrm>
              <a:prstGeom prst="rect">
                <a:avLst/>
              </a:prstGeom>
            </p:spPr>
          </p:pic>
        </p:grpSp>
        <p:pic>
          <p:nvPicPr>
            <p:cNvPr id="181" name="PA-图片 180" descr="图片包含 游戏机&#10;&#10;描述已自动生成">
              <a:extLst>
                <a:ext uri="{FF2B5EF4-FFF2-40B4-BE49-F238E27FC236}">
                  <a16:creationId xmlns:a16="http://schemas.microsoft.com/office/drawing/2014/main" id="{8FC2163F-5570-4C74-AE42-41AB0CB76988}"/>
                </a:ext>
              </a:extLst>
            </p:cNvPr>
            <p:cNvPicPr>
              <a:picLocks noChangeAspect="1"/>
            </p:cNvPicPr>
            <p:nvPr>
              <p:custDataLst>
                <p:tags r:id="rId38"/>
              </p:custDataLst>
            </p:nvPr>
          </p:nvPicPr>
          <p:blipFill>
            <a:blip r:embed="rId6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81825" y="1162515"/>
              <a:ext cx="2481110" cy="1082856"/>
            </a:xfrm>
            <a:prstGeom prst="rect">
              <a:avLst/>
            </a:prstGeom>
          </p:spPr>
        </p:pic>
      </p:grpSp>
      <p:pic>
        <p:nvPicPr>
          <p:cNvPr id="26" name="PA-图片 25">
            <a:extLst>
              <a:ext uri="{FF2B5EF4-FFF2-40B4-BE49-F238E27FC236}">
                <a16:creationId xmlns:a16="http://schemas.microsoft.com/office/drawing/2014/main" id="{C99C95C4-51DA-4284-AA07-3EF2E998CF83}"/>
              </a:ext>
            </a:extLst>
          </p:cNvPr>
          <p:cNvPicPr>
            <a:picLocks/>
          </p:cNvPicPr>
          <p:nvPr>
            <p:custDataLst>
              <p:tags r:id="rId4"/>
            </p:custDataLst>
          </p:nvPr>
        </p:nvPicPr>
        <p:blipFill>
          <a:blip r:embed="rId6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014" y="5672948"/>
            <a:ext cx="11133973" cy="924224"/>
          </a:xfrm>
          <a:prstGeom prst="rect">
            <a:avLst/>
          </a:prstGeom>
        </p:spPr>
      </p:pic>
      <p:pic>
        <p:nvPicPr>
          <p:cNvPr id="137" name="PA-图片 136" descr="图片包含 游戏机&#10;&#10;描述已自动生成">
            <a:extLst>
              <a:ext uri="{FF2B5EF4-FFF2-40B4-BE49-F238E27FC236}">
                <a16:creationId xmlns:a16="http://schemas.microsoft.com/office/drawing/2014/main" id="{F7443333-DEED-4CAF-95C5-ACA00DBFE865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20989" y="5455865"/>
            <a:ext cx="3563547" cy="1435367"/>
          </a:xfrm>
          <a:prstGeom prst="rect">
            <a:avLst/>
          </a:prstGeom>
        </p:spPr>
      </p:pic>
      <p:pic>
        <p:nvPicPr>
          <p:cNvPr id="138" name="PA-图片 137" descr="图片包含 游戏机&#10;&#10;描述已自动生成">
            <a:extLst>
              <a:ext uri="{FF2B5EF4-FFF2-40B4-BE49-F238E27FC236}">
                <a16:creationId xmlns:a16="http://schemas.microsoft.com/office/drawing/2014/main" id="{93C572F8-FCC8-4AD5-825D-F608984AD8F9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6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82224" y="5308366"/>
            <a:ext cx="3964729" cy="1730367"/>
          </a:xfrm>
          <a:prstGeom prst="rect">
            <a:avLst/>
          </a:prstGeom>
        </p:spPr>
      </p:pic>
      <p:pic>
        <p:nvPicPr>
          <p:cNvPr id="139" name="PA-图片 138" descr="图片包含 游戏机&#10;&#10;描述已自动生成">
            <a:extLst>
              <a:ext uri="{FF2B5EF4-FFF2-40B4-BE49-F238E27FC236}">
                <a16:creationId xmlns:a16="http://schemas.microsoft.com/office/drawing/2014/main" id="{52B7196A-5249-4E62-B5D1-5C47D81CA024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649" y="5842194"/>
            <a:ext cx="3964729" cy="1730367"/>
          </a:xfrm>
          <a:prstGeom prst="rect">
            <a:avLst/>
          </a:prstGeom>
        </p:spPr>
      </p:pic>
      <p:pic>
        <p:nvPicPr>
          <p:cNvPr id="140" name="PA-图片 139" descr="图片包含 游戏机&#10;&#10;描述已自动生成">
            <a:extLst>
              <a:ext uri="{FF2B5EF4-FFF2-40B4-BE49-F238E27FC236}">
                <a16:creationId xmlns:a16="http://schemas.microsoft.com/office/drawing/2014/main" id="{51E386A7-DC1F-46EA-8AED-04F5338E804A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6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3677" y="5816028"/>
            <a:ext cx="3964729" cy="1730367"/>
          </a:xfrm>
          <a:prstGeom prst="rect">
            <a:avLst/>
          </a:prstGeom>
        </p:spPr>
      </p:pic>
      <p:pic>
        <p:nvPicPr>
          <p:cNvPr id="143" name="PA-图片 142" descr="图片包含 游戏机&#10;&#10;描述已自动生成">
            <a:extLst>
              <a:ext uri="{FF2B5EF4-FFF2-40B4-BE49-F238E27FC236}">
                <a16:creationId xmlns:a16="http://schemas.microsoft.com/office/drawing/2014/main" id="{C049B243-0EFC-4A03-8D96-D1975AD2979B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6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5079" y="5663921"/>
            <a:ext cx="3964729" cy="1730367"/>
          </a:xfrm>
          <a:prstGeom prst="rect">
            <a:avLst/>
          </a:prstGeom>
        </p:spPr>
      </p:pic>
      <p:grpSp>
        <p:nvGrpSpPr>
          <p:cNvPr id="23" name="PA-组合 22">
            <a:extLst>
              <a:ext uri="{FF2B5EF4-FFF2-40B4-BE49-F238E27FC236}">
                <a16:creationId xmlns:a16="http://schemas.microsoft.com/office/drawing/2014/main" id="{2671B6CB-CD6D-45F6-937E-E7F77C229DCB}"/>
              </a:ext>
            </a:extLst>
          </p:cNvPr>
          <p:cNvGrpSpPr/>
          <p:nvPr>
            <p:custDataLst>
              <p:tags r:id="rId10"/>
            </p:custDataLst>
          </p:nvPr>
        </p:nvGrpSpPr>
        <p:grpSpPr>
          <a:xfrm>
            <a:off x="2303382" y="2034311"/>
            <a:ext cx="7585237" cy="958867"/>
            <a:chOff x="2329234" y="1867422"/>
            <a:chExt cx="7585237" cy="958867"/>
          </a:xfrm>
        </p:grpSpPr>
        <p:sp>
          <p:nvSpPr>
            <p:cNvPr id="149" name="PA-梯形 12">
              <a:extLst>
                <a:ext uri="{FF2B5EF4-FFF2-40B4-BE49-F238E27FC236}">
                  <a16:creationId xmlns:a16="http://schemas.microsoft.com/office/drawing/2014/main" id="{D0D0AC66-9854-4DA4-96A8-4806C6558E48}"/>
                </a:ext>
              </a:extLst>
            </p:cNvPr>
            <p:cNvSpPr/>
            <p:nvPr>
              <p:custDataLst>
                <p:tags r:id="rId36"/>
              </p:custDataLst>
            </p:nvPr>
          </p:nvSpPr>
          <p:spPr>
            <a:xfrm flipV="1">
              <a:off x="2329234" y="1867422"/>
              <a:ext cx="7585237" cy="958867"/>
            </a:xfrm>
            <a:prstGeom prst="trapezoid">
              <a:avLst>
                <a:gd name="adj" fmla="val 18453"/>
              </a:avLst>
            </a:prstGeom>
            <a:gradFill>
              <a:gsLst>
                <a:gs pos="78000">
                  <a:schemeClr val="bg1">
                    <a:alpha val="0"/>
                  </a:schemeClr>
                </a:gs>
                <a:gs pos="29000">
                  <a:schemeClr val="bg1">
                    <a:alpha val="0"/>
                  </a:schemeClr>
                </a:gs>
                <a:gs pos="100000">
                  <a:schemeClr val="bg1">
                    <a:alpha val="67000"/>
                  </a:schemeClr>
                </a:gs>
                <a:gs pos="0">
                  <a:schemeClr val="bg1">
                    <a:alpha val="64000"/>
                  </a:schemeClr>
                </a:gs>
              </a:gsLst>
              <a:lin ang="0" scaled="0"/>
            </a:gradFill>
            <a:ln>
              <a:gradFill>
                <a:gsLst>
                  <a:gs pos="0">
                    <a:srgbClr val="2C9038"/>
                  </a:gs>
                  <a:gs pos="100000">
                    <a:srgbClr val="2C9038"/>
                  </a:gs>
                  <a:gs pos="5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47" name="PA-文本框 146">
              <a:extLst>
                <a:ext uri="{FF2B5EF4-FFF2-40B4-BE49-F238E27FC236}">
                  <a16:creationId xmlns:a16="http://schemas.microsoft.com/office/drawing/2014/main" id="{7CE59DF4-E008-492C-AA7A-2A743AA8B834}"/>
                </a:ext>
              </a:extLst>
            </p:cNvPr>
            <p:cNvSpPr txBox="1"/>
            <p:nvPr>
              <p:custDataLst>
                <p:tags r:id="rId37"/>
              </p:custDataLst>
            </p:nvPr>
          </p:nvSpPr>
          <p:spPr>
            <a:xfrm>
              <a:off x="2476165" y="1941231"/>
              <a:ext cx="7291375" cy="8112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5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</a:rPr>
                <a:t>公司坚持问题导向、充分利用项目治理优势，累计投入资金</a:t>
              </a:r>
              <a:r>
                <a:rPr lang="en-US" altLang="zh-CN" b="1" dirty="0">
                  <a:solidFill>
                    <a:srgbClr val="24762E"/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</a:rPr>
                <a:t>2832</a:t>
              </a:r>
              <a:r>
                <a:rPr lang="zh-CN" altLang="en-US" b="1" dirty="0">
                  <a:solidFill>
                    <a:srgbClr val="24762E"/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</a:rPr>
                <a:t>万</a:t>
              </a: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-S R" panose="00020600040101010101" pitchFamily="18" charset="-122"/>
                  <a:ea typeface="OPPOSans-S R" panose="00020600040101010101" pitchFamily="18" charset="-122"/>
                  <a:cs typeface="OPPOSans-S R" panose="00020600040101010101" pitchFamily="18" charset="-122"/>
                </a:rPr>
                <a:t>，全力解决强风及覆冰问题，从根本上杜绝类似故障的反复发生</a:t>
              </a:r>
            </a:p>
          </p:txBody>
        </p:sp>
      </p:grpSp>
      <p:pic>
        <p:nvPicPr>
          <p:cNvPr id="141" name="PA-图片 140" descr="图片包含 游戏机&#10;&#10;描述已自动生成">
            <a:extLst>
              <a:ext uri="{FF2B5EF4-FFF2-40B4-BE49-F238E27FC236}">
                <a16:creationId xmlns:a16="http://schemas.microsoft.com/office/drawing/2014/main" id="{2F8E12CF-42C6-4BBF-8775-F02B567EA35C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6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5030" y="5656722"/>
            <a:ext cx="3964729" cy="1730367"/>
          </a:xfrm>
          <a:prstGeom prst="rect">
            <a:avLst/>
          </a:prstGeom>
        </p:spPr>
      </p:pic>
      <p:pic>
        <p:nvPicPr>
          <p:cNvPr id="144" name="PA-图片 143" descr="图片包含 游戏机&#10;&#10;描述已自动生成">
            <a:extLst>
              <a:ext uri="{FF2B5EF4-FFF2-40B4-BE49-F238E27FC236}">
                <a16:creationId xmlns:a16="http://schemas.microsoft.com/office/drawing/2014/main" id="{6D29FD2E-F76E-40EE-85B2-3EA40561729A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6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0571" y="5620499"/>
            <a:ext cx="3964729" cy="1730367"/>
          </a:xfrm>
          <a:prstGeom prst="rect">
            <a:avLst/>
          </a:prstGeom>
        </p:spPr>
      </p:pic>
      <p:pic>
        <p:nvPicPr>
          <p:cNvPr id="145" name="PA-图片 144" descr="图片包含 游戏机&#10;&#10;描述已自动生成">
            <a:extLst>
              <a:ext uri="{FF2B5EF4-FFF2-40B4-BE49-F238E27FC236}">
                <a16:creationId xmlns:a16="http://schemas.microsoft.com/office/drawing/2014/main" id="{CA05D42A-C174-4F7F-8BB4-C5A1FAD2B530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6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4450" y="5128766"/>
            <a:ext cx="3964729" cy="1730367"/>
          </a:xfrm>
          <a:prstGeom prst="rect">
            <a:avLst/>
          </a:prstGeom>
        </p:spPr>
      </p:pic>
      <p:grpSp>
        <p:nvGrpSpPr>
          <p:cNvPr id="132" name="PA-组合 131">
            <a:extLst>
              <a:ext uri="{FF2B5EF4-FFF2-40B4-BE49-F238E27FC236}">
                <a16:creationId xmlns:a16="http://schemas.microsoft.com/office/drawing/2014/main" id="{BEB6B8D9-293E-42FA-BA11-B62B4DD3D2EF}"/>
              </a:ext>
            </a:extLst>
          </p:cNvPr>
          <p:cNvGrpSpPr/>
          <p:nvPr>
            <p:custDataLst>
              <p:tags r:id="rId14"/>
            </p:custDataLst>
          </p:nvPr>
        </p:nvGrpSpPr>
        <p:grpSpPr>
          <a:xfrm>
            <a:off x="888105" y="3539395"/>
            <a:ext cx="10415790" cy="2721954"/>
            <a:chOff x="888105" y="3539395"/>
            <a:chExt cx="10415790" cy="2721954"/>
          </a:xfrm>
        </p:grpSpPr>
        <p:pic>
          <p:nvPicPr>
            <p:cNvPr id="136" name="PA-图片 135" descr="图片包含 游戏机&#10;&#10;描述已自动生成">
              <a:extLst>
                <a:ext uri="{FF2B5EF4-FFF2-40B4-BE49-F238E27FC236}">
                  <a16:creationId xmlns:a16="http://schemas.microsoft.com/office/drawing/2014/main" id="{1862FA3C-14CC-4201-8DEE-A9D52F5ECAEA}"/>
                </a:ext>
              </a:extLst>
            </p:cNvPr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6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82773" y="4907003"/>
              <a:ext cx="1380163" cy="555918"/>
            </a:xfrm>
            <a:prstGeom prst="rect">
              <a:avLst/>
            </a:prstGeom>
          </p:spPr>
        </p:pic>
        <p:pic>
          <p:nvPicPr>
            <p:cNvPr id="142" name="PA-图片 141" descr="图片包含 游戏机&#10;&#10;描述已自动生成">
              <a:extLst>
                <a:ext uri="{FF2B5EF4-FFF2-40B4-BE49-F238E27FC236}">
                  <a16:creationId xmlns:a16="http://schemas.microsoft.com/office/drawing/2014/main" id="{B20B86DD-4919-4674-A49A-0C445AC1FA39}"/>
                </a:ext>
              </a:extLst>
            </p:cNvPr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6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82773" y="4917107"/>
              <a:ext cx="1380163" cy="555918"/>
            </a:xfrm>
            <a:prstGeom prst="rect">
              <a:avLst/>
            </a:prstGeom>
          </p:spPr>
        </p:pic>
        <p:sp>
          <p:nvSpPr>
            <p:cNvPr id="130" name="PA-矩形 129">
              <a:extLst>
                <a:ext uri="{FF2B5EF4-FFF2-40B4-BE49-F238E27FC236}">
                  <a16:creationId xmlns:a16="http://schemas.microsoft.com/office/drawing/2014/main" id="{B6BFE906-5942-4317-8BB8-2C8BB912AF1F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>
              <a:off x="927377" y="3539395"/>
              <a:ext cx="3882836" cy="2153369"/>
            </a:xfrm>
            <a:prstGeom prst="rect">
              <a:avLst/>
            </a:prstGeom>
            <a:gradFill>
              <a:gsLst>
                <a:gs pos="3333">
                  <a:schemeClr val="accent1">
                    <a:lumMod val="5000"/>
                    <a:lumOff val="95000"/>
                    <a:alpha val="62000"/>
                  </a:schemeClr>
                </a:gs>
                <a:gs pos="46000">
                  <a:schemeClr val="accent1">
                    <a:lumMod val="5000"/>
                    <a:lumOff val="95000"/>
                    <a:alpha val="44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ln w="15875">
              <a:gradFill>
                <a:gsLst>
                  <a:gs pos="0">
                    <a:srgbClr val="2C9038"/>
                  </a:gs>
                  <a:gs pos="100000">
                    <a:srgbClr val="24762E">
                      <a:alpha val="0"/>
                    </a:srgbClr>
                  </a:gs>
                </a:gsLst>
                <a:lin ang="0" scaled="0"/>
              </a:gradFill>
            </a:ln>
            <a:scene3d>
              <a:camera prst="perspectiveRight" fov="7200000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PA-矩形 281">
              <a:extLst>
                <a:ext uri="{FF2B5EF4-FFF2-40B4-BE49-F238E27FC236}">
                  <a16:creationId xmlns:a16="http://schemas.microsoft.com/office/drawing/2014/main" id="{4AEAC3AE-FFD8-4760-BD7A-A3B809CD78E9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7421059" y="3585906"/>
              <a:ext cx="3882836" cy="2153369"/>
            </a:xfrm>
            <a:prstGeom prst="rect">
              <a:avLst/>
            </a:prstGeom>
            <a:gradFill>
              <a:gsLst>
                <a:gs pos="3333">
                  <a:schemeClr val="accent1">
                    <a:lumMod val="5000"/>
                    <a:lumOff val="95000"/>
                    <a:alpha val="62000"/>
                  </a:schemeClr>
                </a:gs>
                <a:gs pos="46000">
                  <a:schemeClr val="accent1">
                    <a:lumMod val="5000"/>
                    <a:lumOff val="95000"/>
                    <a:alpha val="44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ln w="15875">
              <a:gradFill>
                <a:gsLst>
                  <a:gs pos="100000">
                    <a:srgbClr val="2C9038"/>
                  </a:gs>
                  <a:gs pos="0">
                    <a:srgbClr val="24762E">
                      <a:alpha val="0"/>
                    </a:srgbClr>
                  </a:gs>
                </a:gsLst>
                <a:lin ang="0" scaled="0"/>
              </a:gradFill>
            </a:ln>
            <a:scene3d>
              <a:camera prst="perspectiveLeft" fov="7200000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9" name="组合 128">
              <a:extLst>
                <a:ext uri="{FF2B5EF4-FFF2-40B4-BE49-F238E27FC236}">
                  <a16:creationId xmlns:a16="http://schemas.microsoft.com/office/drawing/2014/main" id="{6B8C5180-9270-456D-A5BD-2BA99DB6E1C9}"/>
                </a:ext>
              </a:extLst>
            </p:cNvPr>
            <p:cNvGrpSpPr/>
            <p:nvPr/>
          </p:nvGrpSpPr>
          <p:grpSpPr>
            <a:xfrm>
              <a:off x="888105" y="3755443"/>
              <a:ext cx="10403464" cy="1743904"/>
              <a:chOff x="-1404610" y="3777334"/>
              <a:chExt cx="12652143" cy="2120844"/>
            </a:xfrm>
          </p:grpSpPr>
          <p:grpSp>
            <p:nvGrpSpPr>
              <p:cNvPr id="120" name="组合 119">
                <a:extLst>
                  <a:ext uri="{FF2B5EF4-FFF2-40B4-BE49-F238E27FC236}">
                    <a16:creationId xmlns:a16="http://schemas.microsoft.com/office/drawing/2014/main" id="{07983BC6-1D16-4237-859C-84847C3D94A3}"/>
                  </a:ext>
                </a:extLst>
              </p:cNvPr>
              <p:cNvGrpSpPr/>
              <p:nvPr/>
            </p:nvGrpSpPr>
            <p:grpSpPr>
              <a:xfrm>
                <a:off x="-1404610" y="3777334"/>
                <a:ext cx="6430565" cy="2036528"/>
                <a:chOff x="-4937410" y="3777334"/>
                <a:chExt cx="6430565" cy="2036528"/>
              </a:xfrm>
            </p:grpSpPr>
            <p:grpSp>
              <p:nvGrpSpPr>
                <p:cNvPr id="115" name="组合 114">
                  <a:extLst>
                    <a:ext uri="{FF2B5EF4-FFF2-40B4-BE49-F238E27FC236}">
                      <a16:creationId xmlns:a16="http://schemas.microsoft.com/office/drawing/2014/main" id="{27FDFFCB-3324-4F6C-ACCF-3284C9767637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-4937410" y="3777334"/>
                  <a:ext cx="3930274" cy="2036528"/>
                  <a:chOff x="-5728576" y="3777335"/>
                  <a:chExt cx="3188484" cy="1652159"/>
                </a:xfrm>
                <a:scene3d>
                  <a:camera prst="perspectiveRight" fov="7200000"/>
                  <a:lightRig rig="threePt" dir="t"/>
                </a:scene3d>
              </p:grpSpPr>
              <p:pic>
                <p:nvPicPr>
                  <p:cNvPr id="12" name="PA-图片 11">
                    <a:extLst>
                      <a:ext uri="{FF2B5EF4-FFF2-40B4-BE49-F238E27FC236}">
                        <a16:creationId xmlns:a16="http://schemas.microsoft.com/office/drawing/2014/main" id="{500E0FA9-71D2-4503-A997-28E8C8808A21}"/>
                      </a:ext>
                    </a:extLst>
                  </p:cNvPr>
                  <p:cNvPicPr>
                    <a:picLocks/>
                  </p:cNvPicPr>
                  <p:nvPr>
                    <p:custDataLst>
                      <p:tags r:id="rId32"/>
                    </p:custDataLst>
                  </p:nvPr>
                </p:nvPicPr>
                <p:blipFill>
                  <a:blip r:embed="rId67"/>
                  <a:stretch>
                    <a:fillRect/>
                  </a:stretch>
                </p:blipFill>
                <p:spPr>
                  <a:xfrm>
                    <a:off x="-5728576" y="3777335"/>
                    <a:ext cx="3188484" cy="1652159"/>
                  </a:xfrm>
                  <a:prstGeom prst="rect">
                    <a:avLst/>
                  </a:prstGeom>
                  <a:solidFill>
                    <a:srgbClr val="FFFFFF">
                      <a:shade val="85000"/>
                    </a:srgbClr>
                  </a:solidFill>
                  <a:ln w="88900" cap="sq">
                    <a:solidFill>
                      <a:srgbClr val="FFFFFF"/>
                    </a:solidFill>
                    <a:miter lim="800000"/>
                  </a:ln>
                  <a:effectLst>
                    <a:outerShdw blurRad="55000" dist="18000" dir="5400000" algn="tl" rotWithShape="0">
                      <a:srgbClr val="000000">
                        <a:alpha val="40000"/>
                      </a:srgbClr>
                    </a:outerShdw>
                  </a:effectLst>
                  <a:sp3d>
                    <a:bevelT w="25400" h="19050"/>
                    <a:contourClr>
                      <a:srgbClr val="FFFFFF"/>
                    </a:contourClr>
                  </a:sp3d>
                </p:spPr>
              </p:pic>
              <p:grpSp>
                <p:nvGrpSpPr>
                  <p:cNvPr id="163" name="PA-组合 363">
                    <a:extLst>
                      <a:ext uri="{FF2B5EF4-FFF2-40B4-BE49-F238E27FC236}">
                        <a16:creationId xmlns:a16="http://schemas.microsoft.com/office/drawing/2014/main" id="{5F2C2229-4412-4375-80F8-5A17809B12D1}"/>
                      </a:ext>
                    </a:extLst>
                  </p:cNvPr>
                  <p:cNvGrpSpPr/>
                  <p:nvPr>
                    <p:custDataLst>
                      <p:tags r:id="rId33"/>
                    </p:custDataLst>
                  </p:nvPr>
                </p:nvGrpSpPr>
                <p:grpSpPr>
                  <a:xfrm>
                    <a:off x="-5443112" y="4649070"/>
                    <a:ext cx="1223836" cy="557272"/>
                    <a:chOff x="14224807" y="3932452"/>
                    <a:chExt cx="2067889" cy="423651"/>
                  </a:xfrm>
                  <a:effectLst>
                    <a:outerShdw blurRad="101600" algn="ctr" rotWithShape="0">
                      <a:prstClr val="black">
                        <a:alpha val="30000"/>
                      </a:prstClr>
                    </a:outerShdw>
                  </a:effectLst>
                </p:grpSpPr>
                <p:sp>
                  <p:nvSpPr>
                    <p:cNvPr id="164" name="PA-梯形 368">
                      <a:extLst>
                        <a:ext uri="{FF2B5EF4-FFF2-40B4-BE49-F238E27FC236}">
                          <a16:creationId xmlns:a16="http://schemas.microsoft.com/office/drawing/2014/main" id="{341F195F-B9C0-41D0-BE88-B1282FDF1F91}"/>
                        </a:ext>
                      </a:extLst>
                    </p:cNvPr>
                    <p:cNvSpPr/>
                    <p:nvPr>
                      <p:custDataLst>
                        <p:tags r:id="rId34"/>
                      </p:custDataLst>
                    </p:nvPr>
                  </p:nvSpPr>
                  <p:spPr>
                    <a:xfrm flipV="1">
                      <a:off x="14224807" y="3952919"/>
                      <a:ext cx="2067889" cy="403184"/>
                    </a:xfrm>
                    <a:prstGeom prst="trapezoid">
                      <a:avLst>
                        <a:gd name="adj" fmla="val 18453"/>
                      </a:avLst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 dirty="0">
                        <a:solidFill>
                          <a:srgbClr val="0E19FA"/>
                        </a:solidFill>
                        <a:latin typeface="OPPOSans-S R" panose="00020600040101010101" pitchFamily="18" charset="-122"/>
                        <a:ea typeface="OPPOSans-S R" panose="00020600040101010101" pitchFamily="18" charset="-122"/>
                        <a:cs typeface="OPPOSans-S R" panose="00020600040101010101" pitchFamily="18" charset="-122"/>
                      </a:endParaRPr>
                    </a:p>
                  </p:txBody>
                </p:sp>
                <p:sp>
                  <p:nvSpPr>
                    <p:cNvPr id="165" name="PA-文本框 369">
                      <a:extLst>
                        <a:ext uri="{FF2B5EF4-FFF2-40B4-BE49-F238E27FC236}">
                          <a16:creationId xmlns:a16="http://schemas.microsoft.com/office/drawing/2014/main" id="{04CAA245-EE20-483E-8A1B-F467C09E0E11}"/>
                        </a:ext>
                      </a:extLst>
                    </p:cNvPr>
                    <p:cNvSpPr txBox="1"/>
                    <p:nvPr>
                      <p:custDataLst>
                        <p:tags r:id="rId35"/>
                      </p:custDataLst>
                    </p:nvPr>
                  </p:nvSpPr>
                  <p:spPr>
                    <a:xfrm>
                      <a:off x="14256597" y="3932452"/>
                      <a:ext cx="2004310" cy="397764"/>
                    </a:xfrm>
                    <a:prstGeom prst="rect">
                      <a:avLst/>
                    </a:prstGeom>
                  </p:spPr>
                  <p:txBody>
                    <a:bodyPr wrap="square" anchor="ctr">
                      <a:spAutoFit/>
                    </a:bodyPr>
                    <a:lstStyle>
                      <a:defPPr>
                        <a:defRPr lang="en-US"/>
                      </a:defPPr>
                      <a:lvl1pPr>
                        <a:defRPr sz="400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汉仪菱心体简" panose="02010400000101010101" pitchFamily="2" charset="-122"/>
                          <a:ea typeface="汉仪菱心体简" panose="02010400000101010101" pitchFamily="2" charset="-122"/>
                        </a:defRPr>
                      </a:lvl1pPr>
                    </a:lstStyle>
                    <a:p>
                      <a:pPr algn="ctr" defTabSz="309662"/>
                      <a:r>
                        <a:rPr lang="zh-CN" altLang="en-US" sz="2800" kern="0" dirty="0">
                          <a:solidFill>
                            <a:srgbClr val="24762E"/>
                          </a:solidFill>
                          <a:effectLst>
                            <a:outerShdw blurRad="50800" dist="38100" dir="2700000" algn="tl" rotWithShape="0">
                              <a:srgbClr val="24762E">
                                <a:alpha val="15000"/>
                              </a:srgbClr>
                            </a:outerShdw>
                            <a:reflection blurRad="6350" stA="55000" endA="300" endPos="20000" dir="5400000" sy="-100000" algn="bl" rotWithShape="0"/>
                          </a:effectLst>
                          <a:latin typeface="字体圈欣意冠黑体" panose="00000500000000000000" pitchFamily="2" charset="-122"/>
                          <a:ea typeface="字体圈欣意冠黑体" panose="00000500000000000000" pitchFamily="2" charset="-122"/>
                          <a:cs typeface="OPPOSans-S R" panose="00020600040101010101" pitchFamily="18" charset="-122"/>
                        </a:rPr>
                        <a:t>震</a:t>
                      </a:r>
                    </a:p>
                  </p:txBody>
                </p:sp>
              </p:grpSp>
            </p:grpSp>
            <p:grpSp>
              <p:nvGrpSpPr>
                <p:cNvPr id="116" name="组合 115">
                  <a:extLst>
                    <a:ext uri="{FF2B5EF4-FFF2-40B4-BE49-F238E27FC236}">
                      <a16:creationId xmlns:a16="http://schemas.microsoft.com/office/drawing/2014/main" id="{44178303-3895-463F-B9D5-1A0218FE9F48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-1047396" y="4208312"/>
                  <a:ext cx="2540551" cy="1316423"/>
                  <a:chOff x="-1047397" y="3777335"/>
                  <a:chExt cx="3188484" cy="1652159"/>
                </a:xfrm>
                <a:scene3d>
                  <a:camera prst="perspectiveRight" fov="7200000"/>
                  <a:lightRig rig="threePt" dir="t"/>
                </a:scene3d>
              </p:grpSpPr>
              <p:pic>
                <p:nvPicPr>
                  <p:cNvPr id="17" name="PA-图片 16">
                    <a:extLst>
                      <a:ext uri="{FF2B5EF4-FFF2-40B4-BE49-F238E27FC236}">
                        <a16:creationId xmlns:a16="http://schemas.microsoft.com/office/drawing/2014/main" id="{C073F688-A347-4CD2-9520-A661972E3C92}"/>
                      </a:ext>
                    </a:extLst>
                  </p:cNvPr>
                  <p:cNvPicPr>
                    <a:picLocks/>
                  </p:cNvPicPr>
                  <p:nvPr>
                    <p:custDataLst>
                      <p:tags r:id="rId28"/>
                    </p:custDataLst>
                  </p:nvPr>
                </p:nvPicPr>
                <p:blipFill>
                  <a:blip r:embed="rId68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-1047397" y="3777335"/>
                    <a:ext cx="3188484" cy="1652159"/>
                  </a:xfrm>
                  <a:prstGeom prst="rect">
                    <a:avLst/>
                  </a:prstGeom>
                  <a:solidFill>
                    <a:srgbClr val="FFFFFF">
                      <a:shade val="85000"/>
                    </a:srgbClr>
                  </a:solidFill>
                  <a:ln w="88900" cap="sq">
                    <a:solidFill>
                      <a:srgbClr val="FFFFFF"/>
                    </a:solidFill>
                    <a:miter lim="800000"/>
                  </a:ln>
                  <a:effectLst>
                    <a:outerShdw blurRad="55000" dist="18000" dir="5400000" algn="tl" rotWithShape="0">
                      <a:srgbClr val="000000">
                        <a:alpha val="40000"/>
                      </a:srgbClr>
                    </a:outerShdw>
                  </a:effectLst>
                  <a:sp3d>
                    <a:bevelT w="25400" h="19050"/>
                    <a:contourClr>
                      <a:srgbClr val="FFFFFF"/>
                    </a:contourClr>
                  </a:sp3d>
                </p:spPr>
              </p:pic>
              <p:grpSp>
                <p:nvGrpSpPr>
                  <p:cNvPr id="174" name="PA-组合 363">
                    <a:extLst>
                      <a:ext uri="{FF2B5EF4-FFF2-40B4-BE49-F238E27FC236}">
                        <a16:creationId xmlns:a16="http://schemas.microsoft.com/office/drawing/2014/main" id="{A5563E2F-A6BC-4A4E-B88C-C9C638C52DB5}"/>
                      </a:ext>
                    </a:extLst>
                  </p:cNvPr>
                  <p:cNvGrpSpPr/>
                  <p:nvPr>
                    <p:custDataLst>
                      <p:tags r:id="rId29"/>
                    </p:custDataLst>
                  </p:nvPr>
                </p:nvGrpSpPr>
                <p:grpSpPr>
                  <a:xfrm>
                    <a:off x="-780332" y="4649070"/>
                    <a:ext cx="1223836" cy="557272"/>
                    <a:chOff x="14224807" y="3932452"/>
                    <a:chExt cx="2067889" cy="423651"/>
                  </a:xfrm>
                  <a:effectLst>
                    <a:outerShdw blurRad="101600" algn="ctr" rotWithShape="0">
                      <a:prstClr val="black">
                        <a:alpha val="30000"/>
                      </a:prstClr>
                    </a:outerShdw>
                  </a:effectLst>
                </p:grpSpPr>
                <p:sp>
                  <p:nvSpPr>
                    <p:cNvPr id="175" name="PA-梯形 368">
                      <a:extLst>
                        <a:ext uri="{FF2B5EF4-FFF2-40B4-BE49-F238E27FC236}">
                          <a16:creationId xmlns:a16="http://schemas.microsoft.com/office/drawing/2014/main" id="{73A75066-87CF-4E5E-A8B9-A72E22337EB1}"/>
                        </a:ext>
                      </a:extLst>
                    </p:cNvPr>
                    <p:cNvSpPr/>
                    <p:nvPr>
                      <p:custDataLst>
                        <p:tags r:id="rId30"/>
                      </p:custDataLst>
                    </p:nvPr>
                  </p:nvSpPr>
                  <p:spPr>
                    <a:xfrm flipV="1">
                      <a:off x="14224807" y="3952919"/>
                      <a:ext cx="2067889" cy="403184"/>
                    </a:xfrm>
                    <a:prstGeom prst="trapezoid">
                      <a:avLst>
                        <a:gd name="adj" fmla="val 18453"/>
                      </a:avLst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 dirty="0">
                        <a:solidFill>
                          <a:srgbClr val="0E19FA"/>
                        </a:solidFill>
                        <a:latin typeface="OPPOSans-S R" panose="00020600040101010101" pitchFamily="18" charset="-122"/>
                        <a:ea typeface="OPPOSans-S R" panose="00020600040101010101" pitchFamily="18" charset="-122"/>
                        <a:cs typeface="OPPOSans-S R" panose="00020600040101010101" pitchFamily="18" charset="-122"/>
                      </a:endParaRPr>
                    </a:p>
                  </p:txBody>
                </p:sp>
                <p:sp>
                  <p:nvSpPr>
                    <p:cNvPr id="176" name="PA-文本框 369">
                      <a:extLst>
                        <a:ext uri="{FF2B5EF4-FFF2-40B4-BE49-F238E27FC236}">
                          <a16:creationId xmlns:a16="http://schemas.microsoft.com/office/drawing/2014/main" id="{4A5A3659-2758-4F1B-A485-79D0AD487E39}"/>
                        </a:ext>
                      </a:extLst>
                    </p:cNvPr>
                    <p:cNvSpPr txBox="1"/>
                    <p:nvPr>
                      <p:custDataLst>
                        <p:tags r:id="rId31"/>
                      </p:custDataLst>
                    </p:nvPr>
                  </p:nvSpPr>
                  <p:spPr>
                    <a:xfrm>
                      <a:off x="14256597" y="3932452"/>
                      <a:ext cx="2004310" cy="397764"/>
                    </a:xfrm>
                    <a:prstGeom prst="rect">
                      <a:avLst/>
                    </a:prstGeom>
                  </p:spPr>
                  <p:txBody>
                    <a:bodyPr wrap="square" anchor="ctr">
                      <a:spAutoFit/>
                    </a:bodyPr>
                    <a:lstStyle>
                      <a:defPPr>
                        <a:defRPr lang="en-US"/>
                      </a:defPPr>
                      <a:lvl1pPr>
                        <a:defRPr sz="400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汉仪菱心体简" panose="02010400000101010101" pitchFamily="2" charset="-122"/>
                          <a:ea typeface="汉仪菱心体简" panose="02010400000101010101" pitchFamily="2" charset="-122"/>
                        </a:defRPr>
                      </a:lvl1pPr>
                    </a:lstStyle>
                    <a:p>
                      <a:pPr algn="ctr" defTabSz="309662"/>
                      <a:r>
                        <a:rPr lang="zh-CN" altLang="en-US" sz="2800" kern="0" dirty="0">
                          <a:solidFill>
                            <a:srgbClr val="24762E"/>
                          </a:solidFill>
                          <a:effectLst>
                            <a:outerShdw blurRad="50800" dist="38100" dir="2700000" algn="tl" rotWithShape="0">
                              <a:srgbClr val="24762E">
                                <a:alpha val="15000"/>
                              </a:srgbClr>
                            </a:outerShdw>
                            <a:reflection blurRad="6350" stA="55000" endA="300" endPos="20000" dir="5400000" sy="-100000" algn="bl" rotWithShape="0"/>
                          </a:effectLst>
                          <a:latin typeface="字体圈欣意冠黑体" panose="00000500000000000000" pitchFamily="2" charset="-122"/>
                          <a:ea typeface="字体圈欣意冠黑体" panose="00000500000000000000" pitchFamily="2" charset="-122"/>
                          <a:cs typeface="OPPOSans-S R" panose="00020600040101010101" pitchFamily="18" charset="-122"/>
                        </a:rPr>
                        <a:t>冰</a:t>
                      </a:r>
                    </a:p>
                  </p:txBody>
                </p:sp>
              </p:grpSp>
            </p:grpSp>
          </p:grpSp>
          <p:grpSp>
            <p:nvGrpSpPr>
              <p:cNvPr id="117" name="组合 116">
                <a:extLst>
                  <a:ext uri="{FF2B5EF4-FFF2-40B4-BE49-F238E27FC236}">
                    <a16:creationId xmlns:a16="http://schemas.microsoft.com/office/drawing/2014/main" id="{1EC335BC-22C6-4697-8DCF-140FB6902A72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4893413" y="4208312"/>
                <a:ext cx="2540551" cy="1316423"/>
                <a:chOff x="3633782" y="3777335"/>
                <a:chExt cx="3188484" cy="1652159"/>
              </a:xfrm>
              <a:scene3d>
                <a:camera prst="perspectiveLeft" fov="7200000"/>
                <a:lightRig rig="threePt" dir="t"/>
              </a:scene3d>
            </p:grpSpPr>
            <p:pic>
              <p:nvPicPr>
                <p:cNvPr id="18" name="PA-图片 17">
                  <a:extLst>
                    <a:ext uri="{FF2B5EF4-FFF2-40B4-BE49-F238E27FC236}">
                      <a16:creationId xmlns:a16="http://schemas.microsoft.com/office/drawing/2014/main" id="{FA0C15F8-EDED-4C26-8CD9-DF616313FF33}"/>
                    </a:ext>
                  </a:extLst>
                </p:cNvPr>
                <p:cNvPicPr>
                  <a:picLocks/>
                </p:cNvPicPr>
                <p:nvPr>
                  <p:custDataLst>
                    <p:tags r:id="rId24"/>
                  </p:custDataLst>
                </p:nvPr>
              </p:nvPicPr>
              <p:blipFill>
                <a:blip r:embed="rId69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633782" y="3777335"/>
                  <a:ext cx="3188484" cy="1652159"/>
                </a:xfrm>
                <a:prstGeom prst="rect">
                  <a:avLst/>
                </a:prstGeom>
                <a:solidFill>
                  <a:srgbClr val="FFFFFF">
                    <a:shade val="85000"/>
                  </a:srgbClr>
                </a:solidFill>
                <a:ln w="88900" cap="sq">
                  <a:solidFill>
                    <a:srgbClr val="FFFFFF"/>
                  </a:solidFill>
                  <a:miter lim="800000"/>
                </a:ln>
                <a:effectLst>
                  <a:outerShdw blurRad="55000" dist="18000" dir="5400000" algn="tl" rotWithShape="0">
                    <a:srgbClr val="000000">
                      <a:alpha val="40000"/>
                    </a:srgbClr>
                  </a:outerShdw>
                </a:effectLst>
                <a:sp3d>
                  <a:bevelT w="25400" h="19050"/>
                  <a:contourClr>
                    <a:srgbClr val="FFFFFF"/>
                  </a:contourClr>
                </a:sp3d>
              </p:spPr>
            </p:pic>
            <p:grpSp>
              <p:nvGrpSpPr>
                <p:cNvPr id="177" name="PA-组合 363">
                  <a:extLst>
                    <a:ext uri="{FF2B5EF4-FFF2-40B4-BE49-F238E27FC236}">
                      <a16:creationId xmlns:a16="http://schemas.microsoft.com/office/drawing/2014/main" id="{A8E98A29-7F2F-43EB-B2C9-8DD3CA10C922}"/>
                    </a:ext>
                  </a:extLst>
                </p:cNvPr>
                <p:cNvGrpSpPr/>
                <p:nvPr>
                  <p:custDataLst>
                    <p:tags r:id="rId25"/>
                  </p:custDataLst>
                </p:nvPr>
              </p:nvGrpSpPr>
              <p:grpSpPr>
                <a:xfrm>
                  <a:off x="5355559" y="4649070"/>
                  <a:ext cx="1223836" cy="557272"/>
                  <a:chOff x="14224807" y="3932452"/>
                  <a:chExt cx="2067889" cy="423651"/>
                </a:xfrm>
                <a:effectLst>
                  <a:outerShdw blurRad="101600" algn="ctr" rotWithShape="0">
                    <a:prstClr val="black">
                      <a:alpha val="30000"/>
                    </a:prstClr>
                  </a:outerShdw>
                </a:effectLst>
              </p:grpSpPr>
              <p:sp>
                <p:nvSpPr>
                  <p:cNvPr id="178" name="PA-梯形 368">
                    <a:extLst>
                      <a:ext uri="{FF2B5EF4-FFF2-40B4-BE49-F238E27FC236}">
                        <a16:creationId xmlns:a16="http://schemas.microsoft.com/office/drawing/2014/main" id="{108CFC9C-91D2-4F84-89ED-FB2B06F6295D}"/>
                      </a:ext>
                    </a:extLst>
                  </p:cNvPr>
                  <p:cNvSpPr/>
                  <p:nvPr>
                    <p:custDataLst>
                      <p:tags r:id="rId26"/>
                    </p:custDataLst>
                  </p:nvPr>
                </p:nvSpPr>
                <p:spPr>
                  <a:xfrm flipV="1">
                    <a:off x="14224807" y="3952919"/>
                    <a:ext cx="2067889" cy="403184"/>
                  </a:xfrm>
                  <a:prstGeom prst="trapezoid">
                    <a:avLst>
                      <a:gd name="adj" fmla="val 18453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600" dirty="0">
                      <a:solidFill>
                        <a:srgbClr val="0E19FA"/>
                      </a:solidFill>
                      <a:latin typeface="OPPOSans-S R" panose="00020600040101010101" pitchFamily="18" charset="-122"/>
                      <a:ea typeface="OPPOSans-S R" panose="00020600040101010101" pitchFamily="18" charset="-122"/>
                      <a:cs typeface="OPPOSans-S R" panose="00020600040101010101" pitchFamily="18" charset="-122"/>
                    </a:endParaRPr>
                  </a:p>
                </p:txBody>
              </p:sp>
              <p:sp>
                <p:nvSpPr>
                  <p:cNvPr id="191" name="PA-文本框 369">
                    <a:extLst>
                      <a:ext uri="{FF2B5EF4-FFF2-40B4-BE49-F238E27FC236}">
                        <a16:creationId xmlns:a16="http://schemas.microsoft.com/office/drawing/2014/main" id="{D636B870-8FF0-4A80-9270-2A1D6B8D4EBC}"/>
                      </a:ext>
                    </a:extLst>
                  </p:cNvPr>
                  <p:cNvSpPr txBox="1"/>
                  <p:nvPr>
                    <p:custDataLst>
                      <p:tags r:id="rId27"/>
                    </p:custDataLst>
                  </p:nvPr>
                </p:nvSpPr>
                <p:spPr>
                  <a:xfrm>
                    <a:off x="14256597" y="3932452"/>
                    <a:ext cx="2004310" cy="397764"/>
                  </a:xfrm>
                  <a:prstGeom prst="rect">
                    <a:avLst/>
                  </a:prstGeom>
                </p:spPr>
                <p:txBody>
                  <a:bodyPr wrap="square" anchor="ctr">
                    <a:spAutoFit/>
                  </a:bodyPr>
                  <a:lstStyle>
                    <a:defPPr>
                      <a:defRPr lang="en-US"/>
                    </a:defPPr>
                    <a:lvl1pPr>
                      <a:defRPr sz="400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汉仪菱心体简" panose="02010400000101010101" pitchFamily="2" charset="-122"/>
                        <a:ea typeface="汉仪菱心体简" panose="02010400000101010101" pitchFamily="2" charset="-122"/>
                      </a:defRPr>
                    </a:lvl1pPr>
                  </a:lstStyle>
                  <a:p>
                    <a:pPr algn="ctr" defTabSz="309662"/>
                    <a:r>
                      <a:rPr lang="zh-CN" altLang="en-US" sz="2800" kern="0" dirty="0">
                        <a:solidFill>
                          <a:srgbClr val="24762E"/>
                        </a:solidFill>
                        <a:effectLst>
                          <a:outerShdw blurRad="50800" dist="38100" dir="2700000" algn="tl" rotWithShape="0">
                            <a:srgbClr val="24762E">
                              <a:alpha val="15000"/>
                            </a:srgbClr>
                          </a:outerShdw>
                          <a:reflection blurRad="6350" stA="55000" endA="300" endPos="20000" dir="5400000" sy="-100000" algn="bl" rotWithShape="0"/>
                        </a:effectLst>
                        <a:latin typeface="字体圈欣意冠黑体" panose="00000500000000000000" pitchFamily="2" charset="-122"/>
                        <a:ea typeface="字体圈欣意冠黑体" panose="00000500000000000000" pitchFamily="2" charset="-122"/>
                        <a:cs typeface="OPPOSans-S R" panose="00020600040101010101" pitchFamily="18" charset="-122"/>
                      </a:rPr>
                      <a:t>风</a:t>
                    </a:r>
                  </a:p>
                </p:txBody>
              </p:sp>
            </p:grpSp>
          </p:grpSp>
          <p:grpSp>
            <p:nvGrpSpPr>
              <p:cNvPr id="118" name="组合 117">
                <a:extLst>
                  <a:ext uri="{FF2B5EF4-FFF2-40B4-BE49-F238E27FC236}">
                    <a16:creationId xmlns:a16="http://schemas.microsoft.com/office/drawing/2014/main" id="{B596801B-F7E0-45A8-9993-FBA0EBFE254F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7317259" y="3861650"/>
                <a:ext cx="3930274" cy="2036528"/>
                <a:chOff x="8314962" y="3777335"/>
                <a:chExt cx="3188484" cy="1652159"/>
              </a:xfrm>
              <a:scene3d>
                <a:camera prst="perspectiveLeft" fov="7200000"/>
                <a:lightRig rig="threePt" dir="t"/>
              </a:scene3d>
            </p:grpSpPr>
            <p:pic>
              <p:nvPicPr>
                <p:cNvPr id="19" name="PA-图片 18">
                  <a:extLst>
                    <a:ext uri="{FF2B5EF4-FFF2-40B4-BE49-F238E27FC236}">
                      <a16:creationId xmlns:a16="http://schemas.microsoft.com/office/drawing/2014/main" id="{DE5D41B5-3CA1-49FC-AB6A-2E99F6C0E74C}"/>
                    </a:ext>
                  </a:extLst>
                </p:cNvPr>
                <p:cNvPicPr>
                  <a:picLocks/>
                </p:cNvPicPr>
                <p:nvPr>
                  <p:custDataLst>
                    <p:tags r:id="rId20"/>
                  </p:custDataLst>
                </p:nvPr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8314962" y="3777335"/>
                  <a:ext cx="3188484" cy="1652159"/>
                </a:xfrm>
                <a:prstGeom prst="rect">
                  <a:avLst/>
                </a:prstGeom>
                <a:solidFill>
                  <a:srgbClr val="FFFFFF">
                    <a:shade val="85000"/>
                  </a:srgbClr>
                </a:solidFill>
                <a:ln w="88900" cap="sq">
                  <a:solidFill>
                    <a:srgbClr val="FFFFFF"/>
                  </a:solidFill>
                  <a:miter lim="800000"/>
                </a:ln>
                <a:effectLst>
                  <a:outerShdw blurRad="55000" dist="18000" dir="5400000" algn="tl" rotWithShape="0">
                    <a:srgbClr val="000000">
                      <a:alpha val="40000"/>
                    </a:srgbClr>
                  </a:outerShdw>
                </a:effectLst>
                <a:sp3d>
                  <a:bevelT w="25400" h="19050"/>
                  <a:contourClr>
                    <a:srgbClr val="FFFFFF"/>
                  </a:contourClr>
                </a:sp3d>
              </p:spPr>
            </p:pic>
            <p:grpSp>
              <p:nvGrpSpPr>
                <p:cNvPr id="192" name="PA-组合 363">
                  <a:extLst>
                    <a:ext uri="{FF2B5EF4-FFF2-40B4-BE49-F238E27FC236}">
                      <a16:creationId xmlns:a16="http://schemas.microsoft.com/office/drawing/2014/main" id="{623ED188-54C3-488C-BEDE-4BBC91D8B25C}"/>
                    </a:ext>
                  </a:extLst>
                </p:cNvPr>
                <p:cNvGrpSpPr/>
                <p:nvPr>
                  <p:custDataLst>
                    <p:tags r:id="rId21"/>
                  </p:custDataLst>
                </p:nvPr>
              </p:nvGrpSpPr>
              <p:grpSpPr>
                <a:xfrm>
                  <a:off x="10018340" y="4649070"/>
                  <a:ext cx="1223836" cy="557272"/>
                  <a:chOff x="14224807" y="3932452"/>
                  <a:chExt cx="2067889" cy="423651"/>
                </a:xfrm>
                <a:effectLst>
                  <a:outerShdw blurRad="101600" algn="ctr" rotWithShape="0">
                    <a:prstClr val="black">
                      <a:alpha val="30000"/>
                    </a:prstClr>
                  </a:outerShdw>
                </a:effectLst>
              </p:grpSpPr>
              <p:sp>
                <p:nvSpPr>
                  <p:cNvPr id="193" name="PA-梯形 368">
                    <a:extLst>
                      <a:ext uri="{FF2B5EF4-FFF2-40B4-BE49-F238E27FC236}">
                        <a16:creationId xmlns:a16="http://schemas.microsoft.com/office/drawing/2014/main" id="{1E615B14-860F-48CF-8CF6-C5C26D326A4B}"/>
                      </a:ext>
                    </a:extLst>
                  </p:cNvPr>
                  <p:cNvSpPr/>
                  <p:nvPr>
                    <p:custDataLst>
                      <p:tags r:id="rId22"/>
                    </p:custDataLst>
                  </p:nvPr>
                </p:nvSpPr>
                <p:spPr>
                  <a:xfrm flipV="1">
                    <a:off x="14224807" y="3952919"/>
                    <a:ext cx="2067889" cy="403184"/>
                  </a:xfrm>
                  <a:prstGeom prst="trapezoid">
                    <a:avLst>
                      <a:gd name="adj" fmla="val 18453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600" dirty="0">
                      <a:solidFill>
                        <a:srgbClr val="0E19FA"/>
                      </a:solidFill>
                      <a:latin typeface="OPPOSans-S R" panose="00020600040101010101" pitchFamily="18" charset="-122"/>
                      <a:ea typeface="OPPOSans-S R" panose="00020600040101010101" pitchFamily="18" charset="-122"/>
                      <a:cs typeface="OPPOSans-S R" panose="00020600040101010101" pitchFamily="18" charset="-122"/>
                    </a:endParaRPr>
                  </a:p>
                </p:txBody>
              </p:sp>
              <p:sp>
                <p:nvSpPr>
                  <p:cNvPr id="194" name="PA-文本框 369">
                    <a:extLst>
                      <a:ext uri="{FF2B5EF4-FFF2-40B4-BE49-F238E27FC236}">
                        <a16:creationId xmlns:a16="http://schemas.microsoft.com/office/drawing/2014/main" id="{14AB8FA6-00A7-4FB8-B37B-88EDB2248030}"/>
                      </a:ext>
                    </a:extLst>
                  </p:cNvPr>
                  <p:cNvSpPr txBox="1"/>
                  <p:nvPr>
                    <p:custDataLst>
                      <p:tags r:id="rId23"/>
                    </p:custDataLst>
                  </p:nvPr>
                </p:nvSpPr>
                <p:spPr>
                  <a:xfrm>
                    <a:off x="14256597" y="3932452"/>
                    <a:ext cx="2004310" cy="397764"/>
                  </a:xfrm>
                  <a:prstGeom prst="rect">
                    <a:avLst/>
                  </a:prstGeom>
                </p:spPr>
                <p:txBody>
                  <a:bodyPr wrap="square" anchor="ctr">
                    <a:spAutoFit/>
                  </a:bodyPr>
                  <a:lstStyle>
                    <a:defPPr>
                      <a:defRPr lang="en-US"/>
                    </a:defPPr>
                    <a:lvl1pPr>
                      <a:defRPr sz="400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汉仪菱心体简" panose="02010400000101010101" pitchFamily="2" charset="-122"/>
                        <a:ea typeface="汉仪菱心体简" panose="02010400000101010101" pitchFamily="2" charset="-122"/>
                      </a:defRPr>
                    </a:lvl1pPr>
                  </a:lstStyle>
                  <a:p>
                    <a:pPr algn="ctr" defTabSz="309662"/>
                    <a:r>
                      <a:rPr lang="zh-CN" altLang="en-US" sz="2800" kern="0" dirty="0">
                        <a:solidFill>
                          <a:srgbClr val="24762E"/>
                        </a:solidFill>
                        <a:effectLst>
                          <a:outerShdw blurRad="50800" dist="38100" dir="2700000" algn="tl" rotWithShape="0">
                            <a:srgbClr val="24762E">
                              <a:alpha val="15000"/>
                            </a:srgbClr>
                          </a:outerShdw>
                          <a:reflection blurRad="6350" stA="55000" endA="300" endPos="20000" dir="5400000" sy="-100000" algn="bl" rotWithShape="0"/>
                        </a:effectLst>
                        <a:latin typeface="字体圈欣意冠黑体" panose="00000500000000000000" pitchFamily="2" charset="-122"/>
                        <a:ea typeface="字体圈欣意冠黑体" panose="00000500000000000000" pitchFamily="2" charset="-122"/>
                        <a:cs typeface="OPPOSans-S R" panose="00020600040101010101" pitchFamily="18" charset="-122"/>
                      </a:rPr>
                      <a:t>汛</a:t>
                    </a:r>
                  </a:p>
                </p:txBody>
              </p:sp>
            </p:grpSp>
          </p:grpSp>
        </p:grpSp>
        <p:pic>
          <p:nvPicPr>
            <p:cNvPr id="135" name="PA-图片 134" descr="图片包含 游戏机&#10;&#10;描述已自动生成">
              <a:extLst>
                <a:ext uri="{FF2B5EF4-FFF2-40B4-BE49-F238E27FC236}">
                  <a16:creationId xmlns:a16="http://schemas.microsoft.com/office/drawing/2014/main" id="{673D357E-3F77-4BA6-9F3C-DEEFD775688E}"/>
                </a:ext>
              </a:extLst>
            </p:cNvPr>
            <p:cNvPicPr>
              <a:picLocks noChangeAspect="1"/>
            </p:cNvPicPr>
            <p:nvPr>
              <p:custDataLst>
                <p:tags r:id="rId19"/>
              </p:custDataLst>
            </p:nvPr>
          </p:nvPicPr>
          <p:blipFill>
            <a:blip r:embed="rId7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82505" y="5472271"/>
              <a:ext cx="2024192" cy="78907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597430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HEIGHT" val="145.6983"/>
  <p:tag name="WIDTH" val="788.353"/>
  <p:tag name="LEFT" val="95.15567"/>
  <p:tag name="TOP" val="159.8605"/>
  <p:tag name="PA" val="v5.2.1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HEIGHT" val="145.6983"/>
  <p:tag name="WIDTH" val="143.8816"/>
  <p:tag name="LEFT" val="24.83362"/>
  <p:tag name="TOP" val="139.8774"/>
  <p:tag name="PA" val="v5.2.11"/>
</p:tagLst>
</file>

<file path=ppt/tags/tag1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HEIGHT" val="246.9395"/>
  <p:tag name="WIDTH" val="252.9809"/>
  <p:tag name="LEFT" val="737.6558"/>
  <p:tag name="TOP" val="127.6372"/>
  <p:tag name="PA" val="v5.2.11"/>
</p:tagLst>
</file>

<file path=ppt/tags/tag1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TEXTSHADOWSIZE" val="10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TEXTSHADOWSIZE" val="100"/>
</p:tagLst>
</file>

<file path=ppt/tags/tag1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HEIGHT" val="61.43079"/>
  <p:tag name="WIDTH" val="267.6565"/>
  <p:tag name="LEFT" val="516.4883"/>
  <p:tag name="TOP" val="224.1449"/>
  <p:tag name="PA" val="v5.2.1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HEIGHT" val="74.09252"/>
  <p:tag name="WIDTH" val="366.4225"/>
  <p:tag name="LEFT" val="160.8423"/>
  <p:tag name="TOP" val="148.9422"/>
  <p:tag name="PA" val="v5.2.1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  <p:tag name="TEXTGLOW" val="0"/>
  <p:tag name="TEXTREFLECTION" val="0"/>
  <p:tag name="TEXTSHADOWOFFSETY" val="2.460728"/>
  <p:tag name="TEXTSHADOWOFFSETX" val="2.460735"/>
  <p:tag name="TEXTSHADOWBLUR" val="3.48"/>
  <p:tag name="LINERULEAFTER" val="0"/>
  <p:tag name="MARGINBOTTOM" val="4.175984"/>
  <p:tag name="MARGINRIGHT" val="8.351969"/>
  <p:tag name="MARGINLEFT" val="8.351969"/>
  <p:tag name="MARGINTOP" val="4.175984"/>
  <p:tag name="FONTSIZE" val="24"/>
  <p:tag name="SOFTEDGE" val="0"/>
  <p:tag name="SHAPEGLOW" val="0"/>
  <p:tag name="SHAPEREFLECTION" val="-2.147484E+09"/>
  <p:tag name="HEIGHT" val="37.5148"/>
  <p:tag name="WIDTH" val="80.98724"/>
  <p:tag name="LEFT" val="745.1005"/>
  <p:tag name="TOP" val="179.6298"/>
  <p:tag name="PA" val="v5.2.1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HEIGHT" val="30.87527"/>
  <p:tag name="WIDTH" val="87.34409"/>
  <p:tag name="LEFT" val="337.2762"/>
  <p:tag name="TOP" val="218.4643"/>
  <p:tag name="PA" val="v5.2.1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8"/>
  <p:tag name="HEIGHT" val="0"/>
  <p:tag name="WIDTH" val="92.81709"/>
  <p:tag name="LEFT" val="408.9501"/>
  <p:tag name="TOP" val="183.4754"/>
  <p:tag name="PA" val="v5.2.1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8"/>
  <p:tag name="HEIGHT" val="0"/>
  <p:tag name="WIDTH" val="92.81709"/>
  <p:tag name="LEFT" val="526.8025"/>
  <p:tag name="TOP" val="274.4962"/>
  <p:tag name="PA" val="v5.2.1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  <p:tag name="TEXTGLOW" val="0"/>
  <p:tag name="TEXTREFLECTION" val="0"/>
  <p:tag name="TEXTSHADOWOFFSETY" val="2.460728"/>
  <p:tag name="TEXTSHADOWOFFSETX" val="2.460735"/>
  <p:tag name="TEXTSHADOWBLUR" val="3.48"/>
  <p:tag name="LINERULEAFTER" val="0"/>
  <p:tag name="MARGINBOTTOM" val="0"/>
  <p:tag name="MARGINRIGHT" val="0"/>
  <p:tag name="MARGINLEFT" val="0"/>
  <p:tag name="MARGINTOP" val="0"/>
  <p:tag name="FONTSIZE" val="60"/>
  <p:tag name="SOFTEDGE" val="0"/>
  <p:tag name="SHAPEGLOW" val="0"/>
  <p:tag name="SHAPEREFLECTION" val="-2.147484E+09"/>
  <p:tag name="HEIGHT" val="72.70315"/>
  <p:tag name="WIDTH" val="416.3394"/>
  <p:tag name="LEFT" val="64.88654"/>
  <p:tag name="TOP" val="163.2276"/>
  <p:tag name="PA" val="v5.2.1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  <p:tag name="TEXTGLOW" val="0"/>
  <p:tag name="TEXTREFLECTION" val="0"/>
  <p:tag name="TEXTSHADOWOFFSETY" val="2.460728"/>
  <p:tag name="TEXTSHADOWOFFSETX" val="2.460735"/>
  <p:tag name="TEXTSHADOWBLUR" val="3.48"/>
  <p:tag name="LINERULEAFTER" val="0"/>
  <p:tag name="MARGINBOTTOM" val="4.175984"/>
  <p:tag name="MARGINRIGHT" val="8.351969"/>
  <p:tag name="MARGINLEFT" val="8.351969"/>
  <p:tag name="MARGINTOP" val="4.175984"/>
  <p:tag name="FONTSIZE" val="60"/>
  <p:tag name="SOFTEDGE" val="0"/>
  <p:tag name="SHAPEGLOW" val="0"/>
  <p:tag name="SHAPEREFLECTION" val="-2.147484E+09"/>
  <p:tag name="HEIGHT" val="81.1367"/>
  <p:tag name="WIDTH" val="325.8553"/>
  <p:tag name="LEFT" val="558.3171"/>
  <p:tag name="TOP" val="205.4865"/>
  <p:tag name="PA" val="v5.2.11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  <p:tag name="TEXTGLOW" val="0"/>
  <p:tag name="TEXTREFLECTION" val="0"/>
  <p:tag name="TEXTSHADOWOFFSETY" val="2.460728"/>
  <p:tag name="TEXTSHADOWOFFSETX" val="2.460735"/>
  <p:tag name="TEXTSHADOWBLUR" val="3.48"/>
  <p:tag name="LINERULEAFTER" val="0"/>
  <p:tag name="MARGINBOTTOM" val="0"/>
  <p:tag name="MARGINRIGHT" val="0"/>
  <p:tag name="MARGINLEFT" val="0"/>
  <p:tag name="MARGINTOP" val="0"/>
  <p:tag name="FONTSIZE" val="60"/>
  <p:tag name="SOFTEDGE" val="0"/>
  <p:tag name="SHAPEGLOW" val="0"/>
  <p:tag name="SHAPEREFLECTION" val="-2.147484E+09"/>
  <p:tag name="HEIGHT" val="72.70315"/>
  <p:tag name="WIDTH" val="360.4863"/>
  <p:tag name="LEFT" val="96.95551"/>
  <p:tag name="TOP" val="161.8897"/>
  <p:tag name="PA" val="v5.2.11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  <p:tag name="TEXTGLOW" val="0"/>
  <p:tag name="TEXTREFLECTION" val="0"/>
  <p:tag name="TEXTSHADOWOFFSETY" val="2.460728"/>
  <p:tag name="TEXTSHADOWOFFSETX" val="2.460735"/>
  <p:tag name="TEXTSHADOWBLUR" val="3.48"/>
  <p:tag name="LINERULEAFTER" val="0"/>
  <p:tag name="MARGINBOTTOM" val="4.175984"/>
  <p:tag name="MARGINRIGHT" val="8.351969"/>
  <p:tag name="MARGINLEFT" val="8.351969"/>
  <p:tag name="MARGINTOP" val="4.175984"/>
  <p:tag name="FONTSIZE" val="60"/>
  <p:tag name="SOFTEDGE" val="0"/>
  <p:tag name="SHAPEGLOW" val="0"/>
  <p:tag name="SHAPEREFLECTION" val="-2.147484E+09"/>
  <p:tag name="HEIGHT" val="81.1367"/>
  <p:tag name="WIDTH" val="325.8553"/>
  <p:tag name="LEFT" val="546.5196"/>
  <p:tag name="TOP" val="205.6306"/>
  <p:tag name="PA" val="v5.2.1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3820;#91580;#404683;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HEIGHT" val="145.6983"/>
  <p:tag name="WIDTH" val="143.8816"/>
  <p:tag name="LEFT" val="24.83362"/>
  <p:tag name="TOP" val="139.8774"/>
  <p:tag name="PA" val="v5.2.1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TEXTSHADOWSIZE" val="100"/>
  <p:tag name="TEXTGLOW" val="0"/>
  <p:tag name="TEXTREFLECTION" val="0"/>
  <p:tag name="TEXTSHADOWOFFSETY" val="-2.147484E+09"/>
  <p:tag name="TEXTSHADOWOFFSETX" val="-2.147484E+09"/>
  <p:tag name="TEXTSHADOWBLUR" val="5"/>
  <p:tag name="LINERULEAFTER" val="0"/>
  <p:tag name="MARGINBOTTOM" val="3.6"/>
  <p:tag name="MARGINRIGHT" val="7.2"/>
  <p:tag name="MARGINLEFT" val="7.2"/>
  <p:tag name="MARGINTOP" val="3.6"/>
  <p:tag name="FONTSIZE" val="36"/>
  <p:tag name="SOFTEDGE" val="0"/>
  <p:tag name="SHAPEGLOW" val="0"/>
  <p:tag name="SHAPEREFLECTION" val="-2.147484E+09"/>
  <p:tag name="SHADOWOFFSETY" val="0.7071068"/>
  <p:tag name="SHADOWOFFSETX" val="-0.7071068"/>
  <p:tag name="SHADOWBLUR" val="6"/>
  <p:tag name="HEIGHT" val="62.02488"/>
  <p:tag name="WIDTH" val="161.333"/>
  <p:tag name="LEFT" val="239.6198"/>
  <p:tag name="TOP" val="117.0617"/>
  <p:tag name="PA" val="v5.2.1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TEXTSHADOWSIZE" val="100"/>
  <p:tag name="TEXTGLOW" val="0"/>
  <p:tag name="TEXTREFLECTION" val="0"/>
  <p:tag name="TEXTSHADOWOFFSETY" val="-2.147484E+09"/>
  <p:tag name="TEXTSHADOWOFFSETX" val="-2.147484E+09"/>
  <p:tag name="TEXTSHADOWBLUR" val="5"/>
  <p:tag name="LINERULEAFTER" val="0"/>
  <p:tag name="MARGINBOTTOM" val="3.6"/>
  <p:tag name="MARGINRIGHT" val="7.2"/>
  <p:tag name="MARGINLEFT" val="7.2"/>
  <p:tag name="MARGINTOP" val="3.6"/>
  <p:tag name="FONTSIZE" val="36"/>
  <p:tag name="SOFTEDGE" val="0"/>
  <p:tag name="SHAPEGLOW" val="0"/>
  <p:tag name="SHAPEREFLECTION" val="-2.147484E+09"/>
  <p:tag name="SHADOWOFFSETY" val="0.7071068"/>
  <p:tag name="SHADOWOFFSETX" val="-0.7071068"/>
  <p:tag name="SHADOWBLUR" val="6"/>
  <p:tag name="HEIGHT" val="62.02488"/>
  <p:tag name="WIDTH" val="161.333"/>
  <p:tag name="LEFT" val="239.6198"/>
  <p:tag name="TOP" val="117.0617"/>
  <p:tag name="PA" val="v5.2.11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TEXTSHADOWSIZE" val="100"/>
  <p:tag name="TEXTGLOW" val="0"/>
  <p:tag name="TEXTREFLECTION" val="0"/>
  <p:tag name="TEXTSHADOWOFFSETY" val="-2.147484E+09"/>
  <p:tag name="TEXTSHADOWOFFSETX" val="-2.147484E+09"/>
  <p:tag name="TEXTSHADOWBLUR" val="5"/>
  <p:tag name="LINERULEAFTER" val="0"/>
  <p:tag name="MARGINBOTTOM" val="3.6"/>
  <p:tag name="MARGINRIGHT" val="7.2"/>
  <p:tag name="MARGINLEFT" val="7.2"/>
  <p:tag name="MARGINTOP" val="3.6"/>
  <p:tag name="FONTSIZE" val="36"/>
  <p:tag name="SOFTEDGE" val="0"/>
  <p:tag name="SHAPEGLOW" val="0"/>
  <p:tag name="SHAPEREFLECTION" val="-2.147484E+09"/>
  <p:tag name="SHADOWOFFSETY" val="0.7071068"/>
  <p:tag name="SHADOWOFFSETX" val="-0.7071068"/>
  <p:tag name="SHADOWBLUR" val="6"/>
  <p:tag name="HEIGHT" val="62.02488"/>
  <p:tag name="WIDTH" val="161.333"/>
  <p:tag name="LEFT" val="239.6198"/>
  <p:tag name="TOP" val="117.0617"/>
  <p:tag name="PA" val="v5.2.11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HEIGHT" val="246.9395"/>
  <p:tag name="WIDTH" val="252.9809"/>
  <p:tag name="LEFT" val="737.6558"/>
  <p:tag name="TOP" val="127.6372"/>
  <p:tag name="PA" val="v5.2.1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TEXTSHADOWSIZE" val="100"/>
  <p:tag name="TEXTGLOW" val="0"/>
  <p:tag name="TEXTREFLECTION" val="0"/>
  <p:tag name="TEXTSHADOWOFFSETY" val="-2.147484E+09"/>
  <p:tag name="TEXTSHADOWOFFSETX" val="-2.147484E+09"/>
  <p:tag name="TEXTSHADOWBLUR" val="5"/>
  <p:tag name="LINERULEAFTER" val="0"/>
  <p:tag name="MARGINBOTTOM" val="3.6"/>
  <p:tag name="MARGINRIGHT" val="7.2"/>
  <p:tag name="MARGINLEFT" val="7.2"/>
  <p:tag name="MARGINTOP" val="3.6"/>
  <p:tag name="FONTSIZE" val="36"/>
  <p:tag name="SOFTEDGE" val="0"/>
  <p:tag name="SHAPEGLOW" val="0"/>
  <p:tag name="SHAPEREFLECTION" val="-2.147484E+09"/>
  <p:tag name="SHADOWOFFSETY" val="0.7071068"/>
  <p:tag name="SHADOWOFFSETX" val="-0.7071068"/>
  <p:tag name="SHADOWBLUR" val="6"/>
  <p:tag name="HEIGHT" val="62.02488"/>
  <p:tag name="WIDTH" val="161.333"/>
  <p:tag name="LEFT" val="239.6198"/>
  <p:tag name="TOP" val="117.0617"/>
  <p:tag name="PA" val="v5.2.11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TEXTSHADOWSIZE" val="100"/>
  <p:tag name="TEXTGLOW" val="0"/>
  <p:tag name="TEXTREFLECTION" val="0"/>
  <p:tag name="TEXTSHADOWOFFSETY" val="-2.147484E+09"/>
  <p:tag name="TEXTSHADOWOFFSETX" val="-2.147484E+09"/>
  <p:tag name="TEXTSHADOWBLUR" val="5"/>
  <p:tag name="LINERULEAFTER" val="0"/>
  <p:tag name="MARGINBOTTOM" val="3.6"/>
  <p:tag name="MARGINRIGHT" val="7.2"/>
  <p:tag name="MARGINLEFT" val="7.2"/>
  <p:tag name="MARGINTOP" val="3.6"/>
  <p:tag name="FONTSIZE" val="36"/>
  <p:tag name="SOFTEDGE" val="0"/>
  <p:tag name="SHAPEGLOW" val="0"/>
  <p:tag name="SHAPEREFLECTION" val="-2.147484E+09"/>
  <p:tag name="SHADOWOFFSETY" val="0.7071068"/>
  <p:tag name="SHADOWOFFSETX" val="-0.7071068"/>
  <p:tag name="SHADOWBLUR" val="6"/>
  <p:tag name="HEIGHT" val="62.02488"/>
  <p:tag name="WIDTH" val="161.333"/>
  <p:tag name="LEFT" val="239.6198"/>
  <p:tag name="TOP" val="117.0617"/>
  <p:tag name="PA" val="v5.2.11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TEXTSHADOWSIZE" val="100"/>
  <p:tag name="TEXTGLOW" val="0"/>
  <p:tag name="TEXTREFLECTION" val="0"/>
  <p:tag name="TEXTSHADOWOFFSETY" val="-2.147484E+09"/>
  <p:tag name="TEXTSHADOWOFFSETX" val="-2.147484E+09"/>
  <p:tag name="TEXTSHADOWBLUR" val="5"/>
  <p:tag name="LINERULEAFTER" val="0"/>
  <p:tag name="MARGINBOTTOM" val="3.6"/>
  <p:tag name="MARGINRIGHT" val="7.2"/>
  <p:tag name="MARGINLEFT" val="7.2"/>
  <p:tag name="MARGINTOP" val="3.6"/>
  <p:tag name="FONTSIZE" val="36"/>
  <p:tag name="SOFTEDGE" val="0"/>
  <p:tag name="SHAPEGLOW" val="0"/>
  <p:tag name="SHAPEREFLECTION" val="-2.147484E+09"/>
  <p:tag name="SHADOWOFFSETY" val="0.7071068"/>
  <p:tag name="SHADOWOFFSETX" val="-0.7071068"/>
  <p:tag name="SHADOWBLUR" val="6"/>
  <p:tag name="HEIGHT" val="62.02488"/>
  <p:tag name="WIDTH" val="161.333"/>
  <p:tag name="LEFT" val="239.6198"/>
  <p:tag name="TOP" val="117.0617"/>
  <p:tag name="PA" val="v5.2.11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148;#407207;#38727;#381424;#381395;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HEIGHT" val="62.36362"/>
  <p:tag name="WIDTH" val="272.5731"/>
  <p:tag name="LEFT" val="164.6652"/>
  <p:tag name="TOP" val="236.622"/>
  <p:tag name="PA" val="v5.2.1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6.596929"/>
  <p:tag name="WIDTH" val="0"/>
  <p:tag name="LEFT" val="184.9373"/>
  <p:tag name="TOP" val="185.305"/>
  <p:tag name="PA" val="v5.2.11"/>
</p:tagLst>
</file>

<file path=ppt/tags/tag5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0"/>
  <p:tag name="WIDTH" val="61.4737"/>
  <p:tag name="LEFT" val="123.4636"/>
  <p:tag name="TOP" val="191.902"/>
  <p:tag name="PA" val="v5.2.11"/>
</p:tagLst>
</file>

<file path=ppt/tags/tag5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0"/>
  <p:tag name="WIDTH" val="185.6046"/>
  <p:tag name="LEFT" val="200.3913"/>
  <p:tag name="TOP" val="191.902"/>
  <p:tag name="PA" val="v5.2.11"/>
</p:tagLst>
</file>

<file path=ppt/tags/tag5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HEIGHT" val="61.43079"/>
  <p:tag name="WIDTH" val="267.6565"/>
  <p:tag name="LEFT" val="577.2348"/>
  <p:tag name="TOP" val="274.2169"/>
  <p:tag name="PA" val="v5.2.1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6.80685"/>
  <p:tag name="WIDTH" val="15.45394"/>
  <p:tag name="LEFT" val="184.9373"/>
  <p:tag name="TOP" val="185.0951"/>
  <p:tag name="PA" val="v5.2.11"/>
</p:tagLst>
</file>

<file path=ppt/tags/tag6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HEIGHT" val="44.69803"/>
  <p:tag name="WIDTH" val="195.363"/>
  <p:tag name="LEFT" val="190.3413"/>
  <p:tag name="TOP" val="277.0542"/>
  <p:tag name="PA" val="v5.2.11"/>
</p:tagLst>
</file>

<file path=ppt/tags/tag6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TEXTSHADOWSIZE" val="100"/>
  <p:tag name="TEXTGLOW" val="0"/>
  <p:tag name="TEXTREFLECTION" val="0"/>
  <p:tag name="TEXTSHADOWOFFSETY" val="-2.147484E+09"/>
  <p:tag name="TEXTSHADOWOFFSETX" val="-2.147484E+09"/>
  <p:tag name="TEXTSHADOWBLUR" val="5"/>
  <p:tag name="LINERULEAFTER" val="0"/>
  <p:tag name="MARGINBOTTOM" val="3.6"/>
  <p:tag name="MARGINRIGHT" val="7.2"/>
  <p:tag name="MARGINLEFT" val="7.2"/>
  <p:tag name="MARGINTOP" val="3.6"/>
  <p:tag name="FONTSIZE" val="36"/>
  <p:tag name="SOFTEDGE" val="0"/>
  <p:tag name="SHAPEGLOW" val="0"/>
  <p:tag name="SHAPEREFLECTION" val="-2.147484E+09"/>
  <p:tag name="SHADOWOFFSETY" val="0.7071068"/>
  <p:tag name="SHADOWOFFSETX" val="-0.7071068"/>
  <p:tag name="SHADOWBLUR" val="6"/>
  <p:tag name="HEIGHT" val="62.02488"/>
  <p:tag name="WIDTH" val="161.333"/>
  <p:tag name="LEFT" val="239.6198"/>
  <p:tag name="TOP" val="117.0617"/>
  <p:tag name="PA" val="v5.2.11"/>
</p:tagLst>
</file>

<file path=ppt/tags/tag6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861928"/>
  <p:tag name="SHADOWSIZE" val="100"/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2"/>
  <p:tag name="SOFTEDGE" val="0"/>
  <p:tag name="SHAPEGLOW" val="0"/>
  <p:tag name="SHAPEREFLECTION" val="-2.147484E+09"/>
  <p:tag name="SHADOWOFFSETY" val="0.7071068"/>
  <p:tag name="SHADOWOFFSETX" val="0.7071068"/>
  <p:tag name="SHADOWBLUR" val="1"/>
  <p:tag name="HEIGHT" val="23.1711"/>
  <p:tag name="WIDTH" val="94.0033"/>
  <p:tag name="LEFT" val="288.8973"/>
  <p:tag name="TOP" val="206.3998"/>
  <p:tag name="PA" val="v5.2.11"/>
</p:tagLst>
</file>

<file path=ppt/tags/tag6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2"/>
  <p:tag name="SOFTEDGE" val="0"/>
  <p:tag name="SHAPEGLOW" val="0"/>
  <p:tag name="SHAPEREFLECTION" val="-2.147484E+09"/>
  <p:tag name="HEIGHT" val="21.81095"/>
  <p:tag name="WIDTH" val="71.41795"/>
  <p:tag name="LEFT" val="307.1694"/>
  <p:tag name="TOP" val="207.0799"/>
  <p:tag name="PA" val="v5.2.11"/>
</p:tagLst>
</file>

<file path=ppt/tags/tag6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HEIGHT" val="66.85889"/>
  <p:tag name="WIDTH" val="291.3087"/>
  <p:tag name="LEFT" val="53.31284"/>
  <p:tag name="TOP" val="301.9639"/>
  <p:tag name="PA" val="v5.2.11"/>
</p:tagLst>
</file>

<file path=ppt/tags/tag6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HEIGHT" val="45.46575"/>
  <p:tag name="WIDTH" val="76.30063"/>
  <p:tag name="LEFT" val="487.1077"/>
  <p:tag name="TOP" val="297.1172"/>
  <p:tag name="PA" val="v5.2.1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861928"/>
  <p:tag name="SHADOWSIZE" val="100"/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2"/>
  <p:tag name="SOFTEDGE" val="0"/>
  <p:tag name="SHAPEGLOW" val="0"/>
  <p:tag name="SHAPEREFLECTION" val="-2.147484E+09"/>
  <p:tag name="SHADOWOFFSETY" val="0.7071068"/>
  <p:tag name="SHADOWOFFSETX" val="0.7071068"/>
  <p:tag name="SHADOWBLUR" val="1"/>
  <p:tag name="HEIGHT" val="23.1711"/>
  <p:tag name="WIDTH" val="94.0033"/>
  <p:tag name="LEFT" val="288.8973"/>
  <p:tag name="TOP" val="241.2239"/>
  <p:tag name="PA" val="v5.2.11"/>
</p:tagLst>
</file>

<file path=ppt/tags/tag7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2"/>
  <p:tag name="SOFTEDGE" val="0"/>
  <p:tag name="SHAPEGLOW" val="0"/>
  <p:tag name="SHAPEREFLECTION" val="-2.147484E+09"/>
  <p:tag name="HEIGHT" val="21.81095"/>
  <p:tag name="WIDTH" val="71.41795"/>
  <p:tag name="LEFT" val="307.1694"/>
  <p:tag name="TOP" val="241.904"/>
  <p:tag name="PA" val="v5.2.11"/>
</p:tagLst>
</file>

<file path=ppt/tags/tag7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861928"/>
  <p:tag name="SHADOWSIZE" val="100"/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2"/>
  <p:tag name="SOFTEDGE" val="0"/>
  <p:tag name="SHAPEGLOW" val="0"/>
  <p:tag name="SHAPEREFLECTION" val="-2.147484E+09"/>
  <p:tag name="SHADOWOFFSETY" val="0.7071068"/>
  <p:tag name="SHADOWOFFSETX" val="0.7071068"/>
  <p:tag name="SHADOWBLUR" val="1"/>
  <p:tag name="HEIGHT" val="23.1711"/>
  <p:tag name="WIDTH" val="94.0033"/>
  <p:tag name="LEFT" val="288.8973"/>
  <p:tag name="TOP" val="276.048"/>
  <p:tag name="PA" val="v5.2.11"/>
</p:tagLst>
</file>

<file path=ppt/tags/tag7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2"/>
  <p:tag name="SOFTEDGE" val="0"/>
  <p:tag name="SHAPEGLOW" val="0"/>
  <p:tag name="SHAPEREFLECTION" val="-2.147484E+09"/>
  <p:tag name="HEIGHT" val="21.81095"/>
  <p:tag name="WIDTH" val="71.41795"/>
  <p:tag name="LEFT" val="300.19"/>
  <p:tag name="TOP" val="276.7281"/>
  <p:tag name="PA" val="v5.2.11"/>
</p:tagLst>
</file>

<file path=ppt/tags/tag7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861928"/>
  <p:tag name="SHADOWSIZE" val="100"/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2"/>
  <p:tag name="SOFTEDGE" val="0"/>
  <p:tag name="SHAPEGLOW" val="0"/>
  <p:tag name="SHAPEREFLECTION" val="-2.147484E+09"/>
  <p:tag name="SHADOWOFFSETY" val="0.7071068"/>
  <p:tag name="SHADOWOFFSETX" val="0.7071068"/>
  <p:tag name="SHADOWBLUR" val="1"/>
  <p:tag name="HEIGHT" val="23.1711"/>
  <p:tag name="WIDTH" val="94.0033"/>
  <p:tag name="LEFT" val="288.8973"/>
  <p:tag name="TOP" val="310.8721"/>
  <p:tag name="PA" val="v5.2.11"/>
</p:tagLst>
</file>

<file path=ppt/tags/tag7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2"/>
  <p:tag name="SOFTEDGE" val="0"/>
  <p:tag name="SHAPEGLOW" val="0"/>
  <p:tag name="SHAPEREFLECTION" val="-2.147484E+09"/>
  <p:tag name="HEIGHT" val="21.81095"/>
  <p:tag name="WIDTH" val="71.41795"/>
  <p:tag name="LEFT" val="307.0308"/>
  <p:tag name="TOP" val="311.5522"/>
  <p:tag name="PA" val="v5.2.11"/>
</p:tagLst>
</file>

<file path=ppt/tags/tag7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861928"/>
  <p:tag name="SHADOWSIZE" val="100"/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2"/>
  <p:tag name="SOFTEDGE" val="0"/>
  <p:tag name="SHAPEGLOW" val="0"/>
  <p:tag name="SHAPEREFLECTION" val="-2.147484E+09"/>
  <p:tag name="SHADOWOFFSETY" val="0.7071068"/>
  <p:tag name="SHADOWOFFSETX" val="0.7071068"/>
  <p:tag name="SHADOWBLUR" val="1"/>
  <p:tag name="HEIGHT" val="23.1711"/>
  <p:tag name="WIDTH" val="94.0033"/>
  <p:tag name="LEFT" val="288.8973"/>
  <p:tag name="TOP" val="345.6963"/>
  <p:tag name="PA" val="v5.2.11"/>
</p:tagLst>
</file>

<file path=ppt/tags/tag7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2"/>
  <p:tag name="SOFTEDGE" val="0"/>
  <p:tag name="SHAPEGLOW" val="0"/>
  <p:tag name="SHAPEREFLECTION" val="-2.147484E+09"/>
  <p:tag name="HEIGHT" val="21.81095"/>
  <p:tag name="WIDTH" val="71.41795"/>
  <p:tag name="LEFT" val="300.3332"/>
  <p:tag name="TOP" val="346.3764"/>
  <p:tag name="PA" val="v5.2.11"/>
</p:tagLst>
</file>

<file path=ppt/tags/tag7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TEXTSHADOWSIZE" val="100"/>
  <p:tag name="TEXTGLOW" val="0"/>
  <p:tag name="TEXTREFLECTION" val="0"/>
  <p:tag name="TEXTSHADOWOFFSETY" val="-2.147484E+09"/>
  <p:tag name="TEXTSHADOWOFFSETX" val="-2.147484E+09"/>
  <p:tag name="TEXTSHADOWBLUR" val="5"/>
  <p:tag name="LINERULEAFTER" val="0"/>
  <p:tag name="MARGINBOTTOM" val="3.6"/>
  <p:tag name="MARGINRIGHT" val="7.2"/>
  <p:tag name="MARGINLEFT" val="7.2"/>
  <p:tag name="MARGINTOP" val="3.6"/>
  <p:tag name="FONTSIZE" val="36"/>
  <p:tag name="SOFTEDGE" val="0"/>
  <p:tag name="SHAPEGLOW" val="0"/>
  <p:tag name="SHAPEREFLECTION" val="-2.147484E+09"/>
  <p:tag name="SHADOWOFFSETY" val="0.7071068"/>
  <p:tag name="SHADOWOFFSETX" val="-0.7071068"/>
  <p:tag name="SHADOWBLUR" val="6"/>
  <p:tag name="HEIGHT" val="62.02488"/>
  <p:tag name="WIDTH" val="167.1709"/>
  <p:tag name="LEFT" val="114.4435"/>
  <p:tag name="TOP" val="117.0617"/>
  <p:tag name="PA" val="v5.2.11"/>
</p:tagLst>
</file>

<file path=ppt/tags/tag7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HEIGHT" val="38.19638"/>
  <p:tag name="WIDTH" val="65.87433"/>
  <p:tag name="LEFT" val="203.1271"/>
  <p:tag name="TOP" val="128.7023"/>
  <p:tag name="PA" val="v5.2.11"/>
</p:tagLst>
</file>

<file path=ppt/tags/tag7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  <p:tag name="TEXTGLOW" val="0"/>
  <p:tag name="TEXTREFLECTION" val="2.739921"/>
  <p:tag name="TEXTSHADOWOFFSETY" val="2.460728"/>
  <p:tag name="TEXTSHADOWOFFSETX" val="2.460735"/>
  <p:tag name="TEXTSHADOWBLUR" val="3.48"/>
  <p:tag name="LINERULEAFTER" val="0"/>
  <p:tag name="MARGINBOTTOM" val="4.175984"/>
  <p:tag name="MARGINRIGHT" val="8.351969"/>
  <p:tag name="MARGINLEFT" val="8.351969"/>
  <p:tag name="MARGINTOP" val="4.175984"/>
  <p:tag name="FONTSIZE" val="96"/>
  <p:tag name="SOFTEDGE" val="0"/>
  <p:tag name="SHAPEGLOW" val="0"/>
  <p:tag name="SHAPEREFLECTION" val="-2.147484E+09"/>
  <p:tag name="HEIGHT" val="115.0648"/>
  <p:tag name="WIDTH" val="40.49646"/>
  <p:tag name="LEFT" val="428.5588"/>
  <p:tag name="TOP" val="227.525"/>
  <p:tag name="PA" val="v5.2.1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861928"/>
  <p:tag name="SHADOWSIZE" val="100"/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2"/>
  <p:tag name="SOFTEDGE" val="0"/>
  <p:tag name="SHAPEGLOW" val="0"/>
  <p:tag name="SHAPEREFLECTION" val="-2.147484E+09"/>
  <p:tag name="SHADOWOFFSETY" val="0.7071068"/>
  <p:tag name="SHADOWOFFSETX" val="0.7071068"/>
  <p:tag name="SHADOWBLUR" val="1"/>
  <p:tag name="HEIGHT" val="23.1711"/>
  <p:tag name="WIDTH" val="154.4544"/>
  <p:tag name="LEFT" val="125.465"/>
  <p:tag name="TOP" val="206.3998"/>
  <p:tag name="PA" val="v5.2.11"/>
</p:tagLst>
</file>

<file path=ppt/tags/tag8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2"/>
  <p:tag name="SOFTEDGE" val="0"/>
  <p:tag name="SHAPEGLOW" val="0"/>
  <p:tag name="SHAPEREFLECTION" val="-2.147484E+09"/>
  <p:tag name="HEIGHT" val="21.81095"/>
  <p:tag name="WIDTH" val="130.0325"/>
  <p:tag name="LEFT" val="142.7999"/>
  <p:tag name="TOP" val="207.0799"/>
  <p:tag name="PA" val="v5.2.11"/>
</p:tagLst>
</file>

<file path=ppt/tags/tag8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861928"/>
  <p:tag name="SHADOWSIZE" val="100"/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2"/>
  <p:tag name="SOFTEDGE" val="0"/>
  <p:tag name="SHAPEGLOW" val="0"/>
  <p:tag name="SHAPEREFLECTION" val="-2.147484E+09"/>
  <p:tag name="SHADOWOFFSETY" val="0.7071068"/>
  <p:tag name="SHADOWOFFSETX" val="0.7071068"/>
  <p:tag name="SHADOWBLUR" val="1"/>
  <p:tag name="HEIGHT" val="23.1711"/>
  <p:tag name="WIDTH" val="154.4544"/>
  <p:tag name="LEFT" val="125.465"/>
  <p:tag name="TOP" val="241.2239"/>
  <p:tag name="PA" val="v5.2.11"/>
</p:tagLst>
</file>

<file path=ppt/tags/tag8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2"/>
  <p:tag name="SOFTEDGE" val="0"/>
  <p:tag name="SHAPEGLOW" val="0"/>
  <p:tag name="SHAPEREFLECTION" val="-2.147484E+09"/>
  <p:tag name="HEIGHT" val="21.81095"/>
  <p:tag name="WIDTH" val="120.6"/>
  <p:tag name="LEFT" val="142.7999"/>
  <p:tag name="TOP" val="241.904"/>
  <p:tag name="PA" val="v5.2.11"/>
</p:tagLst>
</file>

<file path=ppt/tags/tag8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861928"/>
  <p:tag name="SHADOWSIZE" val="100"/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2"/>
  <p:tag name="SOFTEDGE" val="0"/>
  <p:tag name="SHAPEGLOW" val="0"/>
  <p:tag name="SHAPEREFLECTION" val="-2.147484E+09"/>
  <p:tag name="SHADOWOFFSETY" val="0.7071068"/>
  <p:tag name="SHADOWOFFSETX" val="0.7071068"/>
  <p:tag name="SHADOWBLUR" val="1"/>
  <p:tag name="HEIGHT" val="23.1711"/>
  <p:tag name="WIDTH" val="154.4544"/>
  <p:tag name="LEFT" val="125.465"/>
  <p:tag name="TOP" val="276.048"/>
  <p:tag name="PA" val="v5.2.11"/>
</p:tagLst>
</file>

<file path=ppt/tags/tag8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2"/>
  <p:tag name="SOFTEDGE" val="0"/>
  <p:tag name="SHAPEGLOW" val="0"/>
  <p:tag name="SHAPEREFLECTION" val="-2.147484E+09"/>
  <p:tag name="HEIGHT" val="21.81095"/>
  <p:tag name="WIDTH" val="120.6"/>
  <p:tag name="LEFT" val="142.7999"/>
  <p:tag name="TOP" val="276.7281"/>
  <p:tag name="PA" val="v5.2.11"/>
</p:tagLst>
</file>

<file path=ppt/tags/tag8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861928"/>
  <p:tag name="SHADOWSIZE" val="100"/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2"/>
  <p:tag name="SOFTEDGE" val="0"/>
  <p:tag name="SHAPEGLOW" val="0"/>
  <p:tag name="SHAPEREFLECTION" val="-2.147484E+09"/>
  <p:tag name="SHADOWOFFSETY" val="0.7071068"/>
  <p:tag name="SHADOWOFFSETX" val="0.7071068"/>
  <p:tag name="SHADOWBLUR" val="1"/>
  <p:tag name="HEIGHT" val="23.1711"/>
  <p:tag name="WIDTH" val="154.4544"/>
  <p:tag name="LEFT" val="125.465"/>
  <p:tag name="TOP" val="310.8721"/>
  <p:tag name="PA" val="v5.2.11"/>
</p:tagLst>
</file>

<file path=ppt/tags/tag8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2"/>
  <p:tag name="SOFTEDGE" val="0"/>
  <p:tag name="SHAPEGLOW" val="0"/>
  <p:tag name="SHAPEREFLECTION" val="-2.147484E+09"/>
  <p:tag name="HEIGHT" val="21.81095"/>
  <p:tag name="WIDTH" val="120.6"/>
  <p:tag name="LEFT" val="142.7999"/>
  <p:tag name="TOP" val="311.5522"/>
  <p:tag name="PA" val="v5.2.11"/>
</p:tagLst>
</file>

<file path=ppt/tags/tag8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3.861928"/>
  <p:tag name="SHADOWSIZE" val="100"/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2"/>
  <p:tag name="SOFTEDGE" val="0"/>
  <p:tag name="SHAPEGLOW" val="0"/>
  <p:tag name="SHAPEREFLECTION" val="-2.147484E+09"/>
  <p:tag name="SHADOWOFFSETY" val="0.7071068"/>
  <p:tag name="SHADOWOFFSETX" val="0.7071068"/>
  <p:tag name="SHADOWBLUR" val="1"/>
  <p:tag name="HEIGHT" val="23.1711"/>
  <p:tag name="WIDTH" val="154.4544"/>
  <p:tag name="LEFT" val="125.465"/>
  <p:tag name="TOP" val="345.6963"/>
  <p:tag name="PA" val="v5.2.11"/>
</p:tagLst>
</file>

<file path=ppt/tags/tag8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2"/>
  <p:tag name="SOFTEDGE" val="0"/>
  <p:tag name="SHAPEGLOW" val="0"/>
  <p:tag name="SHAPEREFLECTION" val="-2.147484E+09"/>
  <p:tag name="HEIGHT" val="21.81095"/>
  <p:tag name="WIDTH" val="120.6"/>
  <p:tag name="LEFT" val="142.7999"/>
  <p:tag name="TOP" val="346.3764"/>
  <p:tag name="PA" val="v5.2.11"/>
</p:tagLst>
</file>

<file path=ppt/tags/tag8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  <p:tag name="TEXTGLOW" val="0"/>
  <p:tag name="TEXTREFLECTION" val="2.739921"/>
  <p:tag name="TEXTSHADOWOFFSETY" val="2.460728"/>
  <p:tag name="TEXTSHADOWOFFSETX" val="2.460735"/>
  <p:tag name="TEXTSHADOWBLUR" val="3.48"/>
  <p:tag name="LINERULEAFTER" val="0"/>
  <p:tag name="MARGINBOTTOM" val="4.175984"/>
  <p:tag name="MARGINRIGHT" val="8.351969"/>
  <p:tag name="MARGINLEFT" val="8.351969"/>
  <p:tag name="MARGINTOP" val="4.175984"/>
  <p:tag name="FONTSIZE" val="115"/>
  <p:tag name="SOFTEDGE" val="0"/>
  <p:tag name="SHAPEGLOW" val="0"/>
  <p:tag name="SHAPEREFLECTION" val="-2.147484E+09"/>
  <p:tag name="HEIGHT" val="147.7812"/>
  <p:tag name="WIDTH" val="133.1164"/>
  <p:tag name="LEFT" val="470.9274"/>
  <p:tag name="TOP" val="116.5844"/>
  <p:tag name="PA" val="v5.2.1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6.596929"/>
  <p:tag name="WIDTH" val="0"/>
  <p:tag name="LEFT" val="184.9373"/>
  <p:tag name="TOP" val="185.305"/>
  <p:tag name="PA" val="v5.2.11"/>
</p:tagLst>
</file>

<file path=ppt/tags/tag9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0"/>
  <p:tag name="WIDTH" val="61.4737"/>
  <p:tag name="LEFT" val="123.4636"/>
  <p:tag name="TOP" val="191.902"/>
  <p:tag name="PA" val="v5.2.11"/>
</p:tagLst>
</file>

<file path=ppt/tags/tag9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0"/>
  <p:tag name="WIDTH" val="185.6046"/>
  <p:tag name="LEFT" val="200.3913"/>
  <p:tag name="TOP" val="191.902"/>
  <p:tag name="PA" val="v5.2.11"/>
</p:tagLst>
</file>

<file path=ppt/tags/tag9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6.80685"/>
  <p:tag name="WIDTH" val="15.45394"/>
  <p:tag name="LEFT" val="184.9373"/>
  <p:tag name="TOP" val="185.0951"/>
  <p:tag name="PA" val="v5.2.11"/>
</p:tagLst>
</file>

<file path=ppt/tags/tag9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402</TotalTime>
  <Words>843</Words>
  <Application>Microsoft Office PowerPoint</Application>
  <PresentationFormat>宽屏</PresentationFormat>
  <Paragraphs>165</Paragraphs>
  <Slides>14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1" baseType="lpstr">
      <vt:lpstr>思源宋体 CN Heavy</vt:lpstr>
      <vt:lpstr>汉仪雅酷黑 45W</vt:lpstr>
      <vt:lpstr>OPPOSans H</vt:lpstr>
      <vt:lpstr>思源黑体 CN Bold</vt:lpstr>
      <vt:lpstr>微软雅黑 Light</vt:lpstr>
      <vt:lpstr>Arial</vt:lpstr>
      <vt:lpstr>字体圈欣意冠黑体</vt:lpstr>
      <vt:lpstr>Calibri</vt:lpstr>
      <vt:lpstr>Roboto Bold</vt:lpstr>
      <vt:lpstr>等线 Light</vt:lpstr>
      <vt:lpstr>OPPOSans-S R</vt:lpstr>
      <vt:lpstr>Segoe UI Light</vt:lpstr>
      <vt:lpstr>等线</vt:lpstr>
      <vt:lpstr>微软雅黑</vt:lpstr>
      <vt:lpstr>汉仪尚巍手书W</vt:lpstr>
      <vt:lpstr>思源黑体 CN Light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国家电网（新疆）年终汇报ppt模板</dc:title>
  <dc:creator>逸佰</dc:creator>
  <cp:keywords>P界达人</cp:keywords>
  <dc:description>www.51pptmoban.com</dc:description>
  <cp:lastModifiedBy>Win user</cp:lastModifiedBy>
  <cp:revision>32</cp:revision>
  <dcterms:created xsi:type="dcterms:W3CDTF">2021-02-05T22:18:59Z</dcterms:created>
  <dcterms:modified xsi:type="dcterms:W3CDTF">2022-08-21T12:32:01Z</dcterms:modified>
</cp:coreProperties>
</file>