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9" r:id="rId3"/>
    <p:sldId id="258" r:id="rId4"/>
    <p:sldId id="260" r:id="rId5"/>
    <p:sldId id="261" r:id="rId6"/>
    <p:sldId id="257" r:id="rId7"/>
    <p:sldId id="262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33" userDrawn="1">
          <p15:clr>
            <a:srgbClr val="A4A3A4"/>
          </p15:clr>
        </p15:guide>
        <p15:guide id="4" pos="69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132" y="360"/>
      </p:cViewPr>
      <p:guideLst>
        <p:guide orient="horz" pos="2160"/>
        <p:guide pos="3840"/>
        <p:guide pos="733"/>
        <p:guide pos="694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85D36E-31F1-421C-B66E-294B4714208E}" type="datetimeFigureOut">
              <a:rPr lang="zh-CN" altLang="en-US" smtClean="0"/>
              <a:t>2022/8/22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F23B9D-9D61-4382-8943-895D9143C4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1931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F23B9D-9D61-4382-8943-895D9143C48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82399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F23B9D-9D61-4382-8943-895D9143C48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3299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F23B9D-9D61-4382-8943-895D9143C48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45665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F23B9D-9D61-4382-8943-895D9143C48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4880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F23B9D-9D61-4382-8943-895D9143C48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589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F23B9D-9D61-4382-8943-895D9143C48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0539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9884AE5-5E64-A45F-9ECC-4C34E6D6D9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AE3AA44-AA5B-EE13-80C7-8A630FDFBD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E8141B9-5E5D-E59B-9204-7D63F291CD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863C5-70C0-4870-BC51-664C5C4E89D2}" type="datetimeFigureOut">
              <a:rPr lang="zh-CN" altLang="en-US" smtClean="0"/>
              <a:t>2022/8/22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3208C9E-9669-9371-3C32-B0EFCDD113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8F02924-87AF-D157-4423-8CD11D166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B906-11C8-470A-8DC6-DF1AB306EE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4889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0E0FAA1-97C8-9F54-327B-7443CFA10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D7C4E8F-550F-B731-A9CB-D31E2DD697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EABABFF-92F5-3358-5139-B9148D142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863C5-70C0-4870-BC51-664C5C4E89D2}" type="datetimeFigureOut">
              <a:rPr lang="zh-CN" altLang="en-US" smtClean="0"/>
              <a:t>2022/8/22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38EB3EC-D1E3-F7E6-FFAC-DCA3BF42B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1D658B-A3F6-BAD9-0AEC-5D27D9B0C4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B906-11C8-470A-8DC6-DF1AB306EE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194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C40543F-801A-0C23-9A55-E489D43A9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C58812A-4CD7-3CDE-5D93-C6758AC5AC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58F8F34-E72C-22C9-13E6-AA899D0964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B863C5-70C0-4870-BC51-664C5C4E89D2}" type="datetimeFigureOut">
              <a:rPr lang="zh-CN" altLang="en-US" smtClean="0"/>
              <a:t>2022/8/22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28096A5-ED80-E3CD-6579-389466419D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4DEABCF-1A0A-56C2-F924-21D32EB428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B906-11C8-470A-8DC6-DF1AB306EE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821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oogle Shape;746;p26">
            <a:extLst>
              <a:ext uri="{FF2B5EF4-FFF2-40B4-BE49-F238E27FC236}">
                <a16:creationId xmlns:a16="http://schemas.microsoft.com/office/drawing/2014/main" id="{1D6B1442-A11F-1200-275C-C28E15E0CF89}"/>
              </a:ext>
            </a:extLst>
          </p:cNvPr>
          <p:cNvGrpSpPr/>
          <p:nvPr/>
        </p:nvGrpSpPr>
        <p:grpSpPr>
          <a:xfrm>
            <a:off x="3823421" y="1065368"/>
            <a:ext cx="851975" cy="533250"/>
            <a:chOff x="4797800" y="1994125"/>
            <a:chExt cx="306475" cy="186025"/>
          </a:xfrm>
        </p:grpSpPr>
        <p:sp>
          <p:nvSpPr>
            <p:cNvPr id="5" name="Google Shape;747;p26">
              <a:extLst>
                <a:ext uri="{FF2B5EF4-FFF2-40B4-BE49-F238E27FC236}">
                  <a16:creationId xmlns:a16="http://schemas.microsoft.com/office/drawing/2014/main" id="{53D4E8BA-5000-F91E-357A-00825D4ADCD1}"/>
                </a:ext>
              </a:extLst>
            </p:cNvPr>
            <p:cNvSpPr/>
            <p:nvPr/>
          </p:nvSpPr>
          <p:spPr>
            <a:xfrm>
              <a:off x="4837950" y="1994125"/>
              <a:ext cx="226175" cy="152575"/>
            </a:xfrm>
            <a:custGeom>
              <a:avLst/>
              <a:gdLst/>
              <a:ahLst/>
              <a:cxnLst/>
              <a:rect l="l" t="t" r="r" b="b"/>
              <a:pathLst>
                <a:path w="9047" h="6103" extrusionOk="0">
                  <a:moveTo>
                    <a:pt x="8244" y="786"/>
                  </a:moveTo>
                  <a:lnTo>
                    <a:pt x="8244" y="5318"/>
                  </a:lnTo>
                  <a:lnTo>
                    <a:pt x="803" y="5318"/>
                  </a:lnTo>
                  <a:lnTo>
                    <a:pt x="803" y="786"/>
                  </a:lnTo>
                  <a:close/>
                  <a:moveTo>
                    <a:pt x="536" y="1"/>
                  </a:moveTo>
                  <a:cubicBezTo>
                    <a:pt x="232" y="1"/>
                    <a:pt x="0" y="233"/>
                    <a:pt x="0" y="518"/>
                  </a:cubicBezTo>
                  <a:lnTo>
                    <a:pt x="0" y="6103"/>
                  </a:lnTo>
                  <a:lnTo>
                    <a:pt x="9047" y="6103"/>
                  </a:lnTo>
                  <a:lnTo>
                    <a:pt x="9047" y="518"/>
                  </a:lnTo>
                  <a:cubicBezTo>
                    <a:pt x="9047" y="233"/>
                    <a:pt x="8815" y="1"/>
                    <a:pt x="851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748;p26">
              <a:extLst>
                <a:ext uri="{FF2B5EF4-FFF2-40B4-BE49-F238E27FC236}">
                  <a16:creationId xmlns:a16="http://schemas.microsoft.com/office/drawing/2014/main" id="{6F248295-6404-500F-93EC-F1B2B1B53F9E}"/>
                </a:ext>
              </a:extLst>
            </p:cNvPr>
            <p:cNvSpPr/>
            <p:nvPr/>
          </p:nvSpPr>
          <p:spPr>
            <a:xfrm>
              <a:off x="4797800" y="2160075"/>
              <a:ext cx="306475" cy="20075"/>
            </a:xfrm>
            <a:custGeom>
              <a:avLst/>
              <a:gdLst/>
              <a:ahLst/>
              <a:cxnLst/>
              <a:rect l="l" t="t" r="r" b="b"/>
              <a:pathLst>
                <a:path w="12259" h="803" extrusionOk="0">
                  <a:moveTo>
                    <a:pt x="1" y="0"/>
                  </a:moveTo>
                  <a:lnTo>
                    <a:pt x="1" y="268"/>
                  </a:lnTo>
                  <a:cubicBezTo>
                    <a:pt x="1" y="571"/>
                    <a:pt x="250" y="803"/>
                    <a:pt x="536" y="803"/>
                  </a:cubicBezTo>
                  <a:lnTo>
                    <a:pt x="11723" y="803"/>
                  </a:lnTo>
                  <a:cubicBezTo>
                    <a:pt x="12026" y="803"/>
                    <a:pt x="12258" y="571"/>
                    <a:pt x="12258" y="268"/>
                  </a:cubicBezTo>
                  <a:lnTo>
                    <a:pt x="12258" y="0"/>
                  </a:lnTo>
                  <a:lnTo>
                    <a:pt x="6923" y="0"/>
                  </a:lnTo>
                  <a:lnTo>
                    <a:pt x="6923" y="125"/>
                  </a:lnTo>
                  <a:cubicBezTo>
                    <a:pt x="6923" y="214"/>
                    <a:pt x="6870" y="268"/>
                    <a:pt x="6799" y="268"/>
                  </a:cubicBezTo>
                  <a:lnTo>
                    <a:pt x="5460" y="268"/>
                  </a:lnTo>
                  <a:cubicBezTo>
                    <a:pt x="5389" y="268"/>
                    <a:pt x="5336" y="214"/>
                    <a:pt x="5336" y="125"/>
                  </a:cubicBezTo>
                  <a:lnTo>
                    <a:pt x="533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749;p26">
            <a:extLst>
              <a:ext uri="{FF2B5EF4-FFF2-40B4-BE49-F238E27FC236}">
                <a16:creationId xmlns:a16="http://schemas.microsoft.com/office/drawing/2014/main" id="{DBA9CCDD-7967-86E1-4DFB-EFE281CCEAEA}"/>
              </a:ext>
            </a:extLst>
          </p:cNvPr>
          <p:cNvSpPr/>
          <p:nvPr/>
        </p:nvSpPr>
        <p:spPr>
          <a:xfrm>
            <a:off x="2388046" y="1098799"/>
            <a:ext cx="739111" cy="648343"/>
          </a:xfrm>
          <a:custGeom>
            <a:avLst/>
            <a:gdLst/>
            <a:ahLst/>
            <a:cxnLst/>
            <a:rect l="l" t="t" r="r" b="b"/>
            <a:pathLst>
              <a:path w="10635" h="9047" extrusionOk="0">
                <a:moveTo>
                  <a:pt x="9850" y="803"/>
                </a:moveTo>
                <a:lnTo>
                  <a:pt x="9850" y="6656"/>
                </a:lnTo>
                <a:lnTo>
                  <a:pt x="804" y="6656"/>
                </a:lnTo>
                <a:lnTo>
                  <a:pt x="804" y="803"/>
                </a:lnTo>
                <a:close/>
                <a:moveTo>
                  <a:pt x="536" y="0"/>
                </a:moveTo>
                <a:cubicBezTo>
                  <a:pt x="250" y="0"/>
                  <a:pt x="1" y="250"/>
                  <a:pt x="1" y="536"/>
                </a:cubicBezTo>
                <a:lnTo>
                  <a:pt x="1" y="6923"/>
                </a:lnTo>
                <a:cubicBezTo>
                  <a:pt x="1" y="7227"/>
                  <a:pt x="250" y="7459"/>
                  <a:pt x="536" y="7459"/>
                </a:cubicBezTo>
                <a:lnTo>
                  <a:pt x="4265" y="7459"/>
                </a:lnTo>
                <a:lnTo>
                  <a:pt x="4265" y="8261"/>
                </a:lnTo>
                <a:lnTo>
                  <a:pt x="2927" y="8261"/>
                </a:lnTo>
                <a:lnTo>
                  <a:pt x="2927" y="9047"/>
                </a:lnTo>
                <a:lnTo>
                  <a:pt x="7709" y="9047"/>
                </a:lnTo>
                <a:lnTo>
                  <a:pt x="7709" y="8261"/>
                </a:lnTo>
                <a:lnTo>
                  <a:pt x="6388" y="8261"/>
                </a:lnTo>
                <a:lnTo>
                  <a:pt x="6388" y="7459"/>
                </a:lnTo>
                <a:lnTo>
                  <a:pt x="10100" y="7459"/>
                </a:lnTo>
                <a:cubicBezTo>
                  <a:pt x="10403" y="7459"/>
                  <a:pt x="10635" y="7227"/>
                  <a:pt x="10635" y="6923"/>
                </a:cubicBezTo>
                <a:lnTo>
                  <a:pt x="10635" y="536"/>
                </a:lnTo>
                <a:cubicBezTo>
                  <a:pt x="10635" y="250"/>
                  <a:pt x="10403" y="0"/>
                  <a:pt x="1010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Google Shape;750;p26">
            <a:extLst>
              <a:ext uri="{FF2B5EF4-FFF2-40B4-BE49-F238E27FC236}">
                <a16:creationId xmlns:a16="http://schemas.microsoft.com/office/drawing/2014/main" id="{1974AB9F-3481-296E-53E6-09104FA92A8A}"/>
              </a:ext>
            </a:extLst>
          </p:cNvPr>
          <p:cNvSpPr/>
          <p:nvPr/>
        </p:nvSpPr>
        <p:spPr>
          <a:xfrm>
            <a:off x="1180817" y="923412"/>
            <a:ext cx="444021" cy="837606"/>
          </a:xfrm>
          <a:custGeom>
            <a:avLst/>
            <a:gdLst/>
            <a:ahLst/>
            <a:cxnLst/>
            <a:rect l="l" t="t" r="r" b="b"/>
            <a:pathLst>
              <a:path w="6389" h="11688" extrusionOk="0">
                <a:moveTo>
                  <a:pt x="3730" y="518"/>
                </a:moveTo>
                <a:cubicBezTo>
                  <a:pt x="3873" y="518"/>
                  <a:pt x="3998" y="643"/>
                  <a:pt x="3998" y="785"/>
                </a:cubicBezTo>
                <a:cubicBezTo>
                  <a:pt x="3998" y="946"/>
                  <a:pt x="3873" y="1053"/>
                  <a:pt x="3730" y="1053"/>
                </a:cubicBezTo>
                <a:lnTo>
                  <a:pt x="2659" y="1053"/>
                </a:lnTo>
                <a:cubicBezTo>
                  <a:pt x="2517" y="1053"/>
                  <a:pt x="2392" y="946"/>
                  <a:pt x="2392" y="785"/>
                </a:cubicBezTo>
                <a:cubicBezTo>
                  <a:pt x="2392" y="643"/>
                  <a:pt x="2517" y="518"/>
                  <a:pt x="2659" y="518"/>
                </a:cubicBezTo>
                <a:close/>
                <a:moveTo>
                  <a:pt x="5586" y="1588"/>
                </a:moveTo>
                <a:lnTo>
                  <a:pt x="5586" y="10099"/>
                </a:lnTo>
                <a:lnTo>
                  <a:pt x="804" y="10099"/>
                </a:lnTo>
                <a:lnTo>
                  <a:pt x="804" y="1588"/>
                </a:lnTo>
                <a:close/>
                <a:moveTo>
                  <a:pt x="268" y="0"/>
                </a:moveTo>
                <a:cubicBezTo>
                  <a:pt x="126" y="0"/>
                  <a:pt x="1" y="125"/>
                  <a:pt x="1" y="250"/>
                </a:cubicBezTo>
                <a:lnTo>
                  <a:pt x="1" y="11420"/>
                </a:lnTo>
                <a:cubicBezTo>
                  <a:pt x="1" y="11562"/>
                  <a:pt x="126" y="11687"/>
                  <a:pt x="268" y="11687"/>
                </a:cubicBezTo>
                <a:lnTo>
                  <a:pt x="6121" y="11687"/>
                </a:lnTo>
                <a:cubicBezTo>
                  <a:pt x="6264" y="11687"/>
                  <a:pt x="6388" y="11562"/>
                  <a:pt x="6388" y="11420"/>
                </a:cubicBezTo>
                <a:lnTo>
                  <a:pt x="6388" y="250"/>
                </a:lnTo>
                <a:cubicBezTo>
                  <a:pt x="6388" y="125"/>
                  <a:pt x="6264" y="0"/>
                  <a:pt x="612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751;p26">
            <a:extLst>
              <a:ext uri="{FF2B5EF4-FFF2-40B4-BE49-F238E27FC236}">
                <a16:creationId xmlns:a16="http://schemas.microsoft.com/office/drawing/2014/main" id="{9BEB0650-7DAA-7B9B-8D32-E60C3AFBCF3E}"/>
              </a:ext>
            </a:extLst>
          </p:cNvPr>
          <p:cNvSpPr/>
          <p:nvPr/>
        </p:nvSpPr>
        <p:spPr>
          <a:xfrm>
            <a:off x="5136508" y="1066150"/>
            <a:ext cx="740362" cy="533250"/>
          </a:xfrm>
          <a:custGeom>
            <a:avLst/>
            <a:gdLst/>
            <a:ahLst/>
            <a:cxnLst/>
            <a:rect l="l" t="t" r="r" b="b"/>
            <a:pathLst>
              <a:path w="10653" h="7441" extrusionOk="0">
                <a:moveTo>
                  <a:pt x="5317" y="268"/>
                </a:moveTo>
                <a:cubicBezTo>
                  <a:pt x="5406" y="268"/>
                  <a:pt x="5460" y="322"/>
                  <a:pt x="5460" y="393"/>
                </a:cubicBezTo>
                <a:cubicBezTo>
                  <a:pt x="5460" y="482"/>
                  <a:pt x="5406" y="518"/>
                  <a:pt x="5317" y="518"/>
                </a:cubicBezTo>
                <a:cubicBezTo>
                  <a:pt x="5246" y="518"/>
                  <a:pt x="5192" y="482"/>
                  <a:pt x="5192" y="393"/>
                </a:cubicBezTo>
                <a:cubicBezTo>
                  <a:pt x="5192" y="322"/>
                  <a:pt x="5246" y="268"/>
                  <a:pt x="5317" y="268"/>
                </a:cubicBezTo>
                <a:close/>
                <a:moveTo>
                  <a:pt x="9849" y="786"/>
                </a:moveTo>
                <a:lnTo>
                  <a:pt x="9849" y="6638"/>
                </a:lnTo>
                <a:lnTo>
                  <a:pt x="785" y="6638"/>
                </a:lnTo>
                <a:lnTo>
                  <a:pt x="785" y="786"/>
                </a:lnTo>
                <a:close/>
                <a:moveTo>
                  <a:pt x="5977" y="6906"/>
                </a:moveTo>
                <a:cubicBezTo>
                  <a:pt x="6067" y="6906"/>
                  <a:pt x="6120" y="6959"/>
                  <a:pt x="6120" y="7031"/>
                </a:cubicBezTo>
                <a:cubicBezTo>
                  <a:pt x="6120" y="7120"/>
                  <a:pt x="6067" y="7173"/>
                  <a:pt x="5977" y="7173"/>
                </a:cubicBezTo>
                <a:lnTo>
                  <a:pt x="4657" y="7173"/>
                </a:lnTo>
                <a:cubicBezTo>
                  <a:pt x="4586" y="7173"/>
                  <a:pt x="4514" y="7120"/>
                  <a:pt x="4514" y="7031"/>
                </a:cubicBezTo>
                <a:cubicBezTo>
                  <a:pt x="4514" y="6959"/>
                  <a:pt x="4586" y="6906"/>
                  <a:pt x="4657" y="6906"/>
                </a:cubicBezTo>
                <a:close/>
                <a:moveTo>
                  <a:pt x="535" y="1"/>
                </a:moveTo>
                <a:cubicBezTo>
                  <a:pt x="232" y="1"/>
                  <a:pt x="0" y="233"/>
                  <a:pt x="0" y="518"/>
                </a:cubicBezTo>
                <a:lnTo>
                  <a:pt x="0" y="6906"/>
                </a:lnTo>
                <a:cubicBezTo>
                  <a:pt x="0" y="7209"/>
                  <a:pt x="232" y="7441"/>
                  <a:pt x="535" y="7441"/>
                </a:cubicBezTo>
                <a:lnTo>
                  <a:pt x="10117" y="7441"/>
                </a:lnTo>
                <a:cubicBezTo>
                  <a:pt x="10402" y="7441"/>
                  <a:pt x="10652" y="7209"/>
                  <a:pt x="10652" y="6906"/>
                </a:cubicBezTo>
                <a:lnTo>
                  <a:pt x="10652" y="518"/>
                </a:lnTo>
                <a:cubicBezTo>
                  <a:pt x="10652" y="233"/>
                  <a:pt x="10402" y="1"/>
                  <a:pt x="10117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752;p26">
            <a:extLst>
              <a:ext uri="{FF2B5EF4-FFF2-40B4-BE49-F238E27FC236}">
                <a16:creationId xmlns:a16="http://schemas.microsoft.com/office/drawing/2014/main" id="{7011D366-CEA2-CBDC-A299-A0F4ECBACDB7}"/>
              </a:ext>
            </a:extLst>
          </p:cNvPr>
          <p:cNvSpPr/>
          <p:nvPr/>
        </p:nvSpPr>
        <p:spPr>
          <a:xfrm>
            <a:off x="6473864" y="976020"/>
            <a:ext cx="701929" cy="713557"/>
          </a:xfrm>
          <a:custGeom>
            <a:avLst/>
            <a:gdLst/>
            <a:ahLst/>
            <a:cxnLst/>
            <a:rect l="l" t="t" r="r" b="b"/>
            <a:pathLst>
              <a:path w="10100" h="9957" extrusionOk="0">
                <a:moveTo>
                  <a:pt x="8762" y="1464"/>
                </a:moveTo>
                <a:lnTo>
                  <a:pt x="8762" y="6245"/>
                </a:lnTo>
                <a:lnTo>
                  <a:pt x="1321" y="6245"/>
                </a:lnTo>
                <a:lnTo>
                  <a:pt x="1321" y="1464"/>
                </a:lnTo>
                <a:close/>
                <a:moveTo>
                  <a:pt x="5050" y="0"/>
                </a:moveTo>
                <a:cubicBezTo>
                  <a:pt x="4907" y="0"/>
                  <a:pt x="4783" y="125"/>
                  <a:pt x="4783" y="268"/>
                </a:cubicBezTo>
                <a:lnTo>
                  <a:pt x="4783" y="536"/>
                </a:lnTo>
                <a:lnTo>
                  <a:pt x="251" y="536"/>
                </a:lnTo>
                <a:cubicBezTo>
                  <a:pt x="126" y="536"/>
                  <a:pt x="1" y="661"/>
                  <a:pt x="1" y="803"/>
                </a:cubicBezTo>
                <a:cubicBezTo>
                  <a:pt x="1" y="946"/>
                  <a:pt x="126" y="1053"/>
                  <a:pt x="251" y="1053"/>
                </a:cubicBezTo>
                <a:lnTo>
                  <a:pt x="518" y="1053"/>
                </a:lnTo>
                <a:lnTo>
                  <a:pt x="518" y="6513"/>
                </a:lnTo>
                <a:lnTo>
                  <a:pt x="251" y="6513"/>
                </a:lnTo>
                <a:cubicBezTo>
                  <a:pt x="126" y="6513"/>
                  <a:pt x="1" y="6638"/>
                  <a:pt x="1" y="6781"/>
                </a:cubicBezTo>
                <a:cubicBezTo>
                  <a:pt x="1" y="6923"/>
                  <a:pt x="126" y="7048"/>
                  <a:pt x="251" y="7048"/>
                </a:cubicBezTo>
                <a:lnTo>
                  <a:pt x="4319" y="7048"/>
                </a:lnTo>
                <a:lnTo>
                  <a:pt x="2285" y="9100"/>
                </a:lnTo>
                <a:cubicBezTo>
                  <a:pt x="2178" y="9207"/>
                  <a:pt x="2178" y="9368"/>
                  <a:pt x="2285" y="9475"/>
                </a:cubicBezTo>
                <a:cubicBezTo>
                  <a:pt x="2338" y="9528"/>
                  <a:pt x="2405" y="9555"/>
                  <a:pt x="2472" y="9555"/>
                </a:cubicBezTo>
                <a:cubicBezTo>
                  <a:pt x="2539" y="9555"/>
                  <a:pt x="2606" y="9528"/>
                  <a:pt x="2659" y="9475"/>
                </a:cubicBezTo>
                <a:lnTo>
                  <a:pt x="4783" y="7334"/>
                </a:lnTo>
                <a:lnTo>
                  <a:pt x="4783" y="9707"/>
                </a:lnTo>
                <a:cubicBezTo>
                  <a:pt x="4783" y="9850"/>
                  <a:pt x="4907" y="9957"/>
                  <a:pt x="5050" y="9957"/>
                </a:cubicBezTo>
                <a:cubicBezTo>
                  <a:pt x="5193" y="9957"/>
                  <a:pt x="5318" y="9850"/>
                  <a:pt x="5318" y="9707"/>
                </a:cubicBezTo>
                <a:lnTo>
                  <a:pt x="5318" y="7334"/>
                </a:lnTo>
                <a:lnTo>
                  <a:pt x="7441" y="9475"/>
                </a:lnTo>
                <a:cubicBezTo>
                  <a:pt x="7495" y="9520"/>
                  <a:pt x="7562" y="9542"/>
                  <a:pt x="7628" y="9542"/>
                </a:cubicBezTo>
                <a:cubicBezTo>
                  <a:pt x="7695" y="9542"/>
                  <a:pt x="7762" y="9520"/>
                  <a:pt x="7816" y="9475"/>
                </a:cubicBezTo>
                <a:cubicBezTo>
                  <a:pt x="7923" y="9350"/>
                  <a:pt x="7923" y="9189"/>
                  <a:pt x="7816" y="9082"/>
                </a:cubicBezTo>
                <a:lnTo>
                  <a:pt x="5782" y="7048"/>
                </a:lnTo>
                <a:lnTo>
                  <a:pt x="9832" y="7048"/>
                </a:lnTo>
                <a:cubicBezTo>
                  <a:pt x="9975" y="7048"/>
                  <a:pt x="10100" y="6923"/>
                  <a:pt x="10100" y="6781"/>
                </a:cubicBezTo>
                <a:cubicBezTo>
                  <a:pt x="10100" y="6638"/>
                  <a:pt x="9975" y="6513"/>
                  <a:pt x="9832" y="6513"/>
                </a:cubicBezTo>
                <a:lnTo>
                  <a:pt x="9564" y="6513"/>
                </a:lnTo>
                <a:lnTo>
                  <a:pt x="9564" y="1053"/>
                </a:lnTo>
                <a:lnTo>
                  <a:pt x="9832" y="1053"/>
                </a:lnTo>
                <a:cubicBezTo>
                  <a:pt x="9975" y="1053"/>
                  <a:pt x="10100" y="946"/>
                  <a:pt x="10100" y="803"/>
                </a:cubicBezTo>
                <a:cubicBezTo>
                  <a:pt x="10100" y="661"/>
                  <a:pt x="9975" y="536"/>
                  <a:pt x="9832" y="536"/>
                </a:cubicBezTo>
                <a:lnTo>
                  <a:pt x="5318" y="536"/>
                </a:lnTo>
                <a:lnTo>
                  <a:pt x="5318" y="268"/>
                </a:lnTo>
                <a:cubicBezTo>
                  <a:pt x="5318" y="125"/>
                  <a:pt x="5193" y="0"/>
                  <a:pt x="505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753;p26">
            <a:extLst>
              <a:ext uri="{FF2B5EF4-FFF2-40B4-BE49-F238E27FC236}">
                <a16:creationId xmlns:a16="http://schemas.microsoft.com/office/drawing/2014/main" id="{59E4EA8C-1E7C-5484-72B0-13D337C4D91D}"/>
              </a:ext>
            </a:extLst>
          </p:cNvPr>
          <p:cNvSpPr/>
          <p:nvPr/>
        </p:nvSpPr>
        <p:spPr>
          <a:xfrm>
            <a:off x="9073253" y="1046834"/>
            <a:ext cx="628747" cy="590797"/>
          </a:xfrm>
          <a:custGeom>
            <a:avLst/>
            <a:gdLst/>
            <a:ahLst/>
            <a:cxnLst/>
            <a:rect l="l" t="t" r="r" b="b"/>
            <a:pathLst>
              <a:path w="9047" h="8244" extrusionOk="0">
                <a:moveTo>
                  <a:pt x="464" y="1"/>
                </a:moveTo>
                <a:cubicBezTo>
                  <a:pt x="196" y="1"/>
                  <a:pt x="0" y="215"/>
                  <a:pt x="0" y="464"/>
                </a:cubicBezTo>
                <a:lnTo>
                  <a:pt x="0" y="5960"/>
                </a:lnTo>
                <a:cubicBezTo>
                  <a:pt x="0" y="6210"/>
                  <a:pt x="196" y="6406"/>
                  <a:pt x="464" y="6406"/>
                </a:cubicBezTo>
                <a:lnTo>
                  <a:pt x="5424" y="6406"/>
                </a:lnTo>
                <a:lnTo>
                  <a:pt x="7244" y="8244"/>
                </a:lnTo>
                <a:lnTo>
                  <a:pt x="7244" y="6424"/>
                </a:lnTo>
                <a:lnTo>
                  <a:pt x="8600" y="6424"/>
                </a:lnTo>
                <a:cubicBezTo>
                  <a:pt x="8850" y="6424"/>
                  <a:pt x="9046" y="6210"/>
                  <a:pt x="9046" y="5960"/>
                </a:cubicBezTo>
                <a:lnTo>
                  <a:pt x="9046" y="464"/>
                </a:lnTo>
                <a:cubicBezTo>
                  <a:pt x="9046" y="215"/>
                  <a:pt x="8850" y="1"/>
                  <a:pt x="8600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" name="Google Shape;754;p26">
            <a:extLst>
              <a:ext uri="{FF2B5EF4-FFF2-40B4-BE49-F238E27FC236}">
                <a16:creationId xmlns:a16="http://schemas.microsoft.com/office/drawing/2014/main" id="{4AF1A415-D499-A3D5-045F-09DD0A40911A}"/>
              </a:ext>
            </a:extLst>
          </p:cNvPr>
          <p:cNvGrpSpPr/>
          <p:nvPr/>
        </p:nvGrpSpPr>
        <p:grpSpPr>
          <a:xfrm>
            <a:off x="10225747" y="1073832"/>
            <a:ext cx="740362" cy="534541"/>
            <a:chOff x="4250025" y="2848800"/>
            <a:chExt cx="266325" cy="186475"/>
          </a:xfrm>
        </p:grpSpPr>
        <p:sp>
          <p:nvSpPr>
            <p:cNvPr id="13" name="Google Shape;755;p26">
              <a:extLst>
                <a:ext uri="{FF2B5EF4-FFF2-40B4-BE49-F238E27FC236}">
                  <a16:creationId xmlns:a16="http://schemas.microsoft.com/office/drawing/2014/main" id="{708FE965-7A1D-6280-2413-1D7FF5F1BB08}"/>
                </a:ext>
              </a:extLst>
            </p:cNvPr>
            <p:cNvSpPr/>
            <p:nvPr/>
          </p:nvSpPr>
          <p:spPr>
            <a:xfrm>
              <a:off x="4250025" y="2848800"/>
              <a:ext cx="166425" cy="149900"/>
            </a:xfrm>
            <a:custGeom>
              <a:avLst/>
              <a:gdLst/>
              <a:ahLst/>
              <a:cxnLst/>
              <a:rect l="l" t="t" r="r" b="b"/>
              <a:pathLst>
                <a:path w="6657" h="5996" extrusionOk="0">
                  <a:moveTo>
                    <a:pt x="536" y="0"/>
                  </a:moveTo>
                  <a:cubicBezTo>
                    <a:pt x="233" y="0"/>
                    <a:pt x="1" y="250"/>
                    <a:pt x="1" y="535"/>
                  </a:cubicBezTo>
                  <a:lnTo>
                    <a:pt x="1" y="4122"/>
                  </a:lnTo>
                  <a:cubicBezTo>
                    <a:pt x="1" y="4425"/>
                    <a:pt x="233" y="4657"/>
                    <a:pt x="536" y="4657"/>
                  </a:cubicBezTo>
                  <a:lnTo>
                    <a:pt x="1321" y="4657"/>
                  </a:lnTo>
                  <a:lnTo>
                    <a:pt x="1321" y="5995"/>
                  </a:lnTo>
                  <a:lnTo>
                    <a:pt x="2659" y="4657"/>
                  </a:lnTo>
                  <a:lnTo>
                    <a:pt x="3462" y="4657"/>
                  </a:lnTo>
                  <a:lnTo>
                    <a:pt x="3462" y="1998"/>
                  </a:lnTo>
                  <a:cubicBezTo>
                    <a:pt x="3462" y="1427"/>
                    <a:pt x="3944" y="928"/>
                    <a:pt x="4515" y="928"/>
                  </a:cubicBezTo>
                  <a:lnTo>
                    <a:pt x="6656" y="928"/>
                  </a:lnTo>
                  <a:lnTo>
                    <a:pt x="6656" y="535"/>
                  </a:lnTo>
                  <a:cubicBezTo>
                    <a:pt x="6656" y="250"/>
                    <a:pt x="6424" y="0"/>
                    <a:pt x="612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756;p26">
              <a:extLst>
                <a:ext uri="{FF2B5EF4-FFF2-40B4-BE49-F238E27FC236}">
                  <a16:creationId xmlns:a16="http://schemas.microsoft.com/office/drawing/2014/main" id="{63282DE1-E644-D0E9-594E-B896AC6A4672}"/>
                </a:ext>
              </a:extLst>
            </p:cNvPr>
            <p:cNvSpPr/>
            <p:nvPr/>
          </p:nvSpPr>
          <p:spPr>
            <a:xfrm>
              <a:off x="4349950" y="2885375"/>
              <a:ext cx="166400" cy="149900"/>
            </a:xfrm>
            <a:custGeom>
              <a:avLst/>
              <a:gdLst/>
              <a:ahLst/>
              <a:cxnLst/>
              <a:rect l="l" t="t" r="r" b="b"/>
              <a:pathLst>
                <a:path w="6656" h="5996" extrusionOk="0">
                  <a:moveTo>
                    <a:pt x="518" y="0"/>
                  </a:moveTo>
                  <a:cubicBezTo>
                    <a:pt x="232" y="0"/>
                    <a:pt x="1" y="250"/>
                    <a:pt x="1" y="535"/>
                  </a:cubicBezTo>
                  <a:lnTo>
                    <a:pt x="1" y="4122"/>
                  </a:lnTo>
                  <a:cubicBezTo>
                    <a:pt x="1" y="4425"/>
                    <a:pt x="232" y="4657"/>
                    <a:pt x="518" y="4657"/>
                  </a:cubicBezTo>
                  <a:lnTo>
                    <a:pt x="3979" y="4657"/>
                  </a:lnTo>
                  <a:lnTo>
                    <a:pt x="5318" y="5995"/>
                  </a:lnTo>
                  <a:lnTo>
                    <a:pt x="5318" y="4657"/>
                  </a:lnTo>
                  <a:lnTo>
                    <a:pt x="6121" y="4657"/>
                  </a:lnTo>
                  <a:cubicBezTo>
                    <a:pt x="6424" y="4657"/>
                    <a:pt x="6656" y="4425"/>
                    <a:pt x="6656" y="4122"/>
                  </a:cubicBezTo>
                  <a:lnTo>
                    <a:pt x="6656" y="535"/>
                  </a:lnTo>
                  <a:cubicBezTo>
                    <a:pt x="6656" y="250"/>
                    <a:pt x="6424" y="0"/>
                    <a:pt x="612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" name="Google Shape;770;p26">
            <a:extLst>
              <a:ext uri="{FF2B5EF4-FFF2-40B4-BE49-F238E27FC236}">
                <a16:creationId xmlns:a16="http://schemas.microsoft.com/office/drawing/2014/main" id="{496CAD05-CDCC-642F-9132-AAEABA45E240}"/>
              </a:ext>
            </a:extLst>
          </p:cNvPr>
          <p:cNvSpPr/>
          <p:nvPr/>
        </p:nvSpPr>
        <p:spPr>
          <a:xfrm>
            <a:off x="1227300" y="2316791"/>
            <a:ext cx="351035" cy="800485"/>
          </a:xfrm>
          <a:custGeom>
            <a:avLst/>
            <a:gdLst/>
            <a:ahLst/>
            <a:cxnLst/>
            <a:rect l="l" t="t" r="r" b="b"/>
            <a:pathLst>
              <a:path w="5051" h="11170" extrusionOk="0">
                <a:moveTo>
                  <a:pt x="1857" y="0"/>
                </a:moveTo>
                <a:cubicBezTo>
                  <a:pt x="839" y="0"/>
                  <a:pt x="1" y="839"/>
                  <a:pt x="1" y="1856"/>
                </a:cubicBezTo>
                <a:lnTo>
                  <a:pt x="1" y="8654"/>
                </a:lnTo>
                <a:cubicBezTo>
                  <a:pt x="1" y="10046"/>
                  <a:pt x="1125" y="11170"/>
                  <a:pt x="2517" y="11170"/>
                </a:cubicBezTo>
                <a:cubicBezTo>
                  <a:pt x="3908" y="11170"/>
                  <a:pt x="5050" y="10046"/>
                  <a:pt x="5050" y="8654"/>
                </a:cubicBezTo>
                <a:lnTo>
                  <a:pt x="5050" y="5853"/>
                </a:lnTo>
                <a:lnTo>
                  <a:pt x="4247" y="5853"/>
                </a:lnTo>
                <a:lnTo>
                  <a:pt x="4247" y="8654"/>
                </a:lnTo>
                <a:cubicBezTo>
                  <a:pt x="4247" y="9618"/>
                  <a:pt x="3480" y="10385"/>
                  <a:pt x="2517" y="10385"/>
                </a:cubicBezTo>
                <a:cubicBezTo>
                  <a:pt x="1571" y="10385"/>
                  <a:pt x="786" y="9618"/>
                  <a:pt x="786" y="8654"/>
                </a:cubicBezTo>
                <a:lnTo>
                  <a:pt x="786" y="1856"/>
                </a:lnTo>
                <a:cubicBezTo>
                  <a:pt x="786" y="1285"/>
                  <a:pt x="1268" y="803"/>
                  <a:pt x="1857" y="803"/>
                </a:cubicBezTo>
                <a:cubicBezTo>
                  <a:pt x="2445" y="803"/>
                  <a:pt x="2909" y="1285"/>
                  <a:pt x="2909" y="1856"/>
                </a:cubicBezTo>
                <a:lnTo>
                  <a:pt x="2909" y="8119"/>
                </a:lnTo>
                <a:cubicBezTo>
                  <a:pt x="2909" y="8351"/>
                  <a:pt x="2749" y="8511"/>
                  <a:pt x="2517" y="8511"/>
                </a:cubicBezTo>
                <a:cubicBezTo>
                  <a:pt x="2303" y="8511"/>
                  <a:pt x="2124" y="8351"/>
                  <a:pt x="2124" y="8119"/>
                </a:cubicBezTo>
                <a:lnTo>
                  <a:pt x="2124" y="4925"/>
                </a:lnTo>
                <a:lnTo>
                  <a:pt x="1321" y="4925"/>
                </a:lnTo>
                <a:lnTo>
                  <a:pt x="1321" y="8119"/>
                </a:lnTo>
                <a:cubicBezTo>
                  <a:pt x="1321" y="8779"/>
                  <a:pt x="1857" y="9314"/>
                  <a:pt x="2517" y="9314"/>
                </a:cubicBezTo>
                <a:cubicBezTo>
                  <a:pt x="3177" y="9314"/>
                  <a:pt x="3712" y="8779"/>
                  <a:pt x="3712" y="8119"/>
                </a:cubicBezTo>
                <a:lnTo>
                  <a:pt x="3712" y="1856"/>
                </a:lnTo>
                <a:cubicBezTo>
                  <a:pt x="3712" y="839"/>
                  <a:pt x="2891" y="0"/>
                  <a:pt x="1857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" name="Google Shape;771;p26">
            <a:extLst>
              <a:ext uri="{FF2B5EF4-FFF2-40B4-BE49-F238E27FC236}">
                <a16:creationId xmlns:a16="http://schemas.microsoft.com/office/drawing/2014/main" id="{151A9C25-9EE8-FBA5-FDAC-0A3FD1701F68}"/>
              </a:ext>
            </a:extLst>
          </p:cNvPr>
          <p:cNvGrpSpPr/>
          <p:nvPr/>
        </p:nvGrpSpPr>
        <p:grpSpPr>
          <a:xfrm>
            <a:off x="3823274" y="2391800"/>
            <a:ext cx="629998" cy="648343"/>
            <a:chOff x="3739275" y="2525850"/>
            <a:chExt cx="226625" cy="226175"/>
          </a:xfrm>
        </p:grpSpPr>
        <p:sp>
          <p:nvSpPr>
            <p:cNvPr id="30" name="Google Shape;772;p26">
              <a:extLst>
                <a:ext uri="{FF2B5EF4-FFF2-40B4-BE49-F238E27FC236}">
                  <a16:creationId xmlns:a16="http://schemas.microsoft.com/office/drawing/2014/main" id="{7646E668-53F2-B255-89FF-D42998619DDA}"/>
                </a:ext>
              </a:extLst>
            </p:cNvPr>
            <p:cNvSpPr/>
            <p:nvPr/>
          </p:nvSpPr>
          <p:spPr>
            <a:xfrm>
              <a:off x="3779425" y="2525850"/>
              <a:ext cx="20100" cy="40150"/>
            </a:xfrm>
            <a:custGeom>
              <a:avLst/>
              <a:gdLst/>
              <a:ahLst/>
              <a:cxnLst/>
              <a:rect l="l" t="t" r="r" b="b"/>
              <a:pathLst>
                <a:path w="804" h="1606" extrusionOk="0">
                  <a:moveTo>
                    <a:pt x="393" y="0"/>
                  </a:moveTo>
                  <a:cubicBezTo>
                    <a:pt x="179" y="0"/>
                    <a:pt x="1" y="178"/>
                    <a:pt x="1" y="410"/>
                  </a:cubicBezTo>
                  <a:lnTo>
                    <a:pt x="1" y="1195"/>
                  </a:lnTo>
                  <a:cubicBezTo>
                    <a:pt x="1" y="1427"/>
                    <a:pt x="179" y="1606"/>
                    <a:pt x="393" y="1606"/>
                  </a:cubicBezTo>
                  <a:cubicBezTo>
                    <a:pt x="625" y="1606"/>
                    <a:pt x="804" y="1427"/>
                    <a:pt x="804" y="1195"/>
                  </a:cubicBezTo>
                  <a:lnTo>
                    <a:pt x="804" y="410"/>
                  </a:lnTo>
                  <a:cubicBezTo>
                    <a:pt x="804" y="178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773;p26">
              <a:extLst>
                <a:ext uri="{FF2B5EF4-FFF2-40B4-BE49-F238E27FC236}">
                  <a16:creationId xmlns:a16="http://schemas.microsoft.com/office/drawing/2014/main" id="{CADDE5CA-EAC3-33C7-4808-BA492E5A0246}"/>
                </a:ext>
              </a:extLst>
            </p:cNvPr>
            <p:cNvSpPr/>
            <p:nvPr/>
          </p:nvSpPr>
          <p:spPr>
            <a:xfrm>
              <a:off x="3739275" y="2605675"/>
              <a:ext cx="226625" cy="146350"/>
            </a:xfrm>
            <a:custGeom>
              <a:avLst/>
              <a:gdLst/>
              <a:ahLst/>
              <a:cxnLst/>
              <a:rect l="l" t="t" r="r" b="b"/>
              <a:pathLst>
                <a:path w="9065" h="5854" extrusionOk="0">
                  <a:moveTo>
                    <a:pt x="2927" y="804"/>
                  </a:moveTo>
                  <a:lnTo>
                    <a:pt x="2927" y="1856"/>
                  </a:lnTo>
                  <a:lnTo>
                    <a:pt x="804" y="1856"/>
                  </a:lnTo>
                  <a:lnTo>
                    <a:pt x="804" y="804"/>
                  </a:lnTo>
                  <a:close/>
                  <a:moveTo>
                    <a:pt x="5604" y="804"/>
                  </a:moveTo>
                  <a:lnTo>
                    <a:pt x="5604" y="1856"/>
                  </a:lnTo>
                  <a:lnTo>
                    <a:pt x="3462" y="1856"/>
                  </a:lnTo>
                  <a:lnTo>
                    <a:pt x="3462" y="804"/>
                  </a:lnTo>
                  <a:close/>
                  <a:moveTo>
                    <a:pt x="8262" y="804"/>
                  </a:moveTo>
                  <a:lnTo>
                    <a:pt x="8262" y="1856"/>
                  </a:lnTo>
                  <a:lnTo>
                    <a:pt x="6121" y="1856"/>
                  </a:lnTo>
                  <a:lnTo>
                    <a:pt x="6121" y="804"/>
                  </a:lnTo>
                  <a:close/>
                  <a:moveTo>
                    <a:pt x="2927" y="2392"/>
                  </a:moveTo>
                  <a:lnTo>
                    <a:pt x="2927" y="3462"/>
                  </a:lnTo>
                  <a:lnTo>
                    <a:pt x="804" y="3462"/>
                  </a:lnTo>
                  <a:lnTo>
                    <a:pt x="804" y="2392"/>
                  </a:lnTo>
                  <a:close/>
                  <a:moveTo>
                    <a:pt x="5604" y="2392"/>
                  </a:moveTo>
                  <a:lnTo>
                    <a:pt x="5604" y="3462"/>
                  </a:lnTo>
                  <a:lnTo>
                    <a:pt x="3462" y="3462"/>
                  </a:lnTo>
                  <a:lnTo>
                    <a:pt x="3462" y="2392"/>
                  </a:lnTo>
                  <a:close/>
                  <a:moveTo>
                    <a:pt x="8262" y="2392"/>
                  </a:moveTo>
                  <a:lnTo>
                    <a:pt x="8262" y="3462"/>
                  </a:lnTo>
                  <a:lnTo>
                    <a:pt x="6121" y="3462"/>
                  </a:lnTo>
                  <a:lnTo>
                    <a:pt x="6121" y="2392"/>
                  </a:lnTo>
                  <a:close/>
                  <a:moveTo>
                    <a:pt x="2927" y="3980"/>
                  </a:moveTo>
                  <a:lnTo>
                    <a:pt x="2927" y="5050"/>
                  </a:lnTo>
                  <a:lnTo>
                    <a:pt x="804" y="5050"/>
                  </a:lnTo>
                  <a:lnTo>
                    <a:pt x="804" y="3980"/>
                  </a:lnTo>
                  <a:close/>
                  <a:moveTo>
                    <a:pt x="5604" y="3980"/>
                  </a:moveTo>
                  <a:lnTo>
                    <a:pt x="5604" y="5050"/>
                  </a:lnTo>
                  <a:lnTo>
                    <a:pt x="3462" y="5050"/>
                  </a:lnTo>
                  <a:lnTo>
                    <a:pt x="3462" y="3980"/>
                  </a:lnTo>
                  <a:close/>
                  <a:moveTo>
                    <a:pt x="8262" y="3980"/>
                  </a:moveTo>
                  <a:lnTo>
                    <a:pt x="8262" y="5050"/>
                  </a:lnTo>
                  <a:lnTo>
                    <a:pt x="6121" y="5050"/>
                  </a:lnTo>
                  <a:lnTo>
                    <a:pt x="6121" y="3980"/>
                  </a:lnTo>
                  <a:close/>
                  <a:moveTo>
                    <a:pt x="1" y="1"/>
                  </a:moveTo>
                  <a:lnTo>
                    <a:pt x="1" y="5853"/>
                  </a:lnTo>
                  <a:lnTo>
                    <a:pt x="9065" y="5853"/>
                  </a:lnTo>
                  <a:lnTo>
                    <a:pt x="9065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774;p26">
              <a:extLst>
                <a:ext uri="{FF2B5EF4-FFF2-40B4-BE49-F238E27FC236}">
                  <a16:creationId xmlns:a16="http://schemas.microsoft.com/office/drawing/2014/main" id="{785BC891-814D-D053-F03E-FB1E7A2245E9}"/>
                </a:ext>
              </a:extLst>
            </p:cNvPr>
            <p:cNvSpPr/>
            <p:nvPr/>
          </p:nvSpPr>
          <p:spPr>
            <a:xfrm>
              <a:off x="3905675" y="2525850"/>
              <a:ext cx="20100" cy="40150"/>
            </a:xfrm>
            <a:custGeom>
              <a:avLst/>
              <a:gdLst/>
              <a:ahLst/>
              <a:cxnLst/>
              <a:rect l="l" t="t" r="r" b="b"/>
              <a:pathLst>
                <a:path w="804" h="1606" extrusionOk="0">
                  <a:moveTo>
                    <a:pt x="411" y="0"/>
                  </a:moveTo>
                  <a:cubicBezTo>
                    <a:pt x="179" y="0"/>
                    <a:pt x="0" y="178"/>
                    <a:pt x="0" y="410"/>
                  </a:cubicBezTo>
                  <a:lnTo>
                    <a:pt x="0" y="1195"/>
                  </a:lnTo>
                  <a:cubicBezTo>
                    <a:pt x="0" y="1427"/>
                    <a:pt x="179" y="1606"/>
                    <a:pt x="411" y="1606"/>
                  </a:cubicBezTo>
                  <a:cubicBezTo>
                    <a:pt x="643" y="1606"/>
                    <a:pt x="803" y="1427"/>
                    <a:pt x="803" y="1195"/>
                  </a:cubicBezTo>
                  <a:lnTo>
                    <a:pt x="803" y="410"/>
                  </a:lnTo>
                  <a:cubicBezTo>
                    <a:pt x="803" y="178"/>
                    <a:pt x="643" y="0"/>
                    <a:pt x="41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775;p26">
              <a:extLst>
                <a:ext uri="{FF2B5EF4-FFF2-40B4-BE49-F238E27FC236}">
                  <a16:creationId xmlns:a16="http://schemas.microsoft.com/office/drawing/2014/main" id="{7F7B5CD2-A3FF-54C6-F842-AA3522A1399C}"/>
                </a:ext>
              </a:extLst>
            </p:cNvPr>
            <p:cNvSpPr/>
            <p:nvPr/>
          </p:nvSpPr>
          <p:spPr>
            <a:xfrm>
              <a:off x="3739275" y="2545900"/>
              <a:ext cx="226625" cy="46425"/>
            </a:xfrm>
            <a:custGeom>
              <a:avLst/>
              <a:gdLst/>
              <a:ahLst/>
              <a:cxnLst/>
              <a:rect l="l" t="t" r="r" b="b"/>
              <a:pathLst>
                <a:path w="9065" h="1857" extrusionOk="0">
                  <a:moveTo>
                    <a:pt x="1" y="1"/>
                  </a:moveTo>
                  <a:lnTo>
                    <a:pt x="1" y="1857"/>
                  </a:lnTo>
                  <a:lnTo>
                    <a:pt x="9065" y="1857"/>
                  </a:lnTo>
                  <a:lnTo>
                    <a:pt x="9065" y="1"/>
                  </a:lnTo>
                  <a:lnTo>
                    <a:pt x="7994" y="1"/>
                  </a:lnTo>
                  <a:lnTo>
                    <a:pt x="7994" y="393"/>
                  </a:lnTo>
                  <a:cubicBezTo>
                    <a:pt x="7994" y="929"/>
                    <a:pt x="7584" y="1321"/>
                    <a:pt x="7067" y="1321"/>
                  </a:cubicBezTo>
                  <a:cubicBezTo>
                    <a:pt x="6549" y="1321"/>
                    <a:pt x="6121" y="929"/>
                    <a:pt x="6121" y="393"/>
                  </a:cubicBezTo>
                  <a:lnTo>
                    <a:pt x="6121" y="1"/>
                  </a:lnTo>
                  <a:lnTo>
                    <a:pt x="2927" y="1"/>
                  </a:lnTo>
                  <a:lnTo>
                    <a:pt x="2927" y="393"/>
                  </a:lnTo>
                  <a:cubicBezTo>
                    <a:pt x="2927" y="929"/>
                    <a:pt x="2535" y="1321"/>
                    <a:pt x="1999" y="1321"/>
                  </a:cubicBezTo>
                  <a:cubicBezTo>
                    <a:pt x="1482" y="1321"/>
                    <a:pt x="1072" y="929"/>
                    <a:pt x="1072" y="393"/>
                  </a:cubicBezTo>
                  <a:lnTo>
                    <a:pt x="1072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" name="Google Shape;776;p26">
            <a:extLst>
              <a:ext uri="{FF2B5EF4-FFF2-40B4-BE49-F238E27FC236}">
                <a16:creationId xmlns:a16="http://schemas.microsoft.com/office/drawing/2014/main" id="{9BA72581-EEF2-76F8-1902-64FCF75DAE06}"/>
              </a:ext>
            </a:extLst>
          </p:cNvPr>
          <p:cNvGrpSpPr/>
          <p:nvPr/>
        </p:nvGrpSpPr>
        <p:grpSpPr>
          <a:xfrm>
            <a:off x="2451769" y="2335508"/>
            <a:ext cx="572940" cy="760925"/>
            <a:chOff x="4518575" y="2506200"/>
            <a:chExt cx="206100" cy="265450"/>
          </a:xfrm>
        </p:grpSpPr>
        <p:sp>
          <p:nvSpPr>
            <p:cNvPr id="35" name="Google Shape;777;p26">
              <a:extLst>
                <a:ext uri="{FF2B5EF4-FFF2-40B4-BE49-F238E27FC236}">
                  <a16:creationId xmlns:a16="http://schemas.microsoft.com/office/drawing/2014/main" id="{79039595-8CEF-1E24-2B7F-E9E32B376D2B}"/>
                </a:ext>
              </a:extLst>
            </p:cNvPr>
            <p:cNvSpPr/>
            <p:nvPr/>
          </p:nvSpPr>
          <p:spPr>
            <a:xfrm>
              <a:off x="4518575" y="2506200"/>
              <a:ext cx="206100" cy="265450"/>
            </a:xfrm>
            <a:custGeom>
              <a:avLst/>
              <a:gdLst/>
              <a:ahLst/>
              <a:cxnLst/>
              <a:rect l="l" t="t" r="r" b="b"/>
              <a:pathLst>
                <a:path w="8244" h="10618" extrusionOk="0">
                  <a:moveTo>
                    <a:pt x="7440" y="786"/>
                  </a:moveTo>
                  <a:lnTo>
                    <a:pt x="7440" y="9832"/>
                  </a:lnTo>
                  <a:lnTo>
                    <a:pt x="803" y="9832"/>
                  </a:lnTo>
                  <a:lnTo>
                    <a:pt x="803" y="786"/>
                  </a:lnTo>
                  <a:close/>
                  <a:moveTo>
                    <a:pt x="0" y="1"/>
                  </a:moveTo>
                  <a:lnTo>
                    <a:pt x="0" y="10617"/>
                  </a:lnTo>
                  <a:lnTo>
                    <a:pt x="8243" y="10617"/>
                  </a:lnTo>
                  <a:lnTo>
                    <a:pt x="8243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778;p26">
              <a:extLst>
                <a:ext uri="{FF2B5EF4-FFF2-40B4-BE49-F238E27FC236}">
                  <a16:creationId xmlns:a16="http://schemas.microsoft.com/office/drawing/2014/main" id="{ACD4526F-3AA8-8FA9-6E0B-3D342D6138EB}"/>
                </a:ext>
              </a:extLst>
            </p:cNvPr>
            <p:cNvSpPr/>
            <p:nvPr/>
          </p:nvSpPr>
          <p:spPr>
            <a:xfrm>
              <a:off x="4628300" y="2555725"/>
              <a:ext cx="56225" cy="13400"/>
            </a:xfrm>
            <a:custGeom>
              <a:avLst/>
              <a:gdLst/>
              <a:ahLst/>
              <a:cxnLst/>
              <a:rect l="l" t="t" r="r" b="b"/>
              <a:pathLst>
                <a:path w="2249" h="536" extrusionOk="0">
                  <a:moveTo>
                    <a:pt x="0" y="0"/>
                  </a:moveTo>
                  <a:lnTo>
                    <a:pt x="0" y="536"/>
                  </a:lnTo>
                  <a:lnTo>
                    <a:pt x="2249" y="536"/>
                  </a:lnTo>
                  <a:lnTo>
                    <a:pt x="224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779;p26">
              <a:extLst>
                <a:ext uri="{FF2B5EF4-FFF2-40B4-BE49-F238E27FC236}">
                  <a16:creationId xmlns:a16="http://schemas.microsoft.com/office/drawing/2014/main" id="{9D454A46-E6A5-A026-CF1A-4E2A5474A074}"/>
                </a:ext>
              </a:extLst>
            </p:cNvPr>
            <p:cNvSpPr/>
            <p:nvPr/>
          </p:nvSpPr>
          <p:spPr>
            <a:xfrm>
              <a:off x="4628300" y="2608800"/>
              <a:ext cx="56225" cy="13425"/>
            </a:xfrm>
            <a:custGeom>
              <a:avLst/>
              <a:gdLst/>
              <a:ahLst/>
              <a:cxnLst/>
              <a:rect l="l" t="t" r="r" b="b"/>
              <a:pathLst>
                <a:path w="2249" h="537" extrusionOk="0">
                  <a:moveTo>
                    <a:pt x="0" y="1"/>
                  </a:moveTo>
                  <a:lnTo>
                    <a:pt x="0" y="536"/>
                  </a:lnTo>
                  <a:lnTo>
                    <a:pt x="2249" y="536"/>
                  </a:lnTo>
                  <a:lnTo>
                    <a:pt x="224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780;p26">
              <a:extLst>
                <a:ext uri="{FF2B5EF4-FFF2-40B4-BE49-F238E27FC236}">
                  <a16:creationId xmlns:a16="http://schemas.microsoft.com/office/drawing/2014/main" id="{79636F2B-3048-7DB5-CA7C-044C7E6CAA89}"/>
                </a:ext>
              </a:extLst>
            </p:cNvPr>
            <p:cNvSpPr/>
            <p:nvPr/>
          </p:nvSpPr>
          <p:spPr>
            <a:xfrm>
              <a:off x="4628300" y="2715425"/>
              <a:ext cx="56225" cy="13400"/>
            </a:xfrm>
            <a:custGeom>
              <a:avLst/>
              <a:gdLst/>
              <a:ahLst/>
              <a:cxnLst/>
              <a:rect l="l" t="t" r="r" b="b"/>
              <a:pathLst>
                <a:path w="2249" h="536" extrusionOk="0">
                  <a:moveTo>
                    <a:pt x="0" y="0"/>
                  </a:moveTo>
                  <a:lnTo>
                    <a:pt x="0" y="535"/>
                  </a:lnTo>
                  <a:lnTo>
                    <a:pt x="2249" y="535"/>
                  </a:lnTo>
                  <a:lnTo>
                    <a:pt x="224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781;p26">
              <a:extLst>
                <a:ext uri="{FF2B5EF4-FFF2-40B4-BE49-F238E27FC236}">
                  <a16:creationId xmlns:a16="http://schemas.microsoft.com/office/drawing/2014/main" id="{39CF159D-2638-E133-5720-E54CE9BFD56B}"/>
                </a:ext>
              </a:extLst>
            </p:cNvPr>
            <p:cNvSpPr/>
            <p:nvPr/>
          </p:nvSpPr>
          <p:spPr>
            <a:xfrm>
              <a:off x="4628300" y="2662325"/>
              <a:ext cx="56225" cy="12975"/>
            </a:xfrm>
            <a:custGeom>
              <a:avLst/>
              <a:gdLst/>
              <a:ahLst/>
              <a:cxnLst/>
              <a:rect l="l" t="t" r="r" b="b"/>
              <a:pathLst>
                <a:path w="2249" h="519" extrusionOk="0">
                  <a:moveTo>
                    <a:pt x="0" y="1"/>
                  </a:moveTo>
                  <a:lnTo>
                    <a:pt x="0" y="518"/>
                  </a:lnTo>
                  <a:lnTo>
                    <a:pt x="2249" y="518"/>
                  </a:lnTo>
                  <a:lnTo>
                    <a:pt x="224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782;p26">
              <a:extLst>
                <a:ext uri="{FF2B5EF4-FFF2-40B4-BE49-F238E27FC236}">
                  <a16:creationId xmlns:a16="http://schemas.microsoft.com/office/drawing/2014/main" id="{8E280EAF-16E2-631B-8A01-3284309046B2}"/>
                </a:ext>
              </a:extLst>
            </p:cNvPr>
            <p:cNvSpPr/>
            <p:nvPr/>
          </p:nvSpPr>
          <p:spPr>
            <a:xfrm>
              <a:off x="4558275" y="2539225"/>
              <a:ext cx="49525" cy="40600"/>
            </a:xfrm>
            <a:custGeom>
              <a:avLst/>
              <a:gdLst/>
              <a:ahLst/>
              <a:cxnLst/>
              <a:rect l="l" t="t" r="r" b="b"/>
              <a:pathLst>
                <a:path w="1981" h="1624" extrusionOk="0">
                  <a:moveTo>
                    <a:pt x="1606" y="0"/>
                  </a:moveTo>
                  <a:lnTo>
                    <a:pt x="732" y="875"/>
                  </a:lnTo>
                  <a:lnTo>
                    <a:pt x="375" y="536"/>
                  </a:lnTo>
                  <a:lnTo>
                    <a:pt x="0" y="910"/>
                  </a:lnTo>
                  <a:lnTo>
                    <a:pt x="732" y="1624"/>
                  </a:lnTo>
                  <a:lnTo>
                    <a:pt x="1981" y="375"/>
                  </a:lnTo>
                  <a:lnTo>
                    <a:pt x="160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783;p26">
              <a:extLst>
                <a:ext uri="{FF2B5EF4-FFF2-40B4-BE49-F238E27FC236}">
                  <a16:creationId xmlns:a16="http://schemas.microsoft.com/office/drawing/2014/main" id="{46B1C85D-2DFA-2508-A8B4-1C79DA832091}"/>
                </a:ext>
              </a:extLst>
            </p:cNvPr>
            <p:cNvSpPr/>
            <p:nvPr/>
          </p:nvSpPr>
          <p:spPr>
            <a:xfrm>
              <a:off x="4558275" y="2592300"/>
              <a:ext cx="49525" cy="40625"/>
            </a:xfrm>
            <a:custGeom>
              <a:avLst/>
              <a:gdLst/>
              <a:ahLst/>
              <a:cxnLst/>
              <a:rect l="l" t="t" r="r" b="b"/>
              <a:pathLst>
                <a:path w="1981" h="1625" extrusionOk="0">
                  <a:moveTo>
                    <a:pt x="1606" y="1"/>
                  </a:moveTo>
                  <a:lnTo>
                    <a:pt x="732" y="893"/>
                  </a:lnTo>
                  <a:lnTo>
                    <a:pt x="375" y="536"/>
                  </a:lnTo>
                  <a:lnTo>
                    <a:pt x="0" y="911"/>
                  </a:lnTo>
                  <a:lnTo>
                    <a:pt x="732" y="1624"/>
                  </a:lnTo>
                  <a:lnTo>
                    <a:pt x="1981" y="375"/>
                  </a:lnTo>
                  <a:lnTo>
                    <a:pt x="1606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784;p26">
              <a:extLst>
                <a:ext uri="{FF2B5EF4-FFF2-40B4-BE49-F238E27FC236}">
                  <a16:creationId xmlns:a16="http://schemas.microsoft.com/office/drawing/2014/main" id="{B9685266-190B-7ABA-2204-735AA6DFBC94}"/>
                </a:ext>
              </a:extLst>
            </p:cNvPr>
            <p:cNvSpPr/>
            <p:nvPr/>
          </p:nvSpPr>
          <p:spPr>
            <a:xfrm>
              <a:off x="4558275" y="2645375"/>
              <a:ext cx="49525" cy="41075"/>
            </a:xfrm>
            <a:custGeom>
              <a:avLst/>
              <a:gdLst/>
              <a:ahLst/>
              <a:cxnLst/>
              <a:rect l="l" t="t" r="r" b="b"/>
              <a:pathLst>
                <a:path w="1981" h="1643" extrusionOk="0">
                  <a:moveTo>
                    <a:pt x="1606" y="1"/>
                  </a:moveTo>
                  <a:lnTo>
                    <a:pt x="732" y="893"/>
                  </a:lnTo>
                  <a:lnTo>
                    <a:pt x="375" y="536"/>
                  </a:lnTo>
                  <a:lnTo>
                    <a:pt x="0" y="911"/>
                  </a:lnTo>
                  <a:lnTo>
                    <a:pt x="732" y="1642"/>
                  </a:lnTo>
                  <a:lnTo>
                    <a:pt x="1981" y="376"/>
                  </a:lnTo>
                  <a:lnTo>
                    <a:pt x="1606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785;p26">
              <a:extLst>
                <a:ext uri="{FF2B5EF4-FFF2-40B4-BE49-F238E27FC236}">
                  <a16:creationId xmlns:a16="http://schemas.microsoft.com/office/drawing/2014/main" id="{007ACE39-9D6D-A919-6690-E3192595B0BC}"/>
                </a:ext>
              </a:extLst>
            </p:cNvPr>
            <p:cNvSpPr/>
            <p:nvPr/>
          </p:nvSpPr>
          <p:spPr>
            <a:xfrm>
              <a:off x="4558275" y="2698025"/>
              <a:ext cx="49525" cy="40600"/>
            </a:xfrm>
            <a:custGeom>
              <a:avLst/>
              <a:gdLst/>
              <a:ahLst/>
              <a:cxnLst/>
              <a:rect l="l" t="t" r="r" b="b"/>
              <a:pathLst>
                <a:path w="1981" h="1624" extrusionOk="0">
                  <a:moveTo>
                    <a:pt x="1606" y="0"/>
                  </a:moveTo>
                  <a:lnTo>
                    <a:pt x="732" y="875"/>
                  </a:lnTo>
                  <a:lnTo>
                    <a:pt x="375" y="536"/>
                  </a:lnTo>
                  <a:lnTo>
                    <a:pt x="0" y="910"/>
                  </a:lnTo>
                  <a:lnTo>
                    <a:pt x="732" y="1624"/>
                  </a:lnTo>
                  <a:lnTo>
                    <a:pt x="1981" y="375"/>
                  </a:lnTo>
                  <a:lnTo>
                    <a:pt x="160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786;p26">
            <a:extLst>
              <a:ext uri="{FF2B5EF4-FFF2-40B4-BE49-F238E27FC236}">
                <a16:creationId xmlns:a16="http://schemas.microsoft.com/office/drawing/2014/main" id="{73AA951F-B315-22B0-1968-E618C84049DC}"/>
              </a:ext>
            </a:extLst>
          </p:cNvPr>
          <p:cNvGrpSpPr/>
          <p:nvPr/>
        </p:nvGrpSpPr>
        <p:grpSpPr>
          <a:xfrm>
            <a:off x="5135578" y="2392221"/>
            <a:ext cx="630067" cy="648343"/>
            <a:chOff x="4164375" y="1677425"/>
            <a:chExt cx="226650" cy="226175"/>
          </a:xfrm>
        </p:grpSpPr>
        <p:sp>
          <p:nvSpPr>
            <p:cNvPr id="45" name="Google Shape;787;p26">
              <a:extLst>
                <a:ext uri="{FF2B5EF4-FFF2-40B4-BE49-F238E27FC236}">
                  <a16:creationId xmlns:a16="http://schemas.microsoft.com/office/drawing/2014/main" id="{145B4004-CC9A-6FCD-62DE-2F888F1ABDF6}"/>
                </a:ext>
              </a:extLst>
            </p:cNvPr>
            <p:cNvSpPr/>
            <p:nvPr/>
          </p:nvSpPr>
          <p:spPr>
            <a:xfrm>
              <a:off x="4164375" y="1677425"/>
              <a:ext cx="226650" cy="226175"/>
            </a:xfrm>
            <a:custGeom>
              <a:avLst/>
              <a:gdLst/>
              <a:ahLst/>
              <a:cxnLst/>
              <a:rect l="l" t="t" r="r" b="b"/>
              <a:pathLst>
                <a:path w="9066" h="9047" extrusionOk="0">
                  <a:moveTo>
                    <a:pt x="1" y="0"/>
                  </a:moveTo>
                  <a:lnTo>
                    <a:pt x="1" y="9047"/>
                  </a:lnTo>
                  <a:lnTo>
                    <a:pt x="9065" y="9047"/>
                  </a:lnTo>
                  <a:lnTo>
                    <a:pt x="9065" y="8244"/>
                  </a:lnTo>
                  <a:lnTo>
                    <a:pt x="804" y="8244"/>
                  </a:lnTo>
                  <a:lnTo>
                    <a:pt x="80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788;p26">
              <a:extLst>
                <a:ext uri="{FF2B5EF4-FFF2-40B4-BE49-F238E27FC236}">
                  <a16:creationId xmlns:a16="http://schemas.microsoft.com/office/drawing/2014/main" id="{0AF0881F-98CF-9124-089B-61C0FA8304A6}"/>
                </a:ext>
              </a:extLst>
            </p:cNvPr>
            <p:cNvSpPr/>
            <p:nvPr/>
          </p:nvSpPr>
          <p:spPr>
            <a:xfrm>
              <a:off x="4204525" y="1747450"/>
              <a:ext cx="36600" cy="116450"/>
            </a:xfrm>
            <a:custGeom>
              <a:avLst/>
              <a:gdLst/>
              <a:ahLst/>
              <a:cxnLst/>
              <a:rect l="l" t="t" r="r" b="b"/>
              <a:pathLst>
                <a:path w="1464" h="4658" extrusionOk="0">
                  <a:moveTo>
                    <a:pt x="1" y="1"/>
                  </a:moveTo>
                  <a:lnTo>
                    <a:pt x="1" y="4658"/>
                  </a:lnTo>
                  <a:lnTo>
                    <a:pt x="1464" y="4658"/>
                  </a:lnTo>
                  <a:lnTo>
                    <a:pt x="146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789;p26">
              <a:extLst>
                <a:ext uri="{FF2B5EF4-FFF2-40B4-BE49-F238E27FC236}">
                  <a16:creationId xmlns:a16="http://schemas.microsoft.com/office/drawing/2014/main" id="{939823E5-ACB7-F0D0-0F43-8C95EEF691D9}"/>
                </a:ext>
              </a:extLst>
            </p:cNvPr>
            <p:cNvSpPr/>
            <p:nvPr/>
          </p:nvSpPr>
          <p:spPr>
            <a:xfrm>
              <a:off x="4254500" y="1677425"/>
              <a:ext cx="36600" cy="186475"/>
            </a:xfrm>
            <a:custGeom>
              <a:avLst/>
              <a:gdLst/>
              <a:ahLst/>
              <a:cxnLst/>
              <a:rect l="l" t="t" r="r" b="b"/>
              <a:pathLst>
                <a:path w="1464" h="7459" extrusionOk="0">
                  <a:moveTo>
                    <a:pt x="0" y="0"/>
                  </a:moveTo>
                  <a:lnTo>
                    <a:pt x="0" y="7459"/>
                  </a:lnTo>
                  <a:lnTo>
                    <a:pt x="1463" y="7459"/>
                  </a:lnTo>
                  <a:lnTo>
                    <a:pt x="146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790;p26">
              <a:extLst>
                <a:ext uri="{FF2B5EF4-FFF2-40B4-BE49-F238E27FC236}">
                  <a16:creationId xmlns:a16="http://schemas.microsoft.com/office/drawing/2014/main" id="{0970360F-E7A7-FE2F-7A67-8735500DABB4}"/>
                </a:ext>
              </a:extLst>
            </p:cNvPr>
            <p:cNvSpPr/>
            <p:nvPr/>
          </p:nvSpPr>
          <p:spPr>
            <a:xfrm>
              <a:off x="4304450" y="1747450"/>
              <a:ext cx="36600" cy="116450"/>
            </a:xfrm>
            <a:custGeom>
              <a:avLst/>
              <a:gdLst/>
              <a:ahLst/>
              <a:cxnLst/>
              <a:rect l="l" t="t" r="r" b="b"/>
              <a:pathLst>
                <a:path w="1464" h="4658" extrusionOk="0">
                  <a:moveTo>
                    <a:pt x="1" y="1"/>
                  </a:moveTo>
                  <a:lnTo>
                    <a:pt x="1" y="4658"/>
                  </a:lnTo>
                  <a:lnTo>
                    <a:pt x="1464" y="4658"/>
                  </a:lnTo>
                  <a:lnTo>
                    <a:pt x="146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791;p26">
              <a:extLst>
                <a:ext uri="{FF2B5EF4-FFF2-40B4-BE49-F238E27FC236}">
                  <a16:creationId xmlns:a16="http://schemas.microsoft.com/office/drawing/2014/main" id="{22DDBADD-8807-BAC6-9D96-3A27A88BFA64}"/>
                </a:ext>
              </a:extLst>
            </p:cNvPr>
            <p:cNvSpPr/>
            <p:nvPr/>
          </p:nvSpPr>
          <p:spPr>
            <a:xfrm>
              <a:off x="4354400" y="1803650"/>
              <a:ext cx="36625" cy="60250"/>
            </a:xfrm>
            <a:custGeom>
              <a:avLst/>
              <a:gdLst/>
              <a:ahLst/>
              <a:cxnLst/>
              <a:rect l="l" t="t" r="r" b="b"/>
              <a:pathLst>
                <a:path w="1465" h="2410" extrusionOk="0">
                  <a:moveTo>
                    <a:pt x="1" y="1"/>
                  </a:moveTo>
                  <a:lnTo>
                    <a:pt x="1" y="2410"/>
                  </a:lnTo>
                  <a:lnTo>
                    <a:pt x="1464" y="2410"/>
                  </a:lnTo>
                  <a:lnTo>
                    <a:pt x="146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0" name="Google Shape;792;p26">
            <a:extLst>
              <a:ext uri="{FF2B5EF4-FFF2-40B4-BE49-F238E27FC236}">
                <a16:creationId xmlns:a16="http://schemas.microsoft.com/office/drawing/2014/main" id="{E168BB89-3695-D33C-1486-9C5C8F229ED6}"/>
              </a:ext>
            </a:extLst>
          </p:cNvPr>
          <p:cNvGrpSpPr/>
          <p:nvPr/>
        </p:nvGrpSpPr>
        <p:grpSpPr>
          <a:xfrm>
            <a:off x="7678360" y="2373693"/>
            <a:ext cx="628747" cy="648343"/>
            <a:chOff x="5226025" y="1677425"/>
            <a:chExt cx="226175" cy="226175"/>
          </a:xfrm>
        </p:grpSpPr>
        <p:sp>
          <p:nvSpPr>
            <p:cNvPr id="51" name="Google Shape;793;p26">
              <a:extLst>
                <a:ext uri="{FF2B5EF4-FFF2-40B4-BE49-F238E27FC236}">
                  <a16:creationId xmlns:a16="http://schemas.microsoft.com/office/drawing/2014/main" id="{69A5AF7E-5316-D634-7E98-5C386DC31F81}"/>
                </a:ext>
              </a:extLst>
            </p:cNvPr>
            <p:cNvSpPr/>
            <p:nvPr/>
          </p:nvSpPr>
          <p:spPr>
            <a:xfrm>
              <a:off x="5226025" y="1677425"/>
              <a:ext cx="226175" cy="226175"/>
            </a:xfrm>
            <a:custGeom>
              <a:avLst/>
              <a:gdLst/>
              <a:ahLst/>
              <a:cxnLst/>
              <a:rect l="l" t="t" r="r" b="b"/>
              <a:pathLst>
                <a:path w="9047" h="9047" extrusionOk="0">
                  <a:moveTo>
                    <a:pt x="0" y="0"/>
                  </a:moveTo>
                  <a:lnTo>
                    <a:pt x="0" y="9047"/>
                  </a:lnTo>
                  <a:lnTo>
                    <a:pt x="9047" y="9047"/>
                  </a:lnTo>
                  <a:lnTo>
                    <a:pt x="9047" y="8244"/>
                  </a:lnTo>
                  <a:lnTo>
                    <a:pt x="803" y="8244"/>
                  </a:lnTo>
                  <a:lnTo>
                    <a:pt x="80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794;p26">
              <a:extLst>
                <a:ext uri="{FF2B5EF4-FFF2-40B4-BE49-F238E27FC236}">
                  <a16:creationId xmlns:a16="http://schemas.microsoft.com/office/drawing/2014/main" id="{4A51C1A3-6657-FA01-B252-E4C4CCC945B6}"/>
                </a:ext>
              </a:extLst>
            </p:cNvPr>
            <p:cNvSpPr/>
            <p:nvPr/>
          </p:nvSpPr>
          <p:spPr>
            <a:xfrm>
              <a:off x="5259025" y="1733625"/>
              <a:ext cx="193175" cy="113325"/>
            </a:xfrm>
            <a:custGeom>
              <a:avLst/>
              <a:gdLst/>
              <a:ahLst/>
              <a:cxnLst/>
              <a:rect l="l" t="t" r="r" b="b"/>
              <a:pathLst>
                <a:path w="7727" h="4533" extrusionOk="0">
                  <a:moveTo>
                    <a:pt x="554" y="1"/>
                  </a:moveTo>
                  <a:lnTo>
                    <a:pt x="1" y="571"/>
                  </a:lnTo>
                  <a:lnTo>
                    <a:pt x="2410" y="2980"/>
                  </a:lnTo>
                  <a:lnTo>
                    <a:pt x="3213" y="2177"/>
                  </a:lnTo>
                  <a:lnTo>
                    <a:pt x="4533" y="3516"/>
                  </a:lnTo>
                  <a:lnTo>
                    <a:pt x="5336" y="2713"/>
                  </a:lnTo>
                  <a:lnTo>
                    <a:pt x="6389" y="3765"/>
                  </a:lnTo>
                  <a:lnTo>
                    <a:pt x="5603" y="4533"/>
                  </a:lnTo>
                  <a:lnTo>
                    <a:pt x="7727" y="4533"/>
                  </a:lnTo>
                  <a:lnTo>
                    <a:pt x="7727" y="2409"/>
                  </a:lnTo>
                  <a:lnTo>
                    <a:pt x="6942" y="3194"/>
                  </a:lnTo>
                  <a:lnTo>
                    <a:pt x="5336" y="1589"/>
                  </a:lnTo>
                  <a:lnTo>
                    <a:pt x="4533" y="2391"/>
                  </a:lnTo>
                  <a:lnTo>
                    <a:pt x="3213" y="1053"/>
                  </a:lnTo>
                  <a:lnTo>
                    <a:pt x="2410" y="1856"/>
                  </a:lnTo>
                  <a:lnTo>
                    <a:pt x="55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" name="Google Shape;795;p26">
            <a:extLst>
              <a:ext uri="{FF2B5EF4-FFF2-40B4-BE49-F238E27FC236}">
                <a16:creationId xmlns:a16="http://schemas.microsoft.com/office/drawing/2014/main" id="{4367FF6A-7AEC-F19D-BDDD-F5E549348192}"/>
              </a:ext>
            </a:extLst>
          </p:cNvPr>
          <p:cNvGrpSpPr/>
          <p:nvPr/>
        </p:nvGrpSpPr>
        <p:grpSpPr>
          <a:xfrm>
            <a:off x="6523074" y="2373888"/>
            <a:ext cx="628747" cy="648343"/>
            <a:chOff x="4835275" y="1198350"/>
            <a:chExt cx="226175" cy="226175"/>
          </a:xfrm>
        </p:grpSpPr>
        <p:sp>
          <p:nvSpPr>
            <p:cNvPr id="54" name="Google Shape;796;p26">
              <a:extLst>
                <a:ext uri="{FF2B5EF4-FFF2-40B4-BE49-F238E27FC236}">
                  <a16:creationId xmlns:a16="http://schemas.microsoft.com/office/drawing/2014/main" id="{B86AC3D7-9F13-D990-6A01-89255A7E517B}"/>
                </a:ext>
              </a:extLst>
            </p:cNvPr>
            <p:cNvSpPr/>
            <p:nvPr/>
          </p:nvSpPr>
          <p:spPr>
            <a:xfrm>
              <a:off x="4835275" y="1198350"/>
              <a:ext cx="226175" cy="226175"/>
            </a:xfrm>
            <a:custGeom>
              <a:avLst/>
              <a:gdLst/>
              <a:ahLst/>
              <a:cxnLst/>
              <a:rect l="l" t="t" r="r" b="b"/>
              <a:pathLst>
                <a:path w="9047" h="9047" extrusionOk="0">
                  <a:moveTo>
                    <a:pt x="0" y="0"/>
                  </a:moveTo>
                  <a:lnTo>
                    <a:pt x="0" y="9047"/>
                  </a:lnTo>
                  <a:lnTo>
                    <a:pt x="9047" y="9047"/>
                  </a:lnTo>
                  <a:lnTo>
                    <a:pt x="9047" y="8244"/>
                  </a:lnTo>
                  <a:lnTo>
                    <a:pt x="803" y="8244"/>
                  </a:lnTo>
                  <a:lnTo>
                    <a:pt x="80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797;p26">
              <a:extLst>
                <a:ext uri="{FF2B5EF4-FFF2-40B4-BE49-F238E27FC236}">
                  <a16:creationId xmlns:a16="http://schemas.microsoft.com/office/drawing/2014/main" id="{7E1FF83B-5DBD-F8D6-0C3D-BF2E1EC15724}"/>
                </a:ext>
              </a:extLst>
            </p:cNvPr>
            <p:cNvSpPr/>
            <p:nvPr/>
          </p:nvSpPr>
          <p:spPr>
            <a:xfrm>
              <a:off x="4868275" y="1255000"/>
              <a:ext cx="193175" cy="113325"/>
            </a:xfrm>
            <a:custGeom>
              <a:avLst/>
              <a:gdLst/>
              <a:ahLst/>
              <a:cxnLst/>
              <a:rect l="l" t="t" r="r" b="b"/>
              <a:pathLst>
                <a:path w="7727" h="4533" extrusionOk="0">
                  <a:moveTo>
                    <a:pt x="5603" y="0"/>
                  </a:moveTo>
                  <a:lnTo>
                    <a:pt x="6388" y="785"/>
                  </a:lnTo>
                  <a:lnTo>
                    <a:pt x="5336" y="1838"/>
                  </a:lnTo>
                  <a:lnTo>
                    <a:pt x="4533" y="1035"/>
                  </a:lnTo>
                  <a:lnTo>
                    <a:pt x="3195" y="2356"/>
                  </a:lnTo>
                  <a:lnTo>
                    <a:pt x="2409" y="1571"/>
                  </a:lnTo>
                  <a:lnTo>
                    <a:pt x="1" y="3979"/>
                  </a:lnTo>
                  <a:lnTo>
                    <a:pt x="554" y="4532"/>
                  </a:lnTo>
                  <a:lnTo>
                    <a:pt x="2409" y="2695"/>
                  </a:lnTo>
                  <a:lnTo>
                    <a:pt x="3195" y="3480"/>
                  </a:lnTo>
                  <a:lnTo>
                    <a:pt x="4533" y="2159"/>
                  </a:lnTo>
                  <a:lnTo>
                    <a:pt x="5336" y="2962"/>
                  </a:lnTo>
                  <a:lnTo>
                    <a:pt x="6941" y="1339"/>
                  </a:lnTo>
                  <a:lnTo>
                    <a:pt x="7727" y="2124"/>
                  </a:lnTo>
                  <a:lnTo>
                    <a:pt x="772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" name="Google Shape;798;p26">
            <a:extLst>
              <a:ext uri="{FF2B5EF4-FFF2-40B4-BE49-F238E27FC236}">
                <a16:creationId xmlns:a16="http://schemas.microsoft.com/office/drawing/2014/main" id="{7E22A870-BF26-A99D-03C2-CB4849B9FFD7}"/>
              </a:ext>
            </a:extLst>
          </p:cNvPr>
          <p:cNvGrpSpPr/>
          <p:nvPr/>
        </p:nvGrpSpPr>
        <p:grpSpPr>
          <a:xfrm>
            <a:off x="10296558" y="2340031"/>
            <a:ext cx="730424" cy="753258"/>
            <a:chOff x="968775" y="1180050"/>
            <a:chExt cx="262750" cy="262775"/>
          </a:xfrm>
        </p:grpSpPr>
        <p:sp>
          <p:nvSpPr>
            <p:cNvPr id="57" name="Google Shape;799;p26">
              <a:extLst>
                <a:ext uri="{FF2B5EF4-FFF2-40B4-BE49-F238E27FC236}">
                  <a16:creationId xmlns:a16="http://schemas.microsoft.com/office/drawing/2014/main" id="{4BC64198-9110-3D2F-01B5-E11607A08384}"/>
                </a:ext>
              </a:extLst>
            </p:cNvPr>
            <p:cNvSpPr/>
            <p:nvPr/>
          </p:nvSpPr>
          <p:spPr>
            <a:xfrm>
              <a:off x="1061550" y="1180050"/>
              <a:ext cx="169975" cy="169550"/>
            </a:xfrm>
            <a:custGeom>
              <a:avLst/>
              <a:gdLst/>
              <a:ahLst/>
              <a:cxnLst/>
              <a:rect l="l" t="t" r="r" b="b"/>
              <a:pathLst>
                <a:path w="6799" h="6782" extrusionOk="0">
                  <a:moveTo>
                    <a:pt x="5478" y="1"/>
                  </a:moveTo>
                  <a:lnTo>
                    <a:pt x="4015" y="1464"/>
                  </a:lnTo>
                  <a:lnTo>
                    <a:pt x="4086" y="2160"/>
                  </a:lnTo>
                  <a:lnTo>
                    <a:pt x="1963" y="4283"/>
                  </a:lnTo>
                  <a:cubicBezTo>
                    <a:pt x="1785" y="4194"/>
                    <a:pt x="1571" y="4122"/>
                    <a:pt x="1339" y="4122"/>
                  </a:cubicBezTo>
                  <a:cubicBezTo>
                    <a:pt x="607" y="4122"/>
                    <a:pt x="1" y="4729"/>
                    <a:pt x="1" y="5461"/>
                  </a:cubicBezTo>
                  <a:cubicBezTo>
                    <a:pt x="1" y="6192"/>
                    <a:pt x="607" y="6781"/>
                    <a:pt x="1339" y="6781"/>
                  </a:cubicBezTo>
                  <a:cubicBezTo>
                    <a:pt x="2070" y="6781"/>
                    <a:pt x="2677" y="6192"/>
                    <a:pt x="2677" y="5461"/>
                  </a:cubicBezTo>
                  <a:cubicBezTo>
                    <a:pt x="2677" y="5229"/>
                    <a:pt x="2606" y="5032"/>
                    <a:pt x="2516" y="4854"/>
                  </a:cubicBezTo>
                  <a:lnTo>
                    <a:pt x="4657" y="2713"/>
                  </a:lnTo>
                  <a:lnTo>
                    <a:pt x="5335" y="2784"/>
                  </a:lnTo>
                  <a:lnTo>
                    <a:pt x="6799" y="1321"/>
                  </a:lnTo>
                  <a:lnTo>
                    <a:pt x="5603" y="1196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800;p26">
              <a:extLst>
                <a:ext uri="{FF2B5EF4-FFF2-40B4-BE49-F238E27FC236}">
                  <a16:creationId xmlns:a16="http://schemas.microsoft.com/office/drawing/2014/main" id="{7072E26E-4E51-B4E5-0857-D7F7626995B7}"/>
                </a:ext>
              </a:extLst>
            </p:cNvPr>
            <p:cNvSpPr/>
            <p:nvPr/>
          </p:nvSpPr>
          <p:spPr>
            <a:xfrm>
              <a:off x="968775" y="1189875"/>
              <a:ext cx="252950" cy="252950"/>
            </a:xfrm>
            <a:custGeom>
              <a:avLst/>
              <a:gdLst/>
              <a:ahLst/>
              <a:cxnLst/>
              <a:rect l="l" t="t" r="r" b="b"/>
              <a:pathLst>
                <a:path w="10118" h="10118" extrusionOk="0">
                  <a:moveTo>
                    <a:pt x="5050" y="0"/>
                  </a:moveTo>
                  <a:cubicBezTo>
                    <a:pt x="2266" y="0"/>
                    <a:pt x="0" y="2266"/>
                    <a:pt x="0" y="5068"/>
                  </a:cubicBezTo>
                  <a:cubicBezTo>
                    <a:pt x="0" y="7851"/>
                    <a:pt x="2266" y="10117"/>
                    <a:pt x="5050" y="10117"/>
                  </a:cubicBezTo>
                  <a:cubicBezTo>
                    <a:pt x="7851" y="10117"/>
                    <a:pt x="10117" y="7851"/>
                    <a:pt x="10117" y="5068"/>
                  </a:cubicBezTo>
                  <a:cubicBezTo>
                    <a:pt x="10117" y="4193"/>
                    <a:pt x="9903" y="3390"/>
                    <a:pt x="9510" y="2695"/>
                  </a:cubicBezTo>
                  <a:lnTo>
                    <a:pt x="9421" y="2766"/>
                  </a:lnTo>
                  <a:lnTo>
                    <a:pt x="9243" y="2962"/>
                  </a:lnTo>
                  <a:lnTo>
                    <a:pt x="9011" y="2927"/>
                  </a:lnTo>
                  <a:lnTo>
                    <a:pt x="8725" y="2891"/>
                  </a:lnTo>
                  <a:lnTo>
                    <a:pt x="8725" y="2891"/>
                  </a:lnTo>
                  <a:cubicBezTo>
                    <a:pt x="9100" y="3533"/>
                    <a:pt x="9314" y="4265"/>
                    <a:pt x="9314" y="5068"/>
                  </a:cubicBezTo>
                  <a:cubicBezTo>
                    <a:pt x="9314" y="7405"/>
                    <a:pt x="7405" y="9314"/>
                    <a:pt x="5050" y="9314"/>
                  </a:cubicBezTo>
                  <a:cubicBezTo>
                    <a:pt x="2712" y="9314"/>
                    <a:pt x="803" y="7405"/>
                    <a:pt x="803" y="5068"/>
                  </a:cubicBezTo>
                  <a:cubicBezTo>
                    <a:pt x="803" y="2730"/>
                    <a:pt x="2712" y="803"/>
                    <a:pt x="5050" y="803"/>
                  </a:cubicBezTo>
                  <a:cubicBezTo>
                    <a:pt x="5853" y="803"/>
                    <a:pt x="6584" y="1017"/>
                    <a:pt x="7227" y="1392"/>
                  </a:cubicBezTo>
                  <a:lnTo>
                    <a:pt x="7209" y="1142"/>
                  </a:lnTo>
                  <a:lnTo>
                    <a:pt x="7155" y="875"/>
                  </a:lnTo>
                  <a:lnTo>
                    <a:pt x="7351" y="678"/>
                  </a:lnTo>
                  <a:lnTo>
                    <a:pt x="7441" y="589"/>
                  </a:lnTo>
                  <a:cubicBezTo>
                    <a:pt x="6727" y="214"/>
                    <a:pt x="5924" y="0"/>
                    <a:pt x="505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801;p26">
              <a:extLst>
                <a:ext uri="{FF2B5EF4-FFF2-40B4-BE49-F238E27FC236}">
                  <a16:creationId xmlns:a16="http://schemas.microsoft.com/office/drawing/2014/main" id="{A5BD60DD-2A1A-C5E9-F3C8-73B4B42C8637}"/>
                </a:ext>
              </a:extLst>
            </p:cNvPr>
            <p:cNvSpPr/>
            <p:nvPr/>
          </p:nvSpPr>
          <p:spPr>
            <a:xfrm>
              <a:off x="1015150" y="1236700"/>
              <a:ext cx="160175" cy="159725"/>
            </a:xfrm>
            <a:custGeom>
              <a:avLst/>
              <a:gdLst/>
              <a:ahLst/>
              <a:cxnLst/>
              <a:rect l="l" t="t" r="r" b="b"/>
              <a:pathLst>
                <a:path w="6407" h="6389" extrusionOk="0">
                  <a:moveTo>
                    <a:pt x="3195" y="1"/>
                  </a:moveTo>
                  <a:cubicBezTo>
                    <a:pt x="1446" y="1"/>
                    <a:pt x="1" y="1428"/>
                    <a:pt x="1" y="3195"/>
                  </a:cubicBezTo>
                  <a:cubicBezTo>
                    <a:pt x="1" y="4943"/>
                    <a:pt x="1446" y="6388"/>
                    <a:pt x="3195" y="6388"/>
                  </a:cubicBezTo>
                  <a:cubicBezTo>
                    <a:pt x="4961" y="6388"/>
                    <a:pt x="6406" y="4943"/>
                    <a:pt x="6406" y="3195"/>
                  </a:cubicBezTo>
                  <a:cubicBezTo>
                    <a:pt x="6406" y="2642"/>
                    <a:pt x="6264" y="2142"/>
                    <a:pt x="6032" y="1696"/>
                  </a:cubicBezTo>
                  <a:lnTo>
                    <a:pt x="5425" y="2285"/>
                  </a:lnTo>
                  <a:cubicBezTo>
                    <a:pt x="5550" y="2570"/>
                    <a:pt x="5603" y="2873"/>
                    <a:pt x="5603" y="3195"/>
                  </a:cubicBezTo>
                  <a:cubicBezTo>
                    <a:pt x="5603" y="4515"/>
                    <a:pt x="4533" y="5586"/>
                    <a:pt x="3195" y="5586"/>
                  </a:cubicBezTo>
                  <a:cubicBezTo>
                    <a:pt x="1892" y="5586"/>
                    <a:pt x="804" y="4515"/>
                    <a:pt x="804" y="3195"/>
                  </a:cubicBezTo>
                  <a:cubicBezTo>
                    <a:pt x="804" y="1874"/>
                    <a:pt x="1892" y="786"/>
                    <a:pt x="3195" y="786"/>
                  </a:cubicBezTo>
                  <a:cubicBezTo>
                    <a:pt x="3534" y="786"/>
                    <a:pt x="3837" y="857"/>
                    <a:pt x="4105" y="964"/>
                  </a:cubicBezTo>
                  <a:lnTo>
                    <a:pt x="4711" y="376"/>
                  </a:lnTo>
                  <a:cubicBezTo>
                    <a:pt x="4265" y="126"/>
                    <a:pt x="3748" y="1"/>
                    <a:pt x="319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" name="Google Shape;802;p26">
            <a:extLst>
              <a:ext uri="{FF2B5EF4-FFF2-40B4-BE49-F238E27FC236}">
                <a16:creationId xmlns:a16="http://schemas.microsoft.com/office/drawing/2014/main" id="{8E2F9B5F-F08F-036A-02A4-AE8FEED04CC3}"/>
              </a:ext>
            </a:extLst>
          </p:cNvPr>
          <p:cNvGrpSpPr/>
          <p:nvPr/>
        </p:nvGrpSpPr>
        <p:grpSpPr>
          <a:xfrm>
            <a:off x="8970210" y="2481064"/>
            <a:ext cx="812290" cy="471118"/>
            <a:chOff x="1678900" y="1231350"/>
            <a:chExt cx="292200" cy="164350"/>
          </a:xfrm>
        </p:grpSpPr>
        <p:sp>
          <p:nvSpPr>
            <p:cNvPr id="61" name="Google Shape;803;p26">
              <a:extLst>
                <a:ext uri="{FF2B5EF4-FFF2-40B4-BE49-F238E27FC236}">
                  <a16:creationId xmlns:a16="http://schemas.microsoft.com/office/drawing/2014/main" id="{72DA7B32-66C2-15CE-CCF0-DA4385EF7A03}"/>
                </a:ext>
              </a:extLst>
            </p:cNvPr>
            <p:cNvSpPr/>
            <p:nvPr/>
          </p:nvSpPr>
          <p:spPr>
            <a:xfrm>
              <a:off x="1678900" y="1231350"/>
              <a:ext cx="233775" cy="159725"/>
            </a:xfrm>
            <a:custGeom>
              <a:avLst/>
              <a:gdLst/>
              <a:ahLst/>
              <a:cxnLst/>
              <a:rect l="l" t="t" r="r" b="b"/>
              <a:pathLst>
                <a:path w="9351" h="6389" extrusionOk="0">
                  <a:moveTo>
                    <a:pt x="5853" y="1"/>
                  </a:moveTo>
                  <a:cubicBezTo>
                    <a:pt x="2624" y="1"/>
                    <a:pt x="1" y="2641"/>
                    <a:pt x="1" y="5871"/>
                  </a:cubicBezTo>
                  <a:lnTo>
                    <a:pt x="1" y="6388"/>
                  </a:lnTo>
                  <a:lnTo>
                    <a:pt x="786" y="6388"/>
                  </a:lnTo>
                  <a:lnTo>
                    <a:pt x="786" y="5871"/>
                  </a:lnTo>
                  <a:cubicBezTo>
                    <a:pt x="786" y="5318"/>
                    <a:pt x="893" y="4783"/>
                    <a:pt x="1053" y="4301"/>
                  </a:cubicBezTo>
                  <a:lnTo>
                    <a:pt x="1535" y="4497"/>
                  </a:lnTo>
                  <a:cubicBezTo>
                    <a:pt x="1589" y="4319"/>
                    <a:pt x="1660" y="4158"/>
                    <a:pt x="1731" y="3997"/>
                  </a:cubicBezTo>
                  <a:lnTo>
                    <a:pt x="1232" y="3801"/>
                  </a:lnTo>
                  <a:cubicBezTo>
                    <a:pt x="1428" y="3355"/>
                    <a:pt x="1714" y="2927"/>
                    <a:pt x="2035" y="2570"/>
                  </a:cubicBezTo>
                  <a:lnTo>
                    <a:pt x="2410" y="2927"/>
                  </a:lnTo>
                  <a:cubicBezTo>
                    <a:pt x="2517" y="2802"/>
                    <a:pt x="2641" y="2677"/>
                    <a:pt x="2784" y="2552"/>
                  </a:cubicBezTo>
                  <a:lnTo>
                    <a:pt x="2410" y="2178"/>
                  </a:lnTo>
                  <a:cubicBezTo>
                    <a:pt x="2766" y="1839"/>
                    <a:pt x="3177" y="1553"/>
                    <a:pt x="3623" y="1321"/>
                  </a:cubicBezTo>
                  <a:lnTo>
                    <a:pt x="3819" y="1821"/>
                  </a:lnTo>
                  <a:cubicBezTo>
                    <a:pt x="3980" y="1731"/>
                    <a:pt x="4158" y="1678"/>
                    <a:pt x="4319" y="1607"/>
                  </a:cubicBezTo>
                  <a:lnTo>
                    <a:pt x="4122" y="1107"/>
                  </a:lnTo>
                  <a:cubicBezTo>
                    <a:pt x="4568" y="946"/>
                    <a:pt x="5068" y="839"/>
                    <a:pt x="5586" y="821"/>
                  </a:cubicBezTo>
                  <a:lnTo>
                    <a:pt x="5586" y="1357"/>
                  </a:lnTo>
                  <a:cubicBezTo>
                    <a:pt x="5675" y="1357"/>
                    <a:pt x="5746" y="1339"/>
                    <a:pt x="5853" y="1339"/>
                  </a:cubicBezTo>
                  <a:cubicBezTo>
                    <a:pt x="5942" y="1339"/>
                    <a:pt x="6014" y="1339"/>
                    <a:pt x="6103" y="1357"/>
                  </a:cubicBezTo>
                  <a:lnTo>
                    <a:pt x="6103" y="821"/>
                  </a:lnTo>
                  <a:cubicBezTo>
                    <a:pt x="6638" y="839"/>
                    <a:pt x="7120" y="964"/>
                    <a:pt x="7566" y="1125"/>
                  </a:cubicBezTo>
                  <a:lnTo>
                    <a:pt x="7370" y="1607"/>
                  </a:lnTo>
                  <a:cubicBezTo>
                    <a:pt x="7548" y="1678"/>
                    <a:pt x="7709" y="1731"/>
                    <a:pt x="7869" y="1821"/>
                  </a:cubicBezTo>
                  <a:lnTo>
                    <a:pt x="8066" y="1321"/>
                  </a:lnTo>
                  <a:cubicBezTo>
                    <a:pt x="8315" y="1446"/>
                    <a:pt x="8547" y="1589"/>
                    <a:pt x="8761" y="1749"/>
                  </a:cubicBezTo>
                  <a:lnTo>
                    <a:pt x="9350" y="1178"/>
                  </a:lnTo>
                  <a:cubicBezTo>
                    <a:pt x="8369" y="447"/>
                    <a:pt x="7173" y="1"/>
                    <a:pt x="585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804;p26">
              <a:extLst>
                <a:ext uri="{FF2B5EF4-FFF2-40B4-BE49-F238E27FC236}">
                  <a16:creationId xmlns:a16="http://schemas.microsoft.com/office/drawing/2014/main" id="{CEDB10FA-2748-6DB7-EB67-7DF52B3C3096}"/>
                </a:ext>
              </a:extLst>
            </p:cNvPr>
            <p:cNvSpPr/>
            <p:nvPr/>
          </p:nvSpPr>
          <p:spPr>
            <a:xfrm>
              <a:off x="1927800" y="1294250"/>
              <a:ext cx="43300" cy="96825"/>
            </a:xfrm>
            <a:custGeom>
              <a:avLst/>
              <a:gdLst/>
              <a:ahLst/>
              <a:cxnLst/>
              <a:rect l="l" t="t" r="r" b="b"/>
              <a:pathLst>
                <a:path w="1732" h="3873" extrusionOk="0">
                  <a:moveTo>
                    <a:pt x="697" y="1"/>
                  </a:moveTo>
                  <a:lnTo>
                    <a:pt x="126" y="571"/>
                  </a:lnTo>
                  <a:cubicBezTo>
                    <a:pt x="269" y="786"/>
                    <a:pt x="393" y="1035"/>
                    <a:pt x="501" y="1267"/>
                  </a:cubicBezTo>
                  <a:lnTo>
                    <a:pt x="1" y="1481"/>
                  </a:lnTo>
                  <a:cubicBezTo>
                    <a:pt x="72" y="1642"/>
                    <a:pt x="144" y="1820"/>
                    <a:pt x="197" y="1981"/>
                  </a:cubicBezTo>
                  <a:lnTo>
                    <a:pt x="697" y="1785"/>
                  </a:lnTo>
                  <a:cubicBezTo>
                    <a:pt x="840" y="2267"/>
                    <a:pt x="947" y="2802"/>
                    <a:pt x="947" y="3355"/>
                  </a:cubicBezTo>
                  <a:lnTo>
                    <a:pt x="947" y="3872"/>
                  </a:lnTo>
                  <a:lnTo>
                    <a:pt x="1732" y="3872"/>
                  </a:lnTo>
                  <a:lnTo>
                    <a:pt x="1732" y="3355"/>
                  </a:lnTo>
                  <a:cubicBezTo>
                    <a:pt x="1732" y="2106"/>
                    <a:pt x="1357" y="946"/>
                    <a:pt x="69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805;p26">
              <a:extLst>
                <a:ext uri="{FF2B5EF4-FFF2-40B4-BE49-F238E27FC236}">
                  <a16:creationId xmlns:a16="http://schemas.microsoft.com/office/drawing/2014/main" id="{4BE49A7B-FBF6-43E0-2F4D-A09D73D44D47}"/>
                </a:ext>
              </a:extLst>
            </p:cNvPr>
            <p:cNvSpPr/>
            <p:nvPr/>
          </p:nvSpPr>
          <p:spPr>
            <a:xfrm>
              <a:off x="1809600" y="1267925"/>
              <a:ext cx="128500" cy="127775"/>
            </a:xfrm>
            <a:custGeom>
              <a:avLst/>
              <a:gdLst/>
              <a:ahLst/>
              <a:cxnLst/>
              <a:rect l="l" t="t" r="r" b="b"/>
              <a:pathLst>
                <a:path w="5140" h="5111" extrusionOk="0">
                  <a:moveTo>
                    <a:pt x="5139" y="1"/>
                  </a:moveTo>
                  <a:lnTo>
                    <a:pt x="250" y="4158"/>
                  </a:lnTo>
                  <a:cubicBezTo>
                    <a:pt x="215" y="4176"/>
                    <a:pt x="215" y="4194"/>
                    <a:pt x="179" y="4230"/>
                  </a:cubicBezTo>
                  <a:cubicBezTo>
                    <a:pt x="1" y="4461"/>
                    <a:pt x="18" y="4783"/>
                    <a:pt x="250" y="4997"/>
                  </a:cubicBezTo>
                  <a:cubicBezTo>
                    <a:pt x="351" y="5074"/>
                    <a:pt x="468" y="5111"/>
                    <a:pt x="584" y="5111"/>
                  </a:cubicBezTo>
                  <a:cubicBezTo>
                    <a:pt x="737" y="5111"/>
                    <a:pt x="888" y="5047"/>
                    <a:pt x="1000" y="4925"/>
                  </a:cubicBezTo>
                  <a:lnTo>
                    <a:pt x="513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2" name="Google Shape;824;p26">
            <a:extLst>
              <a:ext uri="{FF2B5EF4-FFF2-40B4-BE49-F238E27FC236}">
                <a16:creationId xmlns:a16="http://schemas.microsoft.com/office/drawing/2014/main" id="{1715AAA5-24B5-4953-A970-5CE435C1E55E}"/>
              </a:ext>
            </a:extLst>
          </p:cNvPr>
          <p:cNvGrpSpPr/>
          <p:nvPr/>
        </p:nvGrpSpPr>
        <p:grpSpPr>
          <a:xfrm>
            <a:off x="1034039" y="3861738"/>
            <a:ext cx="739180" cy="533321"/>
            <a:chOff x="952700" y="1101100"/>
            <a:chExt cx="265900" cy="186050"/>
          </a:xfrm>
        </p:grpSpPr>
        <p:sp>
          <p:nvSpPr>
            <p:cNvPr id="83" name="Google Shape;825;p26">
              <a:extLst>
                <a:ext uri="{FF2B5EF4-FFF2-40B4-BE49-F238E27FC236}">
                  <a16:creationId xmlns:a16="http://schemas.microsoft.com/office/drawing/2014/main" id="{A6A81FA2-3109-7A0B-2DEC-7A3310E1B39D}"/>
                </a:ext>
              </a:extLst>
            </p:cNvPr>
            <p:cNvSpPr/>
            <p:nvPr/>
          </p:nvSpPr>
          <p:spPr>
            <a:xfrm>
              <a:off x="952700" y="1101100"/>
              <a:ext cx="265900" cy="186050"/>
            </a:xfrm>
            <a:custGeom>
              <a:avLst/>
              <a:gdLst/>
              <a:ahLst/>
              <a:cxnLst/>
              <a:rect l="l" t="t" r="r" b="b"/>
              <a:pathLst>
                <a:path w="10636" h="7442" extrusionOk="0">
                  <a:moveTo>
                    <a:pt x="9832" y="786"/>
                  </a:moveTo>
                  <a:lnTo>
                    <a:pt x="9832" y="2927"/>
                  </a:lnTo>
                  <a:lnTo>
                    <a:pt x="804" y="2927"/>
                  </a:lnTo>
                  <a:lnTo>
                    <a:pt x="804" y="786"/>
                  </a:lnTo>
                  <a:close/>
                  <a:moveTo>
                    <a:pt x="9832" y="4515"/>
                  </a:moveTo>
                  <a:lnTo>
                    <a:pt x="9832" y="6638"/>
                  </a:lnTo>
                  <a:lnTo>
                    <a:pt x="804" y="6638"/>
                  </a:lnTo>
                  <a:lnTo>
                    <a:pt x="804" y="4515"/>
                  </a:lnTo>
                  <a:close/>
                  <a:moveTo>
                    <a:pt x="536" y="1"/>
                  </a:moveTo>
                  <a:cubicBezTo>
                    <a:pt x="251" y="1"/>
                    <a:pt x="1" y="233"/>
                    <a:pt x="1" y="518"/>
                  </a:cubicBezTo>
                  <a:lnTo>
                    <a:pt x="1" y="6906"/>
                  </a:lnTo>
                  <a:cubicBezTo>
                    <a:pt x="1" y="7209"/>
                    <a:pt x="251" y="7441"/>
                    <a:pt x="536" y="7441"/>
                  </a:cubicBezTo>
                  <a:lnTo>
                    <a:pt x="10100" y="7441"/>
                  </a:lnTo>
                  <a:cubicBezTo>
                    <a:pt x="10403" y="7441"/>
                    <a:pt x="10635" y="7209"/>
                    <a:pt x="10635" y="6906"/>
                  </a:cubicBezTo>
                  <a:lnTo>
                    <a:pt x="10635" y="518"/>
                  </a:lnTo>
                  <a:cubicBezTo>
                    <a:pt x="10635" y="233"/>
                    <a:pt x="10403" y="1"/>
                    <a:pt x="1010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26;p26">
              <a:extLst>
                <a:ext uri="{FF2B5EF4-FFF2-40B4-BE49-F238E27FC236}">
                  <a16:creationId xmlns:a16="http://schemas.microsoft.com/office/drawing/2014/main" id="{AEFEFB72-163F-6492-6A37-1F1A64E83130}"/>
                </a:ext>
              </a:extLst>
            </p:cNvPr>
            <p:cNvSpPr/>
            <p:nvPr/>
          </p:nvSpPr>
          <p:spPr>
            <a:xfrm>
              <a:off x="992850" y="1234025"/>
              <a:ext cx="53125" cy="13425"/>
            </a:xfrm>
            <a:custGeom>
              <a:avLst/>
              <a:gdLst/>
              <a:ahLst/>
              <a:cxnLst/>
              <a:rect l="l" t="t" r="r" b="b"/>
              <a:pathLst>
                <a:path w="2125" h="537" extrusionOk="0">
                  <a:moveTo>
                    <a:pt x="1" y="1"/>
                  </a:moveTo>
                  <a:lnTo>
                    <a:pt x="1" y="536"/>
                  </a:lnTo>
                  <a:lnTo>
                    <a:pt x="2124" y="536"/>
                  </a:lnTo>
                  <a:lnTo>
                    <a:pt x="212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27;p26">
              <a:extLst>
                <a:ext uri="{FF2B5EF4-FFF2-40B4-BE49-F238E27FC236}">
                  <a16:creationId xmlns:a16="http://schemas.microsoft.com/office/drawing/2014/main" id="{861DFC95-1A9A-18E9-696A-493141438A95}"/>
                </a:ext>
              </a:extLst>
            </p:cNvPr>
            <p:cNvSpPr/>
            <p:nvPr/>
          </p:nvSpPr>
          <p:spPr>
            <a:xfrm>
              <a:off x="1059325" y="1234025"/>
              <a:ext cx="26350" cy="13425"/>
            </a:xfrm>
            <a:custGeom>
              <a:avLst/>
              <a:gdLst/>
              <a:ahLst/>
              <a:cxnLst/>
              <a:rect l="l" t="t" r="r" b="b"/>
              <a:pathLst>
                <a:path w="1054" h="537" extrusionOk="0">
                  <a:moveTo>
                    <a:pt x="0" y="1"/>
                  </a:moveTo>
                  <a:lnTo>
                    <a:pt x="0" y="536"/>
                  </a:lnTo>
                  <a:lnTo>
                    <a:pt x="1053" y="536"/>
                  </a:lnTo>
                  <a:lnTo>
                    <a:pt x="1053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6" name="Google Shape;828;p26">
            <a:extLst>
              <a:ext uri="{FF2B5EF4-FFF2-40B4-BE49-F238E27FC236}">
                <a16:creationId xmlns:a16="http://schemas.microsoft.com/office/drawing/2014/main" id="{F1558B5A-CB0B-B756-0544-2FA07A397E57}"/>
              </a:ext>
            </a:extLst>
          </p:cNvPr>
          <p:cNvSpPr/>
          <p:nvPr/>
        </p:nvSpPr>
        <p:spPr>
          <a:xfrm>
            <a:off x="2475483" y="3686875"/>
            <a:ext cx="518385" cy="762216"/>
          </a:xfrm>
          <a:custGeom>
            <a:avLst/>
            <a:gdLst/>
            <a:ahLst/>
            <a:cxnLst/>
            <a:rect l="l" t="t" r="r" b="b"/>
            <a:pathLst>
              <a:path w="7459" h="10636" extrusionOk="0">
                <a:moveTo>
                  <a:pt x="6120" y="1321"/>
                </a:moveTo>
                <a:lnTo>
                  <a:pt x="6120" y="3462"/>
                </a:lnTo>
                <a:lnTo>
                  <a:pt x="1339" y="3462"/>
                </a:lnTo>
                <a:lnTo>
                  <a:pt x="1339" y="1321"/>
                </a:lnTo>
                <a:close/>
                <a:moveTo>
                  <a:pt x="2141" y="4515"/>
                </a:moveTo>
                <a:lnTo>
                  <a:pt x="2141" y="5318"/>
                </a:lnTo>
                <a:lnTo>
                  <a:pt x="1339" y="5318"/>
                </a:lnTo>
                <a:lnTo>
                  <a:pt x="1339" y="4515"/>
                </a:lnTo>
                <a:close/>
                <a:moveTo>
                  <a:pt x="3462" y="4515"/>
                </a:moveTo>
                <a:lnTo>
                  <a:pt x="3462" y="5318"/>
                </a:lnTo>
                <a:lnTo>
                  <a:pt x="2659" y="5318"/>
                </a:lnTo>
                <a:lnTo>
                  <a:pt x="2659" y="4515"/>
                </a:lnTo>
                <a:close/>
                <a:moveTo>
                  <a:pt x="4800" y="4515"/>
                </a:moveTo>
                <a:lnTo>
                  <a:pt x="4800" y="5318"/>
                </a:lnTo>
                <a:lnTo>
                  <a:pt x="3997" y="5318"/>
                </a:lnTo>
                <a:lnTo>
                  <a:pt x="3997" y="4515"/>
                </a:lnTo>
                <a:close/>
                <a:moveTo>
                  <a:pt x="6120" y="4515"/>
                </a:moveTo>
                <a:lnTo>
                  <a:pt x="6120" y="5318"/>
                </a:lnTo>
                <a:lnTo>
                  <a:pt x="5317" y="5318"/>
                </a:lnTo>
                <a:lnTo>
                  <a:pt x="5317" y="4515"/>
                </a:lnTo>
                <a:close/>
                <a:moveTo>
                  <a:pt x="2141" y="5853"/>
                </a:moveTo>
                <a:lnTo>
                  <a:pt x="2141" y="6638"/>
                </a:lnTo>
                <a:lnTo>
                  <a:pt x="1339" y="6638"/>
                </a:lnTo>
                <a:lnTo>
                  <a:pt x="1339" y="5853"/>
                </a:lnTo>
                <a:close/>
                <a:moveTo>
                  <a:pt x="3462" y="5853"/>
                </a:moveTo>
                <a:lnTo>
                  <a:pt x="3462" y="6638"/>
                </a:lnTo>
                <a:lnTo>
                  <a:pt x="2659" y="6638"/>
                </a:lnTo>
                <a:lnTo>
                  <a:pt x="2659" y="5853"/>
                </a:lnTo>
                <a:close/>
                <a:moveTo>
                  <a:pt x="4800" y="5853"/>
                </a:moveTo>
                <a:lnTo>
                  <a:pt x="4800" y="6638"/>
                </a:lnTo>
                <a:lnTo>
                  <a:pt x="3997" y="6638"/>
                </a:lnTo>
                <a:lnTo>
                  <a:pt x="3997" y="5853"/>
                </a:lnTo>
                <a:close/>
                <a:moveTo>
                  <a:pt x="6120" y="5853"/>
                </a:moveTo>
                <a:lnTo>
                  <a:pt x="6120" y="6638"/>
                </a:lnTo>
                <a:lnTo>
                  <a:pt x="5317" y="6638"/>
                </a:lnTo>
                <a:lnTo>
                  <a:pt x="5317" y="5853"/>
                </a:lnTo>
                <a:close/>
                <a:moveTo>
                  <a:pt x="2141" y="7174"/>
                </a:moveTo>
                <a:lnTo>
                  <a:pt x="2141" y="7977"/>
                </a:lnTo>
                <a:lnTo>
                  <a:pt x="1339" y="7977"/>
                </a:lnTo>
                <a:lnTo>
                  <a:pt x="1339" y="7174"/>
                </a:lnTo>
                <a:close/>
                <a:moveTo>
                  <a:pt x="3462" y="7174"/>
                </a:moveTo>
                <a:lnTo>
                  <a:pt x="3462" y="7977"/>
                </a:lnTo>
                <a:lnTo>
                  <a:pt x="2659" y="7977"/>
                </a:lnTo>
                <a:lnTo>
                  <a:pt x="2659" y="7174"/>
                </a:lnTo>
                <a:close/>
                <a:moveTo>
                  <a:pt x="4800" y="7174"/>
                </a:moveTo>
                <a:lnTo>
                  <a:pt x="4800" y="7977"/>
                </a:lnTo>
                <a:lnTo>
                  <a:pt x="3997" y="7977"/>
                </a:lnTo>
                <a:lnTo>
                  <a:pt x="3997" y="7174"/>
                </a:lnTo>
                <a:close/>
                <a:moveTo>
                  <a:pt x="6120" y="7174"/>
                </a:moveTo>
                <a:lnTo>
                  <a:pt x="6120" y="7977"/>
                </a:lnTo>
                <a:lnTo>
                  <a:pt x="5317" y="7977"/>
                </a:lnTo>
                <a:lnTo>
                  <a:pt x="5317" y="7174"/>
                </a:lnTo>
                <a:close/>
                <a:moveTo>
                  <a:pt x="3462" y="8512"/>
                </a:moveTo>
                <a:lnTo>
                  <a:pt x="3462" y="9297"/>
                </a:lnTo>
                <a:lnTo>
                  <a:pt x="1339" y="9297"/>
                </a:lnTo>
                <a:lnTo>
                  <a:pt x="1339" y="8512"/>
                </a:lnTo>
                <a:close/>
                <a:moveTo>
                  <a:pt x="4800" y="8512"/>
                </a:moveTo>
                <a:lnTo>
                  <a:pt x="4800" y="9297"/>
                </a:lnTo>
                <a:lnTo>
                  <a:pt x="3997" y="9297"/>
                </a:lnTo>
                <a:lnTo>
                  <a:pt x="3997" y="8512"/>
                </a:lnTo>
                <a:close/>
                <a:moveTo>
                  <a:pt x="6120" y="8512"/>
                </a:moveTo>
                <a:lnTo>
                  <a:pt x="6120" y="9297"/>
                </a:lnTo>
                <a:lnTo>
                  <a:pt x="5317" y="9297"/>
                </a:lnTo>
                <a:lnTo>
                  <a:pt x="5317" y="8512"/>
                </a:lnTo>
                <a:close/>
                <a:moveTo>
                  <a:pt x="536" y="1"/>
                </a:moveTo>
                <a:cubicBezTo>
                  <a:pt x="250" y="1"/>
                  <a:pt x="0" y="233"/>
                  <a:pt x="0" y="536"/>
                </a:cubicBezTo>
                <a:lnTo>
                  <a:pt x="0" y="10100"/>
                </a:lnTo>
                <a:cubicBezTo>
                  <a:pt x="0" y="10403"/>
                  <a:pt x="250" y="10635"/>
                  <a:pt x="536" y="10635"/>
                </a:cubicBezTo>
                <a:lnTo>
                  <a:pt x="6923" y="10635"/>
                </a:lnTo>
                <a:cubicBezTo>
                  <a:pt x="7227" y="10635"/>
                  <a:pt x="7459" y="10403"/>
                  <a:pt x="7459" y="10100"/>
                </a:cubicBezTo>
                <a:lnTo>
                  <a:pt x="7459" y="536"/>
                </a:lnTo>
                <a:cubicBezTo>
                  <a:pt x="7459" y="233"/>
                  <a:pt x="7227" y="1"/>
                  <a:pt x="6923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29;p26">
            <a:extLst>
              <a:ext uri="{FF2B5EF4-FFF2-40B4-BE49-F238E27FC236}">
                <a16:creationId xmlns:a16="http://schemas.microsoft.com/office/drawing/2014/main" id="{F8C3A252-8FC0-9091-8061-775F093A37BF}"/>
              </a:ext>
            </a:extLst>
          </p:cNvPr>
          <p:cNvSpPr/>
          <p:nvPr/>
        </p:nvSpPr>
        <p:spPr>
          <a:xfrm>
            <a:off x="3626285" y="3744502"/>
            <a:ext cx="833350" cy="839612"/>
          </a:xfrm>
          <a:custGeom>
            <a:avLst/>
            <a:gdLst/>
            <a:ahLst/>
            <a:cxnLst/>
            <a:rect l="l" t="t" r="r" b="b"/>
            <a:pathLst>
              <a:path w="11991" h="11716" extrusionOk="0">
                <a:moveTo>
                  <a:pt x="9819" y="1"/>
                </a:moveTo>
                <a:cubicBezTo>
                  <a:pt x="9326" y="1"/>
                  <a:pt x="8840" y="179"/>
                  <a:pt x="8458" y="525"/>
                </a:cubicBezTo>
                <a:cubicBezTo>
                  <a:pt x="7887" y="1043"/>
                  <a:pt x="7655" y="1828"/>
                  <a:pt x="7851" y="2560"/>
                </a:cubicBezTo>
                <a:lnTo>
                  <a:pt x="2694" y="7716"/>
                </a:lnTo>
                <a:cubicBezTo>
                  <a:pt x="2522" y="7670"/>
                  <a:pt x="2346" y="7647"/>
                  <a:pt x="2172" y="7647"/>
                </a:cubicBezTo>
                <a:cubicBezTo>
                  <a:pt x="1608" y="7647"/>
                  <a:pt x="1060" y="7882"/>
                  <a:pt x="678" y="8305"/>
                </a:cubicBezTo>
                <a:cubicBezTo>
                  <a:pt x="179" y="8876"/>
                  <a:pt x="0" y="9679"/>
                  <a:pt x="268" y="10392"/>
                </a:cubicBezTo>
                <a:lnTo>
                  <a:pt x="1463" y="9197"/>
                </a:lnTo>
                <a:lnTo>
                  <a:pt x="2409" y="9447"/>
                </a:lnTo>
                <a:lnTo>
                  <a:pt x="2659" y="10392"/>
                </a:lnTo>
                <a:lnTo>
                  <a:pt x="1463" y="11588"/>
                </a:lnTo>
                <a:cubicBezTo>
                  <a:pt x="1692" y="11674"/>
                  <a:pt x="1931" y="11716"/>
                  <a:pt x="2168" y="11716"/>
                </a:cubicBezTo>
                <a:cubicBezTo>
                  <a:pt x="2669" y="11716"/>
                  <a:pt x="3163" y="11529"/>
                  <a:pt x="3551" y="11178"/>
                </a:cubicBezTo>
                <a:cubicBezTo>
                  <a:pt x="4104" y="10678"/>
                  <a:pt x="4354" y="9875"/>
                  <a:pt x="4140" y="9143"/>
                </a:cubicBezTo>
                <a:lnTo>
                  <a:pt x="9296" y="3987"/>
                </a:lnTo>
                <a:cubicBezTo>
                  <a:pt x="9469" y="4033"/>
                  <a:pt x="9645" y="4056"/>
                  <a:pt x="9819" y="4056"/>
                </a:cubicBezTo>
                <a:cubicBezTo>
                  <a:pt x="10383" y="4056"/>
                  <a:pt x="10931" y="3821"/>
                  <a:pt x="11312" y="3398"/>
                </a:cubicBezTo>
                <a:cubicBezTo>
                  <a:pt x="11830" y="2845"/>
                  <a:pt x="11990" y="2042"/>
                  <a:pt x="11723" y="1328"/>
                </a:cubicBezTo>
                <a:lnTo>
                  <a:pt x="11723" y="1328"/>
                </a:lnTo>
                <a:lnTo>
                  <a:pt x="10545" y="2524"/>
                </a:lnTo>
                <a:lnTo>
                  <a:pt x="9582" y="2274"/>
                </a:lnTo>
                <a:lnTo>
                  <a:pt x="9332" y="1328"/>
                </a:lnTo>
                <a:lnTo>
                  <a:pt x="10545" y="133"/>
                </a:lnTo>
                <a:cubicBezTo>
                  <a:pt x="10309" y="44"/>
                  <a:pt x="10063" y="1"/>
                  <a:pt x="9819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830;p26">
            <a:extLst>
              <a:ext uri="{FF2B5EF4-FFF2-40B4-BE49-F238E27FC236}">
                <a16:creationId xmlns:a16="http://schemas.microsoft.com/office/drawing/2014/main" id="{883FDEA0-7777-7B09-5CCC-1647DAFF9977}"/>
              </a:ext>
            </a:extLst>
          </p:cNvPr>
          <p:cNvSpPr/>
          <p:nvPr/>
        </p:nvSpPr>
        <p:spPr>
          <a:xfrm>
            <a:off x="4974831" y="3744645"/>
            <a:ext cx="758986" cy="633078"/>
          </a:xfrm>
          <a:custGeom>
            <a:avLst/>
            <a:gdLst/>
            <a:ahLst/>
            <a:cxnLst/>
            <a:rect l="l" t="t" r="r" b="b"/>
            <a:pathLst>
              <a:path w="10921" h="8834" extrusionOk="0">
                <a:moveTo>
                  <a:pt x="5460" y="804"/>
                </a:moveTo>
                <a:cubicBezTo>
                  <a:pt x="5478" y="804"/>
                  <a:pt x="5532" y="804"/>
                  <a:pt x="5550" y="840"/>
                </a:cubicBezTo>
                <a:lnTo>
                  <a:pt x="7298" y="2570"/>
                </a:lnTo>
                <a:lnTo>
                  <a:pt x="3623" y="2570"/>
                </a:lnTo>
                <a:lnTo>
                  <a:pt x="5371" y="840"/>
                </a:lnTo>
                <a:cubicBezTo>
                  <a:pt x="5407" y="804"/>
                  <a:pt x="5442" y="804"/>
                  <a:pt x="5460" y="804"/>
                </a:cubicBezTo>
                <a:close/>
                <a:moveTo>
                  <a:pt x="2802" y="3373"/>
                </a:moveTo>
                <a:lnTo>
                  <a:pt x="2909" y="4569"/>
                </a:lnTo>
                <a:lnTo>
                  <a:pt x="1142" y="4569"/>
                </a:lnTo>
                <a:lnTo>
                  <a:pt x="946" y="3373"/>
                </a:lnTo>
                <a:close/>
                <a:moveTo>
                  <a:pt x="5193" y="3373"/>
                </a:moveTo>
                <a:lnTo>
                  <a:pt x="5193" y="4569"/>
                </a:lnTo>
                <a:lnTo>
                  <a:pt x="3444" y="4569"/>
                </a:lnTo>
                <a:lnTo>
                  <a:pt x="3319" y="3373"/>
                </a:lnTo>
                <a:close/>
                <a:moveTo>
                  <a:pt x="7584" y="3373"/>
                </a:moveTo>
                <a:lnTo>
                  <a:pt x="7494" y="4569"/>
                </a:lnTo>
                <a:lnTo>
                  <a:pt x="5728" y="4569"/>
                </a:lnTo>
                <a:lnTo>
                  <a:pt x="5728" y="3373"/>
                </a:lnTo>
                <a:close/>
                <a:moveTo>
                  <a:pt x="9975" y="3373"/>
                </a:moveTo>
                <a:lnTo>
                  <a:pt x="9778" y="4569"/>
                </a:lnTo>
                <a:lnTo>
                  <a:pt x="8030" y="4569"/>
                </a:lnTo>
                <a:lnTo>
                  <a:pt x="8137" y="3373"/>
                </a:lnTo>
                <a:close/>
                <a:moveTo>
                  <a:pt x="2945" y="5104"/>
                </a:moveTo>
                <a:lnTo>
                  <a:pt x="3034" y="6299"/>
                </a:lnTo>
                <a:lnTo>
                  <a:pt x="1446" y="6299"/>
                </a:lnTo>
                <a:lnTo>
                  <a:pt x="1232" y="5104"/>
                </a:lnTo>
                <a:close/>
                <a:moveTo>
                  <a:pt x="5193" y="5104"/>
                </a:moveTo>
                <a:lnTo>
                  <a:pt x="5193" y="6299"/>
                </a:lnTo>
                <a:lnTo>
                  <a:pt x="3569" y="6299"/>
                </a:lnTo>
                <a:lnTo>
                  <a:pt x="3480" y="5104"/>
                </a:lnTo>
                <a:close/>
                <a:moveTo>
                  <a:pt x="7441" y="5104"/>
                </a:moveTo>
                <a:lnTo>
                  <a:pt x="7334" y="6299"/>
                </a:lnTo>
                <a:lnTo>
                  <a:pt x="5728" y="6299"/>
                </a:lnTo>
                <a:lnTo>
                  <a:pt x="5728" y="5104"/>
                </a:lnTo>
                <a:close/>
                <a:moveTo>
                  <a:pt x="9689" y="5104"/>
                </a:moveTo>
                <a:lnTo>
                  <a:pt x="9493" y="6299"/>
                </a:lnTo>
                <a:lnTo>
                  <a:pt x="7887" y="6299"/>
                </a:lnTo>
                <a:lnTo>
                  <a:pt x="7976" y="5104"/>
                </a:lnTo>
                <a:close/>
                <a:moveTo>
                  <a:pt x="3069" y="6835"/>
                </a:moveTo>
                <a:lnTo>
                  <a:pt x="3194" y="8030"/>
                </a:lnTo>
                <a:lnTo>
                  <a:pt x="1749" y="8030"/>
                </a:lnTo>
                <a:lnTo>
                  <a:pt x="1535" y="6835"/>
                </a:lnTo>
                <a:close/>
                <a:moveTo>
                  <a:pt x="5193" y="6835"/>
                </a:moveTo>
                <a:lnTo>
                  <a:pt x="5193" y="8030"/>
                </a:lnTo>
                <a:lnTo>
                  <a:pt x="3712" y="8030"/>
                </a:lnTo>
                <a:lnTo>
                  <a:pt x="3605" y="6835"/>
                </a:lnTo>
                <a:close/>
                <a:moveTo>
                  <a:pt x="7298" y="6835"/>
                </a:moveTo>
                <a:lnTo>
                  <a:pt x="7191" y="8030"/>
                </a:lnTo>
                <a:lnTo>
                  <a:pt x="5728" y="8030"/>
                </a:lnTo>
                <a:lnTo>
                  <a:pt x="5728" y="6835"/>
                </a:lnTo>
                <a:close/>
                <a:moveTo>
                  <a:pt x="9386" y="6835"/>
                </a:moveTo>
                <a:lnTo>
                  <a:pt x="9189" y="8030"/>
                </a:lnTo>
                <a:lnTo>
                  <a:pt x="7744" y="8030"/>
                </a:lnTo>
                <a:lnTo>
                  <a:pt x="7851" y="6835"/>
                </a:lnTo>
                <a:close/>
                <a:moveTo>
                  <a:pt x="5460" y="1"/>
                </a:moveTo>
                <a:cubicBezTo>
                  <a:pt x="5211" y="1"/>
                  <a:pt x="4979" y="90"/>
                  <a:pt x="4800" y="286"/>
                </a:cubicBezTo>
                <a:lnTo>
                  <a:pt x="2516" y="2570"/>
                </a:lnTo>
                <a:lnTo>
                  <a:pt x="2498" y="2588"/>
                </a:lnTo>
                <a:lnTo>
                  <a:pt x="0" y="2588"/>
                </a:lnTo>
                <a:lnTo>
                  <a:pt x="982" y="8387"/>
                </a:lnTo>
                <a:cubicBezTo>
                  <a:pt x="1035" y="8637"/>
                  <a:pt x="1249" y="8833"/>
                  <a:pt x="1499" y="8833"/>
                </a:cubicBezTo>
                <a:lnTo>
                  <a:pt x="9386" y="8833"/>
                </a:lnTo>
                <a:cubicBezTo>
                  <a:pt x="9636" y="8833"/>
                  <a:pt x="9867" y="8637"/>
                  <a:pt x="9903" y="8387"/>
                </a:cubicBezTo>
                <a:lnTo>
                  <a:pt x="10920" y="2588"/>
                </a:lnTo>
                <a:lnTo>
                  <a:pt x="8422" y="2588"/>
                </a:lnTo>
                <a:lnTo>
                  <a:pt x="6121" y="286"/>
                </a:lnTo>
                <a:cubicBezTo>
                  <a:pt x="5960" y="108"/>
                  <a:pt x="5710" y="1"/>
                  <a:pt x="5460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831;p26">
            <a:extLst>
              <a:ext uri="{FF2B5EF4-FFF2-40B4-BE49-F238E27FC236}">
                <a16:creationId xmlns:a16="http://schemas.microsoft.com/office/drawing/2014/main" id="{61FCE4B7-428A-B49B-192C-7FB03C8BE6DD}"/>
              </a:ext>
            </a:extLst>
          </p:cNvPr>
          <p:cNvSpPr/>
          <p:nvPr/>
        </p:nvSpPr>
        <p:spPr>
          <a:xfrm>
            <a:off x="6534795" y="3824849"/>
            <a:ext cx="654809" cy="708468"/>
          </a:xfrm>
          <a:custGeom>
            <a:avLst/>
            <a:gdLst/>
            <a:ahLst/>
            <a:cxnLst/>
            <a:rect l="l" t="t" r="r" b="b"/>
            <a:pathLst>
              <a:path w="9422" h="9886" extrusionOk="0">
                <a:moveTo>
                  <a:pt x="2927" y="2730"/>
                </a:moveTo>
                <a:cubicBezTo>
                  <a:pt x="3070" y="2837"/>
                  <a:pt x="3195" y="2998"/>
                  <a:pt x="3195" y="3194"/>
                </a:cubicBezTo>
                <a:cubicBezTo>
                  <a:pt x="3195" y="3497"/>
                  <a:pt x="2963" y="3729"/>
                  <a:pt x="2659" y="3729"/>
                </a:cubicBezTo>
                <a:cubicBezTo>
                  <a:pt x="2374" y="3729"/>
                  <a:pt x="2124" y="3497"/>
                  <a:pt x="2124" y="3194"/>
                </a:cubicBezTo>
                <a:cubicBezTo>
                  <a:pt x="2124" y="3016"/>
                  <a:pt x="2231" y="2837"/>
                  <a:pt x="2392" y="2748"/>
                </a:cubicBezTo>
                <a:cubicBezTo>
                  <a:pt x="2392" y="2837"/>
                  <a:pt x="2392" y="2944"/>
                  <a:pt x="2392" y="3069"/>
                </a:cubicBezTo>
                <a:cubicBezTo>
                  <a:pt x="2392" y="3212"/>
                  <a:pt x="2517" y="3319"/>
                  <a:pt x="2659" y="3319"/>
                </a:cubicBezTo>
                <a:cubicBezTo>
                  <a:pt x="2802" y="3319"/>
                  <a:pt x="2927" y="3212"/>
                  <a:pt x="2927" y="3069"/>
                </a:cubicBezTo>
                <a:cubicBezTo>
                  <a:pt x="2927" y="2944"/>
                  <a:pt x="2927" y="2837"/>
                  <a:pt x="2927" y="2730"/>
                </a:cubicBezTo>
                <a:close/>
                <a:moveTo>
                  <a:pt x="268" y="0"/>
                </a:moveTo>
                <a:cubicBezTo>
                  <a:pt x="126" y="0"/>
                  <a:pt x="1" y="125"/>
                  <a:pt x="1" y="268"/>
                </a:cubicBezTo>
                <a:cubicBezTo>
                  <a:pt x="1" y="1517"/>
                  <a:pt x="500" y="1660"/>
                  <a:pt x="1375" y="1784"/>
                </a:cubicBezTo>
                <a:cubicBezTo>
                  <a:pt x="1500" y="1820"/>
                  <a:pt x="1660" y="1838"/>
                  <a:pt x="1821" y="1874"/>
                </a:cubicBezTo>
                <a:cubicBezTo>
                  <a:pt x="1999" y="1909"/>
                  <a:pt x="2195" y="1927"/>
                  <a:pt x="2303" y="2213"/>
                </a:cubicBezTo>
                <a:cubicBezTo>
                  <a:pt x="1892" y="2373"/>
                  <a:pt x="1607" y="2766"/>
                  <a:pt x="1607" y="3212"/>
                </a:cubicBezTo>
                <a:lnTo>
                  <a:pt x="1607" y="5638"/>
                </a:lnTo>
                <a:cubicBezTo>
                  <a:pt x="1607" y="5781"/>
                  <a:pt x="1660" y="5924"/>
                  <a:pt x="1767" y="6013"/>
                </a:cubicBezTo>
                <a:lnTo>
                  <a:pt x="5496" y="9742"/>
                </a:lnTo>
                <a:cubicBezTo>
                  <a:pt x="5586" y="9831"/>
                  <a:pt x="5728" y="9885"/>
                  <a:pt x="5853" y="9885"/>
                </a:cubicBezTo>
                <a:cubicBezTo>
                  <a:pt x="5996" y="9885"/>
                  <a:pt x="6121" y="9831"/>
                  <a:pt x="6228" y="9724"/>
                </a:cubicBezTo>
                <a:lnTo>
                  <a:pt x="9208" y="6763"/>
                </a:lnTo>
                <a:cubicBezTo>
                  <a:pt x="9422" y="6566"/>
                  <a:pt x="9422" y="6209"/>
                  <a:pt x="9225" y="6013"/>
                </a:cubicBezTo>
                <a:lnTo>
                  <a:pt x="5496" y="2302"/>
                </a:lnTo>
                <a:cubicBezTo>
                  <a:pt x="5389" y="2195"/>
                  <a:pt x="5247" y="2123"/>
                  <a:pt x="5122" y="2123"/>
                </a:cubicBezTo>
                <a:lnTo>
                  <a:pt x="2820" y="2123"/>
                </a:lnTo>
                <a:cubicBezTo>
                  <a:pt x="2677" y="1660"/>
                  <a:pt x="2392" y="1428"/>
                  <a:pt x="1928" y="1338"/>
                </a:cubicBezTo>
                <a:cubicBezTo>
                  <a:pt x="1749" y="1303"/>
                  <a:pt x="1589" y="1285"/>
                  <a:pt x="1446" y="1267"/>
                </a:cubicBezTo>
                <a:cubicBezTo>
                  <a:pt x="697" y="1160"/>
                  <a:pt x="536" y="1124"/>
                  <a:pt x="536" y="268"/>
                </a:cubicBezTo>
                <a:cubicBezTo>
                  <a:pt x="536" y="125"/>
                  <a:pt x="411" y="0"/>
                  <a:pt x="268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0" name="Google Shape;832;p26">
            <a:extLst>
              <a:ext uri="{FF2B5EF4-FFF2-40B4-BE49-F238E27FC236}">
                <a16:creationId xmlns:a16="http://schemas.microsoft.com/office/drawing/2014/main" id="{E3F55B54-7B05-9AE1-1EC4-A8707C763207}"/>
              </a:ext>
            </a:extLst>
          </p:cNvPr>
          <p:cNvGrpSpPr/>
          <p:nvPr/>
        </p:nvGrpSpPr>
        <p:grpSpPr>
          <a:xfrm>
            <a:off x="7764380" y="3816738"/>
            <a:ext cx="668431" cy="723804"/>
            <a:chOff x="5583325" y="1073450"/>
            <a:chExt cx="240450" cy="252500"/>
          </a:xfrm>
        </p:grpSpPr>
        <p:sp>
          <p:nvSpPr>
            <p:cNvPr id="91" name="Google Shape;833;p26">
              <a:extLst>
                <a:ext uri="{FF2B5EF4-FFF2-40B4-BE49-F238E27FC236}">
                  <a16:creationId xmlns:a16="http://schemas.microsoft.com/office/drawing/2014/main" id="{7E8A696A-F450-CA48-A849-922F8552F45A}"/>
                </a:ext>
              </a:extLst>
            </p:cNvPr>
            <p:cNvSpPr/>
            <p:nvPr/>
          </p:nvSpPr>
          <p:spPr>
            <a:xfrm>
              <a:off x="5613200" y="1229575"/>
              <a:ext cx="96375" cy="96375"/>
            </a:xfrm>
            <a:custGeom>
              <a:avLst/>
              <a:gdLst/>
              <a:ahLst/>
              <a:cxnLst/>
              <a:rect l="l" t="t" r="r" b="b"/>
              <a:pathLst>
                <a:path w="3855" h="3855" extrusionOk="0">
                  <a:moveTo>
                    <a:pt x="1928" y="1267"/>
                  </a:moveTo>
                  <a:cubicBezTo>
                    <a:pt x="2303" y="1267"/>
                    <a:pt x="2588" y="1553"/>
                    <a:pt x="2588" y="1927"/>
                  </a:cubicBezTo>
                  <a:cubicBezTo>
                    <a:pt x="2588" y="2302"/>
                    <a:pt x="2285" y="2588"/>
                    <a:pt x="1928" y="2588"/>
                  </a:cubicBezTo>
                  <a:cubicBezTo>
                    <a:pt x="1553" y="2588"/>
                    <a:pt x="1268" y="2302"/>
                    <a:pt x="1268" y="1927"/>
                  </a:cubicBezTo>
                  <a:cubicBezTo>
                    <a:pt x="1268" y="1553"/>
                    <a:pt x="1553" y="1267"/>
                    <a:pt x="1928" y="1267"/>
                  </a:cubicBezTo>
                  <a:close/>
                  <a:moveTo>
                    <a:pt x="1928" y="0"/>
                  </a:moveTo>
                  <a:cubicBezTo>
                    <a:pt x="857" y="0"/>
                    <a:pt x="1" y="857"/>
                    <a:pt x="1" y="1927"/>
                  </a:cubicBezTo>
                  <a:cubicBezTo>
                    <a:pt x="1" y="2998"/>
                    <a:pt x="857" y="3854"/>
                    <a:pt x="1928" y="3854"/>
                  </a:cubicBezTo>
                  <a:cubicBezTo>
                    <a:pt x="2998" y="3854"/>
                    <a:pt x="3855" y="2998"/>
                    <a:pt x="3855" y="1927"/>
                  </a:cubicBezTo>
                  <a:cubicBezTo>
                    <a:pt x="3855" y="857"/>
                    <a:pt x="2998" y="0"/>
                    <a:pt x="192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834;p26">
              <a:extLst>
                <a:ext uri="{FF2B5EF4-FFF2-40B4-BE49-F238E27FC236}">
                  <a16:creationId xmlns:a16="http://schemas.microsoft.com/office/drawing/2014/main" id="{24CC86AC-E11E-0445-2DEF-5502DCCAB687}"/>
                </a:ext>
              </a:extLst>
            </p:cNvPr>
            <p:cNvSpPr/>
            <p:nvPr/>
          </p:nvSpPr>
          <p:spPr>
            <a:xfrm>
              <a:off x="5689050" y="1144825"/>
              <a:ext cx="134725" cy="122250"/>
            </a:xfrm>
            <a:custGeom>
              <a:avLst/>
              <a:gdLst/>
              <a:ahLst/>
              <a:cxnLst/>
              <a:rect l="l" t="t" r="r" b="b"/>
              <a:pathLst>
                <a:path w="5389" h="4890" extrusionOk="0">
                  <a:moveTo>
                    <a:pt x="4050" y="0"/>
                  </a:moveTo>
                  <a:lnTo>
                    <a:pt x="0" y="1695"/>
                  </a:lnTo>
                  <a:lnTo>
                    <a:pt x="1321" y="4889"/>
                  </a:lnTo>
                  <a:lnTo>
                    <a:pt x="5389" y="3212"/>
                  </a:lnTo>
                  <a:lnTo>
                    <a:pt x="405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835;p26">
              <a:extLst>
                <a:ext uri="{FF2B5EF4-FFF2-40B4-BE49-F238E27FC236}">
                  <a16:creationId xmlns:a16="http://schemas.microsoft.com/office/drawing/2014/main" id="{72791345-4190-8CA4-1471-D1DAE863F620}"/>
                </a:ext>
              </a:extLst>
            </p:cNvPr>
            <p:cNvSpPr/>
            <p:nvPr/>
          </p:nvSpPr>
          <p:spPr>
            <a:xfrm>
              <a:off x="5583325" y="1073450"/>
              <a:ext cx="106175" cy="150350"/>
            </a:xfrm>
            <a:custGeom>
              <a:avLst/>
              <a:gdLst/>
              <a:ahLst/>
              <a:cxnLst/>
              <a:rect l="l" t="t" r="r" b="b"/>
              <a:pathLst>
                <a:path w="4247" h="6014" extrusionOk="0">
                  <a:moveTo>
                    <a:pt x="1820" y="0"/>
                  </a:moveTo>
                  <a:lnTo>
                    <a:pt x="1071" y="304"/>
                  </a:lnTo>
                  <a:cubicBezTo>
                    <a:pt x="1071" y="322"/>
                    <a:pt x="1089" y="339"/>
                    <a:pt x="1089" y="357"/>
                  </a:cubicBezTo>
                  <a:lnTo>
                    <a:pt x="1392" y="1107"/>
                  </a:lnTo>
                  <a:lnTo>
                    <a:pt x="304" y="1553"/>
                  </a:lnTo>
                  <a:cubicBezTo>
                    <a:pt x="108" y="1642"/>
                    <a:pt x="0" y="1892"/>
                    <a:pt x="90" y="2088"/>
                  </a:cubicBezTo>
                  <a:cubicBezTo>
                    <a:pt x="143" y="2249"/>
                    <a:pt x="304" y="2338"/>
                    <a:pt x="464" y="2338"/>
                  </a:cubicBezTo>
                  <a:cubicBezTo>
                    <a:pt x="518" y="2338"/>
                    <a:pt x="571" y="2320"/>
                    <a:pt x="607" y="2302"/>
                  </a:cubicBezTo>
                  <a:lnTo>
                    <a:pt x="1696" y="1856"/>
                  </a:lnTo>
                  <a:lnTo>
                    <a:pt x="3284" y="5728"/>
                  </a:lnTo>
                  <a:cubicBezTo>
                    <a:pt x="3623" y="5746"/>
                    <a:pt x="3962" y="5835"/>
                    <a:pt x="4247" y="6013"/>
                  </a:cubicBezTo>
                  <a:lnTo>
                    <a:pt x="1838" y="54"/>
                  </a:lnTo>
                  <a:cubicBezTo>
                    <a:pt x="1838" y="36"/>
                    <a:pt x="1820" y="18"/>
                    <a:pt x="182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836;p26">
              <a:extLst>
                <a:ext uri="{FF2B5EF4-FFF2-40B4-BE49-F238E27FC236}">
                  <a16:creationId xmlns:a16="http://schemas.microsoft.com/office/drawing/2014/main" id="{C9673FA4-3362-794B-2A0F-F87E68EE42E9}"/>
                </a:ext>
              </a:extLst>
            </p:cNvPr>
            <p:cNvSpPr/>
            <p:nvPr/>
          </p:nvSpPr>
          <p:spPr>
            <a:xfrm>
              <a:off x="5716250" y="1252775"/>
              <a:ext cx="88350" cy="53100"/>
            </a:xfrm>
            <a:custGeom>
              <a:avLst/>
              <a:gdLst/>
              <a:ahLst/>
              <a:cxnLst/>
              <a:rect l="l" t="t" r="r" b="b"/>
              <a:pathLst>
                <a:path w="3534" h="2124" extrusionOk="0">
                  <a:moveTo>
                    <a:pt x="3123" y="0"/>
                  </a:moveTo>
                  <a:cubicBezTo>
                    <a:pt x="3087" y="0"/>
                    <a:pt x="3016" y="0"/>
                    <a:pt x="2962" y="18"/>
                  </a:cubicBezTo>
                  <a:lnTo>
                    <a:pt x="268" y="1124"/>
                  </a:lnTo>
                  <a:cubicBezTo>
                    <a:pt x="250" y="1481"/>
                    <a:pt x="161" y="1820"/>
                    <a:pt x="1" y="2106"/>
                  </a:cubicBezTo>
                  <a:lnTo>
                    <a:pt x="1" y="2123"/>
                  </a:lnTo>
                  <a:lnTo>
                    <a:pt x="3248" y="767"/>
                  </a:lnTo>
                  <a:cubicBezTo>
                    <a:pt x="3409" y="714"/>
                    <a:pt x="3533" y="571"/>
                    <a:pt x="3533" y="393"/>
                  </a:cubicBezTo>
                  <a:cubicBezTo>
                    <a:pt x="3533" y="179"/>
                    <a:pt x="3337" y="0"/>
                    <a:pt x="312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5" name="Google Shape;837;p26">
            <a:extLst>
              <a:ext uri="{FF2B5EF4-FFF2-40B4-BE49-F238E27FC236}">
                <a16:creationId xmlns:a16="http://schemas.microsoft.com/office/drawing/2014/main" id="{7F2EB8E0-E1B5-50AB-2435-D3BE6B9925D6}"/>
              </a:ext>
            </a:extLst>
          </p:cNvPr>
          <p:cNvGrpSpPr/>
          <p:nvPr/>
        </p:nvGrpSpPr>
        <p:grpSpPr>
          <a:xfrm>
            <a:off x="8969478" y="3795186"/>
            <a:ext cx="813472" cy="620249"/>
            <a:chOff x="1502275" y="3638775"/>
            <a:chExt cx="292625" cy="216375"/>
          </a:xfrm>
        </p:grpSpPr>
        <p:sp>
          <p:nvSpPr>
            <p:cNvPr id="96" name="Google Shape;838;p26">
              <a:extLst>
                <a:ext uri="{FF2B5EF4-FFF2-40B4-BE49-F238E27FC236}">
                  <a16:creationId xmlns:a16="http://schemas.microsoft.com/office/drawing/2014/main" id="{FD1C9071-4D6F-A23C-7054-724EE113B457}"/>
                </a:ext>
              </a:extLst>
            </p:cNvPr>
            <p:cNvSpPr/>
            <p:nvPr/>
          </p:nvSpPr>
          <p:spPr>
            <a:xfrm>
              <a:off x="1502275" y="3658850"/>
              <a:ext cx="292625" cy="196300"/>
            </a:xfrm>
            <a:custGeom>
              <a:avLst/>
              <a:gdLst/>
              <a:ahLst/>
              <a:cxnLst/>
              <a:rect l="l" t="t" r="r" b="b"/>
              <a:pathLst>
                <a:path w="11705" h="7852" extrusionOk="0">
                  <a:moveTo>
                    <a:pt x="0" y="0"/>
                  </a:moveTo>
                  <a:lnTo>
                    <a:pt x="0" y="7441"/>
                  </a:lnTo>
                  <a:lnTo>
                    <a:pt x="4657" y="7441"/>
                  </a:lnTo>
                  <a:cubicBezTo>
                    <a:pt x="4657" y="7673"/>
                    <a:pt x="4835" y="7851"/>
                    <a:pt x="5050" y="7851"/>
                  </a:cubicBezTo>
                  <a:lnTo>
                    <a:pt x="6655" y="7851"/>
                  </a:lnTo>
                  <a:cubicBezTo>
                    <a:pt x="6887" y="7851"/>
                    <a:pt x="7048" y="7673"/>
                    <a:pt x="7048" y="7441"/>
                  </a:cubicBezTo>
                  <a:lnTo>
                    <a:pt x="11705" y="7441"/>
                  </a:lnTo>
                  <a:lnTo>
                    <a:pt x="11705" y="0"/>
                  </a:lnTo>
                  <a:lnTo>
                    <a:pt x="10902" y="0"/>
                  </a:lnTo>
                  <a:lnTo>
                    <a:pt x="10902" y="6513"/>
                  </a:lnTo>
                  <a:lnTo>
                    <a:pt x="785" y="6513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839;p26">
              <a:extLst>
                <a:ext uri="{FF2B5EF4-FFF2-40B4-BE49-F238E27FC236}">
                  <a16:creationId xmlns:a16="http://schemas.microsoft.com/office/drawing/2014/main" id="{4EC043EA-8EAD-EAD4-37AD-56EAB9A10F0F}"/>
                </a:ext>
              </a:extLst>
            </p:cNvPr>
            <p:cNvSpPr/>
            <p:nvPr/>
          </p:nvSpPr>
          <p:spPr>
            <a:xfrm>
              <a:off x="1535275" y="3638775"/>
              <a:ext cx="226625" cy="169525"/>
            </a:xfrm>
            <a:custGeom>
              <a:avLst/>
              <a:gdLst/>
              <a:ahLst/>
              <a:cxnLst/>
              <a:rect l="l" t="t" r="r" b="b"/>
              <a:pathLst>
                <a:path w="9065" h="6781" extrusionOk="0">
                  <a:moveTo>
                    <a:pt x="4265" y="803"/>
                  </a:moveTo>
                  <a:lnTo>
                    <a:pt x="4265" y="5978"/>
                  </a:lnTo>
                  <a:lnTo>
                    <a:pt x="803" y="5978"/>
                  </a:lnTo>
                  <a:lnTo>
                    <a:pt x="803" y="803"/>
                  </a:lnTo>
                  <a:close/>
                  <a:moveTo>
                    <a:pt x="8262" y="803"/>
                  </a:moveTo>
                  <a:lnTo>
                    <a:pt x="8262" y="5978"/>
                  </a:lnTo>
                  <a:lnTo>
                    <a:pt x="4800" y="5978"/>
                  </a:lnTo>
                  <a:lnTo>
                    <a:pt x="4800" y="803"/>
                  </a:lnTo>
                  <a:close/>
                  <a:moveTo>
                    <a:pt x="0" y="0"/>
                  </a:moveTo>
                  <a:lnTo>
                    <a:pt x="0" y="6781"/>
                  </a:lnTo>
                  <a:lnTo>
                    <a:pt x="9064" y="6781"/>
                  </a:lnTo>
                  <a:lnTo>
                    <a:pt x="906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840;p26">
              <a:extLst>
                <a:ext uri="{FF2B5EF4-FFF2-40B4-BE49-F238E27FC236}">
                  <a16:creationId xmlns:a16="http://schemas.microsoft.com/office/drawing/2014/main" id="{F7B45B81-C501-0C03-72E0-5D8A0C125BAA}"/>
                </a:ext>
              </a:extLst>
            </p:cNvPr>
            <p:cNvSpPr/>
            <p:nvPr/>
          </p:nvSpPr>
          <p:spPr>
            <a:xfrm>
              <a:off x="1675350" y="3691850"/>
              <a:ext cx="46400" cy="10300"/>
            </a:xfrm>
            <a:custGeom>
              <a:avLst/>
              <a:gdLst/>
              <a:ahLst/>
              <a:cxnLst/>
              <a:rect l="l" t="t" r="r" b="b"/>
              <a:pathLst>
                <a:path w="1856" h="412" extrusionOk="0">
                  <a:moveTo>
                    <a:pt x="0" y="1"/>
                  </a:moveTo>
                  <a:lnTo>
                    <a:pt x="0" y="411"/>
                  </a:lnTo>
                  <a:lnTo>
                    <a:pt x="1856" y="411"/>
                  </a:lnTo>
                  <a:lnTo>
                    <a:pt x="1856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841;p26">
              <a:extLst>
                <a:ext uri="{FF2B5EF4-FFF2-40B4-BE49-F238E27FC236}">
                  <a16:creationId xmlns:a16="http://schemas.microsoft.com/office/drawing/2014/main" id="{14EBBF99-D1A5-FB8F-C1FA-91D323CF180B}"/>
                </a:ext>
              </a:extLst>
            </p:cNvPr>
            <p:cNvSpPr/>
            <p:nvPr/>
          </p:nvSpPr>
          <p:spPr>
            <a:xfrm>
              <a:off x="1675350" y="3711925"/>
              <a:ext cx="46400" cy="9850"/>
            </a:xfrm>
            <a:custGeom>
              <a:avLst/>
              <a:gdLst/>
              <a:ahLst/>
              <a:cxnLst/>
              <a:rect l="l" t="t" r="r" b="b"/>
              <a:pathLst>
                <a:path w="1856" h="394" extrusionOk="0">
                  <a:moveTo>
                    <a:pt x="0" y="1"/>
                  </a:moveTo>
                  <a:lnTo>
                    <a:pt x="0" y="393"/>
                  </a:lnTo>
                  <a:lnTo>
                    <a:pt x="1856" y="393"/>
                  </a:lnTo>
                  <a:lnTo>
                    <a:pt x="1856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842;p26">
              <a:extLst>
                <a:ext uri="{FF2B5EF4-FFF2-40B4-BE49-F238E27FC236}">
                  <a16:creationId xmlns:a16="http://schemas.microsoft.com/office/drawing/2014/main" id="{30F9D7F1-A07A-7C28-7892-32E8A8E3E8B5}"/>
                </a:ext>
              </a:extLst>
            </p:cNvPr>
            <p:cNvSpPr/>
            <p:nvPr/>
          </p:nvSpPr>
          <p:spPr>
            <a:xfrm>
              <a:off x="1675350" y="3732000"/>
              <a:ext cx="32125" cy="9825"/>
            </a:xfrm>
            <a:custGeom>
              <a:avLst/>
              <a:gdLst/>
              <a:ahLst/>
              <a:cxnLst/>
              <a:rect l="l" t="t" r="r" b="b"/>
              <a:pathLst>
                <a:path w="1285" h="393" extrusionOk="0">
                  <a:moveTo>
                    <a:pt x="0" y="0"/>
                  </a:moveTo>
                  <a:lnTo>
                    <a:pt x="0" y="393"/>
                  </a:lnTo>
                  <a:lnTo>
                    <a:pt x="1285" y="393"/>
                  </a:lnTo>
                  <a:lnTo>
                    <a:pt x="128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1" name="Google Shape;843;p26">
            <a:extLst>
              <a:ext uri="{FF2B5EF4-FFF2-40B4-BE49-F238E27FC236}">
                <a16:creationId xmlns:a16="http://schemas.microsoft.com/office/drawing/2014/main" id="{5CDCF89F-0973-4CDA-E3B8-BF19D82666C1}"/>
              </a:ext>
            </a:extLst>
          </p:cNvPr>
          <p:cNvGrpSpPr/>
          <p:nvPr/>
        </p:nvGrpSpPr>
        <p:grpSpPr>
          <a:xfrm>
            <a:off x="10293130" y="3678451"/>
            <a:ext cx="745295" cy="762145"/>
            <a:chOff x="3171000" y="4021950"/>
            <a:chExt cx="268100" cy="265875"/>
          </a:xfrm>
        </p:grpSpPr>
        <p:sp>
          <p:nvSpPr>
            <p:cNvPr id="102" name="Google Shape;844;p26">
              <a:extLst>
                <a:ext uri="{FF2B5EF4-FFF2-40B4-BE49-F238E27FC236}">
                  <a16:creationId xmlns:a16="http://schemas.microsoft.com/office/drawing/2014/main" id="{2967AB30-8DC3-9F7D-3536-196A385CA040}"/>
                </a:ext>
              </a:extLst>
            </p:cNvPr>
            <p:cNvSpPr/>
            <p:nvPr/>
          </p:nvSpPr>
          <p:spPr>
            <a:xfrm>
              <a:off x="3171000" y="4058525"/>
              <a:ext cx="230200" cy="229300"/>
            </a:xfrm>
            <a:custGeom>
              <a:avLst/>
              <a:gdLst/>
              <a:ahLst/>
              <a:cxnLst/>
              <a:rect l="l" t="t" r="r" b="b"/>
              <a:pathLst>
                <a:path w="9208" h="9172" extrusionOk="0">
                  <a:moveTo>
                    <a:pt x="1782" y="6720"/>
                  </a:moveTo>
                  <a:cubicBezTo>
                    <a:pt x="1957" y="6720"/>
                    <a:pt x="2130" y="6787"/>
                    <a:pt x="2266" y="6923"/>
                  </a:cubicBezTo>
                  <a:cubicBezTo>
                    <a:pt x="2534" y="7191"/>
                    <a:pt x="2534" y="7619"/>
                    <a:pt x="2266" y="7869"/>
                  </a:cubicBezTo>
                  <a:lnTo>
                    <a:pt x="1142" y="8244"/>
                  </a:lnTo>
                  <a:lnTo>
                    <a:pt x="928" y="8047"/>
                  </a:lnTo>
                  <a:lnTo>
                    <a:pt x="1303" y="6905"/>
                  </a:lnTo>
                  <a:cubicBezTo>
                    <a:pt x="1443" y="6783"/>
                    <a:pt x="1614" y="6720"/>
                    <a:pt x="1782" y="6720"/>
                  </a:cubicBezTo>
                  <a:close/>
                  <a:moveTo>
                    <a:pt x="7494" y="0"/>
                  </a:moveTo>
                  <a:lnTo>
                    <a:pt x="839" y="6656"/>
                  </a:lnTo>
                  <a:lnTo>
                    <a:pt x="0" y="9171"/>
                  </a:lnTo>
                  <a:lnTo>
                    <a:pt x="2552" y="8333"/>
                  </a:lnTo>
                  <a:lnTo>
                    <a:pt x="9207" y="1695"/>
                  </a:lnTo>
                  <a:lnTo>
                    <a:pt x="749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845;p26">
              <a:extLst>
                <a:ext uri="{FF2B5EF4-FFF2-40B4-BE49-F238E27FC236}">
                  <a16:creationId xmlns:a16="http://schemas.microsoft.com/office/drawing/2014/main" id="{88A78FB7-606C-1090-B978-A5F5E62B2C71}"/>
                </a:ext>
              </a:extLst>
            </p:cNvPr>
            <p:cNvSpPr/>
            <p:nvPr/>
          </p:nvSpPr>
          <p:spPr>
            <a:xfrm>
              <a:off x="3367725" y="4021950"/>
              <a:ext cx="71375" cy="69150"/>
            </a:xfrm>
            <a:custGeom>
              <a:avLst/>
              <a:gdLst/>
              <a:ahLst/>
              <a:cxnLst/>
              <a:rect l="l" t="t" r="r" b="b"/>
              <a:pathLst>
                <a:path w="2855" h="2766" extrusionOk="0">
                  <a:moveTo>
                    <a:pt x="1320" y="0"/>
                  </a:moveTo>
                  <a:cubicBezTo>
                    <a:pt x="1187" y="0"/>
                    <a:pt x="1053" y="54"/>
                    <a:pt x="946" y="161"/>
                  </a:cubicBezTo>
                  <a:lnTo>
                    <a:pt x="0" y="1089"/>
                  </a:lnTo>
                  <a:lnTo>
                    <a:pt x="1695" y="2766"/>
                  </a:lnTo>
                  <a:lnTo>
                    <a:pt x="2623" y="1838"/>
                  </a:lnTo>
                  <a:cubicBezTo>
                    <a:pt x="2855" y="1642"/>
                    <a:pt x="2855" y="1303"/>
                    <a:pt x="2641" y="1106"/>
                  </a:cubicBezTo>
                  <a:lnTo>
                    <a:pt x="1695" y="161"/>
                  </a:lnTo>
                  <a:cubicBezTo>
                    <a:pt x="1588" y="54"/>
                    <a:pt x="1454" y="0"/>
                    <a:pt x="132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5" name="Google Shape;867;p26">
            <a:extLst>
              <a:ext uri="{FF2B5EF4-FFF2-40B4-BE49-F238E27FC236}">
                <a16:creationId xmlns:a16="http://schemas.microsoft.com/office/drawing/2014/main" id="{EE9FE71E-1A46-3A52-69F9-633DBA80E241}"/>
              </a:ext>
            </a:extLst>
          </p:cNvPr>
          <p:cNvGrpSpPr/>
          <p:nvPr/>
        </p:nvGrpSpPr>
        <p:grpSpPr>
          <a:xfrm>
            <a:off x="1145841" y="5138874"/>
            <a:ext cx="518385" cy="806935"/>
            <a:chOff x="2717350" y="3603525"/>
            <a:chExt cx="186475" cy="281500"/>
          </a:xfrm>
        </p:grpSpPr>
        <p:sp>
          <p:nvSpPr>
            <p:cNvPr id="126" name="Google Shape;868;p26">
              <a:extLst>
                <a:ext uri="{FF2B5EF4-FFF2-40B4-BE49-F238E27FC236}">
                  <a16:creationId xmlns:a16="http://schemas.microsoft.com/office/drawing/2014/main" id="{925F88A0-AD38-6C73-1878-F35EE173DA58}"/>
                </a:ext>
              </a:extLst>
            </p:cNvPr>
            <p:cNvSpPr/>
            <p:nvPr/>
          </p:nvSpPr>
          <p:spPr>
            <a:xfrm>
              <a:off x="2741875" y="3786425"/>
              <a:ext cx="60250" cy="35250"/>
            </a:xfrm>
            <a:custGeom>
              <a:avLst/>
              <a:gdLst/>
              <a:ahLst/>
              <a:cxnLst/>
              <a:rect l="l" t="t" r="r" b="b"/>
              <a:pathLst>
                <a:path w="2410" h="1410" extrusionOk="0">
                  <a:moveTo>
                    <a:pt x="197" y="0"/>
                  </a:moveTo>
                  <a:lnTo>
                    <a:pt x="1" y="500"/>
                  </a:lnTo>
                  <a:lnTo>
                    <a:pt x="2213" y="1410"/>
                  </a:lnTo>
                  <a:lnTo>
                    <a:pt x="2410" y="910"/>
                  </a:lnTo>
                  <a:lnTo>
                    <a:pt x="19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869;p26">
              <a:extLst>
                <a:ext uri="{FF2B5EF4-FFF2-40B4-BE49-F238E27FC236}">
                  <a16:creationId xmlns:a16="http://schemas.microsoft.com/office/drawing/2014/main" id="{67980279-C487-EFB1-B351-81D7AC6179AE}"/>
                </a:ext>
              </a:extLst>
            </p:cNvPr>
            <p:cNvSpPr/>
            <p:nvPr/>
          </p:nvSpPr>
          <p:spPr>
            <a:xfrm>
              <a:off x="2820400" y="3718625"/>
              <a:ext cx="26775" cy="26775"/>
            </a:xfrm>
            <a:custGeom>
              <a:avLst/>
              <a:gdLst/>
              <a:ahLst/>
              <a:cxnLst/>
              <a:rect l="l" t="t" r="r" b="b"/>
              <a:pathLst>
                <a:path w="1071" h="1071" extrusionOk="0">
                  <a:moveTo>
                    <a:pt x="535" y="0"/>
                  </a:moveTo>
                  <a:cubicBezTo>
                    <a:pt x="250" y="0"/>
                    <a:pt x="0" y="250"/>
                    <a:pt x="0" y="535"/>
                  </a:cubicBezTo>
                  <a:cubicBezTo>
                    <a:pt x="0" y="839"/>
                    <a:pt x="250" y="1071"/>
                    <a:pt x="535" y="1071"/>
                  </a:cubicBezTo>
                  <a:cubicBezTo>
                    <a:pt x="839" y="1071"/>
                    <a:pt x="1071" y="839"/>
                    <a:pt x="1071" y="535"/>
                  </a:cubicBezTo>
                  <a:cubicBezTo>
                    <a:pt x="1071" y="250"/>
                    <a:pt x="839" y="0"/>
                    <a:pt x="53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870;p26">
              <a:extLst>
                <a:ext uri="{FF2B5EF4-FFF2-40B4-BE49-F238E27FC236}">
                  <a16:creationId xmlns:a16="http://schemas.microsoft.com/office/drawing/2014/main" id="{D183007A-8749-C637-7352-692295913AE6}"/>
                </a:ext>
              </a:extLst>
            </p:cNvPr>
            <p:cNvSpPr/>
            <p:nvPr/>
          </p:nvSpPr>
          <p:spPr>
            <a:xfrm>
              <a:off x="2820400" y="3718625"/>
              <a:ext cx="26775" cy="26775"/>
            </a:xfrm>
            <a:custGeom>
              <a:avLst/>
              <a:gdLst/>
              <a:ahLst/>
              <a:cxnLst/>
              <a:rect l="l" t="t" r="r" b="b"/>
              <a:pathLst>
                <a:path w="1071" h="1071" extrusionOk="0">
                  <a:moveTo>
                    <a:pt x="535" y="0"/>
                  </a:moveTo>
                  <a:cubicBezTo>
                    <a:pt x="250" y="0"/>
                    <a:pt x="0" y="250"/>
                    <a:pt x="0" y="535"/>
                  </a:cubicBezTo>
                  <a:cubicBezTo>
                    <a:pt x="0" y="839"/>
                    <a:pt x="250" y="1071"/>
                    <a:pt x="535" y="1071"/>
                  </a:cubicBezTo>
                  <a:cubicBezTo>
                    <a:pt x="839" y="1071"/>
                    <a:pt x="1071" y="839"/>
                    <a:pt x="1071" y="535"/>
                  </a:cubicBezTo>
                  <a:cubicBezTo>
                    <a:pt x="1071" y="250"/>
                    <a:pt x="839" y="0"/>
                    <a:pt x="53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871;p26">
              <a:extLst>
                <a:ext uri="{FF2B5EF4-FFF2-40B4-BE49-F238E27FC236}">
                  <a16:creationId xmlns:a16="http://schemas.microsoft.com/office/drawing/2014/main" id="{CA99DC0E-69F5-1049-B125-7F3D19509A33}"/>
                </a:ext>
              </a:extLst>
            </p:cNvPr>
            <p:cNvSpPr/>
            <p:nvPr/>
          </p:nvSpPr>
          <p:spPr>
            <a:xfrm>
              <a:off x="2717350" y="3603525"/>
              <a:ext cx="186475" cy="281500"/>
            </a:xfrm>
            <a:custGeom>
              <a:avLst/>
              <a:gdLst/>
              <a:ahLst/>
              <a:cxnLst/>
              <a:rect l="l" t="t" r="r" b="b"/>
              <a:pathLst>
                <a:path w="7459" h="11260" extrusionOk="0">
                  <a:moveTo>
                    <a:pt x="4657" y="4337"/>
                  </a:moveTo>
                  <a:cubicBezTo>
                    <a:pt x="5103" y="4337"/>
                    <a:pt x="5460" y="4711"/>
                    <a:pt x="5460" y="5139"/>
                  </a:cubicBezTo>
                  <a:cubicBezTo>
                    <a:pt x="5460" y="5586"/>
                    <a:pt x="5103" y="5942"/>
                    <a:pt x="4657" y="5942"/>
                  </a:cubicBezTo>
                  <a:cubicBezTo>
                    <a:pt x="4229" y="5942"/>
                    <a:pt x="3854" y="5586"/>
                    <a:pt x="3854" y="5139"/>
                  </a:cubicBezTo>
                  <a:cubicBezTo>
                    <a:pt x="3854" y="4711"/>
                    <a:pt x="4229" y="4337"/>
                    <a:pt x="4657" y="4337"/>
                  </a:cubicBezTo>
                  <a:close/>
                  <a:moveTo>
                    <a:pt x="5086" y="1"/>
                  </a:moveTo>
                  <a:lnTo>
                    <a:pt x="4800" y="715"/>
                  </a:lnTo>
                  <a:lnTo>
                    <a:pt x="4425" y="554"/>
                  </a:lnTo>
                  <a:lnTo>
                    <a:pt x="2177" y="5978"/>
                  </a:lnTo>
                  <a:cubicBezTo>
                    <a:pt x="2070" y="6246"/>
                    <a:pt x="2106" y="6531"/>
                    <a:pt x="2284" y="6745"/>
                  </a:cubicBezTo>
                  <a:lnTo>
                    <a:pt x="2142" y="7102"/>
                  </a:lnTo>
                  <a:lnTo>
                    <a:pt x="2873" y="7405"/>
                  </a:lnTo>
                  <a:lnTo>
                    <a:pt x="3016" y="7066"/>
                  </a:lnTo>
                  <a:cubicBezTo>
                    <a:pt x="3301" y="7013"/>
                    <a:pt x="3533" y="6852"/>
                    <a:pt x="3658" y="6585"/>
                  </a:cubicBezTo>
                  <a:lnTo>
                    <a:pt x="3801" y="6210"/>
                  </a:lnTo>
                  <a:lnTo>
                    <a:pt x="5621" y="6210"/>
                  </a:lnTo>
                  <a:cubicBezTo>
                    <a:pt x="5692" y="6460"/>
                    <a:pt x="5728" y="6727"/>
                    <a:pt x="5728" y="6995"/>
                  </a:cubicBezTo>
                  <a:cubicBezTo>
                    <a:pt x="5728" y="8762"/>
                    <a:pt x="4301" y="10189"/>
                    <a:pt x="2534" y="10189"/>
                  </a:cubicBezTo>
                  <a:lnTo>
                    <a:pt x="0" y="10189"/>
                  </a:lnTo>
                  <a:lnTo>
                    <a:pt x="0" y="10992"/>
                  </a:lnTo>
                  <a:lnTo>
                    <a:pt x="0" y="11259"/>
                  </a:lnTo>
                  <a:lnTo>
                    <a:pt x="7459" y="11259"/>
                  </a:lnTo>
                  <a:lnTo>
                    <a:pt x="7459" y="10992"/>
                  </a:lnTo>
                  <a:lnTo>
                    <a:pt x="7459" y="10189"/>
                  </a:lnTo>
                  <a:lnTo>
                    <a:pt x="4925" y="10189"/>
                  </a:lnTo>
                  <a:cubicBezTo>
                    <a:pt x="5889" y="9457"/>
                    <a:pt x="6513" y="8298"/>
                    <a:pt x="6513" y="6995"/>
                  </a:cubicBezTo>
                  <a:cubicBezTo>
                    <a:pt x="6513" y="5657"/>
                    <a:pt x="5853" y="4461"/>
                    <a:pt x="4818" y="3748"/>
                  </a:cubicBezTo>
                  <a:lnTo>
                    <a:pt x="5889" y="1161"/>
                  </a:lnTo>
                  <a:lnTo>
                    <a:pt x="5532" y="1018"/>
                  </a:lnTo>
                  <a:lnTo>
                    <a:pt x="5817" y="286"/>
                  </a:lnTo>
                  <a:lnTo>
                    <a:pt x="5086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1" name="Google Shape;873;p26">
            <a:extLst>
              <a:ext uri="{FF2B5EF4-FFF2-40B4-BE49-F238E27FC236}">
                <a16:creationId xmlns:a16="http://schemas.microsoft.com/office/drawing/2014/main" id="{16F35E0B-5F8F-E0D5-48EC-9B0DC25F09C8}"/>
              </a:ext>
            </a:extLst>
          </p:cNvPr>
          <p:cNvGrpSpPr/>
          <p:nvPr/>
        </p:nvGrpSpPr>
        <p:grpSpPr>
          <a:xfrm>
            <a:off x="2411593" y="5160623"/>
            <a:ext cx="698245" cy="763434"/>
            <a:chOff x="3927075" y="3612900"/>
            <a:chExt cx="251175" cy="266325"/>
          </a:xfrm>
        </p:grpSpPr>
        <p:sp>
          <p:nvSpPr>
            <p:cNvPr id="132" name="Google Shape;874;p26">
              <a:extLst>
                <a:ext uri="{FF2B5EF4-FFF2-40B4-BE49-F238E27FC236}">
                  <a16:creationId xmlns:a16="http://schemas.microsoft.com/office/drawing/2014/main" id="{6410F3ED-D64F-3938-D29F-8B1D358CEF0B}"/>
                </a:ext>
              </a:extLst>
            </p:cNvPr>
            <p:cNvSpPr/>
            <p:nvPr/>
          </p:nvSpPr>
          <p:spPr>
            <a:xfrm>
              <a:off x="4031450" y="3726200"/>
              <a:ext cx="40175" cy="39725"/>
            </a:xfrm>
            <a:custGeom>
              <a:avLst/>
              <a:gdLst/>
              <a:ahLst/>
              <a:cxnLst/>
              <a:rect l="l" t="t" r="r" b="b"/>
              <a:pathLst>
                <a:path w="1607" h="1589" extrusionOk="0">
                  <a:moveTo>
                    <a:pt x="804" y="1"/>
                  </a:moveTo>
                  <a:cubicBezTo>
                    <a:pt x="358" y="1"/>
                    <a:pt x="1" y="357"/>
                    <a:pt x="1" y="786"/>
                  </a:cubicBezTo>
                  <a:cubicBezTo>
                    <a:pt x="1" y="1232"/>
                    <a:pt x="358" y="1589"/>
                    <a:pt x="804" y="1589"/>
                  </a:cubicBezTo>
                  <a:cubicBezTo>
                    <a:pt x="1250" y="1589"/>
                    <a:pt x="1607" y="1232"/>
                    <a:pt x="1607" y="786"/>
                  </a:cubicBezTo>
                  <a:cubicBezTo>
                    <a:pt x="1607" y="357"/>
                    <a:pt x="1250" y="1"/>
                    <a:pt x="80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875;p26">
              <a:extLst>
                <a:ext uri="{FF2B5EF4-FFF2-40B4-BE49-F238E27FC236}">
                  <a16:creationId xmlns:a16="http://schemas.microsoft.com/office/drawing/2014/main" id="{291B9AF1-4F80-FFF3-B217-AF4E42540A44}"/>
                </a:ext>
              </a:extLst>
            </p:cNvPr>
            <p:cNvSpPr/>
            <p:nvPr/>
          </p:nvSpPr>
          <p:spPr>
            <a:xfrm>
              <a:off x="3927075" y="3612900"/>
              <a:ext cx="251175" cy="266325"/>
            </a:xfrm>
            <a:custGeom>
              <a:avLst/>
              <a:gdLst/>
              <a:ahLst/>
              <a:cxnLst/>
              <a:rect l="l" t="t" r="r" b="b"/>
              <a:pathLst>
                <a:path w="10047" h="10653" extrusionOk="0">
                  <a:moveTo>
                    <a:pt x="4979" y="536"/>
                  </a:moveTo>
                  <a:cubicBezTo>
                    <a:pt x="5389" y="536"/>
                    <a:pt x="5889" y="1249"/>
                    <a:pt x="6228" y="2463"/>
                  </a:cubicBezTo>
                  <a:cubicBezTo>
                    <a:pt x="5853" y="2606"/>
                    <a:pt x="5425" y="2766"/>
                    <a:pt x="5014" y="2945"/>
                  </a:cubicBezTo>
                  <a:cubicBezTo>
                    <a:pt x="4586" y="2748"/>
                    <a:pt x="4158" y="2570"/>
                    <a:pt x="3748" y="2445"/>
                  </a:cubicBezTo>
                  <a:cubicBezTo>
                    <a:pt x="4069" y="1232"/>
                    <a:pt x="4586" y="536"/>
                    <a:pt x="4979" y="536"/>
                  </a:cubicBezTo>
                  <a:close/>
                  <a:moveTo>
                    <a:pt x="6353" y="2980"/>
                  </a:moveTo>
                  <a:cubicBezTo>
                    <a:pt x="6406" y="3230"/>
                    <a:pt x="6442" y="3480"/>
                    <a:pt x="6478" y="3747"/>
                  </a:cubicBezTo>
                  <a:cubicBezTo>
                    <a:pt x="6335" y="3658"/>
                    <a:pt x="6210" y="3569"/>
                    <a:pt x="6049" y="3480"/>
                  </a:cubicBezTo>
                  <a:cubicBezTo>
                    <a:pt x="5907" y="3408"/>
                    <a:pt x="5782" y="3337"/>
                    <a:pt x="5639" y="3248"/>
                  </a:cubicBezTo>
                  <a:cubicBezTo>
                    <a:pt x="5871" y="3141"/>
                    <a:pt x="6121" y="3069"/>
                    <a:pt x="6353" y="2980"/>
                  </a:cubicBezTo>
                  <a:close/>
                  <a:moveTo>
                    <a:pt x="3605" y="2962"/>
                  </a:moveTo>
                  <a:cubicBezTo>
                    <a:pt x="3855" y="3034"/>
                    <a:pt x="4122" y="3141"/>
                    <a:pt x="4390" y="3248"/>
                  </a:cubicBezTo>
                  <a:cubicBezTo>
                    <a:pt x="4265" y="3319"/>
                    <a:pt x="4122" y="3391"/>
                    <a:pt x="3980" y="3480"/>
                  </a:cubicBezTo>
                  <a:cubicBezTo>
                    <a:pt x="3819" y="3587"/>
                    <a:pt x="3658" y="3694"/>
                    <a:pt x="3480" y="3801"/>
                  </a:cubicBezTo>
                  <a:cubicBezTo>
                    <a:pt x="3516" y="3498"/>
                    <a:pt x="3551" y="3230"/>
                    <a:pt x="3605" y="2962"/>
                  </a:cubicBezTo>
                  <a:close/>
                  <a:moveTo>
                    <a:pt x="1785" y="2623"/>
                  </a:moveTo>
                  <a:cubicBezTo>
                    <a:pt x="2178" y="2623"/>
                    <a:pt x="2606" y="2695"/>
                    <a:pt x="3087" y="2820"/>
                  </a:cubicBezTo>
                  <a:cubicBezTo>
                    <a:pt x="2998" y="3230"/>
                    <a:pt x="2927" y="3712"/>
                    <a:pt x="2891" y="4194"/>
                  </a:cubicBezTo>
                  <a:cubicBezTo>
                    <a:pt x="2517" y="4461"/>
                    <a:pt x="2178" y="4711"/>
                    <a:pt x="1892" y="4996"/>
                  </a:cubicBezTo>
                  <a:cubicBezTo>
                    <a:pt x="1000" y="4086"/>
                    <a:pt x="625" y="3284"/>
                    <a:pt x="821" y="2927"/>
                  </a:cubicBezTo>
                  <a:cubicBezTo>
                    <a:pt x="946" y="2730"/>
                    <a:pt x="1285" y="2623"/>
                    <a:pt x="1785" y="2623"/>
                  </a:cubicBezTo>
                  <a:close/>
                  <a:moveTo>
                    <a:pt x="8244" y="2623"/>
                  </a:moveTo>
                  <a:cubicBezTo>
                    <a:pt x="8726" y="2623"/>
                    <a:pt x="9083" y="2748"/>
                    <a:pt x="9208" y="2927"/>
                  </a:cubicBezTo>
                  <a:cubicBezTo>
                    <a:pt x="9404" y="3284"/>
                    <a:pt x="9047" y="4086"/>
                    <a:pt x="8137" y="4996"/>
                  </a:cubicBezTo>
                  <a:cubicBezTo>
                    <a:pt x="7816" y="4693"/>
                    <a:pt x="7459" y="4408"/>
                    <a:pt x="7049" y="4122"/>
                  </a:cubicBezTo>
                  <a:cubicBezTo>
                    <a:pt x="7013" y="3676"/>
                    <a:pt x="6941" y="3230"/>
                    <a:pt x="6852" y="2837"/>
                  </a:cubicBezTo>
                  <a:cubicBezTo>
                    <a:pt x="7352" y="2695"/>
                    <a:pt x="7851" y="2623"/>
                    <a:pt x="8244" y="2623"/>
                  </a:cubicBezTo>
                  <a:close/>
                  <a:moveTo>
                    <a:pt x="2856" y="4872"/>
                  </a:moveTo>
                  <a:cubicBezTo>
                    <a:pt x="2856" y="5032"/>
                    <a:pt x="2856" y="5175"/>
                    <a:pt x="2856" y="5318"/>
                  </a:cubicBezTo>
                  <a:cubicBezTo>
                    <a:pt x="2856" y="5496"/>
                    <a:pt x="2856" y="5674"/>
                    <a:pt x="2856" y="5835"/>
                  </a:cubicBezTo>
                  <a:cubicBezTo>
                    <a:pt x="2659" y="5674"/>
                    <a:pt x="2463" y="5514"/>
                    <a:pt x="2285" y="5353"/>
                  </a:cubicBezTo>
                  <a:cubicBezTo>
                    <a:pt x="2463" y="5193"/>
                    <a:pt x="2659" y="5032"/>
                    <a:pt x="2856" y="4872"/>
                  </a:cubicBezTo>
                  <a:close/>
                  <a:moveTo>
                    <a:pt x="7102" y="4818"/>
                  </a:moveTo>
                  <a:cubicBezTo>
                    <a:pt x="7334" y="5014"/>
                    <a:pt x="7548" y="5193"/>
                    <a:pt x="7744" y="5371"/>
                  </a:cubicBezTo>
                  <a:cubicBezTo>
                    <a:pt x="7548" y="5550"/>
                    <a:pt x="7334" y="5728"/>
                    <a:pt x="7102" y="5906"/>
                  </a:cubicBezTo>
                  <a:cubicBezTo>
                    <a:pt x="7102" y="5710"/>
                    <a:pt x="7102" y="5532"/>
                    <a:pt x="7102" y="5335"/>
                  </a:cubicBezTo>
                  <a:cubicBezTo>
                    <a:pt x="7102" y="5157"/>
                    <a:pt x="7102" y="4979"/>
                    <a:pt x="7102" y="4818"/>
                  </a:cubicBezTo>
                  <a:close/>
                  <a:moveTo>
                    <a:pt x="5014" y="3551"/>
                  </a:moveTo>
                  <a:cubicBezTo>
                    <a:pt x="5264" y="3658"/>
                    <a:pt x="5514" y="3801"/>
                    <a:pt x="5782" y="3944"/>
                  </a:cubicBezTo>
                  <a:cubicBezTo>
                    <a:pt x="6049" y="4104"/>
                    <a:pt x="6317" y="4265"/>
                    <a:pt x="6549" y="4425"/>
                  </a:cubicBezTo>
                  <a:cubicBezTo>
                    <a:pt x="6585" y="4711"/>
                    <a:pt x="6585" y="5014"/>
                    <a:pt x="6585" y="5318"/>
                  </a:cubicBezTo>
                  <a:cubicBezTo>
                    <a:pt x="6585" y="5657"/>
                    <a:pt x="6567" y="5978"/>
                    <a:pt x="6531" y="6299"/>
                  </a:cubicBezTo>
                  <a:cubicBezTo>
                    <a:pt x="6317" y="6424"/>
                    <a:pt x="6103" y="6567"/>
                    <a:pt x="5853" y="6709"/>
                  </a:cubicBezTo>
                  <a:cubicBezTo>
                    <a:pt x="5585" y="6870"/>
                    <a:pt x="5300" y="7030"/>
                    <a:pt x="5014" y="7155"/>
                  </a:cubicBezTo>
                  <a:cubicBezTo>
                    <a:pt x="4747" y="7030"/>
                    <a:pt x="4461" y="6870"/>
                    <a:pt x="4176" y="6709"/>
                  </a:cubicBezTo>
                  <a:cubicBezTo>
                    <a:pt x="3908" y="6549"/>
                    <a:pt x="3658" y="6388"/>
                    <a:pt x="3409" y="6228"/>
                  </a:cubicBezTo>
                  <a:cubicBezTo>
                    <a:pt x="3391" y="5942"/>
                    <a:pt x="3391" y="5657"/>
                    <a:pt x="3391" y="5318"/>
                  </a:cubicBezTo>
                  <a:cubicBezTo>
                    <a:pt x="3391" y="5032"/>
                    <a:pt x="3391" y="4764"/>
                    <a:pt x="3409" y="4479"/>
                  </a:cubicBezTo>
                  <a:cubicBezTo>
                    <a:pt x="3676" y="4301"/>
                    <a:pt x="3944" y="4122"/>
                    <a:pt x="4265" y="3944"/>
                  </a:cubicBezTo>
                  <a:cubicBezTo>
                    <a:pt x="4515" y="3801"/>
                    <a:pt x="4765" y="3658"/>
                    <a:pt x="5014" y="3551"/>
                  </a:cubicBezTo>
                  <a:close/>
                  <a:moveTo>
                    <a:pt x="6478" y="6959"/>
                  </a:moveTo>
                  <a:cubicBezTo>
                    <a:pt x="6424" y="7227"/>
                    <a:pt x="6388" y="7477"/>
                    <a:pt x="6353" y="7691"/>
                  </a:cubicBezTo>
                  <a:cubicBezTo>
                    <a:pt x="6121" y="7619"/>
                    <a:pt x="5871" y="7530"/>
                    <a:pt x="5639" y="7423"/>
                  </a:cubicBezTo>
                  <a:cubicBezTo>
                    <a:pt x="5800" y="7352"/>
                    <a:pt x="5960" y="7262"/>
                    <a:pt x="6121" y="7155"/>
                  </a:cubicBezTo>
                  <a:cubicBezTo>
                    <a:pt x="6246" y="7102"/>
                    <a:pt x="6371" y="7030"/>
                    <a:pt x="6478" y="6959"/>
                  </a:cubicBezTo>
                  <a:close/>
                  <a:moveTo>
                    <a:pt x="3480" y="6906"/>
                  </a:moveTo>
                  <a:lnTo>
                    <a:pt x="3480" y="6906"/>
                  </a:lnTo>
                  <a:cubicBezTo>
                    <a:pt x="3641" y="7013"/>
                    <a:pt x="3766" y="7084"/>
                    <a:pt x="3926" y="7173"/>
                  </a:cubicBezTo>
                  <a:cubicBezTo>
                    <a:pt x="4069" y="7262"/>
                    <a:pt x="4229" y="7352"/>
                    <a:pt x="4390" y="7423"/>
                  </a:cubicBezTo>
                  <a:cubicBezTo>
                    <a:pt x="4122" y="7530"/>
                    <a:pt x="3873" y="7637"/>
                    <a:pt x="3623" y="7709"/>
                  </a:cubicBezTo>
                  <a:cubicBezTo>
                    <a:pt x="3569" y="7459"/>
                    <a:pt x="3534" y="7191"/>
                    <a:pt x="3480" y="6906"/>
                  </a:cubicBezTo>
                  <a:close/>
                  <a:moveTo>
                    <a:pt x="1910" y="5728"/>
                  </a:moveTo>
                  <a:cubicBezTo>
                    <a:pt x="2213" y="5996"/>
                    <a:pt x="2552" y="6263"/>
                    <a:pt x="2909" y="6531"/>
                  </a:cubicBezTo>
                  <a:cubicBezTo>
                    <a:pt x="2945" y="6995"/>
                    <a:pt x="3016" y="7441"/>
                    <a:pt x="3105" y="7851"/>
                  </a:cubicBezTo>
                  <a:cubicBezTo>
                    <a:pt x="2659" y="7976"/>
                    <a:pt x="2231" y="8030"/>
                    <a:pt x="1856" y="8030"/>
                  </a:cubicBezTo>
                  <a:cubicBezTo>
                    <a:pt x="1375" y="8030"/>
                    <a:pt x="1018" y="7905"/>
                    <a:pt x="911" y="7726"/>
                  </a:cubicBezTo>
                  <a:cubicBezTo>
                    <a:pt x="697" y="7387"/>
                    <a:pt x="1053" y="6602"/>
                    <a:pt x="1910" y="5728"/>
                  </a:cubicBezTo>
                  <a:close/>
                  <a:moveTo>
                    <a:pt x="8137" y="5728"/>
                  </a:moveTo>
                  <a:cubicBezTo>
                    <a:pt x="8976" y="6602"/>
                    <a:pt x="9332" y="7387"/>
                    <a:pt x="9136" y="7726"/>
                  </a:cubicBezTo>
                  <a:cubicBezTo>
                    <a:pt x="9011" y="7923"/>
                    <a:pt x="8672" y="8030"/>
                    <a:pt x="8173" y="8030"/>
                  </a:cubicBezTo>
                  <a:cubicBezTo>
                    <a:pt x="7780" y="8030"/>
                    <a:pt x="7334" y="7958"/>
                    <a:pt x="6870" y="7851"/>
                  </a:cubicBezTo>
                  <a:cubicBezTo>
                    <a:pt x="6941" y="7441"/>
                    <a:pt x="7013" y="7030"/>
                    <a:pt x="7049" y="6584"/>
                  </a:cubicBezTo>
                  <a:cubicBezTo>
                    <a:pt x="7459" y="6299"/>
                    <a:pt x="7816" y="6031"/>
                    <a:pt x="8137" y="5728"/>
                  </a:cubicBezTo>
                  <a:close/>
                  <a:moveTo>
                    <a:pt x="5014" y="7744"/>
                  </a:moveTo>
                  <a:cubicBezTo>
                    <a:pt x="5425" y="7923"/>
                    <a:pt x="5835" y="8083"/>
                    <a:pt x="6210" y="8208"/>
                  </a:cubicBezTo>
                  <a:cubicBezTo>
                    <a:pt x="5871" y="9421"/>
                    <a:pt x="5389" y="10117"/>
                    <a:pt x="4979" y="10117"/>
                  </a:cubicBezTo>
                  <a:cubicBezTo>
                    <a:pt x="4586" y="10117"/>
                    <a:pt x="4069" y="9421"/>
                    <a:pt x="3748" y="8226"/>
                  </a:cubicBezTo>
                  <a:cubicBezTo>
                    <a:pt x="4158" y="8101"/>
                    <a:pt x="4586" y="7940"/>
                    <a:pt x="5014" y="7744"/>
                  </a:cubicBezTo>
                  <a:close/>
                  <a:moveTo>
                    <a:pt x="4979" y="0"/>
                  </a:moveTo>
                  <a:cubicBezTo>
                    <a:pt x="4265" y="0"/>
                    <a:pt x="3605" y="910"/>
                    <a:pt x="3230" y="2302"/>
                  </a:cubicBezTo>
                  <a:cubicBezTo>
                    <a:pt x="2695" y="2159"/>
                    <a:pt x="2213" y="2088"/>
                    <a:pt x="1803" y="2088"/>
                  </a:cubicBezTo>
                  <a:cubicBezTo>
                    <a:pt x="1107" y="2088"/>
                    <a:pt x="590" y="2267"/>
                    <a:pt x="375" y="2659"/>
                  </a:cubicBezTo>
                  <a:cubicBezTo>
                    <a:pt x="1" y="3301"/>
                    <a:pt x="482" y="4318"/>
                    <a:pt x="1517" y="5353"/>
                  </a:cubicBezTo>
                  <a:cubicBezTo>
                    <a:pt x="536" y="6370"/>
                    <a:pt x="72" y="7352"/>
                    <a:pt x="447" y="7976"/>
                  </a:cubicBezTo>
                  <a:cubicBezTo>
                    <a:pt x="661" y="8369"/>
                    <a:pt x="1178" y="8547"/>
                    <a:pt x="1856" y="8547"/>
                  </a:cubicBezTo>
                  <a:cubicBezTo>
                    <a:pt x="2267" y="8547"/>
                    <a:pt x="2731" y="8494"/>
                    <a:pt x="3230" y="8369"/>
                  </a:cubicBezTo>
                  <a:cubicBezTo>
                    <a:pt x="3623" y="9743"/>
                    <a:pt x="4265" y="10653"/>
                    <a:pt x="4979" y="10653"/>
                  </a:cubicBezTo>
                  <a:cubicBezTo>
                    <a:pt x="5693" y="10653"/>
                    <a:pt x="6353" y="9743"/>
                    <a:pt x="6727" y="8369"/>
                  </a:cubicBezTo>
                  <a:cubicBezTo>
                    <a:pt x="7245" y="8494"/>
                    <a:pt x="7727" y="8583"/>
                    <a:pt x="8155" y="8583"/>
                  </a:cubicBezTo>
                  <a:cubicBezTo>
                    <a:pt x="8851" y="8583"/>
                    <a:pt x="9350" y="8387"/>
                    <a:pt x="9582" y="8012"/>
                  </a:cubicBezTo>
                  <a:cubicBezTo>
                    <a:pt x="9939" y="7387"/>
                    <a:pt x="9493" y="6388"/>
                    <a:pt x="8512" y="5389"/>
                  </a:cubicBezTo>
                  <a:cubicBezTo>
                    <a:pt x="9564" y="4336"/>
                    <a:pt x="10046" y="3301"/>
                    <a:pt x="9671" y="2659"/>
                  </a:cubicBezTo>
                  <a:cubicBezTo>
                    <a:pt x="9439" y="2284"/>
                    <a:pt x="8940" y="2106"/>
                    <a:pt x="8244" y="2106"/>
                  </a:cubicBezTo>
                  <a:cubicBezTo>
                    <a:pt x="7798" y="2106"/>
                    <a:pt x="7298" y="2177"/>
                    <a:pt x="6745" y="2320"/>
                  </a:cubicBezTo>
                  <a:cubicBezTo>
                    <a:pt x="6353" y="928"/>
                    <a:pt x="5710" y="0"/>
                    <a:pt x="497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4" name="Google Shape;876;p26">
            <a:extLst>
              <a:ext uri="{FF2B5EF4-FFF2-40B4-BE49-F238E27FC236}">
                <a16:creationId xmlns:a16="http://schemas.microsoft.com/office/drawing/2014/main" id="{A5DCFA6C-6E05-6684-14B0-30EC577B3325}"/>
              </a:ext>
            </a:extLst>
          </p:cNvPr>
          <p:cNvGrpSpPr/>
          <p:nvPr/>
        </p:nvGrpSpPr>
        <p:grpSpPr>
          <a:xfrm>
            <a:off x="3785804" y="5285944"/>
            <a:ext cx="706864" cy="730182"/>
            <a:chOff x="4324975" y="3617800"/>
            <a:chExt cx="254275" cy="254725"/>
          </a:xfrm>
        </p:grpSpPr>
        <p:sp>
          <p:nvSpPr>
            <p:cNvPr id="135" name="Google Shape;877;p26">
              <a:extLst>
                <a:ext uri="{FF2B5EF4-FFF2-40B4-BE49-F238E27FC236}">
                  <a16:creationId xmlns:a16="http://schemas.microsoft.com/office/drawing/2014/main" id="{FA6B47D7-E8ED-342E-1573-72A6511B8EB5}"/>
                </a:ext>
              </a:extLst>
            </p:cNvPr>
            <p:cNvSpPr/>
            <p:nvPr/>
          </p:nvSpPr>
          <p:spPr>
            <a:xfrm>
              <a:off x="4347275" y="3641900"/>
              <a:ext cx="186025" cy="230625"/>
            </a:xfrm>
            <a:custGeom>
              <a:avLst/>
              <a:gdLst/>
              <a:ahLst/>
              <a:cxnLst/>
              <a:rect l="l" t="t" r="r" b="b"/>
              <a:pathLst>
                <a:path w="7441" h="9225" extrusionOk="0">
                  <a:moveTo>
                    <a:pt x="3819" y="3747"/>
                  </a:moveTo>
                  <a:lnTo>
                    <a:pt x="3819" y="5228"/>
                  </a:lnTo>
                  <a:lnTo>
                    <a:pt x="3212" y="5228"/>
                  </a:lnTo>
                  <a:lnTo>
                    <a:pt x="3819" y="3747"/>
                  </a:lnTo>
                  <a:close/>
                  <a:moveTo>
                    <a:pt x="4354" y="3747"/>
                  </a:moveTo>
                  <a:lnTo>
                    <a:pt x="4979" y="5228"/>
                  </a:lnTo>
                  <a:lnTo>
                    <a:pt x="4354" y="5228"/>
                  </a:lnTo>
                  <a:lnTo>
                    <a:pt x="4354" y="3747"/>
                  </a:lnTo>
                  <a:close/>
                  <a:moveTo>
                    <a:pt x="6923" y="0"/>
                  </a:moveTo>
                  <a:lnTo>
                    <a:pt x="0" y="2873"/>
                  </a:lnTo>
                  <a:lnTo>
                    <a:pt x="500" y="4104"/>
                  </a:lnTo>
                  <a:lnTo>
                    <a:pt x="3623" y="2802"/>
                  </a:lnTo>
                  <a:lnTo>
                    <a:pt x="1339" y="8315"/>
                  </a:lnTo>
                  <a:cubicBezTo>
                    <a:pt x="1303" y="8458"/>
                    <a:pt x="1357" y="8618"/>
                    <a:pt x="1499" y="8672"/>
                  </a:cubicBezTo>
                  <a:cubicBezTo>
                    <a:pt x="1535" y="8690"/>
                    <a:pt x="1571" y="8690"/>
                    <a:pt x="1588" y="8690"/>
                  </a:cubicBezTo>
                  <a:cubicBezTo>
                    <a:pt x="1696" y="8690"/>
                    <a:pt x="1803" y="8618"/>
                    <a:pt x="1838" y="8529"/>
                  </a:cubicBezTo>
                  <a:lnTo>
                    <a:pt x="2980" y="5763"/>
                  </a:lnTo>
                  <a:lnTo>
                    <a:pt x="3819" y="5763"/>
                  </a:lnTo>
                  <a:lnTo>
                    <a:pt x="3819" y="8957"/>
                  </a:lnTo>
                  <a:cubicBezTo>
                    <a:pt x="3819" y="9100"/>
                    <a:pt x="3944" y="9225"/>
                    <a:pt x="4086" y="9225"/>
                  </a:cubicBezTo>
                  <a:cubicBezTo>
                    <a:pt x="4229" y="9225"/>
                    <a:pt x="4354" y="9100"/>
                    <a:pt x="4354" y="8957"/>
                  </a:cubicBezTo>
                  <a:lnTo>
                    <a:pt x="4354" y="5763"/>
                  </a:lnTo>
                  <a:lnTo>
                    <a:pt x="5193" y="5763"/>
                  </a:lnTo>
                  <a:lnTo>
                    <a:pt x="6335" y="8529"/>
                  </a:lnTo>
                  <a:cubicBezTo>
                    <a:pt x="6370" y="8636"/>
                    <a:pt x="6477" y="8690"/>
                    <a:pt x="6567" y="8690"/>
                  </a:cubicBezTo>
                  <a:cubicBezTo>
                    <a:pt x="6620" y="8690"/>
                    <a:pt x="6638" y="8690"/>
                    <a:pt x="6674" y="8672"/>
                  </a:cubicBezTo>
                  <a:cubicBezTo>
                    <a:pt x="6816" y="8618"/>
                    <a:pt x="6888" y="8458"/>
                    <a:pt x="6816" y="8315"/>
                  </a:cubicBezTo>
                  <a:lnTo>
                    <a:pt x="4425" y="2498"/>
                  </a:lnTo>
                  <a:lnTo>
                    <a:pt x="7441" y="1231"/>
                  </a:lnTo>
                  <a:lnTo>
                    <a:pt x="692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878;p26">
              <a:extLst>
                <a:ext uri="{FF2B5EF4-FFF2-40B4-BE49-F238E27FC236}">
                  <a16:creationId xmlns:a16="http://schemas.microsoft.com/office/drawing/2014/main" id="{299E528E-A418-F4D8-27D5-5506AA2E5A56}"/>
                </a:ext>
              </a:extLst>
            </p:cNvPr>
            <p:cNvSpPr/>
            <p:nvPr/>
          </p:nvSpPr>
          <p:spPr>
            <a:xfrm>
              <a:off x="4324975" y="3727975"/>
              <a:ext cx="18750" cy="17875"/>
            </a:xfrm>
            <a:custGeom>
              <a:avLst/>
              <a:gdLst/>
              <a:ahLst/>
              <a:cxnLst/>
              <a:rect l="l" t="t" r="r" b="b"/>
              <a:pathLst>
                <a:path w="750" h="715" extrusionOk="0">
                  <a:moveTo>
                    <a:pt x="536" y="1"/>
                  </a:moveTo>
                  <a:lnTo>
                    <a:pt x="0" y="233"/>
                  </a:lnTo>
                  <a:lnTo>
                    <a:pt x="197" y="715"/>
                  </a:lnTo>
                  <a:lnTo>
                    <a:pt x="750" y="500"/>
                  </a:lnTo>
                  <a:lnTo>
                    <a:pt x="536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879;p26">
              <a:extLst>
                <a:ext uri="{FF2B5EF4-FFF2-40B4-BE49-F238E27FC236}">
                  <a16:creationId xmlns:a16="http://schemas.microsoft.com/office/drawing/2014/main" id="{03DDCE09-0DD3-49A2-FEB8-17F2351AED9E}"/>
                </a:ext>
              </a:extLst>
            </p:cNvPr>
            <p:cNvSpPr/>
            <p:nvPr/>
          </p:nvSpPr>
          <p:spPr>
            <a:xfrm>
              <a:off x="4529725" y="3617800"/>
              <a:ext cx="49525" cy="55800"/>
            </a:xfrm>
            <a:custGeom>
              <a:avLst/>
              <a:gdLst/>
              <a:ahLst/>
              <a:cxnLst/>
              <a:rect l="l" t="t" r="r" b="b"/>
              <a:pathLst>
                <a:path w="1981" h="2232" extrusionOk="0">
                  <a:moveTo>
                    <a:pt x="1267" y="1"/>
                  </a:moveTo>
                  <a:lnTo>
                    <a:pt x="0" y="500"/>
                  </a:lnTo>
                  <a:lnTo>
                    <a:pt x="714" y="2231"/>
                  </a:lnTo>
                  <a:lnTo>
                    <a:pt x="1981" y="1731"/>
                  </a:lnTo>
                  <a:lnTo>
                    <a:pt x="12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8" name="Google Shape;880;p26">
            <a:extLst>
              <a:ext uri="{FF2B5EF4-FFF2-40B4-BE49-F238E27FC236}">
                <a16:creationId xmlns:a16="http://schemas.microsoft.com/office/drawing/2014/main" id="{DE0FA14B-57B0-6B7B-BEFB-6A946176FA3A}"/>
              </a:ext>
            </a:extLst>
          </p:cNvPr>
          <p:cNvGrpSpPr/>
          <p:nvPr/>
        </p:nvGrpSpPr>
        <p:grpSpPr>
          <a:xfrm>
            <a:off x="5054530" y="5424040"/>
            <a:ext cx="840855" cy="457860"/>
            <a:chOff x="4728650" y="3665975"/>
            <a:chExt cx="302475" cy="159725"/>
          </a:xfrm>
        </p:grpSpPr>
        <p:sp>
          <p:nvSpPr>
            <p:cNvPr id="139" name="Google Shape;881;p26">
              <a:extLst>
                <a:ext uri="{FF2B5EF4-FFF2-40B4-BE49-F238E27FC236}">
                  <a16:creationId xmlns:a16="http://schemas.microsoft.com/office/drawing/2014/main" id="{342D4421-664E-3B1C-18C3-2AEA0D85182A}"/>
                </a:ext>
              </a:extLst>
            </p:cNvPr>
            <p:cNvSpPr/>
            <p:nvPr/>
          </p:nvSpPr>
          <p:spPr>
            <a:xfrm>
              <a:off x="4728650" y="3665975"/>
              <a:ext cx="302475" cy="147225"/>
            </a:xfrm>
            <a:custGeom>
              <a:avLst/>
              <a:gdLst/>
              <a:ahLst/>
              <a:cxnLst/>
              <a:rect l="l" t="t" r="r" b="b"/>
              <a:pathLst>
                <a:path w="12099" h="5889" extrusionOk="0">
                  <a:moveTo>
                    <a:pt x="10403" y="1482"/>
                  </a:moveTo>
                  <a:lnTo>
                    <a:pt x="10403" y="1482"/>
                  </a:lnTo>
                  <a:cubicBezTo>
                    <a:pt x="10082" y="1696"/>
                    <a:pt x="9529" y="1963"/>
                    <a:pt x="9047" y="2231"/>
                  </a:cubicBezTo>
                  <a:cubicBezTo>
                    <a:pt x="8994" y="2088"/>
                    <a:pt x="8958" y="1963"/>
                    <a:pt x="8887" y="1821"/>
                  </a:cubicBezTo>
                  <a:cubicBezTo>
                    <a:pt x="9404" y="1678"/>
                    <a:pt x="10011" y="1535"/>
                    <a:pt x="10403" y="1482"/>
                  </a:cubicBezTo>
                  <a:close/>
                  <a:moveTo>
                    <a:pt x="2981" y="4247"/>
                  </a:moveTo>
                  <a:cubicBezTo>
                    <a:pt x="3034" y="4390"/>
                    <a:pt x="3088" y="4533"/>
                    <a:pt x="3177" y="4658"/>
                  </a:cubicBezTo>
                  <a:cubicBezTo>
                    <a:pt x="2606" y="4836"/>
                    <a:pt x="2124" y="4925"/>
                    <a:pt x="1732" y="5015"/>
                  </a:cubicBezTo>
                  <a:cubicBezTo>
                    <a:pt x="2053" y="4783"/>
                    <a:pt x="2481" y="4533"/>
                    <a:pt x="2981" y="4247"/>
                  </a:cubicBezTo>
                  <a:close/>
                  <a:moveTo>
                    <a:pt x="5996" y="1"/>
                  </a:moveTo>
                  <a:cubicBezTo>
                    <a:pt x="4230" y="1"/>
                    <a:pt x="2820" y="1446"/>
                    <a:pt x="2820" y="3195"/>
                  </a:cubicBezTo>
                  <a:cubicBezTo>
                    <a:pt x="2820" y="3284"/>
                    <a:pt x="2820" y="3355"/>
                    <a:pt x="2820" y="3427"/>
                  </a:cubicBezTo>
                  <a:cubicBezTo>
                    <a:pt x="1089" y="4354"/>
                    <a:pt x="1" y="5229"/>
                    <a:pt x="179" y="5657"/>
                  </a:cubicBezTo>
                  <a:cubicBezTo>
                    <a:pt x="251" y="5817"/>
                    <a:pt x="501" y="5889"/>
                    <a:pt x="893" y="5889"/>
                  </a:cubicBezTo>
                  <a:cubicBezTo>
                    <a:pt x="1981" y="5889"/>
                    <a:pt x="4105" y="5318"/>
                    <a:pt x="6442" y="4372"/>
                  </a:cubicBezTo>
                  <a:cubicBezTo>
                    <a:pt x="9636" y="3052"/>
                    <a:pt x="12098" y="1428"/>
                    <a:pt x="11848" y="804"/>
                  </a:cubicBezTo>
                  <a:cubicBezTo>
                    <a:pt x="11777" y="643"/>
                    <a:pt x="11456" y="625"/>
                    <a:pt x="11063" y="625"/>
                  </a:cubicBezTo>
                  <a:cubicBezTo>
                    <a:pt x="10457" y="625"/>
                    <a:pt x="9529" y="804"/>
                    <a:pt x="8423" y="1125"/>
                  </a:cubicBezTo>
                  <a:cubicBezTo>
                    <a:pt x="7834" y="447"/>
                    <a:pt x="6977" y="1"/>
                    <a:pt x="59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882;p26">
              <a:extLst>
                <a:ext uri="{FF2B5EF4-FFF2-40B4-BE49-F238E27FC236}">
                  <a16:creationId xmlns:a16="http://schemas.microsoft.com/office/drawing/2014/main" id="{5EC15D6A-8351-0876-DDBB-F076219ED95A}"/>
                </a:ext>
              </a:extLst>
            </p:cNvPr>
            <p:cNvSpPr/>
            <p:nvPr/>
          </p:nvSpPr>
          <p:spPr>
            <a:xfrm>
              <a:off x="4831700" y="3757875"/>
              <a:ext cx="125825" cy="67825"/>
            </a:xfrm>
            <a:custGeom>
              <a:avLst/>
              <a:gdLst/>
              <a:ahLst/>
              <a:cxnLst/>
              <a:rect l="l" t="t" r="r" b="b"/>
              <a:pathLst>
                <a:path w="5033" h="2713" extrusionOk="0">
                  <a:moveTo>
                    <a:pt x="5032" y="0"/>
                  </a:moveTo>
                  <a:cubicBezTo>
                    <a:pt x="4265" y="411"/>
                    <a:pt x="3426" y="803"/>
                    <a:pt x="2516" y="1178"/>
                  </a:cubicBezTo>
                  <a:cubicBezTo>
                    <a:pt x="1642" y="1535"/>
                    <a:pt x="786" y="1856"/>
                    <a:pt x="1" y="2088"/>
                  </a:cubicBezTo>
                  <a:cubicBezTo>
                    <a:pt x="536" y="2480"/>
                    <a:pt x="1178" y="2712"/>
                    <a:pt x="1874" y="2712"/>
                  </a:cubicBezTo>
                  <a:cubicBezTo>
                    <a:pt x="3480" y="2712"/>
                    <a:pt x="4800" y="1553"/>
                    <a:pt x="503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1" name="Google Shape;883;p26">
            <a:extLst>
              <a:ext uri="{FF2B5EF4-FFF2-40B4-BE49-F238E27FC236}">
                <a16:creationId xmlns:a16="http://schemas.microsoft.com/office/drawing/2014/main" id="{DA423568-598C-91A4-9D7F-C55741FEB12C}"/>
              </a:ext>
            </a:extLst>
          </p:cNvPr>
          <p:cNvGrpSpPr/>
          <p:nvPr/>
        </p:nvGrpSpPr>
        <p:grpSpPr>
          <a:xfrm>
            <a:off x="6440590" y="5333956"/>
            <a:ext cx="804786" cy="594666"/>
            <a:chOff x="5164925" y="3642775"/>
            <a:chExt cx="289500" cy="207450"/>
          </a:xfrm>
        </p:grpSpPr>
        <p:sp>
          <p:nvSpPr>
            <p:cNvPr id="142" name="Google Shape;884;p26">
              <a:extLst>
                <a:ext uri="{FF2B5EF4-FFF2-40B4-BE49-F238E27FC236}">
                  <a16:creationId xmlns:a16="http://schemas.microsoft.com/office/drawing/2014/main" id="{730D81AE-F8F5-175E-D6C5-00D654B07D8B}"/>
                </a:ext>
              </a:extLst>
            </p:cNvPr>
            <p:cNvSpPr/>
            <p:nvPr/>
          </p:nvSpPr>
          <p:spPr>
            <a:xfrm>
              <a:off x="5271975" y="3690075"/>
              <a:ext cx="79875" cy="79875"/>
            </a:xfrm>
            <a:custGeom>
              <a:avLst/>
              <a:gdLst/>
              <a:ahLst/>
              <a:cxnLst/>
              <a:rect l="l" t="t" r="r" b="b"/>
              <a:pathLst>
                <a:path w="3195" h="3195" extrusionOk="0">
                  <a:moveTo>
                    <a:pt x="1606" y="0"/>
                  </a:moveTo>
                  <a:cubicBezTo>
                    <a:pt x="714" y="0"/>
                    <a:pt x="0" y="714"/>
                    <a:pt x="0" y="1588"/>
                  </a:cubicBezTo>
                  <a:cubicBezTo>
                    <a:pt x="0" y="2480"/>
                    <a:pt x="714" y="3194"/>
                    <a:pt x="1606" y="3194"/>
                  </a:cubicBezTo>
                  <a:cubicBezTo>
                    <a:pt x="2480" y="3194"/>
                    <a:pt x="3194" y="2480"/>
                    <a:pt x="3194" y="1588"/>
                  </a:cubicBezTo>
                  <a:cubicBezTo>
                    <a:pt x="3194" y="714"/>
                    <a:pt x="2480" y="0"/>
                    <a:pt x="160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885;p26">
              <a:extLst>
                <a:ext uri="{FF2B5EF4-FFF2-40B4-BE49-F238E27FC236}">
                  <a16:creationId xmlns:a16="http://schemas.microsoft.com/office/drawing/2014/main" id="{B4F2CD71-F5DA-A255-00C9-57D9EEB3E610}"/>
                </a:ext>
              </a:extLst>
            </p:cNvPr>
            <p:cNvSpPr/>
            <p:nvPr/>
          </p:nvSpPr>
          <p:spPr>
            <a:xfrm>
              <a:off x="5368325" y="3670900"/>
              <a:ext cx="26775" cy="26325"/>
            </a:xfrm>
            <a:custGeom>
              <a:avLst/>
              <a:gdLst/>
              <a:ahLst/>
              <a:cxnLst/>
              <a:rect l="l" t="t" r="r" b="b"/>
              <a:pathLst>
                <a:path w="1071" h="1053" extrusionOk="0">
                  <a:moveTo>
                    <a:pt x="536" y="0"/>
                  </a:moveTo>
                  <a:cubicBezTo>
                    <a:pt x="250" y="0"/>
                    <a:pt x="0" y="232"/>
                    <a:pt x="0" y="535"/>
                  </a:cubicBezTo>
                  <a:cubicBezTo>
                    <a:pt x="0" y="821"/>
                    <a:pt x="250" y="1053"/>
                    <a:pt x="536" y="1053"/>
                  </a:cubicBezTo>
                  <a:cubicBezTo>
                    <a:pt x="839" y="1053"/>
                    <a:pt x="1071" y="821"/>
                    <a:pt x="1071" y="535"/>
                  </a:cubicBezTo>
                  <a:cubicBezTo>
                    <a:pt x="1071" y="232"/>
                    <a:pt x="839" y="0"/>
                    <a:pt x="53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886;p26">
              <a:extLst>
                <a:ext uri="{FF2B5EF4-FFF2-40B4-BE49-F238E27FC236}">
                  <a16:creationId xmlns:a16="http://schemas.microsoft.com/office/drawing/2014/main" id="{BC45C838-80EC-C59A-F1D3-AF78CC84E8E4}"/>
                </a:ext>
              </a:extLst>
            </p:cNvPr>
            <p:cNvSpPr/>
            <p:nvPr/>
          </p:nvSpPr>
          <p:spPr>
            <a:xfrm>
              <a:off x="5222000" y="3823900"/>
              <a:ext cx="26800" cy="26325"/>
            </a:xfrm>
            <a:custGeom>
              <a:avLst/>
              <a:gdLst/>
              <a:ahLst/>
              <a:cxnLst/>
              <a:rect l="l" t="t" r="r" b="b"/>
              <a:pathLst>
                <a:path w="1072" h="1053" extrusionOk="0">
                  <a:moveTo>
                    <a:pt x="536" y="0"/>
                  </a:moveTo>
                  <a:cubicBezTo>
                    <a:pt x="251" y="0"/>
                    <a:pt x="1" y="232"/>
                    <a:pt x="1" y="535"/>
                  </a:cubicBezTo>
                  <a:cubicBezTo>
                    <a:pt x="1" y="821"/>
                    <a:pt x="251" y="1053"/>
                    <a:pt x="536" y="1053"/>
                  </a:cubicBezTo>
                  <a:cubicBezTo>
                    <a:pt x="840" y="1053"/>
                    <a:pt x="1071" y="821"/>
                    <a:pt x="1071" y="535"/>
                  </a:cubicBezTo>
                  <a:cubicBezTo>
                    <a:pt x="1071" y="232"/>
                    <a:pt x="840" y="0"/>
                    <a:pt x="53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887;p26">
              <a:extLst>
                <a:ext uri="{FF2B5EF4-FFF2-40B4-BE49-F238E27FC236}">
                  <a16:creationId xmlns:a16="http://schemas.microsoft.com/office/drawing/2014/main" id="{52E4ABA1-0DC0-7E62-21F7-CA1E6AD57895}"/>
                </a:ext>
              </a:extLst>
            </p:cNvPr>
            <p:cNvSpPr/>
            <p:nvPr/>
          </p:nvSpPr>
          <p:spPr>
            <a:xfrm>
              <a:off x="5164925" y="3642775"/>
              <a:ext cx="289500" cy="202100"/>
            </a:xfrm>
            <a:custGeom>
              <a:avLst/>
              <a:gdLst/>
              <a:ahLst/>
              <a:cxnLst/>
              <a:rect l="l" t="t" r="r" b="b"/>
              <a:pathLst>
                <a:path w="11580" h="8084" extrusionOk="0">
                  <a:moveTo>
                    <a:pt x="8440" y="1"/>
                  </a:moveTo>
                  <a:cubicBezTo>
                    <a:pt x="7191" y="1"/>
                    <a:pt x="5763" y="393"/>
                    <a:pt x="4425" y="1143"/>
                  </a:cubicBezTo>
                  <a:cubicBezTo>
                    <a:pt x="1552" y="2695"/>
                    <a:pt x="0" y="5211"/>
                    <a:pt x="892" y="6853"/>
                  </a:cubicBezTo>
                  <a:cubicBezTo>
                    <a:pt x="1088" y="7209"/>
                    <a:pt x="1410" y="7513"/>
                    <a:pt x="1784" y="7709"/>
                  </a:cubicBezTo>
                  <a:cubicBezTo>
                    <a:pt x="1802" y="7513"/>
                    <a:pt x="1838" y="7334"/>
                    <a:pt x="1945" y="7209"/>
                  </a:cubicBezTo>
                  <a:cubicBezTo>
                    <a:pt x="1695" y="7049"/>
                    <a:pt x="1499" y="6853"/>
                    <a:pt x="1356" y="6603"/>
                  </a:cubicBezTo>
                  <a:cubicBezTo>
                    <a:pt x="625" y="5265"/>
                    <a:pt x="2159" y="2981"/>
                    <a:pt x="4693" y="1589"/>
                  </a:cubicBezTo>
                  <a:cubicBezTo>
                    <a:pt x="5959" y="911"/>
                    <a:pt x="7316" y="518"/>
                    <a:pt x="8457" y="518"/>
                  </a:cubicBezTo>
                  <a:cubicBezTo>
                    <a:pt x="9564" y="518"/>
                    <a:pt x="10367" y="857"/>
                    <a:pt x="10706" y="1482"/>
                  </a:cubicBezTo>
                  <a:cubicBezTo>
                    <a:pt x="11062" y="2124"/>
                    <a:pt x="10902" y="2981"/>
                    <a:pt x="10331" y="3891"/>
                  </a:cubicBezTo>
                  <a:cubicBezTo>
                    <a:pt x="9706" y="4872"/>
                    <a:pt x="8654" y="5782"/>
                    <a:pt x="7387" y="6496"/>
                  </a:cubicBezTo>
                  <a:cubicBezTo>
                    <a:pt x="6209" y="7138"/>
                    <a:pt x="4996" y="7513"/>
                    <a:pt x="3908" y="7566"/>
                  </a:cubicBezTo>
                  <a:cubicBezTo>
                    <a:pt x="3925" y="7620"/>
                    <a:pt x="3925" y="7691"/>
                    <a:pt x="3925" y="7780"/>
                  </a:cubicBezTo>
                  <a:cubicBezTo>
                    <a:pt x="3925" y="7870"/>
                    <a:pt x="3908" y="7977"/>
                    <a:pt x="3872" y="8084"/>
                  </a:cubicBezTo>
                  <a:cubicBezTo>
                    <a:pt x="5067" y="8048"/>
                    <a:pt x="6388" y="7655"/>
                    <a:pt x="7655" y="6960"/>
                  </a:cubicBezTo>
                  <a:cubicBezTo>
                    <a:pt x="8993" y="6228"/>
                    <a:pt x="10117" y="5247"/>
                    <a:pt x="10795" y="4194"/>
                  </a:cubicBezTo>
                  <a:cubicBezTo>
                    <a:pt x="11437" y="3106"/>
                    <a:pt x="11580" y="2053"/>
                    <a:pt x="11152" y="1250"/>
                  </a:cubicBezTo>
                  <a:cubicBezTo>
                    <a:pt x="10706" y="447"/>
                    <a:pt x="9742" y="1"/>
                    <a:pt x="844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888;p26">
              <a:extLst>
                <a:ext uri="{FF2B5EF4-FFF2-40B4-BE49-F238E27FC236}">
                  <a16:creationId xmlns:a16="http://schemas.microsoft.com/office/drawing/2014/main" id="{F9156DE9-0746-B9D9-EB07-C428218001BD}"/>
                </a:ext>
              </a:extLst>
            </p:cNvPr>
            <p:cNvSpPr/>
            <p:nvPr/>
          </p:nvSpPr>
          <p:spPr>
            <a:xfrm>
              <a:off x="5226475" y="3704350"/>
              <a:ext cx="182450" cy="104850"/>
            </a:xfrm>
            <a:custGeom>
              <a:avLst/>
              <a:gdLst/>
              <a:ahLst/>
              <a:cxnLst/>
              <a:rect l="l" t="t" r="r" b="b"/>
              <a:pathLst>
                <a:path w="7298" h="4194" extrusionOk="0">
                  <a:moveTo>
                    <a:pt x="6905" y="0"/>
                  </a:moveTo>
                  <a:cubicBezTo>
                    <a:pt x="6781" y="125"/>
                    <a:pt x="6602" y="196"/>
                    <a:pt x="6424" y="232"/>
                  </a:cubicBezTo>
                  <a:cubicBezTo>
                    <a:pt x="6638" y="1017"/>
                    <a:pt x="5746" y="2248"/>
                    <a:pt x="4336" y="3016"/>
                  </a:cubicBezTo>
                  <a:cubicBezTo>
                    <a:pt x="3569" y="3444"/>
                    <a:pt x="2748" y="3676"/>
                    <a:pt x="2070" y="3676"/>
                  </a:cubicBezTo>
                  <a:cubicBezTo>
                    <a:pt x="1410" y="3676"/>
                    <a:pt x="964" y="3480"/>
                    <a:pt x="768" y="3123"/>
                  </a:cubicBezTo>
                  <a:cubicBezTo>
                    <a:pt x="571" y="2784"/>
                    <a:pt x="643" y="2320"/>
                    <a:pt x="928" y="1838"/>
                  </a:cubicBezTo>
                  <a:cubicBezTo>
                    <a:pt x="892" y="1535"/>
                    <a:pt x="892" y="1214"/>
                    <a:pt x="964" y="910"/>
                  </a:cubicBezTo>
                  <a:lnTo>
                    <a:pt x="964" y="910"/>
                  </a:lnTo>
                  <a:cubicBezTo>
                    <a:pt x="821" y="1053"/>
                    <a:pt x="661" y="1249"/>
                    <a:pt x="553" y="1428"/>
                  </a:cubicBezTo>
                  <a:cubicBezTo>
                    <a:pt x="90" y="2159"/>
                    <a:pt x="0" y="2837"/>
                    <a:pt x="304" y="3372"/>
                  </a:cubicBezTo>
                  <a:cubicBezTo>
                    <a:pt x="589" y="3890"/>
                    <a:pt x="1214" y="4193"/>
                    <a:pt x="2070" y="4193"/>
                  </a:cubicBezTo>
                  <a:cubicBezTo>
                    <a:pt x="2855" y="4193"/>
                    <a:pt x="3747" y="3943"/>
                    <a:pt x="4586" y="3480"/>
                  </a:cubicBezTo>
                  <a:cubicBezTo>
                    <a:pt x="6317" y="2534"/>
                    <a:pt x="7298" y="1053"/>
                    <a:pt x="690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7" name="Google Shape;889;p26">
            <a:extLst>
              <a:ext uri="{FF2B5EF4-FFF2-40B4-BE49-F238E27FC236}">
                <a16:creationId xmlns:a16="http://schemas.microsoft.com/office/drawing/2014/main" id="{6A143131-844D-902D-B01B-679FE32CFAD4}"/>
              </a:ext>
            </a:extLst>
          </p:cNvPr>
          <p:cNvSpPr/>
          <p:nvPr/>
        </p:nvSpPr>
        <p:spPr>
          <a:xfrm>
            <a:off x="7751849" y="5152538"/>
            <a:ext cx="758986" cy="782569"/>
          </a:xfrm>
          <a:custGeom>
            <a:avLst/>
            <a:gdLst/>
            <a:ahLst/>
            <a:cxnLst/>
            <a:rect l="l" t="t" r="r" b="b"/>
            <a:pathLst>
              <a:path w="10921" h="10920" extrusionOk="0">
                <a:moveTo>
                  <a:pt x="3051" y="536"/>
                </a:moveTo>
                <a:lnTo>
                  <a:pt x="3444" y="910"/>
                </a:lnTo>
                <a:lnTo>
                  <a:pt x="2409" y="1945"/>
                </a:lnTo>
                <a:lnTo>
                  <a:pt x="2034" y="1570"/>
                </a:lnTo>
                <a:lnTo>
                  <a:pt x="3051" y="536"/>
                </a:lnTo>
                <a:close/>
                <a:moveTo>
                  <a:pt x="3819" y="1285"/>
                </a:moveTo>
                <a:lnTo>
                  <a:pt x="4193" y="1660"/>
                </a:lnTo>
                <a:lnTo>
                  <a:pt x="3158" y="2694"/>
                </a:lnTo>
                <a:lnTo>
                  <a:pt x="2784" y="2320"/>
                </a:lnTo>
                <a:lnTo>
                  <a:pt x="3819" y="1285"/>
                </a:lnTo>
                <a:close/>
                <a:moveTo>
                  <a:pt x="1660" y="1945"/>
                </a:moveTo>
                <a:lnTo>
                  <a:pt x="2017" y="2320"/>
                </a:lnTo>
                <a:lnTo>
                  <a:pt x="892" y="3444"/>
                </a:lnTo>
                <a:lnTo>
                  <a:pt x="518" y="3069"/>
                </a:lnTo>
                <a:lnTo>
                  <a:pt x="1660" y="1945"/>
                </a:lnTo>
                <a:close/>
                <a:moveTo>
                  <a:pt x="4586" y="2034"/>
                </a:moveTo>
                <a:lnTo>
                  <a:pt x="4943" y="2409"/>
                </a:lnTo>
                <a:lnTo>
                  <a:pt x="3908" y="3444"/>
                </a:lnTo>
                <a:lnTo>
                  <a:pt x="3533" y="3069"/>
                </a:lnTo>
                <a:lnTo>
                  <a:pt x="4586" y="2034"/>
                </a:lnTo>
                <a:close/>
                <a:moveTo>
                  <a:pt x="2409" y="2694"/>
                </a:moveTo>
                <a:lnTo>
                  <a:pt x="2784" y="3069"/>
                </a:lnTo>
                <a:lnTo>
                  <a:pt x="1660" y="4211"/>
                </a:lnTo>
                <a:lnTo>
                  <a:pt x="1285" y="3836"/>
                </a:lnTo>
                <a:lnTo>
                  <a:pt x="2409" y="2694"/>
                </a:lnTo>
                <a:close/>
                <a:moveTo>
                  <a:pt x="3176" y="3444"/>
                </a:moveTo>
                <a:lnTo>
                  <a:pt x="3533" y="3819"/>
                </a:lnTo>
                <a:lnTo>
                  <a:pt x="2409" y="4961"/>
                </a:lnTo>
                <a:lnTo>
                  <a:pt x="2034" y="4586"/>
                </a:lnTo>
                <a:lnTo>
                  <a:pt x="3176" y="3444"/>
                </a:lnTo>
                <a:close/>
                <a:moveTo>
                  <a:pt x="8529" y="5978"/>
                </a:moveTo>
                <a:lnTo>
                  <a:pt x="8904" y="6352"/>
                </a:lnTo>
                <a:lnTo>
                  <a:pt x="7869" y="7405"/>
                </a:lnTo>
                <a:lnTo>
                  <a:pt x="7494" y="7030"/>
                </a:lnTo>
                <a:lnTo>
                  <a:pt x="8529" y="5978"/>
                </a:lnTo>
                <a:close/>
                <a:moveTo>
                  <a:pt x="9261" y="6727"/>
                </a:moveTo>
                <a:lnTo>
                  <a:pt x="9635" y="7102"/>
                </a:lnTo>
                <a:lnTo>
                  <a:pt x="8600" y="8154"/>
                </a:lnTo>
                <a:lnTo>
                  <a:pt x="8244" y="7780"/>
                </a:lnTo>
                <a:lnTo>
                  <a:pt x="9261" y="6727"/>
                </a:lnTo>
                <a:close/>
                <a:moveTo>
                  <a:pt x="7102" y="7405"/>
                </a:moveTo>
                <a:lnTo>
                  <a:pt x="7476" y="7780"/>
                </a:lnTo>
                <a:lnTo>
                  <a:pt x="6334" y="8904"/>
                </a:lnTo>
                <a:lnTo>
                  <a:pt x="5978" y="8529"/>
                </a:lnTo>
                <a:lnTo>
                  <a:pt x="7102" y="7405"/>
                </a:lnTo>
                <a:close/>
                <a:moveTo>
                  <a:pt x="10028" y="7494"/>
                </a:moveTo>
                <a:lnTo>
                  <a:pt x="10403" y="7869"/>
                </a:lnTo>
                <a:lnTo>
                  <a:pt x="9368" y="8904"/>
                </a:lnTo>
                <a:lnTo>
                  <a:pt x="8993" y="8529"/>
                </a:lnTo>
                <a:lnTo>
                  <a:pt x="10028" y="7494"/>
                </a:lnTo>
                <a:close/>
                <a:moveTo>
                  <a:pt x="1356" y="8029"/>
                </a:moveTo>
                <a:lnTo>
                  <a:pt x="1945" y="8618"/>
                </a:lnTo>
                <a:lnTo>
                  <a:pt x="1356" y="9207"/>
                </a:lnTo>
                <a:lnTo>
                  <a:pt x="1356" y="8029"/>
                </a:lnTo>
                <a:close/>
                <a:moveTo>
                  <a:pt x="2320" y="8993"/>
                </a:moveTo>
                <a:lnTo>
                  <a:pt x="2891" y="9564"/>
                </a:lnTo>
                <a:lnTo>
                  <a:pt x="1749" y="9564"/>
                </a:lnTo>
                <a:lnTo>
                  <a:pt x="2320" y="8993"/>
                </a:lnTo>
                <a:close/>
                <a:moveTo>
                  <a:pt x="7869" y="8154"/>
                </a:moveTo>
                <a:lnTo>
                  <a:pt x="8244" y="8529"/>
                </a:lnTo>
                <a:lnTo>
                  <a:pt x="7102" y="9653"/>
                </a:lnTo>
                <a:lnTo>
                  <a:pt x="6727" y="9278"/>
                </a:lnTo>
                <a:lnTo>
                  <a:pt x="7869" y="8154"/>
                </a:lnTo>
                <a:close/>
                <a:moveTo>
                  <a:pt x="8618" y="8904"/>
                </a:moveTo>
                <a:lnTo>
                  <a:pt x="8993" y="9278"/>
                </a:lnTo>
                <a:lnTo>
                  <a:pt x="7869" y="10403"/>
                </a:lnTo>
                <a:lnTo>
                  <a:pt x="7494" y="10028"/>
                </a:lnTo>
                <a:lnTo>
                  <a:pt x="8618" y="8904"/>
                </a:lnTo>
                <a:close/>
                <a:moveTo>
                  <a:pt x="3051" y="0"/>
                </a:moveTo>
                <a:cubicBezTo>
                  <a:pt x="2927" y="0"/>
                  <a:pt x="2784" y="54"/>
                  <a:pt x="2695" y="161"/>
                </a:cubicBezTo>
                <a:lnTo>
                  <a:pt x="161" y="2694"/>
                </a:lnTo>
                <a:cubicBezTo>
                  <a:pt x="54" y="2784"/>
                  <a:pt x="0" y="2926"/>
                  <a:pt x="0" y="3069"/>
                </a:cubicBezTo>
                <a:cubicBezTo>
                  <a:pt x="0" y="3230"/>
                  <a:pt x="54" y="3355"/>
                  <a:pt x="161" y="3444"/>
                </a:cubicBezTo>
                <a:lnTo>
                  <a:pt x="2034" y="5317"/>
                </a:lnTo>
                <a:cubicBezTo>
                  <a:pt x="2141" y="5424"/>
                  <a:pt x="2284" y="5478"/>
                  <a:pt x="2409" y="5478"/>
                </a:cubicBezTo>
                <a:cubicBezTo>
                  <a:pt x="2552" y="5478"/>
                  <a:pt x="2695" y="5424"/>
                  <a:pt x="2784" y="5317"/>
                </a:cubicBezTo>
                <a:lnTo>
                  <a:pt x="3908" y="4193"/>
                </a:lnTo>
                <a:lnTo>
                  <a:pt x="4283" y="4568"/>
                </a:lnTo>
                <a:lnTo>
                  <a:pt x="2962" y="5888"/>
                </a:lnTo>
                <a:cubicBezTo>
                  <a:pt x="2855" y="5978"/>
                  <a:pt x="2802" y="6120"/>
                  <a:pt x="2802" y="6245"/>
                </a:cubicBezTo>
                <a:cubicBezTo>
                  <a:pt x="2802" y="6406"/>
                  <a:pt x="2855" y="6531"/>
                  <a:pt x="2962" y="6620"/>
                </a:cubicBezTo>
                <a:lnTo>
                  <a:pt x="3355" y="6995"/>
                </a:lnTo>
                <a:lnTo>
                  <a:pt x="2944" y="7405"/>
                </a:lnTo>
                <a:cubicBezTo>
                  <a:pt x="2429" y="6984"/>
                  <a:pt x="1846" y="6756"/>
                  <a:pt x="1337" y="6756"/>
                </a:cubicBezTo>
                <a:cubicBezTo>
                  <a:pt x="982" y="6756"/>
                  <a:pt x="663" y="6867"/>
                  <a:pt x="429" y="7102"/>
                </a:cubicBezTo>
                <a:lnTo>
                  <a:pt x="821" y="7494"/>
                </a:lnTo>
                <a:lnTo>
                  <a:pt x="821" y="9493"/>
                </a:lnTo>
                <a:cubicBezTo>
                  <a:pt x="553" y="9528"/>
                  <a:pt x="357" y="9760"/>
                  <a:pt x="357" y="10046"/>
                </a:cubicBezTo>
                <a:cubicBezTo>
                  <a:pt x="375" y="10331"/>
                  <a:pt x="607" y="10545"/>
                  <a:pt x="875" y="10545"/>
                </a:cubicBezTo>
                <a:cubicBezTo>
                  <a:pt x="1160" y="10545"/>
                  <a:pt x="1392" y="10349"/>
                  <a:pt x="1428" y="10081"/>
                </a:cubicBezTo>
                <a:lnTo>
                  <a:pt x="3408" y="10081"/>
                </a:lnTo>
                <a:lnTo>
                  <a:pt x="3819" y="10492"/>
                </a:lnTo>
                <a:cubicBezTo>
                  <a:pt x="4372" y="9921"/>
                  <a:pt x="4229" y="8850"/>
                  <a:pt x="3533" y="7958"/>
                </a:cubicBezTo>
                <a:lnTo>
                  <a:pt x="3926" y="7548"/>
                </a:lnTo>
                <a:lnTo>
                  <a:pt x="4283" y="7958"/>
                </a:lnTo>
                <a:cubicBezTo>
                  <a:pt x="4390" y="8065"/>
                  <a:pt x="4515" y="8119"/>
                  <a:pt x="4657" y="8119"/>
                </a:cubicBezTo>
                <a:cubicBezTo>
                  <a:pt x="4800" y="8119"/>
                  <a:pt x="4943" y="8065"/>
                  <a:pt x="5032" y="7958"/>
                </a:cubicBezTo>
                <a:lnTo>
                  <a:pt x="6334" y="6638"/>
                </a:lnTo>
                <a:lnTo>
                  <a:pt x="6709" y="7012"/>
                </a:lnTo>
                <a:lnTo>
                  <a:pt x="5585" y="8154"/>
                </a:lnTo>
                <a:cubicBezTo>
                  <a:pt x="5478" y="8244"/>
                  <a:pt x="5424" y="8386"/>
                  <a:pt x="5424" y="8511"/>
                </a:cubicBezTo>
                <a:cubicBezTo>
                  <a:pt x="5424" y="8654"/>
                  <a:pt x="5478" y="8797"/>
                  <a:pt x="5585" y="8886"/>
                </a:cubicBezTo>
                <a:lnTo>
                  <a:pt x="7476" y="10759"/>
                </a:lnTo>
                <a:cubicBezTo>
                  <a:pt x="7583" y="10866"/>
                  <a:pt x="7708" y="10920"/>
                  <a:pt x="7851" y="10920"/>
                </a:cubicBezTo>
                <a:cubicBezTo>
                  <a:pt x="7994" y="10920"/>
                  <a:pt x="8119" y="10866"/>
                  <a:pt x="8226" y="10759"/>
                </a:cubicBezTo>
                <a:lnTo>
                  <a:pt x="10777" y="8244"/>
                </a:lnTo>
                <a:cubicBezTo>
                  <a:pt x="10884" y="8154"/>
                  <a:pt x="10920" y="8012"/>
                  <a:pt x="10920" y="7887"/>
                </a:cubicBezTo>
                <a:cubicBezTo>
                  <a:pt x="10920" y="7726"/>
                  <a:pt x="10884" y="7601"/>
                  <a:pt x="10777" y="7494"/>
                </a:cubicBezTo>
                <a:lnTo>
                  <a:pt x="8904" y="5621"/>
                </a:lnTo>
                <a:cubicBezTo>
                  <a:pt x="8797" y="5514"/>
                  <a:pt x="8654" y="5460"/>
                  <a:pt x="8529" y="5460"/>
                </a:cubicBezTo>
                <a:cubicBezTo>
                  <a:pt x="8386" y="5460"/>
                  <a:pt x="8244" y="5514"/>
                  <a:pt x="8154" y="5621"/>
                </a:cubicBezTo>
                <a:lnTo>
                  <a:pt x="7102" y="6656"/>
                </a:lnTo>
                <a:lnTo>
                  <a:pt x="6727" y="6281"/>
                </a:lnTo>
                <a:lnTo>
                  <a:pt x="8047" y="4961"/>
                </a:lnTo>
                <a:cubicBezTo>
                  <a:pt x="8154" y="4853"/>
                  <a:pt x="8208" y="4729"/>
                  <a:pt x="8208" y="4586"/>
                </a:cubicBezTo>
                <a:cubicBezTo>
                  <a:pt x="8208" y="4443"/>
                  <a:pt x="8154" y="4318"/>
                  <a:pt x="8047" y="4229"/>
                </a:cubicBezTo>
                <a:lnTo>
                  <a:pt x="7833" y="3997"/>
                </a:lnTo>
                <a:lnTo>
                  <a:pt x="8333" y="3729"/>
                </a:lnTo>
                <a:lnTo>
                  <a:pt x="7209" y="2605"/>
                </a:lnTo>
                <a:lnTo>
                  <a:pt x="6941" y="3105"/>
                </a:lnTo>
                <a:lnTo>
                  <a:pt x="6727" y="2891"/>
                </a:lnTo>
                <a:cubicBezTo>
                  <a:pt x="6620" y="2784"/>
                  <a:pt x="6495" y="2730"/>
                  <a:pt x="6352" y="2730"/>
                </a:cubicBezTo>
                <a:cubicBezTo>
                  <a:pt x="6210" y="2730"/>
                  <a:pt x="6067" y="2784"/>
                  <a:pt x="5978" y="2891"/>
                </a:cubicBezTo>
                <a:lnTo>
                  <a:pt x="4675" y="4211"/>
                </a:lnTo>
                <a:lnTo>
                  <a:pt x="4283" y="3836"/>
                </a:lnTo>
                <a:lnTo>
                  <a:pt x="5317" y="2784"/>
                </a:lnTo>
                <a:cubicBezTo>
                  <a:pt x="5424" y="2694"/>
                  <a:pt x="5478" y="2552"/>
                  <a:pt x="5478" y="2427"/>
                </a:cubicBezTo>
                <a:cubicBezTo>
                  <a:pt x="5478" y="2266"/>
                  <a:pt x="5424" y="2141"/>
                  <a:pt x="5317" y="2052"/>
                </a:cubicBezTo>
                <a:lnTo>
                  <a:pt x="3444" y="161"/>
                </a:lnTo>
                <a:cubicBezTo>
                  <a:pt x="3337" y="54"/>
                  <a:pt x="3212" y="0"/>
                  <a:pt x="305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890;p26">
            <a:extLst>
              <a:ext uri="{FF2B5EF4-FFF2-40B4-BE49-F238E27FC236}">
                <a16:creationId xmlns:a16="http://schemas.microsoft.com/office/drawing/2014/main" id="{7D0ACD1E-E70F-33B3-E256-D123BCF81258}"/>
              </a:ext>
            </a:extLst>
          </p:cNvPr>
          <p:cNvSpPr/>
          <p:nvPr/>
        </p:nvSpPr>
        <p:spPr>
          <a:xfrm>
            <a:off x="8998890" y="5219662"/>
            <a:ext cx="703110" cy="648343"/>
          </a:xfrm>
          <a:custGeom>
            <a:avLst/>
            <a:gdLst/>
            <a:ahLst/>
            <a:cxnLst/>
            <a:rect l="l" t="t" r="r" b="b"/>
            <a:pathLst>
              <a:path w="10117" h="9047" extrusionOk="0">
                <a:moveTo>
                  <a:pt x="5085" y="1856"/>
                </a:moveTo>
                <a:cubicBezTo>
                  <a:pt x="5371" y="1856"/>
                  <a:pt x="5621" y="2017"/>
                  <a:pt x="5781" y="2285"/>
                </a:cubicBezTo>
                <a:lnTo>
                  <a:pt x="6441" y="3462"/>
                </a:lnTo>
                <a:lnTo>
                  <a:pt x="6905" y="3212"/>
                </a:lnTo>
                <a:lnTo>
                  <a:pt x="6620" y="4301"/>
                </a:lnTo>
                <a:lnTo>
                  <a:pt x="5513" y="3998"/>
                </a:lnTo>
                <a:lnTo>
                  <a:pt x="5977" y="3730"/>
                </a:lnTo>
                <a:lnTo>
                  <a:pt x="5299" y="2534"/>
                </a:lnTo>
                <a:cubicBezTo>
                  <a:pt x="5246" y="2427"/>
                  <a:pt x="5174" y="2392"/>
                  <a:pt x="5085" y="2392"/>
                </a:cubicBezTo>
                <a:cubicBezTo>
                  <a:pt x="4996" y="2392"/>
                  <a:pt x="4907" y="2427"/>
                  <a:pt x="4853" y="2517"/>
                </a:cubicBezTo>
                <a:lnTo>
                  <a:pt x="4443" y="3230"/>
                </a:lnTo>
                <a:lnTo>
                  <a:pt x="3979" y="2963"/>
                </a:lnTo>
                <a:lnTo>
                  <a:pt x="4389" y="2267"/>
                </a:lnTo>
                <a:cubicBezTo>
                  <a:pt x="4532" y="2017"/>
                  <a:pt x="4800" y="1856"/>
                  <a:pt x="5085" y="1856"/>
                </a:cubicBezTo>
                <a:close/>
                <a:moveTo>
                  <a:pt x="3801" y="3730"/>
                </a:moveTo>
                <a:lnTo>
                  <a:pt x="4086" y="4818"/>
                </a:lnTo>
                <a:lnTo>
                  <a:pt x="3622" y="4533"/>
                </a:lnTo>
                <a:lnTo>
                  <a:pt x="2962" y="5710"/>
                </a:lnTo>
                <a:cubicBezTo>
                  <a:pt x="2891" y="5817"/>
                  <a:pt x="2873" y="5907"/>
                  <a:pt x="2926" y="5978"/>
                </a:cubicBezTo>
                <a:cubicBezTo>
                  <a:pt x="2980" y="6067"/>
                  <a:pt x="3069" y="6121"/>
                  <a:pt x="3176" y="6121"/>
                </a:cubicBezTo>
                <a:lnTo>
                  <a:pt x="3979" y="6121"/>
                </a:lnTo>
                <a:lnTo>
                  <a:pt x="3979" y="6656"/>
                </a:lnTo>
                <a:lnTo>
                  <a:pt x="3176" y="6656"/>
                </a:lnTo>
                <a:cubicBezTo>
                  <a:pt x="2891" y="6656"/>
                  <a:pt x="2605" y="6495"/>
                  <a:pt x="2462" y="6246"/>
                </a:cubicBezTo>
                <a:cubicBezTo>
                  <a:pt x="2320" y="5978"/>
                  <a:pt x="2320" y="5710"/>
                  <a:pt x="2480" y="5443"/>
                </a:cubicBezTo>
                <a:lnTo>
                  <a:pt x="3158" y="4265"/>
                </a:lnTo>
                <a:lnTo>
                  <a:pt x="2712" y="4015"/>
                </a:lnTo>
                <a:lnTo>
                  <a:pt x="3801" y="3730"/>
                </a:lnTo>
                <a:close/>
                <a:moveTo>
                  <a:pt x="7226" y="4783"/>
                </a:moveTo>
                <a:lnTo>
                  <a:pt x="7619" y="5478"/>
                </a:lnTo>
                <a:cubicBezTo>
                  <a:pt x="7655" y="5550"/>
                  <a:pt x="7690" y="5603"/>
                  <a:pt x="7708" y="5675"/>
                </a:cubicBezTo>
                <a:lnTo>
                  <a:pt x="7762" y="5693"/>
                </a:lnTo>
                <a:lnTo>
                  <a:pt x="7708" y="5710"/>
                </a:lnTo>
                <a:cubicBezTo>
                  <a:pt x="7762" y="5907"/>
                  <a:pt x="7744" y="6121"/>
                  <a:pt x="7637" y="6299"/>
                </a:cubicBezTo>
                <a:cubicBezTo>
                  <a:pt x="7494" y="6531"/>
                  <a:pt x="7244" y="6674"/>
                  <a:pt x="6959" y="6674"/>
                </a:cubicBezTo>
                <a:lnTo>
                  <a:pt x="5567" y="6674"/>
                </a:lnTo>
                <a:lnTo>
                  <a:pt x="5567" y="7174"/>
                </a:lnTo>
                <a:lnTo>
                  <a:pt x="4782" y="6388"/>
                </a:lnTo>
                <a:lnTo>
                  <a:pt x="5567" y="5586"/>
                </a:lnTo>
                <a:lnTo>
                  <a:pt x="5567" y="6139"/>
                </a:lnTo>
                <a:lnTo>
                  <a:pt x="6923" y="6139"/>
                </a:lnTo>
                <a:cubicBezTo>
                  <a:pt x="7048" y="6139"/>
                  <a:pt x="7137" y="6085"/>
                  <a:pt x="7173" y="6032"/>
                </a:cubicBezTo>
                <a:cubicBezTo>
                  <a:pt x="7226" y="5942"/>
                  <a:pt x="7209" y="5835"/>
                  <a:pt x="7155" y="5746"/>
                </a:cubicBezTo>
                <a:lnTo>
                  <a:pt x="6762" y="5050"/>
                </a:lnTo>
                <a:lnTo>
                  <a:pt x="7226" y="4783"/>
                </a:lnTo>
                <a:close/>
                <a:moveTo>
                  <a:pt x="518" y="1"/>
                </a:moveTo>
                <a:cubicBezTo>
                  <a:pt x="232" y="1"/>
                  <a:pt x="0" y="233"/>
                  <a:pt x="0" y="536"/>
                </a:cubicBezTo>
                <a:cubicBezTo>
                  <a:pt x="0" y="822"/>
                  <a:pt x="232" y="1053"/>
                  <a:pt x="518" y="1053"/>
                </a:cubicBezTo>
                <a:lnTo>
                  <a:pt x="732" y="1053"/>
                </a:lnTo>
                <a:lnTo>
                  <a:pt x="1981" y="8619"/>
                </a:lnTo>
                <a:cubicBezTo>
                  <a:pt x="2052" y="8886"/>
                  <a:pt x="2248" y="9047"/>
                  <a:pt x="2516" y="9047"/>
                </a:cubicBezTo>
                <a:lnTo>
                  <a:pt x="7565" y="9047"/>
                </a:lnTo>
                <a:cubicBezTo>
                  <a:pt x="7815" y="9047"/>
                  <a:pt x="8047" y="8869"/>
                  <a:pt x="8083" y="8619"/>
                </a:cubicBezTo>
                <a:lnTo>
                  <a:pt x="9367" y="1053"/>
                </a:lnTo>
                <a:lnTo>
                  <a:pt x="9582" y="1053"/>
                </a:lnTo>
                <a:cubicBezTo>
                  <a:pt x="9867" y="1053"/>
                  <a:pt x="10117" y="822"/>
                  <a:pt x="10117" y="536"/>
                </a:cubicBezTo>
                <a:cubicBezTo>
                  <a:pt x="10117" y="233"/>
                  <a:pt x="9867" y="1"/>
                  <a:pt x="9582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Google Shape;891;p26">
            <a:extLst>
              <a:ext uri="{FF2B5EF4-FFF2-40B4-BE49-F238E27FC236}">
                <a16:creationId xmlns:a16="http://schemas.microsoft.com/office/drawing/2014/main" id="{95E96310-41EF-96C2-07DF-67B2DE3D93CE}"/>
              </a:ext>
            </a:extLst>
          </p:cNvPr>
          <p:cNvSpPr/>
          <p:nvPr/>
        </p:nvSpPr>
        <p:spPr>
          <a:xfrm>
            <a:off x="10249924" y="5197048"/>
            <a:ext cx="669682" cy="693562"/>
          </a:xfrm>
          <a:custGeom>
            <a:avLst/>
            <a:gdLst/>
            <a:ahLst/>
            <a:cxnLst/>
            <a:rect l="l" t="t" r="r" b="b"/>
            <a:pathLst>
              <a:path w="9636" h="9678" extrusionOk="0">
                <a:moveTo>
                  <a:pt x="9636" y="0"/>
                </a:moveTo>
                <a:lnTo>
                  <a:pt x="2588" y="1642"/>
                </a:lnTo>
                <a:lnTo>
                  <a:pt x="2588" y="7351"/>
                </a:lnTo>
                <a:cubicBezTo>
                  <a:pt x="2460" y="7320"/>
                  <a:pt x="2326" y="7304"/>
                  <a:pt x="2188" y="7304"/>
                </a:cubicBezTo>
                <a:cubicBezTo>
                  <a:pt x="1938" y="7304"/>
                  <a:pt x="1674" y="7355"/>
                  <a:pt x="1410" y="7458"/>
                </a:cubicBezTo>
                <a:cubicBezTo>
                  <a:pt x="536" y="7762"/>
                  <a:pt x="1" y="8493"/>
                  <a:pt x="215" y="9064"/>
                </a:cubicBezTo>
                <a:cubicBezTo>
                  <a:pt x="361" y="9454"/>
                  <a:pt x="816" y="9678"/>
                  <a:pt x="1362" y="9678"/>
                </a:cubicBezTo>
                <a:cubicBezTo>
                  <a:pt x="1615" y="9678"/>
                  <a:pt x="1888" y="9630"/>
                  <a:pt x="2160" y="9528"/>
                </a:cubicBezTo>
                <a:cubicBezTo>
                  <a:pt x="2945" y="9261"/>
                  <a:pt x="3444" y="8636"/>
                  <a:pt x="3391" y="8101"/>
                </a:cubicBezTo>
                <a:lnTo>
                  <a:pt x="3391" y="2552"/>
                </a:lnTo>
                <a:lnTo>
                  <a:pt x="8851" y="1285"/>
                </a:lnTo>
                <a:lnTo>
                  <a:pt x="8851" y="6138"/>
                </a:lnTo>
                <a:cubicBezTo>
                  <a:pt x="8723" y="6106"/>
                  <a:pt x="8587" y="6090"/>
                  <a:pt x="8444" y="6090"/>
                </a:cubicBezTo>
                <a:cubicBezTo>
                  <a:pt x="8188" y="6090"/>
                  <a:pt x="7913" y="6142"/>
                  <a:pt x="7637" y="6245"/>
                </a:cubicBezTo>
                <a:cubicBezTo>
                  <a:pt x="6781" y="6566"/>
                  <a:pt x="6246" y="7280"/>
                  <a:pt x="6460" y="7851"/>
                </a:cubicBezTo>
                <a:cubicBezTo>
                  <a:pt x="6608" y="8246"/>
                  <a:pt x="7064" y="8470"/>
                  <a:pt x="7621" y="8470"/>
                </a:cubicBezTo>
                <a:cubicBezTo>
                  <a:pt x="7868" y="8470"/>
                  <a:pt x="8135" y="8426"/>
                  <a:pt x="8405" y="8333"/>
                </a:cubicBezTo>
                <a:cubicBezTo>
                  <a:pt x="9118" y="8065"/>
                  <a:pt x="9600" y="7530"/>
                  <a:pt x="9636" y="7030"/>
                </a:cubicBezTo>
                <a:lnTo>
                  <a:pt x="9636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7" name="Google Shape;999;p26">
            <a:extLst>
              <a:ext uri="{FF2B5EF4-FFF2-40B4-BE49-F238E27FC236}">
                <a16:creationId xmlns:a16="http://schemas.microsoft.com/office/drawing/2014/main" id="{1ACADE51-3E47-D9B0-94AA-E3C9CEFA787B}"/>
              </a:ext>
            </a:extLst>
          </p:cNvPr>
          <p:cNvGrpSpPr/>
          <p:nvPr/>
        </p:nvGrpSpPr>
        <p:grpSpPr>
          <a:xfrm>
            <a:off x="7627987" y="1040681"/>
            <a:ext cx="573010" cy="762145"/>
            <a:chOff x="2033075" y="2942475"/>
            <a:chExt cx="206125" cy="265875"/>
          </a:xfrm>
        </p:grpSpPr>
        <p:sp>
          <p:nvSpPr>
            <p:cNvPr id="258" name="Google Shape;1000;p26">
              <a:extLst>
                <a:ext uri="{FF2B5EF4-FFF2-40B4-BE49-F238E27FC236}">
                  <a16:creationId xmlns:a16="http://schemas.microsoft.com/office/drawing/2014/main" id="{F8F8E0CE-4862-1D33-60C5-E33D06901E58}"/>
                </a:ext>
              </a:extLst>
            </p:cNvPr>
            <p:cNvSpPr/>
            <p:nvPr/>
          </p:nvSpPr>
          <p:spPr>
            <a:xfrm>
              <a:off x="2033075" y="2942475"/>
              <a:ext cx="206125" cy="265875"/>
            </a:xfrm>
            <a:custGeom>
              <a:avLst/>
              <a:gdLst/>
              <a:ahLst/>
              <a:cxnLst/>
              <a:rect l="l" t="t" r="r" b="b"/>
              <a:pathLst>
                <a:path w="8245" h="10635" extrusionOk="0">
                  <a:moveTo>
                    <a:pt x="4908" y="1124"/>
                  </a:moveTo>
                  <a:lnTo>
                    <a:pt x="6567" y="2783"/>
                  </a:lnTo>
                  <a:lnTo>
                    <a:pt x="4908" y="2783"/>
                  </a:lnTo>
                  <a:lnTo>
                    <a:pt x="4908" y="1124"/>
                  </a:lnTo>
                  <a:close/>
                  <a:moveTo>
                    <a:pt x="4122" y="803"/>
                  </a:moveTo>
                  <a:lnTo>
                    <a:pt x="4122" y="3586"/>
                  </a:lnTo>
                  <a:lnTo>
                    <a:pt x="7441" y="3586"/>
                  </a:lnTo>
                  <a:lnTo>
                    <a:pt x="7441" y="9849"/>
                  </a:lnTo>
                  <a:lnTo>
                    <a:pt x="786" y="9849"/>
                  </a:lnTo>
                  <a:lnTo>
                    <a:pt x="786" y="803"/>
                  </a:lnTo>
                  <a:close/>
                  <a:moveTo>
                    <a:pt x="1" y="0"/>
                  </a:moveTo>
                  <a:lnTo>
                    <a:pt x="1" y="10634"/>
                  </a:lnTo>
                  <a:lnTo>
                    <a:pt x="8244" y="10634"/>
                  </a:lnTo>
                  <a:lnTo>
                    <a:pt x="8244" y="2926"/>
                  </a:lnTo>
                  <a:lnTo>
                    <a:pt x="490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1001;p26">
              <a:extLst>
                <a:ext uri="{FF2B5EF4-FFF2-40B4-BE49-F238E27FC236}">
                  <a16:creationId xmlns:a16="http://schemas.microsoft.com/office/drawing/2014/main" id="{739B0ABA-CBF5-2EB1-B877-3E374EB92E25}"/>
                </a:ext>
              </a:extLst>
            </p:cNvPr>
            <p:cNvSpPr/>
            <p:nvPr/>
          </p:nvSpPr>
          <p:spPr>
            <a:xfrm>
              <a:off x="2072775" y="3065575"/>
              <a:ext cx="126275" cy="13400"/>
            </a:xfrm>
            <a:custGeom>
              <a:avLst/>
              <a:gdLst/>
              <a:ahLst/>
              <a:cxnLst/>
              <a:rect l="l" t="t" r="r" b="b"/>
              <a:pathLst>
                <a:path w="5051" h="536" extrusionOk="0">
                  <a:moveTo>
                    <a:pt x="1" y="1"/>
                  </a:moveTo>
                  <a:lnTo>
                    <a:pt x="1" y="536"/>
                  </a:lnTo>
                  <a:lnTo>
                    <a:pt x="5050" y="536"/>
                  </a:lnTo>
                  <a:lnTo>
                    <a:pt x="505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1002;p26">
              <a:extLst>
                <a:ext uri="{FF2B5EF4-FFF2-40B4-BE49-F238E27FC236}">
                  <a16:creationId xmlns:a16="http://schemas.microsoft.com/office/drawing/2014/main" id="{1EFCD565-2A98-74A8-66AF-085761676EF9}"/>
                </a:ext>
              </a:extLst>
            </p:cNvPr>
            <p:cNvSpPr/>
            <p:nvPr/>
          </p:nvSpPr>
          <p:spPr>
            <a:xfrm>
              <a:off x="2072775" y="3038825"/>
              <a:ext cx="43300" cy="13400"/>
            </a:xfrm>
            <a:custGeom>
              <a:avLst/>
              <a:gdLst/>
              <a:ahLst/>
              <a:cxnLst/>
              <a:rect l="l" t="t" r="r" b="b"/>
              <a:pathLst>
                <a:path w="1732" h="536" extrusionOk="0">
                  <a:moveTo>
                    <a:pt x="1" y="0"/>
                  </a:moveTo>
                  <a:lnTo>
                    <a:pt x="1" y="535"/>
                  </a:lnTo>
                  <a:lnTo>
                    <a:pt x="1732" y="535"/>
                  </a:lnTo>
                  <a:lnTo>
                    <a:pt x="173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1003;p26">
              <a:extLst>
                <a:ext uri="{FF2B5EF4-FFF2-40B4-BE49-F238E27FC236}">
                  <a16:creationId xmlns:a16="http://schemas.microsoft.com/office/drawing/2014/main" id="{261713D1-8984-4997-E3C3-B77D3596478C}"/>
                </a:ext>
              </a:extLst>
            </p:cNvPr>
            <p:cNvSpPr/>
            <p:nvPr/>
          </p:nvSpPr>
          <p:spPr>
            <a:xfrm>
              <a:off x="2072775" y="3091900"/>
              <a:ext cx="126275" cy="13400"/>
            </a:xfrm>
            <a:custGeom>
              <a:avLst/>
              <a:gdLst/>
              <a:ahLst/>
              <a:cxnLst/>
              <a:rect l="l" t="t" r="r" b="b"/>
              <a:pathLst>
                <a:path w="5051" h="536" extrusionOk="0">
                  <a:moveTo>
                    <a:pt x="1" y="0"/>
                  </a:moveTo>
                  <a:lnTo>
                    <a:pt x="1" y="536"/>
                  </a:lnTo>
                  <a:lnTo>
                    <a:pt x="5050" y="536"/>
                  </a:lnTo>
                  <a:lnTo>
                    <a:pt x="505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1004;p26">
              <a:extLst>
                <a:ext uri="{FF2B5EF4-FFF2-40B4-BE49-F238E27FC236}">
                  <a16:creationId xmlns:a16="http://schemas.microsoft.com/office/drawing/2014/main" id="{1C0BAE22-69B5-7B21-BD8D-EBAC6E2EE6AE}"/>
                </a:ext>
              </a:extLst>
            </p:cNvPr>
            <p:cNvSpPr/>
            <p:nvPr/>
          </p:nvSpPr>
          <p:spPr>
            <a:xfrm>
              <a:off x="2072775" y="3118650"/>
              <a:ext cx="126275" cy="13425"/>
            </a:xfrm>
            <a:custGeom>
              <a:avLst/>
              <a:gdLst/>
              <a:ahLst/>
              <a:cxnLst/>
              <a:rect l="l" t="t" r="r" b="b"/>
              <a:pathLst>
                <a:path w="5051" h="537" extrusionOk="0">
                  <a:moveTo>
                    <a:pt x="1" y="1"/>
                  </a:moveTo>
                  <a:lnTo>
                    <a:pt x="1" y="536"/>
                  </a:lnTo>
                  <a:lnTo>
                    <a:pt x="5050" y="536"/>
                  </a:lnTo>
                  <a:lnTo>
                    <a:pt x="505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1005;p26">
              <a:extLst>
                <a:ext uri="{FF2B5EF4-FFF2-40B4-BE49-F238E27FC236}">
                  <a16:creationId xmlns:a16="http://schemas.microsoft.com/office/drawing/2014/main" id="{3B28D6F3-1285-A432-126F-446AE95E398F}"/>
                </a:ext>
              </a:extLst>
            </p:cNvPr>
            <p:cNvSpPr/>
            <p:nvPr/>
          </p:nvSpPr>
          <p:spPr>
            <a:xfrm>
              <a:off x="2072775" y="3145425"/>
              <a:ext cx="126275" cy="13400"/>
            </a:xfrm>
            <a:custGeom>
              <a:avLst/>
              <a:gdLst/>
              <a:ahLst/>
              <a:cxnLst/>
              <a:rect l="l" t="t" r="r" b="b"/>
              <a:pathLst>
                <a:path w="5051" h="536" extrusionOk="0">
                  <a:moveTo>
                    <a:pt x="1" y="0"/>
                  </a:moveTo>
                  <a:lnTo>
                    <a:pt x="1" y="536"/>
                  </a:lnTo>
                  <a:lnTo>
                    <a:pt x="5050" y="536"/>
                  </a:lnTo>
                  <a:lnTo>
                    <a:pt x="505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962948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01;p26">
            <a:extLst>
              <a:ext uri="{FF2B5EF4-FFF2-40B4-BE49-F238E27FC236}">
                <a16:creationId xmlns:a16="http://schemas.microsoft.com/office/drawing/2014/main" id="{C26517FE-E9C4-5FF5-8508-ADE7947710D9}"/>
              </a:ext>
            </a:extLst>
          </p:cNvPr>
          <p:cNvSpPr/>
          <p:nvPr/>
        </p:nvSpPr>
        <p:spPr>
          <a:xfrm>
            <a:off x="1016865" y="998042"/>
            <a:ext cx="776292" cy="533321"/>
          </a:xfrm>
          <a:custGeom>
            <a:avLst/>
            <a:gdLst/>
            <a:ahLst/>
            <a:cxnLst/>
            <a:rect l="l" t="t" r="r" b="b"/>
            <a:pathLst>
              <a:path w="11170" h="7442" extrusionOk="0">
                <a:moveTo>
                  <a:pt x="6240" y="0"/>
                </a:moveTo>
                <a:cubicBezTo>
                  <a:pt x="6189" y="0"/>
                  <a:pt x="6136" y="6"/>
                  <a:pt x="6085" y="19"/>
                </a:cubicBezTo>
                <a:lnTo>
                  <a:pt x="2498" y="822"/>
                </a:lnTo>
                <a:cubicBezTo>
                  <a:pt x="2373" y="858"/>
                  <a:pt x="2231" y="929"/>
                  <a:pt x="2124" y="1072"/>
                </a:cubicBezTo>
                <a:lnTo>
                  <a:pt x="999" y="2535"/>
                </a:lnTo>
                <a:lnTo>
                  <a:pt x="0" y="2535"/>
                </a:lnTo>
                <a:lnTo>
                  <a:pt x="0" y="6371"/>
                </a:lnTo>
                <a:lnTo>
                  <a:pt x="660" y="6371"/>
                </a:lnTo>
                <a:cubicBezTo>
                  <a:pt x="1606" y="6371"/>
                  <a:pt x="1677" y="7442"/>
                  <a:pt x="3462" y="7442"/>
                </a:cubicBezTo>
                <a:lnTo>
                  <a:pt x="5853" y="7442"/>
                </a:lnTo>
                <a:cubicBezTo>
                  <a:pt x="6281" y="7442"/>
                  <a:pt x="6638" y="7085"/>
                  <a:pt x="6638" y="6639"/>
                </a:cubicBezTo>
                <a:cubicBezTo>
                  <a:pt x="6638" y="6443"/>
                  <a:pt x="6566" y="6247"/>
                  <a:pt x="6441" y="6122"/>
                </a:cubicBezTo>
                <a:lnTo>
                  <a:pt x="6513" y="6122"/>
                </a:lnTo>
                <a:cubicBezTo>
                  <a:pt x="6959" y="6122"/>
                  <a:pt x="7316" y="5765"/>
                  <a:pt x="7316" y="5319"/>
                </a:cubicBezTo>
                <a:cubicBezTo>
                  <a:pt x="7316" y="5105"/>
                  <a:pt x="7227" y="4908"/>
                  <a:pt x="7084" y="4766"/>
                </a:cubicBezTo>
                <a:cubicBezTo>
                  <a:pt x="7441" y="4694"/>
                  <a:pt x="7708" y="4355"/>
                  <a:pt x="7708" y="3981"/>
                </a:cubicBezTo>
                <a:cubicBezTo>
                  <a:pt x="7708" y="3552"/>
                  <a:pt x="7351" y="3195"/>
                  <a:pt x="6905" y="3195"/>
                </a:cubicBezTo>
                <a:lnTo>
                  <a:pt x="10492" y="3195"/>
                </a:lnTo>
                <a:cubicBezTo>
                  <a:pt x="10866" y="3195"/>
                  <a:pt x="11170" y="2892"/>
                  <a:pt x="11170" y="2535"/>
                </a:cubicBezTo>
                <a:cubicBezTo>
                  <a:pt x="11170" y="2161"/>
                  <a:pt x="10866" y="1857"/>
                  <a:pt x="10492" y="1857"/>
                </a:cubicBezTo>
                <a:lnTo>
                  <a:pt x="3926" y="1857"/>
                </a:lnTo>
                <a:lnTo>
                  <a:pt x="6388" y="1322"/>
                </a:lnTo>
                <a:cubicBezTo>
                  <a:pt x="6745" y="1233"/>
                  <a:pt x="6977" y="876"/>
                  <a:pt x="6888" y="519"/>
                </a:cubicBezTo>
                <a:cubicBezTo>
                  <a:pt x="6827" y="214"/>
                  <a:pt x="6544" y="0"/>
                  <a:pt x="624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902;p26">
            <a:extLst>
              <a:ext uri="{FF2B5EF4-FFF2-40B4-BE49-F238E27FC236}">
                <a16:creationId xmlns:a16="http://schemas.microsoft.com/office/drawing/2014/main" id="{C10CAFE3-2785-D510-3F40-D405C7523FF5}"/>
              </a:ext>
            </a:extLst>
          </p:cNvPr>
          <p:cNvSpPr/>
          <p:nvPr/>
        </p:nvSpPr>
        <p:spPr>
          <a:xfrm>
            <a:off x="2312912" y="957763"/>
            <a:ext cx="628816" cy="613871"/>
          </a:xfrm>
          <a:custGeom>
            <a:avLst/>
            <a:gdLst/>
            <a:ahLst/>
            <a:cxnLst/>
            <a:rect l="l" t="t" r="r" b="b"/>
            <a:pathLst>
              <a:path w="9048" h="8566" extrusionOk="0">
                <a:moveTo>
                  <a:pt x="2265" y="0"/>
                </a:moveTo>
                <a:cubicBezTo>
                  <a:pt x="1059" y="0"/>
                  <a:pt x="1" y="1180"/>
                  <a:pt x="1" y="2321"/>
                </a:cubicBezTo>
                <a:cubicBezTo>
                  <a:pt x="1" y="5104"/>
                  <a:pt x="4533" y="8566"/>
                  <a:pt x="4533" y="8566"/>
                </a:cubicBezTo>
                <a:cubicBezTo>
                  <a:pt x="4533" y="8566"/>
                  <a:pt x="9047" y="5104"/>
                  <a:pt x="9047" y="2321"/>
                </a:cubicBezTo>
                <a:cubicBezTo>
                  <a:pt x="9047" y="1180"/>
                  <a:pt x="7996" y="0"/>
                  <a:pt x="6794" y="0"/>
                </a:cubicBezTo>
                <a:cubicBezTo>
                  <a:pt x="6023" y="0"/>
                  <a:pt x="5189" y="487"/>
                  <a:pt x="4533" y="1786"/>
                </a:cubicBezTo>
                <a:cubicBezTo>
                  <a:pt x="3877" y="487"/>
                  <a:pt x="3040" y="0"/>
                  <a:pt x="2265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" name="Google Shape;903;p26">
            <a:extLst>
              <a:ext uri="{FF2B5EF4-FFF2-40B4-BE49-F238E27FC236}">
                <a16:creationId xmlns:a16="http://schemas.microsoft.com/office/drawing/2014/main" id="{2BBD3710-92A7-2FE4-E051-DD7A62131EA9}"/>
              </a:ext>
            </a:extLst>
          </p:cNvPr>
          <p:cNvGrpSpPr/>
          <p:nvPr/>
        </p:nvGrpSpPr>
        <p:grpSpPr>
          <a:xfrm>
            <a:off x="3688721" y="933826"/>
            <a:ext cx="740362" cy="667548"/>
            <a:chOff x="6435300" y="2742175"/>
            <a:chExt cx="266325" cy="232875"/>
          </a:xfrm>
        </p:grpSpPr>
        <p:sp>
          <p:nvSpPr>
            <p:cNvPr id="7" name="Google Shape;904;p26">
              <a:extLst>
                <a:ext uri="{FF2B5EF4-FFF2-40B4-BE49-F238E27FC236}">
                  <a16:creationId xmlns:a16="http://schemas.microsoft.com/office/drawing/2014/main" id="{C86766C5-A5AC-32AA-A0DE-3737D7B2E2CE}"/>
                </a:ext>
              </a:extLst>
            </p:cNvPr>
            <p:cNvSpPr/>
            <p:nvPr/>
          </p:nvSpPr>
          <p:spPr>
            <a:xfrm>
              <a:off x="6518275" y="2742175"/>
              <a:ext cx="183350" cy="232875"/>
            </a:xfrm>
            <a:custGeom>
              <a:avLst/>
              <a:gdLst/>
              <a:ahLst/>
              <a:cxnLst/>
              <a:rect l="l" t="t" r="r" b="b"/>
              <a:pathLst>
                <a:path w="7334" h="9315" extrusionOk="0">
                  <a:moveTo>
                    <a:pt x="3194" y="1"/>
                  </a:moveTo>
                  <a:cubicBezTo>
                    <a:pt x="2766" y="1"/>
                    <a:pt x="2392" y="375"/>
                    <a:pt x="2392" y="804"/>
                  </a:cubicBezTo>
                  <a:cubicBezTo>
                    <a:pt x="2392" y="2838"/>
                    <a:pt x="54" y="3962"/>
                    <a:pt x="1" y="3997"/>
                  </a:cubicBezTo>
                  <a:lnTo>
                    <a:pt x="1" y="8244"/>
                  </a:lnTo>
                  <a:cubicBezTo>
                    <a:pt x="946" y="8244"/>
                    <a:pt x="1018" y="9315"/>
                    <a:pt x="2802" y="9315"/>
                  </a:cubicBezTo>
                  <a:lnTo>
                    <a:pt x="5193" y="9315"/>
                  </a:lnTo>
                  <a:cubicBezTo>
                    <a:pt x="5639" y="9315"/>
                    <a:pt x="5996" y="8958"/>
                    <a:pt x="5996" y="8512"/>
                  </a:cubicBezTo>
                  <a:cubicBezTo>
                    <a:pt x="5996" y="8315"/>
                    <a:pt x="5924" y="8119"/>
                    <a:pt x="5782" y="7976"/>
                  </a:cubicBezTo>
                  <a:lnTo>
                    <a:pt x="5853" y="7976"/>
                  </a:lnTo>
                  <a:cubicBezTo>
                    <a:pt x="6299" y="7976"/>
                    <a:pt x="6656" y="7619"/>
                    <a:pt x="6656" y="7191"/>
                  </a:cubicBezTo>
                  <a:cubicBezTo>
                    <a:pt x="6656" y="6977"/>
                    <a:pt x="6585" y="6781"/>
                    <a:pt x="6442" y="6638"/>
                  </a:cubicBezTo>
                  <a:cubicBezTo>
                    <a:pt x="6799" y="6549"/>
                    <a:pt x="7066" y="6228"/>
                    <a:pt x="7066" y="5853"/>
                  </a:cubicBezTo>
                  <a:cubicBezTo>
                    <a:pt x="7066" y="5639"/>
                    <a:pt x="6959" y="5425"/>
                    <a:pt x="6817" y="5282"/>
                  </a:cubicBezTo>
                  <a:cubicBezTo>
                    <a:pt x="7120" y="5157"/>
                    <a:pt x="7334" y="4872"/>
                    <a:pt x="7334" y="4533"/>
                  </a:cubicBezTo>
                  <a:cubicBezTo>
                    <a:pt x="7334" y="4087"/>
                    <a:pt x="6959" y="3730"/>
                    <a:pt x="6531" y="3730"/>
                  </a:cubicBezTo>
                  <a:lnTo>
                    <a:pt x="3997" y="3730"/>
                  </a:lnTo>
                  <a:cubicBezTo>
                    <a:pt x="3783" y="3730"/>
                    <a:pt x="3623" y="3569"/>
                    <a:pt x="3605" y="3337"/>
                  </a:cubicBezTo>
                  <a:cubicBezTo>
                    <a:pt x="3623" y="3105"/>
                    <a:pt x="3997" y="2624"/>
                    <a:pt x="3997" y="804"/>
                  </a:cubicBezTo>
                  <a:cubicBezTo>
                    <a:pt x="3997" y="375"/>
                    <a:pt x="3641" y="1"/>
                    <a:pt x="319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905;p26">
              <a:extLst>
                <a:ext uri="{FF2B5EF4-FFF2-40B4-BE49-F238E27FC236}">
                  <a16:creationId xmlns:a16="http://schemas.microsoft.com/office/drawing/2014/main" id="{6C0CCD86-AB11-E916-C191-163C3A8BD91A}"/>
                </a:ext>
              </a:extLst>
            </p:cNvPr>
            <p:cNvSpPr/>
            <p:nvPr/>
          </p:nvSpPr>
          <p:spPr>
            <a:xfrm>
              <a:off x="6435300" y="2825150"/>
              <a:ext cx="62925" cy="140075"/>
            </a:xfrm>
            <a:custGeom>
              <a:avLst/>
              <a:gdLst/>
              <a:ahLst/>
              <a:cxnLst/>
              <a:rect l="l" t="t" r="r" b="b"/>
              <a:pathLst>
                <a:path w="2517" h="5603" extrusionOk="0">
                  <a:moveTo>
                    <a:pt x="1" y="0"/>
                  </a:moveTo>
                  <a:lnTo>
                    <a:pt x="1" y="5603"/>
                  </a:lnTo>
                  <a:lnTo>
                    <a:pt x="1999" y="5603"/>
                  </a:lnTo>
                  <a:cubicBezTo>
                    <a:pt x="2285" y="5603"/>
                    <a:pt x="2517" y="5371"/>
                    <a:pt x="2517" y="5068"/>
                  </a:cubicBezTo>
                  <a:lnTo>
                    <a:pt x="2517" y="536"/>
                  </a:lnTo>
                  <a:cubicBezTo>
                    <a:pt x="2517" y="250"/>
                    <a:pt x="2285" y="0"/>
                    <a:pt x="199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" name="Google Shape;906;p26">
            <a:extLst>
              <a:ext uri="{FF2B5EF4-FFF2-40B4-BE49-F238E27FC236}">
                <a16:creationId xmlns:a16="http://schemas.microsoft.com/office/drawing/2014/main" id="{E07E4543-03D9-4F5E-2F96-0B2215BBD4E9}"/>
              </a:ext>
            </a:extLst>
          </p:cNvPr>
          <p:cNvGrpSpPr/>
          <p:nvPr/>
        </p:nvGrpSpPr>
        <p:grpSpPr>
          <a:xfrm>
            <a:off x="6393085" y="998042"/>
            <a:ext cx="701929" cy="723804"/>
            <a:chOff x="674800" y="2146225"/>
            <a:chExt cx="252500" cy="252500"/>
          </a:xfrm>
        </p:grpSpPr>
        <p:sp>
          <p:nvSpPr>
            <p:cNvPr id="10" name="Google Shape;907;p26">
              <a:extLst>
                <a:ext uri="{FF2B5EF4-FFF2-40B4-BE49-F238E27FC236}">
                  <a16:creationId xmlns:a16="http://schemas.microsoft.com/office/drawing/2014/main" id="{940DFDF9-7A5D-5EBE-D7BD-81C9C63E0270}"/>
                </a:ext>
              </a:extLst>
            </p:cNvPr>
            <p:cNvSpPr/>
            <p:nvPr/>
          </p:nvSpPr>
          <p:spPr>
            <a:xfrm>
              <a:off x="727900" y="2232775"/>
              <a:ext cx="40175" cy="39725"/>
            </a:xfrm>
            <a:custGeom>
              <a:avLst/>
              <a:gdLst/>
              <a:ahLst/>
              <a:cxnLst/>
              <a:rect l="l" t="t" r="r" b="b"/>
              <a:pathLst>
                <a:path w="1607" h="1589" extrusionOk="0">
                  <a:moveTo>
                    <a:pt x="803" y="0"/>
                  </a:moveTo>
                  <a:cubicBezTo>
                    <a:pt x="357" y="0"/>
                    <a:pt x="0" y="357"/>
                    <a:pt x="0" y="803"/>
                  </a:cubicBezTo>
                  <a:cubicBezTo>
                    <a:pt x="0" y="1232"/>
                    <a:pt x="357" y="1588"/>
                    <a:pt x="803" y="1588"/>
                  </a:cubicBezTo>
                  <a:cubicBezTo>
                    <a:pt x="1249" y="1588"/>
                    <a:pt x="1606" y="1232"/>
                    <a:pt x="1606" y="803"/>
                  </a:cubicBezTo>
                  <a:cubicBezTo>
                    <a:pt x="1606" y="357"/>
                    <a:pt x="1249" y="0"/>
                    <a:pt x="80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08;p26">
              <a:extLst>
                <a:ext uri="{FF2B5EF4-FFF2-40B4-BE49-F238E27FC236}">
                  <a16:creationId xmlns:a16="http://schemas.microsoft.com/office/drawing/2014/main" id="{63047AF3-7CCA-774D-A71C-0D36635A1DB8}"/>
                </a:ext>
              </a:extLst>
            </p:cNvPr>
            <p:cNvSpPr/>
            <p:nvPr/>
          </p:nvSpPr>
          <p:spPr>
            <a:xfrm>
              <a:off x="834500" y="2232775"/>
              <a:ext cx="39725" cy="39725"/>
            </a:xfrm>
            <a:custGeom>
              <a:avLst/>
              <a:gdLst/>
              <a:ahLst/>
              <a:cxnLst/>
              <a:rect l="l" t="t" r="r" b="b"/>
              <a:pathLst>
                <a:path w="1589" h="1589" extrusionOk="0">
                  <a:moveTo>
                    <a:pt x="786" y="0"/>
                  </a:moveTo>
                  <a:cubicBezTo>
                    <a:pt x="357" y="0"/>
                    <a:pt x="1" y="357"/>
                    <a:pt x="1" y="803"/>
                  </a:cubicBezTo>
                  <a:cubicBezTo>
                    <a:pt x="1" y="1232"/>
                    <a:pt x="357" y="1588"/>
                    <a:pt x="786" y="1588"/>
                  </a:cubicBezTo>
                  <a:cubicBezTo>
                    <a:pt x="1232" y="1588"/>
                    <a:pt x="1589" y="1232"/>
                    <a:pt x="1589" y="803"/>
                  </a:cubicBezTo>
                  <a:cubicBezTo>
                    <a:pt x="1589" y="357"/>
                    <a:pt x="1232" y="0"/>
                    <a:pt x="78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09;p26">
              <a:extLst>
                <a:ext uri="{FF2B5EF4-FFF2-40B4-BE49-F238E27FC236}">
                  <a16:creationId xmlns:a16="http://schemas.microsoft.com/office/drawing/2014/main" id="{1E991BC3-AA86-2EB4-9C6B-5E0BA17795A1}"/>
                </a:ext>
              </a:extLst>
            </p:cNvPr>
            <p:cNvSpPr/>
            <p:nvPr/>
          </p:nvSpPr>
          <p:spPr>
            <a:xfrm>
              <a:off x="734150" y="2315750"/>
              <a:ext cx="134275" cy="43275"/>
            </a:xfrm>
            <a:custGeom>
              <a:avLst/>
              <a:gdLst/>
              <a:ahLst/>
              <a:cxnLst/>
              <a:rect l="l" t="t" r="r" b="b"/>
              <a:pathLst>
                <a:path w="5371" h="1731" extrusionOk="0">
                  <a:moveTo>
                    <a:pt x="268" y="0"/>
                  </a:moveTo>
                  <a:cubicBezTo>
                    <a:pt x="125" y="0"/>
                    <a:pt x="0" y="125"/>
                    <a:pt x="0" y="268"/>
                  </a:cubicBezTo>
                  <a:cubicBezTo>
                    <a:pt x="0" y="321"/>
                    <a:pt x="18" y="375"/>
                    <a:pt x="54" y="428"/>
                  </a:cubicBezTo>
                  <a:cubicBezTo>
                    <a:pt x="660" y="1231"/>
                    <a:pt x="1606" y="1731"/>
                    <a:pt x="2676" y="1731"/>
                  </a:cubicBezTo>
                  <a:cubicBezTo>
                    <a:pt x="3765" y="1731"/>
                    <a:pt x="4710" y="1231"/>
                    <a:pt x="5317" y="428"/>
                  </a:cubicBezTo>
                  <a:cubicBezTo>
                    <a:pt x="5335" y="393"/>
                    <a:pt x="5371" y="339"/>
                    <a:pt x="5371" y="268"/>
                  </a:cubicBezTo>
                  <a:cubicBezTo>
                    <a:pt x="5371" y="125"/>
                    <a:pt x="5246" y="0"/>
                    <a:pt x="5103" y="0"/>
                  </a:cubicBezTo>
                  <a:cubicBezTo>
                    <a:pt x="4996" y="0"/>
                    <a:pt x="4925" y="36"/>
                    <a:pt x="4889" y="107"/>
                  </a:cubicBezTo>
                  <a:cubicBezTo>
                    <a:pt x="4389" y="767"/>
                    <a:pt x="3586" y="1196"/>
                    <a:pt x="2676" y="1196"/>
                  </a:cubicBezTo>
                  <a:cubicBezTo>
                    <a:pt x="1784" y="1196"/>
                    <a:pt x="999" y="767"/>
                    <a:pt x="482" y="107"/>
                  </a:cubicBezTo>
                  <a:cubicBezTo>
                    <a:pt x="410" y="36"/>
                    <a:pt x="339" y="0"/>
                    <a:pt x="2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10;p26">
              <a:extLst>
                <a:ext uri="{FF2B5EF4-FFF2-40B4-BE49-F238E27FC236}">
                  <a16:creationId xmlns:a16="http://schemas.microsoft.com/office/drawing/2014/main" id="{54666AE7-7B71-734F-181C-8F32379A9709}"/>
                </a:ext>
              </a:extLst>
            </p:cNvPr>
            <p:cNvSpPr/>
            <p:nvPr/>
          </p:nvSpPr>
          <p:spPr>
            <a:xfrm>
              <a:off x="674800" y="2146225"/>
              <a:ext cx="252500" cy="252500"/>
            </a:xfrm>
            <a:custGeom>
              <a:avLst/>
              <a:gdLst/>
              <a:ahLst/>
              <a:cxnLst/>
              <a:rect l="l" t="t" r="r" b="b"/>
              <a:pathLst>
                <a:path w="10100" h="10100" extrusionOk="0">
                  <a:moveTo>
                    <a:pt x="5050" y="536"/>
                  </a:moveTo>
                  <a:cubicBezTo>
                    <a:pt x="7548" y="536"/>
                    <a:pt x="9565" y="2570"/>
                    <a:pt x="9565" y="5050"/>
                  </a:cubicBezTo>
                  <a:cubicBezTo>
                    <a:pt x="9565" y="7548"/>
                    <a:pt x="7548" y="9565"/>
                    <a:pt x="5050" y="9565"/>
                  </a:cubicBezTo>
                  <a:cubicBezTo>
                    <a:pt x="2570" y="9565"/>
                    <a:pt x="536" y="7548"/>
                    <a:pt x="536" y="5050"/>
                  </a:cubicBezTo>
                  <a:cubicBezTo>
                    <a:pt x="536" y="2570"/>
                    <a:pt x="2570" y="536"/>
                    <a:pt x="5050" y="536"/>
                  </a:cubicBezTo>
                  <a:close/>
                  <a:moveTo>
                    <a:pt x="5050" y="1"/>
                  </a:moveTo>
                  <a:cubicBezTo>
                    <a:pt x="2267" y="1"/>
                    <a:pt x="1" y="2267"/>
                    <a:pt x="1" y="5050"/>
                  </a:cubicBezTo>
                  <a:cubicBezTo>
                    <a:pt x="1" y="7852"/>
                    <a:pt x="2267" y="10100"/>
                    <a:pt x="5050" y="10100"/>
                  </a:cubicBezTo>
                  <a:cubicBezTo>
                    <a:pt x="7834" y="10100"/>
                    <a:pt x="10100" y="7852"/>
                    <a:pt x="10100" y="5050"/>
                  </a:cubicBezTo>
                  <a:cubicBezTo>
                    <a:pt x="10100" y="2267"/>
                    <a:pt x="7834" y="1"/>
                    <a:pt x="505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" name="Google Shape;911;p26">
            <a:extLst>
              <a:ext uri="{FF2B5EF4-FFF2-40B4-BE49-F238E27FC236}">
                <a16:creationId xmlns:a16="http://schemas.microsoft.com/office/drawing/2014/main" id="{4C01F521-B673-6D99-D9CA-89CF7A604CE2}"/>
              </a:ext>
            </a:extLst>
          </p:cNvPr>
          <p:cNvGrpSpPr/>
          <p:nvPr/>
        </p:nvGrpSpPr>
        <p:grpSpPr>
          <a:xfrm>
            <a:off x="7629524" y="997735"/>
            <a:ext cx="701929" cy="723804"/>
            <a:chOff x="2164225" y="2146225"/>
            <a:chExt cx="252500" cy="252500"/>
          </a:xfrm>
        </p:grpSpPr>
        <p:sp>
          <p:nvSpPr>
            <p:cNvPr id="15" name="Google Shape;912;p26">
              <a:extLst>
                <a:ext uri="{FF2B5EF4-FFF2-40B4-BE49-F238E27FC236}">
                  <a16:creationId xmlns:a16="http://schemas.microsoft.com/office/drawing/2014/main" id="{C1652307-2FA5-26DA-B130-F0591676D20E}"/>
                </a:ext>
              </a:extLst>
            </p:cNvPr>
            <p:cNvSpPr/>
            <p:nvPr/>
          </p:nvSpPr>
          <p:spPr>
            <a:xfrm>
              <a:off x="2223100" y="2305925"/>
              <a:ext cx="134750" cy="43300"/>
            </a:xfrm>
            <a:custGeom>
              <a:avLst/>
              <a:gdLst/>
              <a:ahLst/>
              <a:cxnLst/>
              <a:rect l="l" t="t" r="r" b="b"/>
              <a:pathLst>
                <a:path w="5390" h="1732" extrusionOk="0">
                  <a:moveTo>
                    <a:pt x="2695" y="1"/>
                  </a:moveTo>
                  <a:cubicBezTo>
                    <a:pt x="1624" y="1"/>
                    <a:pt x="679" y="518"/>
                    <a:pt x="72" y="1303"/>
                  </a:cubicBezTo>
                  <a:cubicBezTo>
                    <a:pt x="36" y="1339"/>
                    <a:pt x="1" y="1392"/>
                    <a:pt x="1" y="1464"/>
                  </a:cubicBezTo>
                  <a:cubicBezTo>
                    <a:pt x="1" y="1606"/>
                    <a:pt x="126" y="1731"/>
                    <a:pt x="268" y="1731"/>
                  </a:cubicBezTo>
                  <a:cubicBezTo>
                    <a:pt x="358" y="1731"/>
                    <a:pt x="447" y="1696"/>
                    <a:pt x="483" y="1624"/>
                  </a:cubicBezTo>
                  <a:cubicBezTo>
                    <a:pt x="1000" y="964"/>
                    <a:pt x="1785" y="536"/>
                    <a:pt x="2695" y="536"/>
                  </a:cubicBezTo>
                  <a:cubicBezTo>
                    <a:pt x="3587" y="536"/>
                    <a:pt x="4390" y="964"/>
                    <a:pt x="4908" y="1624"/>
                  </a:cubicBezTo>
                  <a:cubicBezTo>
                    <a:pt x="4943" y="1696"/>
                    <a:pt x="5032" y="1731"/>
                    <a:pt x="5122" y="1731"/>
                  </a:cubicBezTo>
                  <a:cubicBezTo>
                    <a:pt x="5264" y="1731"/>
                    <a:pt x="5389" y="1606"/>
                    <a:pt x="5389" y="1464"/>
                  </a:cubicBezTo>
                  <a:cubicBezTo>
                    <a:pt x="5389" y="1410"/>
                    <a:pt x="5371" y="1357"/>
                    <a:pt x="5318" y="1303"/>
                  </a:cubicBezTo>
                  <a:cubicBezTo>
                    <a:pt x="4711" y="518"/>
                    <a:pt x="3766" y="1"/>
                    <a:pt x="269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13;p26">
              <a:extLst>
                <a:ext uri="{FF2B5EF4-FFF2-40B4-BE49-F238E27FC236}">
                  <a16:creationId xmlns:a16="http://schemas.microsoft.com/office/drawing/2014/main" id="{9E23A94E-E3AC-2599-3AB1-A9E77EA5B4C8}"/>
                </a:ext>
              </a:extLst>
            </p:cNvPr>
            <p:cNvSpPr/>
            <p:nvPr/>
          </p:nvSpPr>
          <p:spPr>
            <a:xfrm>
              <a:off x="2323475" y="2232775"/>
              <a:ext cx="40175" cy="39725"/>
            </a:xfrm>
            <a:custGeom>
              <a:avLst/>
              <a:gdLst/>
              <a:ahLst/>
              <a:cxnLst/>
              <a:rect l="l" t="t" r="r" b="b"/>
              <a:pathLst>
                <a:path w="1607" h="1589" extrusionOk="0">
                  <a:moveTo>
                    <a:pt x="803" y="0"/>
                  </a:moveTo>
                  <a:cubicBezTo>
                    <a:pt x="357" y="0"/>
                    <a:pt x="0" y="357"/>
                    <a:pt x="0" y="803"/>
                  </a:cubicBezTo>
                  <a:cubicBezTo>
                    <a:pt x="0" y="1232"/>
                    <a:pt x="357" y="1588"/>
                    <a:pt x="803" y="1588"/>
                  </a:cubicBezTo>
                  <a:cubicBezTo>
                    <a:pt x="1249" y="1588"/>
                    <a:pt x="1606" y="1232"/>
                    <a:pt x="1606" y="803"/>
                  </a:cubicBezTo>
                  <a:cubicBezTo>
                    <a:pt x="1606" y="357"/>
                    <a:pt x="1249" y="0"/>
                    <a:pt x="80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14;p26">
              <a:extLst>
                <a:ext uri="{FF2B5EF4-FFF2-40B4-BE49-F238E27FC236}">
                  <a16:creationId xmlns:a16="http://schemas.microsoft.com/office/drawing/2014/main" id="{3AA62EA7-2D22-9082-4F66-CD9E3E282A98}"/>
                </a:ext>
              </a:extLst>
            </p:cNvPr>
            <p:cNvSpPr/>
            <p:nvPr/>
          </p:nvSpPr>
          <p:spPr>
            <a:xfrm>
              <a:off x="2217300" y="2232775"/>
              <a:ext cx="39725" cy="39725"/>
            </a:xfrm>
            <a:custGeom>
              <a:avLst/>
              <a:gdLst/>
              <a:ahLst/>
              <a:cxnLst/>
              <a:rect l="l" t="t" r="r" b="b"/>
              <a:pathLst>
                <a:path w="1589" h="1589" extrusionOk="0">
                  <a:moveTo>
                    <a:pt x="804" y="0"/>
                  </a:moveTo>
                  <a:cubicBezTo>
                    <a:pt x="358" y="0"/>
                    <a:pt x="1" y="357"/>
                    <a:pt x="1" y="803"/>
                  </a:cubicBezTo>
                  <a:cubicBezTo>
                    <a:pt x="1" y="1232"/>
                    <a:pt x="358" y="1588"/>
                    <a:pt x="804" y="1588"/>
                  </a:cubicBezTo>
                  <a:cubicBezTo>
                    <a:pt x="1232" y="1588"/>
                    <a:pt x="1589" y="1232"/>
                    <a:pt x="1589" y="803"/>
                  </a:cubicBezTo>
                  <a:cubicBezTo>
                    <a:pt x="1589" y="357"/>
                    <a:pt x="1232" y="0"/>
                    <a:pt x="80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15;p26">
              <a:extLst>
                <a:ext uri="{FF2B5EF4-FFF2-40B4-BE49-F238E27FC236}">
                  <a16:creationId xmlns:a16="http://schemas.microsoft.com/office/drawing/2014/main" id="{2061FFFA-C1B4-6CE6-7862-A7C38BC02D3A}"/>
                </a:ext>
              </a:extLst>
            </p:cNvPr>
            <p:cNvSpPr/>
            <p:nvPr/>
          </p:nvSpPr>
          <p:spPr>
            <a:xfrm>
              <a:off x="2164225" y="2146225"/>
              <a:ext cx="252500" cy="252500"/>
            </a:xfrm>
            <a:custGeom>
              <a:avLst/>
              <a:gdLst/>
              <a:ahLst/>
              <a:cxnLst/>
              <a:rect l="l" t="t" r="r" b="b"/>
              <a:pathLst>
                <a:path w="10100" h="10100" extrusionOk="0">
                  <a:moveTo>
                    <a:pt x="5050" y="536"/>
                  </a:moveTo>
                  <a:cubicBezTo>
                    <a:pt x="7530" y="536"/>
                    <a:pt x="9564" y="2570"/>
                    <a:pt x="9564" y="5050"/>
                  </a:cubicBezTo>
                  <a:cubicBezTo>
                    <a:pt x="9564" y="7548"/>
                    <a:pt x="7530" y="9565"/>
                    <a:pt x="5050" y="9565"/>
                  </a:cubicBezTo>
                  <a:cubicBezTo>
                    <a:pt x="2552" y="9565"/>
                    <a:pt x="518" y="7548"/>
                    <a:pt x="518" y="5050"/>
                  </a:cubicBezTo>
                  <a:cubicBezTo>
                    <a:pt x="518" y="2570"/>
                    <a:pt x="2552" y="536"/>
                    <a:pt x="5050" y="536"/>
                  </a:cubicBezTo>
                  <a:close/>
                  <a:moveTo>
                    <a:pt x="5050" y="1"/>
                  </a:moveTo>
                  <a:cubicBezTo>
                    <a:pt x="2249" y="1"/>
                    <a:pt x="1" y="2267"/>
                    <a:pt x="1" y="5050"/>
                  </a:cubicBezTo>
                  <a:cubicBezTo>
                    <a:pt x="1" y="7852"/>
                    <a:pt x="2249" y="10100"/>
                    <a:pt x="5050" y="10100"/>
                  </a:cubicBezTo>
                  <a:cubicBezTo>
                    <a:pt x="7833" y="10100"/>
                    <a:pt x="10099" y="7852"/>
                    <a:pt x="10099" y="5050"/>
                  </a:cubicBezTo>
                  <a:cubicBezTo>
                    <a:pt x="10099" y="2267"/>
                    <a:pt x="7833" y="1"/>
                    <a:pt x="505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" name="Google Shape;916;p26">
            <a:extLst>
              <a:ext uri="{FF2B5EF4-FFF2-40B4-BE49-F238E27FC236}">
                <a16:creationId xmlns:a16="http://schemas.microsoft.com/office/drawing/2014/main" id="{E8C0E595-23F3-3B0C-51DE-4D454FD8DB4F}"/>
              </a:ext>
            </a:extLst>
          </p:cNvPr>
          <p:cNvGrpSpPr/>
          <p:nvPr/>
        </p:nvGrpSpPr>
        <p:grpSpPr>
          <a:xfrm>
            <a:off x="4983791" y="1009399"/>
            <a:ext cx="703180" cy="725093"/>
            <a:chOff x="689975" y="1737200"/>
            <a:chExt cx="252950" cy="252950"/>
          </a:xfrm>
        </p:grpSpPr>
        <p:sp>
          <p:nvSpPr>
            <p:cNvPr id="20" name="Google Shape;917;p26">
              <a:extLst>
                <a:ext uri="{FF2B5EF4-FFF2-40B4-BE49-F238E27FC236}">
                  <a16:creationId xmlns:a16="http://schemas.microsoft.com/office/drawing/2014/main" id="{1096561F-7467-08D8-9410-700C35BC3903}"/>
                </a:ext>
              </a:extLst>
            </p:cNvPr>
            <p:cNvSpPr/>
            <p:nvPr/>
          </p:nvSpPr>
          <p:spPr>
            <a:xfrm>
              <a:off x="779200" y="1907050"/>
              <a:ext cx="79850" cy="26875"/>
            </a:xfrm>
            <a:custGeom>
              <a:avLst/>
              <a:gdLst/>
              <a:ahLst/>
              <a:cxnLst/>
              <a:rect l="l" t="t" r="r" b="b"/>
              <a:pathLst>
                <a:path w="3194" h="1075" extrusionOk="0">
                  <a:moveTo>
                    <a:pt x="2060" y="0"/>
                  </a:moveTo>
                  <a:cubicBezTo>
                    <a:pt x="898" y="0"/>
                    <a:pt x="168" y="564"/>
                    <a:pt x="125" y="593"/>
                  </a:cubicBezTo>
                  <a:cubicBezTo>
                    <a:pt x="0" y="700"/>
                    <a:pt x="0" y="861"/>
                    <a:pt x="72" y="968"/>
                  </a:cubicBezTo>
                  <a:cubicBezTo>
                    <a:pt x="125" y="1039"/>
                    <a:pt x="196" y="1075"/>
                    <a:pt x="286" y="1075"/>
                  </a:cubicBezTo>
                  <a:cubicBezTo>
                    <a:pt x="339" y="1075"/>
                    <a:pt x="393" y="1057"/>
                    <a:pt x="446" y="1021"/>
                  </a:cubicBezTo>
                  <a:cubicBezTo>
                    <a:pt x="461" y="1007"/>
                    <a:pt x="1070" y="538"/>
                    <a:pt x="2057" y="538"/>
                  </a:cubicBezTo>
                  <a:cubicBezTo>
                    <a:pt x="2291" y="538"/>
                    <a:pt x="2546" y="564"/>
                    <a:pt x="2819" y="629"/>
                  </a:cubicBezTo>
                  <a:cubicBezTo>
                    <a:pt x="2843" y="634"/>
                    <a:pt x="2867" y="637"/>
                    <a:pt x="2890" y="637"/>
                  </a:cubicBezTo>
                  <a:cubicBezTo>
                    <a:pt x="3020" y="637"/>
                    <a:pt x="3125" y="554"/>
                    <a:pt x="3140" y="433"/>
                  </a:cubicBezTo>
                  <a:cubicBezTo>
                    <a:pt x="3194" y="272"/>
                    <a:pt x="3105" y="129"/>
                    <a:pt x="2962" y="111"/>
                  </a:cubicBezTo>
                  <a:cubicBezTo>
                    <a:pt x="2639" y="32"/>
                    <a:pt x="2337" y="0"/>
                    <a:pt x="206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918;p26">
              <a:extLst>
                <a:ext uri="{FF2B5EF4-FFF2-40B4-BE49-F238E27FC236}">
                  <a16:creationId xmlns:a16="http://schemas.microsoft.com/office/drawing/2014/main" id="{171869B4-09FE-BEEF-C869-A6EA4C20384F}"/>
                </a:ext>
              </a:extLst>
            </p:cNvPr>
            <p:cNvSpPr/>
            <p:nvPr/>
          </p:nvSpPr>
          <p:spPr>
            <a:xfrm>
              <a:off x="743050" y="1833100"/>
              <a:ext cx="40175" cy="39725"/>
            </a:xfrm>
            <a:custGeom>
              <a:avLst/>
              <a:gdLst/>
              <a:ahLst/>
              <a:cxnLst/>
              <a:rect l="l" t="t" r="r" b="b"/>
              <a:pathLst>
                <a:path w="1607" h="1589" extrusionOk="0">
                  <a:moveTo>
                    <a:pt x="804" y="0"/>
                  </a:moveTo>
                  <a:cubicBezTo>
                    <a:pt x="358" y="0"/>
                    <a:pt x="1" y="357"/>
                    <a:pt x="1" y="785"/>
                  </a:cubicBezTo>
                  <a:cubicBezTo>
                    <a:pt x="1" y="1232"/>
                    <a:pt x="358" y="1588"/>
                    <a:pt x="804" y="1588"/>
                  </a:cubicBezTo>
                  <a:cubicBezTo>
                    <a:pt x="1250" y="1588"/>
                    <a:pt x="1607" y="1232"/>
                    <a:pt x="1607" y="785"/>
                  </a:cubicBezTo>
                  <a:cubicBezTo>
                    <a:pt x="1607" y="357"/>
                    <a:pt x="1250" y="0"/>
                    <a:pt x="80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919;p26">
              <a:extLst>
                <a:ext uri="{FF2B5EF4-FFF2-40B4-BE49-F238E27FC236}">
                  <a16:creationId xmlns:a16="http://schemas.microsoft.com/office/drawing/2014/main" id="{5266AA21-F67A-18CE-9E1B-AE932122DFC3}"/>
                </a:ext>
              </a:extLst>
            </p:cNvPr>
            <p:cNvSpPr/>
            <p:nvPr/>
          </p:nvSpPr>
          <p:spPr>
            <a:xfrm>
              <a:off x="739925" y="1799600"/>
              <a:ext cx="46875" cy="16575"/>
            </a:xfrm>
            <a:custGeom>
              <a:avLst/>
              <a:gdLst/>
              <a:ahLst/>
              <a:cxnLst/>
              <a:rect l="l" t="t" r="r" b="b"/>
              <a:pathLst>
                <a:path w="1875" h="663" extrusionOk="0">
                  <a:moveTo>
                    <a:pt x="1602" y="0"/>
                  </a:moveTo>
                  <a:cubicBezTo>
                    <a:pt x="1592" y="0"/>
                    <a:pt x="1582" y="1"/>
                    <a:pt x="1571" y="2"/>
                  </a:cubicBezTo>
                  <a:lnTo>
                    <a:pt x="233" y="145"/>
                  </a:lnTo>
                  <a:cubicBezTo>
                    <a:pt x="108" y="145"/>
                    <a:pt x="1" y="270"/>
                    <a:pt x="1" y="430"/>
                  </a:cubicBezTo>
                  <a:cubicBezTo>
                    <a:pt x="19" y="555"/>
                    <a:pt x="126" y="662"/>
                    <a:pt x="269" y="662"/>
                  </a:cubicBezTo>
                  <a:lnTo>
                    <a:pt x="304" y="662"/>
                  </a:lnTo>
                  <a:lnTo>
                    <a:pt x="1625" y="537"/>
                  </a:lnTo>
                  <a:cubicBezTo>
                    <a:pt x="1767" y="520"/>
                    <a:pt x="1874" y="377"/>
                    <a:pt x="1857" y="234"/>
                  </a:cubicBezTo>
                  <a:cubicBezTo>
                    <a:pt x="1857" y="102"/>
                    <a:pt x="1734" y="0"/>
                    <a:pt x="16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20;p26">
              <a:extLst>
                <a:ext uri="{FF2B5EF4-FFF2-40B4-BE49-F238E27FC236}">
                  <a16:creationId xmlns:a16="http://schemas.microsoft.com/office/drawing/2014/main" id="{D98F70C2-3518-5259-24F5-ECC784357EFD}"/>
                </a:ext>
              </a:extLst>
            </p:cNvPr>
            <p:cNvSpPr/>
            <p:nvPr/>
          </p:nvSpPr>
          <p:spPr>
            <a:xfrm>
              <a:off x="849675" y="1833100"/>
              <a:ext cx="40175" cy="39725"/>
            </a:xfrm>
            <a:custGeom>
              <a:avLst/>
              <a:gdLst/>
              <a:ahLst/>
              <a:cxnLst/>
              <a:rect l="l" t="t" r="r" b="b"/>
              <a:pathLst>
                <a:path w="1607" h="1589" extrusionOk="0">
                  <a:moveTo>
                    <a:pt x="803" y="0"/>
                  </a:moveTo>
                  <a:cubicBezTo>
                    <a:pt x="357" y="0"/>
                    <a:pt x="0" y="357"/>
                    <a:pt x="0" y="785"/>
                  </a:cubicBezTo>
                  <a:cubicBezTo>
                    <a:pt x="0" y="1232"/>
                    <a:pt x="357" y="1588"/>
                    <a:pt x="803" y="1588"/>
                  </a:cubicBezTo>
                  <a:cubicBezTo>
                    <a:pt x="1249" y="1588"/>
                    <a:pt x="1606" y="1232"/>
                    <a:pt x="1606" y="785"/>
                  </a:cubicBezTo>
                  <a:cubicBezTo>
                    <a:pt x="1606" y="357"/>
                    <a:pt x="1249" y="0"/>
                    <a:pt x="80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21;p26">
              <a:extLst>
                <a:ext uri="{FF2B5EF4-FFF2-40B4-BE49-F238E27FC236}">
                  <a16:creationId xmlns:a16="http://schemas.microsoft.com/office/drawing/2014/main" id="{806BE37E-CE15-62BA-42E7-0726586A796F}"/>
                </a:ext>
              </a:extLst>
            </p:cNvPr>
            <p:cNvSpPr/>
            <p:nvPr/>
          </p:nvSpPr>
          <p:spPr>
            <a:xfrm>
              <a:off x="846100" y="1799600"/>
              <a:ext cx="47300" cy="16575"/>
            </a:xfrm>
            <a:custGeom>
              <a:avLst/>
              <a:gdLst/>
              <a:ahLst/>
              <a:cxnLst/>
              <a:rect l="l" t="t" r="r" b="b"/>
              <a:pathLst>
                <a:path w="1892" h="663" extrusionOk="0">
                  <a:moveTo>
                    <a:pt x="273" y="0"/>
                  </a:moveTo>
                  <a:cubicBezTo>
                    <a:pt x="143" y="0"/>
                    <a:pt x="35" y="102"/>
                    <a:pt x="18" y="234"/>
                  </a:cubicBezTo>
                  <a:cubicBezTo>
                    <a:pt x="1" y="377"/>
                    <a:pt x="108" y="520"/>
                    <a:pt x="250" y="537"/>
                  </a:cubicBezTo>
                  <a:lnTo>
                    <a:pt x="1589" y="662"/>
                  </a:lnTo>
                  <a:lnTo>
                    <a:pt x="1606" y="662"/>
                  </a:lnTo>
                  <a:cubicBezTo>
                    <a:pt x="1749" y="662"/>
                    <a:pt x="1874" y="555"/>
                    <a:pt x="1874" y="430"/>
                  </a:cubicBezTo>
                  <a:cubicBezTo>
                    <a:pt x="1892" y="270"/>
                    <a:pt x="1785" y="145"/>
                    <a:pt x="1642" y="145"/>
                  </a:cubicBezTo>
                  <a:lnTo>
                    <a:pt x="304" y="2"/>
                  </a:lnTo>
                  <a:cubicBezTo>
                    <a:pt x="293" y="1"/>
                    <a:pt x="283" y="0"/>
                    <a:pt x="27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22;p26">
              <a:extLst>
                <a:ext uri="{FF2B5EF4-FFF2-40B4-BE49-F238E27FC236}">
                  <a16:creationId xmlns:a16="http://schemas.microsoft.com/office/drawing/2014/main" id="{7F335510-A50E-B945-F1B6-CC9EE2B9D34F}"/>
                </a:ext>
              </a:extLst>
            </p:cNvPr>
            <p:cNvSpPr/>
            <p:nvPr/>
          </p:nvSpPr>
          <p:spPr>
            <a:xfrm>
              <a:off x="689975" y="1737200"/>
              <a:ext cx="252950" cy="252950"/>
            </a:xfrm>
            <a:custGeom>
              <a:avLst/>
              <a:gdLst/>
              <a:ahLst/>
              <a:cxnLst/>
              <a:rect l="l" t="t" r="r" b="b"/>
              <a:pathLst>
                <a:path w="10118" h="10118" extrusionOk="0">
                  <a:moveTo>
                    <a:pt x="5068" y="536"/>
                  </a:moveTo>
                  <a:cubicBezTo>
                    <a:pt x="7548" y="536"/>
                    <a:pt x="9582" y="2570"/>
                    <a:pt x="9582" y="5068"/>
                  </a:cubicBezTo>
                  <a:cubicBezTo>
                    <a:pt x="9582" y="7548"/>
                    <a:pt x="7548" y="9582"/>
                    <a:pt x="5068" y="9582"/>
                  </a:cubicBezTo>
                  <a:cubicBezTo>
                    <a:pt x="2570" y="9582"/>
                    <a:pt x="536" y="7548"/>
                    <a:pt x="536" y="5068"/>
                  </a:cubicBezTo>
                  <a:cubicBezTo>
                    <a:pt x="536" y="2570"/>
                    <a:pt x="2570" y="536"/>
                    <a:pt x="5068" y="536"/>
                  </a:cubicBezTo>
                  <a:close/>
                  <a:moveTo>
                    <a:pt x="5068" y="0"/>
                  </a:moveTo>
                  <a:cubicBezTo>
                    <a:pt x="2267" y="0"/>
                    <a:pt x="1" y="2266"/>
                    <a:pt x="1" y="5068"/>
                  </a:cubicBezTo>
                  <a:cubicBezTo>
                    <a:pt x="1" y="7851"/>
                    <a:pt x="2267" y="10117"/>
                    <a:pt x="5068" y="10117"/>
                  </a:cubicBezTo>
                  <a:cubicBezTo>
                    <a:pt x="7851" y="10117"/>
                    <a:pt x="10117" y="7851"/>
                    <a:pt x="10117" y="5068"/>
                  </a:cubicBezTo>
                  <a:cubicBezTo>
                    <a:pt x="10117" y="2266"/>
                    <a:pt x="7851" y="0"/>
                    <a:pt x="50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923;p26">
            <a:extLst>
              <a:ext uri="{FF2B5EF4-FFF2-40B4-BE49-F238E27FC236}">
                <a16:creationId xmlns:a16="http://schemas.microsoft.com/office/drawing/2014/main" id="{0ECBDAB2-96B8-2002-51A4-53E7E620D09F}"/>
              </a:ext>
            </a:extLst>
          </p:cNvPr>
          <p:cNvGrpSpPr/>
          <p:nvPr/>
        </p:nvGrpSpPr>
        <p:grpSpPr>
          <a:xfrm>
            <a:off x="8940819" y="975969"/>
            <a:ext cx="703180" cy="723804"/>
            <a:chOff x="2961350" y="1740750"/>
            <a:chExt cx="252950" cy="252500"/>
          </a:xfrm>
        </p:grpSpPr>
        <p:sp>
          <p:nvSpPr>
            <p:cNvPr id="27" name="Google Shape;924;p26">
              <a:extLst>
                <a:ext uri="{FF2B5EF4-FFF2-40B4-BE49-F238E27FC236}">
                  <a16:creationId xmlns:a16="http://schemas.microsoft.com/office/drawing/2014/main" id="{153CB029-4ACF-4DA8-D62C-5043F5F6EC04}"/>
                </a:ext>
              </a:extLst>
            </p:cNvPr>
            <p:cNvSpPr/>
            <p:nvPr/>
          </p:nvSpPr>
          <p:spPr>
            <a:xfrm>
              <a:off x="3014425" y="1833100"/>
              <a:ext cx="40175" cy="39725"/>
            </a:xfrm>
            <a:custGeom>
              <a:avLst/>
              <a:gdLst/>
              <a:ahLst/>
              <a:cxnLst/>
              <a:rect l="l" t="t" r="r" b="b"/>
              <a:pathLst>
                <a:path w="1607" h="1589" extrusionOk="0">
                  <a:moveTo>
                    <a:pt x="804" y="0"/>
                  </a:moveTo>
                  <a:cubicBezTo>
                    <a:pt x="357" y="0"/>
                    <a:pt x="1" y="357"/>
                    <a:pt x="1" y="785"/>
                  </a:cubicBezTo>
                  <a:cubicBezTo>
                    <a:pt x="1" y="1232"/>
                    <a:pt x="357" y="1588"/>
                    <a:pt x="804" y="1588"/>
                  </a:cubicBezTo>
                  <a:cubicBezTo>
                    <a:pt x="1250" y="1588"/>
                    <a:pt x="1606" y="1232"/>
                    <a:pt x="1606" y="785"/>
                  </a:cubicBezTo>
                  <a:cubicBezTo>
                    <a:pt x="1606" y="357"/>
                    <a:pt x="1250" y="0"/>
                    <a:pt x="80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925;p26">
              <a:extLst>
                <a:ext uri="{FF2B5EF4-FFF2-40B4-BE49-F238E27FC236}">
                  <a16:creationId xmlns:a16="http://schemas.microsoft.com/office/drawing/2014/main" id="{04E020B5-47FA-670F-A960-F754D4A9BD06}"/>
                </a:ext>
              </a:extLst>
            </p:cNvPr>
            <p:cNvSpPr/>
            <p:nvPr/>
          </p:nvSpPr>
          <p:spPr>
            <a:xfrm>
              <a:off x="3010850" y="1792950"/>
              <a:ext cx="58025" cy="28125"/>
            </a:xfrm>
            <a:custGeom>
              <a:avLst/>
              <a:gdLst/>
              <a:ahLst/>
              <a:cxnLst/>
              <a:rect l="l" t="t" r="r" b="b"/>
              <a:pathLst>
                <a:path w="2321" h="1125" extrusionOk="0">
                  <a:moveTo>
                    <a:pt x="2019" y="0"/>
                  </a:moveTo>
                  <a:cubicBezTo>
                    <a:pt x="1944" y="0"/>
                    <a:pt x="1869" y="32"/>
                    <a:pt x="1821" y="90"/>
                  </a:cubicBezTo>
                  <a:cubicBezTo>
                    <a:pt x="1458" y="496"/>
                    <a:pt x="1024" y="582"/>
                    <a:pt x="727" y="582"/>
                  </a:cubicBezTo>
                  <a:cubicBezTo>
                    <a:pt x="528" y="582"/>
                    <a:pt x="390" y="543"/>
                    <a:pt x="376" y="536"/>
                  </a:cubicBezTo>
                  <a:cubicBezTo>
                    <a:pt x="352" y="531"/>
                    <a:pt x="328" y="528"/>
                    <a:pt x="305" y="528"/>
                  </a:cubicBezTo>
                  <a:cubicBezTo>
                    <a:pt x="175" y="528"/>
                    <a:pt x="67" y="611"/>
                    <a:pt x="37" y="732"/>
                  </a:cubicBezTo>
                  <a:cubicBezTo>
                    <a:pt x="1" y="875"/>
                    <a:pt x="72" y="1018"/>
                    <a:pt x="215" y="1071"/>
                  </a:cubicBezTo>
                  <a:cubicBezTo>
                    <a:pt x="217" y="1069"/>
                    <a:pt x="221" y="1068"/>
                    <a:pt x="227" y="1068"/>
                  </a:cubicBezTo>
                  <a:cubicBezTo>
                    <a:pt x="278" y="1068"/>
                    <a:pt x="463" y="1125"/>
                    <a:pt x="732" y="1125"/>
                  </a:cubicBezTo>
                  <a:cubicBezTo>
                    <a:pt x="1143" y="1125"/>
                    <a:pt x="1732" y="1000"/>
                    <a:pt x="2213" y="429"/>
                  </a:cubicBezTo>
                  <a:cubicBezTo>
                    <a:pt x="2320" y="340"/>
                    <a:pt x="2303" y="161"/>
                    <a:pt x="2196" y="72"/>
                  </a:cubicBezTo>
                  <a:cubicBezTo>
                    <a:pt x="2146" y="23"/>
                    <a:pt x="2082" y="0"/>
                    <a:pt x="201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26;p26">
              <a:extLst>
                <a:ext uri="{FF2B5EF4-FFF2-40B4-BE49-F238E27FC236}">
                  <a16:creationId xmlns:a16="http://schemas.microsoft.com/office/drawing/2014/main" id="{C875C639-B6E4-98C3-B83A-95D8ABA5F6A6}"/>
                </a:ext>
              </a:extLst>
            </p:cNvPr>
            <p:cNvSpPr/>
            <p:nvPr/>
          </p:nvSpPr>
          <p:spPr>
            <a:xfrm>
              <a:off x="3034500" y="1908025"/>
              <a:ext cx="106625" cy="32150"/>
            </a:xfrm>
            <a:custGeom>
              <a:avLst/>
              <a:gdLst/>
              <a:ahLst/>
              <a:cxnLst/>
              <a:rect l="l" t="t" r="r" b="b"/>
              <a:pathLst>
                <a:path w="4265" h="1286" extrusionOk="0">
                  <a:moveTo>
                    <a:pt x="2142" y="1"/>
                  </a:moveTo>
                  <a:cubicBezTo>
                    <a:pt x="1196" y="1"/>
                    <a:pt x="411" y="536"/>
                    <a:pt x="1" y="1286"/>
                  </a:cubicBezTo>
                  <a:cubicBezTo>
                    <a:pt x="643" y="964"/>
                    <a:pt x="1374" y="804"/>
                    <a:pt x="2142" y="804"/>
                  </a:cubicBezTo>
                  <a:cubicBezTo>
                    <a:pt x="2909" y="804"/>
                    <a:pt x="3623" y="982"/>
                    <a:pt x="4265" y="1286"/>
                  </a:cubicBezTo>
                  <a:cubicBezTo>
                    <a:pt x="3872" y="518"/>
                    <a:pt x="3069" y="1"/>
                    <a:pt x="214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27;p26">
              <a:extLst>
                <a:ext uri="{FF2B5EF4-FFF2-40B4-BE49-F238E27FC236}">
                  <a16:creationId xmlns:a16="http://schemas.microsoft.com/office/drawing/2014/main" id="{3E6388DE-A0F0-661B-000E-03F1C83FE584}"/>
                </a:ext>
              </a:extLst>
            </p:cNvPr>
            <p:cNvSpPr/>
            <p:nvPr/>
          </p:nvSpPr>
          <p:spPr>
            <a:xfrm>
              <a:off x="3107200" y="1792675"/>
              <a:ext cx="58025" cy="27950"/>
            </a:xfrm>
            <a:custGeom>
              <a:avLst/>
              <a:gdLst/>
              <a:ahLst/>
              <a:cxnLst/>
              <a:rect l="l" t="t" r="r" b="b"/>
              <a:pathLst>
                <a:path w="2321" h="1118" extrusionOk="0">
                  <a:moveTo>
                    <a:pt x="302" y="0"/>
                  </a:moveTo>
                  <a:cubicBezTo>
                    <a:pt x="240" y="0"/>
                    <a:pt x="177" y="23"/>
                    <a:pt x="126" y="65"/>
                  </a:cubicBezTo>
                  <a:cubicBezTo>
                    <a:pt x="19" y="154"/>
                    <a:pt x="1" y="333"/>
                    <a:pt x="90" y="440"/>
                  </a:cubicBezTo>
                  <a:cubicBezTo>
                    <a:pt x="572" y="993"/>
                    <a:pt x="1179" y="1118"/>
                    <a:pt x="1589" y="1118"/>
                  </a:cubicBezTo>
                  <a:cubicBezTo>
                    <a:pt x="1874" y="1118"/>
                    <a:pt x="2071" y="1064"/>
                    <a:pt x="2106" y="1046"/>
                  </a:cubicBezTo>
                  <a:cubicBezTo>
                    <a:pt x="2231" y="1029"/>
                    <a:pt x="2320" y="886"/>
                    <a:pt x="2285" y="725"/>
                  </a:cubicBezTo>
                  <a:cubicBezTo>
                    <a:pt x="2240" y="607"/>
                    <a:pt x="2135" y="538"/>
                    <a:pt x="2019" y="538"/>
                  </a:cubicBezTo>
                  <a:cubicBezTo>
                    <a:pt x="1995" y="538"/>
                    <a:pt x="1970" y="541"/>
                    <a:pt x="1946" y="547"/>
                  </a:cubicBezTo>
                  <a:cubicBezTo>
                    <a:pt x="1931" y="547"/>
                    <a:pt x="1792" y="584"/>
                    <a:pt x="1590" y="584"/>
                  </a:cubicBezTo>
                  <a:cubicBezTo>
                    <a:pt x="1288" y="584"/>
                    <a:pt x="847" y="500"/>
                    <a:pt x="483" y="83"/>
                  </a:cubicBezTo>
                  <a:cubicBezTo>
                    <a:pt x="436" y="27"/>
                    <a:pt x="370" y="0"/>
                    <a:pt x="3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28;p26">
              <a:extLst>
                <a:ext uri="{FF2B5EF4-FFF2-40B4-BE49-F238E27FC236}">
                  <a16:creationId xmlns:a16="http://schemas.microsoft.com/office/drawing/2014/main" id="{2E3FF455-7F4A-1999-B4CD-E64A3C15AF02}"/>
                </a:ext>
              </a:extLst>
            </p:cNvPr>
            <p:cNvSpPr/>
            <p:nvPr/>
          </p:nvSpPr>
          <p:spPr>
            <a:xfrm>
              <a:off x="3121050" y="1833100"/>
              <a:ext cx="40150" cy="39725"/>
            </a:xfrm>
            <a:custGeom>
              <a:avLst/>
              <a:gdLst/>
              <a:ahLst/>
              <a:cxnLst/>
              <a:rect l="l" t="t" r="r" b="b"/>
              <a:pathLst>
                <a:path w="1606" h="1589" extrusionOk="0">
                  <a:moveTo>
                    <a:pt x="803" y="0"/>
                  </a:moveTo>
                  <a:cubicBezTo>
                    <a:pt x="357" y="0"/>
                    <a:pt x="0" y="357"/>
                    <a:pt x="0" y="785"/>
                  </a:cubicBezTo>
                  <a:cubicBezTo>
                    <a:pt x="0" y="1232"/>
                    <a:pt x="357" y="1588"/>
                    <a:pt x="803" y="1588"/>
                  </a:cubicBezTo>
                  <a:cubicBezTo>
                    <a:pt x="1249" y="1588"/>
                    <a:pt x="1606" y="1232"/>
                    <a:pt x="1606" y="785"/>
                  </a:cubicBezTo>
                  <a:cubicBezTo>
                    <a:pt x="1606" y="357"/>
                    <a:pt x="1249" y="0"/>
                    <a:pt x="80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29;p26">
              <a:extLst>
                <a:ext uri="{FF2B5EF4-FFF2-40B4-BE49-F238E27FC236}">
                  <a16:creationId xmlns:a16="http://schemas.microsoft.com/office/drawing/2014/main" id="{8AE534B2-46DC-9976-10E7-320F835E7121}"/>
                </a:ext>
              </a:extLst>
            </p:cNvPr>
            <p:cNvSpPr/>
            <p:nvPr/>
          </p:nvSpPr>
          <p:spPr>
            <a:xfrm>
              <a:off x="2961350" y="1740750"/>
              <a:ext cx="252950" cy="252500"/>
            </a:xfrm>
            <a:custGeom>
              <a:avLst/>
              <a:gdLst/>
              <a:ahLst/>
              <a:cxnLst/>
              <a:rect l="l" t="t" r="r" b="b"/>
              <a:pathLst>
                <a:path w="10118" h="10100" extrusionOk="0">
                  <a:moveTo>
                    <a:pt x="5068" y="536"/>
                  </a:moveTo>
                  <a:cubicBezTo>
                    <a:pt x="7548" y="536"/>
                    <a:pt x="9582" y="2570"/>
                    <a:pt x="9582" y="5050"/>
                  </a:cubicBezTo>
                  <a:cubicBezTo>
                    <a:pt x="9582" y="7548"/>
                    <a:pt x="7548" y="9582"/>
                    <a:pt x="5068" y="9582"/>
                  </a:cubicBezTo>
                  <a:cubicBezTo>
                    <a:pt x="2570" y="9582"/>
                    <a:pt x="536" y="7548"/>
                    <a:pt x="536" y="5050"/>
                  </a:cubicBezTo>
                  <a:cubicBezTo>
                    <a:pt x="536" y="2570"/>
                    <a:pt x="2570" y="536"/>
                    <a:pt x="5068" y="536"/>
                  </a:cubicBezTo>
                  <a:close/>
                  <a:moveTo>
                    <a:pt x="5068" y="1"/>
                  </a:moveTo>
                  <a:cubicBezTo>
                    <a:pt x="2266" y="1"/>
                    <a:pt x="0" y="2249"/>
                    <a:pt x="0" y="5050"/>
                  </a:cubicBezTo>
                  <a:cubicBezTo>
                    <a:pt x="0" y="7852"/>
                    <a:pt x="2266" y="10100"/>
                    <a:pt x="5068" y="10100"/>
                  </a:cubicBezTo>
                  <a:cubicBezTo>
                    <a:pt x="7851" y="10100"/>
                    <a:pt x="10117" y="7852"/>
                    <a:pt x="10117" y="5050"/>
                  </a:cubicBezTo>
                  <a:cubicBezTo>
                    <a:pt x="10117" y="2249"/>
                    <a:pt x="7851" y="1"/>
                    <a:pt x="506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3" name="Google Shape;930;p26">
            <a:extLst>
              <a:ext uri="{FF2B5EF4-FFF2-40B4-BE49-F238E27FC236}">
                <a16:creationId xmlns:a16="http://schemas.microsoft.com/office/drawing/2014/main" id="{6335E891-865A-6CE3-C40D-E37D472D5B64}"/>
              </a:ext>
            </a:extLst>
          </p:cNvPr>
          <p:cNvSpPr/>
          <p:nvPr/>
        </p:nvSpPr>
        <p:spPr>
          <a:xfrm>
            <a:off x="10283518" y="1037214"/>
            <a:ext cx="700291" cy="722477"/>
          </a:xfrm>
          <a:custGeom>
            <a:avLst/>
            <a:gdLst/>
            <a:ahLst/>
            <a:cxnLst/>
            <a:rect l="l" t="t" r="r" b="b"/>
            <a:pathLst>
              <a:path w="5728" h="4202" extrusionOk="0">
                <a:moveTo>
                  <a:pt x="1858" y="1"/>
                </a:moveTo>
                <a:cubicBezTo>
                  <a:pt x="1840" y="1"/>
                  <a:pt x="1821" y="3"/>
                  <a:pt x="1803" y="9"/>
                </a:cubicBezTo>
                <a:cubicBezTo>
                  <a:pt x="1713" y="9"/>
                  <a:pt x="1660" y="80"/>
                  <a:pt x="1606" y="169"/>
                </a:cubicBezTo>
                <a:lnTo>
                  <a:pt x="1035" y="1828"/>
                </a:lnTo>
                <a:lnTo>
                  <a:pt x="0" y="1828"/>
                </a:lnTo>
                <a:lnTo>
                  <a:pt x="0" y="2364"/>
                </a:lnTo>
                <a:lnTo>
                  <a:pt x="1214" y="2364"/>
                </a:lnTo>
                <a:cubicBezTo>
                  <a:pt x="1321" y="2364"/>
                  <a:pt x="1410" y="2275"/>
                  <a:pt x="1446" y="2167"/>
                </a:cubicBezTo>
                <a:lnTo>
                  <a:pt x="1767" y="1168"/>
                </a:lnTo>
                <a:lnTo>
                  <a:pt x="2302" y="4023"/>
                </a:lnTo>
                <a:cubicBezTo>
                  <a:pt x="2320" y="4130"/>
                  <a:pt x="2409" y="4202"/>
                  <a:pt x="2516" y="4202"/>
                </a:cubicBezTo>
                <a:lnTo>
                  <a:pt x="2552" y="4202"/>
                </a:lnTo>
                <a:cubicBezTo>
                  <a:pt x="2641" y="4202"/>
                  <a:pt x="2730" y="4148"/>
                  <a:pt x="2766" y="4059"/>
                </a:cubicBezTo>
                <a:lnTo>
                  <a:pt x="3622" y="1828"/>
                </a:lnTo>
                <a:lnTo>
                  <a:pt x="3962" y="3024"/>
                </a:lnTo>
                <a:cubicBezTo>
                  <a:pt x="3991" y="3127"/>
                  <a:pt x="4081" y="3194"/>
                  <a:pt x="4182" y="3194"/>
                </a:cubicBezTo>
                <a:cubicBezTo>
                  <a:pt x="4203" y="3194"/>
                  <a:pt x="4225" y="3191"/>
                  <a:pt x="4247" y="3184"/>
                </a:cubicBezTo>
                <a:cubicBezTo>
                  <a:pt x="4301" y="3167"/>
                  <a:pt x="4336" y="3149"/>
                  <a:pt x="4372" y="3113"/>
                </a:cubicBezTo>
                <a:lnTo>
                  <a:pt x="5086" y="2364"/>
                </a:lnTo>
                <a:lnTo>
                  <a:pt x="5728" y="2364"/>
                </a:lnTo>
                <a:lnTo>
                  <a:pt x="5728" y="1828"/>
                </a:lnTo>
                <a:lnTo>
                  <a:pt x="4961" y="1828"/>
                </a:lnTo>
                <a:cubicBezTo>
                  <a:pt x="4889" y="1846"/>
                  <a:pt x="4836" y="1900"/>
                  <a:pt x="4782" y="1936"/>
                </a:cubicBezTo>
                <a:lnTo>
                  <a:pt x="4283" y="2489"/>
                </a:lnTo>
                <a:lnTo>
                  <a:pt x="3854" y="1008"/>
                </a:lnTo>
                <a:cubicBezTo>
                  <a:pt x="3824" y="917"/>
                  <a:pt x="3730" y="839"/>
                  <a:pt x="3626" y="839"/>
                </a:cubicBezTo>
                <a:cubicBezTo>
                  <a:pt x="3607" y="839"/>
                  <a:pt x="3588" y="842"/>
                  <a:pt x="3569" y="847"/>
                </a:cubicBezTo>
                <a:cubicBezTo>
                  <a:pt x="3498" y="883"/>
                  <a:pt x="3426" y="918"/>
                  <a:pt x="3408" y="1008"/>
                </a:cubicBezTo>
                <a:lnTo>
                  <a:pt x="2605" y="3113"/>
                </a:lnTo>
                <a:lnTo>
                  <a:pt x="2070" y="187"/>
                </a:lnTo>
                <a:cubicBezTo>
                  <a:pt x="2040" y="81"/>
                  <a:pt x="1958" y="1"/>
                  <a:pt x="1858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/>
          </a:p>
        </p:txBody>
      </p:sp>
      <p:sp>
        <p:nvSpPr>
          <p:cNvPr id="41" name="Google Shape;952;p26">
            <a:extLst>
              <a:ext uri="{FF2B5EF4-FFF2-40B4-BE49-F238E27FC236}">
                <a16:creationId xmlns:a16="http://schemas.microsoft.com/office/drawing/2014/main" id="{0E11294A-2C0E-56FD-9DFC-DECD576592CF}"/>
              </a:ext>
            </a:extLst>
          </p:cNvPr>
          <p:cNvSpPr/>
          <p:nvPr/>
        </p:nvSpPr>
        <p:spPr>
          <a:xfrm>
            <a:off x="1201641" y="2308030"/>
            <a:ext cx="406772" cy="648343"/>
          </a:xfrm>
          <a:custGeom>
            <a:avLst/>
            <a:gdLst/>
            <a:ahLst/>
            <a:cxnLst/>
            <a:rect l="l" t="t" r="r" b="b"/>
            <a:pathLst>
              <a:path w="5853" h="9047" extrusionOk="0">
                <a:moveTo>
                  <a:pt x="2926" y="1606"/>
                </a:moveTo>
                <a:cubicBezTo>
                  <a:pt x="3586" y="1606"/>
                  <a:pt x="4122" y="2124"/>
                  <a:pt x="4122" y="2802"/>
                </a:cubicBezTo>
                <a:cubicBezTo>
                  <a:pt x="4122" y="3462"/>
                  <a:pt x="3586" y="3997"/>
                  <a:pt x="2926" y="3997"/>
                </a:cubicBezTo>
                <a:cubicBezTo>
                  <a:pt x="2248" y="3997"/>
                  <a:pt x="1731" y="3462"/>
                  <a:pt x="1731" y="2802"/>
                </a:cubicBezTo>
                <a:cubicBezTo>
                  <a:pt x="1731" y="2124"/>
                  <a:pt x="2248" y="1606"/>
                  <a:pt x="2926" y="1606"/>
                </a:cubicBezTo>
                <a:close/>
                <a:moveTo>
                  <a:pt x="2926" y="0"/>
                </a:moveTo>
                <a:cubicBezTo>
                  <a:pt x="2016" y="0"/>
                  <a:pt x="1142" y="464"/>
                  <a:pt x="625" y="1231"/>
                </a:cubicBezTo>
                <a:cubicBezTo>
                  <a:pt x="107" y="1981"/>
                  <a:pt x="0" y="2962"/>
                  <a:pt x="321" y="3819"/>
                </a:cubicBezTo>
                <a:lnTo>
                  <a:pt x="1588" y="6620"/>
                </a:lnTo>
                <a:lnTo>
                  <a:pt x="2694" y="8904"/>
                </a:lnTo>
                <a:cubicBezTo>
                  <a:pt x="2730" y="8993"/>
                  <a:pt x="2819" y="9046"/>
                  <a:pt x="2926" y="9046"/>
                </a:cubicBezTo>
                <a:cubicBezTo>
                  <a:pt x="3033" y="9046"/>
                  <a:pt x="3122" y="8993"/>
                  <a:pt x="3158" y="8904"/>
                </a:cubicBezTo>
                <a:lnTo>
                  <a:pt x="4247" y="6620"/>
                </a:lnTo>
                <a:lnTo>
                  <a:pt x="5513" y="3819"/>
                </a:lnTo>
                <a:cubicBezTo>
                  <a:pt x="5852" y="2962"/>
                  <a:pt x="5745" y="1981"/>
                  <a:pt x="5228" y="1231"/>
                </a:cubicBezTo>
                <a:cubicBezTo>
                  <a:pt x="4710" y="464"/>
                  <a:pt x="3854" y="0"/>
                  <a:pt x="292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2" name="Google Shape;953;p26">
            <a:extLst>
              <a:ext uri="{FF2B5EF4-FFF2-40B4-BE49-F238E27FC236}">
                <a16:creationId xmlns:a16="http://schemas.microsoft.com/office/drawing/2014/main" id="{0F67B790-6827-5B74-FC92-F0585540CD23}"/>
              </a:ext>
            </a:extLst>
          </p:cNvPr>
          <p:cNvGrpSpPr/>
          <p:nvPr/>
        </p:nvGrpSpPr>
        <p:grpSpPr>
          <a:xfrm>
            <a:off x="2262346" y="2263371"/>
            <a:ext cx="703180" cy="723804"/>
            <a:chOff x="5745250" y="4378350"/>
            <a:chExt cx="252950" cy="252500"/>
          </a:xfrm>
        </p:grpSpPr>
        <p:sp>
          <p:nvSpPr>
            <p:cNvPr id="43" name="Google Shape;954;p26">
              <a:extLst>
                <a:ext uri="{FF2B5EF4-FFF2-40B4-BE49-F238E27FC236}">
                  <a16:creationId xmlns:a16="http://schemas.microsoft.com/office/drawing/2014/main" id="{4263472D-D3F6-BA2E-6E50-206157944F37}"/>
                </a:ext>
              </a:extLst>
            </p:cNvPr>
            <p:cNvSpPr/>
            <p:nvPr/>
          </p:nvSpPr>
          <p:spPr>
            <a:xfrm>
              <a:off x="5745250" y="4378350"/>
              <a:ext cx="252950" cy="252500"/>
            </a:xfrm>
            <a:custGeom>
              <a:avLst/>
              <a:gdLst/>
              <a:ahLst/>
              <a:cxnLst/>
              <a:rect l="l" t="t" r="r" b="b"/>
              <a:pathLst>
                <a:path w="10118" h="10100" extrusionOk="0">
                  <a:moveTo>
                    <a:pt x="5068" y="536"/>
                  </a:moveTo>
                  <a:cubicBezTo>
                    <a:pt x="5728" y="536"/>
                    <a:pt x="6334" y="678"/>
                    <a:pt x="6888" y="928"/>
                  </a:cubicBezTo>
                  <a:lnTo>
                    <a:pt x="6459" y="1267"/>
                  </a:lnTo>
                  <a:cubicBezTo>
                    <a:pt x="6406" y="1303"/>
                    <a:pt x="6370" y="1339"/>
                    <a:pt x="6299" y="1339"/>
                  </a:cubicBezTo>
                  <a:lnTo>
                    <a:pt x="6031" y="1339"/>
                  </a:lnTo>
                  <a:cubicBezTo>
                    <a:pt x="6013" y="1339"/>
                    <a:pt x="5978" y="1339"/>
                    <a:pt x="5942" y="1321"/>
                  </a:cubicBezTo>
                  <a:cubicBezTo>
                    <a:pt x="5942" y="1321"/>
                    <a:pt x="5300" y="928"/>
                    <a:pt x="4925" y="928"/>
                  </a:cubicBezTo>
                  <a:cubicBezTo>
                    <a:pt x="4568" y="928"/>
                    <a:pt x="3979" y="1160"/>
                    <a:pt x="3729" y="1339"/>
                  </a:cubicBezTo>
                  <a:cubicBezTo>
                    <a:pt x="3337" y="1588"/>
                    <a:pt x="3747" y="1713"/>
                    <a:pt x="3837" y="1731"/>
                  </a:cubicBezTo>
                  <a:lnTo>
                    <a:pt x="4247" y="1731"/>
                  </a:lnTo>
                  <a:cubicBezTo>
                    <a:pt x="4336" y="1731"/>
                    <a:pt x="4407" y="1695"/>
                    <a:pt x="4461" y="1624"/>
                  </a:cubicBezTo>
                  <a:lnTo>
                    <a:pt x="4622" y="1392"/>
                  </a:lnTo>
                  <a:cubicBezTo>
                    <a:pt x="4639" y="1356"/>
                    <a:pt x="4675" y="1339"/>
                    <a:pt x="4729" y="1339"/>
                  </a:cubicBezTo>
                  <a:lnTo>
                    <a:pt x="4925" y="1339"/>
                  </a:lnTo>
                  <a:lnTo>
                    <a:pt x="4657" y="1803"/>
                  </a:lnTo>
                  <a:cubicBezTo>
                    <a:pt x="4586" y="1927"/>
                    <a:pt x="4461" y="1999"/>
                    <a:pt x="4300" y="1999"/>
                  </a:cubicBezTo>
                  <a:lnTo>
                    <a:pt x="3944" y="1999"/>
                  </a:lnTo>
                  <a:cubicBezTo>
                    <a:pt x="3908" y="1999"/>
                    <a:pt x="3837" y="2017"/>
                    <a:pt x="3801" y="2034"/>
                  </a:cubicBezTo>
                  <a:lnTo>
                    <a:pt x="3462" y="2266"/>
                  </a:lnTo>
                  <a:lnTo>
                    <a:pt x="3194" y="2266"/>
                  </a:lnTo>
                  <a:cubicBezTo>
                    <a:pt x="3123" y="2266"/>
                    <a:pt x="3069" y="2320"/>
                    <a:pt x="3069" y="2391"/>
                  </a:cubicBezTo>
                  <a:lnTo>
                    <a:pt x="3069" y="2534"/>
                  </a:lnTo>
                  <a:cubicBezTo>
                    <a:pt x="3069" y="2605"/>
                    <a:pt x="3016" y="2659"/>
                    <a:pt x="2927" y="2659"/>
                  </a:cubicBezTo>
                  <a:lnTo>
                    <a:pt x="2819" y="2659"/>
                  </a:lnTo>
                  <a:cubicBezTo>
                    <a:pt x="2730" y="2659"/>
                    <a:pt x="2641" y="2713"/>
                    <a:pt x="2588" y="2784"/>
                  </a:cubicBezTo>
                  <a:lnTo>
                    <a:pt x="2427" y="3034"/>
                  </a:lnTo>
                  <a:cubicBezTo>
                    <a:pt x="2427" y="3069"/>
                    <a:pt x="2409" y="3087"/>
                    <a:pt x="2409" y="3123"/>
                  </a:cubicBezTo>
                  <a:lnTo>
                    <a:pt x="2409" y="3194"/>
                  </a:lnTo>
                  <a:cubicBezTo>
                    <a:pt x="2409" y="3283"/>
                    <a:pt x="2463" y="3319"/>
                    <a:pt x="2534" y="3319"/>
                  </a:cubicBezTo>
                  <a:lnTo>
                    <a:pt x="3016" y="3319"/>
                  </a:lnTo>
                  <a:cubicBezTo>
                    <a:pt x="3051" y="3319"/>
                    <a:pt x="3087" y="3319"/>
                    <a:pt x="3105" y="3301"/>
                  </a:cubicBezTo>
                  <a:lnTo>
                    <a:pt x="3533" y="2873"/>
                  </a:lnTo>
                  <a:cubicBezTo>
                    <a:pt x="3569" y="2837"/>
                    <a:pt x="3640" y="2802"/>
                    <a:pt x="3712" y="2802"/>
                  </a:cubicBezTo>
                  <a:lnTo>
                    <a:pt x="3765" y="2802"/>
                  </a:lnTo>
                  <a:cubicBezTo>
                    <a:pt x="3837" y="2802"/>
                    <a:pt x="3890" y="2837"/>
                    <a:pt x="3908" y="2909"/>
                  </a:cubicBezTo>
                  <a:lnTo>
                    <a:pt x="3979" y="3230"/>
                  </a:lnTo>
                  <a:cubicBezTo>
                    <a:pt x="3997" y="3301"/>
                    <a:pt x="4033" y="3337"/>
                    <a:pt x="4104" y="3337"/>
                  </a:cubicBezTo>
                  <a:lnTo>
                    <a:pt x="4140" y="3337"/>
                  </a:lnTo>
                  <a:cubicBezTo>
                    <a:pt x="4211" y="3337"/>
                    <a:pt x="4265" y="3301"/>
                    <a:pt x="4265" y="3212"/>
                  </a:cubicBezTo>
                  <a:lnTo>
                    <a:pt x="4265" y="2855"/>
                  </a:lnTo>
                  <a:cubicBezTo>
                    <a:pt x="4265" y="2837"/>
                    <a:pt x="4283" y="2802"/>
                    <a:pt x="4300" y="2766"/>
                  </a:cubicBezTo>
                  <a:lnTo>
                    <a:pt x="4407" y="2659"/>
                  </a:lnTo>
                  <a:lnTo>
                    <a:pt x="4515" y="2962"/>
                  </a:lnTo>
                  <a:cubicBezTo>
                    <a:pt x="4515" y="3034"/>
                    <a:pt x="4568" y="3069"/>
                    <a:pt x="4639" y="3069"/>
                  </a:cubicBezTo>
                  <a:lnTo>
                    <a:pt x="4746" y="3069"/>
                  </a:lnTo>
                  <a:cubicBezTo>
                    <a:pt x="4782" y="3069"/>
                    <a:pt x="4818" y="3052"/>
                    <a:pt x="4836" y="3034"/>
                  </a:cubicBezTo>
                  <a:lnTo>
                    <a:pt x="4889" y="2962"/>
                  </a:lnTo>
                  <a:cubicBezTo>
                    <a:pt x="4925" y="2944"/>
                    <a:pt x="4943" y="2927"/>
                    <a:pt x="4996" y="2927"/>
                  </a:cubicBezTo>
                  <a:lnTo>
                    <a:pt x="5068" y="2927"/>
                  </a:lnTo>
                  <a:cubicBezTo>
                    <a:pt x="5139" y="2927"/>
                    <a:pt x="5193" y="2980"/>
                    <a:pt x="5193" y="3069"/>
                  </a:cubicBezTo>
                  <a:lnTo>
                    <a:pt x="5193" y="3194"/>
                  </a:lnTo>
                  <a:cubicBezTo>
                    <a:pt x="5193" y="3283"/>
                    <a:pt x="5264" y="3319"/>
                    <a:pt x="5335" y="3319"/>
                  </a:cubicBezTo>
                  <a:lnTo>
                    <a:pt x="5817" y="3319"/>
                  </a:lnTo>
                  <a:cubicBezTo>
                    <a:pt x="5906" y="3319"/>
                    <a:pt x="5978" y="3426"/>
                    <a:pt x="5924" y="3498"/>
                  </a:cubicBezTo>
                  <a:lnTo>
                    <a:pt x="5888" y="3622"/>
                  </a:lnTo>
                  <a:cubicBezTo>
                    <a:pt x="5874" y="3682"/>
                    <a:pt x="5834" y="3716"/>
                    <a:pt x="5781" y="3716"/>
                  </a:cubicBezTo>
                  <a:cubicBezTo>
                    <a:pt x="5770" y="3716"/>
                    <a:pt x="5758" y="3715"/>
                    <a:pt x="5746" y="3712"/>
                  </a:cubicBezTo>
                  <a:lnTo>
                    <a:pt x="5103" y="3605"/>
                  </a:lnTo>
                  <a:lnTo>
                    <a:pt x="5014" y="3605"/>
                  </a:lnTo>
                  <a:lnTo>
                    <a:pt x="4461" y="3712"/>
                  </a:lnTo>
                  <a:cubicBezTo>
                    <a:pt x="4445" y="3717"/>
                    <a:pt x="4431" y="3719"/>
                    <a:pt x="4418" y="3719"/>
                  </a:cubicBezTo>
                  <a:cubicBezTo>
                    <a:pt x="4385" y="3719"/>
                    <a:pt x="4356" y="3706"/>
                    <a:pt x="4318" y="3694"/>
                  </a:cubicBezTo>
                  <a:cubicBezTo>
                    <a:pt x="4158" y="3640"/>
                    <a:pt x="3658" y="3462"/>
                    <a:pt x="3462" y="3462"/>
                  </a:cubicBezTo>
                  <a:cubicBezTo>
                    <a:pt x="1892" y="3462"/>
                    <a:pt x="1874" y="4532"/>
                    <a:pt x="1874" y="4925"/>
                  </a:cubicBezTo>
                  <a:cubicBezTo>
                    <a:pt x="1874" y="5460"/>
                    <a:pt x="2177" y="5853"/>
                    <a:pt x="2677" y="5853"/>
                  </a:cubicBezTo>
                  <a:cubicBezTo>
                    <a:pt x="2695" y="5853"/>
                    <a:pt x="2714" y="5853"/>
                    <a:pt x="2733" y="5853"/>
                  </a:cubicBezTo>
                  <a:cubicBezTo>
                    <a:pt x="3311" y="5853"/>
                    <a:pt x="3997" y="5870"/>
                    <a:pt x="3997" y="6923"/>
                  </a:cubicBezTo>
                  <a:lnTo>
                    <a:pt x="3997" y="7744"/>
                  </a:lnTo>
                  <a:cubicBezTo>
                    <a:pt x="3997" y="7905"/>
                    <a:pt x="4051" y="8047"/>
                    <a:pt x="4158" y="8172"/>
                  </a:cubicBezTo>
                  <a:lnTo>
                    <a:pt x="4550" y="8636"/>
                  </a:lnTo>
                  <a:cubicBezTo>
                    <a:pt x="4639" y="8725"/>
                    <a:pt x="4729" y="8779"/>
                    <a:pt x="4854" y="8779"/>
                  </a:cubicBezTo>
                  <a:lnTo>
                    <a:pt x="5175" y="8779"/>
                  </a:lnTo>
                  <a:cubicBezTo>
                    <a:pt x="5282" y="8779"/>
                    <a:pt x="5389" y="8743"/>
                    <a:pt x="5460" y="8654"/>
                  </a:cubicBezTo>
                  <a:lnTo>
                    <a:pt x="5764" y="8351"/>
                  </a:lnTo>
                  <a:cubicBezTo>
                    <a:pt x="5835" y="8279"/>
                    <a:pt x="5888" y="8208"/>
                    <a:pt x="5924" y="8119"/>
                  </a:cubicBezTo>
                  <a:lnTo>
                    <a:pt x="6192" y="7584"/>
                  </a:lnTo>
                  <a:cubicBezTo>
                    <a:pt x="6227" y="7494"/>
                    <a:pt x="6245" y="7387"/>
                    <a:pt x="6245" y="7280"/>
                  </a:cubicBezTo>
                  <a:lnTo>
                    <a:pt x="6245" y="6691"/>
                  </a:lnTo>
                  <a:cubicBezTo>
                    <a:pt x="6245" y="6567"/>
                    <a:pt x="6299" y="6459"/>
                    <a:pt x="6370" y="6406"/>
                  </a:cubicBezTo>
                  <a:lnTo>
                    <a:pt x="7084" y="5692"/>
                  </a:lnTo>
                  <a:cubicBezTo>
                    <a:pt x="7120" y="5639"/>
                    <a:pt x="7120" y="5532"/>
                    <a:pt x="7066" y="5496"/>
                  </a:cubicBezTo>
                  <a:cubicBezTo>
                    <a:pt x="7066" y="5496"/>
                    <a:pt x="6263" y="5050"/>
                    <a:pt x="5835" y="4193"/>
                  </a:cubicBezTo>
                  <a:cubicBezTo>
                    <a:pt x="5781" y="4104"/>
                    <a:pt x="5835" y="3997"/>
                    <a:pt x="5942" y="3997"/>
                  </a:cubicBezTo>
                  <a:lnTo>
                    <a:pt x="5995" y="3997"/>
                  </a:lnTo>
                  <a:lnTo>
                    <a:pt x="6763" y="4979"/>
                  </a:lnTo>
                  <a:cubicBezTo>
                    <a:pt x="6812" y="5048"/>
                    <a:pt x="6890" y="5085"/>
                    <a:pt x="6967" y="5085"/>
                  </a:cubicBezTo>
                  <a:cubicBezTo>
                    <a:pt x="7029" y="5085"/>
                    <a:pt x="7090" y="5062"/>
                    <a:pt x="7137" y="5014"/>
                  </a:cubicBezTo>
                  <a:lnTo>
                    <a:pt x="7583" y="4640"/>
                  </a:lnTo>
                  <a:cubicBezTo>
                    <a:pt x="7655" y="4586"/>
                    <a:pt x="7655" y="4479"/>
                    <a:pt x="7566" y="4425"/>
                  </a:cubicBezTo>
                  <a:lnTo>
                    <a:pt x="7173" y="4193"/>
                  </a:lnTo>
                  <a:cubicBezTo>
                    <a:pt x="7120" y="4158"/>
                    <a:pt x="7102" y="4086"/>
                    <a:pt x="7120" y="4033"/>
                  </a:cubicBezTo>
                  <a:lnTo>
                    <a:pt x="7120" y="3997"/>
                  </a:lnTo>
                  <a:cubicBezTo>
                    <a:pt x="7155" y="3950"/>
                    <a:pt x="7199" y="3926"/>
                    <a:pt x="7245" y="3926"/>
                  </a:cubicBezTo>
                  <a:cubicBezTo>
                    <a:pt x="7268" y="3926"/>
                    <a:pt x="7292" y="3932"/>
                    <a:pt x="7316" y="3944"/>
                  </a:cubicBezTo>
                  <a:lnTo>
                    <a:pt x="7798" y="4229"/>
                  </a:lnTo>
                  <a:cubicBezTo>
                    <a:pt x="7833" y="4265"/>
                    <a:pt x="7887" y="4283"/>
                    <a:pt x="7922" y="4283"/>
                  </a:cubicBezTo>
                  <a:lnTo>
                    <a:pt x="8083" y="4283"/>
                  </a:lnTo>
                  <a:cubicBezTo>
                    <a:pt x="8190" y="4283"/>
                    <a:pt x="8279" y="4336"/>
                    <a:pt x="8315" y="4425"/>
                  </a:cubicBezTo>
                  <a:lnTo>
                    <a:pt x="8708" y="5318"/>
                  </a:lnTo>
                  <a:cubicBezTo>
                    <a:pt x="8743" y="5407"/>
                    <a:pt x="8832" y="5478"/>
                    <a:pt x="8940" y="5478"/>
                  </a:cubicBezTo>
                  <a:cubicBezTo>
                    <a:pt x="9064" y="5478"/>
                    <a:pt x="9171" y="5371"/>
                    <a:pt x="9171" y="5246"/>
                  </a:cubicBezTo>
                  <a:lnTo>
                    <a:pt x="9171" y="4871"/>
                  </a:lnTo>
                  <a:cubicBezTo>
                    <a:pt x="9171" y="4836"/>
                    <a:pt x="9189" y="4782"/>
                    <a:pt x="9225" y="4764"/>
                  </a:cubicBezTo>
                  <a:lnTo>
                    <a:pt x="9528" y="4532"/>
                  </a:lnTo>
                  <a:cubicBezTo>
                    <a:pt x="9564" y="4693"/>
                    <a:pt x="9564" y="4889"/>
                    <a:pt x="9564" y="5068"/>
                  </a:cubicBezTo>
                  <a:cubicBezTo>
                    <a:pt x="9582" y="7548"/>
                    <a:pt x="7566" y="9564"/>
                    <a:pt x="5068" y="9564"/>
                  </a:cubicBezTo>
                  <a:cubicBezTo>
                    <a:pt x="2570" y="9564"/>
                    <a:pt x="536" y="7548"/>
                    <a:pt x="536" y="5050"/>
                  </a:cubicBezTo>
                  <a:cubicBezTo>
                    <a:pt x="536" y="2570"/>
                    <a:pt x="2570" y="536"/>
                    <a:pt x="5068" y="536"/>
                  </a:cubicBezTo>
                  <a:close/>
                  <a:moveTo>
                    <a:pt x="5068" y="0"/>
                  </a:moveTo>
                  <a:cubicBezTo>
                    <a:pt x="2266" y="0"/>
                    <a:pt x="0" y="2266"/>
                    <a:pt x="0" y="5050"/>
                  </a:cubicBezTo>
                  <a:cubicBezTo>
                    <a:pt x="0" y="7851"/>
                    <a:pt x="2266" y="10099"/>
                    <a:pt x="5068" y="10099"/>
                  </a:cubicBezTo>
                  <a:cubicBezTo>
                    <a:pt x="7851" y="10099"/>
                    <a:pt x="10117" y="7851"/>
                    <a:pt x="10117" y="5050"/>
                  </a:cubicBezTo>
                  <a:cubicBezTo>
                    <a:pt x="10117" y="2266"/>
                    <a:pt x="7851" y="0"/>
                    <a:pt x="50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955;p26">
              <a:extLst>
                <a:ext uri="{FF2B5EF4-FFF2-40B4-BE49-F238E27FC236}">
                  <a16:creationId xmlns:a16="http://schemas.microsoft.com/office/drawing/2014/main" id="{2FC67F8A-9104-CA7D-65BC-989510CE491E}"/>
                </a:ext>
              </a:extLst>
            </p:cNvPr>
            <p:cNvSpPr/>
            <p:nvPr/>
          </p:nvSpPr>
          <p:spPr>
            <a:xfrm>
              <a:off x="5806350" y="4419725"/>
              <a:ext cx="15650" cy="18425"/>
            </a:xfrm>
            <a:custGeom>
              <a:avLst/>
              <a:gdLst/>
              <a:ahLst/>
              <a:cxnLst/>
              <a:rect l="l" t="t" r="r" b="b"/>
              <a:pathLst>
                <a:path w="626" h="737" extrusionOk="0">
                  <a:moveTo>
                    <a:pt x="360" y="0"/>
                  </a:moveTo>
                  <a:cubicBezTo>
                    <a:pt x="326" y="0"/>
                    <a:pt x="295" y="14"/>
                    <a:pt x="268" y="40"/>
                  </a:cubicBezTo>
                  <a:lnTo>
                    <a:pt x="54" y="255"/>
                  </a:lnTo>
                  <a:cubicBezTo>
                    <a:pt x="1" y="308"/>
                    <a:pt x="1" y="379"/>
                    <a:pt x="54" y="451"/>
                  </a:cubicBezTo>
                  <a:lnTo>
                    <a:pt x="233" y="611"/>
                  </a:lnTo>
                  <a:lnTo>
                    <a:pt x="233" y="736"/>
                  </a:lnTo>
                  <a:lnTo>
                    <a:pt x="358" y="736"/>
                  </a:lnTo>
                  <a:cubicBezTo>
                    <a:pt x="447" y="736"/>
                    <a:pt x="483" y="701"/>
                    <a:pt x="483" y="611"/>
                  </a:cubicBezTo>
                  <a:lnTo>
                    <a:pt x="483" y="469"/>
                  </a:lnTo>
                  <a:lnTo>
                    <a:pt x="625" y="469"/>
                  </a:lnTo>
                  <a:lnTo>
                    <a:pt x="625" y="272"/>
                  </a:lnTo>
                  <a:cubicBezTo>
                    <a:pt x="625" y="219"/>
                    <a:pt x="607" y="201"/>
                    <a:pt x="590" y="183"/>
                  </a:cubicBezTo>
                  <a:lnTo>
                    <a:pt x="465" y="40"/>
                  </a:lnTo>
                  <a:cubicBezTo>
                    <a:pt x="429" y="14"/>
                    <a:pt x="393" y="0"/>
                    <a:pt x="36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" name="Google Shape;956;p26">
            <a:extLst>
              <a:ext uri="{FF2B5EF4-FFF2-40B4-BE49-F238E27FC236}">
                <a16:creationId xmlns:a16="http://schemas.microsoft.com/office/drawing/2014/main" id="{5094E885-3A14-D63D-94F8-9C8DF699A87C}"/>
              </a:ext>
            </a:extLst>
          </p:cNvPr>
          <p:cNvGrpSpPr/>
          <p:nvPr/>
        </p:nvGrpSpPr>
        <p:grpSpPr>
          <a:xfrm>
            <a:off x="3751795" y="2272329"/>
            <a:ext cx="703180" cy="725093"/>
            <a:chOff x="6130650" y="4381475"/>
            <a:chExt cx="252950" cy="252950"/>
          </a:xfrm>
        </p:grpSpPr>
        <p:sp>
          <p:nvSpPr>
            <p:cNvPr id="46" name="Google Shape;957;p26">
              <a:extLst>
                <a:ext uri="{FF2B5EF4-FFF2-40B4-BE49-F238E27FC236}">
                  <a16:creationId xmlns:a16="http://schemas.microsoft.com/office/drawing/2014/main" id="{CAB9A57B-FAC6-A034-C6BC-524D40813A55}"/>
                </a:ext>
              </a:extLst>
            </p:cNvPr>
            <p:cNvSpPr/>
            <p:nvPr/>
          </p:nvSpPr>
          <p:spPr>
            <a:xfrm>
              <a:off x="6130650" y="4381475"/>
              <a:ext cx="252950" cy="252950"/>
            </a:xfrm>
            <a:custGeom>
              <a:avLst/>
              <a:gdLst/>
              <a:ahLst/>
              <a:cxnLst/>
              <a:rect l="l" t="t" r="r" b="b"/>
              <a:pathLst>
                <a:path w="10118" h="10118" extrusionOk="0">
                  <a:moveTo>
                    <a:pt x="5710" y="678"/>
                  </a:moveTo>
                  <a:lnTo>
                    <a:pt x="5835" y="910"/>
                  </a:lnTo>
                  <a:cubicBezTo>
                    <a:pt x="5871" y="928"/>
                    <a:pt x="5906" y="946"/>
                    <a:pt x="5924" y="946"/>
                  </a:cubicBezTo>
                  <a:lnTo>
                    <a:pt x="6263" y="946"/>
                  </a:lnTo>
                  <a:cubicBezTo>
                    <a:pt x="6352" y="946"/>
                    <a:pt x="6406" y="892"/>
                    <a:pt x="6406" y="803"/>
                  </a:cubicBezTo>
                  <a:lnTo>
                    <a:pt x="6406" y="732"/>
                  </a:lnTo>
                  <a:cubicBezTo>
                    <a:pt x="8262" y="1321"/>
                    <a:pt x="9600" y="3034"/>
                    <a:pt x="9600" y="5068"/>
                  </a:cubicBezTo>
                  <a:cubicBezTo>
                    <a:pt x="9600" y="6959"/>
                    <a:pt x="8422" y="8583"/>
                    <a:pt x="6781" y="9261"/>
                  </a:cubicBezTo>
                  <a:cubicBezTo>
                    <a:pt x="7066" y="9011"/>
                    <a:pt x="7566" y="8583"/>
                    <a:pt x="7726" y="8386"/>
                  </a:cubicBezTo>
                  <a:cubicBezTo>
                    <a:pt x="7958" y="8137"/>
                    <a:pt x="7994" y="7726"/>
                    <a:pt x="7994" y="7726"/>
                  </a:cubicBezTo>
                  <a:cubicBezTo>
                    <a:pt x="7994" y="7726"/>
                    <a:pt x="8922" y="7476"/>
                    <a:pt x="8922" y="6798"/>
                  </a:cubicBezTo>
                  <a:cubicBezTo>
                    <a:pt x="8922" y="6334"/>
                    <a:pt x="7994" y="6120"/>
                    <a:pt x="7994" y="6120"/>
                  </a:cubicBezTo>
                  <a:cubicBezTo>
                    <a:pt x="7833" y="5621"/>
                    <a:pt x="7048" y="5335"/>
                    <a:pt x="6406" y="5335"/>
                  </a:cubicBezTo>
                  <a:cubicBezTo>
                    <a:pt x="6263" y="5335"/>
                    <a:pt x="5728" y="5603"/>
                    <a:pt x="5728" y="5603"/>
                  </a:cubicBezTo>
                  <a:lnTo>
                    <a:pt x="5460" y="5460"/>
                  </a:lnTo>
                  <a:lnTo>
                    <a:pt x="5460" y="5068"/>
                  </a:lnTo>
                  <a:cubicBezTo>
                    <a:pt x="5460" y="4996"/>
                    <a:pt x="5425" y="4925"/>
                    <a:pt x="5335" y="4925"/>
                  </a:cubicBezTo>
                  <a:lnTo>
                    <a:pt x="5068" y="4925"/>
                  </a:lnTo>
                  <a:lnTo>
                    <a:pt x="5068" y="4532"/>
                  </a:lnTo>
                  <a:cubicBezTo>
                    <a:pt x="5068" y="4461"/>
                    <a:pt x="5014" y="4407"/>
                    <a:pt x="4943" y="4407"/>
                  </a:cubicBezTo>
                  <a:lnTo>
                    <a:pt x="4800" y="4407"/>
                  </a:lnTo>
                  <a:lnTo>
                    <a:pt x="4657" y="4497"/>
                  </a:lnTo>
                  <a:cubicBezTo>
                    <a:pt x="4616" y="4526"/>
                    <a:pt x="4566" y="4540"/>
                    <a:pt x="4516" y="4540"/>
                  </a:cubicBezTo>
                  <a:cubicBezTo>
                    <a:pt x="4415" y="4540"/>
                    <a:pt x="4312" y="4485"/>
                    <a:pt x="4265" y="4390"/>
                  </a:cubicBezTo>
                  <a:cubicBezTo>
                    <a:pt x="4265" y="4390"/>
                    <a:pt x="4140" y="4193"/>
                    <a:pt x="4140" y="4122"/>
                  </a:cubicBezTo>
                  <a:cubicBezTo>
                    <a:pt x="4140" y="3614"/>
                    <a:pt x="4661" y="3586"/>
                    <a:pt x="4777" y="3586"/>
                  </a:cubicBezTo>
                  <a:cubicBezTo>
                    <a:pt x="4792" y="3586"/>
                    <a:pt x="4800" y="3587"/>
                    <a:pt x="4800" y="3587"/>
                  </a:cubicBezTo>
                  <a:lnTo>
                    <a:pt x="5103" y="3587"/>
                  </a:lnTo>
                  <a:cubicBezTo>
                    <a:pt x="5175" y="3587"/>
                    <a:pt x="5210" y="3640"/>
                    <a:pt x="5228" y="3694"/>
                  </a:cubicBezTo>
                  <a:lnTo>
                    <a:pt x="5300" y="4033"/>
                  </a:lnTo>
                  <a:cubicBezTo>
                    <a:pt x="5317" y="4086"/>
                    <a:pt x="5371" y="4140"/>
                    <a:pt x="5442" y="4140"/>
                  </a:cubicBezTo>
                  <a:lnTo>
                    <a:pt x="5496" y="4140"/>
                  </a:lnTo>
                  <a:cubicBezTo>
                    <a:pt x="5567" y="4140"/>
                    <a:pt x="5621" y="4104"/>
                    <a:pt x="5639" y="4033"/>
                  </a:cubicBezTo>
                  <a:lnTo>
                    <a:pt x="5728" y="3533"/>
                  </a:lnTo>
                  <a:cubicBezTo>
                    <a:pt x="5728" y="3497"/>
                    <a:pt x="5746" y="3462"/>
                    <a:pt x="5781" y="3426"/>
                  </a:cubicBezTo>
                  <a:lnTo>
                    <a:pt x="6156" y="2944"/>
                  </a:lnTo>
                  <a:cubicBezTo>
                    <a:pt x="6227" y="2855"/>
                    <a:pt x="6335" y="2802"/>
                    <a:pt x="6459" y="2802"/>
                  </a:cubicBezTo>
                  <a:lnTo>
                    <a:pt x="6798" y="2802"/>
                  </a:lnTo>
                  <a:cubicBezTo>
                    <a:pt x="6888" y="2802"/>
                    <a:pt x="6923" y="2748"/>
                    <a:pt x="6923" y="2677"/>
                  </a:cubicBezTo>
                  <a:lnTo>
                    <a:pt x="6923" y="2534"/>
                  </a:lnTo>
                  <a:lnTo>
                    <a:pt x="6905" y="2498"/>
                  </a:lnTo>
                  <a:cubicBezTo>
                    <a:pt x="6816" y="2427"/>
                    <a:pt x="6870" y="2266"/>
                    <a:pt x="6995" y="2266"/>
                  </a:cubicBezTo>
                  <a:lnTo>
                    <a:pt x="7066" y="2266"/>
                  </a:lnTo>
                  <a:cubicBezTo>
                    <a:pt x="7155" y="2266"/>
                    <a:pt x="7191" y="2320"/>
                    <a:pt x="7191" y="2409"/>
                  </a:cubicBezTo>
                  <a:cubicBezTo>
                    <a:pt x="7191" y="2480"/>
                    <a:pt x="7262" y="2534"/>
                    <a:pt x="7334" y="2534"/>
                  </a:cubicBezTo>
                  <a:lnTo>
                    <a:pt x="7459" y="2534"/>
                  </a:lnTo>
                  <a:lnTo>
                    <a:pt x="7548" y="2195"/>
                  </a:lnTo>
                  <a:cubicBezTo>
                    <a:pt x="7566" y="2070"/>
                    <a:pt x="7530" y="1963"/>
                    <a:pt x="7423" y="1909"/>
                  </a:cubicBezTo>
                  <a:lnTo>
                    <a:pt x="6299" y="1214"/>
                  </a:lnTo>
                  <a:lnTo>
                    <a:pt x="5996" y="1214"/>
                  </a:lnTo>
                  <a:cubicBezTo>
                    <a:pt x="5853" y="1214"/>
                    <a:pt x="5728" y="1339"/>
                    <a:pt x="5728" y="1463"/>
                  </a:cubicBezTo>
                  <a:lnTo>
                    <a:pt x="5728" y="1606"/>
                  </a:lnTo>
                  <a:cubicBezTo>
                    <a:pt x="5728" y="1695"/>
                    <a:pt x="5674" y="1731"/>
                    <a:pt x="5603" y="1731"/>
                  </a:cubicBezTo>
                  <a:lnTo>
                    <a:pt x="5460" y="1731"/>
                  </a:lnTo>
                  <a:lnTo>
                    <a:pt x="5335" y="1606"/>
                  </a:lnTo>
                  <a:lnTo>
                    <a:pt x="4943" y="1606"/>
                  </a:lnTo>
                  <a:cubicBezTo>
                    <a:pt x="4854" y="1606"/>
                    <a:pt x="4800" y="1553"/>
                    <a:pt x="4800" y="1463"/>
                  </a:cubicBezTo>
                  <a:lnTo>
                    <a:pt x="4800" y="1142"/>
                  </a:lnTo>
                  <a:cubicBezTo>
                    <a:pt x="4800" y="1107"/>
                    <a:pt x="4818" y="1071"/>
                    <a:pt x="4854" y="1035"/>
                  </a:cubicBezTo>
                  <a:lnTo>
                    <a:pt x="5710" y="678"/>
                  </a:lnTo>
                  <a:close/>
                  <a:moveTo>
                    <a:pt x="1731" y="1999"/>
                  </a:moveTo>
                  <a:cubicBezTo>
                    <a:pt x="1856" y="2070"/>
                    <a:pt x="1981" y="2177"/>
                    <a:pt x="1999" y="2266"/>
                  </a:cubicBezTo>
                  <a:lnTo>
                    <a:pt x="1999" y="3105"/>
                  </a:lnTo>
                  <a:cubicBezTo>
                    <a:pt x="1999" y="3176"/>
                    <a:pt x="2017" y="3230"/>
                    <a:pt x="2070" y="3266"/>
                  </a:cubicBezTo>
                  <a:lnTo>
                    <a:pt x="2944" y="4407"/>
                  </a:lnTo>
                  <a:lnTo>
                    <a:pt x="2998" y="4336"/>
                  </a:lnTo>
                  <a:cubicBezTo>
                    <a:pt x="3051" y="4300"/>
                    <a:pt x="3069" y="4229"/>
                    <a:pt x="3034" y="4176"/>
                  </a:cubicBezTo>
                  <a:lnTo>
                    <a:pt x="2873" y="3908"/>
                  </a:lnTo>
                  <a:cubicBezTo>
                    <a:pt x="2812" y="3817"/>
                    <a:pt x="2881" y="3700"/>
                    <a:pt x="2979" y="3700"/>
                  </a:cubicBezTo>
                  <a:cubicBezTo>
                    <a:pt x="2997" y="3700"/>
                    <a:pt x="3015" y="3704"/>
                    <a:pt x="3034" y="3712"/>
                  </a:cubicBezTo>
                  <a:cubicBezTo>
                    <a:pt x="3069" y="3729"/>
                    <a:pt x="3105" y="3747"/>
                    <a:pt x="3105" y="3783"/>
                  </a:cubicBezTo>
                  <a:lnTo>
                    <a:pt x="3551" y="4639"/>
                  </a:lnTo>
                  <a:cubicBezTo>
                    <a:pt x="3605" y="4729"/>
                    <a:pt x="3694" y="4818"/>
                    <a:pt x="3783" y="4836"/>
                  </a:cubicBezTo>
                  <a:lnTo>
                    <a:pt x="4372" y="5032"/>
                  </a:lnTo>
                  <a:cubicBezTo>
                    <a:pt x="4408" y="5050"/>
                    <a:pt x="4443" y="5085"/>
                    <a:pt x="4443" y="5103"/>
                  </a:cubicBezTo>
                  <a:lnTo>
                    <a:pt x="4479" y="5175"/>
                  </a:lnTo>
                  <a:cubicBezTo>
                    <a:pt x="4532" y="5264"/>
                    <a:pt x="4622" y="5317"/>
                    <a:pt x="4729" y="5317"/>
                  </a:cubicBezTo>
                  <a:lnTo>
                    <a:pt x="4889" y="5317"/>
                  </a:lnTo>
                  <a:cubicBezTo>
                    <a:pt x="4925" y="5317"/>
                    <a:pt x="4961" y="5353"/>
                    <a:pt x="4996" y="5371"/>
                  </a:cubicBezTo>
                  <a:lnTo>
                    <a:pt x="5175" y="5621"/>
                  </a:lnTo>
                  <a:cubicBezTo>
                    <a:pt x="5193" y="5674"/>
                    <a:pt x="5264" y="5728"/>
                    <a:pt x="5317" y="5728"/>
                  </a:cubicBezTo>
                  <a:lnTo>
                    <a:pt x="5603" y="5799"/>
                  </a:lnTo>
                  <a:cubicBezTo>
                    <a:pt x="5674" y="5817"/>
                    <a:pt x="5728" y="5906"/>
                    <a:pt x="5692" y="5978"/>
                  </a:cubicBezTo>
                  <a:cubicBezTo>
                    <a:pt x="5692" y="5978"/>
                    <a:pt x="5478" y="6192"/>
                    <a:pt x="5478" y="6495"/>
                  </a:cubicBezTo>
                  <a:cubicBezTo>
                    <a:pt x="5478" y="7369"/>
                    <a:pt x="6281" y="7619"/>
                    <a:pt x="6281" y="7833"/>
                  </a:cubicBezTo>
                  <a:cubicBezTo>
                    <a:pt x="6281" y="8369"/>
                    <a:pt x="6192" y="9118"/>
                    <a:pt x="6174" y="9421"/>
                  </a:cubicBezTo>
                  <a:cubicBezTo>
                    <a:pt x="5817" y="9493"/>
                    <a:pt x="5460" y="9546"/>
                    <a:pt x="5086" y="9546"/>
                  </a:cubicBezTo>
                  <a:cubicBezTo>
                    <a:pt x="5064" y="9546"/>
                    <a:pt x="5042" y="9547"/>
                    <a:pt x="5020" y="9547"/>
                  </a:cubicBezTo>
                  <a:cubicBezTo>
                    <a:pt x="2552" y="9547"/>
                    <a:pt x="536" y="7544"/>
                    <a:pt x="536" y="5068"/>
                  </a:cubicBezTo>
                  <a:cubicBezTo>
                    <a:pt x="536" y="3890"/>
                    <a:pt x="1000" y="2819"/>
                    <a:pt x="1731" y="1999"/>
                  </a:cubicBezTo>
                  <a:close/>
                  <a:moveTo>
                    <a:pt x="5068" y="0"/>
                  </a:moveTo>
                  <a:cubicBezTo>
                    <a:pt x="2266" y="0"/>
                    <a:pt x="0" y="2266"/>
                    <a:pt x="0" y="5068"/>
                  </a:cubicBezTo>
                  <a:cubicBezTo>
                    <a:pt x="0" y="7851"/>
                    <a:pt x="2266" y="10117"/>
                    <a:pt x="5068" y="10117"/>
                  </a:cubicBezTo>
                  <a:cubicBezTo>
                    <a:pt x="7869" y="10117"/>
                    <a:pt x="10117" y="7851"/>
                    <a:pt x="10117" y="5068"/>
                  </a:cubicBezTo>
                  <a:cubicBezTo>
                    <a:pt x="10117" y="2266"/>
                    <a:pt x="7869" y="0"/>
                    <a:pt x="50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58;p26">
              <a:extLst>
                <a:ext uri="{FF2B5EF4-FFF2-40B4-BE49-F238E27FC236}">
                  <a16:creationId xmlns:a16="http://schemas.microsoft.com/office/drawing/2014/main" id="{DD4053DB-A269-025C-B4C7-F86011C56E6F}"/>
                </a:ext>
              </a:extLst>
            </p:cNvPr>
            <p:cNvSpPr/>
            <p:nvPr/>
          </p:nvSpPr>
          <p:spPr>
            <a:xfrm>
              <a:off x="6266250" y="4488650"/>
              <a:ext cx="34375" cy="11325"/>
            </a:xfrm>
            <a:custGeom>
              <a:avLst/>
              <a:gdLst/>
              <a:ahLst/>
              <a:cxnLst/>
              <a:rect l="l" t="t" r="r" b="b"/>
              <a:pathLst>
                <a:path w="1375" h="453" extrusionOk="0">
                  <a:moveTo>
                    <a:pt x="572" y="0"/>
                  </a:moveTo>
                  <a:cubicBezTo>
                    <a:pt x="549" y="0"/>
                    <a:pt x="527" y="4"/>
                    <a:pt x="500" y="13"/>
                  </a:cubicBezTo>
                  <a:lnTo>
                    <a:pt x="36" y="120"/>
                  </a:lnTo>
                  <a:cubicBezTo>
                    <a:pt x="1" y="138"/>
                    <a:pt x="1" y="192"/>
                    <a:pt x="36" y="245"/>
                  </a:cubicBezTo>
                  <a:lnTo>
                    <a:pt x="661" y="245"/>
                  </a:lnTo>
                  <a:cubicBezTo>
                    <a:pt x="696" y="245"/>
                    <a:pt x="732" y="245"/>
                    <a:pt x="750" y="263"/>
                  </a:cubicBezTo>
                  <a:lnTo>
                    <a:pt x="1214" y="442"/>
                  </a:lnTo>
                  <a:cubicBezTo>
                    <a:pt x="1233" y="449"/>
                    <a:pt x="1252" y="453"/>
                    <a:pt x="1269" y="453"/>
                  </a:cubicBezTo>
                  <a:cubicBezTo>
                    <a:pt x="1331" y="453"/>
                    <a:pt x="1374" y="408"/>
                    <a:pt x="1374" y="352"/>
                  </a:cubicBezTo>
                  <a:cubicBezTo>
                    <a:pt x="1374" y="281"/>
                    <a:pt x="1339" y="228"/>
                    <a:pt x="1285" y="228"/>
                  </a:cubicBezTo>
                  <a:lnTo>
                    <a:pt x="643" y="13"/>
                  </a:lnTo>
                  <a:cubicBezTo>
                    <a:pt x="616" y="4"/>
                    <a:pt x="594" y="0"/>
                    <a:pt x="57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8" name="Google Shape;959;p26">
            <a:extLst>
              <a:ext uri="{FF2B5EF4-FFF2-40B4-BE49-F238E27FC236}">
                <a16:creationId xmlns:a16="http://schemas.microsoft.com/office/drawing/2014/main" id="{84F83FF4-2767-E6A9-D192-A46D4F945B3F}"/>
              </a:ext>
            </a:extLst>
          </p:cNvPr>
          <p:cNvSpPr/>
          <p:nvPr/>
        </p:nvSpPr>
        <p:spPr>
          <a:xfrm>
            <a:off x="4986242" y="2290675"/>
            <a:ext cx="679620" cy="666044"/>
          </a:xfrm>
          <a:custGeom>
            <a:avLst/>
            <a:gdLst/>
            <a:ahLst/>
            <a:cxnLst/>
            <a:rect l="l" t="t" r="r" b="b"/>
            <a:pathLst>
              <a:path w="9779" h="9294" extrusionOk="0">
                <a:moveTo>
                  <a:pt x="5890" y="795"/>
                </a:moveTo>
                <a:cubicBezTo>
                  <a:pt x="6526" y="795"/>
                  <a:pt x="7154" y="933"/>
                  <a:pt x="7726" y="1211"/>
                </a:cubicBezTo>
                <a:cubicBezTo>
                  <a:pt x="7708" y="1211"/>
                  <a:pt x="7708" y="1211"/>
                  <a:pt x="7708" y="1229"/>
                </a:cubicBezTo>
                <a:cubicBezTo>
                  <a:pt x="7423" y="1515"/>
                  <a:pt x="7209" y="1818"/>
                  <a:pt x="7084" y="2103"/>
                </a:cubicBezTo>
                <a:cubicBezTo>
                  <a:pt x="6222" y="1599"/>
                  <a:pt x="5310" y="1332"/>
                  <a:pt x="4493" y="1332"/>
                </a:cubicBezTo>
                <a:cubicBezTo>
                  <a:pt x="4126" y="1332"/>
                  <a:pt x="3777" y="1386"/>
                  <a:pt x="3462" y="1497"/>
                </a:cubicBezTo>
                <a:cubicBezTo>
                  <a:pt x="4210" y="1031"/>
                  <a:pt x="5057" y="795"/>
                  <a:pt x="5890" y="795"/>
                </a:cubicBezTo>
                <a:close/>
                <a:moveTo>
                  <a:pt x="2819" y="1996"/>
                </a:moveTo>
                <a:cubicBezTo>
                  <a:pt x="3355" y="2014"/>
                  <a:pt x="4390" y="2639"/>
                  <a:pt x="5585" y="3620"/>
                </a:cubicBezTo>
                <a:cubicBezTo>
                  <a:pt x="5264" y="3763"/>
                  <a:pt x="4961" y="3977"/>
                  <a:pt x="4675" y="4244"/>
                </a:cubicBezTo>
                <a:cubicBezTo>
                  <a:pt x="4407" y="4530"/>
                  <a:pt x="4193" y="4833"/>
                  <a:pt x="4051" y="5137"/>
                </a:cubicBezTo>
                <a:cubicBezTo>
                  <a:pt x="3069" y="3959"/>
                  <a:pt x="2445" y="2924"/>
                  <a:pt x="2427" y="2371"/>
                </a:cubicBezTo>
                <a:cubicBezTo>
                  <a:pt x="2480" y="2300"/>
                  <a:pt x="2552" y="2246"/>
                  <a:pt x="2623" y="2175"/>
                </a:cubicBezTo>
                <a:cubicBezTo>
                  <a:pt x="2677" y="2103"/>
                  <a:pt x="2748" y="2050"/>
                  <a:pt x="2819" y="1996"/>
                </a:cubicBezTo>
                <a:close/>
                <a:moveTo>
                  <a:pt x="1945" y="3013"/>
                </a:moveTo>
                <a:lnTo>
                  <a:pt x="1945" y="3013"/>
                </a:lnTo>
                <a:cubicBezTo>
                  <a:pt x="1588" y="4048"/>
                  <a:pt x="1820" y="5386"/>
                  <a:pt x="2552" y="6635"/>
                </a:cubicBezTo>
                <a:cubicBezTo>
                  <a:pt x="2249" y="6760"/>
                  <a:pt x="1945" y="6974"/>
                  <a:pt x="1678" y="7260"/>
                </a:cubicBezTo>
                <a:cubicBezTo>
                  <a:pt x="1660" y="7278"/>
                  <a:pt x="1660" y="7278"/>
                  <a:pt x="1660" y="7296"/>
                </a:cubicBezTo>
                <a:cubicBezTo>
                  <a:pt x="1017" y="5957"/>
                  <a:pt x="1124" y="4334"/>
                  <a:pt x="1945" y="3013"/>
                </a:cubicBezTo>
                <a:close/>
                <a:moveTo>
                  <a:pt x="5876" y="0"/>
                </a:moveTo>
                <a:cubicBezTo>
                  <a:pt x="4664" y="0"/>
                  <a:pt x="3429" y="424"/>
                  <a:pt x="2409" y="1265"/>
                </a:cubicBezTo>
                <a:cubicBezTo>
                  <a:pt x="2325" y="1204"/>
                  <a:pt x="2228" y="1175"/>
                  <a:pt x="2129" y="1175"/>
                </a:cubicBezTo>
                <a:cubicBezTo>
                  <a:pt x="1997" y="1175"/>
                  <a:pt x="1861" y="1226"/>
                  <a:pt x="1749" y="1318"/>
                </a:cubicBezTo>
                <a:cubicBezTo>
                  <a:pt x="1588" y="1497"/>
                  <a:pt x="1553" y="1782"/>
                  <a:pt x="1678" y="1996"/>
                </a:cubicBezTo>
                <a:cubicBezTo>
                  <a:pt x="18" y="4013"/>
                  <a:pt x="0" y="6903"/>
                  <a:pt x="1678" y="8777"/>
                </a:cubicBezTo>
                <a:cubicBezTo>
                  <a:pt x="1713" y="8509"/>
                  <a:pt x="1910" y="8152"/>
                  <a:pt x="2231" y="7831"/>
                </a:cubicBezTo>
                <a:cubicBezTo>
                  <a:pt x="2570" y="7492"/>
                  <a:pt x="2927" y="7296"/>
                  <a:pt x="3194" y="7296"/>
                </a:cubicBezTo>
                <a:cubicBezTo>
                  <a:pt x="3212" y="7028"/>
                  <a:pt x="3408" y="6671"/>
                  <a:pt x="3747" y="6332"/>
                </a:cubicBezTo>
                <a:cubicBezTo>
                  <a:pt x="4068" y="5993"/>
                  <a:pt x="4425" y="5797"/>
                  <a:pt x="4693" y="5779"/>
                </a:cubicBezTo>
                <a:cubicBezTo>
                  <a:pt x="4711" y="5601"/>
                  <a:pt x="4818" y="5351"/>
                  <a:pt x="4996" y="5101"/>
                </a:cubicBezTo>
                <a:cubicBezTo>
                  <a:pt x="5014" y="5137"/>
                  <a:pt x="5050" y="5154"/>
                  <a:pt x="5068" y="5190"/>
                </a:cubicBezTo>
                <a:lnTo>
                  <a:pt x="9064" y="9169"/>
                </a:lnTo>
                <a:cubicBezTo>
                  <a:pt x="9136" y="9258"/>
                  <a:pt x="9243" y="9294"/>
                  <a:pt x="9332" y="9294"/>
                </a:cubicBezTo>
                <a:cubicBezTo>
                  <a:pt x="9439" y="9294"/>
                  <a:pt x="9546" y="9258"/>
                  <a:pt x="9618" y="9169"/>
                </a:cubicBezTo>
                <a:cubicBezTo>
                  <a:pt x="9778" y="9026"/>
                  <a:pt x="9778" y="8759"/>
                  <a:pt x="9618" y="8616"/>
                </a:cubicBezTo>
                <a:lnTo>
                  <a:pt x="5621" y="4619"/>
                </a:lnTo>
                <a:cubicBezTo>
                  <a:pt x="5603" y="4601"/>
                  <a:pt x="5585" y="4584"/>
                  <a:pt x="5549" y="4566"/>
                </a:cubicBezTo>
                <a:cubicBezTo>
                  <a:pt x="5781" y="4387"/>
                  <a:pt x="6031" y="4280"/>
                  <a:pt x="6210" y="4262"/>
                </a:cubicBezTo>
                <a:cubicBezTo>
                  <a:pt x="6210" y="3995"/>
                  <a:pt x="6424" y="3638"/>
                  <a:pt x="6745" y="3299"/>
                </a:cubicBezTo>
                <a:cubicBezTo>
                  <a:pt x="7084" y="2978"/>
                  <a:pt x="7441" y="2764"/>
                  <a:pt x="7708" y="2764"/>
                </a:cubicBezTo>
                <a:cubicBezTo>
                  <a:pt x="7708" y="2496"/>
                  <a:pt x="7940" y="2139"/>
                  <a:pt x="8244" y="1800"/>
                </a:cubicBezTo>
                <a:cubicBezTo>
                  <a:pt x="8565" y="1479"/>
                  <a:pt x="8940" y="1283"/>
                  <a:pt x="9189" y="1265"/>
                </a:cubicBezTo>
                <a:cubicBezTo>
                  <a:pt x="8264" y="419"/>
                  <a:pt x="7081" y="0"/>
                  <a:pt x="587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960;p26">
            <a:extLst>
              <a:ext uri="{FF2B5EF4-FFF2-40B4-BE49-F238E27FC236}">
                <a16:creationId xmlns:a16="http://schemas.microsoft.com/office/drawing/2014/main" id="{853DC8A6-A80C-CED8-89CF-79023B34D81F}"/>
              </a:ext>
            </a:extLst>
          </p:cNvPr>
          <p:cNvGrpSpPr/>
          <p:nvPr/>
        </p:nvGrpSpPr>
        <p:grpSpPr>
          <a:xfrm>
            <a:off x="6357820" y="2419865"/>
            <a:ext cx="740362" cy="630427"/>
            <a:chOff x="6919750" y="1464650"/>
            <a:chExt cx="266325" cy="219925"/>
          </a:xfrm>
        </p:grpSpPr>
        <p:sp>
          <p:nvSpPr>
            <p:cNvPr id="50" name="Google Shape;961;p26">
              <a:extLst>
                <a:ext uri="{FF2B5EF4-FFF2-40B4-BE49-F238E27FC236}">
                  <a16:creationId xmlns:a16="http://schemas.microsoft.com/office/drawing/2014/main" id="{B56A8CF5-58BC-0CD5-22F8-B33F1B8AAF43}"/>
                </a:ext>
              </a:extLst>
            </p:cNvPr>
            <p:cNvSpPr/>
            <p:nvPr/>
          </p:nvSpPr>
          <p:spPr>
            <a:xfrm>
              <a:off x="6919750" y="1464650"/>
              <a:ext cx="266325" cy="219925"/>
            </a:xfrm>
            <a:custGeom>
              <a:avLst/>
              <a:gdLst/>
              <a:ahLst/>
              <a:cxnLst/>
              <a:rect l="l" t="t" r="r" b="b"/>
              <a:pathLst>
                <a:path w="10653" h="8797" extrusionOk="0">
                  <a:moveTo>
                    <a:pt x="2659" y="2409"/>
                  </a:moveTo>
                  <a:lnTo>
                    <a:pt x="2659" y="3462"/>
                  </a:lnTo>
                  <a:lnTo>
                    <a:pt x="1071" y="3462"/>
                  </a:lnTo>
                  <a:lnTo>
                    <a:pt x="1071" y="2409"/>
                  </a:lnTo>
                  <a:close/>
                  <a:moveTo>
                    <a:pt x="5317" y="2927"/>
                  </a:moveTo>
                  <a:cubicBezTo>
                    <a:pt x="6655" y="2927"/>
                    <a:pt x="7726" y="3997"/>
                    <a:pt x="7726" y="5335"/>
                  </a:cubicBezTo>
                  <a:cubicBezTo>
                    <a:pt x="7726" y="6656"/>
                    <a:pt x="6655" y="7726"/>
                    <a:pt x="5317" y="7726"/>
                  </a:cubicBezTo>
                  <a:cubicBezTo>
                    <a:pt x="3997" y="7726"/>
                    <a:pt x="2926" y="6656"/>
                    <a:pt x="2926" y="5335"/>
                  </a:cubicBezTo>
                  <a:cubicBezTo>
                    <a:pt x="2926" y="3997"/>
                    <a:pt x="3997" y="2927"/>
                    <a:pt x="5317" y="2927"/>
                  </a:cubicBezTo>
                  <a:close/>
                  <a:moveTo>
                    <a:pt x="3997" y="0"/>
                  </a:moveTo>
                  <a:lnTo>
                    <a:pt x="3194" y="1339"/>
                  </a:lnTo>
                  <a:lnTo>
                    <a:pt x="535" y="1339"/>
                  </a:lnTo>
                  <a:cubicBezTo>
                    <a:pt x="232" y="1339"/>
                    <a:pt x="0" y="1571"/>
                    <a:pt x="0" y="1874"/>
                  </a:cubicBezTo>
                  <a:lnTo>
                    <a:pt x="0" y="8262"/>
                  </a:lnTo>
                  <a:cubicBezTo>
                    <a:pt x="0" y="8565"/>
                    <a:pt x="232" y="8797"/>
                    <a:pt x="535" y="8797"/>
                  </a:cubicBezTo>
                  <a:lnTo>
                    <a:pt x="10117" y="8797"/>
                  </a:lnTo>
                  <a:cubicBezTo>
                    <a:pt x="10420" y="8797"/>
                    <a:pt x="10652" y="8565"/>
                    <a:pt x="10652" y="8262"/>
                  </a:cubicBezTo>
                  <a:lnTo>
                    <a:pt x="10652" y="1874"/>
                  </a:lnTo>
                  <a:cubicBezTo>
                    <a:pt x="10652" y="1571"/>
                    <a:pt x="10420" y="1339"/>
                    <a:pt x="10117" y="1339"/>
                  </a:cubicBezTo>
                  <a:lnTo>
                    <a:pt x="7458" y="1339"/>
                  </a:lnTo>
                  <a:lnTo>
                    <a:pt x="665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62;p26">
              <a:extLst>
                <a:ext uri="{FF2B5EF4-FFF2-40B4-BE49-F238E27FC236}">
                  <a16:creationId xmlns:a16="http://schemas.microsoft.com/office/drawing/2014/main" id="{C233C759-1B94-7EC9-9095-6540F50D452D}"/>
                </a:ext>
              </a:extLst>
            </p:cNvPr>
            <p:cNvSpPr/>
            <p:nvPr/>
          </p:nvSpPr>
          <p:spPr>
            <a:xfrm>
              <a:off x="7006275" y="1551175"/>
              <a:ext cx="93250" cy="93250"/>
            </a:xfrm>
            <a:custGeom>
              <a:avLst/>
              <a:gdLst/>
              <a:ahLst/>
              <a:cxnLst/>
              <a:rect l="l" t="t" r="r" b="b"/>
              <a:pathLst>
                <a:path w="3730" h="3730" extrusionOk="0">
                  <a:moveTo>
                    <a:pt x="1856" y="536"/>
                  </a:moveTo>
                  <a:cubicBezTo>
                    <a:pt x="2606" y="536"/>
                    <a:pt x="3194" y="1125"/>
                    <a:pt x="3194" y="1874"/>
                  </a:cubicBezTo>
                  <a:cubicBezTo>
                    <a:pt x="3194" y="2624"/>
                    <a:pt x="2606" y="3195"/>
                    <a:pt x="1856" y="3195"/>
                  </a:cubicBezTo>
                  <a:cubicBezTo>
                    <a:pt x="1125" y="3195"/>
                    <a:pt x="536" y="2624"/>
                    <a:pt x="536" y="1874"/>
                  </a:cubicBezTo>
                  <a:cubicBezTo>
                    <a:pt x="536" y="1125"/>
                    <a:pt x="1125" y="536"/>
                    <a:pt x="1856" y="536"/>
                  </a:cubicBezTo>
                  <a:close/>
                  <a:moveTo>
                    <a:pt x="1856" y="1"/>
                  </a:moveTo>
                  <a:cubicBezTo>
                    <a:pt x="839" y="1"/>
                    <a:pt x="1" y="839"/>
                    <a:pt x="1" y="1874"/>
                  </a:cubicBezTo>
                  <a:cubicBezTo>
                    <a:pt x="1" y="2909"/>
                    <a:pt x="839" y="3730"/>
                    <a:pt x="1856" y="3730"/>
                  </a:cubicBezTo>
                  <a:cubicBezTo>
                    <a:pt x="2909" y="3730"/>
                    <a:pt x="3730" y="2909"/>
                    <a:pt x="3730" y="1874"/>
                  </a:cubicBezTo>
                  <a:cubicBezTo>
                    <a:pt x="3730" y="839"/>
                    <a:pt x="2909" y="1"/>
                    <a:pt x="185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" name="Google Shape;963;p26">
            <a:extLst>
              <a:ext uri="{FF2B5EF4-FFF2-40B4-BE49-F238E27FC236}">
                <a16:creationId xmlns:a16="http://schemas.microsoft.com/office/drawing/2014/main" id="{E2D5E474-47E4-DBE4-0765-ADB13514E554}"/>
              </a:ext>
            </a:extLst>
          </p:cNvPr>
          <p:cNvGrpSpPr/>
          <p:nvPr/>
        </p:nvGrpSpPr>
        <p:grpSpPr>
          <a:xfrm>
            <a:off x="7628533" y="2269227"/>
            <a:ext cx="771427" cy="714846"/>
            <a:chOff x="4759875" y="1027050"/>
            <a:chExt cx="277500" cy="249375"/>
          </a:xfrm>
        </p:grpSpPr>
        <p:sp>
          <p:nvSpPr>
            <p:cNvPr id="53" name="Google Shape;964;p26">
              <a:extLst>
                <a:ext uri="{FF2B5EF4-FFF2-40B4-BE49-F238E27FC236}">
                  <a16:creationId xmlns:a16="http://schemas.microsoft.com/office/drawing/2014/main" id="{CF4420A3-C38C-C3EF-AFFF-8340F62BFF57}"/>
                </a:ext>
              </a:extLst>
            </p:cNvPr>
            <p:cNvSpPr/>
            <p:nvPr/>
          </p:nvSpPr>
          <p:spPr>
            <a:xfrm>
              <a:off x="4885225" y="1027050"/>
              <a:ext cx="26800" cy="39725"/>
            </a:xfrm>
            <a:custGeom>
              <a:avLst/>
              <a:gdLst/>
              <a:ahLst/>
              <a:cxnLst/>
              <a:rect l="l" t="t" r="r" b="b"/>
              <a:pathLst>
                <a:path w="1072" h="1589" extrusionOk="0">
                  <a:moveTo>
                    <a:pt x="536" y="1"/>
                  </a:moveTo>
                  <a:lnTo>
                    <a:pt x="1" y="786"/>
                  </a:lnTo>
                  <a:lnTo>
                    <a:pt x="536" y="1589"/>
                  </a:lnTo>
                  <a:lnTo>
                    <a:pt x="1071" y="786"/>
                  </a:lnTo>
                  <a:lnTo>
                    <a:pt x="536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65;p26">
              <a:extLst>
                <a:ext uri="{FF2B5EF4-FFF2-40B4-BE49-F238E27FC236}">
                  <a16:creationId xmlns:a16="http://schemas.microsoft.com/office/drawing/2014/main" id="{3C13CC41-2311-98B6-6E27-5DB4F908CF3A}"/>
                </a:ext>
              </a:extLst>
            </p:cNvPr>
            <p:cNvSpPr/>
            <p:nvPr/>
          </p:nvSpPr>
          <p:spPr>
            <a:xfrm>
              <a:off x="4795575" y="1077025"/>
              <a:ext cx="206100" cy="159250"/>
            </a:xfrm>
            <a:custGeom>
              <a:avLst/>
              <a:gdLst/>
              <a:ahLst/>
              <a:cxnLst/>
              <a:rect l="l" t="t" r="r" b="b"/>
              <a:pathLst>
                <a:path w="8244" h="6370" extrusionOk="0">
                  <a:moveTo>
                    <a:pt x="4122" y="0"/>
                  </a:moveTo>
                  <a:lnTo>
                    <a:pt x="2231" y="3158"/>
                  </a:lnTo>
                  <a:lnTo>
                    <a:pt x="0" y="2123"/>
                  </a:lnTo>
                  <a:lnTo>
                    <a:pt x="803" y="5585"/>
                  </a:lnTo>
                  <a:lnTo>
                    <a:pt x="803" y="6370"/>
                  </a:lnTo>
                  <a:lnTo>
                    <a:pt x="7441" y="6370"/>
                  </a:lnTo>
                  <a:lnTo>
                    <a:pt x="7441" y="5585"/>
                  </a:lnTo>
                  <a:lnTo>
                    <a:pt x="8244" y="2123"/>
                  </a:lnTo>
                  <a:lnTo>
                    <a:pt x="6013" y="3158"/>
                  </a:lnTo>
                  <a:lnTo>
                    <a:pt x="412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66;p26">
              <a:extLst>
                <a:ext uri="{FF2B5EF4-FFF2-40B4-BE49-F238E27FC236}">
                  <a16:creationId xmlns:a16="http://schemas.microsoft.com/office/drawing/2014/main" id="{1E59886B-1DD8-80F3-D53D-DF7D833BDB0E}"/>
                </a:ext>
              </a:extLst>
            </p:cNvPr>
            <p:cNvSpPr/>
            <p:nvPr/>
          </p:nvSpPr>
          <p:spPr>
            <a:xfrm>
              <a:off x="4815650" y="1249650"/>
              <a:ext cx="165950" cy="26775"/>
            </a:xfrm>
            <a:custGeom>
              <a:avLst/>
              <a:gdLst/>
              <a:ahLst/>
              <a:cxnLst/>
              <a:rect l="l" t="t" r="r" b="b"/>
              <a:pathLst>
                <a:path w="6638" h="1071" extrusionOk="0">
                  <a:moveTo>
                    <a:pt x="0" y="0"/>
                  </a:moveTo>
                  <a:lnTo>
                    <a:pt x="0" y="1071"/>
                  </a:lnTo>
                  <a:lnTo>
                    <a:pt x="6638" y="1071"/>
                  </a:lnTo>
                  <a:lnTo>
                    <a:pt x="663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67;p26">
              <a:extLst>
                <a:ext uri="{FF2B5EF4-FFF2-40B4-BE49-F238E27FC236}">
                  <a16:creationId xmlns:a16="http://schemas.microsoft.com/office/drawing/2014/main" id="{F83E1A47-79C9-34E8-8515-DE45AF38B6EE}"/>
                </a:ext>
              </a:extLst>
            </p:cNvPr>
            <p:cNvSpPr/>
            <p:nvPr/>
          </p:nvSpPr>
          <p:spPr>
            <a:xfrm>
              <a:off x="4759875" y="1094425"/>
              <a:ext cx="28125" cy="28125"/>
            </a:xfrm>
            <a:custGeom>
              <a:avLst/>
              <a:gdLst/>
              <a:ahLst/>
              <a:cxnLst/>
              <a:rect l="l" t="t" r="r" b="b"/>
              <a:pathLst>
                <a:path w="1125" h="1125" extrusionOk="0">
                  <a:moveTo>
                    <a:pt x="1" y="0"/>
                  </a:moveTo>
                  <a:lnTo>
                    <a:pt x="197" y="928"/>
                  </a:lnTo>
                  <a:lnTo>
                    <a:pt x="1125" y="1124"/>
                  </a:lnTo>
                  <a:lnTo>
                    <a:pt x="1125" y="1124"/>
                  </a:lnTo>
                  <a:lnTo>
                    <a:pt x="929" y="19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68;p26">
              <a:extLst>
                <a:ext uri="{FF2B5EF4-FFF2-40B4-BE49-F238E27FC236}">
                  <a16:creationId xmlns:a16="http://schemas.microsoft.com/office/drawing/2014/main" id="{7F62A051-3B2A-6BA8-4D1F-1C9AF0475445}"/>
                </a:ext>
              </a:extLst>
            </p:cNvPr>
            <p:cNvSpPr/>
            <p:nvPr/>
          </p:nvSpPr>
          <p:spPr>
            <a:xfrm>
              <a:off x="5009225" y="1094425"/>
              <a:ext cx="28150" cy="28125"/>
            </a:xfrm>
            <a:custGeom>
              <a:avLst/>
              <a:gdLst/>
              <a:ahLst/>
              <a:cxnLst/>
              <a:rect l="l" t="t" r="r" b="b"/>
              <a:pathLst>
                <a:path w="1126" h="1125" extrusionOk="0">
                  <a:moveTo>
                    <a:pt x="1125" y="0"/>
                  </a:moveTo>
                  <a:lnTo>
                    <a:pt x="197" y="196"/>
                  </a:lnTo>
                  <a:lnTo>
                    <a:pt x="1" y="1124"/>
                  </a:lnTo>
                  <a:lnTo>
                    <a:pt x="1" y="1124"/>
                  </a:lnTo>
                  <a:lnTo>
                    <a:pt x="929" y="928"/>
                  </a:lnTo>
                  <a:lnTo>
                    <a:pt x="112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8" name="Google Shape;969;p26">
            <a:extLst>
              <a:ext uri="{FF2B5EF4-FFF2-40B4-BE49-F238E27FC236}">
                <a16:creationId xmlns:a16="http://schemas.microsoft.com/office/drawing/2014/main" id="{B9C78A6F-E05B-A128-15D6-3E94718A0068}"/>
              </a:ext>
            </a:extLst>
          </p:cNvPr>
          <p:cNvGrpSpPr/>
          <p:nvPr/>
        </p:nvGrpSpPr>
        <p:grpSpPr>
          <a:xfrm>
            <a:off x="8873008" y="2272329"/>
            <a:ext cx="783797" cy="721655"/>
            <a:chOff x="3357900" y="1057675"/>
            <a:chExt cx="281950" cy="251750"/>
          </a:xfrm>
        </p:grpSpPr>
        <p:sp>
          <p:nvSpPr>
            <p:cNvPr id="59" name="Google Shape;970;p26">
              <a:extLst>
                <a:ext uri="{FF2B5EF4-FFF2-40B4-BE49-F238E27FC236}">
                  <a16:creationId xmlns:a16="http://schemas.microsoft.com/office/drawing/2014/main" id="{79467CC8-5AE0-14EA-4D09-B771052F6C7A}"/>
                </a:ext>
              </a:extLst>
            </p:cNvPr>
            <p:cNvSpPr/>
            <p:nvPr/>
          </p:nvSpPr>
          <p:spPr>
            <a:xfrm>
              <a:off x="3357900" y="1064075"/>
              <a:ext cx="226625" cy="245350"/>
            </a:xfrm>
            <a:custGeom>
              <a:avLst/>
              <a:gdLst/>
              <a:ahLst/>
              <a:cxnLst/>
              <a:rect l="l" t="t" r="r" b="b"/>
              <a:pathLst>
                <a:path w="9065" h="9814" extrusionOk="0">
                  <a:moveTo>
                    <a:pt x="4158" y="1"/>
                  </a:moveTo>
                  <a:cubicBezTo>
                    <a:pt x="5621" y="1464"/>
                    <a:pt x="6067" y="3730"/>
                    <a:pt x="5103" y="5693"/>
                  </a:cubicBezTo>
                  <a:cubicBezTo>
                    <a:pt x="4227" y="7445"/>
                    <a:pt x="2469" y="8430"/>
                    <a:pt x="654" y="8430"/>
                  </a:cubicBezTo>
                  <a:cubicBezTo>
                    <a:pt x="436" y="8430"/>
                    <a:pt x="218" y="8415"/>
                    <a:pt x="0" y="8387"/>
                  </a:cubicBezTo>
                  <a:lnTo>
                    <a:pt x="0" y="8387"/>
                  </a:lnTo>
                  <a:cubicBezTo>
                    <a:pt x="375" y="8744"/>
                    <a:pt x="803" y="9065"/>
                    <a:pt x="1285" y="9297"/>
                  </a:cubicBezTo>
                  <a:cubicBezTo>
                    <a:pt x="1992" y="9647"/>
                    <a:pt x="2740" y="9813"/>
                    <a:pt x="3476" y="9813"/>
                  </a:cubicBezTo>
                  <a:cubicBezTo>
                    <a:pt x="5285" y="9813"/>
                    <a:pt x="7019" y="8810"/>
                    <a:pt x="7869" y="7084"/>
                  </a:cubicBezTo>
                  <a:cubicBezTo>
                    <a:pt x="9065" y="4640"/>
                    <a:pt x="8101" y="1714"/>
                    <a:pt x="5657" y="482"/>
                  </a:cubicBezTo>
                  <a:cubicBezTo>
                    <a:pt x="5175" y="251"/>
                    <a:pt x="4657" y="72"/>
                    <a:pt x="415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971;p26">
              <a:extLst>
                <a:ext uri="{FF2B5EF4-FFF2-40B4-BE49-F238E27FC236}">
                  <a16:creationId xmlns:a16="http://schemas.microsoft.com/office/drawing/2014/main" id="{006F7097-CE27-EB4D-719D-A4D11BD9848D}"/>
                </a:ext>
              </a:extLst>
            </p:cNvPr>
            <p:cNvSpPr/>
            <p:nvPr/>
          </p:nvSpPr>
          <p:spPr>
            <a:xfrm>
              <a:off x="3593875" y="1188800"/>
              <a:ext cx="45975" cy="48375"/>
            </a:xfrm>
            <a:custGeom>
              <a:avLst/>
              <a:gdLst/>
              <a:ahLst/>
              <a:cxnLst/>
              <a:rect l="l" t="t" r="r" b="b"/>
              <a:pathLst>
                <a:path w="1839" h="1935" extrusionOk="0">
                  <a:moveTo>
                    <a:pt x="757" y="1"/>
                  </a:moveTo>
                  <a:cubicBezTo>
                    <a:pt x="743" y="1"/>
                    <a:pt x="728" y="3"/>
                    <a:pt x="714" y="8"/>
                  </a:cubicBezTo>
                  <a:cubicBezTo>
                    <a:pt x="660" y="8"/>
                    <a:pt x="607" y="61"/>
                    <a:pt x="607" y="115"/>
                  </a:cubicBezTo>
                  <a:lnTo>
                    <a:pt x="589" y="579"/>
                  </a:lnTo>
                  <a:cubicBezTo>
                    <a:pt x="589" y="632"/>
                    <a:pt x="553" y="668"/>
                    <a:pt x="500" y="686"/>
                  </a:cubicBezTo>
                  <a:lnTo>
                    <a:pt x="89" y="775"/>
                  </a:lnTo>
                  <a:cubicBezTo>
                    <a:pt x="36" y="793"/>
                    <a:pt x="0" y="846"/>
                    <a:pt x="0" y="900"/>
                  </a:cubicBezTo>
                  <a:cubicBezTo>
                    <a:pt x="0" y="953"/>
                    <a:pt x="18" y="1007"/>
                    <a:pt x="72" y="1025"/>
                  </a:cubicBezTo>
                  <a:lnTo>
                    <a:pt x="250" y="1114"/>
                  </a:lnTo>
                  <a:lnTo>
                    <a:pt x="482" y="1239"/>
                  </a:lnTo>
                  <a:cubicBezTo>
                    <a:pt x="482" y="1257"/>
                    <a:pt x="518" y="1274"/>
                    <a:pt x="518" y="1292"/>
                  </a:cubicBezTo>
                  <a:cubicBezTo>
                    <a:pt x="536" y="1310"/>
                    <a:pt x="536" y="1328"/>
                    <a:pt x="536" y="1364"/>
                  </a:cubicBezTo>
                  <a:lnTo>
                    <a:pt x="536" y="1810"/>
                  </a:lnTo>
                  <a:cubicBezTo>
                    <a:pt x="536" y="1863"/>
                    <a:pt x="571" y="1917"/>
                    <a:pt x="607" y="1935"/>
                  </a:cubicBezTo>
                  <a:cubicBezTo>
                    <a:pt x="678" y="1935"/>
                    <a:pt x="732" y="1935"/>
                    <a:pt x="767" y="1881"/>
                  </a:cubicBezTo>
                  <a:lnTo>
                    <a:pt x="1053" y="1524"/>
                  </a:lnTo>
                  <a:cubicBezTo>
                    <a:pt x="1092" y="1498"/>
                    <a:pt x="1122" y="1482"/>
                    <a:pt x="1163" y="1482"/>
                  </a:cubicBezTo>
                  <a:cubicBezTo>
                    <a:pt x="1178" y="1482"/>
                    <a:pt x="1194" y="1484"/>
                    <a:pt x="1214" y="1489"/>
                  </a:cubicBezTo>
                  <a:lnTo>
                    <a:pt x="1642" y="1649"/>
                  </a:lnTo>
                  <a:cubicBezTo>
                    <a:pt x="1656" y="1654"/>
                    <a:pt x="1670" y="1656"/>
                    <a:pt x="1684" y="1656"/>
                  </a:cubicBezTo>
                  <a:cubicBezTo>
                    <a:pt x="1723" y="1656"/>
                    <a:pt x="1758" y="1640"/>
                    <a:pt x="1785" y="1614"/>
                  </a:cubicBezTo>
                  <a:cubicBezTo>
                    <a:pt x="1838" y="1578"/>
                    <a:pt x="1838" y="1506"/>
                    <a:pt x="1802" y="1471"/>
                  </a:cubicBezTo>
                  <a:lnTo>
                    <a:pt x="1535" y="1078"/>
                  </a:lnTo>
                  <a:cubicBezTo>
                    <a:pt x="1517" y="1043"/>
                    <a:pt x="1517" y="989"/>
                    <a:pt x="1535" y="935"/>
                  </a:cubicBezTo>
                  <a:lnTo>
                    <a:pt x="1785" y="579"/>
                  </a:lnTo>
                  <a:cubicBezTo>
                    <a:pt x="1820" y="525"/>
                    <a:pt x="1820" y="472"/>
                    <a:pt x="1785" y="418"/>
                  </a:cubicBezTo>
                  <a:cubicBezTo>
                    <a:pt x="1771" y="392"/>
                    <a:pt x="1730" y="375"/>
                    <a:pt x="1694" y="375"/>
                  </a:cubicBezTo>
                  <a:cubicBezTo>
                    <a:pt x="1681" y="375"/>
                    <a:pt x="1669" y="378"/>
                    <a:pt x="1660" y="382"/>
                  </a:cubicBezTo>
                  <a:lnTo>
                    <a:pt x="1249" y="472"/>
                  </a:lnTo>
                  <a:cubicBezTo>
                    <a:pt x="1236" y="476"/>
                    <a:pt x="1222" y="478"/>
                    <a:pt x="1209" y="478"/>
                  </a:cubicBezTo>
                  <a:cubicBezTo>
                    <a:pt x="1170" y="478"/>
                    <a:pt x="1133" y="458"/>
                    <a:pt x="1106" y="418"/>
                  </a:cubicBezTo>
                  <a:lnTo>
                    <a:pt x="857" y="43"/>
                  </a:lnTo>
                  <a:cubicBezTo>
                    <a:pt x="831" y="17"/>
                    <a:pt x="795" y="1"/>
                    <a:pt x="75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72;p26">
              <a:extLst>
                <a:ext uri="{FF2B5EF4-FFF2-40B4-BE49-F238E27FC236}">
                  <a16:creationId xmlns:a16="http://schemas.microsoft.com/office/drawing/2014/main" id="{7668EF32-FF88-FB52-0384-D82371E0FCE5}"/>
                </a:ext>
              </a:extLst>
            </p:cNvPr>
            <p:cNvSpPr/>
            <p:nvPr/>
          </p:nvSpPr>
          <p:spPr>
            <a:xfrm>
              <a:off x="3562650" y="1057675"/>
              <a:ext cx="77200" cy="78325"/>
            </a:xfrm>
            <a:custGeom>
              <a:avLst/>
              <a:gdLst/>
              <a:ahLst/>
              <a:cxnLst/>
              <a:rect l="l" t="t" r="r" b="b"/>
              <a:pathLst>
                <a:path w="3088" h="3133" extrusionOk="0">
                  <a:moveTo>
                    <a:pt x="934" y="0"/>
                  </a:moveTo>
                  <a:cubicBezTo>
                    <a:pt x="912" y="0"/>
                    <a:pt x="892" y="2"/>
                    <a:pt x="875" y="7"/>
                  </a:cubicBezTo>
                  <a:cubicBezTo>
                    <a:pt x="785" y="60"/>
                    <a:pt x="750" y="150"/>
                    <a:pt x="750" y="239"/>
                  </a:cubicBezTo>
                  <a:lnTo>
                    <a:pt x="839" y="935"/>
                  </a:lnTo>
                  <a:cubicBezTo>
                    <a:pt x="857" y="1024"/>
                    <a:pt x="821" y="1113"/>
                    <a:pt x="732" y="1149"/>
                  </a:cubicBezTo>
                  <a:lnTo>
                    <a:pt x="107" y="1452"/>
                  </a:lnTo>
                  <a:cubicBezTo>
                    <a:pt x="36" y="1488"/>
                    <a:pt x="0" y="1577"/>
                    <a:pt x="0" y="1666"/>
                  </a:cubicBezTo>
                  <a:cubicBezTo>
                    <a:pt x="18" y="1738"/>
                    <a:pt x="89" y="1827"/>
                    <a:pt x="161" y="1845"/>
                  </a:cubicBezTo>
                  <a:lnTo>
                    <a:pt x="464" y="1934"/>
                  </a:lnTo>
                  <a:lnTo>
                    <a:pt x="875" y="2059"/>
                  </a:lnTo>
                  <a:cubicBezTo>
                    <a:pt x="910" y="2059"/>
                    <a:pt x="928" y="2095"/>
                    <a:pt x="982" y="2112"/>
                  </a:cubicBezTo>
                  <a:cubicBezTo>
                    <a:pt x="999" y="2148"/>
                    <a:pt x="1017" y="2184"/>
                    <a:pt x="1035" y="2219"/>
                  </a:cubicBezTo>
                  <a:lnTo>
                    <a:pt x="1142" y="2951"/>
                  </a:lnTo>
                  <a:cubicBezTo>
                    <a:pt x="1160" y="3058"/>
                    <a:pt x="1231" y="3112"/>
                    <a:pt x="1321" y="3129"/>
                  </a:cubicBezTo>
                  <a:cubicBezTo>
                    <a:pt x="1332" y="3132"/>
                    <a:pt x="1343" y="3133"/>
                    <a:pt x="1354" y="3133"/>
                  </a:cubicBezTo>
                  <a:cubicBezTo>
                    <a:pt x="1428" y="3133"/>
                    <a:pt x="1486" y="3082"/>
                    <a:pt x="1517" y="3004"/>
                  </a:cubicBezTo>
                  <a:lnTo>
                    <a:pt x="1874" y="2362"/>
                  </a:lnTo>
                  <a:cubicBezTo>
                    <a:pt x="1918" y="2288"/>
                    <a:pt x="1975" y="2251"/>
                    <a:pt x="2055" y="2251"/>
                  </a:cubicBezTo>
                  <a:cubicBezTo>
                    <a:pt x="2071" y="2251"/>
                    <a:pt x="2088" y="2252"/>
                    <a:pt x="2106" y="2255"/>
                  </a:cubicBezTo>
                  <a:lnTo>
                    <a:pt x="2837" y="2362"/>
                  </a:lnTo>
                  <a:cubicBezTo>
                    <a:pt x="2852" y="2365"/>
                    <a:pt x="2866" y="2367"/>
                    <a:pt x="2880" y="2367"/>
                  </a:cubicBezTo>
                  <a:cubicBezTo>
                    <a:pt x="2949" y="2367"/>
                    <a:pt x="3004" y="2329"/>
                    <a:pt x="3034" y="2255"/>
                  </a:cubicBezTo>
                  <a:cubicBezTo>
                    <a:pt x="3087" y="2184"/>
                    <a:pt x="3069" y="2077"/>
                    <a:pt x="3016" y="2023"/>
                  </a:cubicBezTo>
                  <a:lnTo>
                    <a:pt x="2498" y="1488"/>
                  </a:lnTo>
                  <a:cubicBezTo>
                    <a:pt x="2463" y="1434"/>
                    <a:pt x="2445" y="1327"/>
                    <a:pt x="2463" y="1256"/>
                  </a:cubicBezTo>
                  <a:lnTo>
                    <a:pt x="2748" y="578"/>
                  </a:lnTo>
                  <a:cubicBezTo>
                    <a:pt x="2766" y="507"/>
                    <a:pt x="2766" y="399"/>
                    <a:pt x="2712" y="346"/>
                  </a:cubicBezTo>
                  <a:cubicBezTo>
                    <a:pt x="2677" y="311"/>
                    <a:pt x="2620" y="284"/>
                    <a:pt x="2564" y="284"/>
                  </a:cubicBezTo>
                  <a:cubicBezTo>
                    <a:pt x="2534" y="284"/>
                    <a:pt x="2505" y="292"/>
                    <a:pt x="2480" y="310"/>
                  </a:cubicBezTo>
                  <a:lnTo>
                    <a:pt x="1856" y="614"/>
                  </a:lnTo>
                  <a:cubicBezTo>
                    <a:pt x="1824" y="626"/>
                    <a:pt x="1793" y="632"/>
                    <a:pt x="1763" y="632"/>
                  </a:cubicBezTo>
                  <a:cubicBezTo>
                    <a:pt x="1708" y="632"/>
                    <a:pt x="1659" y="612"/>
                    <a:pt x="1624" y="578"/>
                  </a:cubicBezTo>
                  <a:lnTo>
                    <a:pt x="1124" y="60"/>
                  </a:lnTo>
                  <a:cubicBezTo>
                    <a:pt x="1071" y="20"/>
                    <a:pt x="997" y="0"/>
                    <a:pt x="93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2" name="Google Shape;973;p26">
            <a:extLst>
              <a:ext uri="{FF2B5EF4-FFF2-40B4-BE49-F238E27FC236}">
                <a16:creationId xmlns:a16="http://schemas.microsoft.com/office/drawing/2014/main" id="{AFBDC647-C8D8-2023-76C2-E52B48C8B761}"/>
              </a:ext>
            </a:extLst>
          </p:cNvPr>
          <p:cNvGrpSpPr/>
          <p:nvPr/>
        </p:nvGrpSpPr>
        <p:grpSpPr>
          <a:xfrm>
            <a:off x="10404906" y="2203996"/>
            <a:ext cx="401837" cy="845275"/>
            <a:chOff x="3783900" y="1046675"/>
            <a:chExt cx="144550" cy="294875"/>
          </a:xfrm>
        </p:grpSpPr>
        <p:sp>
          <p:nvSpPr>
            <p:cNvPr id="63" name="Google Shape;974;p26">
              <a:extLst>
                <a:ext uri="{FF2B5EF4-FFF2-40B4-BE49-F238E27FC236}">
                  <a16:creationId xmlns:a16="http://schemas.microsoft.com/office/drawing/2014/main" id="{D1AEFABB-A51C-E3E2-FF0D-184626DD3B47}"/>
                </a:ext>
              </a:extLst>
            </p:cNvPr>
            <p:cNvSpPr/>
            <p:nvPr/>
          </p:nvSpPr>
          <p:spPr>
            <a:xfrm>
              <a:off x="3783900" y="1046675"/>
              <a:ext cx="144550" cy="294875"/>
            </a:xfrm>
            <a:custGeom>
              <a:avLst/>
              <a:gdLst/>
              <a:ahLst/>
              <a:cxnLst/>
              <a:rect l="l" t="t" r="r" b="b"/>
              <a:pathLst>
                <a:path w="5782" h="11795" extrusionOk="0">
                  <a:moveTo>
                    <a:pt x="2891" y="804"/>
                  </a:moveTo>
                  <a:cubicBezTo>
                    <a:pt x="3337" y="804"/>
                    <a:pt x="3694" y="1161"/>
                    <a:pt x="3694" y="1607"/>
                  </a:cubicBezTo>
                  <a:lnTo>
                    <a:pt x="3694" y="7459"/>
                  </a:lnTo>
                  <a:cubicBezTo>
                    <a:pt x="4479" y="7816"/>
                    <a:pt x="4889" y="8690"/>
                    <a:pt x="4711" y="9547"/>
                  </a:cubicBezTo>
                  <a:cubicBezTo>
                    <a:pt x="4497" y="10385"/>
                    <a:pt x="3747" y="10992"/>
                    <a:pt x="2891" y="10992"/>
                  </a:cubicBezTo>
                  <a:cubicBezTo>
                    <a:pt x="2016" y="10992"/>
                    <a:pt x="1267" y="10385"/>
                    <a:pt x="1089" y="9547"/>
                  </a:cubicBezTo>
                  <a:cubicBezTo>
                    <a:pt x="892" y="8690"/>
                    <a:pt x="1303" y="7816"/>
                    <a:pt x="2088" y="7459"/>
                  </a:cubicBezTo>
                  <a:lnTo>
                    <a:pt x="2088" y="1607"/>
                  </a:lnTo>
                  <a:cubicBezTo>
                    <a:pt x="2088" y="1161"/>
                    <a:pt x="2462" y="804"/>
                    <a:pt x="2891" y="804"/>
                  </a:cubicBezTo>
                  <a:close/>
                  <a:moveTo>
                    <a:pt x="2891" y="1"/>
                  </a:moveTo>
                  <a:cubicBezTo>
                    <a:pt x="2016" y="1"/>
                    <a:pt x="1285" y="697"/>
                    <a:pt x="1285" y="1607"/>
                  </a:cubicBezTo>
                  <a:lnTo>
                    <a:pt x="1285" y="6995"/>
                  </a:lnTo>
                  <a:cubicBezTo>
                    <a:pt x="375" y="7691"/>
                    <a:pt x="0" y="8886"/>
                    <a:pt x="357" y="9975"/>
                  </a:cubicBezTo>
                  <a:cubicBezTo>
                    <a:pt x="732" y="11063"/>
                    <a:pt x="1749" y="11795"/>
                    <a:pt x="2891" y="11795"/>
                  </a:cubicBezTo>
                  <a:cubicBezTo>
                    <a:pt x="4033" y="11795"/>
                    <a:pt x="5068" y="11063"/>
                    <a:pt x="5424" y="9975"/>
                  </a:cubicBezTo>
                  <a:cubicBezTo>
                    <a:pt x="5781" y="8886"/>
                    <a:pt x="5407" y="7691"/>
                    <a:pt x="4479" y="6995"/>
                  </a:cubicBezTo>
                  <a:lnTo>
                    <a:pt x="4479" y="1607"/>
                  </a:lnTo>
                  <a:cubicBezTo>
                    <a:pt x="4479" y="715"/>
                    <a:pt x="3765" y="1"/>
                    <a:pt x="289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975;p26">
              <a:extLst>
                <a:ext uri="{FF2B5EF4-FFF2-40B4-BE49-F238E27FC236}">
                  <a16:creationId xmlns:a16="http://schemas.microsoft.com/office/drawing/2014/main" id="{FC63B17C-B892-EDC3-06D0-EAF532575033}"/>
                </a:ext>
              </a:extLst>
            </p:cNvPr>
            <p:cNvSpPr/>
            <p:nvPr/>
          </p:nvSpPr>
          <p:spPr>
            <a:xfrm>
              <a:off x="3821350" y="1161775"/>
              <a:ext cx="69625" cy="146325"/>
            </a:xfrm>
            <a:custGeom>
              <a:avLst/>
              <a:gdLst/>
              <a:ahLst/>
              <a:cxnLst/>
              <a:rect l="l" t="t" r="r" b="b"/>
              <a:pathLst>
                <a:path w="2785" h="5853" extrusionOk="0">
                  <a:moveTo>
                    <a:pt x="1125" y="0"/>
                  </a:moveTo>
                  <a:lnTo>
                    <a:pt x="1125" y="3212"/>
                  </a:lnTo>
                  <a:cubicBezTo>
                    <a:pt x="465" y="3355"/>
                    <a:pt x="1" y="3979"/>
                    <a:pt x="72" y="4657"/>
                  </a:cubicBezTo>
                  <a:cubicBezTo>
                    <a:pt x="144" y="5335"/>
                    <a:pt x="715" y="5853"/>
                    <a:pt x="1393" y="5853"/>
                  </a:cubicBezTo>
                  <a:cubicBezTo>
                    <a:pt x="2071" y="5853"/>
                    <a:pt x="2642" y="5335"/>
                    <a:pt x="2713" y="4657"/>
                  </a:cubicBezTo>
                  <a:cubicBezTo>
                    <a:pt x="2784" y="3979"/>
                    <a:pt x="2321" y="3355"/>
                    <a:pt x="1660" y="3212"/>
                  </a:cubicBezTo>
                  <a:lnTo>
                    <a:pt x="166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6" name="Google Shape;977;p26">
            <a:extLst>
              <a:ext uri="{FF2B5EF4-FFF2-40B4-BE49-F238E27FC236}">
                <a16:creationId xmlns:a16="http://schemas.microsoft.com/office/drawing/2014/main" id="{B043BB78-3D7C-A414-7670-86DAF4FEF295}"/>
              </a:ext>
            </a:extLst>
          </p:cNvPr>
          <p:cNvGrpSpPr/>
          <p:nvPr/>
        </p:nvGrpSpPr>
        <p:grpSpPr>
          <a:xfrm>
            <a:off x="5911365" y="4432087"/>
            <a:ext cx="1162005" cy="1418154"/>
            <a:chOff x="238550" y="1487175"/>
            <a:chExt cx="418000" cy="494725"/>
          </a:xfrm>
        </p:grpSpPr>
        <p:sp>
          <p:nvSpPr>
            <p:cNvPr id="67" name="Google Shape;978;p26">
              <a:extLst>
                <a:ext uri="{FF2B5EF4-FFF2-40B4-BE49-F238E27FC236}">
                  <a16:creationId xmlns:a16="http://schemas.microsoft.com/office/drawing/2014/main" id="{630D0506-8CA8-E473-C8FD-761C406585C0}"/>
                </a:ext>
              </a:extLst>
            </p:cNvPr>
            <p:cNvSpPr/>
            <p:nvPr/>
          </p:nvSpPr>
          <p:spPr>
            <a:xfrm>
              <a:off x="238550" y="1487175"/>
              <a:ext cx="184700" cy="358675"/>
            </a:xfrm>
            <a:custGeom>
              <a:avLst/>
              <a:gdLst/>
              <a:ahLst/>
              <a:cxnLst/>
              <a:rect l="l" t="t" r="r" b="b"/>
              <a:pathLst>
                <a:path w="7388" h="14347" extrusionOk="0">
                  <a:moveTo>
                    <a:pt x="1" y="1"/>
                  </a:moveTo>
                  <a:close/>
                  <a:moveTo>
                    <a:pt x="4997" y="13543"/>
                  </a:moveTo>
                  <a:lnTo>
                    <a:pt x="4997" y="14346"/>
                  </a:lnTo>
                  <a:lnTo>
                    <a:pt x="7388" y="14346"/>
                  </a:lnTo>
                  <a:lnTo>
                    <a:pt x="7388" y="135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979;p26">
              <a:extLst>
                <a:ext uri="{FF2B5EF4-FFF2-40B4-BE49-F238E27FC236}">
                  <a16:creationId xmlns:a16="http://schemas.microsoft.com/office/drawing/2014/main" id="{0855691A-370B-46B6-2E82-17981803E9AB}"/>
                </a:ext>
              </a:extLst>
            </p:cNvPr>
            <p:cNvSpPr/>
            <p:nvPr/>
          </p:nvSpPr>
          <p:spPr>
            <a:xfrm>
              <a:off x="596300" y="1825750"/>
              <a:ext cx="60250" cy="20100"/>
            </a:xfrm>
            <a:custGeom>
              <a:avLst/>
              <a:gdLst/>
              <a:ahLst/>
              <a:cxnLst/>
              <a:rect l="l" t="t" r="r" b="b"/>
              <a:pathLst>
                <a:path w="2410" h="804" extrusionOk="0">
                  <a:moveTo>
                    <a:pt x="1" y="0"/>
                  </a:moveTo>
                  <a:lnTo>
                    <a:pt x="1" y="803"/>
                  </a:lnTo>
                  <a:lnTo>
                    <a:pt x="2409" y="803"/>
                  </a:lnTo>
                  <a:lnTo>
                    <a:pt x="240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980;p26">
              <a:extLst>
                <a:ext uri="{FF2B5EF4-FFF2-40B4-BE49-F238E27FC236}">
                  <a16:creationId xmlns:a16="http://schemas.microsoft.com/office/drawing/2014/main" id="{60DB808F-4800-69EF-4989-BC28DC7D96B7}"/>
                </a:ext>
              </a:extLst>
            </p:cNvPr>
            <p:cNvSpPr/>
            <p:nvPr/>
          </p:nvSpPr>
          <p:spPr>
            <a:xfrm>
              <a:off x="436600" y="1762400"/>
              <a:ext cx="146800" cy="146350"/>
            </a:xfrm>
            <a:custGeom>
              <a:avLst/>
              <a:gdLst/>
              <a:ahLst/>
              <a:cxnLst/>
              <a:rect l="l" t="t" r="r" b="b"/>
              <a:pathLst>
                <a:path w="5872" h="5854" extrusionOk="0">
                  <a:moveTo>
                    <a:pt x="2927" y="1"/>
                  </a:moveTo>
                  <a:cubicBezTo>
                    <a:pt x="1321" y="1"/>
                    <a:pt x="1" y="1321"/>
                    <a:pt x="1" y="2927"/>
                  </a:cubicBezTo>
                  <a:cubicBezTo>
                    <a:pt x="1" y="4551"/>
                    <a:pt x="1321" y="5853"/>
                    <a:pt x="2927" y="5853"/>
                  </a:cubicBezTo>
                  <a:cubicBezTo>
                    <a:pt x="4551" y="5853"/>
                    <a:pt x="5871" y="4551"/>
                    <a:pt x="5871" y="2927"/>
                  </a:cubicBezTo>
                  <a:cubicBezTo>
                    <a:pt x="5871" y="1321"/>
                    <a:pt x="4551" y="1"/>
                    <a:pt x="292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981;p26">
              <a:extLst>
                <a:ext uri="{FF2B5EF4-FFF2-40B4-BE49-F238E27FC236}">
                  <a16:creationId xmlns:a16="http://schemas.microsoft.com/office/drawing/2014/main" id="{42DBE315-71B5-C37B-93FB-653518247510}"/>
                </a:ext>
              </a:extLst>
            </p:cNvPr>
            <p:cNvSpPr/>
            <p:nvPr/>
          </p:nvSpPr>
          <p:spPr>
            <a:xfrm>
              <a:off x="499950" y="1922100"/>
              <a:ext cx="20100" cy="59800"/>
            </a:xfrm>
            <a:custGeom>
              <a:avLst/>
              <a:gdLst/>
              <a:ahLst/>
              <a:cxnLst/>
              <a:rect l="l" t="t" r="r" b="b"/>
              <a:pathLst>
                <a:path w="804" h="2392" extrusionOk="0">
                  <a:moveTo>
                    <a:pt x="1" y="0"/>
                  </a:moveTo>
                  <a:lnTo>
                    <a:pt x="1" y="2391"/>
                  </a:lnTo>
                  <a:lnTo>
                    <a:pt x="804" y="2391"/>
                  </a:lnTo>
                  <a:lnTo>
                    <a:pt x="80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982;p26">
              <a:extLst>
                <a:ext uri="{FF2B5EF4-FFF2-40B4-BE49-F238E27FC236}">
                  <a16:creationId xmlns:a16="http://schemas.microsoft.com/office/drawing/2014/main" id="{8E8F0168-0202-5CAA-6BC6-5D9BD782D2E0}"/>
                </a:ext>
              </a:extLst>
            </p:cNvPr>
            <p:cNvSpPr/>
            <p:nvPr/>
          </p:nvSpPr>
          <p:spPr>
            <a:xfrm>
              <a:off x="499950" y="1689250"/>
              <a:ext cx="20100" cy="59800"/>
            </a:xfrm>
            <a:custGeom>
              <a:avLst/>
              <a:gdLst/>
              <a:ahLst/>
              <a:cxnLst/>
              <a:rect l="l" t="t" r="r" b="b"/>
              <a:pathLst>
                <a:path w="804" h="2392" extrusionOk="0">
                  <a:moveTo>
                    <a:pt x="1" y="1"/>
                  </a:moveTo>
                  <a:lnTo>
                    <a:pt x="1" y="2391"/>
                  </a:lnTo>
                  <a:lnTo>
                    <a:pt x="804" y="2391"/>
                  </a:lnTo>
                  <a:lnTo>
                    <a:pt x="80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983;p26">
              <a:extLst>
                <a:ext uri="{FF2B5EF4-FFF2-40B4-BE49-F238E27FC236}">
                  <a16:creationId xmlns:a16="http://schemas.microsoft.com/office/drawing/2014/main" id="{BB420748-275A-F807-EB1D-C0D373E48DE4}"/>
                </a:ext>
              </a:extLst>
            </p:cNvPr>
            <p:cNvSpPr/>
            <p:nvPr/>
          </p:nvSpPr>
          <p:spPr>
            <a:xfrm>
              <a:off x="399150" y="1889525"/>
              <a:ext cx="56675" cy="56675"/>
            </a:xfrm>
            <a:custGeom>
              <a:avLst/>
              <a:gdLst/>
              <a:ahLst/>
              <a:cxnLst/>
              <a:rect l="l" t="t" r="r" b="b"/>
              <a:pathLst>
                <a:path w="2267" h="2267" extrusionOk="0">
                  <a:moveTo>
                    <a:pt x="1695" y="1"/>
                  </a:moveTo>
                  <a:lnTo>
                    <a:pt x="0" y="1696"/>
                  </a:lnTo>
                  <a:lnTo>
                    <a:pt x="571" y="2267"/>
                  </a:lnTo>
                  <a:lnTo>
                    <a:pt x="2266" y="572"/>
                  </a:lnTo>
                  <a:lnTo>
                    <a:pt x="1695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984;p26">
              <a:extLst>
                <a:ext uri="{FF2B5EF4-FFF2-40B4-BE49-F238E27FC236}">
                  <a16:creationId xmlns:a16="http://schemas.microsoft.com/office/drawing/2014/main" id="{A779B48F-76F9-5F26-7208-2AA2B048FDB5}"/>
                </a:ext>
              </a:extLst>
            </p:cNvPr>
            <p:cNvSpPr/>
            <p:nvPr/>
          </p:nvSpPr>
          <p:spPr>
            <a:xfrm>
              <a:off x="564175" y="1725375"/>
              <a:ext cx="56675" cy="56675"/>
            </a:xfrm>
            <a:custGeom>
              <a:avLst/>
              <a:gdLst/>
              <a:ahLst/>
              <a:cxnLst/>
              <a:rect l="l" t="t" r="r" b="b"/>
              <a:pathLst>
                <a:path w="2267" h="2267" extrusionOk="0">
                  <a:moveTo>
                    <a:pt x="1696" y="1"/>
                  </a:moveTo>
                  <a:lnTo>
                    <a:pt x="1" y="1696"/>
                  </a:lnTo>
                  <a:lnTo>
                    <a:pt x="572" y="2267"/>
                  </a:lnTo>
                  <a:lnTo>
                    <a:pt x="2267" y="572"/>
                  </a:lnTo>
                  <a:lnTo>
                    <a:pt x="1696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985;p26">
              <a:extLst>
                <a:ext uri="{FF2B5EF4-FFF2-40B4-BE49-F238E27FC236}">
                  <a16:creationId xmlns:a16="http://schemas.microsoft.com/office/drawing/2014/main" id="{53163D1D-F06D-6302-89C8-391AA220E975}"/>
                </a:ext>
              </a:extLst>
            </p:cNvPr>
            <p:cNvSpPr/>
            <p:nvPr/>
          </p:nvSpPr>
          <p:spPr>
            <a:xfrm>
              <a:off x="399600" y="1724925"/>
              <a:ext cx="56675" cy="56675"/>
            </a:xfrm>
            <a:custGeom>
              <a:avLst/>
              <a:gdLst/>
              <a:ahLst/>
              <a:cxnLst/>
              <a:rect l="l" t="t" r="r" b="b"/>
              <a:pathLst>
                <a:path w="2267" h="2267" extrusionOk="0">
                  <a:moveTo>
                    <a:pt x="571" y="1"/>
                  </a:moveTo>
                  <a:lnTo>
                    <a:pt x="0" y="572"/>
                  </a:lnTo>
                  <a:lnTo>
                    <a:pt x="1695" y="2267"/>
                  </a:lnTo>
                  <a:lnTo>
                    <a:pt x="2266" y="1696"/>
                  </a:lnTo>
                  <a:lnTo>
                    <a:pt x="571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986;p26">
              <a:extLst>
                <a:ext uri="{FF2B5EF4-FFF2-40B4-BE49-F238E27FC236}">
                  <a16:creationId xmlns:a16="http://schemas.microsoft.com/office/drawing/2014/main" id="{D8ED64CC-98AA-8685-7FAE-6BB54DEA6185}"/>
                </a:ext>
              </a:extLst>
            </p:cNvPr>
            <p:cNvSpPr/>
            <p:nvPr/>
          </p:nvSpPr>
          <p:spPr>
            <a:xfrm>
              <a:off x="564175" y="1889975"/>
              <a:ext cx="56250" cy="56675"/>
            </a:xfrm>
            <a:custGeom>
              <a:avLst/>
              <a:gdLst/>
              <a:ahLst/>
              <a:cxnLst/>
              <a:rect l="l" t="t" r="r" b="b"/>
              <a:pathLst>
                <a:path w="2250" h="2267" extrusionOk="0">
                  <a:moveTo>
                    <a:pt x="554" y="1"/>
                  </a:moveTo>
                  <a:lnTo>
                    <a:pt x="1" y="572"/>
                  </a:lnTo>
                  <a:lnTo>
                    <a:pt x="1696" y="2267"/>
                  </a:lnTo>
                  <a:lnTo>
                    <a:pt x="2249" y="1696"/>
                  </a:lnTo>
                  <a:lnTo>
                    <a:pt x="55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6" name="Google Shape;1006;p26">
            <a:extLst>
              <a:ext uri="{FF2B5EF4-FFF2-40B4-BE49-F238E27FC236}">
                <a16:creationId xmlns:a16="http://schemas.microsoft.com/office/drawing/2014/main" id="{CED59C46-A0BA-91B9-6D2B-EB4BE75DB45F}"/>
              </a:ext>
            </a:extLst>
          </p:cNvPr>
          <p:cNvSpPr/>
          <p:nvPr/>
        </p:nvSpPr>
        <p:spPr>
          <a:xfrm>
            <a:off x="1016899" y="3632494"/>
            <a:ext cx="592816" cy="837606"/>
          </a:xfrm>
          <a:custGeom>
            <a:avLst/>
            <a:gdLst/>
            <a:ahLst/>
            <a:cxnLst/>
            <a:rect l="l" t="t" r="r" b="b"/>
            <a:pathLst>
              <a:path w="8530" h="11688" extrusionOk="0">
                <a:moveTo>
                  <a:pt x="3373" y="857"/>
                </a:moveTo>
                <a:lnTo>
                  <a:pt x="3373" y="857"/>
                </a:lnTo>
                <a:cubicBezTo>
                  <a:pt x="3159" y="1142"/>
                  <a:pt x="3052" y="1499"/>
                  <a:pt x="3052" y="1856"/>
                </a:cubicBezTo>
                <a:lnTo>
                  <a:pt x="3052" y="2659"/>
                </a:lnTo>
                <a:lnTo>
                  <a:pt x="2392" y="2659"/>
                </a:lnTo>
                <a:lnTo>
                  <a:pt x="2392" y="2124"/>
                </a:lnTo>
                <a:cubicBezTo>
                  <a:pt x="2392" y="1517"/>
                  <a:pt x="2802" y="1017"/>
                  <a:pt x="3373" y="857"/>
                </a:cubicBezTo>
                <a:close/>
                <a:moveTo>
                  <a:pt x="4069" y="839"/>
                </a:moveTo>
                <a:cubicBezTo>
                  <a:pt x="4640" y="1000"/>
                  <a:pt x="5050" y="1499"/>
                  <a:pt x="5050" y="2124"/>
                </a:cubicBezTo>
                <a:lnTo>
                  <a:pt x="5050" y="2659"/>
                </a:lnTo>
                <a:lnTo>
                  <a:pt x="3587" y="2659"/>
                </a:lnTo>
                <a:lnTo>
                  <a:pt x="3587" y="1856"/>
                </a:lnTo>
                <a:cubicBezTo>
                  <a:pt x="3587" y="1463"/>
                  <a:pt x="3784" y="1107"/>
                  <a:pt x="4069" y="839"/>
                </a:cubicBezTo>
                <a:close/>
                <a:moveTo>
                  <a:pt x="4925" y="536"/>
                </a:moveTo>
                <a:cubicBezTo>
                  <a:pt x="5657" y="536"/>
                  <a:pt x="6246" y="1124"/>
                  <a:pt x="6246" y="1856"/>
                </a:cubicBezTo>
                <a:lnTo>
                  <a:pt x="6246" y="2659"/>
                </a:lnTo>
                <a:lnTo>
                  <a:pt x="5586" y="2659"/>
                </a:lnTo>
                <a:lnTo>
                  <a:pt x="5586" y="2124"/>
                </a:lnTo>
                <a:cubicBezTo>
                  <a:pt x="5586" y="1463"/>
                  <a:pt x="5247" y="875"/>
                  <a:pt x="4711" y="554"/>
                </a:cubicBezTo>
                <a:cubicBezTo>
                  <a:pt x="4783" y="554"/>
                  <a:pt x="4854" y="536"/>
                  <a:pt x="4925" y="536"/>
                </a:cubicBezTo>
                <a:close/>
                <a:moveTo>
                  <a:pt x="7316" y="4871"/>
                </a:moveTo>
                <a:lnTo>
                  <a:pt x="7691" y="9796"/>
                </a:lnTo>
                <a:lnTo>
                  <a:pt x="6959" y="10528"/>
                </a:lnTo>
                <a:lnTo>
                  <a:pt x="7316" y="4871"/>
                </a:lnTo>
                <a:close/>
                <a:moveTo>
                  <a:pt x="6603" y="3462"/>
                </a:moveTo>
                <a:lnTo>
                  <a:pt x="6139" y="10902"/>
                </a:lnTo>
                <a:lnTo>
                  <a:pt x="804" y="10902"/>
                </a:lnTo>
                <a:lnTo>
                  <a:pt x="1286" y="3462"/>
                </a:lnTo>
                <a:lnTo>
                  <a:pt x="1857" y="3462"/>
                </a:lnTo>
                <a:lnTo>
                  <a:pt x="1857" y="4515"/>
                </a:lnTo>
                <a:cubicBezTo>
                  <a:pt x="1857" y="4675"/>
                  <a:pt x="1981" y="4782"/>
                  <a:pt x="2124" y="4782"/>
                </a:cubicBezTo>
                <a:cubicBezTo>
                  <a:pt x="2267" y="4782"/>
                  <a:pt x="2392" y="4675"/>
                  <a:pt x="2392" y="4515"/>
                </a:cubicBezTo>
                <a:lnTo>
                  <a:pt x="2392" y="3462"/>
                </a:lnTo>
                <a:lnTo>
                  <a:pt x="5050" y="3462"/>
                </a:lnTo>
                <a:lnTo>
                  <a:pt x="5050" y="4515"/>
                </a:lnTo>
                <a:cubicBezTo>
                  <a:pt x="5050" y="4675"/>
                  <a:pt x="5175" y="4782"/>
                  <a:pt x="5318" y="4782"/>
                </a:cubicBezTo>
                <a:cubicBezTo>
                  <a:pt x="5479" y="4782"/>
                  <a:pt x="5586" y="4675"/>
                  <a:pt x="5586" y="4515"/>
                </a:cubicBezTo>
                <a:lnTo>
                  <a:pt x="5586" y="3462"/>
                </a:lnTo>
                <a:close/>
                <a:moveTo>
                  <a:pt x="4925" y="0"/>
                </a:moveTo>
                <a:cubicBezTo>
                  <a:pt x="4569" y="0"/>
                  <a:pt x="4230" y="107"/>
                  <a:pt x="3962" y="286"/>
                </a:cubicBezTo>
                <a:cubicBezTo>
                  <a:pt x="3873" y="268"/>
                  <a:pt x="3801" y="268"/>
                  <a:pt x="3730" y="268"/>
                </a:cubicBezTo>
                <a:cubicBezTo>
                  <a:pt x="2695" y="268"/>
                  <a:pt x="1857" y="1107"/>
                  <a:pt x="1857" y="2124"/>
                </a:cubicBezTo>
                <a:lnTo>
                  <a:pt x="1857" y="2659"/>
                </a:lnTo>
                <a:lnTo>
                  <a:pt x="1036" y="2659"/>
                </a:lnTo>
                <a:cubicBezTo>
                  <a:pt x="768" y="2659"/>
                  <a:pt x="518" y="2873"/>
                  <a:pt x="500" y="3159"/>
                </a:cubicBezTo>
                <a:lnTo>
                  <a:pt x="19" y="11134"/>
                </a:lnTo>
                <a:cubicBezTo>
                  <a:pt x="1" y="11455"/>
                  <a:pt x="233" y="11687"/>
                  <a:pt x="536" y="11687"/>
                </a:cubicBezTo>
                <a:lnTo>
                  <a:pt x="6710" y="11687"/>
                </a:lnTo>
                <a:cubicBezTo>
                  <a:pt x="6852" y="11687"/>
                  <a:pt x="6995" y="11634"/>
                  <a:pt x="7084" y="11527"/>
                </a:cubicBezTo>
                <a:lnTo>
                  <a:pt x="8351" y="10278"/>
                </a:lnTo>
                <a:cubicBezTo>
                  <a:pt x="8458" y="10171"/>
                  <a:pt x="8530" y="10010"/>
                  <a:pt x="8512" y="9867"/>
                </a:cubicBezTo>
                <a:lnTo>
                  <a:pt x="7977" y="3159"/>
                </a:lnTo>
                <a:cubicBezTo>
                  <a:pt x="7977" y="2891"/>
                  <a:pt x="7727" y="2659"/>
                  <a:pt x="7459" y="2659"/>
                </a:cubicBezTo>
                <a:lnTo>
                  <a:pt x="6781" y="2659"/>
                </a:lnTo>
                <a:lnTo>
                  <a:pt x="6781" y="1856"/>
                </a:lnTo>
                <a:cubicBezTo>
                  <a:pt x="6781" y="839"/>
                  <a:pt x="5960" y="0"/>
                  <a:pt x="4925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7" name="Google Shape;1007;p26">
            <a:extLst>
              <a:ext uri="{FF2B5EF4-FFF2-40B4-BE49-F238E27FC236}">
                <a16:creationId xmlns:a16="http://schemas.microsoft.com/office/drawing/2014/main" id="{5DD722D0-544C-2592-8824-4F9400B6CA53}"/>
              </a:ext>
            </a:extLst>
          </p:cNvPr>
          <p:cNvGrpSpPr/>
          <p:nvPr/>
        </p:nvGrpSpPr>
        <p:grpSpPr>
          <a:xfrm>
            <a:off x="2339875" y="3708133"/>
            <a:ext cx="684625" cy="762145"/>
            <a:chOff x="3081775" y="1061400"/>
            <a:chExt cx="246275" cy="265875"/>
          </a:xfrm>
        </p:grpSpPr>
        <p:sp>
          <p:nvSpPr>
            <p:cNvPr id="78" name="Google Shape;1008;p26">
              <a:extLst>
                <a:ext uri="{FF2B5EF4-FFF2-40B4-BE49-F238E27FC236}">
                  <a16:creationId xmlns:a16="http://schemas.microsoft.com/office/drawing/2014/main" id="{0DC0CFB7-3739-7297-3D67-648DEAB69E35}"/>
                </a:ext>
              </a:extLst>
            </p:cNvPr>
            <p:cNvSpPr/>
            <p:nvPr/>
          </p:nvSpPr>
          <p:spPr>
            <a:xfrm>
              <a:off x="3081775" y="1061400"/>
              <a:ext cx="246275" cy="225750"/>
            </a:xfrm>
            <a:custGeom>
              <a:avLst/>
              <a:gdLst/>
              <a:ahLst/>
              <a:cxnLst/>
              <a:rect l="l" t="t" r="r" b="b"/>
              <a:pathLst>
                <a:path w="9851" h="9030" extrusionOk="0">
                  <a:moveTo>
                    <a:pt x="3070" y="2124"/>
                  </a:moveTo>
                  <a:lnTo>
                    <a:pt x="3070" y="3052"/>
                  </a:lnTo>
                  <a:lnTo>
                    <a:pt x="1607" y="3052"/>
                  </a:lnTo>
                  <a:lnTo>
                    <a:pt x="1607" y="2124"/>
                  </a:lnTo>
                  <a:close/>
                  <a:moveTo>
                    <a:pt x="5068" y="2124"/>
                  </a:moveTo>
                  <a:lnTo>
                    <a:pt x="5068" y="3052"/>
                  </a:lnTo>
                  <a:lnTo>
                    <a:pt x="3605" y="3052"/>
                  </a:lnTo>
                  <a:lnTo>
                    <a:pt x="3605" y="2124"/>
                  </a:lnTo>
                  <a:close/>
                  <a:moveTo>
                    <a:pt x="7067" y="2124"/>
                  </a:moveTo>
                  <a:lnTo>
                    <a:pt x="7067" y="3052"/>
                  </a:lnTo>
                  <a:lnTo>
                    <a:pt x="5603" y="3052"/>
                  </a:lnTo>
                  <a:lnTo>
                    <a:pt x="5603" y="2124"/>
                  </a:lnTo>
                  <a:close/>
                  <a:moveTo>
                    <a:pt x="9065" y="2124"/>
                  </a:moveTo>
                  <a:lnTo>
                    <a:pt x="9065" y="3052"/>
                  </a:lnTo>
                  <a:lnTo>
                    <a:pt x="7584" y="3052"/>
                  </a:lnTo>
                  <a:lnTo>
                    <a:pt x="7584" y="2124"/>
                  </a:lnTo>
                  <a:close/>
                  <a:moveTo>
                    <a:pt x="3070" y="3587"/>
                  </a:moveTo>
                  <a:lnTo>
                    <a:pt x="3070" y="4515"/>
                  </a:lnTo>
                  <a:lnTo>
                    <a:pt x="1607" y="4515"/>
                  </a:lnTo>
                  <a:lnTo>
                    <a:pt x="1607" y="3587"/>
                  </a:lnTo>
                  <a:close/>
                  <a:moveTo>
                    <a:pt x="5068" y="3587"/>
                  </a:moveTo>
                  <a:lnTo>
                    <a:pt x="5068" y="4515"/>
                  </a:lnTo>
                  <a:lnTo>
                    <a:pt x="3605" y="4515"/>
                  </a:lnTo>
                  <a:lnTo>
                    <a:pt x="3605" y="3587"/>
                  </a:lnTo>
                  <a:close/>
                  <a:moveTo>
                    <a:pt x="7067" y="3587"/>
                  </a:moveTo>
                  <a:lnTo>
                    <a:pt x="7067" y="4515"/>
                  </a:lnTo>
                  <a:lnTo>
                    <a:pt x="5603" y="4515"/>
                  </a:lnTo>
                  <a:lnTo>
                    <a:pt x="5603" y="3587"/>
                  </a:lnTo>
                  <a:close/>
                  <a:moveTo>
                    <a:pt x="9065" y="3587"/>
                  </a:moveTo>
                  <a:lnTo>
                    <a:pt x="9065" y="4515"/>
                  </a:lnTo>
                  <a:lnTo>
                    <a:pt x="7584" y="4515"/>
                  </a:lnTo>
                  <a:lnTo>
                    <a:pt x="7584" y="3587"/>
                  </a:lnTo>
                  <a:close/>
                  <a:moveTo>
                    <a:pt x="9065" y="5050"/>
                  </a:moveTo>
                  <a:lnTo>
                    <a:pt x="9065" y="5639"/>
                  </a:lnTo>
                  <a:lnTo>
                    <a:pt x="7584" y="5782"/>
                  </a:lnTo>
                  <a:lnTo>
                    <a:pt x="7584" y="5050"/>
                  </a:lnTo>
                  <a:close/>
                  <a:moveTo>
                    <a:pt x="7067" y="5050"/>
                  </a:moveTo>
                  <a:lnTo>
                    <a:pt x="7067" y="5817"/>
                  </a:lnTo>
                  <a:lnTo>
                    <a:pt x="5603" y="5960"/>
                  </a:lnTo>
                  <a:lnTo>
                    <a:pt x="5603" y="5050"/>
                  </a:lnTo>
                  <a:close/>
                  <a:moveTo>
                    <a:pt x="5068" y="5050"/>
                  </a:moveTo>
                  <a:lnTo>
                    <a:pt x="5068" y="6014"/>
                  </a:lnTo>
                  <a:lnTo>
                    <a:pt x="3605" y="6139"/>
                  </a:lnTo>
                  <a:lnTo>
                    <a:pt x="3605" y="5050"/>
                  </a:lnTo>
                  <a:close/>
                  <a:moveTo>
                    <a:pt x="3070" y="5050"/>
                  </a:moveTo>
                  <a:lnTo>
                    <a:pt x="3070" y="6174"/>
                  </a:lnTo>
                  <a:lnTo>
                    <a:pt x="1607" y="6317"/>
                  </a:lnTo>
                  <a:lnTo>
                    <a:pt x="1607" y="5050"/>
                  </a:lnTo>
                  <a:close/>
                  <a:moveTo>
                    <a:pt x="411" y="1"/>
                  </a:moveTo>
                  <a:cubicBezTo>
                    <a:pt x="179" y="1"/>
                    <a:pt x="1" y="179"/>
                    <a:pt x="1" y="393"/>
                  </a:cubicBezTo>
                  <a:cubicBezTo>
                    <a:pt x="1" y="625"/>
                    <a:pt x="179" y="804"/>
                    <a:pt x="411" y="804"/>
                  </a:cubicBezTo>
                  <a:cubicBezTo>
                    <a:pt x="643" y="804"/>
                    <a:pt x="804" y="964"/>
                    <a:pt x="804" y="1196"/>
                  </a:cubicBezTo>
                  <a:lnTo>
                    <a:pt x="804" y="7834"/>
                  </a:lnTo>
                  <a:cubicBezTo>
                    <a:pt x="804" y="8512"/>
                    <a:pt x="1339" y="9029"/>
                    <a:pt x="1999" y="9029"/>
                  </a:cubicBezTo>
                  <a:lnTo>
                    <a:pt x="9457" y="9029"/>
                  </a:lnTo>
                  <a:cubicBezTo>
                    <a:pt x="9689" y="9029"/>
                    <a:pt x="9850" y="8868"/>
                    <a:pt x="9850" y="8637"/>
                  </a:cubicBezTo>
                  <a:cubicBezTo>
                    <a:pt x="9850" y="8405"/>
                    <a:pt x="9689" y="8244"/>
                    <a:pt x="9457" y="8244"/>
                  </a:cubicBezTo>
                  <a:lnTo>
                    <a:pt x="1999" y="8244"/>
                  </a:lnTo>
                  <a:cubicBezTo>
                    <a:pt x="1785" y="8244"/>
                    <a:pt x="1607" y="8066"/>
                    <a:pt x="1607" y="7834"/>
                  </a:cubicBezTo>
                  <a:lnTo>
                    <a:pt x="1607" y="7102"/>
                  </a:lnTo>
                  <a:lnTo>
                    <a:pt x="9850" y="6370"/>
                  </a:lnTo>
                  <a:lnTo>
                    <a:pt x="9850" y="1321"/>
                  </a:lnTo>
                  <a:lnTo>
                    <a:pt x="1607" y="1321"/>
                  </a:lnTo>
                  <a:lnTo>
                    <a:pt x="1607" y="1196"/>
                  </a:lnTo>
                  <a:cubicBezTo>
                    <a:pt x="1607" y="536"/>
                    <a:pt x="1071" y="1"/>
                    <a:pt x="41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1009;p26">
              <a:extLst>
                <a:ext uri="{FF2B5EF4-FFF2-40B4-BE49-F238E27FC236}">
                  <a16:creationId xmlns:a16="http://schemas.microsoft.com/office/drawing/2014/main" id="{66707CF0-C0DD-D29D-59DA-C6209B3BCEAE}"/>
                </a:ext>
              </a:extLst>
            </p:cNvPr>
            <p:cNvSpPr/>
            <p:nvPr/>
          </p:nvSpPr>
          <p:spPr>
            <a:xfrm>
              <a:off x="3121925" y="1287125"/>
              <a:ext cx="39725" cy="40150"/>
            </a:xfrm>
            <a:custGeom>
              <a:avLst/>
              <a:gdLst/>
              <a:ahLst/>
              <a:cxnLst/>
              <a:rect l="l" t="t" r="r" b="b"/>
              <a:pathLst>
                <a:path w="1589" h="1606" extrusionOk="0">
                  <a:moveTo>
                    <a:pt x="786" y="0"/>
                  </a:moveTo>
                  <a:cubicBezTo>
                    <a:pt x="358" y="0"/>
                    <a:pt x="1" y="357"/>
                    <a:pt x="1" y="803"/>
                  </a:cubicBezTo>
                  <a:cubicBezTo>
                    <a:pt x="1" y="1249"/>
                    <a:pt x="358" y="1606"/>
                    <a:pt x="786" y="1606"/>
                  </a:cubicBezTo>
                  <a:cubicBezTo>
                    <a:pt x="1232" y="1606"/>
                    <a:pt x="1589" y="1249"/>
                    <a:pt x="1589" y="803"/>
                  </a:cubicBezTo>
                  <a:cubicBezTo>
                    <a:pt x="1589" y="357"/>
                    <a:pt x="1232" y="0"/>
                    <a:pt x="78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1010;p26">
              <a:extLst>
                <a:ext uri="{FF2B5EF4-FFF2-40B4-BE49-F238E27FC236}">
                  <a16:creationId xmlns:a16="http://schemas.microsoft.com/office/drawing/2014/main" id="{AA2227B8-B9A2-43DA-0298-FA166B03A1CD}"/>
                </a:ext>
              </a:extLst>
            </p:cNvPr>
            <p:cNvSpPr/>
            <p:nvPr/>
          </p:nvSpPr>
          <p:spPr>
            <a:xfrm>
              <a:off x="3268250" y="1287125"/>
              <a:ext cx="40150" cy="40150"/>
            </a:xfrm>
            <a:custGeom>
              <a:avLst/>
              <a:gdLst/>
              <a:ahLst/>
              <a:cxnLst/>
              <a:rect l="l" t="t" r="r" b="b"/>
              <a:pathLst>
                <a:path w="1606" h="1606" extrusionOk="0">
                  <a:moveTo>
                    <a:pt x="803" y="0"/>
                  </a:moveTo>
                  <a:cubicBezTo>
                    <a:pt x="357" y="0"/>
                    <a:pt x="0" y="357"/>
                    <a:pt x="0" y="803"/>
                  </a:cubicBezTo>
                  <a:cubicBezTo>
                    <a:pt x="0" y="1249"/>
                    <a:pt x="357" y="1606"/>
                    <a:pt x="803" y="1606"/>
                  </a:cubicBezTo>
                  <a:cubicBezTo>
                    <a:pt x="1231" y="1606"/>
                    <a:pt x="1606" y="1249"/>
                    <a:pt x="1606" y="803"/>
                  </a:cubicBezTo>
                  <a:cubicBezTo>
                    <a:pt x="1606" y="357"/>
                    <a:pt x="1231" y="0"/>
                    <a:pt x="80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" name="Google Shape;1011;p26">
            <a:extLst>
              <a:ext uri="{FF2B5EF4-FFF2-40B4-BE49-F238E27FC236}">
                <a16:creationId xmlns:a16="http://schemas.microsoft.com/office/drawing/2014/main" id="{73FB67D7-803C-144E-9D8E-6BA02238DF9B}"/>
              </a:ext>
            </a:extLst>
          </p:cNvPr>
          <p:cNvGrpSpPr/>
          <p:nvPr/>
        </p:nvGrpSpPr>
        <p:grpSpPr>
          <a:xfrm>
            <a:off x="3728057" y="3632100"/>
            <a:ext cx="776362" cy="685392"/>
            <a:chOff x="2847150" y="1805000"/>
            <a:chExt cx="279275" cy="239100"/>
          </a:xfrm>
        </p:grpSpPr>
        <p:sp>
          <p:nvSpPr>
            <p:cNvPr id="82" name="Google Shape;1012;p26">
              <a:extLst>
                <a:ext uri="{FF2B5EF4-FFF2-40B4-BE49-F238E27FC236}">
                  <a16:creationId xmlns:a16="http://schemas.microsoft.com/office/drawing/2014/main" id="{6670BF99-D52B-FC79-4D8B-DE01EC76E0A4}"/>
                </a:ext>
              </a:extLst>
            </p:cNvPr>
            <p:cNvSpPr/>
            <p:nvPr/>
          </p:nvSpPr>
          <p:spPr>
            <a:xfrm>
              <a:off x="2847150" y="1805000"/>
              <a:ext cx="279275" cy="145450"/>
            </a:xfrm>
            <a:custGeom>
              <a:avLst/>
              <a:gdLst/>
              <a:ahLst/>
              <a:cxnLst/>
              <a:rect l="l" t="t" r="r" b="b"/>
              <a:pathLst>
                <a:path w="11171" h="5818" extrusionOk="0">
                  <a:moveTo>
                    <a:pt x="5585" y="0"/>
                  </a:moveTo>
                  <a:lnTo>
                    <a:pt x="1" y="5317"/>
                  </a:lnTo>
                  <a:lnTo>
                    <a:pt x="607" y="5817"/>
                  </a:lnTo>
                  <a:lnTo>
                    <a:pt x="5585" y="1089"/>
                  </a:lnTo>
                  <a:lnTo>
                    <a:pt x="10563" y="5817"/>
                  </a:lnTo>
                  <a:lnTo>
                    <a:pt x="11170" y="5317"/>
                  </a:lnTo>
                  <a:lnTo>
                    <a:pt x="558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1013;p26">
              <a:extLst>
                <a:ext uri="{FF2B5EF4-FFF2-40B4-BE49-F238E27FC236}">
                  <a16:creationId xmlns:a16="http://schemas.microsoft.com/office/drawing/2014/main" id="{2A79B3C6-D333-5712-2C29-26DFF797ACD1}"/>
                </a:ext>
              </a:extLst>
            </p:cNvPr>
            <p:cNvSpPr/>
            <p:nvPr/>
          </p:nvSpPr>
          <p:spPr>
            <a:xfrm>
              <a:off x="2887300" y="1850950"/>
              <a:ext cx="199425" cy="193150"/>
            </a:xfrm>
            <a:custGeom>
              <a:avLst/>
              <a:gdLst/>
              <a:ahLst/>
              <a:cxnLst/>
              <a:rect l="l" t="t" r="r" b="b"/>
              <a:pathLst>
                <a:path w="7977" h="7726" extrusionOk="0">
                  <a:moveTo>
                    <a:pt x="3979" y="0"/>
                  </a:moveTo>
                  <a:lnTo>
                    <a:pt x="0" y="3783"/>
                  </a:lnTo>
                  <a:lnTo>
                    <a:pt x="0" y="7726"/>
                  </a:lnTo>
                  <a:lnTo>
                    <a:pt x="3176" y="7726"/>
                  </a:lnTo>
                  <a:lnTo>
                    <a:pt x="3176" y="4407"/>
                  </a:lnTo>
                  <a:lnTo>
                    <a:pt x="4782" y="4407"/>
                  </a:lnTo>
                  <a:lnTo>
                    <a:pt x="4782" y="7726"/>
                  </a:lnTo>
                  <a:lnTo>
                    <a:pt x="7976" y="7726"/>
                  </a:lnTo>
                  <a:lnTo>
                    <a:pt x="7976" y="3783"/>
                  </a:lnTo>
                  <a:lnTo>
                    <a:pt x="397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4" name="Google Shape;1014;p26">
            <a:extLst>
              <a:ext uri="{FF2B5EF4-FFF2-40B4-BE49-F238E27FC236}">
                <a16:creationId xmlns:a16="http://schemas.microsoft.com/office/drawing/2014/main" id="{6BC5F143-ADEC-9F75-AC54-96060619AD07}"/>
              </a:ext>
            </a:extLst>
          </p:cNvPr>
          <p:cNvSpPr/>
          <p:nvPr/>
        </p:nvSpPr>
        <p:spPr>
          <a:xfrm>
            <a:off x="5033932" y="3889049"/>
            <a:ext cx="813472" cy="400314"/>
          </a:xfrm>
          <a:custGeom>
            <a:avLst/>
            <a:gdLst/>
            <a:ahLst/>
            <a:cxnLst/>
            <a:rect l="l" t="t" r="r" b="b"/>
            <a:pathLst>
              <a:path w="11705" h="5586" extrusionOk="0">
                <a:moveTo>
                  <a:pt x="1588" y="1999"/>
                </a:moveTo>
                <a:cubicBezTo>
                  <a:pt x="2034" y="1999"/>
                  <a:pt x="2391" y="2356"/>
                  <a:pt x="2391" y="2784"/>
                </a:cubicBezTo>
                <a:cubicBezTo>
                  <a:pt x="2391" y="3230"/>
                  <a:pt x="2034" y="3587"/>
                  <a:pt x="1588" y="3587"/>
                </a:cubicBezTo>
                <a:cubicBezTo>
                  <a:pt x="1160" y="3587"/>
                  <a:pt x="803" y="3230"/>
                  <a:pt x="803" y="2784"/>
                </a:cubicBezTo>
                <a:cubicBezTo>
                  <a:pt x="803" y="2356"/>
                  <a:pt x="1160" y="1999"/>
                  <a:pt x="1588" y="1999"/>
                </a:cubicBezTo>
                <a:close/>
                <a:moveTo>
                  <a:pt x="2784" y="0"/>
                </a:moveTo>
                <a:cubicBezTo>
                  <a:pt x="1249" y="0"/>
                  <a:pt x="0" y="1249"/>
                  <a:pt x="0" y="2784"/>
                </a:cubicBezTo>
                <a:cubicBezTo>
                  <a:pt x="0" y="4336"/>
                  <a:pt x="1249" y="5585"/>
                  <a:pt x="2784" y="5585"/>
                </a:cubicBezTo>
                <a:cubicBezTo>
                  <a:pt x="3854" y="5585"/>
                  <a:pt x="4782" y="4996"/>
                  <a:pt x="5246" y="4122"/>
                </a:cubicBezTo>
                <a:lnTo>
                  <a:pt x="6120" y="4122"/>
                </a:lnTo>
                <a:lnTo>
                  <a:pt x="6638" y="3587"/>
                </a:lnTo>
                <a:lnTo>
                  <a:pt x="7173" y="4122"/>
                </a:lnTo>
                <a:lnTo>
                  <a:pt x="8047" y="3248"/>
                </a:lnTo>
                <a:lnTo>
                  <a:pt x="8904" y="4122"/>
                </a:lnTo>
                <a:lnTo>
                  <a:pt x="9778" y="3248"/>
                </a:lnTo>
                <a:lnTo>
                  <a:pt x="10634" y="4122"/>
                </a:lnTo>
                <a:lnTo>
                  <a:pt x="11705" y="2784"/>
                </a:lnTo>
                <a:lnTo>
                  <a:pt x="10634" y="1463"/>
                </a:lnTo>
                <a:lnTo>
                  <a:pt x="5246" y="1463"/>
                </a:lnTo>
                <a:cubicBezTo>
                  <a:pt x="4782" y="589"/>
                  <a:pt x="3854" y="0"/>
                  <a:pt x="2784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5" name="Google Shape;1015;p26">
            <a:extLst>
              <a:ext uri="{FF2B5EF4-FFF2-40B4-BE49-F238E27FC236}">
                <a16:creationId xmlns:a16="http://schemas.microsoft.com/office/drawing/2014/main" id="{30D9F956-FDAB-3C36-A536-88C981AE374C}"/>
              </a:ext>
            </a:extLst>
          </p:cNvPr>
          <p:cNvGrpSpPr/>
          <p:nvPr/>
        </p:nvGrpSpPr>
        <p:grpSpPr>
          <a:xfrm>
            <a:off x="6316721" y="3680322"/>
            <a:ext cx="740362" cy="763434"/>
            <a:chOff x="6435300" y="1095300"/>
            <a:chExt cx="266325" cy="266325"/>
          </a:xfrm>
        </p:grpSpPr>
        <p:sp>
          <p:nvSpPr>
            <p:cNvPr id="86" name="Google Shape;1016;p26">
              <a:extLst>
                <a:ext uri="{FF2B5EF4-FFF2-40B4-BE49-F238E27FC236}">
                  <a16:creationId xmlns:a16="http://schemas.microsoft.com/office/drawing/2014/main" id="{D97EB5ED-F207-C6F0-0989-C9D05943B446}"/>
                </a:ext>
              </a:extLst>
            </p:cNvPr>
            <p:cNvSpPr/>
            <p:nvPr/>
          </p:nvSpPr>
          <p:spPr>
            <a:xfrm>
              <a:off x="6444225" y="1095300"/>
              <a:ext cx="247150" cy="266325"/>
            </a:xfrm>
            <a:custGeom>
              <a:avLst/>
              <a:gdLst/>
              <a:ahLst/>
              <a:cxnLst/>
              <a:rect l="l" t="t" r="r" b="b"/>
              <a:pathLst>
                <a:path w="9886" h="10653" extrusionOk="0">
                  <a:moveTo>
                    <a:pt x="4961" y="1607"/>
                  </a:moveTo>
                  <a:cubicBezTo>
                    <a:pt x="5122" y="1607"/>
                    <a:pt x="5229" y="1731"/>
                    <a:pt x="5229" y="1856"/>
                  </a:cubicBezTo>
                  <a:cubicBezTo>
                    <a:pt x="5229" y="2017"/>
                    <a:pt x="5122" y="2124"/>
                    <a:pt x="4961" y="2124"/>
                  </a:cubicBezTo>
                  <a:cubicBezTo>
                    <a:pt x="4818" y="2124"/>
                    <a:pt x="4693" y="2017"/>
                    <a:pt x="4693" y="1856"/>
                  </a:cubicBezTo>
                  <a:cubicBezTo>
                    <a:pt x="4693" y="1731"/>
                    <a:pt x="4818" y="1607"/>
                    <a:pt x="4961" y="1607"/>
                  </a:cubicBezTo>
                  <a:close/>
                  <a:moveTo>
                    <a:pt x="4961" y="1"/>
                  </a:moveTo>
                  <a:cubicBezTo>
                    <a:pt x="4747" y="1"/>
                    <a:pt x="4568" y="179"/>
                    <a:pt x="4568" y="393"/>
                  </a:cubicBezTo>
                  <a:lnTo>
                    <a:pt x="4568" y="1178"/>
                  </a:lnTo>
                  <a:cubicBezTo>
                    <a:pt x="4444" y="1232"/>
                    <a:pt x="4337" y="1357"/>
                    <a:pt x="4265" y="1464"/>
                  </a:cubicBezTo>
                  <a:lnTo>
                    <a:pt x="839" y="1464"/>
                  </a:lnTo>
                  <a:cubicBezTo>
                    <a:pt x="607" y="1464"/>
                    <a:pt x="429" y="1642"/>
                    <a:pt x="429" y="1856"/>
                  </a:cubicBezTo>
                  <a:cubicBezTo>
                    <a:pt x="429" y="2053"/>
                    <a:pt x="572" y="2231"/>
                    <a:pt x="768" y="2249"/>
                  </a:cubicBezTo>
                  <a:lnTo>
                    <a:pt x="1" y="6121"/>
                  </a:lnTo>
                  <a:lnTo>
                    <a:pt x="554" y="6121"/>
                  </a:lnTo>
                  <a:lnTo>
                    <a:pt x="1143" y="3087"/>
                  </a:lnTo>
                  <a:lnTo>
                    <a:pt x="1892" y="6121"/>
                  </a:lnTo>
                  <a:lnTo>
                    <a:pt x="2427" y="6121"/>
                  </a:lnTo>
                  <a:lnTo>
                    <a:pt x="1464" y="2267"/>
                  </a:lnTo>
                  <a:lnTo>
                    <a:pt x="4265" y="2267"/>
                  </a:lnTo>
                  <a:cubicBezTo>
                    <a:pt x="4337" y="2392"/>
                    <a:pt x="4426" y="2499"/>
                    <a:pt x="4551" y="2570"/>
                  </a:cubicBezTo>
                  <a:lnTo>
                    <a:pt x="4551" y="9315"/>
                  </a:lnTo>
                  <a:lnTo>
                    <a:pt x="3623" y="9315"/>
                  </a:lnTo>
                  <a:cubicBezTo>
                    <a:pt x="3480" y="9315"/>
                    <a:pt x="3355" y="9439"/>
                    <a:pt x="3355" y="9582"/>
                  </a:cubicBezTo>
                  <a:lnTo>
                    <a:pt x="3355" y="9850"/>
                  </a:lnTo>
                  <a:lnTo>
                    <a:pt x="1767" y="9850"/>
                  </a:lnTo>
                  <a:lnTo>
                    <a:pt x="1767" y="10653"/>
                  </a:lnTo>
                  <a:lnTo>
                    <a:pt x="8155" y="10653"/>
                  </a:lnTo>
                  <a:lnTo>
                    <a:pt x="8155" y="9850"/>
                  </a:lnTo>
                  <a:lnTo>
                    <a:pt x="6567" y="9850"/>
                  </a:lnTo>
                  <a:lnTo>
                    <a:pt x="6567" y="9582"/>
                  </a:lnTo>
                  <a:cubicBezTo>
                    <a:pt x="6567" y="9439"/>
                    <a:pt x="6442" y="9315"/>
                    <a:pt x="6299" y="9315"/>
                  </a:cubicBezTo>
                  <a:lnTo>
                    <a:pt x="5354" y="9315"/>
                  </a:lnTo>
                  <a:lnTo>
                    <a:pt x="5354" y="2570"/>
                  </a:lnTo>
                  <a:cubicBezTo>
                    <a:pt x="5478" y="2499"/>
                    <a:pt x="5603" y="2392"/>
                    <a:pt x="5657" y="2267"/>
                  </a:cubicBezTo>
                  <a:lnTo>
                    <a:pt x="8208" y="2267"/>
                  </a:lnTo>
                  <a:lnTo>
                    <a:pt x="7459" y="6121"/>
                  </a:lnTo>
                  <a:lnTo>
                    <a:pt x="8012" y="6121"/>
                  </a:lnTo>
                  <a:lnTo>
                    <a:pt x="8601" y="3087"/>
                  </a:lnTo>
                  <a:lnTo>
                    <a:pt x="9350" y="6121"/>
                  </a:lnTo>
                  <a:lnTo>
                    <a:pt x="9886" y="6121"/>
                  </a:lnTo>
                  <a:lnTo>
                    <a:pt x="8922" y="2267"/>
                  </a:lnTo>
                  <a:lnTo>
                    <a:pt x="9083" y="2267"/>
                  </a:lnTo>
                  <a:cubicBezTo>
                    <a:pt x="9315" y="2267"/>
                    <a:pt x="9493" y="2088"/>
                    <a:pt x="9493" y="1856"/>
                  </a:cubicBezTo>
                  <a:cubicBezTo>
                    <a:pt x="9493" y="1642"/>
                    <a:pt x="9315" y="1464"/>
                    <a:pt x="9083" y="1464"/>
                  </a:cubicBezTo>
                  <a:lnTo>
                    <a:pt x="5657" y="1464"/>
                  </a:lnTo>
                  <a:cubicBezTo>
                    <a:pt x="5603" y="1357"/>
                    <a:pt x="5478" y="1232"/>
                    <a:pt x="5354" y="1178"/>
                  </a:cubicBezTo>
                  <a:lnTo>
                    <a:pt x="5354" y="393"/>
                  </a:lnTo>
                  <a:cubicBezTo>
                    <a:pt x="5354" y="179"/>
                    <a:pt x="5193" y="1"/>
                    <a:pt x="496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1017;p26">
              <a:extLst>
                <a:ext uri="{FF2B5EF4-FFF2-40B4-BE49-F238E27FC236}">
                  <a16:creationId xmlns:a16="http://schemas.microsoft.com/office/drawing/2014/main" id="{DC5519BB-0F20-0F4C-2157-78AB43560AB7}"/>
                </a:ext>
              </a:extLst>
            </p:cNvPr>
            <p:cNvSpPr/>
            <p:nvPr/>
          </p:nvSpPr>
          <p:spPr>
            <a:xfrm>
              <a:off x="6435300" y="1258125"/>
              <a:ext cx="79875" cy="20100"/>
            </a:xfrm>
            <a:custGeom>
              <a:avLst/>
              <a:gdLst/>
              <a:ahLst/>
              <a:cxnLst/>
              <a:rect l="l" t="t" r="r" b="b"/>
              <a:pathLst>
                <a:path w="3195" h="804" extrusionOk="0">
                  <a:moveTo>
                    <a:pt x="1" y="0"/>
                  </a:moveTo>
                  <a:cubicBezTo>
                    <a:pt x="1" y="446"/>
                    <a:pt x="715" y="803"/>
                    <a:pt x="1589" y="803"/>
                  </a:cubicBezTo>
                  <a:cubicBezTo>
                    <a:pt x="2481" y="803"/>
                    <a:pt x="3195" y="446"/>
                    <a:pt x="319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1018;p26">
              <a:extLst>
                <a:ext uri="{FF2B5EF4-FFF2-40B4-BE49-F238E27FC236}">
                  <a16:creationId xmlns:a16="http://schemas.microsoft.com/office/drawing/2014/main" id="{F8E2B25C-2AEF-20B3-F288-D9A3A4805476}"/>
                </a:ext>
              </a:extLst>
            </p:cNvPr>
            <p:cNvSpPr/>
            <p:nvPr/>
          </p:nvSpPr>
          <p:spPr>
            <a:xfrm>
              <a:off x="6621325" y="1258125"/>
              <a:ext cx="80300" cy="20100"/>
            </a:xfrm>
            <a:custGeom>
              <a:avLst/>
              <a:gdLst/>
              <a:ahLst/>
              <a:cxnLst/>
              <a:rect l="l" t="t" r="r" b="b"/>
              <a:pathLst>
                <a:path w="3212" h="804" extrusionOk="0">
                  <a:moveTo>
                    <a:pt x="0" y="0"/>
                  </a:moveTo>
                  <a:cubicBezTo>
                    <a:pt x="0" y="446"/>
                    <a:pt x="732" y="803"/>
                    <a:pt x="1606" y="803"/>
                  </a:cubicBezTo>
                  <a:cubicBezTo>
                    <a:pt x="2480" y="803"/>
                    <a:pt x="3212" y="446"/>
                    <a:pt x="321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9" name="Google Shape;1019;p26">
            <a:extLst>
              <a:ext uri="{FF2B5EF4-FFF2-40B4-BE49-F238E27FC236}">
                <a16:creationId xmlns:a16="http://schemas.microsoft.com/office/drawing/2014/main" id="{348FDEEB-5881-123F-EA20-C5D54F5A65D8}"/>
              </a:ext>
            </a:extLst>
          </p:cNvPr>
          <p:cNvSpPr/>
          <p:nvPr/>
        </p:nvSpPr>
        <p:spPr>
          <a:xfrm>
            <a:off x="7765462" y="3709364"/>
            <a:ext cx="518385" cy="696930"/>
          </a:xfrm>
          <a:custGeom>
            <a:avLst/>
            <a:gdLst/>
            <a:ahLst/>
            <a:cxnLst/>
            <a:rect l="l" t="t" r="r" b="b"/>
            <a:pathLst>
              <a:path w="7459" h="9725" extrusionOk="0">
                <a:moveTo>
                  <a:pt x="3729" y="804"/>
                </a:moveTo>
                <a:cubicBezTo>
                  <a:pt x="4835" y="804"/>
                  <a:pt x="5728" y="1696"/>
                  <a:pt x="5728" y="2802"/>
                </a:cubicBezTo>
                <a:lnTo>
                  <a:pt x="5728" y="4283"/>
                </a:lnTo>
                <a:lnTo>
                  <a:pt x="3729" y="4122"/>
                </a:lnTo>
                <a:lnTo>
                  <a:pt x="1731" y="4283"/>
                </a:lnTo>
                <a:lnTo>
                  <a:pt x="1731" y="2802"/>
                </a:lnTo>
                <a:cubicBezTo>
                  <a:pt x="1731" y="1696"/>
                  <a:pt x="2641" y="804"/>
                  <a:pt x="3729" y="804"/>
                </a:cubicBezTo>
                <a:close/>
                <a:moveTo>
                  <a:pt x="3729" y="6121"/>
                </a:moveTo>
                <a:cubicBezTo>
                  <a:pt x="4175" y="6121"/>
                  <a:pt x="4532" y="6495"/>
                  <a:pt x="4532" y="6924"/>
                </a:cubicBezTo>
                <a:cubicBezTo>
                  <a:pt x="4532" y="7263"/>
                  <a:pt x="4300" y="7566"/>
                  <a:pt x="3997" y="7691"/>
                </a:cubicBezTo>
                <a:lnTo>
                  <a:pt x="3997" y="8387"/>
                </a:lnTo>
                <a:lnTo>
                  <a:pt x="3462" y="8387"/>
                </a:lnTo>
                <a:lnTo>
                  <a:pt x="3462" y="7691"/>
                </a:lnTo>
                <a:cubicBezTo>
                  <a:pt x="3158" y="7584"/>
                  <a:pt x="2926" y="7280"/>
                  <a:pt x="2926" y="6924"/>
                </a:cubicBezTo>
                <a:cubicBezTo>
                  <a:pt x="2926" y="6495"/>
                  <a:pt x="3301" y="6121"/>
                  <a:pt x="3729" y="6121"/>
                </a:cubicBezTo>
                <a:close/>
                <a:moveTo>
                  <a:pt x="3729" y="1"/>
                </a:moveTo>
                <a:cubicBezTo>
                  <a:pt x="2195" y="1"/>
                  <a:pt x="928" y="1267"/>
                  <a:pt x="928" y="2802"/>
                </a:cubicBezTo>
                <a:lnTo>
                  <a:pt x="928" y="4336"/>
                </a:lnTo>
                <a:lnTo>
                  <a:pt x="0" y="4390"/>
                </a:lnTo>
                <a:lnTo>
                  <a:pt x="0" y="9457"/>
                </a:lnTo>
                <a:lnTo>
                  <a:pt x="3729" y="9725"/>
                </a:lnTo>
                <a:lnTo>
                  <a:pt x="7458" y="9457"/>
                </a:lnTo>
                <a:lnTo>
                  <a:pt x="7458" y="4390"/>
                </a:lnTo>
                <a:lnTo>
                  <a:pt x="6530" y="4336"/>
                </a:lnTo>
                <a:lnTo>
                  <a:pt x="6530" y="2802"/>
                </a:lnTo>
                <a:cubicBezTo>
                  <a:pt x="6530" y="1267"/>
                  <a:pt x="5281" y="1"/>
                  <a:pt x="3729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20;p26">
            <a:extLst>
              <a:ext uri="{FF2B5EF4-FFF2-40B4-BE49-F238E27FC236}">
                <a16:creationId xmlns:a16="http://schemas.microsoft.com/office/drawing/2014/main" id="{A07A7133-5ECE-F103-3034-4FB2ED9C4A2F}"/>
              </a:ext>
            </a:extLst>
          </p:cNvPr>
          <p:cNvSpPr/>
          <p:nvPr/>
        </p:nvSpPr>
        <p:spPr>
          <a:xfrm>
            <a:off x="9041311" y="3726051"/>
            <a:ext cx="657242" cy="649632"/>
          </a:xfrm>
          <a:custGeom>
            <a:avLst/>
            <a:gdLst/>
            <a:ahLst/>
            <a:cxnLst/>
            <a:rect l="l" t="t" r="r" b="b"/>
            <a:pathLst>
              <a:path w="9457" h="9065" extrusionOk="0">
                <a:moveTo>
                  <a:pt x="9457" y="1"/>
                </a:moveTo>
                <a:cubicBezTo>
                  <a:pt x="9456" y="1"/>
                  <a:pt x="6537" y="806"/>
                  <a:pt x="4571" y="806"/>
                </a:cubicBezTo>
                <a:cubicBezTo>
                  <a:pt x="4509" y="806"/>
                  <a:pt x="4449" y="805"/>
                  <a:pt x="4389" y="804"/>
                </a:cubicBezTo>
                <a:cubicBezTo>
                  <a:pt x="2337" y="804"/>
                  <a:pt x="660" y="2463"/>
                  <a:pt x="660" y="4515"/>
                </a:cubicBezTo>
                <a:cubicBezTo>
                  <a:pt x="660" y="5175"/>
                  <a:pt x="839" y="5782"/>
                  <a:pt x="1124" y="6317"/>
                </a:cubicBezTo>
                <a:cubicBezTo>
                  <a:pt x="1410" y="6032"/>
                  <a:pt x="1731" y="5728"/>
                  <a:pt x="2052" y="5425"/>
                </a:cubicBezTo>
                <a:cubicBezTo>
                  <a:pt x="2891" y="4622"/>
                  <a:pt x="3872" y="3837"/>
                  <a:pt x="4693" y="3248"/>
                </a:cubicBezTo>
                <a:cubicBezTo>
                  <a:pt x="4764" y="3212"/>
                  <a:pt x="4818" y="3177"/>
                  <a:pt x="4871" y="3177"/>
                </a:cubicBezTo>
                <a:cubicBezTo>
                  <a:pt x="5032" y="3177"/>
                  <a:pt x="5139" y="3302"/>
                  <a:pt x="5139" y="3444"/>
                </a:cubicBezTo>
                <a:cubicBezTo>
                  <a:pt x="5139" y="3534"/>
                  <a:pt x="5103" y="3605"/>
                  <a:pt x="5032" y="3658"/>
                </a:cubicBezTo>
                <a:cubicBezTo>
                  <a:pt x="3854" y="4515"/>
                  <a:pt x="2284" y="5817"/>
                  <a:pt x="1213" y="7031"/>
                </a:cubicBezTo>
                <a:cubicBezTo>
                  <a:pt x="1213" y="7031"/>
                  <a:pt x="1071" y="7173"/>
                  <a:pt x="999" y="7263"/>
                </a:cubicBezTo>
                <a:cubicBezTo>
                  <a:pt x="393" y="7976"/>
                  <a:pt x="0" y="8619"/>
                  <a:pt x="0" y="9065"/>
                </a:cubicBezTo>
                <a:lnTo>
                  <a:pt x="803" y="9065"/>
                </a:lnTo>
                <a:cubicBezTo>
                  <a:pt x="803" y="8761"/>
                  <a:pt x="1267" y="8137"/>
                  <a:pt x="1981" y="7370"/>
                </a:cubicBezTo>
                <a:cubicBezTo>
                  <a:pt x="2623" y="7923"/>
                  <a:pt x="3462" y="8262"/>
                  <a:pt x="4389" y="8262"/>
                </a:cubicBezTo>
                <a:cubicBezTo>
                  <a:pt x="5067" y="8262"/>
                  <a:pt x="5692" y="8083"/>
                  <a:pt x="6245" y="7780"/>
                </a:cubicBezTo>
                <a:cubicBezTo>
                  <a:pt x="9100" y="6192"/>
                  <a:pt x="9457" y="3266"/>
                  <a:pt x="9457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1" name="Google Shape;1021;p26">
            <a:extLst>
              <a:ext uri="{FF2B5EF4-FFF2-40B4-BE49-F238E27FC236}">
                <a16:creationId xmlns:a16="http://schemas.microsoft.com/office/drawing/2014/main" id="{655B4D8A-8D49-EE71-1FBE-105E596CE3E5}"/>
              </a:ext>
            </a:extLst>
          </p:cNvPr>
          <p:cNvGrpSpPr/>
          <p:nvPr/>
        </p:nvGrpSpPr>
        <p:grpSpPr>
          <a:xfrm>
            <a:off x="10302178" y="3669150"/>
            <a:ext cx="633682" cy="763434"/>
            <a:chOff x="4506525" y="1060950"/>
            <a:chExt cx="227950" cy="266325"/>
          </a:xfrm>
        </p:grpSpPr>
        <p:sp>
          <p:nvSpPr>
            <p:cNvPr id="92" name="Google Shape;1022;p26">
              <a:extLst>
                <a:ext uri="{FF2B5EF4-FFF2-40B4-BE49-F238E27FC236}">
                  <a16:creationId xmlns:a16="http://schemas.microsoft.com/office/drawing/2014/main" id="{2722D30F-5B74-2856-F266-494771146EAB}"/>
                </a:ext>
              </a:extLst>
            </p:cNvPr>
            <p:cNvSpPr/>
            <p:nvPr/>
          </p:nvSpPr>
          <p:spPr>
            <a:xfrm>
              <a:off x="4603750" y="1143925"/>
              <a:ext cx="13425" cy="13400"/>
            </a:xfrm>
            <a:custGeom>
              <a:avLst/>
              <a:gdLst/>
              <a:ahLst/>
              <a:cxnLst/>
              <a:rect l="l" t="t" r="r" b="b"/>
              <a:pathLst>
                <a:path w="537" h="536" extrusionOk="0">
                  <a:moveTo>
                    <a:pt x="269" y="1"/>
                  </a:moveTo>
                  <a:cubicBezTo>
                    <a:pt x="126" y="1"/>
                    <a:pt x="1" y="125"/>
                    <a:pt x="1" y="268"/>
                  </a:cubicBezTo>
                  <a:cubicBezTo>
                    <a:pt x="1" y="429"/>
                    <a:pt x="126" y="536"/>
                    <a:pt x="269" y="536"/>
                  </a:cubicBezTo>
                  <a:cubicBezTo>
                    <a:pt x="411" y="536"/>
                    <a:pt x="536" y="429"/>
                    <a:pt x="536" y="268"/>
                  </a:cubicBezTo>
                  <a:cubicBezTo>
                    <a:pt x="536" y="125"/>
                    <a:pt x="411" y="1"/>
                    <a:pt x="26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1023;p26">
              <a:extLst>
                <a:ext uri="{FF2B5EF4-FFF2-40B4-BE49-F238E27FC236}">
                  <a16:creationId xmlns:a16="http://schemas.microsoft.com/office/drawing/2014/main" id="{C1A20451-9472-4327-C25B-226CE22666B8}"/>
                </a:ext>
              </a:extLst>
            </p:cNvPr>
            <p:cNvSpPr/>
            <p:nvPr/>
          </p:nvSpPr>
          <p:spPr>
            <a:xfrm>
              <a:off x="4623825" y="1143925"/>
              <a:ext cx="13425" cy="13400"/>
            </a:xfrm>
            <a:custGeom>
              <a:avLst/>
              <a:gdLst/>
              <a:ahLst/>
              <a:cxnLst/>
              <a:rect l="l" t="t" r="r" b="b"/>
              <a:pathLst>
                <a:path w="537" h="536" extrusionOk="0">
                  <a:moveTo>
                    <a:pt x="269" y="1"/>
                  </a:moveTo>
                  <a:cubicBezTo>
                    <a:pt x="126" y="1"/>
                    <a:pt x="1" y="125"/>
                    <a:pt x="1" y="268"/>
                  </a:cubicBezTo>
                  <a:cubicBezTo>
                    <a:pt x="1" y="429"/>
                    <a:pt x="126" y="536"/>
                    <a:pt x="269" y="536"/>
                  </a:cubicBezTo>
                  <a:cubicBezTo>
                    <a:pt x="411" y="536"/>
                    <a:pt x="536" y="429"/>
                    <a:pt x="536" y="268"/>
                  </a:cubicBezTo>
                  <a:cubicBezTo>
                    <a:pt x="536" y="125"/>
                    <a:pt x="411" y="1"/>
                    <a:pt x="26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1024;p26">
              <a:extLst>
                <a:ext uri="{FF2B5EF4-FFF2-40B4-BE49-F238E27FC236}">
                  <a16:creationId xmlns:a16="http://schemas.microsoft.com/office/drawing/2014/main" id="{38BC67C2-70EE-CDA7-BD42-FDBB5315C9F0}"/>
                </a:ext>
              </a:extLst>
            </p:cNvPr>
            <p:cNvSpPr/>
            <p:nvPr/>
          </p:nvSpPr>
          <p:spPr>
            <a:xfrm>
              <a:off x="4613575" y="1220650"/>
              <a:ext cx="13400" cy="13400"/>
            </a:xfrm>
            <a:custGeom>
              <a:avLst/>
              <a:gdLst/>
              <a:ahLst/>
              <a:cxnLst/>
              <a:rect l="l" t="t" r="r" b="b"/>
              <a:pathLst>
                <a:path w="536" h="536" extrusionOk="0">
                  <a:moveTo>
                    <a:pt x="268" y="0"/>
                  </a:moveTo>
                  <a:cubicBezTo>
                    <a:pt x="125" y="0"/>
                    <a:pt x="1" y="125"/>
                    <a:pt x="1" y="268"/>
                  </a:cubicBezTo>
                  <a:cubicBezTo>
                    <a:pt x="1" y="411"/>
                    <a:pt x="125" y="536"/>
                    <a:pt x="268" y="536"/>
                  </a:cubicBezTo>
                  <a:cubicBezTo>
                    <a:pt x="429" y="536"/>
                    <a:pt x="536" y="411"/>
                    <a:pt x="536" y="268"/>
                  </a:cubicBezTo>
                  <a:cubicBezTo>
                    <a:pt x="536" y="125"/>
                    <a:pt x="429" y="0"/>
                    <a:pt x="2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1025;p26">
              <a:extLst>
                <a:ext uri="{FF2B5EF4-FFF2-40B4-BE49-F238E27FC236}">
                  <a16:creationId xmlns:a16="http://schemas.microsoft.com/office/drawing/2014/main" id="{AAF9944F-7FBE-216E-71B3-540FAF99547F}"/>
                </a:ext>
              </a:extLst>
            </p:cNvPr>
            <p:cNvSpPr/>
            <p:nvPr/>
          </p:nvSpPr>
          <p:spPr>
            <a:xfrm>
              <a:off x="4613575" y="1247425"/>
              <a:ext cx="13400" cy="12950"/>
            </a:xfrm>
            <a:custGeom>
              <a:avLst/>
              <a:gdLst/>
              <a:ahLst/>
              <a:cxnLst/>
              <a:rect l="l" t="t" r="r" b="b"/>
              <a:pathLst>
                <a:path w="536" h="518" extrusionOk="0">
                  <a:moveTo>
                    <a:pt x="268" y="0"/>
                  </a:moveTo>
                  <a:cubicBezTo>
                    <a:pt x="125" y="0"/>
                    <a:pt x="1" y="125"/>
                    <a:pt x="1" y="268"/>
                  </a:cubicBezTo>
                  <a:cubicBezTo>
                    <a:pt x="1" y="410"/>
                    <a:pt x="125" y="517"/>
                    <a:pt x="268" y="517"/>
                  </a:cubicBezTo>
                  <a:cubicBezTo>
                    <a:pt x="429" y="517"/>
                    <a:pt x="536" y="410"/>
                    <a:pt x="536" y="268"/>
                  </a:cubicBezTo>
                  <a:cubicBezTo>
                    <a:pt x="536" y="125"/>
                    <a:pt x="429" y="0"/>
                    <a:pt x="2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1026;p26">
              <a:extLst>
                <a:ext uri="{FF2B5EF4-FFF2-40B4-BE49-F238E27FC236}">
                  <a16:creationId xmlns:a16="http://schemas.microsoft.com/office/drawing/2014/main" id="{73CFBFE5-8FD1-31E3-C5E6-9EBAD5AFE478}"/>
                </a:ext>
              </a:extLst>
            </p:cNvPr>
            <p:cNvSpPr/>
            <p:nvPr/>
          </p:nvSpPr>
          <p:spPr>
            <a:xfrm>
              <a:off x="4613575" y="1270600"/>
              <a:ext cx="13400" cy="13425"/>
            </a:xfrm>
            <a:custGeom>
              <a:avLst/>
              <a:gdLst/>
              <a:ahLst/>
              <a:cxnLst/>
              <a:rect l="l" t="t" r="r" b="b"/>
              <a:pathLst>
                <a:path w="536" h="537" extrusionOk="0">
                  <a:moveTo>
                    <a:pt x="268" y="1"/>
                  </a:moveTo>
                  <a:cubicBezTo>
                    <a:pt x="125" y="1"/>
                    <a:pt x="1" y="126"/>
                    <a:pt x="1" y="269"/>
                  </a:cubicBezTo>
                  <a:cubicBezTo>
                    <a:pt x="1" y="411"/>
                    <a:pt x="125" y="536"/>
                    <a:pt x="268" y="536"/>
                  </a:cubicBezTo>
                  <a:cubicBezTo>
                    <a:pt x="429" y="536"/>
                    <a:pt x="536" y="411"/>
                    <a:pt x="536" y="269"/>
                  </a:cubicBezTo>
                  <a:cubicBezTo>
                    <a:pt x="536" y="126"/>
                    <a:pt x="429" y="1"/>
                    <a:pt x="26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1027;p26">
              <a:extLst>
                <a:ext uri="{FF2B5EF4-FFF2-40B4-BE49-F238E27FC236}">
                  <a16:creationId xmlns:a16="http://schemas.microsoft.com/office/drawing/2014/main" id="{66E442C8-1D6C-B8E2-7501-5E809003D782}"/>
                </a:ext>
              </a:extLst>
            </p:cNvPr>
            <p:cNvSpPr/>
            <p:nvPr/>
          </p:nvSpPr>
          <p:spPr>
            <a:xfrm>
              <a:off x="4506525" y="1060950"/>
              <a:ext cx="227950" cy="266325"/>
            </a:xfrm>
            <a:custGeom>
              <a:avLst/>
              <a:gdLst/>
              <a:ahLst/>
              <a:cxnLst/>
              <a:rect l="l" t="t" r="r" b="b"/>
              <a:pathLst>
                <a:path w="9118" h="10653" extrusionOk="0">
                  <a:moveTo>
                    <a:pt x="5300" y="2927"/>
                  </a:moveTo>
                  <a:cubicBezTo>
                    <a:pt x="5567" y="3159"/>
                    <a:pt x="5746" y="3498"/>
                    <a:pt x="5746" y="3855"/>
                  </a:cubicBezTo>
                  <a:cubicBezTo>
                    <a:pt x="5746" y="4533"/>
                    <a:pt x="5228" y="5050"/>
                    <a:pt x="4550" y="5050"/>
                  </a:cubicBezTo>
                  <a:cubicBezTo>
                    <a:pt x="3890" y="5050"/>
                    <a:pt x="3355" y="4533"/>
                    <a:pt x="3355" y="3855"/>
                  </a:cubicBezTo>
                  <a:cubicBezTo>
                    <a:pt x="3355" y="3498"/>
                    <a:pt x="3533" y="3159"/>
                    <a:pt x="3819" y="2927"/>
                  </a:cubicBezTo>
                  <a:close/>
                  <a:moveTo>
                    <a:pt x="5585" y="5586"/>
                  </a:moveTo>
                  <a:cubicBezTo>
                    <a:pt x="6317" y="5960"/>
                    <a:pt x="6816" y="6710"/>
                    <a:pt x="6816" y="7584"/>
                  </a:cubicBezTo>
                  <a:cubicBezTo>
                    <a:pt x="6816" y="8833"/>
                    <a:pt x="5817" y="9850"/>
                    <a:pt x="4550" y="9850"/>
                  </a:cubicBezTo>
                  <a:cubicBezTo>
                    <a:pt x="3301" y="9850"/>
                    <a:pt x="2284" y="8833"/>
                    <a:pt x="2284" y="7584"/>
                  </a:cubicBezTo>
                  <a:cubicBezTo>
                    <a:pt x="2284" y="6710"/>
                    <a:pt x="2802" y="5960"/>
                    <a:pt x="3533" y="5586"/>
                  </a:cubicBezTo>
                  <a:cubicBezTo>
                    <a:pt x="3836" y="5764"/>
                    <a:pt x="4193" y="5853"/>
                    <a:pt x="4550" y="5853"/>
                  </a:cubicBezTo>
                  <a:cubicBezTo>
                    <a:pt x="4925" y="5853"/>
                    <a:pt x="5282" y="5764"/>
                    <a:pt x="5585" y="5586"/>
                  </a:cubicBezTo>
                  <a:close/>
                  <a:moveTo>
                    <a:pt x="3497" y="1"/>
                  </a:moveTo>
                  <a:cubicBezTo>
                    <a:pt x="3355" y="1"/>
                    <a:pt x="3230" y="126"/>
                    <a:pt x="3230" y="268"/>
                  </a:cubicBezTo>
                  <a:lnTo>
                    <a:pt x="3230" y="2124"/>
                  </a:lnTo>
                  <a:lnTo>
                    <a:pt x="2695" y="2124"/>
                  </a:lnTo>
                  <a:cubicBezTo>
                    <a:pt x="2463" y="2124"/>
                    <a:pt x="2284" y="2303"/>
                    <a:pt x="2284" y="2534"/>
                  </a:cubicBezTo>
                  <a:cubicBezTo>
                    <a:pt x="2284" y="2766"/>
                    <a:pt x="2463" y="2927"/>
                    <a:pt x="2695" y="2927"/>
                  </a:cubicBezTo>
                  <a:lnTo>
                    <a:pt x="2784" y="2927"/>
                  </a:lnTo>
                  <a:cubicBezTo>
                    <a:pt x="2641" y="3213"/>
                    <a:pt x="2552" y="3534"/>
                    <a:pt x="2552" y="3855"/>
                  </a:cubicBezTo>
                  <a:cubicBezTo>
                    <a:pt x="2552" y="4301"/>
                    <a:pt x="2695" y="4676"/>
                    <a:pt x="2926" y="5015"/>
                  </a:cubicBezTo>
                  <a:cubicBezTo>
                    <a:pt x="2677" y="5157"/>
                    <a:pt x="2463" y="5354"/>
                    <a:pt x="2266" y="5568"/>
                  </a:cubicBezTo>
                  <a:lnTo>
                    <a:pt x="1267" y="4872"/>
                  </a:lnTo>
                  <a:lnTo>
                    <a:pt x="500" y="3962"/>
                  </a:lnTo>
                  <a:cubicBezTo>
                    <a:pt x="453" y="3906"/>
                    <a:pt x="382" y="3879"/>
                    <a:pt x="310" y="3879"/>
                  </a:cubicBezTo>
                  <a:cubicBezTo>
                    <a:pt x="244" y="3879"/>
                    <a:pt x="176" y="3901"/>
                    <a:pt x="125" y="3944"/>
                  </a:cubicBezTo>
                  <a:cubicBezTo>
                    <a:pt x="18" y="4033"/>
                    <a:pt x="0" y="4212"/>
                    <a:pt x="90" y="4319"/>
                  </a:cubicBezTo>
                  <a:lnTo>
                    <a:pt x="696" y="5015"/>
                  </a:lnTo>
                  <a:lnTo>
                    <a:pt x="304" y="5247"/>
                  </a:lnTo>
                  <a:cubicBezTo>
                    <a:pt x="179" y="5318"/>
                    <a:pt x="125" y="5496"/>
                    <a:pt x="197" y="5603"/>
                  </a:cubicBezTo>
                  <a:cubicBezTo>
                    <a:pt x="268" y="5693"/>
                    <a:pt x="339" y="5746"/>
                    <a:pt x="429" y="5746"/>
                  </a:cubicBezTo>
                  <a:cubicBezTo>
                    <a:pt x="482" y="5746"/>
                    <a:pt x="536" y="5728"/>
                    <a:pt x="553" y="5693"/>
                  </a:cubicBezTo>
                  <a:lnTo>
                    <a:pt x="1089" y="5389"/>
                  </a:lnTo>
                  <a:lnTo>
                    <a:pt x="1945" y="6014"/>
                  </a:lnTo>
                  <a:cubicBezTo>
                    <a:pt x="1660" y="6460"/>
                    <a:pt x="1499" y="6995"/>
                    <a:pt x="1499" y="7584"/>
                  </a:cubicBezTo>
                  <a:cubicBezTo>
                    <a:pt x="1499" y="9279"/>
                    <a:pt x="2873" y="10653"/>
                    <a:pt x="4550" y="10653"/>
                  </a:cubicBezTo>
                  <a:cubicBezTo>
                    <a:pt x="6245" y="10653"/>
                    <a:pt x="7619" y="9279"/>
                    <a:pt x="7619" y="7584"/>
                  </a:cubicBezTo>
                  <a:cubicBezTo>
                    <a:pt x="7619" y="6995"/>
                    <a:pt x="7459" y="6460"/>
                    <a:pt x="7173" y="5978"/>
                  </a:cubicBezTo>
                  <a:lnTo>
                    <a:pt x="8029" y="5371"/>
                  </a:lnTo>
                  <a:lnTo>
                    <a:pt x="8547" y="5675"/>
                  </a:lnTo>
                  <a:cubicBezTo>
                    <a:pt x="8583" y="5693"/>
                    <a:pt x="8654" y="5710"/>
                    <a:pt x="8690" y="5710"/>
                  </a:cubicBezTo>
                  <a:cubicBezTo>
                    <a:pt x="8779" y="5710"/>
                    <a:pt x="8850" y="5675"/>
                    <a:pt x="8922" y="5586"/>
                  </a:cubicBezTo>
                  <a:cubicBezTo>
                    <a:pt x="8993" y="5461"/>
                    <a:pt x="8939" y="5282"/>
                    <a:pt x="8815" y="5229"/>
                  </a:cubicBezTo>
                  <a:lnTo>
                    <a:pt x="8422" y="4979"/>
                  </a:lnTo>
                  <a:lnTo>
                    <a:pt x="9011" y="4301"/>
                  </a:lnTo>
                  <a:cubicBezTo>
                    <a:pt x="9118" y="4194"/>
                    <a:pt x="9100" y="4033"/>
                    <a:pt x="8993" y="3926"/>
                  </a:cubicBezTo>
                  <a:cubicBezTo>
                    <a:pt x="8947" y="3888"/>
                    <a:pt x="8887" y="3869"/>
                    <a:pt x="8827" y="3869"/>
                  </a:cubicBezTo>
                  <a:cubicBezTo>
                    <a:pt x="8748" y="3869"/>
                    <a:pt x="8669" y="3901"/>
                    <a:pt x="8618" y="3962"/>
                  </a:cubicBezTo>
                  <a:lnTo>
                    <a:pt x="7851" y="4854"/>
                  </a:lnTo>
                  <a:lnTo>
                    <a:pt x="6852" y="5550"/>
                  </a:lnTo>
                  <a:cubicBezTo>
                    <a:pt x="6656" y="5336"/>
                    <a:pt x="6441" y="5157"/>
                    <a:pt x="6192" y="4997"/>
                  </a:cubicBezTo>
                  <a:cubicBezTo>
                    <a:pt x="6424" y="4676"/>
                    <a:pt x="6549" y="4301"/>
                    <a:pt x="6549" y="3855"/>
                  </a:cubicBezTo>
                  <a:cubicBezTo>
                    <a:pt x="6549" y="3534"/>
                    <a:pt x="6477" y="3213"/>
                    <a:pt x="6334" y="2927"/>
                  </a:cubicBezTo>
                  <a:lnTo>
                    <a:pt x="6424" y="2927"/>
                  </a:lnTo>
                  <a:cubicBezTo>
                    <a:pt x="6656" y="2927"/>
                    <a:pt x="6816" y="2766"/>
                    <a:pt x="6816" y="2534"/>
                  </a:cubicBezTo>
                  <a:cubicBezTo>
                    <a:pt x="6816" y="2303"/>
                    <a:pt x="6656" y="2124"/>
                    <a:pt x="6424" y="2124"/>
                  </a:cubicBezTo>
                  <a:lnTo>
                    <a:pt x="5888" y="2124"/>
                  </a:lnTo>
                  <a:lnTo>
                    <a:pt x="5888" y="268"/>
                  </a:lnTo>
                  <a:cubicBezTo>
                    <a:pt x="5888" y="126"/>
                    <a:pt x="5763" y="1"/>
                    <a:pt x="562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1028;p26">
              <a:extLst>
                <a:ext uri="{FF2B5EF4-FFF2-40B4-BE49-F238E27FC236}">
                  <a16:creationId xmlns:a16="http://schemas.microsoft.com/office/drawing/2014/main" id="{3029DBD8-19DA-7E55-3CE9-6A963162F5F3}"/>
                </a:ext>
              </a:extLst>
            </p:cNvPr>
            <p:cNvSpPr/>
            <p:nvPr/>
          </p:nvSpPr>
          <p:spPr>
            <a:xfrm>
              <a:off x="4613575" y="1160875"/>
              <a:ext cx="20100" cy="13400"/>
            </a:xfrm>
            <a:custGeom>
              <a:avLst/>
              <a:gdLst/>
              <a:ahLst/>
              <a:cxnLst/>
              <a:rect l="l" t="t" r="r" b="b"/>
              <a:pathLst>
                <a:path w="804" h="536" extrusionOk="0">
                  <a:moveTo>
                    <a:pt x="268" y="1"/>
                  </a:moveTo>
                  <a:cubicBezTo>
                    <a:pt x="125" y="1"/>
                    <a:pt x="1" y="125"/>
                    <a:pt x="1" y="268"/>
                  </a:cubicBezTo>
                  <a:cubicBezTo>
                    <a:pt x="1" y="411"/>
                    <a:pt x="125" y="536"/>
                    <a:pt x="268" y="536"/>
                  </a:cubicBezTo>
                  <a:cubicBezTo>
                    <a:pt x="340" y="536"/>
                    <a:pt x="375" y="518"/>
                    <a:pt x="411" y="500"/>
                  </a:cubicBezTo>
                  <a:lnTo>
                    <a:pt x="803" y="268"/>
                  </a:lnTo>
                  <a:lnTo>
                    <a:pt x="411" y="36"/>
                  </a:lnTo>
                  <a:cubicBezTo>
                    <a:pt x="375" y="18"/>
                    <a:pt x="340" y="1"/>
                    <a:pt x="26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1" name="Google Shape;757;p26">
            <a:extLst>
              <a:ext uri="{FF2B5EF4-FFF2-40B4-BE49-F238E27FC236}">
                <a16:creationId xmlns:a16="http://schemas.microsoft.com/office/drawing/2014/main" id="{4B9209AC-DD29-5287-1747-A95CA6D3B4C2}"/>
              </a:ext>
            </a:extLst>
          </p:cNvPr>
          <p:cNvGrpSpPr/>
          <p:nvPr/>
        </p:nvGrpSpPr>
        <p:grpSpPr>
          <a:xfrm>
            <a:off x="1016865" y="5136923"/>
            <a:ext cx="721735" cy="686683"/>
            <a:chOff x="4707700" y="2822475"/>
            <a:chExt cx="259625" cy="239550"/>
          </a:xfrm>
        </p:grpSpPr>
        <p:sp>
          <p:nvSpPr>
            <p:cNvPr id="102" name="Google Shape;758;p26">
              <a:extLst>
                <a:ext uri="{FF2B5EF4-FFF2-40B4-BE49-F238E27FC236}">
                  <a16:creationId xmlns:a16="http://schemas.microsoft.com/office/drawing/2014/main" id="{504A087F-8316-51A6-5029-A1606DC082A9}"/>
                </a:ext>
              </a:extLst>
            </p:cNvPr>
            <p:cNvSpPr/>
            <p:nvPr/>
          </p:nvSpPr>
          <p:spPr>
            <a:xfrm>
              <a:off x="4707700" y="2822475"/>
              <a:ext cx="259625" cy="176225"/>
            </a:xfrm>
            <a:custGeom>
              <a:avLst/>
              <a:gdLst/>
              <a:ahLst/>
              <a:cxnLst/>
              <a:rect l="l" t="t" r="r" b="b"/>
              <a:pathLst>
                <a:path w="10385" h="7049" extrusionOk="0">
                  <a:moveTo>
                    <a:pt x="5335" y="0"/>
                  </a:moveTo>
                  <a:cubicBezTo>
                    <a:pt x="4729" y="0"/>
                    <a:pt x="4193" y="429"/>
                    <a:pt x="4051" y="1000"/>
                  </a:cubicBezTo>
                  <a:cubicBezTo>
                    <a:pt x="3801" y="643"/>
                    <a:pt x="3408" y="393"/>
                    <a:pt x="2944" y="393"/>
                  </a:cubicBezTo>
                  <a:cubicBezTo>
                    <a:pt x="2195" y="393"/>
                    <a:pt x="1606" y="1000"/>
                    <a:pt x="1606" y="1731"/>
                  </a:cubicBezTo>
                  <a:cubicBezTo>
                    <a:pt x="1606" y="1838"/>
                    <a:pt x="1624" y="1927"/>
                    <a:pt x="1642" y="2034"/>
                  </a:cubicBezTo>
                  <a:cubicBezTo>
                    <a:pt x="1535" y="1999"/>
                    <a:pt x="1446" y="1981"/>
                    <a:pt x="1339" y="1981"/>
                  </a:cubicBezTo>
                  <a:cubicBezTo>
                    <a:pt x="607" y="1981"/>
                    <a:pt x="0" y="2588"/>
                    <a:pt x="0" y="3319"/>
                  </a:cubicBezTo>
                  <a:cubicBezTo>
                    <a:pt x="0" y="4051"/>
                    <a:pt x="607" y="4657"/>
                    <a:pt x="1339" y="4657"/>
                  </a:cubicBezTo>
                  <a:lnTo>
                    <a:pt x="1356" y="4657"/>
                  </a:lnTo>
                  <a:cubicBezTo>
                    <a:pt x="1428" y="5335"/>
                    <a:pt x="1999" y="5853"/>
                    <a:pt x="2677" y="5853"/>
                  </a:cubicBezTo>
                  <a:cubicBezTo>
                    <a:pt x="2980" y="5853"/>
                    <a:pt x="3266" y="5746"/>
                    <a:pt x="3480" y="5567"/>
                  </a:cubicBezTo>
                  <a:lnTo>
                    <a:pt x="3480" y="5567"/>
                  </a:lnTo>
                  <a:cubicBezTo>
                    <a:pt x="3480" y="5621"/>
                    <a:pt x="3462" y="5656"/>
                    <a:pt x="3462" y="5710"/>
                  </a:cubicBezTo>
                  <a:cubicBezTo>
                    <a:pt x="3462" y="6442"/>
                    <a:pt x="4068" y="7048"/>
                    <a:pt x="4800" y="7048"/>
                  </a:cubicBezTo>
                  <a:cubicBezTo>
                    <a:pt x="5496" y="7048"/>
                    <a:pt x="6067" y="6513"/>
                    <a:pt x="6138" y="5835"/>
                  </a:cubicBezTo>
                  <a:cubicBezTo>
                    <a:pt x="6370" y="6174"/>
                    <a:pt x="6763" y="6388"/>
                    <a:pt x="7191" y="6388"/>
                  </a:cubicBezTo>
                  <a:cubicBezTo>
                    <a:pt x="7922" y="6388"/>
                    <a:pt x="8529" y="5781"/>
                    <a:pt x="8529" y="5050"/>
                  </a:cubicBezTo>
                  <a:lnTo>
                    <a:pt x="8529" y="4925"/>
                  </a:lnTo>
                  <a:cubicBezTo>
                    <a:pt x="8690" y="4996"/>
                    <a:pt x="8868" y="5050"/>
                    <a:pt x="9064" y="5050"/>
                  </a:cubicBezTo>
                  <a:cubicBezTo>
                    <a:pt x="9796" y="5050"/>
                    <a:pt x="10385" y="4443"/>
                    <a:pt x="10385" y="3712"/>
                  </a:cubicBezTo>
                  <a:cubicBezTo>
                    <a:pt x="10385" y="2980"/>
                    <a:pt x="9796" y="2391"/>
                    <a:pt x="9064" y="2391"/>
                  </a:cubicBezTo>
                  <a:cubicBezTo>
                    <a:pt x="8957" y="2391"/>
                    <a:pt x="8868" y="2409"/>
                    <a:pt x="8761" y="2427"/>
                  </a:cubicBezTo>
                  <a:cubicBezTo>
                    <a:pt x="8779" y="2338"/>
                    <a:pt x="8797" y="2231"/>
                    <a:pt x="8797" y="2124"/>
                  </a:cubicBezTo>
                  <a:cubicBezTo>
                    <a:pt x="8797" y="1392"/>
                    <a:pt x="8190" y="785"/>
                    <a:pt x="7459" y="785"/>
                  </a:cubicBezTo>
                  <a:cubicBezTo>
                    <a:pt x="7155" y="785"/>
                    <a:pt x="6870" y="892"/>
                    <a:pt x="6638" y="1071"/>
                  </a:cubicBezTo>
                  <a:cubicBezTo>
                    <a:pt x="6531" y="464"/>
                    <a:pt x="5995" y="0"/>
                    <a:pt x="533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759;p26">
              <a:extLst>
                <a:ext uri="{FF2B5EF4-FFF2-40B4-BE49-F238E27FC236}">
                  <a16:creationId xmlns:a16="http://schemas.microsoft.com/office/drawing/2014/main" id="{1E275784-E678-7120-2135-8483F7A1409A}"/>
                </a:ext>
              </a:extLst>
            </p:cNvPr>
            <p:cNvSpPr/>
            <p:nvPr/>
          </p:nvSpPr>
          <p:spPr>
            <a:xfrm>
              <a:off x="4754525" y="2991975"/>
              <a:ext cx="39725" cy="39725"/>
            </a:xfrm>
            <a:custGeom>
              <a:avLst/>
              <a:gdLst/>
              <a:ahLst/>
              <a:cxnLst/>
              <a:rect l="l" t="t" r="r" b="b"/>
              <a:pathLst>
                <a:path w="1589" h="1589" extrusionOk="0">
                  <a:moveTo>
                    <a:pt x="804" y="1"/>
                  </a:moveTo>
                  <a:cubicBezTo>
                    <a:pt x="358" y="1"/>
                    <a:pt x="1" y="357"/>
                    <a:pt x="1" y="803"/>
                  </a:cubicBezTo>
                  <a:cubicBezTo>
                    <a:pt x="1" y="1232"/>
                    <a:pt x="358" y="1589"/>
                    <a:pt x="804" y="1589"/>
                  </a:cubicBezTo>
                  <a:cubicBezTo>
                    <a:pt x="1232" y="1589"/>
                    <a:pt x="1589" y="1232"/>
                    <a:pt x="1589" y="803"/>
                  </a:cubicBezTo>
                  <a:cubicBezTo>
                    <a:pt x="1589" y="357"/>
                    <a:pt x="1232" y="1"/>
                    <a:pt x="80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760;p26">
              <a:extLst>
                <a:ext uri="{FF2B5EF4-FFF2-40B4-BE49-F238E27FC236}">
                  <a16:creationId xmlns:a16="http://schemas.microsoft.com/office/drawing/2014/main" id="{B96DADCB-E769-A5DA-D048-85FD05D5BD29}"/>
                </a:ext>
              </a:extLst>
            </p:cNvPr>
            <p:cNvSpPr/>
            <p:nvPr/>
          </p:nvSpPr>
          <p:spPr>
            <a:xfrm>
              <a:off x="4719750" y="3031675"/>
              <a:ext cx="29900" cy="30350"/>
            </a:xfrm>
            <a:custGeom>
              <a:avLst/>
              <a:gdLst/>
              <a:ahLst/>
              <a:cxnLst/>
              <a:rect l="l" t="t" r="r" b="b"/>
              <a:pathLst>
                <a:path w="1196" h="1214" extrusionOk="0">
                  <a:moveTo>
                    <a:pt x="589" y="1"/>
                  </a:moveTo>
                  <a:cubicBezTo>
                    <a:pt x="268" y="1"/>
                    <a:pt x="0" y="286"/>
                    <a:pt x="0" y="607"/>
                  </a:cubicBezTo>
                  <a:cubicBezTo>
                    <a:pt x="0" y="946"/>
                    <a:pt x="268" y="1214"/>
                    <a:pt x="589" y="1214"/>
                  </a:cubicBezTo>
                  <a:cubicBezTo>
                    <a:pt x="928" y="1214"/>
                    <a:pt x="1196" y="946"/>
                    <a:pt x="1196" y="607"/>
                  </a:cubicBezTo>
                  <a:cubicBezTo>
                    <a:pt x="1196" y="286"/>
                    <a:pt x="928" y="1"/>
                    <a:pt x="58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5" name="Google Shape;806;p26">
            <a:extLst>
              <a:ext uri="{FF2B5EF4-FFF2-40B4-BE49-F238E27FC236}">
                <a16:creationId xmlns:a16="http://schemas.microsoft.com/office/drawing/2014/main" id="{A77C7190-9FF2-DE6A-09D9-7F82225E0E02}"/>
              </a:ext>
            </a:extLst>
          </p:cNvPr>
          <p:cNvSpPr/>
          <p:nvPr/>
        </p:nvSpPr>
        <p:spPr>
          <a:xfrm>
            <a:off x="2464919" y="5090048"/>
            <a:ext cx="517203" cy="763434"/>
          </a:xfrm>
          <a:custGeom>
            <a:avLst/>
            <a:gdLst/>
            <a:ahLst/>
            <a:cxnLst/>
            <a:rect l="l" t="t" r="r" b="b"/>
            <a:pathLst>
              <a:path w="7442" h="10653" extrusionOk="0">
                <a:moveTo>
                  <a:pt x="6299" y="803"/>
                </a:moveTo>
                <a:cubicBezTo>
                  <a:pt x="6156" y="2106"/>
                  <a:pt x="5389" y="3926"/>
                  <a:pt x="4479" y="4622"/>
                </a:cubicBezTo>
                <a:cubicBezTo>
                  <a:pt x="4247" y="4800"/>
                  <a:pt x="4122" y="5050"/>
                  <a:pt x="4122" y="5318"/>
                </a:cubicBezTo>
                <a:cubicBezTo>
                  <a:pt x="4122" y="5603"/>
                  <a:pt x="4247" y="5853"/>
                  <a:pt x="4479" y="6031"/>
                </a:cubicBezTo>
                <a:cubicBezTo>
                  <a:pt x="4925" y="6388"/>
                  <a:pt x="5354" y="7013"/>
                  <a:pt x="5675" y="7726"/>
                </a:cubicBezTo>
                <a:lnTo>
                  <a:pt x="1785" y="7726"/>
                </a:lnTo>
                <a:cubicBezTo>
                  <a:pt x="2124" y="7013"/>
                  <a:pt x="2534" y="6388"/>
                  <a:pt x="2980" y="6031"/>
                </a:cubicBezTo>
                <a:cubicBezTo>
                  <a:pt x="3195" y="5853"/>
                  <a:pt x="3319" y="5603"/>
                  <a:pt x="3319" y="5318"/>
                </a:cubicBezTo>
                <a:cubicBezTo>
                  <a:pt x="3319" y="5050"/>
                  <a:pt x="3195" y="4800"/>
                  <a:pt x="2980" y="4622"/>
                </a:cubicBezTo>
                <a:cubicBezTo>
                  <a:pt x="2071" y="3926"/>
                  <a:pt x="1303" y="2106"/>
                  <a:pt x="1161" y="803"/>
                </a:cubicBezTo>
                <a:close/>
                <a:moveTo>
                  <a:pt x="1" y="0"/>
                </a:moveTo>
                <a:lnTo>
                  <a:pt x="1" y="803"/>
                </a:lnTo>
                <a:lnTo>
                  <a:pt x="358" y="803"/>
                </a:lnTo>
                <a:cubicBezTo>
                  <a:pt x="500" y="2284"/>
                  <a:pt x="1339" y="4425"/>
                  <a:pt x="2588" y="5318"/>
                </a:cubicBezTo>
                <a:cubicBezTo>
                  <a:pt x="1339" y="6228"/>
                  <a:pt x="483" y="8369"/>
                  <a:pt x="358" y="9850"/>
                </a:cubicBezTo>
                <a:lnTo>
                  <a:pt x="1" y="9850"/>
                </a:lnTo>
                <a:lnTo>
                  <a:pt x="1" y="10652"/>
                </a:lnTo>
                <a:lnTo>
                  <a:pt x="7441" y="10652"/>
                </a:lnTo>
                <a:lnTo>
                  <a:pt x="7441" y="9850"/>
                </a:lnTo>
                <a:lnTo>
                  <a:pt x="7084" y="9850"/>
                </a:lnTo>
                <a:cubicBezTo>
                  <a:pt x="6959" y="8369"/>
                  <a:pt x="6085" y="6228"/>
                  <a:pt x="4854" y="5318"/>
                </a:cubicBezTo>
                <a:cubicBezTo>
                  <a:pt x="6085" y="4425"/>
                  <a:pt x="6959" y="2284"/>
                  <a:pt x="7084" y="803"/>
                </a:cubicBezTo>
                <a:lnTo>
                  <a:pt x="7441" y="803"/>
                </a:lnTo>
                <a:lnTo>
                  <a:pt x="7441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846;p26">
            <a:extLst>
              <a:ext uri="{FF2B5EF4-FFF2-40B4-BE49-F238E27FC236}">
                <a16:creationId xmlns:a16="http://schemas.microsoft.com/office/drawing/2014/main" id="{7AA86306-BADE-C1D1-9F3F-B70C16BE413F}"/>
              </a:ext>
            </a:extLst>
          </p:cNvPr>
          <p:cNvSpPr/>
          <p:nvPr/>
        </p:nvSpPr>
        <p:spPr>
          <a:xfrm>
            <a:off x="3652103" y="5047651"/>
            <a:ext cx="829597" cy="856811"/>
          </a:xfrm>
          <a:custGeom>
            <a:avLst/>
            <a:gdLst/>
            <a:ahLst/>
            <a:cxnLst/>
            <a:rect l="l" t="t" r="r" b="b"/>
            <a:pathLst>
              <a:path w="11937" h="11956" extrusionOk="0">
                <a:moveTo>
                  <a:pt x="9225" y="1125"/>
                </a:moveTo>
                <a:lnTo>
                  <a:pt x="10831" y="2730"/>
                </a:lnTo>
                <a:lnTo>
                  <a:pt x="9814" y="3747"/>
                </a:lnTo>
                <a:lnTo>
                  <a:pt x="8975" y="2927"/>
                </a:lnTo>
                <a:lnTo>
                  <a:pt x="8583" y="3301"/>
                </a:lnTo>
                <a:lnTo>
                  <a:pt x="9421" y="4140"/>
                </a:lnTo>
                <a:lnTo>
                  <a:pt x="8368" y="5175"/>
                </a:lnTo>
                <a:lnTo>
                  <a:pt x="7548" y="4354"/>
                </a:lnTo>
                <a:lnTo>
                  <a:pt x="7173" y="4729"/>
                </a:lnTo>
                <a:lnTo>
                  <a:pt x="8012" y="5550"/>
                </a:lnTo>
                <a:lnTo>
                  <a:pt x="6977" y="6584"/>
                </a:lnTo>
                <a:lnTo>
                  <a:pt x="6138" y="5764"/>
                </a:lnTo>
                <a:lnTo>
                  <a:pt x="5763" y="6138"/>
                </a:lnTo>
                <a:lnTo>
                  <a:pt x="6602" y="6959"/>
                </a:lnTo>
                <a:lnTo>
                  <a:pt x="5549" y="7994"/>
                </a:lnTo>
                <a:lnTo>
                  <a:pt x="4728" y="7173"/>
                </a:lnTo>
                <a:lnTo>
                  <a:pt x="4354" y="7548"/>
                </a:lnTo>
                <a:lnTo>
                  <a:pt x="5175" y="8369"/>
                </a:lnTo>
                <a:lnTo>
                  <a:pt x="4140" y="9404"/>
                </a:lnTo>
                <a:lnTo>
                  <a:pt x="3319" y="8583"/>
                </a:lnTo>
                <a:lnTo>
                  <a:pt x="2944" y="8958"/>
                </a:lnTo>
                <a:lnTo>
                  <a:pt x="3765" y="9778"/>
                </a:lnTo>
                <a:lnTo>
                  <a:pt x="2748" y="10795"/>
                </a:lnTo>
                <a:lnTo>
                  <a:pt x="1160" y="9207"/>
                </a:lnTo>
                <a:lnTo>
                  <a:pt x="9225" y="1125"/>
                </a:lnTo>
                <a:close/>
                <a:moveTo>
                  <a:pt x="9225" y="1"/>
                </a:moveTo>
                <a:lnTo>
                  <a:pt x="0" y="9225"/>
                </a:lnTo>
                <a:lnTo>
                  <a:pt x="2730" y="11955"/>
                </a:lnTo>
                <a:lnTo>
                  <a:pt x="11937" y="2748"/>
                </a:lnTo>
                <a:lnTo>
                  <a:pt x="9225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892;p26">
            <a:extLst>
              <a:ext uri="{FF2B5EF4-FFF2-40B4-BE49-F238E27FC236}">
                <a16:creationId xmlns:a16="http://schemas.microsoft.com/office/drawing/2014/main" id="{9973728B-951D-B3BB-0339-02C6AB699992}"/>
              </a:ext>
            </a:extLst>
          </p:cNvPr>
          <p:cNvSpPr/>
          <p:nvPr/>
        </p:nvSpPr>
        <p:spPr>
          <a:xfrm>
            <a:off x="5045840" y="5060779"/>
            <a:ext cx="739111" cy="762216"/>
          </a:xfrm>
          <a:custGeom>
            <a:avLst/>
            <a:gdLst/>
            <a:ahLst/>
            <a:cxnLst/>
            <a:rect l="l" t="t" r="r" b="b"/>
            <a:pathLst>
              <a:path w="10635" h="10636" extrusionOk="0">
                <a:moveTo>
                  <a:pt x="4622" y="1"/>
                </a:moveTo>
                <a:lnTo>
                  <a:pt x="3088" y="1518"/>
                </a:lnTo>
                <a:cubicBezTo>
                  <a:pt x="2736" y="1869"/>
                  <a:pt x="3337" y="2464"/>
                  <a:pt x="3833" y="2464"/>
                </a:cubicBezTo>
                <a:cubicBezTo>
                  <a:pt x="3840" y="2464"/>
                  <a:pt x="3848" y="2463"/>
                  <a:pt x="3855" y="2463"/>
                </a:cubicBezTo>
                <a:cubicBezTo>
                  <a:pt x="3868" y="2463"/>
                  <a:pt x="3881" y="2462"/>
                  <a:pt x="3895" y="2462"/>
                </a:cubicBezTo>
                <a:cubicBezTo>
                  <a:pt x="4739" y="2462"/>
                  <a:pt x="5041" y="3580"/>
                  <a:pt x="4426" y="4230"/>
                </a:cubicBezTo>
                <a:lnTo>
                  <a:pt x="4336" y="4319"/>
                </a:lnTo>
                <a:cubicBezTo>
                  <a:pt x="4098" y="4545"/>
                  <a:pt x="3794" y="4649"/>
                  <a:pt x="3504" y="4649"/>
                </a:cubicBezTo>
                <a:cubicBezTo>
                  <a:pt x="2994" y="4649"/>
                  <a:pt x="2529" y="4324"/>
                  <a:pt x="2552" y="3766"/>
                </a:cubicBezTo>
                <a:cubicBezTo>
                  <a:pt x="2566" y="3371"/>
                  <a:pt x="2190" y="2909"/>
                  <a:pt x="1856" y="2909"/>
                </a:cubicBezTo>
                <a:cubicBezTo>
                  <a:pt x="1767" y="2909"/>
                  <a:pt x="1681" y="2942"/>
                  <a:pt x="1607" y="3016"/>
                </a:cubicBezTo>
                <a:lnTo>
                  <a:pt x="1" y="4622"/>
                </a:lnTo>
                <a:lnTo>
                  <a:pt x="2249" y="6888"/>
                </a:lnTo>
                <a:cubicBezTo>
                  <a:pt x="2624" y="7245"/>
                  <a:pt x="1999" y="7834"/>
                  <a:pt x="1500" y="7834"/>
                </a:cubicBezTo>
                <a:cubicBezTo>
                  <a:pt x="1493" y="7834"/>
                  <a:pt x="1486" y="7834"/>
                  <a:pt x="1479" y="7834"/>
                </a:cubicBezTo>
                <a:cubicBezTo>
                  <a:pt x="621" y="7834"/>
                  <a:pt x="327" y="8963"/>
                  <a:pt x="964" y="9618"/>
                </a:cubicBezTo>
                <a:lnTo>
                  <a:pt x="1053" y="9707"/>
                </a:lnTo>
                <a:cubicBezTo>
                  <a:pt x="1282" y="9930"/>
                  <a:pt x="1573" y="10032"/>
                  <a:pt x="1851" y="10032"/>
                </a:cubicBezTo>
                <a:cubicBezTo>
                  <a:pt x="2352" y="10032"/>
                  <a:pt x="2814" y="9699"/>
                  <a:pt x="2802" y="9136"/>
                </a:cubicBezTo>
                <a:cubicBezTo>
                  <a:pt x="2788" y="8740"/>
                  <a:pt x="3168" y="8264"/>
                  <a:pt x="3503" y="8264"/>
                </a:cubicBezTo>
                <a:cubicBezTo>
                  <a:pt x="3590" y="8264"/>
                  <a:pt x="3674" y="8296"/>
                  <a:pt x="3748" y="8369"/>
                </a:cubicBezTo>
                <a:lnTo>
                  <a:pt x="6014" y="10635"/>
                </a:lnTo>
                <a:lnTo>
                  <a:pt x="7637" y="9011"/>
                </a:lnTo>
                <a:cubicBezTo>
                  <a:pt x="7994" y="8655"/>
                  <a:pt x="7388" y="8066"/>
                  <a:pt x="6870" y="8066"/>
                </a:cubicBezTo>
                <a:cubicBezTo>
                  <a:pt x="6857" y="8066"/>
                  <a:pt x="6843" y="8067"/>
                  <a:pt x="6830" y="8067"/>
                </a:cubicBezTo>
                <a:cubicBezTo>
                  <a:pt x="5986" y="8067"/>
                  <a:pt x="5684" y="6967"/>
                  <a:pt x="6299" y="6317"/>
                </a:cubicBezTo>
                <a:lnTo>
                  <a:pt x="6388" y="6228"/>
                </a:lnTo>
                <a:cubicBezTo>
                  <a:pt x="6624" y="5999"/>
                  <a:pt x="6932" y="5892"/>
                  <a:pt x="7225" y="5892"/>
                </a:cubicBezTo>
                <a:cubicBezTo>
                  <a:pt x="7732" y="5892"/>
                  <a:pt x="8195" y="6210"/>
                  <a:pt x="8173" y="6763"/>
                </a:cubicBezTo>
                <a:cubicBezTo>
                  <a:pt x="8159" y="7173"/>
                  <a:pt x="8535" y="7638"/>
                  <a:pt x="8870" y="7638"/>
                </a:cubicBezTo>
                <a:cubicBezTo>
                  <a:pt x="8958" y="7638"/>
                  <a:pt x="9044" y="7605"/>
                  <a:pt x="9118" y="7531"/>
                </a:cubicBezTo>
                <a:lnTo>
                  <a:pt x="10635" y="6014"/>
                </a:lnTo>
                <a:lnTo>
                  <a:pt x="8369" y="3748"/>
                </a:lnTo>
                <a:cubicBezTo>
                  <a:pt x="8017" y="3396"/>
                  <a:pt x="8601" y="2802"/>
                  <a:pt x="9114" y="2802"/>
                </a:cubicBezTo>
                <a:cubicBezTo>
                  <a:pt x="9121" y="2802"/>
                  <a:pt x="9129" y="2802"/>
                  <a:pt x="9136" y="2802"/>
                </a:cubicBezTo>
                <a:cubicBezTo>
                  <a:pt x="9149" y="2803"/>
                  <a:pt x="9162" y="2803"/>
                  <a:pt x="9175" y="2803"/>
                </a:cubicBezTo>
                <a:cubicBezTo>
                  <a:pt x="10019" y="2803"/>
                  <a:pt x="10287" y="1668"/>
                  <a:pt x="9671" y="1036"/>
                </a:cubicBezTo>
                <a:lnTo>
                  <a:pt x="9582" y="929"/>
                </a:lnTo>
                <a:cubicBezTo>
                  <a:pt x="9353" y="706"/>
                  <a:pt x="9061" y="604"/>
                  <a:pt x="8781" y="604"/>
                </a:cubicBezTo>
                <a:cubicBezTo>
                  <a:pt x="8275" y="604"/>
                  <a:pt x="7811" y="937"/>
                  <a:pt x="7834" y="1500"/>
                </a:cubicBezTo>
                <a:cubicBezTo>
                  <a:pt x="7834" y="1909"/>
                  <a:pt x="7465" y="2374"/>
                  <a:pt x="7135" y="2374"/>
                </a:cubicBezTo>
                <a:cubicBezTo>
                  <a:pt x="7047" y="2374"/>
                  <a:pt x="6963" y="2342"/>
                  <a:pt x="6888" y="2267"/>
                </a:cubicBezTo>
                <a:lnTo>
                  <a:pt x="4622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761;p26">
            <a:extLst>
              <a:ext uri="{FF2B5EF4-FFF2-40B4-BE49-F238E27FC236}">
                <a16:creationId xmlns:a16="http://schemas.microsoft.com/office/drawing/2014/main" id="{E108A343-623D-E09B-CFFE-3DA22A072EB7}"/>
              </a:ext>
            </a:extLst>
          </p:cNvPr>
          <p:cNvSpPr/>
          <p:nvPr/>
        </p:nvSpPr>
        <p:spPr>
          <a:xfrm>
            <a:off x="7568062" y="5106731"/>
            <a:ext cx="716802" cy="672994"/>
          </a:xfrm>
          <a:custGeom>
            <a:avLst/>
            <a:gdLst/>
            <a:ahLst/>
            <a:cxnLst/>
            <a:rect l="l" t="t" r="r" b="b"/>
            <a:pathLst>
              <a:path w="10314" h="9391" extrusionOk="0">
                <a:moveTo>
                  <a:pt x="5157" y="1"/>
                </a:moveTo>
                <a:cubicBezTo>
                  <a:pt x="4568" y="1"/>
                  <a:pt x="4086" y="482"/>
                  <a:pt x="4086" y="1071"/>
                </a:cubicBezTo>
                <a:cubicBezTo>
                  <a:pt x="4086" y="1553"/>
                  <a:pt x="4425" y="1963"/>
                  <a:pt x="4889" y="2088"/>
                </a:cubicBezTo>
                <a:lnTo>
                  <a:pt x="4889" y="3926"/>
                </a:lnTo>
                <a:cubicBezTo>
                  <a:pt x="4497" y="3997"/>
                  <a:pt x="4176" y="4229"/>
                  <a:pt x="3997" y="4550"/>
                </a:cubicBezTo>
                <a:lnTo>
                  <a:pt x="2284" y="3837"/>
                </a:lnTo>
                <a:cubicBezTo>
                  <a:pt x="2338" y="3373"/>
                  <a:pt x="2088" y="2891"/>
                  <a:pt x="1624" y="2695"/>
                </a:cubicBezTo>
                <a:cubicBezTo>
                  <a:pt x="1490" y="2643"/>
                  <a:pt x="1353" y="2618"/>
                  <a:pt x="1219" y="2618"/>
                </a:cubicBezTo>
                <a:cubicBezTo>
                  <a:pt x="798" y="2618"/>
                  <a:pt x="404" y="2860"/>
                  <a:pt x="214" y="3266"/>
                </a:cubicBezTo>
                <a:cubicBezTo>
                  <a:pt x="0" y="3819"/>
                  <a:pt x="250" y="4443"/>
                  <a:pt x="803" y="4675"/>
                </a:cubicBezTo>
                <a:cubicBezTo>
                  <a:pt x="932" y="4727"/>
                  <a:pt x="1067" y="4752"/>
                  <a:pt x="1201" y="4752"/>
                </a:cubicBezTo>
                <a:cubicBezTo>
                  <a:pt x="1529" y="4752"/>
                  <a:pt x="1849" y="4603"/>
                  <a:pt x="2052" y="4336"/>
                </a:cubicBezTo>
                <a:lnTo>
                  <a:pt x="3801" y="5050"/>
                </a:lnTo>
                <a:cubicBezTo>
                  <a:pt x="3801" y="5086"/>
                  <a:pt x="3801" y="5157"/>
                  <a:pt x="3801" y="5211"/>
                </a:cubicBezTo>
                <a:cubicBezTo>
                  <a:pt x="3801" y="5514"/>
                  <a:pt x="3890" y="5799"/>
                  <a:pt x="4051" y="6014"/>
                </a:cubicBezTo>
                <a:lnTo>
                  <a:pt x="2677" y="7423"/>
                </a:lnTo>
                <a:cubicBezTo>
                  <a:pt x="2506" y="7319"/>
                  <a:pt x="2313" y="7268"/>
                  <a:pt x="2122" y="7268"/>
                </a:cubicBezTo>
                <a:cubicBezTo>
                  <a:pt x="1854" y="7268"/>
                  <a:pt x="1590" y="7368"/>
                  <a:pt x="1392" y="7566"/>
                </a:cubicBezTo>
                <a:cubicBezTo>
                  <a:pt x="964" y="7994"/>
                  <a:pt x="964" y="8654"/>
                  <a:pt x="1392" y="9082"/>
                </a:cubicBezTo>
                <a:cubicBezTo>
                  <a:pt x="1597" y="9288"/>
                  <a:pt x="1869" y="9390"/>
                  <a:pt x="2141" y="9390"/>
                </a:cubicBezTo>
                <a:cubicBezTo>
                  <a:pt x="2414" y="9390"/>
                  <a:pt x="2686" y="9288"/>
                  <a:pt x="2891" y="9082"/>
                </a:cubicBezTo>
                <a:cubicBezTo>
                  <a:pt x="3230" y="8726"/>
                  <a:pt x="3283" y="8190"/>
                  <a:pt x="3051" y="7780"/>
                </a:cubicBezTo>
                <a:lnTo>
                  <a:pt x="4461" y="6370"/>
                </a:lnTo>
                <a:cubicBezTo>
                  <a:pt x="4657" y="6495"/>
                  <a:pt x="4889" y="6549"/>
                  <a:pt x="5121" y="6549"/>
                </a:cubicBezTo>
                <a:lnTo>
                  <a:pt x="5175" y="6549"/>
                </a:lnTo>
                <a:cubicBezTo>
                  <a:pt x="5407" y="6549"/>
                  <a:pt x="5639" y="6495"/>
                  <a:pt x="5853" y="6370"/>
                </a:cubicBezTo>
                <a:lnTo>
                  <a:pt x="7244" y="7780"/>
                </a:lnTo>
                <a:cubicBezTo>
                  <a:pt x="7013" y="8190"/>
                  <a:pt x="7066" y="8726"/>
                  <a:pt x="7405" y="9082"/>
                </a:cubicBezTo>
                <a:cubicBezTo>
                  <a:pt x="7619" y="9288"/>
                  <a:pt x="7896" y="9390"/>
                  <a:pt x="8170" y="9390"/>
                </a:cubicBezTo>
                <a:cubicBezTo>
                  <a:pt x="8444" y="9390"/>
                  <a:pt x="8716" y="9288"/>
                  <a:pt x="8922" y="9082"/>
                </a:cubicBezTo>
                <a:cubicBezTo>
                  <a:pt x="9332" y="8672"/>
                  <a:pt x="9332" y="7994"/>
                  <a:pt x="8922" y="7584"/>
                </a:cubicBezTo>
                <a:cubicBezTo>
                  <a:pt x="8720" y="7382"/>
                  <a:pt x="8450" y="7282"/>
                  <a:pt x="8174" y="7282"/>
                </a:cubicBezTo>
                <a:cubicBezTo>
                  <a:pt x="7985" y="7282"/>
                  <a:pt x="7793" y="7329"/>
                  <a:pt x="7619" y="7423"/>
                </a:cubicBezTo>
                <a:lnTo>
                  <a:pt x="6245" y="6031"/>
                </a:lnTo>
                <a:cubicBezTo>
                  <a:pt x="6406" y="5799"/>
                  <a:pt x="6513" y="5532"/>
                  <a:pt x="6513" y="5228"/>
                </a:cubicBezTo>
                <a:cubicBezTo>
                  <a:pt x="6513" y="5175"/>
                  <a:pt x="6513" y="5104"/>
                  <a:pt x="6495" y="5068"/>
                </a:cubicBezTo>
                <a:lnTo>
                  <a:pt x="8244" y="4336"/>
                </a:lnTo>
                <a:cubicBezTo>
                  <a:pt x="8450" y="4607"/>
                  <a:pt x="8777" y="4766"/>
                  <a:pt x="9118" y="4766"/>
                </a:cubicBezTo>
                <a:cubicBezTo>
                  <a:pt x="9249" y="4766"/>
                  <a:pt x="9382" y="4743"/>
                  <a:pt x="9510" y="4693"/>
                </a:cubicBezTo>
                <a:cubicBezTo>
                  <a:pt x="10046" y="4443"/>
                  <a:pt x="10313" y="3837"/>
                  <a:pt x="10081" y="3284"/>
                </a:cubicBezTo>
                <a:cubicBezTo>
                  <a:pt x="9906" y="2878"/>
                  <a:pt x="9504" y="2636"/>
                  <a:pt x="9079" y="2636"/>
                </a:cubicBezTo>
                <a:cubicBezTo>
                  <a:pt x="8944" y="2636"/>
                  <a:pt x="8806" y="2661"/>
                  <a:pt x="8672" y="2713"/>
                </a:cubicBezTo>
                <a:cubicBezTo>
                  <a:pt x="8226" y="2891"/>
                  <a:pt x="7958" y="3373"/>
                  <a:pt x="8030" y="3855"/>
                </a:cubicBezTo>
                <a:lnTo>
                  <a:pt x="6317" y="4568"/>
                </a:lnTo>
                <a:cubicBezTo>
                  <a:pt x="6120" y="4247"/>
                  <a:pt x="5781" y="3997"/>
                  <a:pt x="5407" y="3944"/>
                </a:cubicBezTo>
                <a:lnTo>
                  <a:pt x="5407" y="2088"/>
                </a:lnTo>
                <a:cubicBezTo>
                  <a:pt x="5871" y="1963"/>
                  <a:pt x="6210" y="1553"/>
                  <a:pt x="6210" y="1071"/>
                </a:cubicBezTo>
                <a:cubicBezTo>
                  <a:pt x="6210" y="482"/>
                  <a:pt x="5746" y="1"/>
                  <a:pt x="5157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762;p26">
            <a:extLst>
              <a:ext uri="{FF2B5EF4-FFF2-40B4-BE49-F238E27FC236}">
                <a16:creationId xmlns:a16="http://schemas.microsoft.com/office/drawing/2014/main" id="{2B088029-EB1B-59C6-B4A8-E5899BBE4A4F}"/>
              </a:ext>
            </a:extLst>
          </p:cNvPr>
          <p:cNvSpPr/>
          <p:nvPr/>
        </p:nvSpPr>
        <p:spPr>
          <a:xfrm>
            <a:off x="8910361" y="5175823"/>
            <a:ext cx="740362" cy="534541"/>
          </a:xfrm>
          <a:custGeom>
            <a:avLst/>
            <a:gdLst/>
            <a:ahLst/>
            <a:cxnLst/>
            <a:rect l="l" t="t" r="r" b="b"/>
            <a:pathLst>
              <a:path w="10653" h="7459" extrusionOk="0">
                <a:moveTo>
                  <a:pt x="9475" y="803"/>
                </a:moveTo>
                <a:lnTo>
                  <a:pt x="5514" y="4657"/>
                </a:lnTo>
                <a:cubicBezTo>
                  <a:pt x="5460" y="4711"/>
                  <a:pt x="5394" y="4737"/>
                  <a:pt x="5327" y="4737"/>
                </a:cubicBezTo>
                <a:cubicBezTo>
                  <a:pt x="5260" y="4737"/>
                  <a:pt x="5193" y="4711"/>
                  <a:pt x="5139" y="4657"/>
                </a:cubicBezTo>
                <a:lnTo>
                  <a:pt x="1196" y="803"/>
                </a:lnTo>
                <a:close/>
                <a:moveTo>
                  <a:pt x="804" y="1160"/>
                </a:moveTo>
                <a:lnTo>
                  <a:pt x="3409" y="3693"/>
                </a:lnTo>
                <a:lnTo>
                  <a:pt x="804" y="6299"/>
                </a:lnTo>
                <a:lnTo>
                  <a:pt x="804" y="1160"/>
                </a:lnTo>
                <a:close/>
                <a:moveTo>
                  <a:pt x="9850" y="1178"/>
                </a:moveTo>
                <a:lnTo>
                  <a:pt x="9850" y="6299"/>
                </a:lnTo>
                <a:lnTo>
                  <a:pt x="7263" y="3693"/>
                </a:lnTo>
                <a:lnTo>
                  <a:pt x="9850" y="1178"/>
                </a:lnTo>
                <a:close/>
                <a:moveTo>
                  <a:pt x="6906" y="4068"/>
                </a:moveTo>
                <a:lnTo>
                  <a:pt x="9493" y="6655"/>
                </a:lnTo>
                <a:lnTo>
                  <a:pt x="1196" y="6655"/>
                </a:lnTo>
                <a:lnTo>
                  <a:pt x="3783" y="4068"/>
                </a:lnTo>
                <a:lnTo>
                  <a:pt x="4782" y="5032"/>
                </a:lnTo>
                <a:cubicBezTo>
                  <a:pt x="4943" y="5192"/>
                  <a:pt x="5139" y="5264"/>
                  <a:pt x="5353" y="5264"/>
                </a:cubicBezTo>
                <a:cubicBezTo>
                  <a:pt x="5550" y="5264"/>
                  <a:pt x="5746" y="5192"/>
                  <a:pt x="5907" y="5032"/>
                </a:cubicBezTo>
                <a:lnTo>
                  <a:pt x="6906" y="4068"/>
                </a:lnTo>
                <a:close/>
                <a:moveTo>
                  <a:pt x="1" y="0"/>
                </a:moveTo>
                <a:lnTo>
                  <a:pt x="1" y="7458"/>
                </a:lnTo>
                <a:lnTo>
                  <a:pt x="10653" y="7458"/>
                </a:lnTo>
                <a:lnTo>
                  <a:pt x="10653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0" name="Google Shape;763;p26">
            <a:extLst>
              <a:ext uri="{FF2B5EF4-FFF2-40B4-BE49-F238E27FC236}">
                <a16:creationId xmlns:a16="http://schemas.microsoft.com/office/drawing/2014/main" id="{93D309E8-7419-8FF8-30A3-B29D249315EC}"/>
              </a:ext>
            </a:extLst>
          </p:cNvPr>
          <p:cNvGrpSpPr/>
          <p:nvPr/>
        </p:nvGrpSpPr>
        <p:grpSpPr>
          <a:xfrm>
            <a:off x="10289252" y="4908805"/>
            <a:ext cx="739111" cy="838895"/>
            <a:chOff x="6425500" y="2795700"/>
            <a:chExt cx="265875" cy="292650"/>
          </a:xfrm>
        </p:grpSpPr>
        <p:sp>
          <p:nvSpPr>
            <p:cNvPr id="111" name="Google Shape;764;p26">
              <a:extLst>
                <a:ext uri="{FF2B5EF4-FFF2-40B4-BE49-F238E27FC236}">
                  <a16:creationId xmlns:a16="http://schemas.microsoft.com/office/drawing/2014/main" id="{F07E765E-0D2E-90AE-A6B0-2E34439CDE70}"/>
                </a:ext>
              </a:extLst>
            </p:cNvPr>
            <p:cNvSpPr/>
            <p:nvPr/>
          </p:nvSpPr>
          <p:spPr>
            <a:xfrm>
              <a:off x="6425500" y="2795700"/>
              <a:ext cx="265875" cy="292650"/>
            </a:xfrm>
            <a:custGeom>
              <a:avLst/>
              <a:gdLst/>
              <a:ahLst/>
              <a:cxnLst/>
              <a:rect l="l" t="t" r="r" b="b"/>
              <a:pathLst>
                <a:path w="10635" h="11706" extrusionOk="0">
                  <a:moveTo>
                    <a:pt x="7976" y="2124"/>
                  </a:moveTo>
                  <a:lnTo>
                    <a:pt x="7976" y="6567"/>
                  </a:lnTo>
                  <a:lnTo>
                    <a:pt x="6781" y="7709"/>
                  </a:lnTo>
                  <a:cubicBezTo>
                    <a:pt x="6343" y="7379"/>
                    <a:pt x="5826" y="7214"/>
                    <a:pt x="5311" y="7214"/>
                  </a:cubicBezTo>
                  <a:cubicBezTo>
                    <a:pt x="4796" y="7214"/>
                    <a:pt x="4283" y="7379"/>
                    <a:pt x="3854" y="7709"/>
                  </a:cubicBezTo>
                  <a:lnTo>
                    <a:pt x="2659" y="6567"/>
                  </a:lnTo>
                  <a:lnTo>
                    <a:pt x="2659" y="2124"/>
                  </a:lnTo>
                  <a:close/>
                  <a:moveTo>
                    <a:pt x="785" y="5514"/>
                  </a:moveTo>
                  <a:lnTo>
                    <a:pt x="3444" y="8048"/>
                  </a:lnTo>
                  <a:lnTo>
                    <a:pt x="785" y="10581"/>
                  </a:lnTo>
                  <a:lnTo>
                    <a:pt x="785" y="5514"/>
                  </a:lnTo>
                  <a:close/>
                  <a:moveTo>
                    <a:pt x="9832" y="5532"/>
                  </a:moveTo>
                  <a:lnTo>
                    <a:pt x="9832" y="10599"/>
                  </a:lnTo>
                  <a:lnTo>
                    <a:pt x="7173" y="8066"/>
                  </a:lnTo>
                  <a:lnTo>
                    <a:pt x="9832" y="5532"/>
                  </a:lnTo>
                  <a:close/>
                  <a:moveTo>
                    <a:pt x="5317" y="7749"/>
                  </a:moveTo>
                  <a:cubicBezTo>
                    <a:pt x="5781" y="7749"/>
                    <a:pt x="6245" y="7914"/>
                    <a:pt x="6602" y="8244"/>
                  </a:cubicBezTo>
                  <a:lnTo>
                    <a:pt x="6781" y="8423"/>
                  </a:lnTo>
                  <a:lnTo>
                    <a:pt x="9403" y="10903"/>
                  </a:lnTo>
                  <a:lnTo>
                    <a:pt x="1232" y="10903"/>
                  </a:lnTo>
                  <a:lnTo>
                    <a:pt x="3854" y="8423"/>
                  </a:lnTo>
                  <a:lnTo>
                    <a:pt x="4033" y="8244"/>
                  </a:lnTo>
                  <a:cubicBezTo>
                    <a:pt x="4390" y="7914"/>
                    <a:pt x="4854" y="7749"/>
                    <a:pt x="5317" y="7749"/>
                  </a:cubicBezTo>
                  <a:close/>
                  <a:moveTo>
                    <a:pt x="5317" y="1"/>
                  </a:moveTo>
                  <a:lnTo>
                    <a:pt x="3712" y="1339"/>
                  </a:lnTo>
                  <a:lnTo>
                    <a:pt x="1856" y="1339"/>
                  </a:lnTo>
                  <a:lnTo>
                    <a:pt x="1856" y="2499"/>
                  </a:lnTo>
                  <a:lnTo>
                    <a:pt x="0" y="4283"/>
                  </a:lnTo>
                  <a:lnTo>
                    <a:pt x="0" y="11706"/>
                  </a:lnTo>
                  <a:lnTo>
                    <a:pt x="10635" y="11706"/>
                  </a:lnTo>
                  <a:lnTo>
                    <a:pt x="10635" y="4283"/>
                  </a:lnTo>
                  <a:lnTo>
                    <a:pt x="8761" y="2499"/>
                  </a:lnTo>
                  <a:lnTo>
                    <a:pt x="8761" y="1339"/>
                  </a:lnTo>
                  <a:lnTo>
                    <a:pt x="6905" y="1339"/>
                  </a:lnTo>
                  <a:lnTo>
                    <a:pt x="531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765;p26">
              <a:extLst>
                <a:ext uri="{FF2B5EF4-FFF2-40B4-BE49-F238E27FC236}">
                  <a16:creationId xmlns:a16="http://schemas.microsoft.com/office/drawing/2014/main" id="{7C30A7B7-E610-80A3-BE77-A22C08AB3F82}"/>
                </a:ext>
              </a:extLst>
            </p:cNvPr>
            <p:cNvSpPr/>
            <p:nvPr/>
          </p:nvSpPr>
          <p:spPr>
            <a:xfrm>
              <a:off x="6515150" y="2868425"/>
              <a:ext cx="86575" cy="87000"/>
            </a:xfrm>
            <a:custGeom>
              <a:avLst/>
              <a:gdLst/>
              <a:ahLst/>
              <a:cxnLst/>
              <a:rect l="l" t="t" r="r" b="b"/>
              <a:pathLst>
                <a:path w="3463" h="3480" extrusionOk="0">
                  <a:moveTo>
                    <a:pt x="1731" y="1338"/>
                  </a:moveTo>
                  <a:cubicBezTo>
                    <a:pt x="1963" y="1338"/>
                    <a:pt x="2160" y="1517"/>
                    <a:pt x="2160" y="1767"/>
                  </a:cubicBezTo>
                  <a:cubicBezTo>
                    <a:pt x="2160" y="1999"/>
                    <a:pt x="1963" y="2195"/>
                    <a:pt x="1731" y="2195"/>
                  </a:cubicBezTo>
                  <a:cubicBezTo>
                    <a:pt x="1500" y="2195"/>
                    <a:pt x="1303" y="1981"/>
                    <a:pt x="1303" y="1767"/>
                  </a:cubicBezTo>
                  <a:cubicBezTo>
                    <a:pt x="1303" y="1517"/>
                    <a:pt x="1500" y="1338"/>
                    <a:pt x="1731" y="1338"/>
                  </a:cubicBezTo>
                  <a:close/>
                  <a:moveTo>
                    <a:pt x="1749" y="0"/>
                  </a:moveTo>
                  <a:cubicBezTo>
                    <a:pt x="786" y="0"/>
                    <a:pt x="19" y="767"/>
                    <a:pt x="19" y="1731"/>
                  </a:cubicBezTo>
                  <a:cubicBezTo>
                    <a:pt x="1" y="2694"/>
                    <a:pt x="768" y="3462"/>
                    <a:pt x="1731" y="3479"/>
                  </a:cubicBezTo>
                  <a:cubicBezTo>
                    <a:pt x="2035" y="3479"/>
                    <a:pt x="2320" y="3408"/>
                    <a:pt x="2588" y="3265"/>
                  </a:cubicBezTo>
                  <a:cubicBezTo>
                    <a:pt x="2695" y="3212"/>
                    <a:pt x="2731" y="3069"/>
                    <a:pt x="2695" y="2962"/>
                  </a:cubicBezTo>
                  <a:cubicBezTo>
                    <a:pt x="2646" y="2888"/>
                    <a:pt x="2562" y="2848"/>
                    <a:pt x="2480" y="2848"/>
                  </a:cubicBezTo>
                  <a:cubicBezTo>
                    <a:pt x="2444" y="2848"/>
                    <a:pt x="2407" y="2856"/>
                    <a:pt x="2374" y="2873"/>
                  </a:cubicBezTo>
                  <a:cubicBezTo>
                    <a:pt x="2178" y="2980"/>
                    <a:pt x="1963" y="3033"/>
                    <a:pt x="1731" y="3033"/>
                  </a:cubicBezTo>
                  <a:cubicBezTo>
                    <a:pt x="1018" y="3033"/>
                    <a:pt x="429" y="2445"/>
                    <a:pt x="447" y="1749"/>
                  </a:cubicBezTo>
                  <a:cubicBezTo>
                    <a:pt x="447" y="1035"/>
                    <a:pt x="1036" y="446"/>
                    <a:pt x="1749" y="446"/>
                  </a:cubicBezTo>
                  <a:cubicBezTo>
                    <a:pt x="2445" y="446"/>
                    <a:pt x="3034" y="1017"/>
                    <a:pt x="3034" y="1749"/>
                  </a:cubicBezTo>
                  <a:lnTo>
                    <a:pt x="3034" y="2159"/>
                  </a:lnTo>
                  <a:cubicBezTo>
                    <a:pt x="2784" y="2159"/>
                    <a:pt x="2606" y="1981"/>
                    <a:pt x="2606" y="1749"/>
                  </a:cubicBezTo>
                  <a:cubicBezTo>
                    <a:pt x="2606" y="1321"/>
                    <a:pt x="2320" y="946"/>
                    <a:pt x="1892" y="874"/>
                  </a:cubicBezTo>
                  <a:cubicBezTo>
                    <a:pt x="1836" y="862"/>
                    <a:pt x="1778" y="855"/>
                    <a:pt x="1721" y="855"/>
                  </a:cubicBezTo>
                  <a:cubicBezTo>
                    <a:pt x="1382" y="855"/>
                    <a:pt x="1051" y="1074"/>
                    <a:pt x="929" y="1410"/>
                  </a:cubicBezTo>
                  <a:cubicBezTo>
                    <a:pt x="786" y="1784"/>
                    <a:pt x="929" y="2248"/>
                    <a:pt x="1285" y="2462"/>
                  </a:cubicBezTo>
                  <a:cubicBezTo>
                    <a:pt x="1423" y="2545"/>
                    <a:pt x="1575" y="2585"/>
                    <a:pt x="1728" y="2585"/>
                  </a:cubicBezTo>
                  <a:cubicBezTo>
                    <a:pt x="1972" y="2585"/>
                    <a:pt x="2216" y="2482"/>
                    <a:pt x="2392" y="2284"/>
                  </a:cubicBezTo>
                  <a:cubicBezTo>
                    <a:pt x="2552" y="2480"/>
                    <a:pt x="2784" y="2587"/>
                    <a:pt x="3052" y="2587"/>
                  </a:cubicBezTo>
                  <a:cubicBezTo>
                    <a:pt x="3284" y="2587"/>
                    <a:pt x="3462" y="2391"/>
                    <a:pt x="3462" y="2141"/>
                  </a:cubicBezTo>
                  <a:lnTo>
                    <a:pt x="3462" y="1731"/>
                  </a:lnTo>
                  <a:cubicBezTo>
                    <a:pt x="3462" y="767"/>
                    <a:pt x="2695" y="0"/>
                    <a:pt x="174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553145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oogle Shape;807;p26">
            <a:extLst>
              <a:ext uri="{FF2B5EF4-FFF2-40B4-BE49-F238E27FC236}">
                <a16:creationId xmlns:a16="http://schemas.microsoft.com/office/drawing/2014/main" id="{A47F731E-9D03-8E30-EC29-65CF8C7BD745}"/>
              </a:ext>
            </a:extLst>
          </p:cNvPr>
          <p:cNvGrpSpPr/>
          <p:nvPr/>
        </p:nvGrpSpPr>
        <p:grpSpPr>
          <a:xfrm>
            <a:off x="7957750" y="3951570"/>
            <a:ext cx="677118" cy="742723"/>
            <a:chOff x="2405550" y="1181850"/>
            <a:chExt cx="243575" cy="259100"/>
          </a:xfrm>
        </p:grpSpPr>
        <p:sp>
          <p:nvSpPr>
            <p:cNvPr id="14" name="Google Shape;808;p26">
              <a:extLst>
                <a:ext uri="{FF2B5EF4-FFF2-40B4-BE49-F238E27FC236}">
                  <a16:creationId xmlns:a16="http://schemas.microsoft.com/office/drawing/2014/main" id="{754A508C-3B25-20E3-4078-F4560E876B32}"/>
                </a:ext>
              </a:extLst>
            </p:cNvPr>
            <p:cNvSpPr/>
            <p:nvPr/>
          </p:nvSpPr>
          <p:spPr>
            <a:xfrm>
              <a:off x="2517500" y="1255000"/>
              <a:ext cx="13425" cy="12950"/>
            </a:xfrm>
            <a:custGeom>
              <a:avLst/>
              <a:gdLst/>
              <a:ahLst/>
              <a:cxnLst/>
              <a:rect l="l" t="t" r="r" b="b"/>
              <a:pathLst>
                <a:path w="537" h="518" extrusionOk="0">
                  <a:moveTo>
                    <a:pt x="269" y="0"/>
                  </a:moveTo>
                  <a:cubicBezTo>
                    <a:pt x="126" y="0"/>
                    <a:pt x="1" y="125"/>
                    <a:pt x="1" y="268"/>
                  </a:cubicBezTo>
                  <a:cubicBezTo>
                    <a:pt x="1" y="411"/>
                    <a:pt x="126" y="518"/>
                    <a:pt x="269" y="518"/>
                  </a:cubicBezTo>
                  <a:cubicBezTo>
                    <a:pt x="429" y="518"/>
                    <a:pt x="536" y="411"/>
                    <a:pt x="536" y="268"/>
                  </a:cubicBezTo>
                  <a:cubicBezTo>
                    <a:pt x="536" y="125"/>
                    <a:pt x="429" y="0"/>
                    <a:pt x="2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809;p26">
              <a:extLst>
                <a:ext uri="{FF2B5EF4-FFF2-40B4-BE49-F238E27FC236}">
                  <a16:creationId xmlns:a16="http://schemas.microsoft.com/office/drawing/2014/main" id="{DE2265B4-002B-BBDD-5A03-B11606F5F20D}"/>
                </a:ext>
              </a:extLst>
            </p:cNvPr>
            <p:cNvSpPr/>
            <p:nvPr/>
          </p:nvSpPr>
          <p:spPr>
            <a:xfrm>
              <a:off x="2517500" y="1387925"/>
              <a:ext cx="13425" cy="13400"/>
            </a:xfrm>
            <a:custGeom>
              <a:avLst/>
              <a:gdLst/>
              <a:ahLst/>
              <a:cxnLst/>
              <a:rect l="l" t="t" r="r" b="b"/>
              <a:pathLst>
                <a:path w="537" h="536" extrusionOk="0">
                  <a:moveTo>
                    <a:pt x="269" y="0"/>
                  </a:moveTo>
                  <a:cubicBezTo>
                    <a:pt x="126" y="0"/>
                    <a:pt x="1" y="125"/>
                    <a:pt x="1" y="268"/>
                  </a:cubicBezTo>
                  <a:cubicBezTo>
                    <a:pt x="1" y="411"/>
                    <a:pt x="126" y="536"/>
                    <a:pt x="269" y="536"/>
                  </a:cubicBezTo>
                  <a:cubicBezTo>
                    <a:pt x="429" y="536"/>
                    <a:pt x="536" y="411"/>
                    <a:pt x="536" y="268"/>
                  </a:cubicBezTo>
                  <a:cubicBezTo>
                    <a:pt x="536" y="125"/>
                    <a:pt x="429" y="0"/>
                    <a:pt x="2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810;p26">
              <a:extLst>
                <a:ext uri="{FF2B5EF4-FFF2-40B4-BE49-F238E27FC236}">
                  <a16:creationId xmlns:a16="http://schemas.microsoft.com/office/drawing/2014/main" id="{00CE2B07-FD03-3CBB-7E3C-B0CB2EAAD58D}"/>
                </a:ext>
              </a:extLst>
            </p:cNvPr>
            <p:cNvSpPr/>
            <p:nvPr/>
          </p:nvSpPr>
          <p:spPr>
            <a:xfrm>
              <a:off x="2584425" y="1317900"/>
              <a:ext cx="12950" cy="13400"/>
            </a:xfrm>
            <a:custGeom>
              <a:avLst/>
              <a:gdLst/>
              <a:ahLst/>
              <a:cxnLst/>
              <a:rect l="l" t="t" r="r" b="b"/>
              <a:pathLst>
                <a:path w="518" h="536" extrusionOk="0">
                  <a:moveTo>
                    <a:pt x="268" y="0"/>
                  </a:moveTo>
                  <a:cubicBezTo>
                    <a:pt x="125" y="0"/>
                    <a:pt x="0" y="125"/>
                    <a:pt x="0" y="268"/>
                  </a:cubicBezTo>
                  <a:cubicBezTo>
                    <a:pt x="0" y="428"/>
                    <a:pt x="125" y="535"/>
                    <a:pt x="268" y="535"/>
                  </a:cubicBezTo>
                  <a:cubicBezTo>
                    <a:pt x="411" y="535"/>
                    <a:pt x="518" y="428"/>
                    <a:pt x="518" y="268"/>
                  </a:cubicBezTo>
                  <a:cubicBezTo>
                    <a:pt x="518" y="125"/>
                    <a:pt x="411" y="0"/>
                    <a:pt x="2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811;p26">
              <a:extLst>
                <a:ext uri="{FF2B5EF4-FFF2-40B4-BE49-F238E27FC236}">
                  <a16:creationId xmlns:a16="http://schemas.microsoft.com/office/drawing/2014/main" id="{D1C237D4-7B90-EED2-A703-A6C5778BAC0D}"/>
                </a:ext>
              </a:extLst>
            </p:cNvPr>
            <p:cNvSpPr/>
            <p:nvPr/>
          </p:nvSpPr>
          <p:spPr>
            <a:xfrm>
              <a:off x="2451050" y="1317900"/>
              <a:ext cx="13400" cy="13400"/>
            </a:xfrm>
            <a:custGeom>
              <a:avLst/>
              <a:gdLst/>
              <a:ahLst/>
              <a:cxnLst/>
              <a:rect l="l" t="t" r="r" b="b"/>
              <a:pathLst>
                <a:path w="536" h="536" extrusionOk="0">
                  <a:moveTo>
                    <a:pt x="268" y="0"/>
                  </a:moveTo>
                  <a:cubicBezTo>
                    <a:pt x="125" y="0"/>
                    <a:pt x="0" y="125"/>
                    <a:pt x="0" y="268"/>
                  </a:cubicBezTo>
                  <a:cubicBezTo>
                    <a:pt x="0" y="428"/>
                    <a:pt x="125" y="535"/>
                    <a:pt x="268" y="535"/>
                  </a:cubicBezTo>
                  <a:cubicBezTo>
                    <a:pt x="429" y="535"/>
                    <a:pt x="536" y="428"/>
                    <a:pt x="536" y="268"/>
                  </a:cubicBezTo>
                  <a:cubicBezTo>
                    <a:pt x="536" y="125"/>
                    <a:pt x="429" y="0"/>
                    <a:pt x="2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812;p26">
              <a:extLst>
                <a:ext uri="{FF2B5EF4-FFF2-40B4-BE49-F238E27FC236}">
                  <a16:creationId xmlns:a16="http://schemas.microsoft.com/office/drawing/2014/main" id="{A657003F-40F2-EB41-D83F-398506F98989}"/>
                </a:ext>
              </a:extLst>
            </p:cNvPr>
            <p:cNvSpPr/>
            <p:nvPr/>
          </p:nvSpPr>
          <p:spPr>
            <a:xfrm>
              <a:off x="2517500" y="1278200"/>
              <a:ext cx="44650" cy="84325"/>
            </a:xfrm>
            <a:custGeom>
              <a:avLst/>
              <a:gdLst/>
              <a:ahLst/>
              <a:cxnLst/>
              <a:rect l="l" t="t" r="r" b="b"/>
              <a:pathLst>
                <a:path w="1786" h="3373" extrusionOk="0">
                  <a:moveTo>
                    <a:pt x="1" y="0"/>
                  </a:moveTo>
                  <a:lnTo>
                    <a:pt x="1" y="1856"/>
                  </a:lnTo>
                  <a:cubicBezTo>
                    <a:pt x="1" y="1927"/>
                    <a:pt x="37" y="1999"/>
                    <a:pt x="90" y="2052"/>
                  </a:cubicBezTo>
                  <a:lnTo>
                    <a:pt x="1411" y="3372"/>
                  </a:lnTo>
                  <a:lnTo>
                    <a:pt x="1785" y="2998"/>
                  </a:lnTo>
                  <a:lnTo>
                    <a:pt x="536" y="1767"/>
                  </a:lnTo>
                  <a:lnTo>
                    <a:pt x="53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813;p26">
              <a:extLst>
                <a:ext uri="{FF2B5EF4-FFF2-40B4-BE49-F238E27FC236}">
                  <a16:creationId xmlns:a16="http://schemas.microsoft.com/office/drawing/2014/main" id="{FF3C4ED0-E0B2-9044-58C2-A84FA4608F2E}"/>
                </a:ext>
              </a:extLst>
            </p:cNvPr>
            <p:cNvSpPr/>
            <p:nvPr/>
          </p:nvSpPr>
          <p:spPr>
            <a:xfrm>
              <a:off x="2405550" y="1181850"/>
              <a:ext cx="243575" cy="259100"/>
            </a:xfrm>
            <a:custGeom>
              <a:avLst/>
              <a:gdLst/>
              <a:ahLst/>
              <a:cxnLst/>
              <a:rect l="l" t="t" r="r" b="b"/>
              <a:pathLst>
                <a:path w="9743" h="10364" extrusionOk="0">
                  <a:moveTo>
                    <a:pt x="4747" y="2123"/>
                  </a:moveTo>
                  <a:cubicBezTo>
                    <a:pt x="6816" y="2123"/>
                    <a:pt x="8476" y="3783"/>
                    <a:pt x="8476" y="5853"/>
                  </a:cubicBezTo>
                  <a:cubicBezTo>
                    <a:pt x="8476" y="7904"/>
                    <a:pt x="6816" y="9564"/>
                    <a:pt x="4747" y="9564"/>
                  </a:cubicBezTo>
                  <a:cubicBezTo>
                    <a:pt x="2695" y="9564"/>
                    <a:pt x="1017" y="7904"/>
                    <a:pt x="1017" y="5853"/>
                  </a:cubicBezTo>
                  <a:cubicBezTo>
                    <a:pt x="1017" y="3783"/>
                    <a:pt x="2695" y="2123"/>
                    <a:pt x="4747" y="2123"/>
                  </a:cubicBezTo>
                  <a:close/>
                  <a:moveTo>
                    <a:pt x="3159" y="0"/>
                  </a:moveTo>
                  <a:lnTo>
                    <a:pt x="3159" y="785"/>
                  </a:lnTo>
                  <a:lnTo>
                    <a:pt x="4354" y="785"/>
                  </a:lnTo>
                  <a:lnTo>
                    <a:pt x="4354" y="1338"/>
                  </a:lnTo>
                  <a:cubicBezTo>
                    <a:pt x="2249" y="1517"/>
                    <a:pt x="536" y="3158"/>
                    <a:pt x="268" y="5282"/>
                  </a:cubicBezTo>
                  <a:cubicBezTo>
                    <a:pt x="0" y="7387"/>
                    <a:pt x="1249" y="9403"/>
                    <a:pt x="3248" y="10099"/>
                  </a:cubicBezTo>
                  <a:cubicBezTo>
                    <a:pt x="3752" y="10278"/>
                    <a:pt x="4268" y="10363"/>
                    <a:pt x="4777" y="10363"/>
                  </a:cubicBezTo>
                  <a:cubicBezTo>
                    <a:pt x="6303" y="10363"/>
                    <a:pt x="7762" y="9591"/>
                    <a:pt x="8618" y="8226"/>
                  </a:cubicBezTo>
                  <a:cubicBezTo>
                    <a:pt x="9743" y="6424"/>
                    <a:pt x="9421" y="4086"/>
                    <a:pt x="7923" y="2605"/>
                  </a:cubicBezTo>
                  <a:lnTo>
                    <a:pt x="8315" y="2213"/>
                  </a:lnTo>
                  <a:cubicBezTo>
                    <a:pt x="8458" y="2052"/>
                    <a:pt x="8458" y="1802"/>
                    <a:pt x="8297" y="1642"/>
                  </a:cubicBezTo>
                  <a:cubicBezTo>
                    <a:pt x="8221" y="1566"/>
                    <a:pt x="8115" y="1525"/>
                    <a:pt x="8009" y="1525"/>
                  </a:cubicBezTo>
                  <a:cubicBezTo>
                    <a:pt x="7914" y="1525"/>
                    <a:pt x="7819" y="1557"/>
                    <a:pt x="7744" y="1624"/>
                  </a:cubicBezTo>
                  <a:lnTo>
                    <a:pt x="7280" y="2088"/>
                  </a:lnTo>
                  <a:cubicBezTo>
                    <a:pt x="6656" y="1677"/>
                    <a:pt x="5924" y="1410"/>
                    <a:pt x="5157" y="1356"/>
                  </a:cubicBezTo>
                  <a:lnTo>
                    <a:pt x="5157" y="785"/>
                  </a:lnTo>
                  <a:lnTo>
                    <a:pt x="6352" y="785"/>
                  </a:lnTo>
                  <a:lnTo>
                    <a:pt x="635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" name="Google Shape;814;p26">
            <a:extLst>
              <a:ext uri="{FF2B5EF4-FFF2-40B4-BE49-F238E27FC236}">
                <a16:creationId xmlns:a16="http://schemas.microsoft.com/office/drawing/2014/main" id="{0AA98DA0-4F6E-BE0C-D26C-6C05F27ACCCD}"/>
              </a:ext>
            </a:extLst>
          </p:cNvPr>
          <p:cNvSpPr/>
          <p:nvPr/>
        </p:nvSpPr>
        <p:spPr>
          <a:xfrm>
            <a:off x="10438954" y="3960340"/>
            <a:ext cx="628747" cy="648343"/>
          </a:xfrm>
          <a:custGeom>
            <a:avLst/>
            <a:gdLst/>
            <a:ahLst/>
            <a:cxnLst/>
            <a:rect l="l" t="t" r="r" b="b"/>
            <a:pathLst>
              <a:path w="9047" h="9047" extrusionOk="0">
                <a:moveTo>
                  <a:pt x="4514" y="2927"/>
                </a:moveTo>
                <a:cubicBezTo>
                  <a:pt x="5389" y="2927"/>
                  <a:pt x="6102" y="3640"/>
                  <a:pt x="6102" y="4515"/>
                </a:cubicBezTo>
                <a:cubicBezTo>
                  <a:pt x="6102" y="5407"/>
                  <a:pt x="5389" y="6120"/>
                  <a:pt x="4514" y="6120"/>
                </a:cubicBezTo>
                <a:cubicBezTo>
                  <a:pt x="3640" y="6120"/>
                  <a:pt x="2926" y="5407"/>
                  <a:pt x="2926" y="4515"/>
                </a:cubicBezTo>
                <a:cubicBezTo>
                  <a:pt x="2926" y="3640"/>
                  <a:pt x="3640" y="2927"/>
                  <a:pt x="4514" y="2927"/>
                </a:cubicBezTo>
                <a:close/>
                <a:moveTo>
                  <a:pt x="3979" y="0"/>
                </a:moveTo>
                <a:lnTo>
                  <a:pt x="3515" y="928"/>
                </a:lnTo>
                <a:cubicBezTo>
                  <a:pt x="3230" y="1017"/>
                  <a:pt x="2944" y="1124"/>
                  <a:pt x="2695" y="1285"/>
                </a:cubicBezTo>
                <a:lnTo>
                  <a:pt x="1695" y="946"/>
                </a:lnTo>
                <a:lnTo>
                  <a:pt x="946" y="1695"/>
                </a:lnTo>
                <a:lnTo>
                  <a:pt x="1267" y="2695"/>
                </a:lnTo>
                <a:cubicBezTo>
                  <a:pt x="1124" y="2962"/>
                  <a:pt x="999" y="3248"/>
                  <a:pt x="928" y="3533"/>
                </a:cubicBezTo>
                <a:lnTo>
                  <a:pt x="0" y="3997"/>
                </a:lnTo>
                <a:lnTo>
                  <a:pt x="0" y="5050"/>
                </a:lnTo>
                <a:lnTo>
                  <a:pt x="928" y="5514"/>
                </a:lnTo>
                <a:cubicBezTo>
                  <a:pt x="999" y="5817"/>
                  <a:pt x="1124" y="6085"/>
                  <a:pt x="1267" y="6352"/>
                </a:cubicBezTo>
                <a:lnTo>
                  <a:pt x="946" y="7352"/>
                </a:lnTo>
                <a:lnTo>
                  <a:pt x="1695" y="8101"/>
                </a:lnTo>
                <a:lnTo>
                  <a:pt x="2695" y="7780"/>
                </a:lnTo>
                <a:cubicBezTo>
                  <a:pt x="2962" y="7922"/>
                  <a:pt x="3248" y="8047"/>
                  <a:pt x="3533" y="8119"/>
                </a:cubicBezTo>
                <a:lnTo>
                  <a:pt x="3997" y="9047"/>
                </a:lnTo>
                <a:lnTo>
                  <a:pt x="5068" y="9047"/>
                </a:lnTo>
                <a:lnTo>
                  <a:pt x="5532" y="8119"/>
                </a:lnTo>
                <a:cubicBezTo>
                  <a:pt x="5817" y="8047"/>
                  <a:pt x="6102" y="7922"/>
                  <a:pt x="6352" y="7780"/>
                </a:cubicBezTo>
                <a:lnTo>
                  <a:pt x="7351" y="8101"/>
                </a:lnTo>
                <a:lnTo>
                  <a:pt x="8101" y="7352"/>
                </a:lnTo>
                <a:lnTo>
                  <a:pt x="7762" y="6352"/>
                </a:lnTo>
                <a:cubicBezTo>
                  <a:pt x="7922" y="6085"/>
                  <a:pt x="8029" y="5799"/>
                  <a:pt x="8119" y="5514"/>
                </a:cubicBezTo>
                <a:lnTo>
                  <a:pt x="9047" y="5050"/>
                </a:lnTo>
                <a:lnTo>
                  <a:pt x="9047" y="3979"/>
                </a:lnTo>
                <a:lnTo>
                  <a:pt x="8101" y="3515"/>
                </a:lnTo>
                <a:cubicBezTo>
                  <a:pt x="8029" y="3230"/>
                  <a:pt x="7905" y="2962"/>
                  <a:pt x="7762" y="2695"/>
                </a:cubicBezTo>
                <a:lnTo>
                  <a:pt x="8101" y="1695"/>
                </a:lnTo>
                <a:lnTo>
                  <a:pt x="7334" y="946"/>
                </a:lnTo>
                <a:lnTo>
                  <a:pt x="6334" y="1285"/>
                </a:lnTo>
                <a:cubicBezTo>
                  <a:pt x="6085" y="1124"/>
                  <a:pt x="5799" y="1017"/>
                  <a:pt x="5496" y="928"/>
                </a:cubicBezTo>
                <a:lnTo>
                  <a:pt x="505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" name="Google Shape;815;p26">
            <a:extLst>
              <a:ext uri="{FF2B5EF4-FFF2-40B4-BE49-F238E27FC236}">
                <a16:creationId xmlns:a16="http://schemas.microsoft.com/office/drawing/2014/main" id="{1541EE69-B534-1600-B6EC-B05778436EB8}"/>
              </a:ext>
            </a:extLst>
          </p:cNvPr>
          <p:cNvGrpSpPr/>
          <p:nvPr/>
        </p:nvGrpSpPr>
        <p:grpSpPr>
          <a:xfrm>
            <a:off x="9295328" y="3900229"/>
            <a:ext cx="602687" cy="751967"/>
            <a:chOff x="3086700" y="1180050"/>
            <a:chExt cx="216800" cy="262325"/>
          </a:xfrm>
        </p:grpSpPr>
        <p:sp>
          <p:nvSpPr>
            <p:cNvPr id="22" name="Google Shape;816;p26">
              <a:extLst>
                <a:ext uri="{FF2B5EF4-FFF2-40B4-BE49-F238E27FC236}">
                  <a16:creationId xmlns:a16="http://schemas.microsoft.com/office/drawing/2014/main" id="{01FA8A79-FA7F-AB69-2AA5-8DD8A14B6CDD}"/>
                </a:ext>
              </a:extLst>
            </p:cNvPr>
            <p:cNvSpPr/>
            <p:nvPr/>
          </p:nvSpPr>
          <p:spPr>
            <a:xfrm>
              <a:off x="3161625" y="1180050"/>
              <a:ext cx="141875" cy="141425"/>
            </a:xfrm>
            <a:custGeom>
              <a:avLst/>
              <a:gdLst/>
              <a:ahLst/>
              <a:cxnLst/>
              <a:rect l="l" t="t" r="r" b="b"/>
              <a:pathLst>
                <a:path w="5675" h="5657" extrusionOk="0">
                  <a:moveTo>
                    <a:pt x="2838" y="1839"/>
                  </a:moveTo>
                  <a:cubicBezTo>
                    <a:pt x="3391" y="1839"/>
                    <a:pt x="3837" y="2285"/>
                    <a:pt x="3837" y="2838"/>
                  </a:cubicBezTo>
                  <a:cubicBezTo>
                    <a:pt x="3837" y="3373"/>
                    <a:pt x="3391" y="3837"/>
                    <a:pt x="2838" y="3837"/>
                  </a:cubicBezTo>
                  <a:cubicBezTo>
                    <a:pt x="2285" y="3837"/>
                    <a:pt x="1839" y="3373"/>
                    <a:pt x="1839" y="2838"/>
                  </a:cubicBezTo>
                  <a:cubicBezTo>
                    <a:pt x="1839" y="2285"/>
                    <a:pt x="2302" y="1839"/>
                    <a:pt x="2838" y="1839"/>
                  </a:cubicBezTo>
                  <a:close/>
                  <a:moveTo>
                    <a:pt x="2499" y="1"/>
                  </a:moveTo>
                  <a:lnTo>
                    <a:pt x="2213" y="590"/>
                  </a:lnTo>
                  <a:cubicBezTo>
                    <a:pt x="2035" y="643"/>
                    <a:pt x="1856" y="697"/>
                    <a:pt x="1696" y="804"/>
                  </a:cubicBezTo>
                  <a:lnTo>
                    <a:pt x="1071" y="590"/>
                  </a:lnTo>
                  <a:lnTo>
                    <a:pt x="590" y="1054"/>
                  </a:lnTo>
                  <a:lnTo>
                    <a:pt x="804" y="1696"/>
                  </a:lnTo>
                  <a:cubicBezTo>
                    <a:pt x="714" y="1856"/>
                    <a:pt x="643" y="2035"/>
                    <a:pt x="590" y="2213"/>
                  </a:cubicBezTo>
                  <a:lnTo>
                    <a:pt x="1" y="2499"/>
                  </a:lnTo>
                  <a:lnTo>
                    <a:pt x="1" y="3159"/>
                  </a:lnTo>
                  <a:lnTo>
                    <a:pt x="590" y="3462"/>
                  </a:lnTo>
                  <a:cubicBezTo>
                    <a:pt x="643" y="3641"/>
                    <a:pt x="714" y="3819"/>
                    <a:pt x="804" y="3980"/>
                  </a:cubicBezTo>
                  <a:lnTo>
                    <a:pt x="590" y="4604"/>
                  </a:lnTo>
                  <a:lnTo>
                    <a:pt x="1053" y="5068"/>
                  </a:lnTo>
                  <a:lnTo>
                    <a:pt x="1678" y="4854"/>
                  </a:lnTo>
                  <a:cubicBezTo>
                    <a:pt x="1839" y="4961"/>
                    <a:pt x="2017" y="5015"/>
                    <a:pt x="2195" y="5068"/>
                  </a:cubicBezTo>
                  <a:lnTo>
                    <a:pt x="2499" y="5657"/>
                  </a:lnTo>
                  <a:lnTo>
                    <a:pt x="3159" y="5657"/>
                  </a:lnTo>
                  <a:lnTo>
                    <a:pt x="3462" y="5068"/>
                  </a:lnTo>
                  <a:cubicBezTo>
                    <a:pt x="3641" y="5015"/>
                    <a:pt x="3819" y="4961"/>
                    <a:pt x="3962" y="4854"/>
                  </a:cubicBezTo>
                  <a:lnTo>
                    <a:pt x="4586" y="5068"/>
                  </a:lnTo>
                  <a:lnTo>
                    <a:pt x="5068" y="4604"/>
                  </a:lnTo>
                  <a:lnTo>
                    <a:pt x="4854" y="3980"/>
                  </a:lnTo>
                  <a:cubicBezTo>
                    <a:pt x="4961" y="3819"/>
                    <a:pt x="5032" y="3623"/>
                    <a:pt x="5086" y="3462"/>
                  </a:cubicBezTo>
                  <a:lnTo>
                    <a:pt x="5675" y="3159"/>
                  </a:lnTo>
                  <a:lnTo>
                    <a:pt x="5675" y="2499"/>
                  </a:lnTo>
                  <a:lnTo>
                    <a:pt x="5086" y="2213"/>
                  </a:lnTo>
                  <a:cubicBezTo>
                    <a:pt x="5032" y="2035"/>
                    <a:pt x="4961" y="1856"/>
                    <a:pt x="4872" y="1696"/>
                  </a:cubicBezTo>
                  <a:lnTo>
                    <a:pt x="5086" y="1054"/>
                  </a:lnTo>
                  <a:lnTo>
                    <a:pt x="4604" y="590"/>
                  </a:lnTo>
                  <a:lnTo>
                    <a:pt x="3980" y="804"/>
                  </a:lnTo>
                  <a:cubicBezTo>
                    <a:pt x="3819" y="697"/>
                    <a:pt x="3658" y="643"/>
                    <a:pt x="3462" y="590"/>
                  </a:cubicBezTo>
                  <a:lnTo>
                    <a:pt x="317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817;p26">
              <a:extLst>
                <a:ext uri="{FF2B5EF4-FFF2-40B4-BE49-F238E27FC236}">
                  <a16:creationId xmlns:a16="http://schemas.microsoft.com/office/drawing/2014/main" id="{174B8FB6-05D3-D664-B724-817B8759339B}"/>
                </a:ext>
              </a:extLst>
            </p:cNvPr>
            <p:cNvSpPr/>
            <p:nvPr/>
          </p:nvSpPr>
          <p:spPr>
            <a:xfrm>
              <a:off x="3086700" y="1301400"/>
              <a:ext cx="141425" cy="140975"/>
            </a:xfrm>
            <a:custGeom>
              <a:avLst/>
              <a:gdLst/>
              <a:ahLst/>
              <a:cxnLst/>
              <a:rect l="l" t="t" r="r" b="b"/>
              <a:pathLst>
                <a:path w="5657" h="5639" extrusionOk="0">
                  <a:moveTo>
                    <a:pt x="2837" y="1838"/>
                  </a:moveTo>
                  <a:cubicBezTo>
                    <a:pt x="3390" y="1838"/>
                    <a:pt x="3836" y="2284"/>
                    <a:pt x="3836" y="2819"/>
                  </a:cubicBezTo>
                  <a:cubicBezTo>
                    <a:pt x="3836" y="3372"/>
                    <a:pt x="3390" y="3818"/>
                    <a:pt x="2837" y="3818"/>
                  </a:cubicBezTo>
                  <a:cubicBezTo>
                    <a:pt x="2266" y="3818"/>
                    <a:pt x="1838" y="3372"/>
                    <a:pt x="1838" y="2819"/>
                  </a:cubicBezTo>
                  <a:cubicBezTo>
                    <a:pt x="1838" y="2266"/>
                    <a:pt x="2284" y="1838"/>
                    <a:pt x="2837" y="1838"/>
                  </a:cubicBezTo>
                  <a:close/>
                  <a:moveTo>
                    <a:pt x="2498" y="0"/>
                  </a:moveTo>
                  <a:lnTo>
                    <a:pt x="2195" y="571"/>
                  </a:lnTo>
                  <a:cubicBezTo>
                    <a:pt x="2016" y="624"/>
                    <a:pt x="1838" y="696"/>
                    <a:pt x="1677" y="785"/>
                  </a:cubicBezTo>
                  <a:lnTo>
                    <a:pt x="1053" y="571"/>
                  </a:lnTo>
                  <a:lnTo>
                    <a:pt x="589" y="1035"/>
                  </a:lnTo>
                  <a:lnTo>
                    <a:pt x="785" y="1659"/>
                  </a:lnTo>
                  <a:cubicBezTo>
                    <a:pt x="696" y="1838"/>
                    <a:pt x="642" y="2016"/>
                    <a:pt x="571" y="2195"/>
                  </a:cubicBezTo>
                  <a:lnTo>
                    <a:pt x="0" y="2480"/>
                  </a:lnTo>
                  <a:lnTo>
                    <a:pt x="0" y="3140"/>
                  </a:lnTo>
                  <a:lnTo>
                    <a:pt x="571" y="3426"/>
                  </a:lnTo>
                  <a:cubicBezTo>
                    <a:pt x="642" y="3622"/>
                    <a:pt x="696" y="3800"/>
                    <a:pt x="785" y="3961"/>
                  </a:cubicBezTo>
                  <a:lnTo>
                    <a:pt x="589" y="4586"/>
                  </a:lnTo>
                  <a:lnTo>
                    <a:pt x="1053" y="5049"/>
                  </a:lnTo>
                  <a:lnTo>
                    <a:pt x="1677" y="4853"/>
                  </a:lnTo>
                  <a:cubicBezTo>
                    <a:pt x="1838" y="4942"/>
                    <a:pt x="2016" y="5014"/>
                    <a:pt x="2195" y="5049"/>
                  </a:cubicBezTo>
                  <a:lnTo>
                    <a:pt x="2498" y="5638"/>
                  </a:lnTo>
                  <a:lnTo>
                    <a:pt x="3158" y="5638"/>
                  </a:lnTo>
                  <a:lnTo>
                    <a:pt x="3462" y="5049"/>
                  </a:lnTo>
                  <a:cubicBezTo>
                    <a:pt x="3640" y="5014"/>
                    <a:pt x="3818" y="4942"/>
                    <a:pt x="3979" y="4853"/>
                  </a:cubicBezTo>
                  <a:lnTo>
                    <a:pt x="4604" y="5049"/>
                  </a:lnTo>
                  <a:lnTo>
                    <a:pt x="5067" y="4586"/>
                  </a:lnTo>
                  <a:lnTo>
                    <a:pt x="4853" y="3961"/>
                  </a:lnTo>
                  <a:cubicBezTo>
                    <a:pt x="4960" y="3800"/>
                    <a:pt x="5032" y="3640"/>
                    <a:pt x="5085" y="3444"/>
                  </a:cubicBezTo>
                  <a:lnTo>
                    <a:pt x="5656" y="3158"/>
                  </a:lnTo>
                  <a:lnTo>
                    <a:pt x="5656" y="2498"/>
                  </a:lnTo>
                  <a:lnTo>
                    <a:pt x="5085" y="2195"/>
                  </a:lnTo>
                  <a:cubicBezTo>
                    <a:pt x="5032" y="2016"/>
                    <a:pt x="4960" y="1838"/>
                    <a:pt x="4853" y="1677"/>
                  </a:cubicBezTo>
                  <a:lnTo>
                    <a:pt x="5085" y="1053"/>
                  </a:lnTo>
                  <a:lnTo>
                    <a:pt x="4604" y="571"/>
                  </a:lnTo>
                  <a:lnTo>
                    <a:pt x="3979" y="785"/>
                  </a:lnTo>
                  <a:cubicBezTo>
                    <a:pt x="3818" y="696"/>
                    <a:pt x="3622" y="624"/>
                    <a:pt x="3462" y="571"/>
                  </a:cubicBezTo>
                  <a:lnTo>
                    <a:pt x="315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" name="Google Shape;818;p26">
            <a:extLst>
              <a:ext uri="{FF2B5EF4-FFF2-40B4-BE49-F238E27FC236}">
                <a16:creationId xmlns:a16="http://schemas.microsoft.com/office/drawing/2014/main" id="{D0F4A63B-1134-FC8C-689F-54571E2F93B7}"/>
              </a:ext>
            </a:extLst>
          </p:cNvPr>
          <p:cNvGrpSpPr/>
          <p:nvPr/>
        </p:nvGrpSpPr>
        <p:grpSpPr>
          <a:xfrm>
            <a:off x="8121487" y="5206974"/>
            <a:ext cx="479952" cy="801846"/>
            <a:chOff x="3741075" y="1171575"/>
            <a:chExt cx="172650" cy="279725"/>
          </a:xfrm>
        </p:grpSpPr>
        <p:sp>
          <p:nvSpPr>
            <p:cNvPr id="25" name="Google Shape;819;p26">
              <a:extLst>
                <a:ext uri="{FF2B5EF4-FFF2-40B4-BE49-F238E27FC236}">
                  <a16:creationId xmlns:a16="http://schemas.microsoft.com/office/drawing/2014/main" id="{9891C0E0-130A-E226-16EC-B5DE15EEA9D4}"/>
                </a:ext>
              </a:extLst>
            </p:cNvPr>
            <p:cNvSpPr/>
            <p:nvPr/>
          </p:nvSpPr>
          <p:spPr>
            <a:xfrm>
              <a:off x="3784350" y="1364725"/>
              <a:ext cx="86100" cy="19650"/>
            </a:xfrm>
            <a:custGeom>
              <a:avLst/>
              <a:gdLst/>
              <a:ahLst/>
              <a:cxnLst/>
              <a:rect l="l" t="t" r="r" b="b"/>
              <a:pathLst>
                <a:path w="3444" h="786" extrusionOk="0">
                  <a:moveTo>
                    <a:pt x="393" y="1"/>
                  </a:moveTo>
                  <a:cubicBezTo>
                    <a:pt x="161" y="1"/>
                    <a:pt x="0" y="161"/>
                    <a:pt x="0" y="393"/>
                  </a:cubicBezTo>
                  <a:cubicBezTo>
                    <a:pt x="0" y="625"/>
                    <a:pt x="161" y="786"/>
                    <a:pt x="393" y="786"/>
                  </a:cubicBezTo>
                  <a:lnTo>
                    <a:pt x="3051" y="786"/>
                  </a:lnTo>
                  <a:cubicBezTo>
                    <a:pt x="3283" y="786"/>
                    <a:pt x="3444" y="625"/>
                    <a:pt x="3444" y="393"/>
                  </a:cubicBezTo>
                  <a:cubicBezTo>
                    <a:pt x="3444" y="161"/>
                    <a:pt x="3283" y="1"/>
                    <a:pt x="305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820;p26">
              <a:extLst>
                <a:ext uri="{FF2B5EF4-FFF2-40B4-BE49-F238E27FC236}">
                  <a16:creationId xmlns:a16="http://schemas.microsoft.com/office/drawing/2014/main" id="{64AFF3DB-5B25-48B3-224D-5BCD0D761489}"/>
                </a:ext>
              </a:extLst>
            </p:cNvPr>
            <p:cNvSpPr/>
            <p:nvPr/>
          </p:nvSpPr>
          <p:spPr>
            <a:xfrm>
              <a:off x="3784350" y="1397750"/>
              <a:ext cx="86100" cy="20075"/>
            </a:xfrm>
            <a:custGeom>
              <a:avLst/>
              <a:gdLst/>
              <a:ahLst/>
              <a:cxnLst/>
              <a:rect l="l" t="t" r="r" b="b"/>
              <a:pathLst>
                <a:path w="3444" h="803" extrusionOk="0">
                  <a:moveTo>
                    <a:pt x="393" y="0"/>
                  </a:moveTo>
                  <a:cubicBezTo>
                    <a:pt x="161" y="0"/>
                    <a:pt x="0" y="178"/>
                    <a:pt x="0" y="410"/>
                  </a:cubicBezTo>
                  <a:cubicBezTo>
                    <a:pt x="0" y="642"/>
                    <a:pt x="161" y="803"/>
                    <a:pt x="393" y="803"/>
                  </a:cubicBezTo>
                  <a:lnTo>
                    <a:pt x="3051" y="803"/>
                  </a:lnTo>
                  <a:cubicBezTo>
                    <a:pt x="3283" y="803"/>
                    <a:pt x="3444" y="642"/>
                    <a:pt x="3444" y="410"/>
                  </a:cubicBezTo>
                  <a:cubicBezTo>
                    <a:pt x="3444" y="178"/>
                    <a:pt x="3283" y="0"/>
                    <a:pt x="305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821;p26">
              <a:extLst>
                <a:ext uri="{FF2B5EF4-FFF2-40B4-BE49-F238E27FC236}">
                  <a16:creationId xmlns:a16="http://schemas.microsoft.com/office/drawing/2014/main" id="{BB497FD3-E5B1-8AFD-09DF-895AC17407EC}"/>
                </a:ext>
              </a:extLst>
            </p:cNvPr>
            <p:cNvSpPr/>
            <p:nvPr/>
          </p:nvSpPr>
          <p:spPr>
            <a:xfrm>
              <a:off x="3805750" y="1431200"/>
              <a:ext cx="43300" cy="20100"/>
            </a:xfrm>
            <a:custGeom>
              <a:avLst/>
              <a:gdLst/>
              <a:ahLst/>
              <a:cxnLst/>
              <a:rect l="l" t="t" r="r" b="b"/>
              <a:pathLst>
                <a:path w="1732" h="804" extrusionOk="0">
                  <a:moveTo>
                    <a:pt x="1" y="0"/>
                  </a:moveTo>
                  <a:cubicBezTo>
                    <a:pt x="36" y="446"/>
                    <a:pt x="411" y="803"/>
                    <a:pt x="857" y="803"/>
                  </a:cubicBezTo>
                  <a:cubicBezTo>
                    <a:pt x="1321" y="803"/>
                    <a:pt x="1696" y="446"/>
                    <a:pt x="173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822;p26">
              <a:extLst>
                <a:ext uri="{FF2B5EF4-FFF2-40B4-BE49-F238E27FC236}">
                  <a16:creationId xmlns:a16="http://schemas.microsoft.com/office/drawing/2014/main" id="{181B6913-ADDD-9B1D-0E34-56F6C7CC1E5D}"/>
                </a:ext>
              </a:extLst>
            </p:cNvPr>
            <p:cNvSpPr/>
            <p:nvPr/>
          </p:nvSpPr>
          <p:spPr>
            <a:xfrm>
              <a:off x="3741075" y="1171575"/>
              <a:ext cx="172650" cy="179800"/>
            </a:xfrm>
            <a:custGeom>
              <a:avLst/>
              <a:gdLst/>
              <a:ahLst/>
              <a:cxnLst/>
              <a:rect l="l" t="t" r="r" b="b"/>
              <a:pathLst>
                <a:path w="6906" h="7192" extrusionOk="0">
                  <a:moveTo>
                    <a:pt x="3462" y="786"/>
                  </a:moveTo>
                  <a:cubicBezTo>
                    <a:pt x="4907" y="804"/>
                    <a:pt x="6103" y="1963"/>
                    <a:pt x="6120" y="3427"/>
                  </a:cubicBezTo>
                  <a:lnTo>
                    <a:pt x="6120" y="3534"/>
                  </a:lnTo>
                  <a:lnTo>
                    <a:pt x="6103" y="3534"/>
                  </a:lnTo>
                  <a:cubicBezTo>
                    <a:pt x="6103" y="3855"/>
                    <a:pt x="6031" y="4176"/>
                    <a:pt x="5924" y="4461"/>
                  </a:cubicBezTo>
                  <a:cubicBezTo>
                    <a:pt x="5817" y="4729"/>
                    <a:pt x="5674" y="4979"/>
                    <a:pt x="5478" y="5193"/>
                  </a:cubicBezTo>
                  <a:cubicBezTo>
                    <a:pt x="5175" y="5568"/>
                    <a:pt x="4907" y="5960"/>
                    <a:pt x="4711" y="6388"/>
                  </a:cubicBezTo>
                  <a:lnTo>
                    <a:pt x="2213" y="6388"/>
                  </a:lnTo>
                  <a:cubicBezTo>
                    <a:pt x="1999" y="5960"/>
                    <a:pt x="1731" y="5568"/>
                    <a:pt x="1446" y="5193"/>
                  </a:cubicBezTo>
                  <a:cubicBezTo>
                    <a:pt x="1249" y="4979"/>
                    <a:pt x="1107" y="4729"/>
                    <a:pt x="1000" y="4461"/>
                  </a:cubicBezTo>
                  <a:cubicBezTo>
                    <a:pt x="875" y="4176"/>
                    <a:pt x="821" y="3855"/>
                    <a:pt x="803" y="3534"/>
                  </a:cubicBezTo>
                  <a:lnTo>
                    <a:pt x="803" y="3427"/>
                  </a:lnTo>
                  <a:cubicBezTo>
                    <a:pt x="839" y="1981"/>
                    <a:pt x="2017" y="804"/>
                    <a:pt x="3462" y="786"/>
                  </a:cubicBezTo>
                  <a:close/>
                  <a:moveTo>
                    <a:pt x="3444" y="1"/>
                  </a:moveTo>
                  <a:cubicBezTo>
                    <a:pt x="1570" y="19"/>
                    <a:pt x="36" y="1535"/>
                    <a:pt x="0" y="3427"/>
                  </a:cubicBezTo>
                  <a:lnTo>
                    <a:pt x="0" y="3551"/>
                  </a:lnTo>
                  <a:cubicBezTo>
                    <a:pt x="18" y="3962"/>
                    <a:pt x="90" y="4354"/>
                    <a:pt x="232" y="4747"/>
                  </a:cubicBezTo>
                  <a:cubicBezTo>
                    <a:pt x="393" y="5104"/>
                    <a:pt x="589" y="5443"/>
                    <a:pt x="839" y="5728"/>
                  </a:cubicBezTo>
                  <a:cubicBezTo>
                    <a:pt x="1160" y="6067"/>
                    <a:pt x="1499" y="6763"/>
                    <a:pt x="1642" y="7049"/>
                  </a:cubicBezTo>
                  <a:cubicBezTo>
                    <a:pt x="1695" y="7138"/>
                    <a:pt x="1785" y="7191"/>
                    <a:pt x="1892" y="7191"/>
                  </a:cubicBezTo>
                  <a:lnTo>
                    <a:pt x="5014" y="7191"/>
                  </a:lnTo>
                  <a:cubicBezTo>
                    <a:pt x="5121" y="7191"/>
                    <a:pt x="5228" y="7138"/>
                    <a:pt x="5264" y="7049"/>
                  </a:cubicBezTo>
                  <a:cubicBezTo>
                    <a:pt x="5407" y="6763"/>
                    <a:pt x="5746" y="6067"/>
                    <a:pt x="6085" y="5728"/>
                  </a:cubicBezTo>
                  <a:cubicBezTo>
                    <a:pt x="6317" y="5443"/>
                    <a:pt x="6549" y="5104"/>
                    <a:pt x="6673" y="4747"/>
                  </a:cubicBezTo>
                  <a:cubicBezTo>
                    <a:pt x="6816" y="4354"/>
                    <a:pt x="6905" y="3962"/>
                    <a:pt x="6905" y="3551"/>
                  </a:cubicBezTo>
                  <a:lnTo>
                    <a:pt x="6905" y="3427"/>
                  </a:lnTo>
                  <a:cubicBezTo>
                    <a:pt x="6870" y="1535"/>
                    <a:pt x="5353" y="19"/>
                    <a:pt x="344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" name="Google Shape;823;p26">
            <a:extLst>
              <a:ext uri="{FF2B5EF4-FFF2-40B4-BE49-F238E27FC236}">
                <a16:creationId xmlns:a16="http://schemas.microsoft.com/office/drawing/2014/main" id="{41A5F917-1005-62EA-2D5E-8E5076C1154A}"/>
              </a:ext>
            </a:extLst>
          </p:cNvPr>
          <p:cNvSpPr/>
          <p:nvPr/>
        </p:nvSpPr>
        <p:spPr>
          <a:xfrm>
            <a:off x="6627368" y="5166354"/>
            <a:ext cx="736678" cy="753187"/>
          </a:xfrm>
          <a:custGeom>
            <a:avLst/>
            <a:gdLst/>
            <a:ahLst/>
            <a:cxnLst/>
            <a:rect l="l" t="t" r="r" b="b"/>
            <a:pathLst>
              <a:path w="10600" h="10510" extrusionOk="0">
                <a:moveTo>
                  <a:pt x="3979" y="786"/>
                </a:moveTo>
                <a:cubicBezTo>
                  <a:pt x="5746" y="786"/>
                  <a:pt x="7173" y="2213"/>
                  <a:pt x="7173" y="3980"/>
                </a:cubicBezTo>
                <a:cubicBezTo>
                  <a:pt x="7173" y="5728"/>
                  <a:pt x="5746" y="7173"/>
                  <a:pt x="3979" y="7173"/>
                </a:cubicBezTo>
                <a:cubicBezTo>
                  <a:pt x="2231" y="7173"/>
                  <a:pt x="786" y="5728"/>
                  <a:pt x="786" y="3980"/>
                </a:cubicBezTo>
                <a:cubicBezTo>
                  <a:pt x="786" y="2213"/>
                  <a:pt x="2231" y="786"/>
                  <a:pt x="3979" y="786"/>
                </a:cubicBezTo>
                <a:close/>
                <a:moveTo>
                  <a:pt x="3997" y="1"/>
                </a:moveTo>
                <a:cubicBezTo>
                  <a:pt x="1803" y="1"/>
                  <a:pt x="1" y="1785"/>
                  <a:pt x="1" y="3980"/>
                </a:cubicBezTo>
                <a:cubicBezTo>
                  <a:pt x="1" y="6192"/>
                  <a:pt x="1803" y="7976"/>
                  <a:pt x="3997" y="7976"/>
                </a:cubicBezTo>
                <a:cubicBezTo>
                  <a:pt x="4907" y="7976"/>
                  <a:pt x="5746" y="7673"/>
                  <a:pt x="6424" y="7156"/>
                </a:cubicBezTo>
                <a:lnTo>
                  <a:pt x="7013" y="7744"/>
                </a:lnTo>
                <a:cubicBezTo>
                  <a:pt x="6959" y="8030"/>
                  <a:pt x="7031" y="8333"/>
                  <a:pt x="7263" y="8565"/>
                </a:cubicBezTo>
                <a:lnTo>
                  <a:pt x="8922" y="10224"/>
                </a:lnTo>
                <a:cubicBezTo>
                  <a:pt x="9100" y="10421"/>
                  <a:pt x="9350" y="10510"/>
                  <a:pt x="9582" y="10510"/>
                </a:cubicBezTo>
                <a:cubicBezTo>
                  <a:pt x="9832" y="10510"/>
                  <a:pt x="10082" y="10421"/>
                  <a:pt x="10260" y="10224"/>
                </a:cubicBezTo>
                <a:cubicBezTo>
                  <a:pt x="10599" y="9868"/>
                  <a:pt x="10599" y="9261"/>
                  <a:pt x="10242" y="8904"/>
                </a:cubicBezTo>
                <a:lnTo>
                  <a:pt x="8583" y="7245"/>
                </a:lnTo>
                <a:cubicBezTo>
                  <a:pt x="8395" y="7071"/>
                  <a:pt x="8160" y="6980"/>
                  <a:pt x="7916" y="6980"/>
                </a:cubicBezTo>
                <a:cubicBezTo>
                  <a:pt x="7859" y="6980"/>
                  <a:pt x="7802" y="6985"/>
                  <a:pt x="7744" y="6995"/>
                </a:cubicBezTo>
                <a:lnTo>
                  <a:pt x="7173" y="6406"/>
                </a:lnTo>
                <a:cubicBezTo>
                  <a:pt x="7691" y="5746"/>
                  <a:pt x="7994" y="4890"/>
                  <a:pt x="7994" y="3980"/>
                </a:cubicBezTo>
                <a:cubicBezTo>
                  <a:pt x="7994" y="1785"/>
                  <a:pt x="6192" y="1"/>
                  <a:pt x="3997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Google Shape;847;p26">
            <a:extLst>
              <a:ext uri="{FF2B5EF4-FFF2-40B4-BE49-F238E27FC236}">
                <a16:creationId xmlns:a16="http://schemas.microsoft.com/office/drawing/2014/main" id="{CED8C5DC-0E2E-05C4-894A-2492441C9991}"/>
              </a:ext>
            </a:extLst>
          </p:cNvPr>
          <p:cNvSpPr/>
          <p:nvPr/>
        </p:nvSpPr>
        <p:spPr>
          <a:xfrm>
            <a:off x="6581127" y="899836"/>
            <a:ext cx="740362" cy="763722"/>
          </a:xfrm>
          <a:custGeom>
            <a:avLst/>
            <a:gdLst/>
            <a:ahLst/>
            <a:cxnLst/>
            <a:rect l="l" t="t" r="r" b="b"/>
            <a:pathLst>
              <a:path w="10653" h="10657" extrusionOk="0">
                <a:moveTo>
                  <a:pt x="6254" y="823"/>
                </a:moveTo>
                <a:cubicBezTo>
                  <a:pt x="6352" y="823"/>
                  <a:pt x="6452" y="841"/>
                  <a:pt x="6549" y="879"/>
                </a:cubicBezTo>
                <a:cubicBezTo>
                  <a:pt x="6959" y="1040"/>
                  <a:pt x="7155" y="1504"/>
                  <a:pt x="6977" y="1914"/>
                </a:cubicBezTo>
                <a:cubicBezTo>
                  <a:pt x="6867" y="2217"/>
                  <a:pt x="6554" y="2414"/>
                  <a:pt x="6237" y="2414"/>
                </a:cubicBezTo>
                <a:cubicBezTo>
                  <a:pt x="6143" y="2414"/>
                  <a:pt x="6049" y="2397"/>
                  <a:pt x="5960" y="2360"/>
                </a:cubicBezTo>
                <a:cubicBezTo>
                  <a:pt x="5532" y="2200"/>
                  <a:pt x="5353" y="1736"/>
                  <a:pt x="5514" y="1325"/>
                </a:cubicBezTo>
                <a:cubicBezTo>
                  <a:pt x="5636" y="1012"/>
                  <a:pt x="5936" y="823"/>
                  <a:pt x="6254" y="823"/>
                </a:cubicBezTo>
                <a:close/>
                <a:moveTo>
                  <a:pt x="9047" y="3609"/>
                </a:moveTo>
                <a:cubicBezTo>
                  <a:pt x="9493" y="3609"/>
                  <a:pt x="9849" y="3966"/>
                  <a:pt x="9849" y="4394"/>
                </a:cubicBezTo>
                <a:cubicBezTo>
                  <a:pt x="9849" y="4840"/>
                  <a:pt x="9493" y="5197"/>
                  <a:pt x="9047" y="5197"/>
                </a:cubicBezTo>
                <a:cubicBezTo>
                  <a:pt x="8618" y="5197"/>
                  <a:pt x="8244" y="4840"/>
                  <a:pt x="8244" y="4394"/>
                </a:cubicBezTo>
                <a:cubicBezTo>
                  <a:pt x="8244" y="3966"/>
                  <a:pt x="8618" y="3609"/>
                  <a:pt x="9047" y="3609"/>
                </a:cubicBezTo>
                <a:close/>
                <a:moveTo>
                  <a:pt x="5585" y="4662"/>
                </a:moveTo>
                <a:cubicBezTo>
                  <a:pt x="5817" y="4662"/>
                  <a:pt x="5978" y="4840"/>
                  <a:pt x="5978" y="5072"/>
                </a:cubicBezTo>
                <a:cubicBezTo>
                  <a:pt x="5978" y="5304"/>
                  <a:pt x="5817" y="5465"/>
                  <a:pt x="5585" y="5465"/>
                </a:cubicBezTo>
                <a:cubicBezTo>
                  <a:pt x="5371" y="5465"/>
                  <a:pt x="5193" y="5304"/>
                  <a:pt x="5193" y="5072"/>
                </a:cubicBezTo>
                <a:cubicBezTo>
                  <a:pt x="5193" y="4840"/>
                  <a:pt x="5371" y="4662"/>
                  <a:pt x="5585" y="4662"/>
                </a:cubicBezTo>
                <a:close/>
                <a:moveTo>
                  <a:pt x="6272" y="0"/>
                </a:moveTo>
                <a:cubicBezTo>
                  <a:pt x="5644" y="0"/>
                  <a:pt x="5041" y="377"/>
                  <a:pt x="4782" y="1004"/>
                </a:cubicBezTo>
                <a:cubicBezTo>
                  <a:pt x="4443" y="1807"/>
                  <a:pt x="4853" y="2735"/>
                  <a:pt x="5656" y="3074"/>
                </a:cubicBezTo>
                <a:cubicBezTo>
                  <a:pt x="5817" y="3145"/>
                  <a:pt x="5978" y="3163"/>
                  <a:pt x="6138" y="3181"/>
                </a:cubicBezTo>
                <a:lnTo>
                  <a:pt x="4943" y="4376"/>
                </a:lnTo>
                <a:lnTo>
                  <a:pt x="4639" y="5036"/>
                </a:lnTo>
                <a:lnTo>
                  <a:pt x="803" y="7195"/>
                </a:lnTo>
                <a:lnTo>
                  <a:pt x="0" y="8534"/>
                </a:lnTo>
                <a:lnTo>
                  <a:pt x="3854" y="6803"/>
                </a:lnTo>
                <a:lnTo>
                  <a:pt x="2124" y="10657"/>
                </a:lnTo>
                <a:lnTo>
                  <a:pt x="2124" y="10657"/>
                </a:lnTo>
                <a:lnTo>
                  <a:pt x="3462" y="9854"/>
                </a:lnTo>
                <a:lnTo>
                  <a:pt x="5603" y="6036"/>
                </a:lnTo>
                <a:lnTo>
                  <a:pt x="6245" y="5732"/>
                </a:lnTo>
                <a:lnTo>
                  <a:pt x="7459" y="4537"/>
                </a:lnTo>
                <a:cubicBezTo>
                  <a:pt x="7512" y="5376"/>
                  <a:pt x="8208" y="6000"/>
                  <a:pt x="9047" y="6000"/>
                </a:cubicBezTo>
                <a:cubicBezTo>
                  <a:pt x="9939" y="6000"/>
                  <a:pt x="10652" y="5286"/>
                  <a:pt x="10652" y="4394"/>
                </a:cubicBezTo>
                <a:cubicBezTo>
                  <a:pt x="10652" y="3520"/>
                  <a:pt x="9939" y="2806"/>
                  <a:pt x="9047" y="2806"/>
                </a:cubicBezTo>
                <a:cubicBezTo>
                  <a:pt x="8708" y="2806"/>
                  <a:pt x="8386" y="2913"/>
                  <a:pt x="8119" y="3109"/>
                </a:cubicBezTo>
                <a:lnTo>
                  <a:pt x="6834" y="3823"/>
                </a:lnTo>
                <a:lnTo>
                  <a:pt x="7548" y="2539"/>
                </a:lnTo>
                <a:cubicBezTo>
                  <a:pt x="7619" y="2431"/>
                  <a:pt x="7690" y="2307"/>
                  <a:pt x="7726" y="2200"/>
                </a:cubicBezTo>
                <a:cubicBezTo>
                  <a:pt x="8065" y="1379"/>
                  <a:pt x="7673" y="451"/>
                  <a:pt x="6852" y="112"/>
                </a:cubicBezTo>
                <a:cubicBezTo>
                  <a:pt x="6662" y="36"/>
                  <a:pt x="6466" y="0"/>
                  <a:pt x="6272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1" name="Google Shape;848;p26">
            <a:extLst>
              <a:ext uri="{FF2B5EF4-FFF2-40B4-BE49-F238E27FC236}">
                <a16:creationId xmlns:a16="http://schemas.microsoft.com/office/drawing/2014/main" id="{D8CF38B1-42E8-D95B-09E4-885E7E1CDBEE}"/>
              </a:ext>
            </a:extLst>
          </p:cNvPr>
          <p:cNvGrpSpPr/>
          <p:nvPr/>
        </p:nvGrpSpPr>
        <p:grpSpPr>
          <a:xfrm>
            <a:off x="6594477" y="2348826"/>
            <a:ext cx="703180" cy="725093"/>
            <a:chOff x="5684575" y="4038000"/>
            <a:chExt cx="252950" cy="252950"/>
          </a:xfrm>
        </p:grpSpPr>
        <p:sp>
          <p:nvSpPr>
            <p:cNvPr id="32" name="Google Shape;849;p26">
              <a:extLst>
                <a:ext uri="{FF2B5EF4-FFF2-40B4-BE49-F238E27FC236}">
                  <a16:creationId xmlns:a16="http://schemas.microsoft.com/office/drawing/2014/main" id="{5B7BAF40-6649-3321-A622-0825E750BE39}"/>
                </a:ext>
              </a:extLst>
            </p:cNvPr>
            <p:cNvSpPr/>
            <p:nvPr/>
          </p:nvSpPr>
          <p:spPr>
            <a:xfrm>
              <a:off x="5684575" y="4038000"/>
              <a:ext cx="252950" cy="252950"/>
            </a:xfrm>
            <a:custGeom>
              <a:avLst/>
              <a:gdLst/>
              <a:ahLst/>
              <a:cxnLst/>
              <a:rect l="l" t="t" r="r" b="b"/>
              <a:pathLst>
                <a:path w="10118" h="10118" extrusionOk="0">
                  <a:moveTo>
                    <a:pt x="5068" y="803"/>
                  </a:moveTo>
                  <a:cubicBezTo>
                    <a:pt x="7405" y="803"/>
                    <a:pt x="9332" y="2730"/>
                    <a:pt x="9332" y="5068"/>
                  </a:cubicBezTo>
                  <a:cubicBezTo>
                    <a:pt x="9332" y="7405"/>
                    <a:pt x="7405" y="9314"/>
                    <a:pt x="5068" y="9314"/>
                  </a:cubicBezTo>
                  <a:cubicBezTo>
                    <a:pt x="2731" y="9314"/>
                    <a:pt x="804" y="7405"/>
                    <a:pt x="804" y="5068"/>
                  </a:cubicBezTo>
                  <a:cubicBezTo>
                    <a:pt x="804" y="2730"/>
                    <a:pt x="2731" y="803"/>
                    <a:pt x="5068" y="803"/>
                  </a:cubicBezTo>
                  <a:close/>
                  <a:moveTo>
                    <a:pt x="5068" y="1"/>
                  </a:moveTo>
                  <a:cubicBezTo>
                    <a:pt x="2267" y="1"/>
                    <a:pt x="1" y="2267"/>
                    <a:pt x="1" y="5068"/>
                  </a:cubicBezTo>
                  <a:cubicBezTo>
                    <a:pt x="1" y="7851"/>
                    <a:pt x="2267" y="10117"/>
                    <a:pt x="5068" y="10117"/>
                  </a:cubicBezTo>
                  <a:cubicBezTo>
                    <a:pt x="7851" y="10117"/>
                    <a:pt x="10118" y="7851"/>
                    <a:pt x="10118" y="5068"/>
                  </a:cubicBezTo>
                  <a:cubicBezTo>
                    <a:pt x="10118" y="2267"/>
                    <a:pt x="7851" y="1"/>
                    <a:pt x="506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850;p26">
              <a:extLst>
                <a:ext uri="{FF2B5EF4-FFF2-40B4-BE49-F238E27FC236}">
                  <a16:creationId xmlns:a16="http://schemas.microsoft.com/office/drawing/2014/main" id="{F06E9879-52C7-A14D-FEA9-EA5A58117B64}"/>
                </a:ext>
              </a:extLst>
            </p:cNvPr>
            <p:cNvSpPr/>
            <p:nvPr/>
          </p:nvSpPr>
          <p:spPr>
            <a:xfrm>
              <a:off x="5804575" y="4097775"/>
              <a:ext cx="58000" cy="118225"/>
            </a:xfrm>
            <a:custGeom>
              <a:avLst/>
              <a:gdLst/>
              <a:ahLst/>
              <a:cxnLst/>
              <a:rect l="l" t="t" r="r" b="b"/>
              <a:pathLst>
                <a:path w="2320" h="4729" extrusionOk="0">
                  <a:moveTo>
                    <a:pt x="0" y="0"/>
                  </a:moveTo>
                  <a:lnTo>
                    <a:pt x="0" y="2677"/>
                  </a:lnTo>
                  <a:cubicBezTo>
                    <a:pt x="0" y="2748"/>
                    <a:pt x="36" y="2820"/>
                    <a:pt x="90" y="2855"/>
                  </a:cubicBezTo>
                  <a:lnTo>
                    <a:pt x="1963" y="4729"/>
                  </a:lnTo>
                  <a:lnTo>
                    <a:pt x="2320" y="4372"/>
                  </a:lnTo>
                  <a:lnTo>
                    <a:pt x="536" y="2570"/>
                  </a:lnTo>
                  <a:lnTo>
                    <a:pt x="53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851;p26">
              <a:extLst>
                <a:ext uri="{FF2B5EF4-FFF2-40B4-BE49-F238E27FC236}">
                  <a16:creationId xmlns:a16="http://schemas.microsoft.com/office/drawing/2014/main" id="{E5B92D91-D266-64C1-D300-E759E167087F}"/>
                </a:ext>
              </a:extLst>
            </p:cNvPr>
            <p:cNvSpPr/>
            <p:nvPr/>
          </p:nvSpPr>
          <p:spPr>
            <a:xfrm>
              <a:off x="5804575" y="4071450"/>
              <a:ext cx="13400" cy="13400"/>
            </a:xfrm>
            <a:custGeom>
              <a:avLst/>
              <a:gdLst/>
              <a:ahLst/>
              <a:cxnLst/>
              <a:rect l="l" t="t" r="r" b="b"/>
              <a:pathLst>
                <a:path w="536" h="536" extrusionOk="0">
                  <a:moveTo>
                    <a:pt x="268" y="1"/>
                  </a:moveTo>
                  <a:cubicBezTo>
                    <a:pt x="125" y="1"/>
                    <a:pt x="0" y="126"/>
                    <a:pt x="0" y="268"/>
                  </a:cubicBezTo>
                  <a:cubicBezTo>
                    <a:pt x="0" y="411"/>
                    <a:pt x="125" y="536"/>
                    <a:pt x="268" y="536"/>
                  </a:cubicBezTo>
                  <a:cubicBezTo>
                    <a:pt x="411" y="536"/>
                    <a:pt x="536" y="411"/>
                    <a:pt x="536" y="268"/>
                  </a:cubicBezTo>
                  <a:cubicBezTo>
                    <a:pt x="536" y="126"/>
                    <a:pt x="411" y="1"/>
                    <a:pt x="26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852;p26">
              <a:extLst>
                <a:ext uri="{FF2B5EF4-FFF2-40B4-BE49-F238E27FC236}">
                  <a16:creationId xmlns:a16="http://schemas.microsoft.com/office/drawing/2014/main" id="{32D064A0-024F-6564-EDED-5842B7EB79D1}"/>
                </a:ext>
              </a:extLst>
            </p:cNvPr>
            <p:cNvSpPr/>
            <p:nvPr/>
          </p:nvSpPr>
          <p:spPr>
            <a:xfrm>
              <a:off x="5804575" y="4244525"/>
              <a:ext cx="13400" cy="12975"/>
            </a:xfrm>
            <a:custGeom>
              <a:avLst/>
              <a:gdLst/>
              <a:ahLst/>
              <a:cxnLst/>
              <a:rect l="l" t="t" r="r" b="b"/>
              <a:pathLst>
                <a:path w="536" h="519" extrusionOk="0">
                  <a:moveTo>
                    <a:pt x="268" y="1"/>
                  </a:moveTo>
                  <a:cubicBezTo>
                    <a:pt x="125" y="1"/>
                    <a:pt x="0" y="126"/>
                    <a:pt x="0" y="268"/>
                  </a:cubicBezTo>
                  <a:cubicBezTo>
                    <a:pt x="0" y="411"/>
                    <a:pt x="125" y="518"/>
                    <a:pt x="268" y="518"/>
                  </a:cubicBezTo>
                  <a:cubicBezTo>
                    <a:pt x="411" y="518"/>
                    <a:pt x="536" y="411"/>
                    <a:pt x="536" y="268"/>
                  </a:cubicBezTo>
                  <a:cubicBezTo>
                    <a:pt x="536" y="126"/>
                    <a:pt x="411" y="1"/>
                    <a:pt x="26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853;p26">
              <a:extLst>
                <a:ext uri="{FF2B5EF4-FFF2-40B4-BE49-F238E27FC236}">
                  <a16:creationId xmlns:a16="http://schemas.microsoft.com/office/drawing/2014/main" id="{9952FD65-A568-B2BB-4BC8-CAC733BD6EB5}"/>
                </a:ext>
              </a:extLst>
            </p:cNvPr>
            <p:cNvSpPr/>
            <p:nvPr/>
          </p:nvSpPr>
          <p:spPr>
            <a:xfrm>
              <a:off x="5718025" y="4158000"/>
              <a:ext cx="13425" cy="13400"/>
            </a:xfrm>
            <a:custGeom>
              <a:avLst/>
              <a:gdLst/>
              <a:ahLst/>
              <a:cxnLst/>
              <a:rect l="l" t="t" r="r" b="b"/>
              <a:pathLst>
                <a:path w="537" h="536" extrusionOk="0">
                  <a:moveTo>
                    <a:pt x="269" y="0"/>
                  </a:moveTo>
                  <a:cubicBezTo>
                    <a:pt x="126" y="0"/>
                    <a:pt x="1" y="125"/>
                    <a:pt x="1" y="268"/>
                  </a:cubicBezTo>
                  <a:cubicBezTo>
                    <a:pt x="1" y="411"/>
                    <a:pt x="126" y="535"/>
                    <a:pt x="269" y="535"/>
                  </a:cubicBezTo>
                  <a:cubicBezTo>
                    <a:pt x="411" y="535"/>
                    <a:pt x="536" y="411"/>
                    <a:pt x="536" y="268"/>
                  </a:cubicBezTo>
                  <a:cubicBezTo>
                    <a:pt x="536" y="125"/>
                    <a:pt x="411" y="0"/>
                    <a:pt x="2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854;p26">
              <a:extLst>
                <a:ext uri="{FF2B5EF4-FFF2-40B4-BE49-F238E27FC236}">
                  <a16:creationId xmlns:a16="http://schemas.microsoft.com/office/drawing/2014/main" id="{274A7577-DBC8-5CEA-20F7-DC1F03C2C799}"/>
                </a:ext>
              </a:extLst>
            </p:cNvPr>
            <p:cNvSpPr/>
            <p:nvPr/>
          </p:nvSpPr>
          <p:spPr>
            <a:xfrm>
              <a:off x="5891100" y="4158000"/>
              <a:ext cx="13425" cy="13400"/>
            </a:xfrm>
            <a:custGeom>
              <a:avLst/>
              <a:gdLst/>
              <a:ahLst/>
              <a:cxnLst/>
              <a:rect l="l" t="t" r="r" b="b"/>
              <a:pathLst>
                <a:path w="537" h="536" extrusionOk="0">
                  <a:moveTo>
                    <a:pt x="269" y="0"/>
                  </a:moveTo>
                  <a:cubicBezTo>
                    <a:pt x="126" y="0"/>
                    <a:pt x="1" y="125"/>
                    <a:pt x="1" y="268"/>
                  </a:cubicBezTo>
                  <a:cubicBezTo>
                    <a:pt x="1" y="411"/>
                    <a:pt x="126" y="535"/>
                    <a:pt x="269" y="535"/>
                  </a:cubicBezTo>
                  <a:cubicBezTo>
                    <a:pt x="411" y="535"/>
                    <a:pt x="536" y="411"/>
                    <a:pt x="536" y="268"/>
                  </a:cubicBezTo>
                  <a:cubicBezTo>
                    <a:pt x="536" y="125"/>
                    <a:pt x="411" y="0"/>
                    <a:pt x="2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" name="Google Shape;855;p26">
            <a:extLst>
              <a:ext uri="{FF2B5EF4-FFF2-40B4-BE49-F238E27FC236}">
                <a16:creationId xmlns:a16="http://schemas.microsoft.com/office/drawing/2014/main" id="{3A603B0B-A347-8EE2-A585-846843AEDA5B}"/>
              </a:ext>
            </a:extLst>
          </p:cNvPr>
          <p:cNvGrpSpPr/>
          <p:nvPr/>
        </p:nvGrpSpPr>
        <p:grpSpPr>
          <a:xfrm>
            <a:off x="6686249" y="3690856"/>
            <a:ext cx="519636" cy="840115"/>
            <a:chOff x="1982675" y="3599525"/>
            <a:chExt cx="186925" cy="293075"/>
          </a:xfrm>
        </p:grpSpPr>
        <p:sp>
          <p:nvSpPr>
            <p:cNvPr id="39" name="Google Shape;856;p26">
              <a:extLst>
                <a:ext uri="{FF2B5EF4-FFF2-40B4-BE49-F238E27FC236}">
                  <a16:creationId xmlns:a16="http://schemas.microsoft.com/office/drawing/2014/main" id="{C844124C-8701-E069-9DAC-846A56F687D4}"/>
                </a:ext>
              </a:extLst>
            </p:cNvPr>
            <p:cNvSpPr/>
            <p:nvPr/>
          </p:nvSpPr>
          <p:spPr>
            <a:xfrm>
              <a:off x="2029075" y="3639675"/>
              <a:ext cx="40175" cy="39725"/>
            </a:xfrm>
            <a:custGeom>
              <a:avLst/>
              <a:gdLst/>
              <a:ahLst/>
              <a:cxnLst/>
              <a:rect l="l" t="t" r="r" b="b"/>
              <a:pathLst>
                <a:path w="1607" h="1589" extrusionOk="0">
                  <a:moveTo>
                    <a:pt x="803" y="0"/>
                  </a:moveTo>
                  <a:cubicBezTo>
                    <a:pt x="357" y="0"/>
                    <a:pt x="0" y="357"/>
                    <a:pt x="0" y="803"/>
                  </a:cubicBezTo>
                  <a:cubicBezTo>
                    <a:pt x="0" y="1231"/>
                    <a:pt x="357" y="1588"/>
                    <a:pt x="803" y="1588"/>
                  </a:cubicBezTo>
                  <a:cubicBezTo>
                    <a:pt x="1249" y="1588"/>
                    <a:pt x="1606" y="1231"/>
                    <a:pt x="1606" y="803"/>
                  </a:cubicBezTo>
                  <a:cubicBezTo>
                    <a:pt x="1606" y="357"/>
                    <a:pt x="1249" y="0"/>
                    <a:pt x="80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857;p26">
              <a:extLst>
                <a:ext uri="{FF2B5EF4-FFF2-40B4-BE49-F238E27FC236}">
                  <a16:creationId xmlns:a16="http://schemas.microsoft.com/office/drawing/2014/main" id="{666CAB23-2505-224E-4CEB-13C0E3D65120}"/>
                </a:ext>
              </a:extLst>
            </p:cNvPr>
            <p:cNvSpPr/>
            <p:nvPr/>
          </p:nvSpPr>
          <p:spPr>
            <a:xfrm>
              <a:off x="2029075" y="3599525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411" y="0"/>
                  </a:moveTo>
                  <a:cubicBezTo>
                    <a:pt x="197" y="0"/>
                    <a:pt x="0" y="196"/>
                    <a:pt x="0" y="411"/>
                  </a:cubicBezTo>
                  <a:cubicBezTo>
                    <a:pt x="0" y="625"/>
                    <a:pt x="197" y="803"/>
                    <a:pt x="411" y="803"/>
                  </a:cubicBezTo>
                  <a:cubicBezTo>
                    <a:pt x="625" y="803"/>
                    <a:pt x="803" y="625"/>
                    <a:pt x="803" y="411"/>
                  </a:cubicBezTo>
                  <a:cubicBezTo>
                    <a:pt x="803" y="196"/>
                    <a:pt x="625" y="0"/>
                    <a:pt x="41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858;p26">
              <a:extLst>
                <a:ext uri="{FF2B5EF4-FFF2-40B4-BE49-F238E27FC236}">
                  <a16:creationId xmlns:a16="http://schemas.microsoft.com/office/drawing/2014/main" id="{6339EE48-3B9E-1593-4287-495449046EC9}"/>
                </a:ext>
              </a:extLst>
            </p:cNvPr>
            <p:cNvSpPr/>
            <p:nvPr/>
          </p:nvSpPr>
          <p:spPr>
            <a:xfrm>
              <a:off x="2085725" y="3659725"/>
              <a:ext cx="20100" cy="19675"/>
            </a:xfrm>
            <a:custGeom>
              <a:avLst/>
              <a:gdLst/>
              <a:ahLst/>
              <a:cxnLst/>
              <a:rect l="l" t="t" r="r" b="b"/>
              <a:pathLst>
                <a:path w="804" h="787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25"/>
                    <a:pt x="179" y="786"/>
                    <a:pt x="393" y="786"/>
                  </a:cubicBezTo>
                  <a:cubicBezTo>
                    <a:pt x="625" y="786"/>
                    <a:pt x="803" y="625"/>
                    <a:pt x="803" y="394"/>
                  </a:cubicBezTo>
                  <a:cubicBezTo>
                    <a:pt x="803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859;p26">
              <a:extLst>
                <a:ext uri="{FF2B5EF4-FFF2-40B4-BE49-F238E27FC236}">
                  <a16:creationId xmlns:a16="http://schemas.microsoft.com/office/drawing/2014/main" id="{AA372E83-176A-28B6-841F-0E51E8DECE87}"/>
                </a:ext>
              </a:extLst>
            </p:cNvPr>
            <p:cNvSpPr/>
            <p:nvPr/>
          </p:nvSpPr>
          <p:spPr>
            <a:xfrm>
              <a:off x="2088850" y="3612900"/>
              <a:ext cx="26775" cy="26800"/>
            </a:xfrm>
            <a:custGeom>
              <a:avLst/>
              <a:gdLst/>
              <a:ahLst/>
              <a:cxnLst/>
              <a:rect l="l" t="t" r="r" b="b"/>
              <a:pathLst>
                <a:path w="1071" h="1072" extrusionOk="0">
                  <a:moveTo>
                    <a:pt x="535" y="0"/>
                  </a:moveTo>
                  <a:cubicBezTo>
                    <a:pt x="250" y="0"/>
                    <a:pt x="0" y="250"/>
                    <a:pt x="0" y="536"/>
                  </a:cubicBezTo>
                  <a:cubicBezTo>
                    <a:pt x="0" y="839"/>
                    <a:pt x="250" y="1071"/>
                    <a:pt x="535" y="1071"/>
                  </a:cubicBezTo>
                  <a:cubicBezTo>
                    <a:pt x="839" y="1071"/>
                    <a:pt x="1071" y="839"/>
                    <a:pt x="1071" y="536"/>
                  </a:cubicBezTo>
                  <a:cubicBezTo>
                    <a:pt x="1071" y="250"/>
                    <a:pt x="839" y="0"/>
                    <a:pt x="53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860;p26">
              <a:extLst>
                <a:ext uri="{FF2B5EF4-FFF2-40B4-BE49-F238E27FC236}">
                  <a16:creationId xmlns:a16="http://schemas.microsoft.com/office/drawing/2014/main" id="{33E702DF-53A9-FFB2-EFC9-136D9B99585E}"/>
                </a:ext>
              </a:extLst>
            </p:cNvPr>
            <p:cNvSpPr/>
            <p:nvPr/>
          </p:nvSpPr>
          <p:spPr>
            <a:xfrm>
              <a:off x="1982675" y="3689625"/>
              <a:ext cx="186925" cy="202975"/>
            </a:xfrm>
            <a:custGeom>
              <a:avLst/>
              <a:gdLst/>
              <a:ahLst/>
              <a:cxnLst/>
              <a:rect l="l" t="t" r="r" b="b"/>
              <a:pathLst>
                <a:path w="7477" h="8119" extrusionOk="0">
                  <a:moveTo>
                    <a:pt x="6549" y="536"/>
                  </a:moveTo>
                  <a:cubicBezTo>
                    <a:pt x="6460" y="696"/>
                    <a:pt x="6388" y="928"/>
                    <a:pt x="6388" y="1196"/>
                  </a:cubicBezTo>
                  <a:lnTo>
                    <a:pt x="6388" y="1446"/>
                  </a:lnTo>
                  <a:cubicBezTo>
                    <a:pt x="5978" y="1285"/>
                    <a:pt x="5318" y="1053"/>
                    <a:pt x="4658" y="1053"/>
                  </a:cubicBezTo>
                  <a:cubicBezTo>
                    <a:pt x="3944" y="1053"/>
                    <a:pt x="3498" y="1178"/>
                    <a:pt x="3052" y="1303"/>
                  </a:cubicBezTo>
                  <a:cubicBezTo>
                    <a:pt x="2552" y="1428"/>
                    <a:pt x="2035" y="1571"/>
                    <a:pt x="1071" y="1588"/>
                  </a:cubicBezTo>
                  <a:lnTo>
                    <a:pt x="1071" y="1196"/>
                  </a:lnTo>
                  <a:cubicBezTo>
                    <a:pt x="1071" y="928"/>
                    <a:pt x="982" y="696"/>
                    <a:pt x="893" y="536"/>
                  </a:cubicBezTo>
                  <a:close/>
                  <a:moveTo>
                    <a:pt x="5585" y="2249"/>
                  </a:moveTo>
                  <a:lnTo>
                    <a:pt x="5585" y="2784"/>
                  </a:lnTo>
                  <a:lnTo>
                    <a:pt x="3997" y="2784"/>
                  </a:lnTo>
                  <a:lnTo>
                    <a:pt x="3997" y="2249"/>
                  </a:lnTo>
                  <a:close/>
                  <a:moveTo>
                    <a:pt x="5585" y="3319"/>
                  </a:moveTo>
                  <a:lnTo>
                    <a:pt x="5585" y="3854"/>
                  </a:lnTo>
                  <a:lnTo>
                    <a:pt x="3997" y="3854"/>
                  </a:lnTo>
                  <a:lnTo>
                    <a:pt x="3997" y="3319"/>
                  </a:lnTo>
                  <a:close/>
                  <a:moveTo>
                    <a:pt x="5585" y="4390"/>
                  </a:moveTo>
                  <a:lnTo>
                    <a:pt x="5585" y="4925"/>
                  </a:lnTo>
                  <a:lnTo>
                    <a:pt x="3997" y="4925"/>
                  </a:lnTo>
                  <a:lnTo>
                    <a:pt x="3997" y="4390"/>
                  </a:lnTo>
                  <a:close/>
                  <a:moveTo>
                    <a:pt x="5585" y="5442"/>
                  </a:moveTo>
                  <a:lnTo>
                    <a:pt x="5585" y="5978"/>
                  </a:lnTo>
                  <a:lnTo>
                    <a:pt x="3997" y="5978"/>
                  </a:lnTo>
                  <a:lnTo>
                    <a:pt x="3997" y="5442"/>
                  </a:lnTo>
                  <a:close/>
                  <a:moveTo>
                    <a:pt x="5585" y="6513"/>
                  </a:moveTo>
                  <a:lnTo>
                    <a:pt x="5585" y="7048"/>
                  </a:lnTo>
                  <a:lnTo>
                    <a:pt x="3997" y="7048"/>
                  </a:lnTo>
                  <a:lnTo>
                    <a:pt x="3997" y="6513"/>
                  </a:lnTo>
                  <a:close/>
                  <a:moveTo>
                    <a:pt x="268" y="0"/>
                  </a:moveTo>
                  <a:cubicBezTo>
                    <a:pt x="143" y="0"/>
                    <a:pt x="36" y="72"/>
                    <a:pt x="18" y="197"/>
                  </a:cubicBezTo>
                  <a:cubicBezTo>
                    <a:pt x="1" y="322"/>
                    <a:pt x="36" y="429"/>
                    <a:pt x="143" y="500"/>
                  </a:cubicBezTo>
                  <a:cubicBezTo>
                    <a:pt x="143" y="500"/>
                    <a:pt x="554" y="714"/>
                    <a:pt x="554" y="1196"/>
                  </a:cubicBezTo>
                  <a:lnTo>
                    <a:pt x="554" y="7316"/>
                  </a:lnTo>
                  <a:cubicBezTo>
                    <a:pt x="554" y="7762"/>
                    <a:pt x="911" y="8119"/>
                    <a:pt x="1339" y="8119"/>
                  </a:cubicBezTo>
                  <a:lnTo>
                    <a:pt x="6138" y="8119"/>
                  </a:lnTo>
                  <a:cubicBezTo>
                    <a:pt x="6567" y="8119"/>
                    <a:pt x="6924" y="7762"/>
                    <a:pt x="6924" y="7316"/>
                  </a:cubicBezTo>
                  <a:lnTo>
                    <a:pt x="6924" y="1196"/>
                  </a:lnTo>
                  <a:cubicBezTo>
                    <a:pt x="6924" y="714"/>
                    <a:pt x="7298" y="500"/>
                    <a:pt x="7316" y="500"/>
                  </a:cubicBezTo>
                  <a:cubicBezTo>
                    <a:pt x="7405" y="429"/>
                    <a:pt x="7477" y="322"/>
                    <a:pt x="7441" y="197"/>
                  </a:cubicBezTo>
                  <a:cubicBezTo>
                    <a:pt x="7405" y="72"/>
                    <a:pt x="7298" y="0"/>
                    <a:pt x="717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1" name="Google Shape;893;p26">
            <a:extLst>
              <a:ext uri="{FF2B5EF4-FFF2-40B4-BE49-F238E27FC236}">
                <a16:creationId xmlns:a16="http://schemas.microsoft.com/office/drawing/2014/main" id="{5AA41485-9935-9C53-E76D-B69EC9E9CE2C}"/>
              </a:ext>
            </a:extLst>
          </p:cNvPr>
          <p:cNvSpPr/>
          <p:nvPr/>
        </p:nvSpPr>
        <p:spPr>
          <a:xfrm>
            <a:off x="2483110" y="828363"/>
            <a:ext cx="739111" cy="763434"/>
          </a:xfrm>
          <a:custGeom>
            <a:avLst/>
            <a:gdLst/>
            <a:ahLst/>
            <a:cxnLst/>
            <a:rect l="l" t="t" r="r" b="b"/>
            <a:pathLst>
              <a:path w="10635" h="10653" extrusionOk="0">
                <a:moveTo>
                  <a:pt x="5318" y="0"/>
                </a:moveTo>
                <a:lnTo>
                  <a:pt x="3980" y="3997"/>
                </a:lnTo>
                <a:lnTo>
                  <a:pt x="1" y="3997"/>
                </a:lnTo>
                <a:lnTo>
                  <a:pt x="3052" y="6655"/>
                </a:lnTo>
                <a:lnTo>
                  <a:pt x="1856" y="10652"/>
                </a:lnTo>
                <a:lnTo>
                  <a:pt x="5318" y="8261"/>
                </a:lnTo>
                <a:lnTo>
                  <a:pt x="8779" y="10652"/>
                </a:lnTo>
                <a:lnTo>
                  <a:pt x="7584" y="6655"/>
                </a:lnTo>
                <a:lnTo>
                  <a:pt x="10635" y="3997"/>
                </a:lnTo>
                <a:lnTo>
                  <a:pt x="6656" y="3997"/>
                </a:lnTo>
                <a:lnTo>
                  <a:pt x="531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894;p26">
            <a:extLst>
              <a:ext uri="{FF2B5EF4-FFF2-40B4-BE49-F238E27FC236}">
                <a16:creationId xmlns:a16="http://schemas.microsoft.com/office/drawing/2014/main" id="{82283888-44D9-0FD7-61B0-F0576D94D439}"/>
              </a:ext>
            </a:extLst>
          </p:cNvPr>
          <p:cNvSpPr/>
          <p:nvPr/>
        </p:nvSpPr>
        <p:spPr>
          <a:xfrm>
            <a:off x="3895705" y="807695"/>
            <a:ext cx="715551" cy="883614"/>
          </a:xfrm>
          <a:custGeom>
            <a:avLst/>
            <a:gdLst/>
            <a:ahLst/>
            <a:cxnLst/>
            <a:rect l="l" t="t" r="r" b="b"/>
            <a:pathLst>
              <a:path w="10296" h="12330" extrusionOk="0">
                <a:moveTo>
                  <a:pt x="8993" y="3622"/>
                </a:moveTo>
                <a:cubicBezTo>
                  <a:pt x="7798" y="2320"/>
                  <a:pt x="6513" y="3212"/>
                  <a:pt x="5532" y="3444"/>
                </a:cubicBezTo>
                <a:cubicBezTo>
                  <a:pt x="5514" y="3123"/>
                  <a:pt x="5425" y="2819"/>
                  <a:pt x="5335" y="2552"/>
                </a:cubicBezTo>
                <a:cubicBezTo>
                  <a:pt x="5746" y="2516"/>
                  <a:pt x="6352" y="2373"/>
                  <a:pt x="6781" y="1927"/>
                </a:cubicBezTo>
                <a:cubicBezTo>
                  <a:pt x="7476" y="1249"/>
                  <a:pt x="7405" y="72"/>
                  <a:pt x="7405" y="72"/>
                </a:cubicBezTo>
                <a:cubicBezTo>
                  <a:pt x="7405" y="72"/>
                  <a:pt x="6228" y="0"/>
                  <a:pt x="5549" y="696"/>
                </a:cubicBezTo>
                <a:cubicBezTo>
                  <a:pt x="5228" y="1017"/>
                  <a:pt x="5068" y="1446"/>
                  <a:pt x="4996" y="1820"/>
                </a:cubicBezTo>
                <a:cubicBezTo>
                  <a:pt x="4408" y="821"/>
                  <a:pt x="3551" y="321"/>
                  <a:pt x="3498" y="268"/>
                </a:cubicBezTo>
                <a:lnTo>
                  <a:pt x="3087" y="946"/>
                </a:lnTo>
                <a:cubicBezTo>
                  <a:pt x="3105" y="964"/>
                  <a:pt x="4532" y="1856"/>
                  <a:pt x="4747" y="3426"/>
                </a:cubicBezTo>
                <a:cubicBezTo>
                  <a:pt x="3765" y="3176"/>
                  <a:pt x="2463" y="2320"/>
                  <a:pt x="1285" y="3622"/>
                </a:cubicBezTo>
                <a:cubicBezTo>
                  <a:pt x="0" y="5032"/>
                  <a:pt x="1107" y="12330"/>
                  <a:pt x="5157" y="10313"/>
                </a:cubicBezTo>
                <a:cubicBezTo>
                  <a:pt x="9207" y="12330"/>
                  <a:pt x="10296" y="5050"/>
                  <a:pt x="8993" y="362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895;p26">
            <a:extLst>
              <a:ext uri="{FF2B5EF4-FFF2-40B4-BE49-F238E27FC236}">
                <a16:creationId xmlns:a16="http://schemas.microsoft.com/office/drawing/2014/main" id="{B68549A1-D1B0-7AA9-31B1-251EB4298D70}"/>
              </a:ext>
            </a:extLst>
          </p:cNvPr>
          <p:cNvSpPr/>
          <p:nvPr/>
        </p:nvSpPr>
        <p:spPr>
          <a:xfrm>
            <a:off x="5279963" y="919652"/>
            <a:ext cx="627565" cy="724090"/>
          </a:xfrm>
          <a:custGeom>
            <a:avLst/>
            <a:gdLst/>
            <a:ahLst/>
            <a:cxnLst/>
            <a:rect l="l" t="t" r="r" b="b"/>
            <a:pathLst>
              <a:path w="9030" h="10104" extrusionOk="0">
                <a:moveTo>
                  <a:pt x="3676" y="0"/>
                </a:moveTo>
                <a:cubicBezTo>
                  <a:pt x="5264" y="1392"/>
                  <a:pt x="5871" y="3693"/>
                  <a:pt x="5032" y="5763"/>
                </a:cubicBezTo>
                <a:cubicBezTo>
                  <a:pt x="4223" y="7720"/>
                  <a:pt x="2328" y="8879"/>
                  <a:pt x="345" y="8879"/>
                </a:cubicBezTo>
                <a:cubicBezTo>
                  <a:pt x="230" y="8879"/>
                  <a:pt x="116" y="8876"/>
                  <a:pt x="1" y="8868"/>
                </a:cubicBezTo>
                <a:lnTo>
                  <a:pt x="1" y="8868"/>
                </a:lnTo>
                <a:cubicBezTo>
                  <a:pt x="393" y="9207"/>
                  <a:pt x="857" y="9510"/>
                  <a:pt x="1357" y="9724"/>
                </a:cubicBezTo>
                <a:cubicBezTo>
                  <a:pt x="1988" y="9981"/>
                  <a:pt x="2642" y="10103"/>
                  <a:pt x="3284" y="10103"/>
                </a:cubicBezTo>
                <a:cubicBezTo>
                  <a:pt x="5276" y="10103"/>
                  <a:pt x="7163" y="8932"/>
                  <a:pt x="7959" y="6977"/>
                </a:cubicBezTo>
                <a:cubicBezTo>
                  <a:pt x="9029" y="4407"/>
                  <a:pt x="7816" y="1463"/>
                  <a:pt x="5229" y="375"/>
                </a:cubicBezTo>
                <a:cubicBezTo>
                  <a:pt x="4711" y="178"/>
                  <a:pt x="4194" y="54"/>
                  <a:pt x="367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4" name="Google Shape;896;p26">
            <a:extLst>
              <a:ext uri="{FF2B5EF4-FFF2-40B4-BE49-F238E27FC236}">
                <a16:creationId xmlns:a16="http://schemas.microsoft.com/office/drawing/2014/main" id="{C66BC5CB-BD71-7B83-11BD-7A313C035281}"/>
              </a:ext>
            </a:extLst>
          </p:cNvPr>
          <p:cNvGrpSpPr/>
          <p:nvPr/>
        </p:nvGrpSpPr>
        <p:grpSpPr>
          <a:xfrm>
            <a:off x="5333272" y="2408592"/>
            <a:ext cx="688237" cy="703668"/>
            <a:chOff x="5717150" y="2098500"/>
            <a:chExt cx="247575" cy="245475"/>
          </a:xfrm>
        </p:grpSpPr>
        <p:sp>
          <p:nvSpPr>
            <p:cNvPr id="55" name="Google Shape;897;p26">
              <a:extLst>
                <a:ext uri="{FF2B5EF4-FFF2-40B4-BE49-F238E27FC236}">
                  <a16:creationId xmlns:a16="http://schemas.microsoft.com/office/drawing/2014/main" id="{C6A09DD0-94A6-ABD5-6898-17CCDEE22A2E}"/>
                </a:ext>
              </a:extLst>
            </p:cNvPr>
            <p:cNvSpPr/>
            <p:nvPr/>
          </p:nvSpPr>
          <p:spPr>
            <a:xfrm>
              <a:off x="5717150" y="2098500"/>
              <a:ext cx="135175" cy="132800"/>
            </a:xfrm>
            <a:custGeom>
              <a:avLst/>
              <a:gdLst/>
              <a:ahLst/>
              <a:cxnLst/>
              <a:rect l="l" t="t" r="r" b="b"/>
              <a:pathLst>
                <a:path w="5407" h="5312" extrusionOk="0">
                  <a:moveTo>
                    <a:pt x="2694" y="1"/>
                  </a:moveTo>
                  <a:cubicBezTo>
                    <a:pt x="2534" y="1"/>
                    <a:pt x="2409" y="108"/>
                    <a:pt x="2355" y="251"/>
                  </a:cubicBezTo>
                  <a:lnTo>
                    <a:pt x="1963" y="1428"/>
                  </a:lnTo>
                  <a:cubicBezTo>
                    <a:pt x="1909" y="1589"/>
                    <a:pt x="1785" y="1696"/>
                    <a:pt x="1624" y="1696"/>
                  </a:cubicBezTo>
                  <a:lnTo>
                    <a:pt x="393" y="1696"/>
                  </a:lnTo>
                  <a:cubicBezTo>
                    <a:pt x="250" y="1696"/>
                    <a:pt x="89" y="1785"/>
                    <a:pt x="54" y="1928"/>
                  </a:cubicBezTo>
                  <a:cubicBezTo>
                    <a:pt x="0" y="2071"/>
                    <a:pt x="36" y="2231"/>
                    <a:pt x="161" y="2338"/>
                  </a:cubicBezTo>
                  <a:lnTo>
                    <a:pt x="589" y="2713"/>
                  </a:lnTo>
                  <a:lnTo>
                    <a:pt x="1124" y="3195"/>
                  </a:lnTo>
                  <a:cubicBezTo>
                    <a:pt x="1178" y="3248"/>
                    <a:pt x="1214" y="3302"/>
                    <a:pt x="1231" y="3373"/>
                  </a:cubicBezTo>
                  <a:cubicBezTo>
                    <a:pt x="1249" y="3444"/>
                    <a:pt x="1249" y="3516"/>
                    <a:pt x="1231" y="3587"/>
                  </a:cubicBezTo>
                  <a:lnTo>
                    <a:pt x="857" y="4836"/>
                  </a:lnTo>
                  <a:cubicBezTo>
                    <a:pt x="803" y="4979"/>
                    <a:pt x="857" y="5139"/>
                    <a:pt x="999" y="5229"/>
                  </a:cubicBezTo>
                  <a:cubicBezTo>
                    <a:pt x="1055" y="5285"/>
                    <a:pt x="1131" y="5311"/>
                    <a:pt x="1211" y="5311"/>
                  </a:cubicBezTo>
                  <a:cubicBezTo>
                    <a:pt x="1283" y="5311"/>
                    <a:pt x="1360" y="5289"/>
                    <a:pt x="1428" y="5247"/>
                  </a:cubicBezTo>
                  <a:lnTo>
                    <a:pt x="2480" y="4497"/>
                  </a:lnTo>
                  <a:cubicBezTo>
                    <a:pt x="2543" y="4453"/>
                    <a:pt x="2619" y="4430"/>
                    <a:pt x="2692" y="4430"/>
                  </a:cubicBezTo>
                  <a:cubicBezTo>
                    <a:pt x="2766" y="4430"/>
                    <a:pt x="2837" y="4453"/>
                    <a:pt x="2891" y="4497"/>
                  </a:cubicBezTo>
                  <a:lnTo>
                    <a:pt x="3961" y="5247"/>
                  </a:lnTo>
                  <a:cubicBezTo>
                    <a:pt x="4021" y="5289"/>
                    <a:pt x="4093" y="5311"/>
                    <a:pt x="4165" y="5311"/>
                  </a:cubicBezTo>
                  <a:cubicBezTo>
                    <a:pt x="4244" y="5311"/>
                    <a:pt x="4324" y="5285"/>
                    <a:pt x="4390" y="5229"/>
                  </a:cubicBezTo>
                  <a:cubicBezTo>
                    <a:pt x="4514" y="5139"/>
                    <a:pt x="4550" y="4979"/>
                    <a:pt x="4532" y="4836"/>
                  </a:cubicBezTo>
                  <a:lnTo>
                    <a:pt x="4158" y="3587"/>
                  </a:lnTo>
                  <a:cubicBezTo>
                    <a:pt x="4122" y="3444"/>
                    <a:pt x="4158" y="3302"/>
                    <a:pt x="4265" y="3195"/>
                  </a:cubicBezTo>
                  <a:lnTo>
                    <a:pt x="5246" y="2338"/>
                  </a:lnTo>
                  <a:cubicBezTo>
                    <a:pt x="5353" y="2231"/>
                    <a:pt x="5407" y="2071"/>
                    <a:pt x="5353" y="1928"/>
                  </a:cubicBezTo>
                  <a:cubicBezTo>
                    <a:pt x="5282" y="1785"/>
                    <a:pt x="5157" y="1696"/>
                    <a:pt x="4996" y="1696"/>
                  </a:cubicBezTo>
                  <a:lnTo>
                    <a:pt x="3783" y="1696"/>
                  </a:lnTo>
                  <a:cubicBezTo>
                    <a:pt x="3622" y="1696"/>
                    <a:pt x="3480" y="1589"/>
                    <a:pt x="3426" y="1428"/>
                  </a:cubicBezTo>
                  <a:lnTo>
                    <a:pt x="3051" y="251"/>
                  </a:lnTo>
                  <a:cubicBezTo>
                    <a:pt x="2998" y="108"/>
                    <a:pt x="2855" y="1"/>
                    <a:pt x="269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898;p26">
              <a:extLst>
                <a:ext uri="{FF2B5EF4-FFF2-40B4-BE49-F238E27FC236}">
                  <a16:creationId xmlns:a16="http://schemas.microsoft.com/office/drawing/2014/main" id="{C56571F9-9CFB-7327-B10E-41EDCCE747B3}"/>
                </a:ext>
              </a:extLst>
            </p:cNvPr>
            <p:cNvSpPr/>
            <p:nvPr/>
          </p:nvSpPr>
          <p:spPr>
            <a:xfrm>
              <a:off x="5857650" y="2158275"/>
              <a:ext cx="107075" cy="106075"/>
            </a:xfrm>
            <a:custGeom>
              <a:avLst/>
              <a:gdLst/>
              <a:ahLst/>
              <a:cxnLst/>
              <a:rect l="l" t="t" r="r" b="b"/>
              <a:pathLst>
                <a:path w="4283" h="4243" extrusionOk="0">
                  <a:moveTo>
                    <a:pt x="2124" y="1"/>
                  </a:moveTo>
                  <a:cubicBezTo>
                    <a:pt x="2017" y="1"/>
                    <a:pt x="1892" y="72"/>
                    <a:pt x="1856" y="197"/>
                  </a:cubicBezTo>
                  <a:lnTo>
                    <a:pt x="1553" y="1160"/>
                  </a:lnTo>
                  <a:cubicBezTo>
                    <a:pt x="1499" y="1268"/>
                    <a:pt x="1392" y="1357"/>
                    <a:pt x="1268" y="1357"/>
                  </a:cubicBezTo>
                  <a:lnTo>
                    <a:pt x="304" y="1357"/>
                  </a:lnTo>
                  <a:cubicBezTo>
                    <a:pt x="179" y="1357"/>
                    <a:pt x="72" y="1428"/>
                    <a:pt x="36" y="1553"/>
                  </a:cubicBezTo>
                  <a:cubicBezTo>
                    <a:pt x="1" y="1678"/>
                    <a:pt x="19" y="1785"/>
                    <a:pt x="108" y="1874"/>
                  </a:cubicBezTo>
                  <a:lnTo>
                    <a:pt x="465" y="2177"/>
                  </a:lnTo>
                  <a:lnTo>
                    <a:pt x="893" y="2570"/>
                  </a:lnTo>
                  <a:cubicBezTo>
                    <a:pt x="928" y="2606"/>
                    <a:pt x="964" y="2659"/>
                    <a:pt x="1000" y="2713"/>
                  </a:cubicBezTo>
                  <a:cubicBezTo>
                    <a:pt x="1000" y="2766"/>
                    <a:pt x="1000" y="2820"/>
                    <a:pt x="1000" y="2891"/>
                  </a:cubicBezTo>
                  <a:lnTo>
                    <a:pt x="661" y="3873"/>
                  </a:lnTo>
                  <a:cubicBezTo>
                    <a:pt x="643" y="3980"/>
                    <a:pt x="661" y="4122"/>
                    <a:pt x="768" y="4176"/>
                  </a:cubicBezTo>
                  <a:cubicBezTo>
                    <a:pt x="830" y="4220"/>
                    <a:pt x="893" y="4243"/>
                    <a:pt x="951" y="4243"/>
                  </a:cubicBezTo>
                  <a:cubicBezTo>
                    <a:pt x="1009" y="4243"/>
                    <a:pt x="1062" y="4220"/>
                    <a:pt x="1107" y="4176"/>
                  </a:cubicBezTo>
                  <a:lnTo>
                    <a:pt x="1963" y="3587"/>
                  </a:lnTo>
                  <a:cubicBezTo>
                    <a:pt x="2008" y="3551"/>
                    <a:pt x="2066" y="3534"/>
                    <a:pt x="2126" y="3534"/>
                  </a:cubicBezTo>
                  <a:cubicBezTo>
                    <a:pt x="2186" y="3534"/>
                    <a:pt x="2249" y="3551"/>
                    <a:pt x="2302" y="3587"/>
                  </a:cubicBezTo>
                  <a:lnTo>
                    <a:pt x="3141" y="4176"/>
                  </a:lnTo>
                  <a:cubicBezTo>
                    <a:pt x="3195" y="4220"/>
                    <a:pt x="3257" y="4243"/>
                    <a:pt x="3319" y="4243"/>
                  </a:cubicBezTo>
                  <a:cubicBezTo>
                    <a:pt x="3382" y="4243"/>
                    <a:pt x="3444" y="4220"/>
                    <a:pt x="3498" y="4176"/>
                  </a:cubicBezTo>
                  <a:cubicBezTo>
                    <a:pt x="3605" y="4104"/>
                    <a:pt x="3641" y="3980"/>
                    <a:pt x="3605" y="3855"/>
                  </a:cubicBezTo>
                  <a:lnTo>
                    <a:pt x="3302" y="2856"/>
                  </a:lnTo>
                  <a:cubicBezTo>
                    <a:pt x="3284" y="2748"/>
                    <a:pt x="3302" y="2624"/>
                    <a:pt x="3391" y="2552"/>
                  </a:cubicBezTo>
                  <a:lnTo>
                    <a:pt x="4158" y="1874"/>
                  </a:lnTo>
                  <a:cubicBezTo>
                    <a:pt x="4247" y="1785"/>
                    <a:pt x="4283" y="1660"/>
                    <a:pt x="4229" y="1553"/>
                  </a:cubicBezTo>
                  <a:cubicBezTo>
                    <a:pt x="4194" y="1428"/>
                    <a:pt x="4104" y="1375"/>
                    <a:pt x="3980" y="1357"/>
                  </a:cubicBezTo>
                  <a:lnTo>
                    <a:pt x="2998" y="1357"/>
                  </a:lnTo>
                  <a:cubicBezTo>
                    <a:pt x="2873" y="1357"/>
                    <a:pt x="2766" y="1268"/>
                    <a:pt x="2731" y="1160"/>
                  </a:cubicBezTo>
                  <a:lnTo>
                    <a:pt x="2409" y="197"/>
                  </a:lnTo>
                  <a:cubicBezTo>
                    <a:pt x="2374" y="72"/>
                    <a:pt x="2267" y="1"/>
                    <a:pt x="212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899;p26">
              <a:extLst>
                <a:ext uri="{FF2B5EF4-FFF2-40B4-BE49-F238E27FC236}">
                  <a16:creationId xmlns:a16="http://schemas.microsoft.com/office/drawing/2014/main" id="{781B1FD6-E96D-1679-C2FC-CED600040FE2}"/>
                </a:ext>
              </a:extLst>
            </p:cNvPr>
            <p:cNvSpPr/>
            <p:nvPr/>
          </p:nvSpPr>
          <p:spPr>
            <a:xfrm>
              <a:off x="5790750" y="2264450"/>
              <a:ext cx="80750" cy="79525"/>
            </a:xfrm>
            <a:custGeom>
              <a:avLst/>
              <a:gdLst/>
              <a:ahLst/>
              <a:cxnLst/>
              <a:rect l="l" t="t" r="r" b="b"/>
              <a:pathLst>
                <a:path w="3230" h="3181" extrusionOk="0">
                  <a:moveTo>
                    <a:pt x="1606" y="0"/>
                  </a:moveTo>
                  <a:cubicBezTo>
                    <a:pt x="1517" y="0"/>
                    <a:pt x="1446" y="72"/>
                    <a:pt x="1410" y="143"/>
                  </a:cubicBezTo>
                  <a:lnTo>
                    <a:pt x="1160" y="857"/>
                  </a:lnTo>
                  <a:cubicBezTo>
                    <a:pt x="1142" y="964"/>
                    <a:pt x="1053" y="1017"/>
                    <a:pt x="964" y="1017"/>
                  </a:cubicBezTo>
                  <a:lnTo>
                    <a:pt x="232" y="1017"/>
                  </a:lnTo>
                  <a:cubicBezTo>
                    <a:pt x="143" y="1017"/>
                    <a:pt x="54" y="1071"/>
                    <a:pt x="36" y="1160"/>
                  </a:cubicBezTo>
                  <a:cubicBezTo>
                    <a:pt x="0" y="1231"/>
                    <a:pt x="36" y="1338"/>
                    <a:pt x="107" y="1392"/>
                  </a:cubicBezTo>
                  <a:lnTo>
                    <a:pt x="357" y="1624"/>
                  </a:lnTo>
                  <a:lnTo>
                    <a:pt x="678" y="1927"/>
                  </a:lnTo>
                  <a:cubicBezTo>
                    <a:pt x="696" y="1945"/>
                    <a:pt x="732" y="1981"/>
                    <a:pt x="732" y="2034"/>
                  </a:cubicBezTo>
                  <a:cubicBezTo>
                    <a:pt x="750" y="2070"/>
                    <a:pt x="750" y="2106"/>
                    <a:pt x="732" y="2141"/>
                  </a:cubicBezTo>
                  <a:lnTo>
                    <a:pt x="518" y="2909"/>
                  </a:lnTo>
                  <a:cubicBezTo>
                    <a:pt x="482" y="2998"/>
                    <a:pt x="518" y="3087"/>
                    <a:pt x="589" y="3141"/>
                  </a:cubicBezTo>
                  <a:cubicBezTo>
                    <a:pt x="634" y="3167"/>
                    <a:pt x="678" y="3181"/>
                    <a:pt x="723" y="3181"/>
                  </a:cubicBezTo>
                  <a:cubicBezTo>
                    <a:pt x="768" y="3181"/>
                    <a:pt x="812" y="3167"/>
                    <a:pt x="857" y="3141"/>
                  </a:cubicBezTo>
                  <a:lnTo>
                    <a:pt x="1481" y="2694"/>
                  </a:lnTo>
                  <a:cubicBezTo>
                    <a:pt x="1526" y="2668"/>
                    <a:pt x="1570" y="2654"/>
                    <a:pt x="1613" y="2654"/>
                  </a:cubicBezTo>
                  <a:cubicBezTo>
                    <a:pt x="1655" y="2654"/>
                    <a:pt x="1695" y="2668"/>
                    <a:pt x="1731" y="2694"/>
                  </a:cubicBezTo>
                  <a:lnTo>
                    <a:pt x="2373" y="3141"/>
                  </a:lnTo>
                  <a:cubicBezTo>
                    <a:pt x="2418" y="3167"/>
                    <a:pt x="2463" y="3181"/>
                    <a:pt x="2505" y="3181"/>
                  </a:cubicBezTo>
                  <a:cubicBezTo>
                    <a:pt x="2547" y="3181"/>
                    <a:pt x="2587" y="3167"/>
                    <a:pt x="2623" y="3141"/>
                  </a:cubicBezTo>
                  <a:cubicBezTo>
                    <a:pt x="2712" y="3087"/>
                    <a:pt x="2730" y="2980"/>
                    <a:pt x="2712" y="2909"/>
                  </a:cubicBezTo>
                  <a:lnTo>
                    <a:pt x="2480" y="2141"/>
                  </a:lnTo>
                  <a:cubicBezTo>
                    <a:pt x="2463" y="2070"/>
                    <a:pt x="2480" y="1963"/>
                    <a:pt x="2552" y="1927"/>
                  </a:cubicBezTo>
                  <a:lnTo>
                    <a:pt x="3141" y="1410"/>
                  </a:lnTo>
                  <a:cubicBezTo>
                    <a:pt x="3194" y="1338"/>
                    <a:pt x="3230" y="1249"/>
                    <a:pt x="3194" y="1178"/>
                  </a:cubicBezTo>
                  <a:cubicBezTo>
                    <a:pt x="3176" y="1106"/>
                    <a:pt x="3069" y="1035"/>
                    <a:pt x="2998" y="1035"/>
                  </a:cubicBezTo>
                  <a:lnTo>
                    <a:pt x="2266" y="1035"/>
                  </a:lnTo>
                  <a:cubicBezTo>
                    <a:pt x="2177" y="1035"/>
                    <a:pt x="2088" y="964"/>
                    <a:pt x="2070" y="875"/>
                  </a:cubicBezTo>
                  <a:lnTo>
                    <a:pt x="1838" y="161"/>
                  </a:lnTo>
                  <a:cubicBezTo>
                    <a:pt x="1785" y="72"/>
                    <a:pt x="1713" y="0"/>
                    <a:pt x="160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8" name="Google Shape;900;p26">
            <a:extLst>
              <a:ext uri="{FF2B5EF4-FFF2-40B4-BE49-F238E27FC236}">
                <a16:creationId xmlns:a16="http://schemas.microsoft.com/office/drawing/2014/main" id="{3B75DE68-CF20-1EB5-711F-D9C6AAA573F1}"/>
              </a:ext>
            </a:extLst>
          </p:cNvPr>
          <p:cNvSpPr/>
          <p:nvPr/>
        </p:nvSpPr>
        <p:spPr>
          <a:xfrm>
            <a:off x="7972562" y="848463"/>
            <a:ext cx="595318" cy="820979"/>
          </a:xfrm>
          <a:custGeom>
            <a:avLst/>
            <a:gdLst/>
            <a:ahLst/>
            <a:cxnLst/>
            <a:rect l="l" t="t" r="r" b="b"/>
            <a:pathLst>
              <a:path w="8566" h="11456" extrusionOk="0">
                <a:moveTo>
                  <a:pt x="3819" y="1"/>
                </a:moveTo>
                <a:cubicBezTo>
                  <a:pt x="4800" y="1838"/>
                  <a:pt x="3301" y="3533"/>
                  <a:pt x="2463" y="4229"/>
                </a:cubicBezTo>
                <a:cubicBezTo>
                  <a:pt x="1606" y="4943"/>
                  <a:pt x="1035" y="5675"/>
                  <a:pt x="857" y="6103"/>
                </a:cubicBezTo>
                <a:cubicBezTo>
                  <a:pt x="1" y="8208"/>
                  <a:pt x="1285" y="10224"/>
                  <a:pt x="2160" y="10688"/>
                </a:cubicBezTo>
                <a:cubicBezTo>
                  <a:pt x="1767" y="9778"/>
                  <a:pt x="1392" y="8048"/>
                  <a:pt x="2962" y="6424"/>
                </a:cubicBezTo>
                <a:lnTo>
                  <a:pt x="2962" y="6424"/>
                </a:lnTo>
                <a:cubicBezTo>
                  <a:pt x="2962" y="6424"/>
                  <a:pt x="2516" y="8155"/>
                  <a:pt x="3498" y="9368"/>
                </a:cubicBezTo>
                <a:cubicBezTo>
                  <a:pt x="4479" y="10563"/>
                  <a:pt x="4461" y="11456"/>
                  <a:pt x="4461" y="11456"/>
                </a:cubicBezTo>
                <a:cubicBezTo>
                  <a:pt x="5996" y="11456"/>
                  <a:pt x="7441" y="10528"/>
                  <a:pt x="8065" y="9029"/>
                </a:cubicBezTo>
                <a:cubicBezTo>
                  <a:pt x="8529" y="8137"/>
                  <a:pt x="8565" y="6727"/>
                  <a:pt x="7941" y="5906"/>
                </a:cubicBezTo>
                <a:lnTo>
                  <a:pt x="7941" y="5906"/>
                </a:lnTo>
                <a:cubicBezTo>
                  <a:pt x="8135" y="6713"/>
                  <a:pt x="7478" y="7520"/>
                  <a:pt x="6673" y="7520"/>
                </a:cubicBezTo>
                <a:cubicBezTo>
                  <a:pt x="6516" y="7520"/>
                  <a:pt x="6354" y="7490"/>
                  <a:pt x="6192" y="7423"/>
                </a:cubicBezTo>
                <a:cubicBezTo>
                  <a:pt x="5371" y="7138"/>
                  <a:pt x="5050" y="6192"/>
                  <a:pt x="5621" y="5353"/>
                </a:cubicBezTo>
                <a:cubicBezTo>
                  <a:pt x="6924" y="3640"/>
                  <a:pt x="5960" y="928"/>
                  <a:pt x="3819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938;p26">
            <a:extLst>
              <a:ext uri="{FF2B5EF4-FFF2-40B4-BE49-F238E27FC236}">
                <a16:creationId xmlns:a16="http://schemas.microsoft.com/office/drawing/2014/main" id="{B8E78895-DB59-DE6D-2F58-4F032D039019}"/>
              </a:ext>
            </a:extLst>
          </p:cNvPr>
          <p:cNvSpPr/>
          <p:nvPr/>
        </p:nvSpPr>
        <p:spPr>
          <a:xfrm>
            <a:off x="1163638" y="2348826"/>
            <a:ext cx="670864" cy="763434"/>
          </a:xfrm>
          <a:custGeom>
            <a:avLst/>
            <a:gdLst/>
            <a:ahLst/>
            <a:cxnLst/>
            <a:rect l="l" t="t" r="r" b="b"/>
            <a:pathLst>
              <a:path w="9653" h="10653" extrusionOk="0">
                <a:moveTo>
                  <a:pt x="4818" y="1"/>
                </a:moveTo>
                <a:cubicBezTo>
                  <a:pt x="4603" y="1"/>
                  <a:pt x="4425" y="179"/>
                  <a:pt x="4425" y="411"/>
                </a:cubicBezTo>
                <a:lnTo>
                  <a:pt x="4425" y="1607"/>
                </a:lnTo>
                <a:lnTo>
                  <a:pt x="1356" y="1607"/>
                </a:lnTo>
                <a:cubicBezTo>
                  <a:pt x="670" y="2310"/>
                  <a:pt x="36" y="2927"/>
                  <a:pt x="1" y="2927"/>
                </a:cubicBezTo>
                <a:cubicBezTo>
                  <a:pt x="1" y="2927"/>
                  <a:pt x="0" y="2927"/>
                  <a:pt x="0" y="2927"/>
                </a:cubicBezTo>
                <a:lnTo>
                  <a:pt x="0" y="2927"/>
                </a:lnTo>
                <a:lnTo>
                  <a:pt x="1338" y="4265"/>
                </a:lnTo>
                <a:lnTo>
                  <a:pt x="4425" y="4265"/>
                </a:lnTo>
                <a:lnTo>
                  <a:pt x="4425" y="10653"/>
                </a:lnTo>
                <a:lnTo>
                  <a:pt x="5228" y="10653"/>
                </a:lnTo>
                <a:lnTo>
                  <a:pt x="5228" y="7459"/>
                </a:lnTo>
                <a:lnTo>
                  <a:pt x="8279" y="7459"/>
                </a:lnTo>
                <a:cubicBezTo>
                  <a:pt x="8993" y="6745"/>
                  <a:pt x="9635" y="6121"/>
                  <a:pt x="9653" y="6121"/>
                </a:cubicBezTo>
                <a:lnTo>
                  <a:pt x="8315" y="4800"/>
                </a:lnTo>
                <a:lnTo>
                  <a:pt x="5228" y="4800"/>
                </a:lnTo>
                <a:lnTo>
                  <a:pt x="5228" y="411"/>
                </a:lnTo>
                <a:cubicBezTo>
                  <a:pt x="5228" y="179"/>
                  <a:pt x="5050" y="1"/>
                  <a:pt x="4818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0" name="Google Shape;939;p26">
            <a:extLst>
              <a:ext uri="{FF2B5EF4-FFF2-40B4-BE49-F238E27FC236}">
                <a16:creationId xmlns:a16="http://schemas.microsoft.com/office/drawing/2014/main" id="{C0F91C8F-8ACB-8756-6C81-3571C02825A4}"/>
              </a:ext>
            </a:extLst>
          </p:cNvPr>
          <p:cNvGrpSpPr/>
          <p:nvPr/>
        </p:nvGrpSpPr>
        <p:grpSpPr>
          <a:xfrm>
            <a:off x="2475934" y="2444201"/>
            <a:ext cx="739111" cy="619963"/>
            <a:chOff x="853250" y="4006875"/>
            <a:chExt cx="265875" cy="216275"/>
          </a:xfrm>
        </p:grpSpPr>
        <p:sp>
          <p:nvSpPr>
            <p:cNvPr id="61" name="Google Shape;940;p26">
              <a:extLst>
                <a:ext uri="{FF2B5EF4-FFF2-40B4-BE49-F238E27FC236}">
                  <a16:creationId xmlns:a16="http://schemas.microsoft.com/office/drawing/2014/main" id="{B035A001-4D6B-A4D9-1F2C-D354FA58F1B1}"/>
                </a:ext>
              </a:extLst>
            </p:cNvPr>
            <p:cNvSpPr/>
            <p:nvPr/>
          </p:nvSpPr>
          <p:spPr>
            <a:xfrm>
              <a:off x="1016500" y="4006875"/>
              <a:ext cx="70950" cy="106525"/>
            </a:xfrm>
            <a:custGeom>
              <a:avLst/>
              <a:gdLst/>
              <a:ahLst/>
              <a:cxnLst/>
              <a:rect l="l" t="t" r="r" b="b"/>
              <a:pathLst>
                <a:path w="2838" h="4261" extrusionOk="0">
                  <a:moveTo>
                    <a:pt x="1464" y="782"/>
                  </a:moveTo>
                  <a:cubicBezTo>
                    <a:pt x="1785" y="782"/>
                    <a:pt x="2052" y="1049"/>
                    <a:pt x="2052" y="1370"/>
                  </a:cubicBezTo>
                  <a:cubicBezTo>
                    <a:pt x="2052" y="1531"/>
                    <a:pt x="1981" y="1656"/>
                    <a:pt x="1874" y="1781"/>
                  </a:cubicBezTo>
                  <a:cubicBezTo>
                    <a:pt x="1749" y="1906"/>
                    <a:pt x="1606" y="1959"/>
                    <a:pt x="1446" y="1959"/>
                  </a:cubicBezTo>
                  <a:cubicBezTo>
                    <a:pt x="1125" y="1959"/>
                    <a:pt x="875" y="1692"/>
                    <a:pt x="875" y="1370"/>
                  </a:cubicBezTo>
                  <a:cubicBezTo>
                    <a:pt x="875" y="1049"/>
                    <a:pt x="1142" y="782"/>
                    <a:pt x="1464" y="782"/>
                  </a:cubicBezTo>
                  <a:close/>
                  <a:moveTo>
                    <a:pt x="1437" y="0"/>
                  </a:moveTo>
                  <a:cubicBezTo>
                    <a:pt x="1256" y="0"/>
                    <a:pt x="1067" y="33"/>
                    <a:pt x="875" y="104"/>
                  </a:cubicBezTo>
                  <a:cubicBezTo>
                    <a:pt x="589" y="211"/>
                    <a:pt x="357" y="443"/>
                    <a:pt x="215" y="710"/>
                  </a:cubicBezTo>
                  <a:cubicBezTo>
                    <a:pt x="36" y="1067"/>
                    <a:pt x="0" y="1477"/>
                    <a:pt x="143" y="1852"/>
                  </a:cubicBezTo>
                  <a:lnTo>
                    <a:pt x="785" y="3244"/>
                  </a:lnTo>
                  <a:lnTo>
                    <a:pt x="1214" y="4118"/>
                  </a:lnTo>
                  <a:cubicBezTo>
                    <a:pt x="1249" y="4207"/>
                    <a:pt x="1356" y="4261"/>
                    <a:pt x="1446" y="4261"/>
                  </a:cubicBezTo>
                  <a:cubicBezTo>
                    <a:pt x="1553" y="4261"/>
                    <a:pt x="1642" y="4207"/>
                    <a:pt x="1695" y="4118"/>
                  </a:cubicBezTo>
                  <a:lnTo>
                    <a:pt x="2106" y="3244"/>
                  </a:lnTo>
                  <a:lnTo>
                    <a:pt x="2748" y="1870"/>
                  </a:lnTo>
                  <a:cubicBezTo>
                    <a:pt x="2820" y="1709"/>
                    <a:pt x="2837" y="1531"/>
                    <a:pt x="2837" y="1370"/>
                  </a:cubicBezTo>
                  <a:cubicBezTo>
                    <a:pt x="2837" y="603"/>
                    <a:pt x="2215" y="0"/>
                    <a:pt x="143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41;p26">
              <a:extLst>
                <a:ext uri="{FF2B5EF4-FFF2-40B4-BE49-F238E27FC236}">
                  <a16:creationId xmlns:a16="http://schemas.microsoft.com/office/drawing/2014/main" id="{E3B3B356-929B-990E-D45B-6911F5C29ABF}"/>
                </a:ext>
              </a:extLst>
            </p:cNvPr>
            <p:cNvSpPr/>
            <p:nvPr/>
          </p:nvSpPr>
          <p:spPr>
            <a:xfrm>
              <a:off x="853250" y="4036650"/>
              <a:ext cx="265875" cy="186500"/>
            </a:xfrm>
            <a:custGeom>
              <a:avLst/>
              <a:gdLst/>
              <a:ahLst/>
              <a:cxnLst/>
              <a:rect l="l" t="t" r="r" b="b"/>
              <a:pathLst>
                <a:path w="10635" h="7460" extrusionOk="0">
                  <a:moveTo>
                    <a:pt x="2391" y="1036"/>
                  </a:moveTo>
                  <a:lnTo>
                    <a:pt x="2391" y="5372"/>
                  </a:lnTo>
                  <a:lnTo>
                    <a:pt x="803" y="6175"/>
                  </a:lnTo>
                  <a:lnTo>
                    <a:pt x="803" y="1839"/>
                  </a:lnTo>
                  <a:lnTo>
                    <a:pt x="2391" y="1036"/>
                  </a:lnTo>
                  <a:close/>
                  <a:moveTo>
                    <a:pt x="2926" y="1036"/>
                  </a:moveTo>
                  <a:lnTo>
                    <a:pt x="5049" y="2106"/>
                  </a:lnTo>
                  <a:lnTo>
                    <a:pt x="5049" y="6442"/>
                  </a:lnTo>
                  <a:lnTo>
                    <a:pt x="2926" y="5372"/>
                  </a:lnTo>
                  <a:lnTo>
                    <a:pt x="2926" y="1036"/>
                  </a:lnTo>
                  <a:close/>
                  <a:moveTo>
                    <a:pt x="2659" y="1"/>
                  </a:moveTo>
                  <a:lnTo>
                    <a:pt x="0" y="1339"/>
                  </a:lnTo>
                  <a:lnTo>
                    <a:pt x="0" y="7459"/>
                  </a:lnTo>
                  <a:lnTo>
                    <a:pt x="2659" y="6121"/>
                  </a:lnTo>
                  <a:lnTo>
                    <a:pt x="5317" y="7459"/>
                  </a:lnTo>
                  <a:lnTo>
                    <a:pt x="7976" y="6121"/>
                  </a:lnTo>
                  <a:lnTo>
                    <a:pt x="10634" y="7459"/>
                  </a:lnTo>
                  <a:lnTo>
                    <a:pt x="10634" y="1339"/>
                  </a:lnTo>
                  <a:lnTo>
                    <a:pt x="9760" y="911"/>
                  </a:lnTo>
                  <a:lnTo>
                    <a:pt x="9439" y="1625"/>
                  </a:lnTo>
                  <a:lnTo>
                    <a:pt x="9831" y="1839"/>
                  </a:lnTo>
                  <a:lnTo>
                    <a:pt x="9831" y="6175"/>
                  </a:lnTo>
                  <a:lnTo>
                    <a:pt x="8243" y="5372"/>
                  </a:lnTo>
                  <a:lnTo>
                    <a:pt x="8243" y="3605"/>
                  </a:lnTo>
                  <a:lnTo>
                    <a:pt x="7708" y="3605"/>
                  </a:lnTo>
                  <a:lnTo>
                    <a:pt x="7708" y="5372"/>
                  </a:lnTo>
                  <a:lnTo>
                    <a:pt x="5585" y="6442"/>
                  </a:lnTo>
                  <a:lnTo>
                    <a:pt x="5585" y="2106"/>
                  </a:lnTo>
                  <a:lnTo>
                    <a:pt x="6530" y="1625"/>
                  </a:lnTo>
                  <a:lnTo>
                    <a:pt x="6191" y="911"/>
                  </a:lnTo>
                  <a:lnTo>
                    <a:pt x="5317" y="1339"/>
                  </a:lnTo>
                  <a:lnTo>
                    <a:pt x="265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3" name="Google Shape;942;p26">
            <a:extLst>
              <a:ext uri="{FF2B5EF4-FFF2-40B4-BE49-F238E27FC236}">
                <a16:creationId xmlns:a16="http://schemas.microsoft.com/office/drawing/2014/main" id="{765FE387-37CD-3871-10D0-7BBA972C36F4}"/>
              </a:ext>
            </a:extLst>
          </p:cNvPr>
          <p:cNvGrpSpPr/>
          <p:nvPr/>
        </p:nvGrpSpPr>
        <p:grpSpPr>
          <a:xfrm>
            <a:off x="5448034" y="3790126"/>
            <a:ext cx="517134" cy="764725"/>
            <a:chOff x="1978675" y="3981800"/>
            <a:chExt cx="186025" cy="266775"/>
          </a:xfrm>
        </p:grpSpPr>
        <p:sp>
          <p:nvSpPr>
            <p:cNvPr id="64" name="Google Shape;943;p26">
              <a:extLst>
                <a:ext uri="{FF2B5EF4-FFF2-40B4-BE49-F238E27FC236}">
                  <a16:creationId xmlns:a16="http://schemas.microsoft.com/office/drawing/2014/main" id="{F71F4262-837B-A52E-4483-891F03C81B91}"/>
                </a:ext>
              </a:extLst>
            </p:cNvPr>
            <p:cNvSpPr/>
            <p:nvPr/>
          </p:nvSpPr>
          <p:spPr>
            <a:xfrm>
              <a:off x="1978675" y="3982250"/>
              <a:ext cx="20075" cy="266325"/>
            </a:xfrm>
            <a:custGeom>
              <a:avLst/>
              <a:gdLst/>
              <a:ahLst/>
              <a:cxnLst/>
              <a:rect l="l" t="t" r="r" b="b"/>
              <a:pathLst>
                <a:path w="803" h="10653" extrusionOk="0">
                  <a:moveTo>
                    <a:pt x="393" y="0"/>
                  </a:moveTo>
                  <a:cubicBezTo>
                    <a:pt x="178" y="0"/>
                    <a:pt x="0" y="179"/>
                    <a:pt x="0" y="411"/>
                  </a:cubicBezTo>
                  <a:lnTo>
                    <a:pt x="0" y="10652"/>
                  </a:lnTo>
                  <a:lnTo>
                    <a:pt x="803" y="10652"/>
                  </a:lnTo>
                  <a:lnTo>
                    <a:pt x="803" y="411"/>
                  </a:lnTo>
                  <a:cubicBezTo>
                    <a:pt x="803" y="179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944;p26">
              <a:extLst>
                <a:ext uri="{FF2B5EF4-FFF2-40B4-BE49-F238E27FC236}">
                  <a16:creationId xmlns:a16="http://schemas.microsoft.com/office/drawing/2014/main" id="{44B4AEBC-6AF0-AA28-DED7-6F89F8D91090}"/>
                </a:ext>
              </a:extLst>
            </p:cNvPr>
            <p:cNvSpPr/>
            <p:nvPr/>
          </p:nvSpPr>
          <p:spPr>
            <a:xfrm>
              <a:off x="2012125" y="3981800"/>
              <a:ext cx="152575" cy="119575"/>
            </a:xfrm>
            <a:custGeom>
              <a:avLst/>
              <a:gdLst/>
              <a:ahLst/>
              <a:cxnLst/>
              <a:rect l="l" t="t" r="r" b="b"/>
              <a:pathLst>
                <a:path w="6103" h="4783" extrusionOk="0">
                  <a:moveTo>
                    <a:pt x="1695" y="0"/>
                  </a:moveTo>
                  <a:cubicBezTo>
                    <a:pt x="518" y="0"/>
                    <a:pt x="0" y="375"/>
                    <a:pt x="0" y="375"/>
                  </a:cubicBezTo>
                  <a:lnTo>
                    <a:pt x="0" y="4782"/>
                  </a:lnTo>
                  <a:cubicBezTo>
                    <a:pt x="0" y="4782"/>
                    <a:pt x="500" y="4390"/>
                    <a:pt x="1695" y="4390"/>
                  </a:cubicBezTo>
                  <a:cubicBezTo>
                    <a:pt x="2637" y="4390"/>
                    <a:pt x="3579" y="4749"/>
                    <a:pt x="4593" y="4749"/>
                  </a:cubicBezTo>
                  <a:cubicBezTo>
                    <a:pt x="5077" y="4749"/>
                    <a:pt x="5578" y="4667"/>
                    <a:pt x="6102" y="4425"/>
                  </a:cubicBezTo>
                  <a:lnTo>
                    <a:pt x="6102" y="18"/>
                  </a:lnTo>
                  <a:cubicBezTo>
                    <a:pt x="5431" y="222"/>
                    <a:pt x="4876" y="291"/>
                    <a:pt x="4385" y="291"/>
                  </a:cubicBezTo>
                  <a:cubicBezTo>
                    <a:pt x="3374" y="291"/>
                    <a:pt x="2632" y="0"/>
                    <a:pt x="169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" name="Google Shape;945;p26">
            <a:extLst>
              <a:ext uri="{FF2B5EF4-FFF2-40B4-BE49-F238E27FC236}">
                <a16:creationId xmlns:a16="http://schemas.microsoft.com/office/drawing/2014/main" id="{E27035B9-30FF-9637-D138-0625DCED2140}"/>
              </a:ext>
            </a:extLst>
          </p:cNvPr>
          <p:cNvSpPr/>
          <p:nvPr/>
        </p:nvSpPr>
        <p:spPr>
          <a:xfrm>
            <a:off x="4015408" y="2386296"/>
            <a:ext cx="668431" cy="677868"/>
          </a:xfrm>
          <a:custGeom>
            <a:avLst/>
            <a:gdLst/>
            <a:ahLst/>
            <a:cxnLst/>
            <a:rect l="l" t="t" r="r" b="b"/>
            <a:pathLst>
              <a:path w="9618" h="9459" extrusionOk="0">
                <a:moveTo>
                  <a:pt x="4086" y="1"/>
                </a:moveTo>
                <a:cubicBezTo>
                  <a:pt x="3985" y="1"/>
                  <a:pt x="3883" y="35"/>
                  <a:pt x="3801" y="112"/>
                </a:cubicBezTo>
                <a:lnTo>
                  <a:pt x="250" y="3663"/>
                </a:lnTo>
                <a:cubicBezTo>
                  <a:pt x="0" y="3913"/>
                  <a:pt x="196" y="4377"/>
                  <a:pt x="571" y="4430"/>
                </a:cubicBezTo>
                <a:cubicBezTo>
                  <a:pt x="658" y="4439"/>
                  <a:pt x="745" y="4444"/>
                  <a:pt x="832" y="4444"/>
                </a:cubicBezTo>
                <a:cubicBezTo>
                  <a:pt x="1261" y="4444"/>
                  <a:pt x="1684" y="4335"/>
                  <a:pt x="2070" y="4127"/>
                </a:cubicBezTo>
                <a:lnTo>
                  <a:pt x="4336" y="6964"/>
                </a:lnTo>
                <a:cubicBezTo>
                  <a:pt x="3979" y="7624"/>
                  <a:pt x="3819" y="8267"/>
                  <a:pt x="3854" y="8802"/>
                </a:cubicBezTo>
                <a:cubicBezTo>
                  <a:pt x="3872" y="8998"/>
                  <a:pt x="3997" y="9177"/>
                  <a:pt x="4193" y="9248"/>
                </a:cubicBezTo>
                <a:cubicBezTo>
                  <a:pt x="4259" y="9278"/>
                  <a:pt x="4326" y="9292"/>
                  <a:pt x="4392" y="9292"/>
                </a:cubicBezTo>
                <a:cubicBezTo>
                  <a:pt x="4524" y="9292"/>
                  <a:pt x="4651" y="9236"/>
                  <a:pt x="4746" y="9141"/>
                </a:cubicBezTo>
                <a:lnTo>
                  <a:pt x="6655" y="7232"/>
                </a:lnTo>
                <a:lnTo>
                  <a:pt x="9368" y="9426"/>
                </a:lnTo>
                <a:cubicBezTo>
                  <a:pt x="9383" y="9449"/>
                  <a:pt x="9410" y="9459"/>
                  <a:pt x="9441" y="9459"/>
                </a:cubicBezTo>
                <a:cubicBezTo>
                  <a:pt x="9484" y="9459"/>
                  <a:pt x="9533" y="9440"/>
                  <a:pt x="9564" y="9409"/>
                </a:cubicBezTo>
                <a:cubicBezTo>
                  <a:pt x="9617" y="9355"/>
                  <a:pt x="9617" y="9284"/>
                  <a:pt x="9564" y="9212"/>
                </a:cubicBezTo>
                <a:lnTo>
                  <a:pt x="7369" y="6518"/>
                </a:lnTo>
                <a:lnTo>
                  <a:pt x="9278" y="4627"/>
                </a:lnTo>
                <a:cubicBezTo>
                  <a:pt x="9421" y="4484"/>
                  <a:pt x="9457" y="4270"/>
                  <a:pt x="9385" y="4056"/>
                </a:cubicBezTo>
                <a:cubicBezTo>
                  <a:pt x="9332" y="3859"/>
                  <a:pt x="9136" y="3735"/>
                  <a:pt x="8939" y="3717"/>
                </a:cubicBezTo>
                <a:cubicBezTo>
                  <a:pt x="8877" y="3710"/>
                  <a:pt x="8813" y="3707"/>
                  <a:pt x="8747" y="3707"/>
                </a:cubicBezTo>
                <a:cubicBezTo>
                  <a:pt x="8254" y="3707"/>
                  <a:pt x="7685" y="3883"/>
                  <a:pt x="7102" y="4198"/>
                </a:cubicBezTo>
                <a:lnTo>
                  <a:pt x="4265" y="1932"/>
                </a:lnTo>
                <a:cubicBezTo>
                  <a:pt x="4514" y="1469"/>
                  <a:pt x="4621" y="951"/>
                  <a:pt x="4568" y="434"/>
                </a:cubicBezTo>
                <a:cubicBezTo>
                  <a:pt x="4543" y="175"/>
                  <a:pt x="4314" y="1"/>
                  <a:pt x="4086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7" name="Google Shape;946;p26">
            <a:extLst>
              <a:ext uri="{FF2B5EF4-FFF2-40B4-BE49-F238E27FC236}">
                <a16:creationId xmlns:a16="http://schemas.microsoft.com/office/drawing/2014/main" id="{396802EB-3638-4828-EE5D-CE6CBEE7475C}"/>
              </a:ext>
            </a:extLst>
          </p:cNvPr>
          <p:cNvGrpSpPr/>
          <p:nvPr/>
        </p:nvGrpSpPr>
        <p:grpSpPr>
          <a:xfrm>
            <a:off x="9193654" y="981745"/>
            <a:ext cx="701929" cy="725093"/>
            <a:chOff x="480325" y="3970200"/>
            <a:chExt cx="252500" cy="252950"/>
          </a:xfrm>
        </p:grpSpPr>
        <p:sp>
          <p:nvSpPr>
            <p:cNvPr id="68" name="Google Shape;947;p26">
              <a:extLst>
                <a:ext uri="{FF2B5EF4-FFF2-40B4-BE49-F238E27FC236}">
                  <a16:creationId xmlns:a16="http://schemas.microsoft.com/office/drawing/2014/main" id="{50D8D579-42E5-A978-1B58-B47FEBA8867E}"/>
                </a:ext>
              </a:extLst>
            </p:cNvPr>
            <p:cNvSpPr/>
            <p:nvPr/>
          </p:nvSpPr>
          <p:spPr>
            <a:xfrm>
              <a:off x="480325" y="3970200"/>
              <a:ext cx="252500" cy="252950"/>
            </a:xfrm>
            <a:custGeom>
              <a:avLst/>
              <a:gdLst/>
              <a:ahLst/>
              <a:cxnLst/>
              <a:rect l="l" t="t" r="r" b="b"/>
              <a:pathLst>
                <a:path w="10100" h="10118" extrusionOk="0">
                  <a:moveTo>
                    <a:pt x="5050" y="4265"/>
                  </a:moveTo>
                  <a:cubicBezTo>
                    <a:pt x="5496" y="4265"/>
                    <a:pt x="5853" y="4622"/>
                    <a:pt x="5853" y="5068"/>
                  </a:cubicBezTo>
                  <a:cubicBezTo>
                    <a:pt x="5853" y="5496"/>
                    <a:pt x="5496" y="5853"/>
                    <a:pt x="5050" y="5853"/>
                  </a:cubicBezTo>
                  <a:cubicBezTo>
                    <a:pt x="4622" y="5853"/>
                    <a:pt x="4247" y="5496"/>
                    <a:pt x="4247" y="5068"/>
                  </a:cubicBezTo>
                  <a:cubicBezTo>
                    <a:pt x="4247" y="4622"/>
                    <a:pt x="4622" y="4265"/>
                    <a:pt x="5050" y="4265"/>
                  </a:cubicBezTo>
                  <a:close/>
                  <a:moveTo>
                    <a:pt x="5050" y="0"/>
                  </a:moveTo>
                  <a:lnTo>
                    <a:pt x="4889" y="536"/>
                  </a:lnTo>
                  <a:lnTo>
                    <a:pt x="4622" y="1374"/>
                  </a:lnTo>
                  <a:lnTo>
                    <a:pt x="3997" y="3391"/>
                  </a:lnTo>
                  <a:lnTo>
                    <a:pt x="2748" y="2730"/>
                  </a:lnTo>
                  <a:lnTo>
                    <a:pt x="3391" y="3979"/>
                  </a:lnTo>
                  <a:lnTo>
                    <a:pt x="1374" y="4622"/>
                  </a:lnTo>
                  <a:lnTo>
                    <a:pt x="536" y="4871"/>
                  </a:lnTo>
                  <a:lnTo>
                    <a:pt x="1" y="5050"/>
                  </a:lnTo>
                  <a:lnTo>
                    <a:pt x="536" y="5228"/>
                  </a:lnTo>
                  <a:lnTo>
                    <a:pt x="1339" y="5496"/>
                  </a:lnTo>
                  <a:lnTo>
                    <a:pt x="3373" y="6120"/>
                  </a:lnTo>
                  <a:lnTo>
                    <a:pt x="2730" y="7387"/>
                  </a:lnTo>
                  <a:lnTo>
                    <a:pt x="3979" y="6727"/>
                  </a:lnTo>
                  <a:lnTo>
                    <a:pt x="4622" y="8761"/>
                  </a:lnTo>
                  <a:lnTo>
                    <a:pt x="4872" y="9582"/>
                  </a:lnTo>
                  <a:lnTo>
                    <a:pt x="5032" y="10117"/>
                  </a:lnTo>
                  <a:lnTo>
                    <a:pt x="5211" y="9582"/>
                  </a:lnTo>
                  <a:lnTo>
                    <a:pt x="5478" y="8761"/>
                  </a:lnTo>
                  <a:lnTo>
                    <a:pt x="6121" y="6709"/>
                  </a:lnTo>
                  <a:lnTo>
                    <a:pt x="7370" y="7369"/>
                  </a:lnTo>
                  <a:lnTo>
                    <a:pt x="7370" y="7369"/>
                  </a:lnTo>
                  <a:lnTo>
                    <a:pt x="6709" y="6120"/>
                  </a:lnTo>
                  <a:lnTo>
                    <a:pt x="8743" y="5478"/>
                  </a:lnTo>
                  <a:lnTo>
                    <a:pt x="9564" y="5210"/>
                  </a:lnTo>
                  <a:lnTo>
                    <a:pt x="10099" y="5032"/>
                  </a:lnTo>
                  <a:lnTo>
                    <a:pt x="9564" y="4889"/>
                  </a:lnTo>
                  <a:lnTo>
                    <a:pt x="8743" y="4640"/>
                  </a:lnTo>
                  <a:lnTo>
                    <a:pt x="6727" y="3997"/>
                  </a:lnTo>
                  <a:lnTo>
                    <a:pt x="7370" y="2730"/>
                  </a:lnTo>
                  <a:lnTo>
                    <a:pt x="7370" y="2730"/>
                  </a:lnTo>
                  <a:lnTo>
                    <a:pt x="6121" y="3391"/>
                  </a:lnTo>
                  <a:lnTo>
                    <a:pt x="5478" y="1356"/>
                  </a:lnTo>
                  <a:lnTo>
                    <a:pt x="5211" y="536"/>
                  </a:lnTo>
                  <a:lnTo>
                    <a:pt x="505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948;p26">
              <a:extLst>
                <a:ext uri="{FF2B5EF4-FFF2-40B4-BE49-F238E27FC236}">
                  <a16:creationId xmlns:a16="http://schemas.microsoft.com/office/drawing/2014/main" id="{43F1311B-3293-9E84-21C0-C70B717B0025}"/>
                </a:ext>
              </a:extLst>
            </p:cNvPr>
            <p:cNvSpPr/>
            <p:nvPr/>
          </p:nvSpPr>
          <p:spPr>
            <a:xfrm>
              <a:off x="625300" y="4115175"/>
              <a:ext cx="92800" cy="92800"/>
            </a:xfrm>
            <a:custGeom>
              <a:avLst/>
              <a:gdLst/>
              <a:ahLst/>
              <a:cxnLst/>
              <a:rect l="l" t="t" r="r" b="b"/>
              <a:pathLst>
                <a:path w="3712" h="3712" extrusionOk="0">
                  <a:moveTo>
                    <a:pt x="3712" y="0"/>
                  </a:moveTo>
                  <a:lnTo>
                    <a:pt x="3105" y="197"/>
                  </a:lnTo>
                  <a:lnTo>
                    <a:pt x="2837" y="268"/>
                  </a:lnTo>
                  <a:cubicBezTo>
                    <a:pt x="2695" y="750"/>
                    <a:pt x="2481" y="1178"/>
                    <a:pt x="2159" y="1570"/>
                  </a:cubicBezTo>
                  <a:cubicBezTo>
                    <a:pt x="1999" y="1785"/>
                    <a:pt x="1785" y="1981"/>
                    <a:pt x="1571" y="2177"/>
                  </a:cubicBezTo>
                  <a:cubicBezTo>
                    <a:pt x="1178" y="2480"/>
                    <a:pt x="750" y="2712"/>
                    <a:pt x="268" y="2837"/>
                  </a:cubicBezTo>
                  <a:lnTo>
                    <a:pt x="179" y="3123"/>
                  </a:lnTo>
                  <a:lnTo>
                    <a:pt x="0" y="3712"/>
                  </a:lnTo>
                  <a:cubicBezTo>
                    <a:pt x="875" y="3587"/>
                    <a:pt x="1678" y="3176"/>
                    <a:pt x="2338" y="2570"/>
                  </a:cubicBezTo>
                  <a:cubicBezTo>
                    <a:pt x="2409" y="2480"/>
                    <a:pt x="2498" y="2409"/>
                    <a:pt x="2570" y="2320"/>
                  </a:cubicBezTo>
                  <a:cubicBezTo>
                    <a:pt x="3176" y="1677"/>
                    <a:pt x="3569" y="857"/>
                    <a:pt x="371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949;p26">
              <a:extLst>
                <a:ext uri="{FF2B5EF4-FFF2-40B4-BE49-F238E27FC236}">
                  <a16:creationId xmlns:a16="http://schemas.microsoft.com/office/drawing/2014/main" id="{4ABE225F-6D7F-7054-C9B7-8484A7EB100A}"/>
                </a:ext>
              </a:extLst>
            </p:cNvPr>
            <p:cNvSpPr/>
            <p:nvPr/>
          </p:nvSpPr>
          <p:spPr>
            <a:xfrm>
              <a:off x="625300" y="3985375"/>
              <a:ext cx="92800" cy="92800"/>
            </a:xfrm>
            <a:custGeom>
              <a:avLst/>
              <a:gdLst/>
              <a:ahLst/>
              <a:cxnLst/>
              <a:rect l="l" t="t" r="r" b="b"/>
              <a:pathLst>
                <a:path w="3712" h="3712" extrusionOk="0">
                  <a:moveTo>
                    <a:pt x="0" y="0"/>
                  </a:moveTo>
                  <a:lnTo>
                    <a:pt x="179" y="589"/>
                  </a:lnTo>
                  <a:lnTo>
                    <a:pt x="286" y="874"/>
                  </a:lnTo>
                  <a:cubicBezTo>
                    <a:pt x="750" y="1017"/>
                    <a:pt x="1178" y="1231"/>
                    <a:pt x="1553" y="1535"/>
                  </a:cubicBezTo>
                  <a:cubicBezTo>
                    <a:pt x="1785" y="1713"/>
                    <a:pt x="1981" y="1927"/>
                    <a:pt x="2159" y="2159"/>
                  </a:cubicBezTo>
                  <a:cubicBezTo>
                    <a:pt x="2481" y="2534"/>
                    <a:pt x="2695" y="2962"/>
                    <a:pt x="2837" y="3444"/>
                  </a:cubicBezTo>
                  <a:lnTo>
                    <a:pt x="3105" y="3515"/>
                  </a:lnTo>
                  <a:lnTo>
                    <a:pt x="3712" y="3711"/>
                  </a:lnTo>
                  <a:cubicBezTo>
                    <a:pt x="3569" y="2855"/>
                    <a:pt x="3159" y="2034"/>
                    <a:pt x="2570" y="1392"/>
                  </a:cubicBezTo>
                  <a:cubicBezTo>
                    <a:pt x="2481" y="1303"/>
                    <a:pt x="2409" y="1231"/>
                    <a:pt x="2320" y="1142"/>
                  </a:cubicBezTo>
                  <a:cubicBezTo>
                    <a:pt x="1678" y="553"/>
                    <a:pt x="875" y="143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950;p26">
              <a:extLst>
                <a:ext uri="{FF2B5EF4-FFF2-40B4-BE49-F238E27FC236}">
                  <a16:creationId xmlns:a16="http://schemas.microsoft.com/office/drawing/2014/main" id="{6E79047D-98A1-45CF-FD1F-2893363BB757}"/>
                </a:ext>
              </a:extLst>
            </p:cNvPr>
            <p:cNvSpPr/>
            <p:nvPr/>
          </p:nvSpPr>
          <p:spPr>
            <a:xfrm>
              <a:off x="495050" y="3985375"/>
              <a:ext cx="93250" cy="92350"/>
            </a:xfrm>
            <a:custGeom>
              <a:avLst/>
              <a:gdLst/>
              <a:ahLst/>
              <a:cxnLst/>
              <a:rect l="l" t="t" r="r" b="b"/>
              <a:pathLst>
                <a:path w="3730" h="3694" extrusionOk="0">
                  <a:moveTo>
                    <a:pt x="3729" y="0"/>
                  </a:moveTo>
                  <a:cubicBezTo>
                    <a:pt x="2855" y="143"/>
                    <a:pt x="2034" y="535"/>
                    <a:pt x="1392" y="1124"/>
                  </a:cubicBezTo>
                  <a:cubicBezTo>
                    <a:pt x="1303" y="1213"/>
                    <a:pt x="1232" y="1285"/>
                    <a:pt x="1160" y="1374"/>
                  </a:cubicBezTo>
                  <a:cubicBezTo>
                    <a:pt x="553" y="2034"/>
                    <a:pt x="143" y="2837"/>
                    <a:pt x="0" y="3694"/>
                  </a:cubicBezTo>
                  <a:lnTo>
                    <a:pt x="589" y="3515"/>
                  </a:lnTo>
                  <a:lnTo>
                    <a:pt x="892" y="3426"/>
                  </a:lnTo>
                  <a:cubicBezTo>
                    <a:pt x="1017" y="2962"/>
                    <a:pt x="1249" y="2516"/>
                    <a:pt x="1553" y="2123"/>
                  </a:cubicBezTo>
                  <a:cubicBezTo>
                    <a:pt x="1731" y="1909"/>
                    <a:pt x="1927" y="1695"/>
                    <a:pt x="2159" y="1517"/>
                  </a:cubicBezTo>
                  <a:cubicBezTo>
                    <a:pt x="2552" y="1213"/>
                    <a:pt x="2980" y="999"/>
                    <a:pt x="3444" y="857"/>
                  </a:cubicBezTo>
                  <a:lnTo>
                    <a:pt x="3533" y="589"/>
                  </a:lnTo>
                  <a:lnTo>
                    <a:pt x="372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951;p26">
              <a:extLst>
                <a:ext uri="{FF2B5EF4-FFF2-40B4-BE49-F238E27FC236}">
                  <a16:creationId xmlns:a16="http://schemas.microsoft.com/office/drawing/2014/main" id="{3F0376B9-B53B-3DC8-7BA3-D8EE67B53600}"/>
                </a:ext>
              </a:extLst>
            </p:cNvPr>
            <p:cNvSpPr/>
            <p:nvPr/>
          </p:nvSpPr>
          <p:spPr>
            <a:xfrm>
              <a:off x="495050" y="4115625"/>
              <a:ext cx="93250" cy="92350"/>
            </a:xfrm>
            <a:custGeom>
              <a:avLst/>
              <a:gdLst/>
              <a:ahLst/>
              <a:cxnLst/>
              <a:rect l="l" t="t" r="r" b="b"/>
              <a:pathLst>
                <a:path w="3730" h="3694" extrusionOk="0">
                  <a:moveTo>
                    <a:pt x="0" y="0"/>
                  </a:moveTo>
                  <a:cubicBezTo>
                    <a:pt x="161" y="874"/>
                    <a:pt x="553" y="1677"/>
                    <a:pt x="1160" y="2320"/>
                  </a:cubicBezTo>
                  <a:cubicBezTo>
                    <a:pt x="1232" y="2409"/>
                    <a:pt x="1303" y="2480"/>
                    <a:pt x="1392" y="2569"/>
                  </a:cubicBezTo>
                  <a:cubicBezTo>
                    <a:pt x="2034" y="3158"/>
                    <a:pt x="2855" y="3569"/>
                    <a:pt x="3729" y="3694"/>
                  </a:cubicBezTo>
                  <a:lnTo>
                    <a:pt x="3515" y="3105"/>
                  </a:lnTo>
                  <a:lnTo>
                    <a:pt x="3444" y="2819"/>
                  </a:lnTo>
                  <a:cubicBezTo>
                    <a:pt x="2980" y="2694"/>
                    <a:pt x="2534" y="2462"/>
                    <a:pt x="2159" y="2159"/>
                  </a:cubicBezTo>
                  <a:cubicBezTo>
                    <a:pt x="1927" y="1981"/>
                    <a:pt x="1731" y="1767"/>
                    <a:pt x="1553" y="1570"/>
                  </a:cubicBezTo>
                  <a:cubicBezTo>
                    <a:pt x="1249" y="1178"/>
                    <a:pt x="1017" y="750"/>
                    <a:pt x="892" y="268"/>
                  </a:cubicBezTo>
                  <a:lnTo>
                    <a:pt x="607" y="1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3" name="Google Shape;987;p26">
            <a:extLst>
              <a:ext uri="{FF2B5EF4-FFF2-40B4-BE49-F238E27FC236}">
                <a16:creationId xmlns:a16="http://schemas.microsoft.com/office/drawing/2014/main" id="{CE3EC4CC-6294-2CE3-0009-7AFAF8605CB1}"/>
              </a:ext>
            </a:extLst>
          </p:cNvPr>
          <p:cNvSpPr/>
          <p:nvPr/>
        </p:nvSpPr>
        <p:spPr>
          <a:xfrm>
            <a:off x="1211048" y="3960352"/>
            <a:ext cx="787482" cy="457143"/>
          </a:xfrm>
          <a:custGeom>
            <a:avLst/>
            <a:gdLst/>
            <a:ahLst/>
            <a:cxnLst/>
            <a:rect l="l" t="t" r="r" b="b"/>
            <a:pathLst>
              <a:path w="11331" h="6379" extrusionOk="0">
                <a:moveTo>
                  <a:pt x="4807" y="0"/>
                </a:moveTo>
                <a:cubicBezTo>
                  <a:pt x="4627" y="0"/>
                  <a:pt x="4445" y="20"/>
                  <a:pt x="4265" y="62"/>
                </a:cubicBezTo>
                <a:cubicBezTo>
                  <a:pt x="3212" y="330"/>
                  <a:pt x="2445" y="1276"/>
                  <a:pt x="2445" y="2382"/>
                </a:cubicBezTo>
                <a:lnTo>
                  <a:pt x="2445" y="2418"/>
                </a:lnTo>
                <a:cubicBezTo>
                  <a:pt x="2335" y="2399"/>
                  <a:pt x="2226" y="2390"/>
                  <a:pt x="2117" y="2390"/>
                </a:cubicBezTo>
                <a:cubicBezTo>
                  <a:pt x="1500" y="2390"/>
                  <a:pt x="912" y="2684"/>
                  <a:pt x="518" y="3185"/>
                </a:cubicBezTo>
                <a:cubicBezTo>
                  <a:pt x="72" y="3774"/>
                  <a:pt x="0" y="4559"/>
                  <a:pt x="321" y="5237"/>
                </a:cubicBezTo>
                <a:cubicBezTo>
                  <a:pt x="625" y="5897"/>
                  <a:pt x="1285" y="6325"/>
                  <a:pt x="2017" y="6379"/>
                </a:cubicBezTo>
                <a:lnTo>
                  <a:pt x="9742" y="6379"/>
                </a:lnTo>
                <a:cubicBezTo>
                  <a:pt x="10617" y="6379"/>
                  <a:pt x="11330" y="5665"/>
                  <a:pt x="11330" y="4791"/>
                </a:cubicBezTo>
                <a:cubicBezTo>
                  <a:pt x="11330" y="3916"/>
                  <a:pt x="10617" y="3185"/>
                  <a:pt x="9742" y="3185"/>
                </a:cubicBezTo>
                <a:lnTo>
                  <a:pt x="9618" y="3185"/>
                </a:lnTo>
                <a:cubicBezTo>
                  <a:pt x="9618" y="2525"/>
                  <a:pt x="9296" y="1918"/>
                  <a:pt x="8779" y="1561"/>
                </a:cubicBezTo>
                <a:cubicBezTo>
                  <a:pt x="8435" y="1320"/>
                  <a:pt x="8031" y="1197"/>
                  <a:pt x="7626" y="1197"/>
                </a:cubicBezTo>
                <a:cubicBezTo>
                  <a:pt x="7401" y="1197"/>
                  <a:pt x="7175" y="1235"/>
                  <a:pt x="6959" y="1311"/>
                </a:cubicBezTo>
                <a:cubicBezTo>
                  <a:pt x="6543" y="495"/>
                  <a:pt x="5696" y="0"/>
                  <a:pt x="4807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988;p26">
            <a:extLst>
              <a:ext uri="{FF2B5EF4-FFF2-40B4-BE49-F238E27FC236}">
                <a16:creationId xmlns:a16="http://schemas.microsoft.com/office/drawing/2014/main" id="{A6C5B868-0185-A30A-92D6-050501F9E12A}"/>
              </a:ext>
            </a:extLst>
          </p:cNvPr>
          <p:cNvSpPr/>
          <p:nvPr/>
        </p:nvSpPr>
        <p:spPr>
          <a:xfrm>
            <a:off x="4057225" y="3739372"/>
            <a:ext cx="740362" cy="791599"/>
          </a:xfrm>
          <a:custGeom>
            <a:avLst/>
            <a:gdLst/>
            <a:ahLst/>
            <a:cxnLst/>
            <a:rect l="l" t="t" r="r" b="b"/>
            <a:pathLst>
              <a:path w="10653" h="11046" extrusionOk="0">
                <a:moveTo>
                  <a:pt x="5336" y="1"/>
                </a:moveTo>
                <a:cubicBezTo>
                  <a:pt x="5193" y="1"/>
                  <a:pt x="5068" y="126"/>
                  <a:pt x="5068" y="268"/>
                </a:cubicBezTo>
                <a:lnTo>
                  <a:pt x="5068" y="607"/>
                </a:lnTo>
                <a:cubicBezTo>
                  <a:pt x="2249" y="732"/>
                  <a:pt x="1" y="2838"/>
                  <a:pt x="1" y="5389"/>
                </a:cubicBezTo>
                <a:cubicBezTo>
                  <a:pt x="1" y="5479"/>
                  <a:pt x="54" y="5532"/>
                  <a:pt x="143" y="5532"/>
                </a:cubicBezTo>
                <a:cubicBezTo>
                  <a:pt x="215" y="5532"/>
                  <a:pt x="268" y="5479"/>
                  <a:pt x="268" y="5389"/>
                </a:cubicBezTo>
                <a:cubicBezTo>
                  <a:pt x="268" y="4604"/>
                  <a:pt x="1000" y="3962"/>
                  <a:pt x="1874" y="3962"/>
                </a:cubicBezTo>
                <a:cubicBezTo>
                  <a:pt x="2748" y="3962"/>
                  <a:pt x="3462" y="4604"/>
                  <a:pt x="3462" y="5389"/>
                </a:cubicBezTo>
                <a:cubicBezTo>
                  <a:pt x="3462" y="5479"/>
                  <a:pt x="3516" y="5532"/>
                  <a:pt x="3605" y="5532"/>
                </a:cubicBezTo>
                <a:cubicBezTo>
                  <a:pt x="3676" y="5532"/>
                  <a:pt x="3730" y="5479"/>
                  <a:pt x="3730" y="5389"/>
                </a:cubicBezTo>
                <a:cubicBezTo>
                  <a:pt x="3730" y="4693"/>
                  <a:pt x="4301" y="4105"/>
                  <a:pt x="5068" y="3998"/>
                </a:cubicBezTo>
                <a:lnTo>
                  <a:pt x="5068" y="9386"/>
                </a:lnTo>
                <a:lnTo>
                  <a:pt x="4925" y="9386"/>
                </a:lnTo>
                <a:lnTo>
                  <a:pt x="4925" y="9993"/>
                </a:lnTo>
                <a:cubicBezTo>
                  <a:pt x="4925" y="10135"/>
                  <a:pt x="4818" y="10260"/>
                  <a:pt x="4658" y="10260"/>
                </a:cubicBezTo>
                <a:cubicBezTo>
                  <a:pt x="4515" y="10260"/>
                  <a:pt x="4390" y="10135"/>
                  <a:pt x="4390" y="9993"/>
                </a:cubicBezTo>
                <a:cubicBezTo>
                  <a:pt x="4390" y="9761"/>
                  <a:pt x="4229" y="9582"/>
                  <a:pt x="3997" y="9582"/>
                </a:cubicBezTo>
                <a:cubicBezTo>
                  <a:pt x="3765" y="9582"/>
                  <a:pt x="3605" y="9761"/>
                  <a:pt x="3605" y="9993"/>
                </a:cubicBezTo>
                <a:cubicBezTo>
                  <a:pt x="3605" y="10581"/>
                  <a:pt x="4087" y="11045"/>
                  <a:pt x="4658" y="11045"/>
                </a:cubicBezTo>
                <a:cubicBezTo>
                  <a:pt x="5246" y="11045"/>
                  <a:pt x="5728" y="10581"/>
                  <a:pt x="5728" y="9993"/>
                </a:cubicBezTo>
                <a:lnTo>
                  <a:pt x="5728" y="9386"/>
                </a:lnTo>
                <a:lnTo>
                  <a:pt x="5585" y="9386"/>
                </a:lnTo>
                <a:lnTo>
                  <a:pt x="5585" y="3998"/>
                </a:lnTo>
                <a:cubicBezTo>
                  <a:pt x="6353" y="4105"/>
                  <a:pt x="6924" y="4693"/>
                  <a:pt x="6924" y="5389"/>
                </a:cubicBezTo>
                <a:cubicBezTo>
                  <a:pt x="6924" y="5479"/>
                  <a:pt x="6977" y="5532"/>
                  <a:pt x="7066" y="5532"/>
                </a:cubicBezTo>
                <a:cubicBezTo>
                  <a:pt x="7138" y="5532"/>
                  <a:pt x="7191" y="5479"/>
                  <a:pt x="7191" y="5389"/>
                </a:cubicBezTo>
                <a:cubicBezTo>
                  <a:pt x="7191" y="4604"/>
                  <a:pt x="7923" y="3962"/>
                  <a:pt x="8797" y="3962"/>
                </a:cubicBezTo>
                <a:cubicBezTo>
                  <a:pt x="9671" y="3962"/>
                  <a:pt x="10385" y="4604"/>
                  <a:pt x="10385" y="5389"/>
                </a:cubicBezTo>
                <a:cubicBezTo>
                  <a:pt x="10385" y="5479"/>
                  <a:pt x="10439" y="5532"/>
                  <a:pt x="10528" y="5532"/>
                </a:cubicBezTo>
                <a:cubicBezTo>
                  <a:pt x="10599" y="5532"/>
                  <a:pt x="10653" y="5479"/>
                  <a:pt x="10653" y="5389"/>
                </a:cubicBezTo>
                <a:cubicBezTo>
                  <a:pt x="10653" y="2838"/>
                  <a:pt x="8422" y="732"/>
                  <a:pt x="5585" y="607"/>
                </a:cubicBezTo>
                <a:lnTo>
                  <a:pt x="5585" y="268"/>
                </a:lnTo>
                <a:cubicBezTo>
                  <a:pt x="5585" y="126"/>
                  <a:pt x="5478" y="1"/>
                  <a:pt x="5336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5" name="Google Shape;989;p26">
            <a:extLst>
              <a:ext uri="{FF2B5EF4-FFF2-40B4-BE49-F238E27FC236}">
                <a16:creationId xmlns:a16="http://schemas.microsoft.com/office/drawing/2014/main" id="{DD10BE7D-2315-82AC-F872-414436F4D122}"/>
              </a:ext>
            </a:extLst>
          </p:cNvPr>
          <p:cNvGrpSpPr/>
          <p:nvPr/>
        </p:nvGrpSpPr>
        <p:grpSpPr>
          <a:xfrm>
            <a:off x="5419419" y="5217481"/>
            <a:ext cx="766910" cy="765011"/>
            <a:chOff x="6010925" y="3998175"/>
            <a:chExt cx="275875" cy="266875"/>
          </a:xfrm>
        </p:grpSpPr>
        <p:sp>
          <p:nvSpPr>
            <p:cNvPr id="76" name="Google Shape;990;p26">
              <a:extLst>
                <a:ext uri="{FF2B5EF4-FFF2-40B4-BE49-F238E27FC236}">
                  <a16:creationId xmlns:a16="http://schemas.microsoft.com/office/drawing/2014/main" id="{D3DA0410-4D3D-C27A-DC4F-3E13CCEFF266}"/>
                </a:ext>
              </a:extLst>
            </p:cNvPr>
            <p:cNvSpPr/>
            <p:nvPr/>
          </p:nvSpPr>
          <p:spPr>
            <a:xfrm>
              <a:off x="6222525" y="3998175"/>
              <a:ext cx="64275" cy="58575"/>
            </a:xfrm>
            <a:custGeom>
              <a:avLst/>
              <a:gdLst/>
              <a:ahLst/>
              <a:cxnLst/>
              <a:rect l="l" t="t" r="r" b="b"/>
              <a:pathLst>
                <a:path w="2571" h="2343" extrusionOk="0">
                  <a:moveTo>
                    <a:pt x="2029" y="1"/>
                  </a:moveTo>
                  <a:cubicBezTo>
                    <a:pt x="1562" y="1"/>
                    <a:pt x="729" y="167"/>
                    <a:pt x="1" y="362"/>
                  </a:cubicBezTo>
                  <a:cubicBezTo>
                    <a:pt x="358" y="576"/>
                    <a:pt x="733" y="862"/>
                    <a:pt x="1089" y="1219"/>
                  </a:cubicBezTo>
                  <a:cubicBezTo>
                    <a:pt x="1464" y="1594"/>
                    <a:pt x="1750" y="1968"/>
                    <a:pt x="1964" y="2343"/>
                  </a:cubicBezTo>
                  <a:cubicBezTo>
                    <a:pt x="2231" y="1308"/>
                    <a:pt x="2570" y="255"/>
                    <a:pt x="2374" y="77"/>
                  </a:cubicBezTo>
                  <a:cubicBezTo>
                    <a:pt x="2326" y="24"/>
                    <a:pt x="2203" y="1"/>
                    <a:pt x="202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991;p26">
              <a:extLst>
                <a:ext uri="{FF2B5EF4-FFF2-40B4-BE49-F238E27FC236}">
                  <a16:creationId xmlns:a16="http://schemas.microsoft.com/office/drawing/2014/main" id="{0FC942E2-0854-C7E8-54A6-A61E0F4AFCA6}"/>
                </a:ext>
              </a:extLst>
            </p:cNvPr>
            <p:cNvSpPr/>
            <p:nvPr/>
          </p:nvSpPr>
          <p:spPr>
            <a:xfrm>
              <a:off x="6010925" y="4089600"/>
              <a:ext cx="85400" cy="77650"/>
            </a:xfrm>
            <a:custGeom>
              <a:avLst/>
              <a:gdLst/>
              <a:ahLst/>
              <a:cxnLst/>
              <a:rect l="l" t="t" r="r" b="b"/>
              <a:pathLst>
                <a:path w="3416" h="3106" extrusionOk="0">
                  <a:moveTo>
                    <a:pt x="2802" y="0"/>
                  </a:moveTo>
                  <a:cubicBezTo>
                    <a:pt x="2669" y="0"/>
                    <a:pt x="2534" y="44"/>
                    <a:pt x="2434" y="131"/>
                  </a:cubicBezTo>
                  <a:lnTo>
                    <a:pt x="329" y="2254"/>
                  </a:lnTo>
                  <a:cubicBezTo>
                    <a:pt x="0" y="2567"/>
                    <a:pt x="246" y="3106"/>
                    <a:pt x="663" y="3106"/>
                  </a:cubicBezTo>
                  <a:cubicBezTo>
                    <a:pt x="699" y="3106"/>
                    <a:pt x="737" y="3102"/>
                    <a:pt x="775" y="3093"/>
                  </a:cubicBezTo>
                  <a:lnTo>
                    <a:pt x="2541" y="2683"/>
                  </a:lnTo>
                  <a:cubicBezTo>
                    <a:pt x="2684" y="2022"/>
                    <a:pt x="2934" y="1130"/>
                    <a:pt x="3415" y="203"/>
                  </a:cubicBezTo>
                  <a:lnTo>
                    <a:pt x="2969" y="24"/>
                  </a:lnTo>
                  <a:cubicBezTo>
                    <a:pt x="2916" y="8"/>
                    <a:pt x="2859" y="0"/>
                    <a:pt x="28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992;p26">
              <a:extLst>
                <a:ext uri="{FF2B5EF4-FFF2-40B4-BE49-F238E27FC236}">
                  <a16:creationId xmlns:a16="http://schemas.microsoft.com/office/drawing/2014/main" id="{EAD8032B-8916-9970-2BD4-615F3495FF13}"/>
                </a:ext>
              </a:extLst>
            </p:cNvPr>
            <p:cNvSpPr/>
            <p:nvPr/>
          </p:nvSpPr>
          <p:spPr>
            <a:xfrm>
              <a:off x="6111825" y="4181175"/>
              <a:ext cx="80400" cy="83875"/>
            </a:xfrm>
            <a:custGeom>
              <a:avLst/>
              <a:gdLst/>
              <a:ahLst/>
              <a:cxnLst/>
              <a:rect l="l" t="t" r="r" b="b"/>
              <a:pathLst>
                <a:path w="3216" h="3355" extrusionOk="0">
                  <a:moveTo>
                    <a:pt x="2912" y="1"/>
                  </a:moveTo>
                  <a:cubicBezTo>
                    <a:pt x="2020" y="483"/>
                    <a:pt x="1164" y="733"/>
                    <a:pt x="486" y="857"/>
                  </a:cubicBezTo>
                  <a:lnTo>
                    <a:pt x="75" y="2749"/>
                  </a:lnTo>
                  <a:cubicBezTo>
                    <a:pt x="0" y="3087"/>
                    <a:pt x="259" y="3355"/>
                    <a:pt x="544" y="3355"/>
                  </a:cubicBezTo>
                  <a:cubicBezTo>
                    <a:pt x="664" y="3355"/>
                    <a:pt x="790" y="3306"/>
                    <a:pt x="896" y="3195"/>
                  </a:cubicBezTo>
                  <a:lnTo>
                    <a:pt x="3019" y="1089"/>
                  </a:lnTo>
                  <a:cubicBezTo>
                    <a:pt x="3162" y="964"/>
                    <a:pt x="3216" y="750"/>
                    <a:pt x="3126" y="554"/>
                  </a:cubicBezTo>
                  <a:lnTo>
                    <a:pt x="2912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993;p26">
              <a:extLst>
                <a:ext uri="{FF2B5EF4-FFF2-40B4-BE49-F238E27FC236}">
                  <a16:creationId xmlns:a16="http://schemas.microsoft.com/office/drawing/2014/main" id="{DE5AAA5B-68E3-F96A-2C68-B05105907272}"/>
                </a:ext>
              </a:extLst>
            </p:cNvPr>
            <p:cNvSpPr/>
            <p:nvPr/>
          </p:nvSpPr>
          <p:spPr>
            <a:xfrm>
              <a:off x="6086050" y="4013025"/>
              <a:ext cx="179325" cy="178900"/>
            </a:xfrm>
            <a:custGeom>
              <a:avLst/>
              <a:gdLst/>
              <a:ahLst/>
              <a:cxnLst/>
              <a:rect l="l" t="t" r="r" b="b"/>
              <a:pathLst>
                <a:path w="7173" h="7156" extrusionOk="0">
                  <a:moveTo>
                    <a:pt x="4844" y="1521"/>
                  </a:moveTo>
                  <a:cubicBezTo>
                    <a:pt x="5050" y="1521"/>
                    <a:pt x="5255" y="1597"/>
                    <a:pt x="5406" y="1749"/>
                  </a:cubicBezTo>
                  <a:cubicBezTo>
                    <a:pt x="5728" y="2070"/>
                    <a:pt x="5728" y="2570"/>
                    <a:pt x="5406" y="2873"/>
                  </a:cubicBezTo>
                  <a:cubicBezTo>
                    <a:pt x="5255" y="3025"/>
                    <a:pt x="5054" y="3100"/>
                    <a:pt x="4851" y="3100"/>
                  </a:cubicBezTo>
                  <a:cubicBezTo>
                    <a:pt x="4648" y="3100"/>
                    <a:pt x="4443" y="3025"/>
                    <a:pt x="4282" y="2873"/>
                  </a:cubicBezTo>
                  <a:cubicBezTo>
                    <a:pt x="3979" y="2570"/>
                    <a:pt x="3979" y="2070"/>
                    <a:pt x="4282" y="1749"/>
                  </a:cubicBezTo>
                  <a:cubicBezTo>
                    <a:pt x="4434" y="1597"/>
                    <a:pt x="4639" y="1521"/>
                    <a:pt x="4844" y="1521"/>
                  </a:cubicBezTo>
                  <a:close/>
                  <a:moveTo>
                    <a:pt x="4728" y="0"/>
                  </a:moveTo>
                  <a:cubicBezTo>
                    <a:pt x="3943" y="321"/>
                    <a:pt x="3051" y="875"/>
                    <a:pt x="2195" y="1731"/>
                  </a:cubicBezTo>
                  <a:cubicBezTo>
                    <a:pt x="607" y="3319"/>
                    <a:pt x="143" y="5246"/>
                    <a:pt x="0" y="6334"/>
                  </a:cubicBezTo>
                  <a:lnTo>
                    <a:pt x="839" y="7155"/>
                  </a:lnTo>
                  <a:cubicBezTo>
                    <a:pt x="1927" y="7012"/>
                    <a:pt x="3854" y="6566"/>
                    <a:pt x="5442" y="4978"/>
                  </a:cubicBezTo>
                  <a:cubicBezTo>
                    <a:pt x="6299" y="4122"/>
                    <a:pt x="6852" y="3248"/>
                    <a:pt x="7173" y="2445"/>
                  </a:cubicBezTo>
                  <a:cubicBezTo>
                    <a:pt x="6994" y="2017"/>
                    <a:pt x="6655" y="1499"/>
                    <a:pt x="6156" y="982"/>
                  </a:cubicBezTo>
                  <a:cubicBezTo>
                    <a:pt x="5674" y="518"/>
                    <a:pt x="5174" y="179"/>
                    <a:pt x="472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994;p26">
              <a:extLst>
                <a:ext uri="{FF2B5EF4-FFF2-40B4-BE49-F238E27FC236}">
                  <a16:creationId xmlns:a16="http://schemas.microsoft.com/office/drawing/2014/main" id="{DD9812CE-54B4-6A0B-E8F8-8D27BD019D99}"/>
                </a:ext>
              </a:extLst>
            </p:cNvPr>
            <p:cNvSpPr/>
            <p:nvPr/>
          </p:nvSpPr>
          <p:spPr>
            <a:xfrm>
              <a:off x="6042775" y="4183750"/>
              <a:ext cx="57575" cy="47550"/>
            </a:xfrm>
            <a:custGeom>
              <a:avLst/>
              <a:gdLst/>
              <a:ahLst/>
              <a:cxnLst/>
              <a:rect l="l" t="t" r="r" b="b"/>
              <a:pathLst>
                <a:path w="2303" h="1902" extrusionOk="0">
                  <a:moveTo>
                    <a:pt x="1416" y="0"/>
                  </a:moveTo>
                  <a:cubicBezTo>
                    <a:pt x="1347" y="0"/>
                    <a:pt x="1253" y="55"/>
                    <a:pt x="1107" y="201"/>
                  </a:cubicBezTo>
                  <a:cubicBezTo>
                    <a:pt x="661" y="647"/>
                    <a:pt x="0" y="1629"/>
                    <a:pt x="197" y="1861"/>
                  </a:cubicBezTo>
                  <a:cubicBezTo>
                    <a:pt x="227" y="1889"/>
                    <a:pt x="270" y="1901"/>
                    <a:pt x="323" y="1901"/>
                  </a:cubicBezTo>
                  <a:cubicBezTo>
                    <a:pt x="676" y="1901"/>
                    <a:pt x="1468" y="1341"/>
                    <a:pt x="1856" y="969"/>
                  </a:cubicBezTo>
                  <a:cubicBezTo>
                    <a:pt x="2302" y="505"/>
                    <a:pt x="1927" y="540"/>
                    <a:pt x="1731" y="344"/>
                  </a:cubicBezTo>
                  <a:cubicBezTo>
                    <a:pt x="1590" y="203"/>
                    <a:pt x="1550" y="0"/>
                    <a:pt x="141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" name="Google Shape;995;p26">
            <a:extLst>
              <a:ext uri="{FF2B5EF4-FFF2-40B4-BE49-F238E27FC236}">
                <a16:creationId xmlns:a16="http://schemas.microsoft.com/office/drawing/2014/main" id="{5909C680-CF3E-5C1F-E5EE-CEF6395F1322}"/>
              </a:ext>
            </a:extLst>
          </p:cNvPr>
          <p:cNvGrpSpPr/>
          <p:nvPr/>
        </p:nvGrpSpPr>
        <p:grpSpPr>
          <a:xfrm>
            <a:off x="7847318" y="2386296"/>
            <a:ext cx="740362" cy="648343"/>
            <a:chOff x="6866650" y="1038650"/>
            <a:chExt cx="266325" cy="226175"/>
          </a:xfrm>
        </p:grpSpPr>
        <p:sp>
          <p:nvSpPr>
            <p:cNvPr id="82" name="Google Shape;996;p26">
              <a:extLst>
                <a:ext uri="{FF2B5EF4-FFF2-40B4-BE49-F238E27FC236}">
                  <a16:creationId xmlns:a16="http://schemas.microsoft.com/office/drawing/2014/main" id="{6F1DEE90-C2FC-7D71-4606-1D74B18F4484}"/>
                </a:ext>
              </a:extLst>
            </p:cNvPr>
            <p:cNvSpPr/>
            <p:nvPr/>
          </p:nvSpPr>
          <p:spPr>
            <a:xfrm>
              <a:off x="6866650" y="1078350"/>
              <a:ext cx="39725" cy="186475"/>
            </a:xfrm>
            <a:custGeom>
              <a:avLst/>
              <a:gdLst/>
              <a:ahLst/>
              <a:cxnLst/>
              <a:rect l="l" t="t" r="r" b="b"/>
              <a:pathLst>
                <a:path w="1589" h="7459" extrusionOk="0">
                  <a:moveTo>
                    <a:pt x="536" y="1"/>
                  </a:moveTo>
                  <a:cubicBezTo>
                    <a:pt x="233" y="1"/>
                    <a:pt x="1" y="250"/>
                    <a:pt x="1" y="536"/>
                  </a:cubicBezTo>
                  <a:lnTo>
                    <a:pt x="1" y="6924"/>
                  </a:lnTo>
                  <a:cubicBezTo>
                    <a:pt x="1" y="7227"/>
                    <a:pt x="233" y="7459"/>
                    <a:pt x="536" y="7459"/>
                  </a:cubicBezTo>
                  <a:lnTo>
                    <a:pt x="1589" y="7459"/>
                  </a:lnTo>
                  <a:lnTo>
                    <a:pt x="158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997;p26">
              <a:extLst>
                <a:ext uri="{FF2B5EF4-FFF2-40B4-BE49-F238E27FC236}">
                  <a16:creationId xmlns:a16="http://schemas.microsoft.com/office/drawing/2014/main" id="{D29CFC68-B055-D8B6-3D67-D4328C8AF62F}"/>
                </a:ext>
              </a:extLst>
            </p:cNvPr>
            <p:cNvSpPr/>
            <p:nvPr/>
          </p:nvSpPr>
          <p:spPr>
            <a:xfrm>
              <a:off x="7092800" y="1078350"/>
              <a:ext cx="40175" cy="186475"/>
            </a:xfrm>
            <a:custGeom>
              <a:avLst/>
              <a:gdLst/>
              <a:ahLst/>
              <a:cxnLst/>
              <a:rect l="l" t="t" r="r" b="b"/>
              <a:pathLst>
                <a:path w="1607" h="7459" extrusionOk="0">
                  <a:moveTo>
                    <a:pt x="1" y="1"/>
                  </a:moveTo>
                  <a:lnTo>
                    <a:pt x="1" y="7459"/>
                  </a:lnTo>
                  <a:lnTo>
                    <a:pt x="1072" y="7459"/>
                  </a:lnTo>
                  <a:cubicBezTo>
                    <a:pt x="1375" y="7459"/>
                    <a:pt x="1607" y="7227"/>
                    <a:pt x="1607" y="6924"/>
                  </a:cubicBezTo>
                  <a:lnTo>
                    <a:pt x="1607" y="536"/>
                  </a:lnTo>
                  <a:cubicBezTo>
                    <a:pt x="1607" y="250"/>
                    <a:pt x="1375" y="1"/>
                    <a:pt x="107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998;p26">
              <a:extLst>
                <a:ext uri="{FF2B5EF4-FFF2-40B4-BE49-F238E27FC236}">
                  <a16:creationId xmlns:a16="http://schemas.microsoft.com/office/drawing/2014/main" id="{60429E68-D2E9-9033-3B28-3EBAEDF0B9E4}"/>
                </a:ext>
              </a:extLst>
            </p:cNvPr>
            <p:cNvSpPr/>
            <p:nvPr/>
          </p:nvSpPr>
          <p:spPr>
            <a:xfrm>
              <a:off x="6919750" y="1038650"/>
              <a:ext cx="159700" cy="226175"/>
            </a:xfrm>
            <a:custGeom>
              <a:avLst/>
              <a:gdLst/>
              <a:ahLst/>
              <a:cxnLst/>
              <a:rect l="l" t="t" r="r" b="b"/>
              <a:pathLst>
                <a:path w="6388" h="9047" extrusionOk="0">
                  <a:moveTo>
                    <a:pt x="3997" y="786"/>
                  </a:moveTo>
                  <a:cubicBezTo>
                    <a:pt x="4086" y="786"/>
                    <a:pt x="4140" y="857"/>
                    <a:pt x="4140" y="929"/>
                  </a:cubicBezTo>
                  <a:lnTo>
                    <a:pt x="4140" y="1589"/>
                  </a:lnTo>
                  <a:lnTo>
                    <a:pt x="2266" y="1589"/>
                  </a:lnTo>
                  <a:lnTo>
                    <a:pt x="2266" y="929"/>
                  </a:lnTo>
                  <a:cubicBezTo>
                    <a:pt x="2266" y="857"/>
                    <a:pt x="2320" y="786"/>
                    <a:pt x="2409" y="786"/>
                  </a:cubicBezTo>
                  <a:close/>
                  <a:moveTo>
                    <a:pt x="2409" y="1"/>
                  </a:moveTo>
                  <a:cubicBezTo>
                    <a:pt x="1891" y="1"/>
                    <a:pt x="1463" y="411"/>
                    <a:pt x="1463" y="929"/>
                  </a:cubicBezTo>
                  <a:lnTo>
                    <a:pt x="1463" y="1589"/>
                  </a:lnTo>
                  <a:lnTo>
                    <a:pt x="0" y="1589"/>
                  </a:lnTo>
                  <a:lnTo>
                    <a:pt x="0" y="9047"/>
                  </a:lnTo>
                  <a:lnTo>
                    <a:pt x="6388" y="9047"/>
                  </a:lnTo>
                  <a:lnTo>
                    <a:pt x="6388" y="1589"/>
                  </a:lnTo>
                  <a:lnTo>
                    <a:pt x="4925" y="1589"/>
                  </a:lnTo>
                  <a:lnTo>
                    <a:pt x="4925" y="929"/>
                  </a:lnTo>
                  <a:cubicBezTo>
                    <a:pt x="4925" y="411"/>
                    <a:pt x="4514" y="1"/>
                    <a:pt x="399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5" name="Google Shape;1030;p26">
            <a:extLst>
              <a:ext uri="{FF2B5EF4-FFF2-40B4-BE49-F238E27FC236}">
                <a16:creationId xmlns:a16="http://schemas.microsoft.com/office/drawing/2014/main" id="{B90448EE-5A19-0683-C73B-8B826AB0C4BE}"/>
              </a:ext>
            </a:extLst>
          </p:cNvPr>
          <p:cNvSpPr/>
          <p:nvPr/>
        </p:nvSpPr>
        <p:spPr>
          <a:xfrm>
            <a:off x="2556817" y="3795896"/>
            <a:ext cx="646122" cy="753187"/>
          </a:xfrm>
          <a:custGeom>
            <a:avLst/>
            <a:gdLst/>
            <a:ahLst/>
            <a:cxnLst/>
            <a:rect l="l" t="t" r="r" b="b"/>
            <a:pathLst>
              <a:path w="9297" h="10510" extrusionOk="0">
                <a:moveTo>
                  <a:pt x="1731" y="1731"/>
                </a:moveTo>
                <a:lnTo>
                  <a:pt x="1731" y="3462"/>
                </a:lnTo>
                <a:cubicBezTo>
                  <a:pt x="1731" y="3926"/>
                  <a:pt x="1856" y="4354"/>
                  <a:pt x="2088" y="4729"/>
                </a:cubicBezTo>
                <a:cubicBezTo>
                  <a:pt x="2088" y="4747"/>
                  <a:pt x="2284" y="5032"/>
                  <a:pt x="2391" y="5121"/>
                </a:cubicBezTo>
                <a:cubicBezTo>
                  <a:pt x="2659" y="5425"/>
                  <a:pt x="2944" y="5692"/>
                  <a:pt x="3194" y="5942"/>
                </a:cubicBezTo>
                <a:cubicBezTo>
                  <a:pt x="2266" y="5835"/>
                  <a:pt x="1802" y="5532"/>
                  <a:pt x="1356" y="5050"/>
                </a:cubicBezTo>
                <a:cubicBezTo>
                  <a:pt x="768" y="4461"/>
                  <a:pt x="803" y="3801"/>
                  <a:pt x="803" y="3765"/>
                </a:cubicBezTo>
                <a:lnTo>
                  <a:pt x="803" y="1731"/>
                </a:lnTo>
                <a:close/>
                <a:moveTo>
                  <a:pt x="8493" y="1749"/>
                </a:moveTo>
                <a:lnTo>
                  <a:pt x="8493" y="3765"/>
                </a:lnTo>
                <a:cubicBezTo>
                  <a:pt x="8511" y="3801"/>
                  <a:pt x="8547" y="4461"/>
                  <a:pt x="7958" y="5050"/>
                </a:cubicBezTo>
                <a:cubicBezTo>
                  <a:pt x="7494" y="5532"/>
                  <a:pt x="7066" y="5853"/>
                  <a:pt x="6102" y="5960"/>
                </a:cubicBezTo>
                <a:cubicBezTo>
                  <a:pt x="6352" y="5692"/>
                  <a:pt x="6638" y="5443"/>
                  <a:pt x="6905" y="5139"/>
                </a:cubicBezTo>
                <a:cubicBezTo>
                  <a:pt x="7012" y="5032"/>
                  <a:pt x="7209" y="4765"/>
                  <a:pt x="7209" y="4747"/>
                </a:cubicBezTo>
                <a:cubicBezTo>
                  <a:pt x="7441" y="4372"/>
                  <a:pt x="7566" y="3944"/>
                  <a:pt x="7566" y="3480"/>
                </a:cubicBezTo>
                <a:lnTo>
                  <a:pt x="7566" y="1749"/>
                </a:lnTo>
                <a:close/>
                <a:moveTo>
                  <a:pt x="1731" y="1"/>
                </a:moveTo>
                <a:lnTo>
                  <a:pt x="1731" y="928"/>
                </a:lnTo>
                <a:lnTo>
                  <a:pt x="0" y="928"/>
                </a:lnTo>
                <a:lnTo>
                  <a:pt x="0" y="3712"/>
                </a:lnTo>
                <a:cubicBezTo>
                  <a:pt x="0" y="3855"/>
                  <a:pt x="0" y="4765"/>
                  <a:pt x="768" y="5585"/>
                </a:cubicBezTo>
                <a:cubicBezTo>
                  <a:pt x="1499" y="6353"/>
                  <a:pt x="2391" y="6763"/>
                  <a:pt x="3944" y="6781"/>
                </a:cubicBezTo>
                <a:cubicBezTo>
                  <a:pt x="4051" y="6977"/>
                  <a:pt x="4122" y="7209"/>
                  <a:pt x="4122" y="7441"/>
                </a:cubicBezTo>
                <a:lnTo>
                  <a:pt x="4122" y="9172"/>
                </a:lnTo>
                <a:lnTo>
                  <a:pt x="3462" y="9172"/>
                </a:lnTo>
                <a:cubicBezTo>
                  <a:pt x="3158" y="9172"/>
                  <a:pt x="2926" y="9422"/>
                  <a:pt x="2926" y="9707"/>
                </a:cubicBezTo>
                <a:lnTo>
                  <a:pt x="2266" y="9707"/>
                </a:lnTo>
                <a:cubicBezTo>
                  <a:pt x="1963" y="9707"/>
                  <a:pt x="1731" y="9957"/>
                  <a:pt x="1731" y="10242"/>
                </a:cubicBezTo>
                <a:lnTo>
                  <a:pt x="1731" y="10510"/>
                </a:lnTo>
                <a:lnTo>
                  <a:pt x="7583" y="10510"/>
                </a:lnTo>
                <a:lnTo>
                  <a:pt x="7583" y="10242"/>
                </a:lnTo>
                <a:cubicBezTo>
                  <a:pt x="7583" y="9957"/>
                  <a:pt x="7334" y="9707"/>
                  <a:pt x="7048" y="9707"/>
                </a:cubicBezTo>
                <a:lnTo>
                  <a:pt x="6370" y="9707"/>
                </a:lnTo>
                <a:cubicBezTo>
                  <a:pt x="6370" y="9422"/>
                  <a:pt x="6138" y="9172"/>
                  <a:pt x="5853" y="9172"/>
                </a:cubicBezTo>
                <a:lnTo>
                  <a:pt x="5175" y="9172"/>
                </a:lnTo>
                <a:lnTo>
                  <a:pt x="5175" y="7459"/>
                </a:lnTo>
                <a:cubicBezTo>
                  <a:pt x="5175" y="7227"/>
                  <a:pt x="5246" y="6995"/>
                  <a:pt x="5371" y="6781"/>
                </a:cubicBezTo>
                <a:cubicBezTo>
                  <a:pt x="6923" y="6763"/>
                  <a:pt x="7815" y="6353"/>
                  <a:pt x="8547" y="5585"/>
                </a:cubicBezTo>
                <a:cubicBezTo>
                  <a:pt x="9296" y="4800"/>
                  <a:pt x="9296" y="3855"/>
                  <a:pt x="9296" y="3730"/>
                </a:cubicBezTo>
                <a:lnTo>
                  <a:pt x="9296" y="928"/>
                </a:lnTo>
                <a:lnTo>
                  <a:pt x="7583" y="928"/>
                </a:lnTo>
                <a:lnTo>
                  <a:pt x="7583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6" name="Google Shape;1031;p26">
            <a:extLst>
              <a:ext uri="{FF2B5EF4-FFF2-40B4-BE49-F238E27FC236}">
                <a16:creationId xmlns:a16="http://schemas.microsoft.com/office/drawing/2014/main" id="{73C232BC-D6BD-6C17-9A3D-363A3A85B5DE}"/>
              </a:ext>
            </a:extLst>
          </p:cNvPr>
          <p:cNvGrpSpPr/>
          <p:nvPr/>
        </p:nvGrpSpPr>
        <p:grpSpPr>
          <a:xfrm>
            <a:off x="1250087" y="5218741"/>
            <a:ext cx="528323" cy="749316"/>
            <a:chOff x="867500" y="3647700"/>
            <a:chExt cx="190050" cy="261400"/>
          </a:xfrm>
        </p:grpSpPr>
        <p:sp>
          <p:nvSpPr>
            <p:cNvPr id="87" name="Google Shape;1032;p26">
              <a:extLst>
                <a:ext uri="{FF2B5EF4-FFF2-40B4-BE49-F238E27FC236}">
                  <a16:creationId xmlns:a16="http://schemas.microsoft.com/office/drawing/2014/main" id="{44A02232-BE96-5870-6D20-56D80C07BB0A}"/>
                </a:ext>
              </a:extLst>
            </p:cNvPr>
            <p:cNvSpPr/>
            <p:nvPr/>
          </p:nvSpPr>
          <p:spPr>
            <a:xfrm>
              <a:off x="923275" y="3796225"/>
              <a:ext cx="78525" cy="78975"/>
            </a:xfrm>
            <a:custGeom>
              <a:avLst/>
              <a:gdLst/>
              <a:ahLst/>
              <a:cxnLst/>
              <a:rect l="l" t="t" r="r" b="b"/>
              <a:pathLst>
                <a:path w="3141" h="3159" extrusionOk="0">
                  <a:moveTo>
                    <a:pt x="1570" y="1"/>
                  </a:moveTo>
                  <a:cubicBezTo>
                    <a:pt x="696" y="1"/>
                    <a:pt x="0" y="715"/>
                    <a:pt x="0" y="1571"/>
                  </a:cubicBezTo>
                  <a:cubicBezTo>
                    <a:pt x="0" y="2445"/>
                    <a:pt x="696" y="3159"/>
                    <a:pt x="1570" y="3159"/>
                  </a:cubicBezTo>
                  <a:cubicBezTo>
                    <a:pt x="2427" y="3159"/>
                    <a:pt x="3141" y="2445"/>
                    <a:pt x="3141" y="1589"/>
                  </a:cubicBezTo>
                  <a:cubicBezTo>
                    <a:pt x="3141" y="715"/>
                    <a:pt x="2427" y="1"/>
                    <a:pt x="157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1033;p26">
              <a:extLst>
                <a:ext uri="{FF2B5EF4-FFF2-40B4-BE49-F238E27FC236}">
                  <a16:creationId xmlns:a16="http://schemas.microsoft.com/office/drawing/2014/main" id="{93E520C8-31EB-2791-8DFA-39222A30567C}"/>
                </a:ext>
              </a:extLst>
            </p:cNvPr>
            <p:cNvSpPr/>
            <p:nvPr/>
          </p:nvSpPr>
          <p:spPr>
            <a:xfrm>
              <a:off x="888925" y="3762775"/>
              <a:ext cx="146775" cy="146325"/>
            </a:xfrm>
            <a:custGeom>
              <a:avLst/>
              <a:gdLst/>
              <a:ahLst/>
              <a:cxnLst/>
              <a:rect l="l" t="t" r="r" b="b"/>
              <a:pathLst>
                <a:path w="5871" h="5853" extrusionOk="0">
                  <a:moveTo>
                    <a:pt x="2944" y="786"/>
                  </a:moveTo>
                  <a:cubicBezTo>
                    <a:pt x="4104" y="786"/>
                    <a:pt x="5068" y="1749"/>
                    <a:pt x="5068" y="2927"/>
                  </a:cubicBezTo>
                  <a:cubicBezTo>
                    <a:pt x="5068" y="4087"/>
                    <a:pt x="4104" y="5050"/>
                    <a:pt x="2944" y="5050"/>
                  </a:cubicBezTo>
                  <a:cubicBezTo>
                    <a:pt x="1767" y="5050"/>
                    <a:pt x="803" y="4087"/>
                    <a:pt x="803" y="2927"/>
                  </a:cubicBezTo>
                  <a:cubicBezTo>
                    <a:pt x="803" y="1749"/>
                    <a:pt x="1767" y="786"/>
                    <a:pt x="2944" y="786"/>
                  </a:cubicBezTo>
                  <a:close/>
                  <a:moveTo>
                    <a:pt x="2944" y="1"/>
                  </a:moveTo>
                  <a:cubicBezTo>
                    <a:pt x="1339" y="1"/>
                    <a:pt x="0" y="1321"/>
                    <a:pt x="0" y="2927"/>
                  </a:cubicBezTo>
                  <a:cubicBezTo>
                    <a:pt x="0" y="4533"/>
                    <a:pt x="1339" y="5853"/>
                    <a:pt x="2944" y="5853"/>
                  </a:cubicBezTo>
                  <a:cubicBezTo>
                    <a:pt x="4550" y="5853"/>
                    <a:pt x="5871" y="4533"/>
                    <a:pt x="5871" y="2927"/>
                  </a:cubicBezTo>
                  <a:cubicBezTo>
                    <a:pt x="5871" y="1321"/>
                    <a:pt x="4550" y="1"/>
                    <a:pt x="294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1034;p26">
              <a:extLst>
                <a:ext uri="{FF2B5EF4-FFF2-40B4-BE49-F238E27FC236}">
                  <a16:creationId xmlns:a16="http://schemas.microsoft.com/office/drawing/2014/main" id="{15D35920-3083-D20E-CF78-0F8031E78F60}"/>
                </a:ext>
              </a:extLst>
            </p:cNvPr>
            <p:cNvSpPr/>
            <p:nvPr/>
          </p:nvSpPr>
          <p:spPr>
            <a:xfrm>
              <a:off x="980375" y="3647700"/>
              <a:ext cx="77175" cy="120450"/>
            </a:xfrm>
            <a:custGeom>
              <a:avLst/>
              <a:gdLst/>
              <a:ahLst/>
              <a:cxnLst/>
              <a:rect l="l" t="t" r="r" b="b"/>
              <a:pathLst>
                <a:path w="3087" h="4818" extrusionOk="0">
                  <a:moveTo>
                    <a:pt x="1874" y="0"/>
                  </a:moveTo>
                  <a:lnTo>
                    <a:pt x="821" y="2266"/>
                  </a:lnTo>
                  <a:lnTo>
                    <a:pt x="0" y="4122"/>
                  </a:lnTo>
                  <a:cubicBezTo>
                    <a:pt x="535" y="4247"/>
                    <a:pt x="1035" y="4479"/>
                    <a:pt x="1445" y="4818"/>
                  </a:cubicBezTo>
                  <a:lnTo>
                    <a:pt x="3087" y="1106"/>
                  </a:lnTo>
                  <a:lnTo>
                    <a:pt x="233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1035;p26">
              <a:extLst>
                <a:ext uri="{FF2B5EF4-FFF2-40B4-BE49-F238E27FC236}">
                  <a16:creationId xmlns:a16="http://schemas.microsoft.com/office/drawing/2014/main" id="{C9077BFD-4176-EADE-EE83-4663BE1C60F8}"/>
                </a:ext>
              </a:extLst>
            </p:cNvPr>
            <p:cNvSpPr/>
            <p:nvPr/>
          </p:nvSpPr>
          <p:spPr>
            <a:xfrm>
              <a:off x="867500" y="3647700"/>
              <a:ext cx="77200" cy="120450"/>
            </a:xfrm>
            <a:custGeom>
              <a:avLst/>
              <a:gdLst/>
              <a:ahLst/>
              <a:cxnLst/>
              <a:rect l="l" t="t" r="r" b="b"/>
              <a:pathLst>
                <a:path w="3088" h="4818" extrusionOk="0">
                  <a:moveTo>
                    <a:pt x="733" y="0"/>
                  </a:moveTo>
                  <a:lnTo>
                    <a:pt x="1" y="1106"/>
                  </a:lnTo>
                  <a:lnTo>
                    <a:pt x="1643" y="4818"/>
                  </a:lnTo>
                  <a:cubicBezTo>
                    <a:pt x="2053" y="4479"/>
                    <a:pt x="2552" y="4247"/>
                    <a:pt x="3088" y="4122"/>
                  </a:cubicBezTo>
                  <a:lnTo>
                    <a:pt x="2249" y="2266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1036;p26">
              <a:extLst>
                <a:ext uri="{FF2B5EF4-FFF2-40B4-BE49-F238E27FC236}">
                  <a16:creationId xmlns:a16="http://schemas.microsoft.com/office/drawing/2014/main" id="{2D7E7E66-D4DE-8415-A430-2BEAA3ACC0B1}"/>
                </a:ext>
              </a:extLst>
            </p:cNvPr>
            <p:cNvSpPr/>
            <p:nvPr/>
          </p:nvSpPr>
          <p:spPr>
            <a:xfrm>
              <a:off x="912575" y="3647700"/>
              <a:ext cx="99925" cy="40175"/>
            </a:xfrm>
            <a:custGeom>
              <a:avLst/>
              <a:gdLst/>
              <a:ahLst/>
              <a:cxnLst/>
              <a:rect l="l" t="t" r="r" b="b"/>
              <a:pathLst>
                <a:path w="3997" h="1607" extrusionOk="0">
                  <a:moveTo>
                    <a:pt x="0" y="0"/>
                  </a:moveTo>
                  <a:lnTo>
                    <a:pt x="732" y="1606"/>
                  </a:lnTo>
                  <a:lnTo>
                    <a:pt x="3247" y="1606"/>
                  </a:lnTo>
                  <a:lnTo>
                    <a:pt x="399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2" name="Google Shape;1037;p26">
            <a:extLst>
              <a:ext uri="{FF2B5EF4-FFF2-40B4-BE49-F238E27FC236}">
                <a16:creationId xmlns:a16="http://schemas.microsoft.com/office/drawing/2014/main" id="{E3B1DEE2-FB27-DE45-A19B-087DF4197B89}"/>
              </a:ext>
            </a:extLst>
          </p:cNvPr>
          <p:cNvSpPr/>
          <p:nvPr/>
        </p:nvSpPr>
        <p:spPr>
          <a:xfrm>
            <a:off x="2554641" y="5218741"/>
            <a:ext cx="750230" cy="648414"/>
          </a:xfrm>
          <a:custGeom>
            <a:avLst/>
            <a:gdLst/>
            <a:ahLst/>
            <a:cxnLst/>
            <a:rect l="l" t="t" r="r" b="b"/>
            <a:pathLst>
              <a:path w="10795" h="9048" extrusionOk="0">
                <a:moveTo>
                  <a:pt x="6064" y="0"/>
                </a:moveTo>
                <a:cubicBezTo>
                  <a:pt x="5646" y="0"/>
                  <a:pt x="5264" y="142"/>
                  <a:pt x="4960" y="412"/>
                </a:cubicBezTo>
                <a:cubicBezTo>
                  <a:pt x="4681" y="230"/>
                  <a:pt x="4344" y="130"/>
                  <a:pt x="4011" y="130"/>
                </a:cubicBezTo>
                <a:cubicBezTo>
                  <a:pt x="3854" y="130"/>
                  <a:pt x="3699" y="152"/>
                  <a:pt x="3551" y="198"/>
                </a:cubicBezTo>
                <a:cubicBezTo>
                  <a:pt x="3087" y="341"/>
                  <a:pt x="2712" y="715"/>
                  <a:pt x="2534" y="1179"/>
                </a:cubicBezTo>
                <a:lnTo>
                  <a:pt x="2445" y="1179"/>
                </a:lnTo>
                <a:cubicBezTo>
                  <a:pt x="1552" y="1179"/>
                  <a:pt x="857" y="1875"/>
                  <a:pt x="839" y="2749"/>
                </a:cubicBezTo>
                <a:lnTo>
                  <a:pt x="839" y="2838"/>
                </a:lnTo>
                <a:cubicBezTo>
                  <a:pt x="303" y="3124"/>
                  <a:pt x="0" y="3695"/>
                  <a:pt x="36" y="4302"/>
                </a:cubicBezTo>
                <a:cubicBezTo>
                  <a:pt x="89" y="5140"/>
                  <a:pt x="839" y="5765"/>
                  <a:pt x="1695" y="5765"/>
                </a:cubicBezTo>
                <a:lnTo>
                  <a:pt x="3747" y="5765"/>
                </a:lnTo>
                <a:cubicBezTo>
                  <a:pt x="4639" y="5765"/>
                  <a:pt x="5353" y="6478"/>
                  <a:pt x="5371" y="7353"/>
                </a:cubicBezTo>
                <a:lnTo>
                  <a:pt x="5371" y="9048"/>
                </a:lnTo>
                <a:lnTo>
                  <a:pt x="6423" y="9048"/>
                </a:lnTo>
                <a:lnTo>
                  <a:pt x="6423" y="7852"/>
                </a:lnTo>
                <a:lnTo>
                  <a:pt x="6423" y="7692"/>
                </a:lnTo>
                <a:cubicBezTo>
                  <a:pt x="6423" y="7192"/>
                  <a:pt x="6406" y="6568"/>
                  <a:pt x="6745" y="6157"/>
                </a:cubicBezTo>
                <a:cubicBezTo>
                  <a:pt x="6959" y="5943"/>
                  <a:pt x="7209" y="5747"/>
                  <a:pt x="7458" y="5568"/>
                </a:cubicBezTo>
                <a:cubicBezTo>
                  <a:pt x="7655" y="5444"/>
                  <a:pt x="7833" y="5301"/>
                  <a:pt x="7976" y="5122"/>
                </a:cubicBezTo>
                <a:cubicBezTo>
                  <a:pt x="8047" y="5033"/>
                  <a:pt x="8119" y="4926"/>
                  <a:pt x="8154" y="4819"/>
                </a:cubicBezTo>
                <a:cubicBezTo>
                  <a:pt x="7945" y="4741"/>
                  <a:pt x="7736" y="4691"/>
                  <a:pt x="7520" y="4691"/>
                </a:cubicBezTo>
                <a:cubicBezTo>
                  <a:pt x="7441" y="4691"/>
                  <a:pt x="7361" y="4698"/>
                  <a:pt x="7280" y="4712"/>
                </a:cubicBezTo>
                <a:cubicBezTo>
                  <a:pt x="7269" y="4713"/>
                  <a:pt x="7259" y="4714"/>
                  <a:pt x="7249" y="4714"/>
                </a:cubicBezTo>
                <a:cubicBezTo>
                  <a:pt x="7119" y="4714"/>
                  <a:pt x="7010" y="4612"/>
                  <a:pt x="6977" y="4480"/>
                </a:cubicBezTo>
                <a:cubicBezTo>
                  <a:pt x="6959" y="4337"/>
                  <a:pt x="7048" y="4195"/>
                  <a:pt x="7209" y="4177"/>
                </a:cubicBezTo>
                <a:cubicBezTo>
                  <a:pt x="7313" y="4161"/>
                  <a:pt x="7417" y="4153"/>
                  <a:pt x="7521" y="4153"/>
                </a:cubicBezTo>
                <a:cubicBezTo>
                  <a:pt x="7773" y="4153"/>
                  <a:pt x="8026" y="4200"/>
                  <a:pt x="8279" y="4302"/>
                </a:cubicBezTo>
                <a:cubicBezTo>
                  <a:pt x="8279" y="4248"/>
                  <a:pt x="8279" y="4230"/>
                  <a:pt x="8279" y="4195"/>
                </a:cubicBezTo>
                <a:cubicBezTo>
                  <a:pt x="8297" y="3980"/>
                  <a:pt x="8279" y="3766"/>
                  <a:pt x="8208" y="3570"/>
                </a:cubicBezTo>
                <a:cubicBezTo>
                  <a:pt x="8011" y="3088"/>
                  <a:pt x="7548" y="2874"/>
                  <a:pt x="7119" y="2696"/>
                </a:cubicBezTo>
                <a:cubicBezTo>
                  <a:pt x="7030" y="2678"/>
                  <a:pt x="6941" y="2642"/>
                  <a:pt x="6852" y="2624"/>
                </a:cubicBezTo>
                <a:lnTo>
                  <a:pt x="6762" y="2589"/>
                </a:lnTo>
                <a:lnTo>
                  <a:pt x="6745" y="2589"/>
                </a:lnTo>
                <a:cubicBezTo>
                  <a:pt x="6655" y="2607"/>
                  <a:pt x="6548" y="2642"/>
                  <a:pt x="6441" y="2678"/>
                </a:cubicBezTo>
                <a:lnTo>
                  <a:pt x="6316" y="2696"/>
                </a:lnTo>
                <a:lnTo>
                  <a:pt x="6191" y="2731"/>
                </a:lnTo>
                <a:cubicBezTo>
                  <a:pt x="5960" y="2999"/>
                  <a:pt x="5852" y="3338"/>
                  <a:pt x="5870" y="3695"/>
                </a:cubicBezTo>
                <a:cubicBezTo>
                  <a:pt x="5906" y="4052"/>
                  <a:pt x="6067" y="4373"/>
                  <a:pt x="6334" y="4605"/>
                </a:cubicBezTo>
                <a:cubicBezTo>
                  <a:pt x="6441" y="4694"/>
                  <a:pt x="6441" y="4855"/>
                  <a:pt x="6370" y="4962"/>
                </a:cubicBezTo>
                <a:cubicBezTo>
                  <a:pt x="6319" y="5023"/>
                  <a:pt x="6246" y="5055"/>
                  <a:pt x="6172" y="5055"/>
                </a:cubicBezTo>
                <a:cubicBezTo>
                  <a:pt x="6116" y="5055"/>
                  <a:pt x="6059" y="5036"/>
                  <a:pt x="6013" y="4997"/>
                </a:cubicBezTo>
                <a:cubicBezTo>
                  <a:pt x="5852" y="4855"/>
                  <a:pt x="5728" y="4694"/>
                  <a:pt x="5621" y="4498"/>
                </a:cubicBezTo>
                <a:lnTo>
                  <a:pt x="5585" y="4498"/>
                </a:lnTo>
                <a:cubicBezTo>
                  <a:pt x="5210" y="4444"/>
                  <a:pt x="4800" y="4373"/>
                  <a:pt x="4461" y="4141"/>
                </a:cubicBezTo>
                <a:cubicBezTo>
                  <a:pt x="4336" y="4070"/>
                  <a:pt x="4300" y="3909"/>
                  <a:pt x="4389" y="3784"/>
                </a:cubicBezTo>
                <a:cubicBezTo>
                  <a:pt x="4433" y="3707"/>
                  <a:pt x="4511" y="3671"/>
                  <a:pt x="4593" y="3671"/>
                </a:cubicBezTo>
                <a:cubicBezTo>
                  <a:pt x="4645" y="3671"/>
                  <a:pt x="4698" y="3685"/>
                  <a:pt x="4746" y="3713"/>
                </a:cubicBezTo>
                <a:cubicBezTo>
                  <a:pt x="4943" y="3838"/>
                  <a:pt x="5174" y="3909"/>
                  <a:pt x="5406" y="3927"/>
                </a:cubicBezTo>
                <a:cubicBezTo>
                  <a:pt x="5389" y="3873"/>
                  <a:pt x="5371" y="3802"/>
                  <a:pt x="5353" y="3731"/>
                </a:cubicBezTo>
                <a:cubicBezTo>
                  <a:pt x="5317" y="3427"/>
                  <a:pt x="5389" y="3124"/>
                  <a:pt x="5496" y="2856"/>
                </a:cubicBezTo>
                <a:lnTo>
                  <a:pt x="5496" y="2856"/>
                </a:lnTo>
                <a:cubicBezTo>
                  <a:pt x="5317" y="2892"/>
                  <a:pt x="5139" y="2910"/>
                  <a:pt x="4960" y="2910"/>
                </a:cubicBezTo>
                <a:cubicBezTo>
                  <a:pt x="4800" y="2910"/>
                  <a:pt x="4639" y="2892"/>
                  <a:pt x="4479" y="2856"/>
                </a:cubicBezTo>
                <a:cubicBezTo>
                  <a:pt x="4193" y="3213"/>
                  <a:pt x="3765" y="3481"/>
                  <a:pt x="3319" y="3588"/>
                </a:cubicBezTo>
                <a:cubicBezTo>
                  <a:pt x="2730" y="3891"/>
                  <a:pt x="2159" y="4284"/>
                  <a:pt x="2159" y="4926"/>
                </a:cubicBezTo>
                <a:cubicBezTo>
                  <a:pt x="2159" y="5087"/>
                  <a:pt x="2034" y="5194"/>
                  <a:pt x="1891" y="5194"/>
                </a:cubicBezTo>
                <a:cubicBezTo>
                  <a:pt x="1749" y="5194"/>
                  <a:pt x="1624" y="5087"/>
                  <a:pt x="1624" y="4926"/>
                </a:cubicBezTo>
                <a:cubicBezTo>
                  <a:pt x="1642" y="4426"/>
                  <a:pt x="1874" y="3963"/>
                  <a:pt x="2248" y="3641"/>
                </a:cubicBezTo>
                <a:cubicBezTo>
                  <a:pt x="1927" y="3606"/>
                  <a:pt x="1642" y="3463"/>
                  <a:pt x="1428" y="3231"/>
                </a:cubicBezTo>
                <a:cubicBezTo>
                  <a:pt x="1338" y="3106"/>
                  <a:pt x="1356" y="2946"/>
                  <a:pt x="1463" y="2856"/>
                </a:cubicBezTo>
                <a:cubicBezTo>
                  <a:pt x="1509" y="2818"/>
                  <a:pt x="1569" y="2799"/>
                  <a:pt x="1629" y="2799"/>
                </a:cubicBezTo>
                <a:cubicBezTo>
                  <a:pt x="1708" y="2799"/>
                  <a:pt x="1787" y="2831"/>
                  <a:pt x="1838" y="2892"/>
                </a:cubicBezTo>
                <a:cubicBezTo>
                  <a:pt x="1938" y="3009"/>
                  <a:pt x="2210" y="3126"/>
                  <a:pt x="2610" y="3126"/>
                </a:cubicBezTo>
                <a:cubicBezTo>
                  <a:pt x="2637" y="3126"/>
                  <a:pt x="2666" y="3125"/>
                  <a:pt x="2694" y="3124"/>
                </a:cubicBezTo>
                <a:cubicBezTo>
                  <a:pt x="3123" y="3124"/>
                  <a:pt x="3569" y="2963"/>
                  <a:pt x="3908" y="2678"/>
                </a:cubicBezTo>
                <a:cubicBezTo>
                  <a:pt x="3515" y="2517"/>
                  <a:pt x="3194" y="2214"/>
                  <a:pt x="2998" y="1839"/>
                </a:cubicBezTo>
                <a:cubicBezTo>
                  <a:pt x="2926" y="1714"/>
                  <a:pt x="2980" y="1554"/>
                  <a:pt x="3087" y="1482"/>
                </a:cubicBezTo>
                <a:cubicBezTo>
                  <a:pt x="3131" y="1461"/>
                  <a:pt x="3176" y="1450"/>
                  <a:pt x="3220" y="1450"/>
                </a:cubicBezTo>
                <a:cubicBezTo>
                  <a:pt x="3319" y="1450"/>
                  <a:pt x="3412" y="1503"/>
                  <a:pt x="3462" y="1590"/>
                </a:cubicBezTo>
                <a:cubicBezTo>
                  <a:pt x="3736" y="2088"/>
                  <a:pt x="4227" y="2334"/>
                  <a:pt x="4948" y="2334"/>
                </a:cubicBezTo>
                <a:cubicBezTo>
                  <a:pt x="5260" y="2334"/>
                  <a:pt x="5614" y="2288"/>
                  <a:pt x="6013" y="2196"/>
                </a:cubicBezTo>
                <a:cubicBezTo>
                  <a:pt x="5763" y="2000"/>
                  <a:pt x="5585" y="1679"/>
                  <a:pt x="5603" y="1179"/>
                </a:cubicBezTo>
                <a:cubicBezTo>
                  <a:pt x="5603" y="1019"/>
                  <a:pt x="5745" y="911"/>
                  <a:pt x="5888" y="911"/>
                </a:cubicBezTo>
                <a:cubicBezTo>
                  <a:pt x="6031" y="911"/>
                  <a:pt x="6156" y="1054"/>
                  <a:pt x="6138" y="1197"/>
                </a:cubicBezTo>
                <a:cubicBezTo>
                  <a:pt x="6120" y="1804"/>
                  <a:pt x="6441" y="1911"/>
                  <a:pt x="6977" y="2071"/>
                </a:cubicBezTo>
                <a:cubicBezTo>
                  <a:pt x="7048" y="2107"/>
                  <a:pt x="7137" y="2107"/>
                  <a:pt x="7209" y="2143"/>
                </a:cubicBezTo>
                <a:cubicBezTo>
                  <a:pt x="7369" y="1804"/>
                  <a:pt x="7655" y="1554"/>
                  <a:pt x="8011" y="1465"/>
                </a:cubicBezTo>
                <a:cubicBezTo>
                  <a:pt x="8033" y="1459"/>
                  <a:pt x="8054" y="1457"/>
                  <a:pt x="8076" y="1457"/>
                </a:cubicBezTo>
                <a:cubicBezTo>
                  <a:pt x="8199" y="1457"/>
                  <a:pt x="8320" y="1539"/>
                  <a:pt x="8350" y="1661"/>
                </a:cubicBezTo>
                <a:cubicBezTo>
                  <a:pt x="8386" y="1804"/>
                  <a:pt x="8297" y="1964"/>
                  <a:pt x="8154" y="2000"/>
                </a:cubicBezTo>
                <a:cubicBezTo>
                  <a:pt x="7958" y="2053"/>
                  <a:pt x="7815" y="2178"/>
                  <a:pt x="7726" y="2339"/>
                </a:cubicBezTo>
                <a:lnTo>
                  <a:pt x="7726" y="2375"/>
                </a:lnTo>
                <a:cubicBezTo>
                  <a:pt x="8136" y="2571"/>
                  <a:pt x="8493" y="2856"/>
                  <a:pt x="8672" y="3356"/>
                </a:cubicBezTo>
                <a:cubicBezTo>
                  <a:pt x="8725" y="3463"/>
                  <a:pt x="8743" y="3570"/>
                  <a:pt x="8761" y="3659"/>
                </a:cubicBezTo>
                <a:cubicBezTo>
                  <a:pt x="8814" y="3641"/>
                  <a:pt x="8850" y="3570"/>
                  <a:pt x="8886" y="3517"/>
                </a:cubicBezTo>
                <a:cubicBezTo>
                  <a:pt x="8975" y="3302"/>
                  <a:pt x="9046" y="3106"/>
                  <a:pt x="9064" y="2892"/>
                </a:cubicBezTo>
                <a:cubicBezTo>
                  <a:pt x="9082" y="2803"/>
                  <a:pt x="9153" y="2714"/>
                  <a:pt x="9243" y="2678"/>
                </a:cubicBezTo>
                <a:cubicBezTo>
                  <a:pt x="9272" y="2666"/>
                  <a:pt x="9304" y="2660"/>
                  <a:pt x="9336" y="2660"/>
                </a:cubicBezTo>
                <a:cubicBezTo>
                  <a:pt x="9399" y="2660"/>
                  <a:pt x="9463" y="2684"/>
                  <a:pt x="9510" y="2731"/>
                </a:cubicBezTo>
                <a:cubicBezTo>
                  <a:pt x="9582" y="2803"/>
                  <a:pt x="9617" y="2892"/>
                  <a:pt x="9582" y="2999"/>
                </a:cubicBezTo>
                <a:cubicBezTo>
                  <a:pt x="9546" y="3267"/>
                  <a:pt x="9475" y="3517"/>
                  <a:pt x="9332" y="3766"/>
                </a:cubicBezTo>
                <a:cubicBezTo>
                  <a:pt x="9207" y="3998"/>
                  <a:pt x="9011" y="4177"/>
                  <a:pt x="8761" y="4302"/>
                </a:cubicBezTo>
                <a:cubicBezTo>
                  <a:pt x="8743" y="4641"/>
                  <a:pt x="8636" y="4962"/>
                  <a:pt x="8475" y="5265"/>
                </a:cubicBezTo>
                <a:cubicBezTo>
                  <a:pt x="8654" y="5461"/>
                  <a:pt x="8832" y="5640"/>
                  <a:pt x="9046" y="5765"/>
                </a:cubicBezTo>
                <a:cubicBezTo>
                  <a:pt x="9136" y="5818"/>
                  <a:pt x="9189" y="5925"/>
                  <a:pt x="9189" y="6014"/>
                </a:cubicBezTo>
                <a:cubicBezTo>
                  <a:pt x="9189" y="6104"/>
                  <a:pt x="9136" y="6193"/>
                  <a:pt x="9046" y="6229"/>
                </a:cubicBezTo>
                <a:cubicBezTo>
                  <a:pt x="8993" y="6255"/>
                  <a:pt x="8944" y="6269"/>
                  <a:pt x="8899" y="6269"/>
                </a:cubicBezTo>
                <a:cubicBezTo>
                  <a:pt x="8855" y="6269"/>
                  <a:pt x="8814" y="6255"/>
                  <a:pt x="8779" y="6229"/>
                </a:cubicBezTo>
                <a:cubicBezTo>
                  <a:pt x="8547" y="6068"/>
                  <a:pt x="8333" y="5890"/>
                  <a:pt x="8154" y="5693"/>
                </a:cubicBezTo>
                <a:cubicBezTo>
                  <a:pt x="8011" y="5800"/>
                  <a:pt x="7869" y="5907"/>
                  <a:pt x="7744" y="5997"/>
                </a:cubicBezTo>
                <a:cubicBezTo>
                  <a:pt x="7512" y="6139"/>
                  <a:pt x="7316" y="6300"/>
                  <a:pt x="7137" y="6496"/>
                </a:cubicBezTo>
                <a:cubicBezTo>
                  <a:pt x="6923" y="6764"/>
                  <a:pt x="6941" y="7246"/>
                  <a:pt x="6941" y="7674"/>
                </a:cubicBezTo>
                <a:lnTo>
                  <a:pt x="6941" y="7852"/>
                </a:lnTo>
                <a:lnTo>
                  <a:pt x="6941" y="9048"/>
                </a:lnTo>
                <a:lnTo>
                  <a:pt x="8011" y="9048"/>
                </a:lnTo>
                <a:cubicBezTo>
                  <a:pt x="8011" y="7317"/>
                  <a:pt x="8832" y="7228"/>
                  <a:pt x="8939" y="7210"/>
                </a:cubicBezTo>
                <a:cubicBezTo>
                  <a:pt x="9278" y="7121"/>
                  <a:pt x="10206" y="6639"/>
                  <a:pt x="10402" y="5658"/>
                </a:cubicBezTo>
                <a:cubicBezTo>
                  <a:pt x="10420" y="5586"/>
                  <a:pt x="10402" y="5533"/>
                  <a:pt x="10402" y="5479"/>
                </a:cubicBezTo>
                <a:cubicBezTo>
                  <a:pt x="10795" y="4926"/>
                  <a:pt x="10777" y="4159"/>
                  <a:pt x="10349" y="3641"/>
                </a:cubicBezTo>
                <a:cubicBezTo>
                  <a:pt x="10402" y="3463"/>
                  <a:pt x="10420" y="3302"/>
                  <a:pt x="10420" y="3160"/>
                </a:cubicBezTo>
                <a:cubicBezTo>
                  <a:pt x="10420" y="2392"/>
                  <a:pt x="9885" y="1750"/>
                  <a:pt x="9153" y="1607"/>
                </a:cubicBezTo>
                <a:cubicBezTo>
                  <a:pt x="8921" y="965"/>
                  <a:pt x="8315" y="537"/>
                  <a:pt x="7637" y="537"/>
                </a:cubicBezTo>
                <a:cubicBezTo>
                  <a:pt x="7512" y="537"/>
                  <a:pt x="7387" y="537"/>
                  <a:pt x="7262" y="572"/>
                </a:cubicBezTo>
                <a:cubicBezTo>
                  <a:pt x="6977" y="251"/>
                  <a:pt x="6566" y="37"/>
                  <a:pt x="6138" y="2"/>
                </a:cubicBezTo>
                <a:cubicBezTo>
                  <a:pt x="6113" y="1"/>
                  <a:pt x="6088" y="0"/>
                  <a:pt x="6064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38;p26">
            <a:extLst>
              <a:ext uri="{FF2B5EF4-FFF2-40B4-BE49-F238E27FC236}">
                <a16:creationId xmlns:a16="http://schemas.microsoft.com/office/drawing/2014/main" id="{81BAE811-C338-4C47-8255-974463C1B7C2}"/>
              </a:ext>
            </a:extLst>
          </p:cNvPr>
          <p:cNvSpPr/>
          <p:nvPr/>
        </p:nvSpPr>
        <p:spPr>
          <a:xfrm>
            <a:off x="4200352" y="5095958"/>
            <a:ext cx="644871" cy="761499"/>
          </a:xfrm>
          <a:custGeom>
            <a:avLst/>
            <a:gdLst/>
            <a:ahLst/>
            <a:cxnLst/>
            <a:rect l="l" t="t" r="r" b="b"/>
            <a:pathLst>
              <a:path w="9279" h="10626" extrusionOk="0">
                <a:moveTo>
                  <a:pt x="3640" y="1062"/>
                </a:moveTo>
                <a:cubicBezTo>
                  <a:pt x="3890" y="1062"/>
                  <a:pt x="4140" y="1133"/>
                  <a:pt x="4318" y="1312"/>
                </a:cubicBezTo>
                <a:cubicBezTo>
                  <a:pt x="4487" y="1203"/>
                  <a:pt x="4672" y="1152"/>
                  <a:pt x="4857" y="1152"/>
                </a:cubicBezTo>
                <a:cubicBezTo>
                  <a:pt x="4946" y="1152"/>
                  <a:pt x="5034" y="1164"/>
                  <a:pt x="5121" y="1187"/>
                </a:cubicBezTo>
                <a:cubicBezTo>
                  <a:pt x="5407" y="1276"/>
                  <a:pt x="5603" y="1490"/>
                  <a:pt x="5692" y="1758"/>
                </a:cubicBezTo>
                <a:lnTo>
                  <a:pt x="5764" y="1758"/>
                </a:lnTo>
                <a:cubicBezTo>
                  <a:pt x="6263" y="1758"/>
                  <a:pt x="6674" y="2150"/>
                  <a:pt x="6674" y="2650"/>
                </a:cubicBezTo>
                <a:lnTo>
                  <a:pt x="6674" y="2686"/>
                </a:lnTo>
                <a:cubicBezTo>
                  <a:pt x="6977" y="2864"/>
                  <a:pt x="7155" y="3203"/>
                  <a:pt x="7137" y="3542"/>
                </a:cubicBezTo>
                <a:cubicBezTo>
                  <a:pt x="7033" y="3995"/>
                  <a:pt x="6623" y="4346"/>
                  <a:pt x="6172" y="4346"/>
                </a:cubicBezTo>
                <a:cubicBezTo>
                  <a:pt x="6160" y="4346"/>
                  <a:pt x="6149" y="4345"/>
                  <a:pt x="6138" y="4345"/>
                </a:cubicBezTo>
                <a:lnTo>
                  <a:pt x="4943" y="4345"/>
                </a:lnTo>
                <a:cubicBezTo>
                  <a:pt x="4443" y="4345"/>
                  <a:pt x="4033" y="4755"/>
                  <a:pt x="4033" y="5255"/>
                </a:cubicBezTo>
                <a:lnTo>
                  <a:pt x="4033" y="6236"/>
                </a:lnTo>
                <a:lnTo>
                  <a:pt x="3426" y="6236"/>
                </a:lnTo>
                <a:lnTo>
                  <a:pt x="3426" y="5451"/>
                </a:lnTo>
                <a:cubicBezTo>
                  <a:pt x="3426" y="5166"/>
                  <a:pt x="3444" y="4809"/>
                  <a:pt x="3230" y="4595"/>
                </a:cubicBezTo>
                <a:cubicBezTo>
                  <a:pt x="3123" y="4452"/>
                  <a:pt x="2980" y="4345"/>
                  <a:pt x="2837" y="4238"/>
                </a:cubicBezTo>
                <a:cubicBezTo>
                  <a:pt x="2730" y="4184"/>
                  <a:pt x="2623" y="4095"/>
                  <a:pt x="2552" y="3988"/>
                </a:cubicBezTo>
                <a:cubicBezTo>
                  <a:pt x="2498" y="3935"/>
                  <a:pt x="2480" y="3881"/>
                  <a:pt x="2463" y="3810"/>
                </a:cubicBezTo>
                <a:cubicBezTo>
                  <a:pt x="2572" y="3755"/>
                  <a:pt x="2702" y="3732"/>
                  <a:pt x="2828" y="3732"/>
                </a:cubicBezTo>
                <a:cubicBezTo>
                  <a:pt x="2868" y="3732"/>
                  <a:pt x="2906" y="3734"/>
                  <a:pt x="2944" y="3738"/>
                </a:cubicBezTo>
                <a:cubicBezTo>
                  <a:pt x="3034" y="3738"/>
                  <a:pt x="3105" y="3685"/>
                  <a:pt x="3105" y="3613"/>
                </a:cubicBezTo>
                <a:cubicBezTo>
                  <a:pt x="3105" y="3524"/>
                  <a:pt x="3051" y="3453"/>
                  <a:pt x="2980" y="3435"/>
                </a:cubicBezTo>
                <a:cubicBezTo>
                  <a:pt x="2934" y="3431"/>
                  <a:pt x="2886" y="3429"/>
                  <a:pt x="2839" y="3429"/>
                </a:cubicBezTo>
                <a:cubicBezTo>
                  <a:pt x="2684" y="3429"/>
                  <a:pt x="2523" y="3452"/>
                  <a:pt x="2373" y="3506"/>
                </a:cubicBezTo>
                <a:cubicBezTo>
                  <a:pt x="2373" y="3471"/>
                  <a:pt x="2373" y="3453"/>
                  <a:pt x="2356" y="3435"/>
                </a:cubicBezTo>
                <a:cubicBezTo>
                  <a:pt x="2356" y="3310"/>
                  <a:pt x="2373" y="3203"/>
                  <a:pt x="2409" y="3078"/>
                </a:cubicBezTo>
                <a:cubicBezTo>
                  <a:pt x="2498" y="2793"/>
                  <a:pt x="2766" y="2686"/>
                  <a:pt x="3034" y="2579"/>
                </a:cubicBezTo>
                <a:cubicBezTo>
                  <a:pt x="3069" y="2579"/>
                  <a:pt x="3123" y="2561"/>
                  <a:pt x="3194" y="2543"/>
                </a:cubicBezTo>
                <a:lnTo>
                  <a:pt x="3230" y="2525"/>
                </a:lnTo>
                <a:cubicBezTo>
                  <a:pt x="3301" y="2543"/>
                  <a:pt x="3355" y="2561"/>
                  <a:pt x="3408" y="2579"/>
                </a:cubicBezTo>
                <a:lnTo>
                  <a:pt x="3480" y="2579"/>
                </a:lnTo>
                <a:lnTo>
                  <a:pt x="3569" y="2596"/>
                </a:lnTo>
                <a:cubicBezTo>
                  <a:pt x="3694" y="2757"/>
                  <a:pt x="3765" y="2953"/>
                  <a:pt x="3747" y="3150"/>
                </a:cubicBezTo>
                <a:cubicBezTo>
                  <a:pt x="3729" y="3346"/>
                  <a:pt x="3640" y="3542"/>
                  <a:pt x="3480" y="3685"/>
                </a:cubicBezTo>
                <a:cubicBezTo>
                  <a:pt x="3426" y="3721"/>
                  <a:pt x="3408" y="3810"/>
                  <a:pt x="3480" y="3881"/>
                </a:cubicBezTo>
                <a:cubicBezTo>
                  <a:pt x="3500" y="3912"/>
                  <a:pt x="3539" y="3931"/>
                  <a:pt x="3582" y="3931"/>
                </a:cubicBezTo>
                <a:cubicBezTo>
                  <a:pt x="3613" y="3931"/>
                  <a:pt x="3646" y="3921"/>
                  <a:pt x="3676" y="3899"/>
                </a:cubicBezTo>
                <a:cubicBezTo>
                  <a:pt x="3765" y="3810"/>
                  <a:pt x="3837" y="3721"/>
                  <a:pt x="3890" y="3613"/>
                </a:cubicBezTo>
                <a:lnTo>
                  <a:pt x="3908" y="3613"/>
                </a:lnTo>
                <a:cubicBezTo>
                  <a:pt x="4140" y="3596"/>
                  <a:pt x="4354" y="3524"/>
                  <a:pt x="4568" y="3417"/>
                </a:cubicBezTo>
                <a:cubicBezTo>
                  <a:pt x="4586" y="3399"/>
                  <a:pt x="4604" y="3364"/>
                  <a:pt x="4622" y="3328"/>
                </a:cubicBezTo>
                <a:cubicBezTo>
                  <a:pt x="4639" y="3292"/>
                  <a:pt x="4622" y="3239"/>
                  <a:pt x="4604" y="3221"/>
                </a:cubicBezTo>
                <a:cubicBezTo>
                  <a:pt x="4572" y="3179"/>
                  <a:pt x="4529" y="3162"/>
                  <a:pt x="4487" y="3162"/>
                </a:cubicBezTo>
                <a:cubicBezTo>
                  <a:pt x="4458" y="3162"/>
                  <a:pt x="4430" y="3170"/>
                  <a:pt x="4408" y="3185"/>
                </a:cubicBezTo>
                <a:cubicBezTo>
                  <a:pt x="4283" y="3239"/>
                  <a:pt x="4158" y="3310"/>
                  <a:pt x="4015" y="3310"/>
                </a:cubicBezTo>
                <a:cubicBezTo>
                  <a:pt x="4033" y="3274"/>
                  <a:pt x="4033" y="3221"/>
                  <a:pt x="4033" y="3185"/>
                </a:cubicBezTo>
                <a:cubicBezTo>
                  <a:pt x="4051" y="3007"/>
                  <a:pt x="4033" y="2846"/>
                  <a:pt x="3961" y="2686"/>
                </a:cubicBezTo>
                <a:lnTo>
                  <a:pt x="3961" y="2686"/>
                </a:lnTo>
                <a:cubicBezTo>
                  <a:pt x="4068" y="2704"/>
                  <a:pt x="4176" y="2721"/>
                  <a:pt x="4283" y="2721"/>
                </a:cubicBezTo>
                <a:cubicBezTo>
                  <a:pt x="4372" y="2721"/>
                  <a:pt x="4461" y="2704"/>
                  <a:pt x="4568" y="2686"/>
                </a:cubicBezTo>
                <a:cubicBezTo>
                  <a:pt x="4729" y="2900"/>
                  <a:pt x="4961" y="3043"/>
                  <a:pt x="5228" y="3114"/>
                </a:cubicBezTo>
                <a:cubicBezTo>
                  <a:pt x="5567" y="3292"/>
                  <a:pt x="5888" y="3506"/>
                  <a:pt x="5888" y="3881"/>
                </a:cubicBezTo>
                <a:cubicBezTo>
                  <a:pt x="5888" y="3935"/>
                  <a:pt x="5924" y="4006"/>
                  <a:pt x="5960" y="4042"/>
                </a:cubicBezTo>
                <a:cubicBezTo>
                  <a:pt x="5987" y="4051"/>
                  <a:pt x="6013" y="4055"/>
                  <a:pt x="6040" y="4055"/>
                </a:cubicBezTo>
                <a:cubicBezTo>
                  <a:pt x="6067" y="4055"/>
                  <a:pt x="6094" y="4051"/>
                  <a:pt x="6120" y="4042"/>
                </a:cubicBezTo>
                <a:cubicBezTo>
                  <a:pt x="6174" y="4006"/>
                  <a:pt x="6192" y="3935"/>
                  <a:pt x="6192" y="3881"/>
                </a:cubicBezTo>
                <a:cubicBezTo>
                  <a:pt x="6192" y="3596"/>
                  <a:pt x="6049" y="3328"/>
                  <a:pt x="5817" y="3150"/>
                </a:cubicBezTo>
                <a:cubicBezTo>
                  <a:pt x="6013" y="3150"/>
                  <a:pt x="6174" y="3043"/>
                  <a:pt x="6299" y="2918"/>
                </a:cubicBezTo>
                <a:cubicBezTo>
                  <a:pt x="6335" y="2846"/>
                  <a:pt x="6335" y="2757"/>
                  <a:pt x="6281" y="2704"/>
                </a:cubicBezTo>
                <a:cubicBezTo>
                  <a:pt x="6251" y="2681"/>
                  <a:pt x="6218" y="2671"/>
                  <a:pt x="6186" y="2671"/>
                </a:cubicBezTo>
                <a:cubicBezTo>
                  <a:pt x="6141" y="2671"/>
                  <a:pt x="6098" y="2690"/>
                  <a:pt x="6067" y="2721"/>
                </a:cubicBezTo>
                <a:cubicBezTo>
                  <a:pt x="6003" y="2785"/>
                  <a:pt x="5854" y="2849"/>
                  <a:pt x="5644" y="2849"/>
                </a:cubicBezTo>
                <a:cubicBezTo>
                  <a:pt x="5619" y="2849"/>
                  <a:pt x="5594" y="2848"/>
                  <a:pt x="5567" y="2846"/>
                </a:cubicBezTo>
                <a:cubicBezTo>
                  <a:pt x="5317" y="2846"/>
                  <a:pt x="5068" y="2757"/>
                  <a:pt x="4871" y="2596"/>
                </a:cubicBezTo>
                <a:cubicBezTo>
                  <a:pt x="5086" y="2507"/>
                  <a:pt x="5282" y="2347"/>
                  <a:pt x="5407" y="2150"/>
                </a:cubicBezTo>
                <a:cubicBezTo>
                  <a:pt x="5442" y="2079"/>
                  <a:pt x="5407" y="1990"/>
                  <a:pt x="5335" y="1936"/>
                </a:cubicBezTo>
                <a:cubicBezTo>
                  <a:pt x="5317" y="1924"/>
                  <a:pt x="5296" y="1918"/>
                  <a:pt x="5273" y="1918"/>
                </a:cubicBezTo>
                <a:cubicBezTo>
                  <a:pt x="5226" y="1918"/>
                  <a:pt x="5175" y="1942"/>
                  <a:pt x="5139" y="1990"/>
                </a:cubicBezTo>
                <a:cubicBezTo>
                  <a:pt x="4991" y="2273"/>
                  <a:pt x="4716" y="2412"/>
                  <a:pt x="4307" y="2412"/>
                </a:cubicBezTo>
                <a:cubicBezTo>
                  <a:pt x="4124" y="2412"/>
                  <a:pt x="3913" y="2384"/>
                  <a:pt x="3676" y="2329"/>
                </a:cubicBezTo>
                <a:cubicBezTo>
                  <a:pt x="3854" y="2186"/>
                  <a:pt x="3944" y="1954"/>
                  <a:pt x="3908" y="1740"/>
                </a:cubicBezTo>
                <a:cubicBezTo>
                  <a:pt x="3908" y="1686"/>
                  <a:pt x="3872" y="1633"/>
                  <a:pt x="3837" y="1597"/>
                </a:cubicBezTo>
                <a:cubicBezTo>
                  <a:pt x="3807" y="1590"/>
                  <a:pt x="3784" y="1586"/>
                  <a:pt x="3762" y="1586"/>
                </a:cubicBezTo>
                <a:cubicBezTo>
                  <a:pt x="3733" y="1586"/>
                  <a:pt x="3707" y="1594"/>
                  <a:pt x="3676" y="1615"/>
                </a:cubicBezTo>
                <a:cubicBezTo>
                  <a:pt x="3605" y="1651"/>
                  <a:pt x="3605" y="1704"/>
                  <a:pt x="3605" y="1758"/>
                </a:cubicBezTo>
                <a:cubicBezTo>
                  <a:pt x="3605" y="2115"/>
                  <a:pt x="3426" y="2168"/>
                  <a:pt x="3123" y="2257"/>
                </a:cubicBezTo>
                <a:cubicBezTo>
                  <a:pt x="3087" y="2275"/>
                  <a:pt x="3034" y="2293"/>
                  <a:pt x="2980" y="2311"/>
                </a:cubicBezTo>
                <a:cubicBezTo>
                  <a:pt x="2909" y="2115"/>
                  <a:pt x="2730" y="1972"/>
                  <a:pt x="2534" y="1918"/>
                </a:cubicBezTo>
                <a:cubicBezTo>
                  <a:pt x="2520" y="1914"/>
                  <a:pt x="2505" y="1911"/>
                  <a:pt x="2491" y="1911"/>
                </a:cubicBezTo>
                <a:cubicBezTo>
                  <a:pt x="2453" y="1911"/>
                  <a:pt x="2417" y="1928"/>
                  <a:pt x="2391" y="1954"/>
                </a:cubicBezTo>
                <a:cubicBezTo>
                  <a:pt x="2356" y="2008"/>
                  <a:pt x="2338" y="2043"/>
                  <a:pt x="2356" y="2115"/>
                </a:cubicBezTo>
                <a:cubicBezTo>
                  <a:pt x="2356" y="2168"/>
                  <a:pt x="2409" y="2222"/>
                  <a:pt x="2480" y="2222"/>
                </a:cubicBezTo>
                <a:cubicBezTo>
                  <a:pt x="2570" y="2257"/>
                  <a:pt x="2659" y="2329"/>
                  <a:pt x="2712" y="2418"/>
                </a:cubicBezTo>
                <a:lnTo>
                  <a:pt x="2712" y="2436"/>
                </a:lnTo>
                <a:cubicBezTo>
                  <a:pt x="2463" y="2543"/>
                  <a:pt x="2249" y="2739"/>
                  <a:pt x="2159" y="2989"/>
                </a:cubicBezTo>
                <a:cubicBezTo>
                  <a:pt x="2141" y="3043"/>
                  <a:pt x="2124" y="3114"/>
                  <a:pt x="2124" y="3185"/>
                </a:cubicBezTo>
                <a:cubicBezTo>
                  <a:pt x="2106" y="3150"/>
                  <a:pt x="2070" y="3132"/>
                  <a:pt x="2052" y="3096"/>
                </a:cubicBezTo>
                <a:cubicBezTo>
                  <a:pt x="1999" y="2971"/>
                  <a:pt x="1963" y="2846"/>
                  <a:pt x="1945" y="2739"/>
                </a:cubicBezTo>
                <a:cubicBezTo>
                  <a:pt x="1945" y="2686"/>
                  <a:pt x="1892" y="2614"/>
                  <a:pt x="1856" y="2614"/>
                </a:cubicBezTo>
                <a:cubicBezTo>
                  <a:pt x="1836" y="2601"/>
                  <a:pt x="1815" y="2595"/>
                  <a:pt x="1796" y="2595"/>
                </a:cubicBezTo>
                <a:cubicBezTo>
                  <a:pt x="1764" y="2595"/>
                  <a:pt x="1735" y="2610"/>
                  <a:pt x="1713" y="2632"/>
                </a:cubicBezTo>
                <a:cubicBezTo>
                  <a:pt x="1678" y="2686"/>
                  <a:pt x="1642" y="2739"/>
                  <a:pt x="1678" y="2775"/>
                </a:cubicBezTo>
                <a:cubicBezTo>
                  <a:pt x="1695" y="2953"/>
                  <a:pt x="1749" y="3096"/>
                  <a:pt x="1820" y="3221"/>
                </a:cubicBezTo>
                <a:cubicBezTo>
                  <a:pt x="1892" y="3346"/>
                  <a:pt x="1999" y="3453"/>
                  <a:pt x="2141" y="3524"/>
                </a:cubicBezTo>
                <a:cubicBezTo>
                  <a:pt x="2159" y="3703"/>
                  <a:pt x="2231" y="3899"/>
                  <a:pt x="2320" y="4077"/>
                </a:cubicBezTo>
                <a:cubicBezTo>
                  <a:pt x="2231" y="4184"/>
                  <a:pt x="2106" y="4292"/>
                  <a:pt x="1981" y="4363"/>
                </a:cubicBezTo>
                <a:cubicBezTo>
                  <a:pt x="1945" y="4399"/>
                  <a:pt x="1910" y="4434"/>
                  <a:pt x="1892" y="4506"/>
                </a:cubicBezTo>
                <a:cubicBezTo>
                  <a:pt x="1892" y="4541"/>
                  <a:pt x="1927" y="4613"/>
                  <a:pt x="1981" y="4631"/>
                </a:cubicBezTo>
                <a:cubicBezTo>
                  <a:pt x="2005" y="4647"/>
                  <a:pt x="2029" y="4655"/>
                  <a:pt x="2051" y="4655"/>
                </a:cubicBezTo>
                <a:cubicBezTo>
                  <a:pt x="2079" y="4655"/>
                  <a:pt x="2104" y="4642"/>
                  <a:pt x="2124" y="4613"/>
                </a:cubicBezTo>
                <a:cubicBezTo>
                  <a:pt x="2249" y="4523"/>
                  <a:pt x="2373" y="4434"/>
                  <a:pt x="2480" y="4309"/>
                </a:cubicBezTo>
                <a:cubicBezTo>
                  <a:pt x="2570" y="4381"/>
                  <a:pt x="2641" y="4434"/>
                  <a:pt x="2730" y="4488"/>
                </a:cubicBezTo>
                <a:cubicBezTo>
                  <a:pt x="2855" y="4559"/>
                  <a:pt x="2962" y="4666"/>
                  <a:pt x="3069" y="4773"/>
                </a:cubicBezTo>
                <a:cubicBezTo>
                  <a:pt x="3194" y="4916"/>
                  <a:pt x="3194" y="5201"/>
                  <a:pt x="3194" y="5433"/>
                </a:cubicBezTo>
                <a:lnTo>
                  <a:pt x="3194" y="6236"/>
                </a:lnTo>
                <a:lnTo>
                  <a:pt x="2570" y="6236"/>
                </a:lnTo>
                <a:cubicBezTo>
                  <a:pt x="2570" y="5255"/>
                  <a:pt x="2106" y="5201"/>
                  <a:pt x="2034" y="5166"/>
                </a:cubicBezTo>
                <a:cubicBezTo>
                  <a:pt x="1838" y="5130"/>
                  <a:pt x="1321" y="4845"/>
                  <a:pt x="1214" y="4292"/>
                </a:cubicBezTo>
                <a:cubicBezTo>
                  <a:pt x="1196" y="4256"/>
                  <a:pt x="1196" y="4220"/>
                  <a:pt x="1196" y="4184"/>
                </a:cubicBezTo>
                <a:cubicBezTo>
                  <a:pt x="964" y="3881"/>
                  <a:pt x="982" y="3435"/>
                  <a:pt x="1232" y="3132"/>
                </a:cubicBezTo>
                <a:cubicBezTo>
                  <a:pt x="1214" y="3043"/>
                  <a:pt x="1196" y="2953"/>
                  <a:pt x="1196" y="2846"/>
                </a:cubicBezTo>
                <a:cubicBezTo>
                  <a:pt x="1196" y="2418"/>
                  <a:pt x="1499" y="2043"/>
                  <a:pt x="1927" y="1972"/>
                </a:cubicBezTo>
                <a:cubicBezTo>
                  <a:pt x="2048" y="1610"/>
                  <a:pt x="2385" y="1364"/>
                  <a:pt x="2746" y="1364"/>
                </a:cubicBezTo>
                <a:cubicBezTo>
                  <a:pt x="2759" y="1364"/>
                  <a:pt x="2771" y="1365"/>
                  <a:pt x="2784" y="1365"/>
                </a:cubicBezTo>
                <a:cubicBezTo>
                  <a:pt x="2855" y="1365"/>
                  <a:pt x="2944" y="1383"/>
                  <a:pt x="2998" y="1383"/>
                </a:cubicBezTo>
                <a:cubicBezTo>
                  <a:pt x="3159" y="1205"/>
                  <a:pt x="3390" y="1098"/>
                  <a:pt x="3640" y="1062"/>
                </a:cubicBezTo>
                <a:close/>
                <a:moveTo>
                  <a:pt x="4048" y="0"/>
                </a:moveTo>
                <a:cubicBezTo>
                  <a:pt x="3341" y="0"/>
                  <a:pt x="2632" y="188"/>
                  <a:pt x="1999" y="562"/>
                </a:cubicBezTo>
                <a:cubicBezTo>
                  <a:pt x="750" y="1294"/>
                  <a:pt x="0" y="2650"/>
                  <a:pt x="36" y="4113"/>
                </a:cubicBezTo>
                <a:cubicBezTo>
                  <a:pt x="36" y="5362"/>
                  <a:pt x="625" y="6540"/>
                  <a:pt x="1624" y="7307"/>
                </a:cubicBezTo>
                <a:lnTo>
                  <a:pt x="1624" y="10626"/>
                </a:lnTo>
                <a:lnTo>
                  <a:pt x="5817" y="10626"/>
                </a:lnTo>
                <a:lnTo>
                  <a:pt x="5817" y="9038"/>
                </a:lnTo>
                <a:lnTo>
                  <a:pt x="6477" y="9038"/>
                </a:lnTo>
                <a:cubicBezTo>
                  <a:pt x="6905" y="9038"/>
                  <a:pt x="7298" y="8877"/>
                  <a:pt x="7601" y="8574"/>
                </a:cubicBezTo>
                <a:cubicBezTo>
                  <a:pt x="7887" y="8288"/>
                  <a:pt x="8047" y="7878"/>
                  <a:pt x="8047" y="7468"/>
                </a:cubicBezTo>
                <a:lnTo>
                  <a:pt x="8047" y="6665"/>
                </a:lnTo>
                <a:lnTo>
                  <a:pt x="8636" y="6665"/>
                </a:lnTo>
                <a:cubicBezTo>
                  <a:pt x="8975" y="6629"/>
                  <a:pt x="9279" y="6236"/>
                  <a:pt x="8957" y="5737"/>
                </a:cubicBezTo>
                <a:lnTo>
                  <a:pt x="8047" y="4167"/>
                </a:lnTo>
                <a:lnTo>
                  <a:pt x="8047" y="4113"/>
                </a:lnTo>
                <a:cubicBezTo>
                  <a:pt x="8101" y="2650"/>
                  <a:pt x="7352" y="1294"/>
                  <a:pt x="6085" y="562"/>
                </a:cubicBezTo>
                <a:cubicBezTo>
                  <a:pt x="5460" y="188"/>
                  <a:pt x="4755" y="0"/>
                  <a:pt x="4048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4" name="Google Shape;1039;p26">
            <a:extLst>
              <a:ext uri="{FF2B5EF4-FFF2-40B4-BE49-F238E27FC236}">
                <a16:creationId xmlns:a16="http://schemas.microsoft.com/office/drawing/2014/main" id="{BFDDEEB0-E3CF-9AC9-F308-360F95951311}"/>
              </a:ext>
            </a:extLst>
          </p:cNvPr>
          <p:cNvGrpSpPr/>
          <p:nvPr/>
        </p:nvGrpSpPr>
        <p:grpSpPr>
          <a:xfrm>
            <a:off x="9238795" y="2386296"/>
            <a:ext cx="629998" cy="837606"/>
            <a:chOff x="3707175" y="1322350"/>
            <a:chExt cx="226625" cy="292200"/>
          </a:xfrm>
        </p:grpSpPr>
        <p:sp>
          <p:nvSpPr>
            <p:cNvPr id="95" name="Google Shape;1040;p26">
              <a:extLst>
                <a:ext uri="{FF2B5EF4-FFF2-40B4-BE49-F238E27FC236}">
                  <a16:creationId xmlns:a16="http://schemas.microsoft.com/office/drawing/2014/main" id="{D800D62E-9E55-006D-79D9-A0EDB81ADDD3}"/>
                </a:ext>
              </a:extLst>
            </p:cNvPr>
            <p:cNvSpPr/>
            <p:nvPr/>
          </p:nvSpPr>
          <p:spPr>
            <a:xfrm>
              <a:off x="3707175" y="1322350"/>
              <a:ext cx="226625" cy="292200"/>
            </a:xfrm>
            <a:custGeom>
              <a:avLst/>
              <a:gdLst/>
              <a:ahLst/>
              <a:cxnLst/>
              <a:rect l="l" t="t" r="r" b="b"/>
              <a:pathLst>
                <a:path w="9065" h="11688" extrusionOk="0">
                  <a:moveTo>
                    <a:pt x="7584" y="3462"/>
                  </a:moveTo>
                  <a:cubicBezTo>
                    <a:pt x="8119" y="3462"/>
                    <a:pt x="8529" y="3872"/>
                    <a:pt x="8529" y="4390"/>
                  </a:cubicBezTo>
                  <a:cubicBezTo>
                    <a:pt x="8529" y="4907"/>
                    <a:pt x="8119" y="5318"/>
                    <a:pt x="7584" y="5318"/>
                  </a:cubicBezTo>
                  <a:cubicBezTo>
                    <a:pt x="7084" y="5318"/>
                    <a:pt x="6656" y="4907"/>
                    <a:pt x="6656" y="4390"/>
                  </a:cubicBezTo>
                  <a:cubicBezTo>
                    <a:pt x="6656" y="3872"/>
                    <a:pt x="7084" y="3462"/>
                    <a:pt x="7584" y="3462"/>
                  </a:cubicBezTo>
                  <a:close/>
                  <a:moveTo>
                    <a:pt x="1339" y="1"/>
                  </a:moveTo>
                  <a:cubicBezTo>
                    <a:pt x="1178" y="1"/>
                    <a:pt x="1018" y="126"/>
                    <a:pt x="964" y="286"/>
                  </a:cubicBezTo>
                  <a:cubicBezTo>
                    <a:pt x="572" y="340"/>
                    <a:pt x="268" y="661"/>
                    <a:pt x="268" y="1071"/>
                  </a:cubicBezTo>
                  <a:lnTo>
                    <a:pt x="268" y="4336"/>
                  </a:lnTo>
                  <a:cubicBezTo>
                    <a:pt x="108" y="4426"/>
                    <a:pt x="1" y="4604"/>
                    <a:pt x="1" y="4782"/>
                  </a:cubicBezTo>
                  <a:cubicBezTo>
                    <a:pt x="1" y="6192"/>
                    <a:pt x="1053" y="7352"/>
                    <a:pt x="2409" y="7548"/>
                  </a:cubicBezTo>
                  <a:lnTo>
                    <a:pt x="2409" y="8904"/>
                  </a:lnTo>
                  <a:cubicBezTo>
                    <a:pt x="2409" y="10456"/>
                    <a:pt x="3658" y="11688"/>
                    <a:pt x="5193" y="11688"/>
                  </a:cubicBezTo>
                  <a:cubicBezTo>
                    <a:pt x="6745" y="11688"/>
                    <a:pt x="7994" y="10456"/>
                    <a:pt x="7994" y="8904"/>
                  </a:cubicBezTo>
                  <a:lnTo>
                    <a:pt x="7994" y="5799"/>
                  </a:lnTo>
                  <a:cubicBezTo>
                    <a:pt x="8601" y="5621"/>
                    <a:pt x="9065" y="5050"/>
                    <a:pt x="9065" y="4390"/>
                  </a:cubicBezTo>
                  <a:cubicBezTo>
                    <a:pt x="9065" y="3587"/>
                    <a:pt x="8405" y="2927"/>
                    <a:pt x="7584" y="2927"/>
                  </a:cubicBezTo>
                  <a:cubicBezTo>
                    <a:pt x="6781" y="2927"/>
                    <a:pt x="6121" y="3587"/>
                    <a:pt x="6121" y="4390"/>
                  </a:cubicBezTo>
                  <a:cubicBezTo>
                    <a:pt x="6121" y="5050"/>
                    <a:pt x="6585" y="5621"/>
                    <a:pt x="7191" y="5799"/>
                  </a:cubicBezTo>
                  <a:lnTo>
                    <a:pt x="7191" y="8904"/>
                  </a:lnTo>
                  <a:cubicBezTo>
                    <a:pt x="7191" y="10010"/>
                    <a:pt x="6299" y="10902"/>
                    <a:pt x="5193" y="10902"/>
                  </a:cubicBezTo>
                  <a:cubicBezTo>
                    <a:pt x="4105" y="10902"/>
                    <a:pt x="3195" y="10010"/>
                    <a:pt x="3195" y="8904"/>
                  </a:cubicBezTo>
                  <a:lnTo>
                    <a:pt x="3195" y="7548"/>
                  </a:lnTo>
                  <a:cubicBezTo>
                    <a:pt x="4568" y="7352"/>
                    <a:pt x="5603" y="6192"/>
                    <a:pt x="5603" y="4782"/>
                  </a:cubicBezTo>
                  <a:cubicBezTo>
                    <a:pt x="5603" y="4586"/>
                    <a:pt x="5496" y="4426"/>
                    <a:pt x="5336" y="4336"/>
                  </a:cubicBezTo>
                  <a:lnTo>
                    <a:pt x="5336" y="1071"/>
                  </a:lnTo>
                  <a:cubicBezTo>
                    <a:pt x="5336" y="661"/>
                    <a:pt x="5032" y="340"/>
                    <a:pt x="4640" y="286"/>
                  </a:cubicBezTo>
                  <a:cubicBezTo>
                    <a:pt x="4586" y="126"/>
                    <a:pt x="4444" y="1"/>
                    <a:pt x="4265" y="1"/>
                  </a:cubicBezTo>
                  <a:lnTo>
                    <a:pt x="4140" y="1"/>
                  </a:lnTo>
                  <a:cubicBezTo>
                    <a:pt x="3837" y="1"/>
                    <a:pt x="3605" y="250"/>
                    <a:pt x="3605" y="536"/>
                  </a:cubicBezTo>
                  <a:cubicBezTo>
                    <a:pt x="3605" y="839"/>
                    <a:pt x="3837" y="1071"/>
                    <a:pt x="4140" y="1071"/>
                  </a:cubicBezTo>
                  <a:lnTo>
                    <a:pt x="4265" y="1071"/>
                  </a:lnTo>
                  <a:cubicBezTo>
                    <a:pt x="4426" y="1071"/>
                    <a:pt x="4568" y="964"/>
                    <a:pt x="4640" y="839"/>
                  </a:cubicBezTo>
                  <a:cubicBezTo>
                    <a:pt x="4729" y="875"/>
                    <a:pt x="4800" y="964"/>
                    <a:pt x="4800" y="1071"/>
                  </a:cubicBezTo>
                  <a:lnTo>
                    <a:pt x="4800" y="4336"/>
                  </a:lnTo>
                  <a:cubicBezTo>
                    <a:pt x="4640" y="4426"/>
                    <a:pt x="4533" y="4604"/>
                    <a:pt x="4533" y="4782"/>
                  </a:cubicBezTo>
                  <a:cubicBezTo>
                    <a:pt x="4533" y="5746"/>
                    <a:pt x="3765" y="6513"/>
                    <a:pt x="2802" y="6513"/>
                  </a:cubicBezTo>
                  <a:cubicBezTo>
                    <a:pt x="1838" y="6513"/>
                    <a:pt x="1071" y="5746"/>
                    <a:pt x="1071" y="4782"/>
                  </a:cubicBezTo>
                  <a:cubicBezTo>
                    <a:pt x="1071" y="4586"/>
                    <a:pt x="964" y="4426"/>
                    <a:pt x="804" y="4336"/>
                  </a:cubicBezTo>
                  <a:lnTo>
                    <a:pt x="804" y="1071"/>
                  </a:lnTo>
                  <a:cubicBezTo>
                    <a:pt x="804" y="964"/>
                    <a:pt x="875" y="875"/>
                    <a:pt x="964" y="839"/>
                  </a:cubicBezTo>
                  <a:cubicBezTo>
                    <a:pt x="1036" y="982"/>
                    <a:pt x="1178" y="1071"/>
                    <a:pt x="1339" y="1071"/>
                  </a:cubicBezTo>
                  <a:lnTo>
                    <a:pt x="1464" y="1071"/>
                  </a:lnTo>
                  <a:cubicBezTo>
                    <a:pt x="1767" y="1071"/>
                    <a:pt x="1999" y="839"/>
                    <a:pt x="1999" y="536"/>
                  </a:cubicBezTo>
                  <a:cubicBezTo>
                    <a:pt x="1999" y="250"/>
                    <a:pt x="1767" y="1"/>
                    <a:pt x="146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1041;p26">
              <a:extLst>
                <a:ext uri="{FF2B5EF4-FFF2-40B4-BE49-F238E27FC236}">
                  <a16:creationId xmlns:a16="http://schemas.microsoft.com/office/drawing/2014/main" id="{4574F98A-8CA8-68ED-2A04-3BE7FB01A7C0}"/>
                </a:ext>
              </a:extLst>
            </p:cNvPr>
            <p:cNvSpPr/>
            <p:nvPr/>
          </p:nvSpPr>
          <p:spPr>
            <a:xfrm>
              <a:off x="3880250" y="1415575"/>
              <a:ext cx="33475" cy="33050"/>
            </a:xfrm>
            <a:custGeom>
              <a:avLst/>
              <a:gdLst/>
              <a:ahLst/>
              <a:cxnLst/>
              <a:rect l="l" t="t" r="r" b="b"/>
              <a:pathLst>
                <a:path w="1339" h="1322" extrusionOk="0">
                  <a:moveTo>
                    <a:pt x="661" y="1"/>
                  </a:moveTo>
                  <a:cubicBezTo>
                    <a:pt x="304" y="1"/>
                    <a:pt x="1" y="286"/>
                    <a:pt x="1" y="661"/>
                  </a:cubicBezTo>
                  <a:cubicBezTo>
                    <a:pt x="1" y="1036"/>
                    <a:pt x="304" y="1321"/>
                    <a:pt x="661" y="1321"/>
                  </a:cubicBezTo>
                  <a:cubicBezTo>
                    <a:pt x="1036" y="1321"/>
                    <a:pt x="1339" y="1036"/>
                    <a:pt x="1339" y="661"/>
                  </a:cubicBezTo>
                  <a:cubicBezTo>
                    <a:pt x="1339" y="286"/>
                    <a:pt x="1036" y="1"/>
                    <a:pt x="66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4" name="Google Shape;767;p26">
            <a:extLst>
              <a:ext uri="{FF2B5EF4-FFF2-40B4-BE49-F238E27FC236}">
                <a16:creationId xmlns:a16="http://schemas.microsoft.com/office/drawing/2014/main" id="{CB53BCF1-89E1-91E3-A7C7-C67FF0E785ED}"/>
              </a:ext>
            </a:extLst>
          </p:cNvPr>
          <p:cNvGrpSpPr/>
          <p:nvPr/>
        </p:nvGrpSpPr>
        <p:grpSpPr>
          <a:xfrm>
            <a:off x="1199929" y="889943"/>
            <a:ext cx="736608" cy="610791"/>
            <a:chOff x="5549875" y="2418425"/>
            <a:chExt cx="264975" cy="213075"/>
          </a:xfrm>
        </p:grpSpPr>
        <p:sp>
          <p:nvSpPr>
            <p:cNvPr id="105" name="Google Shape;768;p26">
              <a:extLst>
                <a:ext uri="{FF2B5EF4-FFF2-40B4-BE49-F238E27FC236}">
                  <a16:creationId xmlns:a16="http://schemas.microsoft.com/office/drawing/2014/main" id="{DA09B041-5CAB-A077-7AC0-A93664CF4A88}"/>
                </a:ext>
              </a:extLst>
            </p:cNvPr>
            <p:cNvSpPr/>
            <p:nvPr/>
          </p:nvSpPr>
          <p:spPr>
            <a:xfrm>
              <a:off x="5549875" y="2576925"/>
              <a:ext cx="42400" cy="54575"/>
            </a:xfrm>
            <a:custGeom>
              <a:avLst/>
              <a:gdLst/>
              <a:ahLst/>
              <a:cxnLst/>
              <a:rect l="l" t="t" r="r" b="b"/>
              <a:pathLst>
                <a:path w="1696" h="2183" extrusionOk="0">
                  <a:moveTo>
                    <a:pt x="448" y="0"/>
                  </a:moveTo>
                  <a:cubicBezTo>
                    <a:pt x="379" y="0"/>
                    <a:pt x="311" y="20"/>
                    <a:pt x="250" y="62"/>
                  </a:cubicBezTo>
                  <a:cubicBezTo>
                    <a:pt x="54" y="169"/>
                    <a:pt x="0" y="419"/>
                    <a:pt x="107" y="598"/>
                  </a:cubicBezTo>
                  <a:lnTo>
                    <a:pt x="910" y="1989"/>
                  </a:lnTo>
                  <a:cubicBezTo>
                    <a:pt x="971" y="2111"/>
                    <a:pt x="1114" y="2182"/>
                    <a:pt x="1255" y="2182"/>
                  </a:cubicBezTo>
                  <a:cubicBezTo>
                    <a:pt x="1322" y="2182"/>
                    <a:pt x="1388" y="2167"/>
                    <a:pt x="1446" y="2132"/>
                  </a:cubicBezTo>
                  <a:cubicBezTo>
                    <a:pt x="1624" y="2025"/>
                    <a:pt x="1695" y="1775"/>
                    <a:pt x="1588" y="1579"/>
                  </a:cubicBezTo>
                  <a:lnTo>
                    <a:pt x="785" y="205"/>
                  </a:lnTo>
                  <a:cubicBezTo>
                    <a:pt x="715" y="75"/>
                    <a:pt x="581" y="0"/>
                    <a:pt x="44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769;p26">
              <a:extLst>
                <a:ext uri="{FF2B5EF4-FFF2-40B4-BE49-F238E27FC236}">
                  <a16:creationId xmlns:a16="http://schemas.microsoft.com/office/drawing/2014/main" id="{54F20C53-6C67-D85F-90EB-3C0BF6B036A1}"/>
                </a:ext>
              </a:extLst>
            </p:cNvPr>
            <p:cNvSpPr/>
            <p:nvPr/>
          </p:nvSpPr>
          <p:spPr>
            <a:xfrm>
              <a:off x="5576175" y="2418425"/>
              <a:ext cx="238675" cy="211200"/>
            </a:xfrm>
            <a:custGeom>
              <a:avLst/>
              <a:gdLst/>
              <a:ahLst/>
              <a:cxnLst/>
              <a:rect l="l" t="t" r="r" b="b"/>
              <a:pathLst>
                <a:path w="9547" h="8448" extrusionOk="0">
                  <a:moveTo>
                    <a:pt x="5693" y="6724"/>
                  </a:moveTo>
                  <a:lnTo>
                    <a:pt x="5568" y="7348"/>
                  </a:lnTo>
                  <a:lnTo>
                    <a:pt x="3730" y="7883"/>
                  </a:lnTo>
                  <a:lnTo>
                    <a:pt x="3284" y="7402"/>
                  </a:lnTo>
                  <a:lnTo>
                    <a:pt x="5693" y="6724"/>
                  </a:lnTo>
                  <a:close/>
                  <a:moveTo>
                    <a:pt x="6248" y="1"/>
                  </a:moveTo>
                  <a:cubicBezTo>
                    <a:pt x="6184" y="1"/>
                    <a:pt x="6119" y="24"/>
                    <a:pt x="6067" y="68"/>
                  </a:cubicBezTo>
                  <a:lnTo>
                    <a:pt x="1" y="5921"/>
                  </a:lnTo>
                  <a:lnTo>
                    <a:pt x="1196" y="8008"/>
                  </a:lnTo>
                  <a:lnTo>
                    <a:pt x="2713" y="7580"/>
                  </a:lnTo>
                  <a:lnTo>
                    <a:pt x="3391" y="8312"/>
                  </a:lnTo>
                  <a:cubicBezTo>
                    <a:pt x="3476" y="8396"/>
                    <a:pt x="3583" y="8448"/>
                    <a:pt x="3703" y="8448"/>
                  </a:cubicBezTo>
                  <a:cubicBezTo>
                    <a:pt x="3735" y="8448"/>
                    <a:pt x="3768" y="8444"/>
                    <a:pt x="3801" y="8437"/>
                  </a:cubicBezTo>
                  <a:lnTo>
                    <a:pt x="5800" y="7866"/>
                  </a:lnTo>
                  <a:cubicBezTo>
                    <a:pt x="5836" y="7848"/>
                    <a:pt x="5871" y="7830"/>
                    <a:pt x="5889" y="7812"/>
                  </a:cubicBezTo>
                  <a:cubicBezTo>
                    <a:pt x="5996" y="7758"/>
                    <a:pt x="6067" y="7651"/>
                    <a:pt x="6085" y="7544"/>
                  </a:cubicBezTo>
                  <a:lnTo>
                    <a:pt x="6264" y="6563"/>
                  </a:lnTo>
                  <a:lnTo>
                    <a:pt x="9315" y="5707"/>
                  </a:lnTo>
                  <a:cubicBezTo>
                    <a:pt x="9475" y="5635"/>
                    <a:pt x="9547" y="5439"/>
                    <a:pt x="9458" y="5296"/>
                  </a:cubicBezTo>
                  <a:lnTo>
                    <a:pt x="8565" y="3744"/>
                  </a:lnTo>
                  <a:lnTo>
                    <a:pt x="7370" y="1674"/>
                  </a:lnTo>
                  <a:lnTo>
                    <a:pt x="6478" y="140"/>
                  </a:lnTo>
                  <a:cubicBezTo>
                    <a:pt x="6426" y="46"/>
                    <a:pt x="6337" y="1"/>
                    <a:pt x="624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7" name="Google Shape;931;p26">
            <a:extLst>
              <a:ext uri="{FF2B5EF4-FFF2-40B4-BE49-F238E27FC236}">
                <a16:creationId xmlns:a16="http://schemas.microsoft.com/office/drawing/2014/main" id="{C2486688-235A-9504-F3EE-2DBA21BFB4C0}"/>
              </a:ext>
            </a:extLst>
          </p:cNvPr>
          <p:cNvGrpSpPr/>
          <p:nvPr/>
        </p:nvGrpSpPr>
        <p:grpSpPr>
          <a:xfrm>
            <a:off x="10399651" y="867393"/>
            <a:ext cx="571758" cy="791599"/>
            <a:chOff x="4026550" y="3640100"/>
            <a:chExt cx="205675" cy="276150"/>
          </a:xfrm>
        </p:grpSpPr>
        <p:sp>
          <p:nvSpPr>
            <p:cNvPr id="108" name="Google Shape;932;p26">
              <a:extLst>
                <a:ext uri="{FF2B5EF4-FFF2-40B4-BE49-F238E27FC236}">
                  <a16:creationId xmlns:a16="http://schemas.microsoft.com/office/drawing/2014/main" id="{840A5391-7E9F-9FCA-8326-DDE127D56522}"/>
                </a:ext>
              </a:extLst>
            </p:cNvPr>
            <p:cNvSpPr/>
            <p:nvPr/>
          </p:nvSpPr>
          <p:spPr>
            <a:xfrm>
              <a:off x="4119325" y="3640100"/>
              <a:ext cx="20100" cy="29925"/>
            </a:xfrm>
            <a:custGeom>
              <a:avLst/>
              <a:gdLst/>
              <a:ahLst/>
              <a:cxnLst/>
              <a:rect l="l" t="t" r="r" b="b"/>
              <a:pathLst>
                <a:path w="804" h="1197" extrusionOk="0">
                  <a:moveTo>
                    <a:pt x="411" y="1"/>
                  </a:moveTo>
                  <a:cubicBezTo>
                    <a:pt x="179" y="1"/>
                    <a:pt x="465" y="269"/>
                    <a:pt x="144" y="536"/>
                  </a:cubicBezTo>
                  <a:cubicBezTo>
                    <a:pt x="126" y="554"/>
                    <a:pt x="126" y="554"/>
                    <a:pt x="108" y="572"/>
                  </a:cubicBezTo>
                  <a:cubicBezTo>
                    <a:pt x="54" y="625"/>
                    <a:pt x="1" y="697"/>
                    <a:pt x="1" y="804"/>
                  </a:cubicBezTo>
                  <a:cubicBezTo>
                    <a:pt x="1" y="1036"/>
                    <a:pt x="179" y="1196"/>
                    <a:pt x="411" y="1196"/>
                  </a:cubicBezTo>
                  <a:cubicBezTo>
                    <a:pt x="643" y="1196"/>
                    <a:pt x="804" y="1036"/>
                    <a:pt x="804" y="804"/>
                  </a:cubicBezTo>
                  <a:cubicBezTo>
                    <a:pt x="804" y="572"/>
                    <a:pt x="643" y="1"/>
                    <a:pt x="41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933;p26">
              <a:extLst>
                <a:ext uri="{FF2B5EF4-FFF2-40B4-BE49-F238E27FC236}">
                  <a16:creationId xmlns:a16="http://schemas.microsoft.com/office/drawing/2014/main" id="{33667D69-2CDE-CF34-0223-2D745159C0AF}"/>
                </a:ext>
              </a:extLst>
            </p:cNvPr>
            <p:cNvSpPr/>
            <p:nvPr/>
          </p:nvSpPr>
          <p:spPr>
            <a:xfrm>
              <a:off x="4086325" y="3656625"/>
              <a:ext cx="19650" cy="29900"/>
            </a:xfrm>
            <a:custGeom>
              <a:avLst/>
              <a:gdLst/>
              <a:ahLst/>
              <a:cxnLst/>
              <a:rect l="l" t="t" r="r" b="b"/>
              <a:pathLst>
                <a:path w="786" h="1196" extrusionOk="0">
                  <a:moveTo>
                    <a:pt x="393" y="0"/>
                  </a:moveTo>
                  <a:cubicBezTo>
                    <a:pt x="161" y="0"/>
                    <a:pt x="447" y="268"/>
                    <a:pt x="125" y="535"/>
                  </a:cubicBezTo>
                  <a:cubicBezTo>
                    <a:pt x="125" y="553"/>
                    <a:pt x="125" y="553"/>
                    <a:pt x="108" y="571"/>
                  </a:cubicBezTo>
                  <a:cubicBezTo>
                    <a:pt x="54" y="642"/>
                    <a:pt x="1" y="696"/>
                    <a:pt x="1" y="803"/>
                  </a:cubicBezTo>
                  <a:cubicBezTo>
                    <a:pt x="1" y="1035"/>
                    <a:pt x="161" y="1196"/>
                    <a:pt x="393" y="1196"/>
                  </a:cubicBezTo>
                  <a:cubicBezTo>
                    <a:pt x="625" y="1196"/>
                    <a:pt x="786" y="1035"/>
                    <a:pt x="786" y="803"/>
                  </a:cubicBezTo>
                  <a:cubicBezTo>
                    <a:pt x="786" y="571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934;p26">
              <a:extLst>
                <a:ext uri="{FF2B5EF4-FFF2-40B4-BE49-F238E27FC236}">
                  <a16:creationId xmlns:a16="http://schemas.microsoft.com/office/drawing/2014/main" id="{52CE99EE-DE15-FB37-792F-93E7DD7826B2}"/>
                </a:ext>
              </a:extLst>
            </p:cNvPr>
            <p:cNvSpPr/>
            <p:nvPr/>
          </p:nvSpPr>
          <p:spPr>
            <a:xfrm>
              <a:off x="4152800" y="3656625"/>
              <a:ext cx="19650" cy="29900"/>
            </a:xfrm>
            <a:custGeom>
              <a:avLst/>
              <a:gdLst/>
              <a:ahLst/>
              <a:cxnLst/>
              <a:rect l="l" t="t" r="r" b="b"/>
              <a:pathLst>
                <a:path w="786" h="1196" extrusionOk="0">
                  <a:moveTo>
                    <a:pt x="393" y="0"/>
                  </a:moveTo>
                  <a:cubicBezTo>
                    <a:pt x="161" y="0"/>
                    <a:pt x="446" y="268"/>
                    <a:pt x="125" y="535"/>
                  </a:cubicBezTo>
                  <a:cubicBezTo>
                    <a:pt x="125" y="553"/>
                    <a:pt x="125" y="553"/>
                    <a:pt x="107" y="571"/>
                  </a:cubicBezTo>
                  <a:cubicBezTo>
                    <a:pt x="54" y="642"/>
                    <a:pt x="0" y="696"/>
                    <a:pt x="0" y="803"/>
                  </a:cubicBezTo>
                  <a:cubicBezTo>
                    <a:pt x="0" y="1035"/>
                    <a:pt x="161" y="1196"/>
                    <a:pt x="393" y="1196"/>
                  </a:cubicBezTo>
                  <a:cubicBezTo>
                    <a:pt x="625" y="1196"/>
                    <a:pt x="785" y="1035"/>
                    <a:pt x="785" y="803"/>
                  </a:cubicBezTo>
                  <a:cubicBezTo>
                    <a:pt x="785" y="571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935;p26">
              <a:extLst>
                <a:ext uri="{FF2B5EF4-FFF2-40B4-BE49-F238E27FC236}">
                  <a16:creationId xmlns:a16="http://schemas.microsoft.com/office/drawing/2014/main" id="{094656C2-260D-1D47-22A3-F07CB6ED52DB}"/>
                </a:ext>
              </a:extLst>
            </p:cNvPr>
            <p:cNvSpPr/>
            <p:nvPr/>
          </p:nvSpPr>
          <p:spPr>
            <a:xfrm>
              <a:off x="4035925" y="3683375"/>
              <a:ext cx="186475" cy="129600"/>
            </a:xfrm>
            <a:custGeom>
              <a:avLst/>
              <a:gdLst/>
              <a:ahLst/>
              <a:cxnLst/>
              <a:rect l="l" t="t" r="r" b="b"/>
              <a:pathLst>
                <a:path w="7459" h="5184" extrusionOk="0">
                  <a:moveTo>
                    <a:pt x="3729" y="1"/>
                  </a:moveTo>
                  <a:cubicBezTo>
                    <a:pt x="3497" y="1"/>
                    <a:pt x="3337" y="54"/>
                    <a:pt x="3337" y="126"/>
                  </a:cubicBezTo>
                  <a:lnTo>
                    <a:pt x="3337" y="2124"/>
                  </a:lnTo>
                  <a:cubicBezTo>
                    <a:pt x="3141" y="2124"/>
                    <a:pt x="2980" y="2142"/>
                    <a:pt x="2802" y="2160"/>
                  </a:cubicBezTo>
                  <a:lnTo>
                    <a:pt x="2802" y="804"/>
                  </a:lnTo>
                  <a:cubicBezTo>
                    <a:pt x="2802" y="714"/>
                    <a:pt x="2623" y="661"/>
                    <a:pt x="2409" y="661"/>
                  </a:cubicBezTo>
                  <a:cubicBezTo>
                    <a:pt x="2177" y="661"/>
                    <a:pt x="1999" y="714"/>
                    <a:pt x="1999" y="804"/>
                  </a:cubicBezTo>
                  <a:lnTo>
                    <a:pt x="1999" y="2231"/>
                  </a:lnTo>
                  <a:cubicBezTo>
                    <a:pt x="821" y="2392"/>
                    <a:pt x="0" y="2695"/>
                    <a:pt x="0" y="3052"/>
                  </a:cubicBezTo>
                  <a:lnTo>
                    <a:pt x="0" y="4782"/>
                  </a:lnTo>
                  <a:cubicBezTo>
                    <a:pt x="321" y="4782"/>
                    <a:pt x="607" y="4890"/>
                    <a:pt x="839" y="5104"/>
                  </a:cubicBezTo>
                  <a:cubicBezTo>
                    <a:pt x="892" y="5157"/>
                    <a:pt x="995" y="5184"/>
                    <a:pt x="1095" y="5184"/>
                  </a:cubicBezTo>
                  <a:cubicBezTo>
                    <a:pt x="1196" y="5184"/>
                    <a:pt x="1294" y="5157"/>
                    <a:pt x="1339" y="5104"/>
                  </a:cubicBezTo>
                  <a:cubicBezTo>
                    <a:pt x="1553" y="4898"/>
                    <a:pt x="1860" y="4796"/>
                    <a:pt x="2166" y="4796"/>
                  </a:cubicBezTo>
                  <a:cubicBezTo>
                    <a:pt x="2472" y="4796"/>
                    <a:pt x="2775" y="4898"/>
                    <a:pt x="2980" y="5104"/>
                  </a:cubicBezTo>
                  <a:cubicBezTo>
                    <a:pt x="3034" y="5157"/>
                    <a:pt x="3136" y="5184"/>
                    <a:pt x="3239" y="5184"/>
                  </a:cubicBezTo>
                  <a:cubicBezTo>
                    <a:pt x="3341" y="5184"/>
                    <a:pt x="3444" y="5157"/>
                    <a:pt x="3497" y="5104"/>
                  </a:cubicBezTo>
                  <a:cubicBezTo>
                    <a:pt x="3703" y="4898"/>
                    <a:pt x="4006" y="4796"/>
                    <a:pt x="4309" y="4796"/>
                  </a:cubicBezTo>
                  <a:cubicBezTo>
                    <a:pt x="4613" y="4796"/>
                    <a:pt x="4916" y="4898"/>
                    <a:pt x="5121" y="5104"/>
                  </a:cubicBezTo>
                  <a:cubicBezTo>
                    <a:pt x="5175" y="5157"/>
                    <a:pt x="5277" y="5184"/>
                    <a:pt x="5380" y="5184"/>
                  </a:cubicBezTo>
                  <a:cubicBezTo>
                    <a:pt x="5482" y="5184"/>
                    <a:pt x="5585" y="5157"/>
                    <a:pt x="5639" y="5104"/>
                  </a:cubicBezTo>
                  <a:cubicBezTo>
                    <a:pt x="5844" y="4898"/>
                    <a:pt x="6147" y="4796"/>
                    <a:pt x="6450" y="4796"/>
                  </a:cubicBezTo>
                  <a:cubicBezTo>
                    <a:pt x="6754" y="4796"/>
                    <a:pt x="7057" y="4898"/>
                    <a:pt x="7262" y="5104"/>
                  </a:cubicBezTo>
                  <a:cubicBezTo>
                    <a:pt x="7298" y="5139"/>
                    <a:pt x="7369" y="5157"/>
                    <a:pt x="7459" y="5175"/>
                  </a:cubicBezTo>
                  <a:lnTo>
                    <a:pt x="7459" y="3052"/>
                  </a:lnTo>
                  <a:cubicBezTo>
                    <a:pt x="7459" y="2695"/>
                    <a:pt x="6638" y="2392"/>
                    <a:pt x="5460" y="2231"/>
                  </a:cubicBezTo>
                  <a:lnTo>
                    <a:pt x="5460" y="804"/>
                  </a:lnTo>
                  <a:cubicBezTo>
                    <a:pt x="5460" y="714"/>
                    <a:pt x="5282" y="661"/>
                    <a:pt x="5068" y="661"/>
                  </a:cubicBezTo>
                  <a:cubicBezTo>
                    <a:pt x="4836" y="661"/>
                    <a:pt x="4657" y="714"/>
                    <a:pt x="4657" y="804"/>
                  </a:cubicBezTo>
                  <a:lnTo>
                    <a:pt x="4657" y="2160"/>
                  </a:lnTo>
                  <a:cubicBezTo>
                    <a:pt x="4479" y="2142"/>
                    <a:pt x="4318" y="2142"/>
                    <a:pt x="4122" y="2124"/>
                  </a:cubicBezTo>
                  <a:lnTo>
                    <a:pt x="4122" y="126"/>
                  </a:lnTo>
                  <a:cubicBezTo>
                    <a:pt x="4122" y="54"/>
                    <a:pt x="3961" y="1"/>
                    <a:pt x="372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936;p26">
              <a:extLst>
                <a:ext uri="{FF2B5EF4-FFF2-40B4-BE49-F238E27FC236}">
                  <a16:creationId xmlns:a16="http://schemas.microsoft.com/office/drawing/2014/main" id="{3DC1146F-F6E8-A7E8-8A68-91220EE9CC1E}"/>
                </a:ext>
              </a:extLst>
            </p:cNvPr>
            <p:cNvSpPr/>
            <p:nvPr/>
          </p:nvSpPr>
          <p:spPr>
            <a:xfrm>
              <a:off x="4037250" y="3823000"/>
              <a:ext cx="186050" cy="59800"/>
            </a:xfrm>
            <a:custGeom>
              <a:avLst/>
              <a:gdLst/>
              <a:ahLst/>
              <a:cxnLst/>
              <a:rect l="l" t="t" r="r" b="b"/>
              <a:pathLst>
                <a:path w="7442" h="2392" extrusionOk="0">
                  <a:moveTo>
                    <a:pt x="1" y="0"/>
                  </a:moveTo>
                  <a:lnTo>
                    <a:pt x="1" y="2391"/>
                  </a:lnTo>
                  <a:lnTo>
                    <a:pt x="7441" y="2391"/>
                  </a:lnTo>
                  <a:lnTo>
                    <a:pt x="7441" y="393"/>
                  </a:lnTo>
                  <a:lnTo>
                    <a:pt x="7406" y="393"/>
                  </a:lnTo>
                  <a:cubicBezTo>
                    <a:pt x="7138" y="375"/>
                    <a:pt x="6852" y="268"/>
                    <a:pt x="6674" y="90"/>
                  </a:cubicBezTo>
                  <a:cubicBezTo>
                    <a:pt x="6620" y="36"/>
                    <a:pt x="6518" y="9"/>
                    <a:pt x="6415" y="9"/>
                  </a:cubicBezTo>
                  <a:cubicBezTo>
                    <a:pt x="6313" y="9"/>
                    <a:pt x="6210" y="36"/>
                    <a:pt x="6157" y="90"/>
                  </a:cubicBezTo>
                  <a:cubicBezTo>
                    <a:pt x="5951" y="295"/>
                    <a:pt x="5648" y="397"/>
                    <a:pt x="5345" y="397"/>
                  </a:cubicBezTo>
                  <a:cubicBezTo>
                    <a:pt x="5041" y="397"/>
                    <a:pt x="4738" y="295"/>
                    <a:pt x="4533" y="90"/>
                  </a:cubicBezTo>
                  <a:cubicBezTo>
                    <a:pt x="4479" y="36"/>
                    <a:pt x="4377" y="9"/>
                    <a:pt x="4274" y="9"/>
                  </a:cubicBezTo>
                  <a:cubicBezTo>
                    <a:pt x="4172" y="9"/>
                    <a:pt x="4069" y="36"/>
                    <a:pt x="4015" y="90"/>
                  </a:cubicBezTo>
                  <a:cubicBezTo>
                    <a:pt x="3810" y="295"/>
                    <a:pt x="3507" y="397"/>
                    <a:pt x="3204" y="397"/>
                  </a:cubicBezTo>
                  <a:cubicBezTo>
                    <a:pt x="2900" y="397"/>
                    <a:pt x="2597" y="295"/>
                    <a:pt x="2392" y="90"/>
                  </a:cubicBezTo>
                  <a:cubicBezTo>
                    <a:pt x="2338" y="36"/>
                    <a:pt x="2240" y="9"/>
                    <a:pt x="2140" y="9"/>
                  </a:cubicBezTo>
                  <a:cubicBezTo>
                    <a:pt x="2039" y="9"/>
                    <a:pt x="1937" y="36"/>
                    <a:pt x="1874" y="90"/>
                  </a:cubicBezTo>
                  <a:cubicBezTo>
                    <a:pt x="1669" y="295"/>
                    <a:pt x="1366" y="397"/>
                    <a:pt x="1062" y="397"/>
                  </a:cubicBezTo>
                  <a:cubicBezTo>
                    <a:pt x="759" y="397"/>
                    <a:pt x="456" y="295"/>
                    <a:pt x="251" y="90"/>
                  </a:cubicBezTo>
                  <a:cubicBezTo>
                    <a:pt x="197" y="36"/>
                    <a:pt x="9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937;p26">
              <a:extLst>
                <a:ext uri="{FF2B5EF4-FFF2-40B4-BE49-F238E27FC236}">
                  <a16:creationId xmlns:a16="http://schemas.microsoft.com/office/drawing/2014/main" id="{3BDEC8EB-F8C8-63A3-5801-256C2B0D49C5}"/>
                </a:ext>
              </a:extLst>
            </p:cNvPr>
            <p:cNvSpPr/>
            <p:nvPr/>
          </p:nvSpPr>
          <p:spPr>
            <a:xfrm>
              <a:off x="4026550" y="3896150"/>
              <a:ext cx="205675" cy="20100"/>
            </a:xfrm>
            <a:custGeom>
              <a:avLst/>
              <a:gdLst/>
              <a:ahLst/>
              <a:cxnLst/>
              <a:rect l="l" t="t" r="r" b="b"/>
              <a:pathLst>
                <a:path w="8227" h="804" extrusionOk="0">
                  <a:moveTo>
                    <a:pt x="393" y="1"/>
                  </a:moveTo>
                  <a:cubicBezTo>
                    <a:pt x="161" y="1"/>
                    <a:pt x="1" y="179"/>
                    <a:pt x="1" y="411"/>
                  </a:cubicBezTo>
                  <a:cubicBezTo>
                    <a:pt x="1" y="643"/>
                    <a:pt x="161" y="803"/>
                    <a:pt x="393" y="803"/>
                  </a:cubicBezTo>
                  <a:lnTo>
                    <a:pt x="7834" y="803"/>
                  </a:lnTo>
                  <a:cubicBezTo>
                    <a:pt x="8065" y="803"/>
                    <a:pt x="8226" y="643"/>
                    <a:pt x="8226" y="411"/>
                  </a:cubicBezTo>
                  <a:cubicBezTo>
                    <a:pt x="8226" y="179"/>
                    <a:pt x="8065" y="1"/>
                    <a:pt x="783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4" name="Google Shape;976;p26">
            <a:extLst>
              <a:ext uri="{FF2B5EF4-FFF2-40B4-BE49-F238E27FC236}">
                <a16:creationId xmlns:a16="http://schemas.microsoft.com/office/drawing/2014/main" id="{D12FAA66-BB8D-7272-C559-67995B9F7B1B}"/>
              </a:ext>
            </a:extLst>
          </p:cNvPr>
          <p:cNvSpPr/>
          <p:nvPr/>
        </p:nvSpPr>
        <p:spPr>
          <a:xfrm>
            <a:off x="10399651" y="2254955"/>
            <a:ext cx="540763" cy="763434"/>
          </a:xfrm>
          <a:custGeom>
            <a:avLst/>
            <a:gdLst/>
            <a:ahLst/>
            <a:cxnLst/>
            <a:rect l="l" t="t" r="r" b="b"/>
            <a:pathLst>
              <a:path w="7781" h="10653" extrusionOk="0">
                <a:moveTo>
                  <a:pt x="6156" y="1"/>
                </a:moveTo>
                <a:cubicBezTo>
                  <a:pt x="5532" y="1"/>
                  <a:pt x="4997" y="72"/>
                  <a:pt x="4711" y="607"/>
                </a:cubicBezTo>
                <a:cubicBezTo>
                  <a:pt x="4640" y="715"/>
                  <a:pt x="4604" y="839"/>
                  <a:pt x="4604" y="946"/>
                </a:cubicBezTo>
                <a:cubicBezTo>
                  <a:pt x="4604" y="1107"/>
                  <a:pt x="4640" y="1214"/>
                  <a:pt x="4729" y="1339"/>
                </a:cubicBezTo>
                <a:cubicBezTo>
                  <a:pt x="4568" y="1571"/>
                  <a:pt x="4426" y="1821"/>
                  <a:pt x="4283" y="2053"/>
                </a:cubicBezTo>
                <a:cubicBezTo>
                  <a:pt x="4247" y="1981"/>
                  <a:pt x="4176" y="1928"/>
                  <a:pt x="4122" y="1856"/>
                </a:cubicBezTo>
                <a:cubicBezTo>
                  <a:pt x="4122" y="1839"/>
                  <a:pt x="4140" y="1821"/>
                  <a:pt x="4140" y="1785"/>
                </a:cubicBezTo>
                <a:cubicBezTo>
                  <a:pt x="4140" y="1393"/>
                  <a:pt x="3801" y="1107"/>
                  <a:pt x="3444" y="1107"/>
                </a:cubicBezTo>
                <a:cubicBezTo>
                  <a:pt x="3070" y="1107"/>
                  <a:pt x="2499" y="947"/>
                  <a:pt x="2499" y="946"/>
                </a:cubicBezTo>
                <a:lnTo>
                  <a:pt x="2499" y="946"/>
                </a:lnTo>
                <a:cubicBezTo>
                  <a:pt x="2499" y="1571"/>
                  <a:pt x="2570" y="2106"/>
                  <a:pt x="3088" y="2392"/>
                </a:cubicBezTo>
                <a:cubicBezTo>
                  <a:pt x="3195" y="2463"/>
                  <a:pt x="3319" y="2499"/>
                  <a:pt x="3444" y="2499"/>
                </a:cubicBezTo>
                <a:cubicBezTo>
                  <a:pt x="3605" y="2499"/>
                  <a:pt x="3730" y="2445"/>
                  <a:pt x="3855" y="2356"/>
                </a:cubicBezTo>
                <a:cubicBezTo>
                  <a:pt x="3926" y="2445"/>
                  <a:pt x="3980" y="2517"/>
                  <a:pt x="4033" y="2606"/>
                </a:cubicBezTo>
                <a:cubicBezTo>
                  <a:pt x="3605" y="3587"/>
                  <a:pt x="3516" y="4533"/>
                  <a:pt x="3569" y="5407"/>
                </a:cubicBezTo>
                <a:cubicBezTo>
                  <a:pt x="3551" y="5389"/>
                  <a:pt x="3551" y="5389"/>
                  <a:pt x="3516" y="5389"/>
                </a:cubicBezTo>
                <a:cubicBezTo>
                  <a:pt x="3427" y="5336"/>
                  <a:pt x="3337" y="5282"/>
                  <a:pt x="3248" y="5247"/>
                </a:cubicBezTo>
                <a:cubicBezTo>
                  <a:pt x="3266" y="5157"/>
                  <a:pt x="3266" y="5104"/>
                  <a:pt x="3266" y="5032"/>
                </a:cubicBezTo>
                <a:cubicBezTo>
                  <a:pt x="3266" y="4247"/>
                  <a:pt x="2641" y="3623"/>
                  <a:pt x="1874" y="3623"/>
                </a:cubicBezTo>
                <a:cubicBezTo>
                  <a:pt x="1838" y="3625"/>
                  <a:pt x="1800" y="3626"/>
                  <a:pt x="1762" y="3626"/>
                </a:cubicBezTo>
                <a:cubicBezTo>
                  <a:pt x="1031" y="3626"/>
                  <a:pt x="1" y="3320"/>
                  <a:pt x="1" y="3320"/>
                </a:cubicBezTo>
                <a:lnTo>
                  <a:pt x="1" y="3320"/>
                </a:lnTo>
                <a:cubicBezTo>
                  <a:pt x="1" y="4551"/>
                  <a:pt x="126" y="5639"/>
                  <a:pt x="1214" y="6246"/>
                </a:cubicBezTo>
                <a:cubicBezTo>
                  <a:pt x="1410" y="6371"/>
                  <a:pt x="1642" y="6424"/>
                  <a:pt x="1892" y="6424"/>
                </a:cubicBezTo>
                <a:cubicBezTo>
                  <a:pt x="2410" y="6424"/>
                  <a:pt x="2838" y="6157"/>
                  <a:pt x="3088" y="5764"/>
                </a:cubicBezTo>
                <a:cubicBezTo>
                  <a:pt x="3159" y="5800"/>
                  <a:pt x="3248" y="5835"/>
                  <a:pt x="3302" y="5871"/>
                </a:cubicBezTo>
                <a:cubicBezTo>
                  <a:pt x="3409" y="5925"/>
                  <a:pt x="3534" y="5978"/>
                  <a:pt x="3658" y="6032"/>
                </a:cubicBezTo>
                <a:cubicBezTo>
                  <a:pt x="3712" y="6424"/>
                  <a:pt x="3783" y="6799"/>
                  <a:pt x="3819" y="7156"/>
                </a:cubicBezTo>
                <a:cubicBezTo>
                  <a:pt x="3962" y="7923"/>
                  <a:pt x="4087" y="8655"/>
                  <a:pt x="4015" y="9333"/>
                </a:cubicBezTo>
                <a:cubicBezTo>
                  <a:pt x="3766" y="9440"/>
                  <a:pt x="3534" y="9582"/>
                  <a:pt x="3337" y="9779"/>
                </a:cubicBezTo>
                <a:cubicBezTo>
                  <a:pt x="3070" y="9654"/>
                  <a:pt x="2784" y="9582"/>
                  <a:pt x="2481" y="9582"/>
                </a:cubicBezTo>
                <a:cubicBezTo>
                  <a:pt x="1714" y="9582"/>
                  <a:pt x="1053" y="10011"/>
                  <a:pt x="714" y="10653"/>
                </a:cubicBezTo>
                <a:lnTo>
                  <a:pt x="7620" y="10653"/>
                </a:lnTo>
                <a:cubicBezTo>
                  <a:pt x="7298" y="10135"/>
                  <a:pt x="6745" y="9779"/>
                  <a:pt x="6103" y="9725"/>
                </a:cubicBezTo>
                <a:cubicBezTo>
                  <a:pt x="5728" y="9404"/>
                  <a:pt x="5264" y="9190"/>
                  <a:pt x="4747" y="9190"/>
                </a:cubicBezTo>
                <a:cubicBezTo>
                  <a:pt x="4676" y="9190"/>
                  <a:pt x="4604" y="9190"/>
                  <a:pt x="4533" y="9208"/>
                </a:cubicBezTo>
                <a:cubicBezTo>
                  <a:pt x="4586" y="8530"/>
                  <a:pt x="4479" y="7852"/>
                  <a:pt x="4337" y="7156"/>
                </a:cubicBezTo>
                <a:cubicBezTo>
                  <a:pt x="4390" y="7067"/>
                  <a:pt x="4479" y="6977"/>
                  <a:pt x="4604" y="6888"/>
                </a:cubicBezTo>
                <a:cubicBezTo>
                  <a:pt x="4818" y="7370"/>
                  <a:pt x="5300" y="7727"/>
                  <a:pt x="5871" y="7727"/>
                </a:cubicBezTo>
                <a:cubicBezTo>
                  <a:pt x="6121" y="7727"/>
                  <a:pt x="6371" y="7655"/>
                  <a:pt x="6567" y="7530"/>
                </a:cubicBezTo>
                <a:cubicBezTo>
                  <a:pt x="7637" y="6959"/>
                  <a:pt x="7780" y="5853"/>
                  <a:pt x="7780" y="4622"/>
                </a:cubicBezTo>
                <a:lnTo>
                  <a:pt x="7780" y="4622"/>
                </a:lnTo>
                <a:cubicBezTo>
                  <a:pt x="7780" y="4622"/>
                  <a:pt x="6739" y="4910"/>
                  <a:pt x="6008" y="4910"/>
                </a:cubicBezTo>
                <a:cubicBezTo>
                  <a:pt x="5967" y="4910"/>
                  <a:pt x="5927" y="4909"/>
                  <a:pt x="5889" y="4908"/>
                </a:cubicBezTo>
                <a:cubicBezTo>
                  <a:pt x="5122" y="4908"/>
                  <a:pt x="4497" y="5532"/>
                  <a:pt x="4497" y="6317"/>
                </a:cubicBezTo>
                <a:lnTo>
                  <a:pt x="4497" y="6335"/>
                </a:lnTo>
                <a:cubicBezTo>
                  <a:pt x="4408" y="6388"/>
                  <a:pt x="4337" y="6424"/>
                  <a:pt x="4247" y="6496"/>
                </a:cubicBezTo>
                <a:cubicBezTo>
                  <a:pt x="4087" y="5514"/>
                  <a:pt x="3998" y="4497"/>
                  <a:pt x="4319" y="3391"/>
                </a:cubicBezTo>
                <a:cubicBezTo>
                  <a:pt x="4444" y="3337"/>
                  <a:pt x="4604" y="3302"/>
                  <a:pt x="4765" y="3302"/>
                </a:cubicBezTo>
                <a:cubicBezTo>
                  <a:pt x="4765" y="3480"/>
                  <a:pt x="4872" y="3659"/>
                  <a:pt x="5015" y="3766"/>
                </a:cubicBezTo>
                <a:cubicBezTo>
                  <a:pt x="5122" y="3855"/>
                  <a:pt x="5246" y="3891"/>
                  <a:pt x="5354" y="3908"/>
                </a:cubicBezTo>
                <a:cubicBezTo>
                  <a:pt x="5410" y="3917"/>
                  <a:pt x="5464" y="3921"/>
                  <a:pt x="5517" y="3921"/>
                </a:cubicBezTo>
                <a:cubicBezTo>
                  <a:pt x="6030" y="3921"/>
                  <a:pt x="6370" y="3542"/>
                  <a:pt x="6710" y="3105"/>
                </a:cubicBezTo>
                <a:cubicBezTo>
                  <a:pt x="6710" y="3105"/>
                  <a:pt x="6156" y="2873"/>
                  <a:pt x="5853" y="2659"/>
                </a:cubicBezTo>
                <a:cubicBezTo>
                  <a:pt x="5729" y="2558"/>
                  <a:pt x="5584" y="2511"/>
                  <a:pt x="5439" y="2511"/>
                </a:cubicBezTo>
                <a:cubicBezTo>
                  <a:pt x="5253" y="2511"/>
                  <a:pt x="5066" y="2590"/>
                  <a:pt x="4925" y="2731"/>
                </a:cubicBezTo>
                <a:cubicBezTo>
                  <a:pt x="4800" y="2731"/>
                  <a:pt x="4640" y="2749"/>
                  <a:pt x="4515" y="2766"/>
                </a:cubicBezTo>
                <a:cubicBezTo>
                  <a:pt x="4676" y="2392"/>
                  <a:pt x="4890" y="2017"/>
                  <a:pt x="5157" y="1607"/>
                </a:cubicBezTo>
                <a:cubicBezTo>
                  <a:pt x="5211" y="1625"/>
                  <a:pt x="5246" y="1625"/>
                  <a:pt x="5300" y="1625"/>
                </a:cubicBezTo>
                <a:cubicBezTo>
                  <a:pt x="5693" y="1625"/>
                  <a:pt x="5996" y="1303"/>
                  <a:pt x="5996" y="929"/>
                </a:cubicBezTo>
                <a:cubicBezTo>
                  <a:pt x="5996" y="590"/>
                  <a:pt x="6156" y="1"/>
                  <a:pt x="6156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029;p26">
            <a:extLst>
              <a:ext uri="{FF2B5EF4-FFF2-40B4-BE49-F238E27FC236}">
                <a16:creationId xmlns:a16="http://schemas.microsoft.com/office/drawing/2014/main" id="{7D1355D1-FF2E-9EE7-5AFD-18B5DB22F5F9}"/>
              </a:ext>
            </a:extLst>
          </p:cNvPr>
          <p:cNvSpPr/>
          <p:nvPr/>
        </p:nvSpPr>
        <p:spPr>
          <a:xfrm>
            <a:off x="10394476" y="5527948"/>
            <a:ext cx="813542" cy="266733"/>
          </a:xfrm>
          <a:custGeom>
            <a:avLst/>
            <a:gdLst/>
            <a:ahLst/>
            <a:cxnLst/>
            <a:rect l="l" t="t" r="r" b="b"/>
            <a:pathLst>
              <a:path w="11706" h="3722" extrusionOk="0">
                <a:moveTo>
                  <a:pt x="2548" y="1"/>
                </a:moveTo>
                <a:cubicBezTo>
                  <a:pt x="1782" y="1"/>
                  <a:pt x="1045" y="94"/>
                  <a:pt x="393" y="224"/>
                </a:cubicBezTo>
                <a:cubicBezTo>
                  <a:pt x="197" y="260"/>
                  <a:pt x="1" y="403"/>
                  <a:pt x="1" y="617"/>
                </a:cubicBezTo>
                <a:cubicBezTo>
                  <a:pt x="1" y="849"/>
                  <a:pt x="179" y="1027"/>
                  <a:pt x="393" y="1027"/>
                </a:cubicBezTo>
                <a:cubicBezTo>
                  <a:pt x="393" y="1027"/>
                  <a:pt x="518" y="1562"/>
                  <a:pt x="715" y="2419"/>
                </a:cubicBezTo>
                <a:cubicBezTo>
                  <a:pt x="893" y="3275"/>
                  <a:pt x="1357" y="3721"/>
                  <a:pt x="2784" y="3721"/>
                </a:cubicBezTo>
                <a:cubicBezTo>
                  <a:pt x="3498" y="3721"/>
                  <a:pt x="4015" y="3686"/>
                  <a:pt x="4390" y="3311"/>
                </a:cubicBezTo>
                <a:cubicBezTo>
                  <a:pt x="4854" y="2847"/>
                  <a:pt x="5371" y="1580"/>
                  <a:pt x="5371" y="1580"/>
                </a:cubicBezTo>
                <a:cubicBezTo>
                  <a:pt x="5461" y="1402"/>
                  <a:pt x="5657" y="1295"/>
                  <a:pt x="5853" y="1295"/>
                </a:cubicBezTo>
                <a:cubicBezTo>
                  <a:pt x="6049" y="1295"/>
                  <a:pt x="6246" y="1402"/>
                  <a:pt x="6335" y="1580"/>
                </a:cubicBezTo>
                <a:cubicBezTo>
                  <a:pt x="6335" y="1580"/>
                  <a:pt x="6852" y="2847"/>
                  <a:pt x="7316" y="3311"/>
                </a:cubicBezTo>
                <a:cubicBezTo>
                  <a:pt x="7691" y="3686"/>
                  <a:pt x="8208" y="3721"/>
                  <a:pt x="8904" y="3721"/>
                </a:cubicBezTo>
                <a:cubicBezTo>
                  <a:pt x="10350" y="3721"/>
                  <a:pt x="10796" y="3293"/>
                  <a:pt x="10992" y="2419"/>
                </a:cubicBezTo>
                <a:cubicBezTo>
                  <a:pt x="11206" y="1545"/>
                  <a:pt x="11295" y="1027"/>
                  <a:pt x="11295" y="1027"/>
                </a:cubicBezTo>
                <a:cubicBezTo>
                  <a:pt x="11527" y="1027"/>
                  <a:pt x="11706" y="849"/>
                  <a:pt x="11706" y="635"/>
                </a:cubicBezTo>
                <a:cubicBezTo>
                  <a:pt x="11706" y="385"/>
                  <a:pt x="11509" y="260"/>
                  <a:pt x="11295" y="224"/>
                </a:cubicBezTo>
                <a:cubicBezTo>
                  <a:pt x="10652" y="94"/>
                  <a:pt x="9919" y="1"/>
                  <a:pt x="9156" y="1"/>
                </a:cubicBezTo>
                <a:cubicBezTo>
                  <a:pt x="8245" y="1"/>
                  <a:pt x="7291" y="133"/>
                  <a:pt x="6388" y="492"/>
                </a:cubicBezTo>
                <a:cubicBezTo>
                  <a:pt x="6219" y="545"/>
                  <a:pt x="6041" y="572"/>
                  <a:pt x="5860" y="572"/>
                </a:cubicBezTo>
                <a:cubicBezTo>
                  <a:pt x="5679" y="572"/>
                  <a:pt x="5496" y="545"/>
                  <a:pt x="5318" y="492"/>
                </a:cubicBezTo>
                <a:cubicBezTo>
                  <a:pt x="4416" y="133"/>
                  <a:pt x="3461" y="1"/>
                  <a:pt x="2548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766;p26">
            <a:extLst>
              <a:ext uri="{FF2B5EF4-FFF2-40B4-BE49-F238E27FC236}">
                <a16:creationId xmlns:a16="http://schemas.microsoft.com/office/drawing/2014/main" id="{C1FF4226-287F-5643-965D-21D64BDF6CC6}"/>
              </a:ext>
            </a:extLst>
          </p:cNvPr>
          <p:cNvSpPr/>
          <p:nvPr/>
        </p:nvSpPr>
        <p:spPr>
          <a:xfrm>
            <a:off x="9067001" y="5282950"/>
            <a:ext cx="741613" cy="705817"/>
          </a:xfrm>
          <a:custGeom>
            <a:avLst/>
            <a:gdLst/>
            <a:ahLst/>
            <a:cxnLst/>
            <a:rect l="l" t="t" r="r" b="b"/>
            <a:pathLst>
              <a:path w="10671" h="9849" extrusionOk="0">
                <a:moveTo>
                  <a:pt x="8726" y="1430"/>
                </a:moveTo>
                <a:lnTo>
                  <a:pt x="3391" y="6426"/>
                </a:lnTo>
                <a:lnTo>
                  <a:pt x="946" y="5588"/>
                </a:lnTo>
                <a:lnTo>
                  <a:pt x="8726" y="1430"/>
                </a:lnTo>
                <a:close/>
                <a:moveTo>
                  <a:pt x="9957" y="1216"/>
                </a:moveTo>
                <a:lnTo>
                  <a:pt x="8833" y="8282"/>
                </a:lnTo>
                <a:lnTo>
                  <a:pt x="6442" y="7461"/>
                </a:lnTo>
                <a:lnTo>
                  <a:pt x="6424" y="7461"/>
                </a:lnTo>
                <a:lnTo>
                  <a:pt x="5478" y="7122"/>
                </a:lnTo>
                <a:lnTo>
                  <a:pt x="9957" y="1216"/>
                </a:lnTo>
                <a:close/>
                <a:moveTo>
                  <a:pt x="8761" y="2001"/>
                </a:moveTo>
                <a:lnTo>
                  <a:pt x="4943" y="6944"/>
                </a:lnTo>
                <a:lnTo>
                  <a:pt x="4782" y="7158"/>
                </a:lnTo>
                <a:cubicBezTo>
                  <a:pt x="4765" y="7176"/>
                  <a:pt x="4747" y="7211"/>
                  <a:pt x="4729" y="7265"/>
                </a:cubicBezTo>
                <a:lnTo>
                  <a:pt x="4693" y="7425"/>
                </a:lnTo>
                <a:lnTo>
                  <a:pt x="4426" y="8639"/>
                </a:lnTo>
                <a:lnTo>
                  <a:pt x="3783" y="6783"/>
                </a:lnTo>
                <a:lnTo>
                  <a:pt x="8761" y="2001"/>
                </a:lnTo>
                <a:close/>
                <a:moveTo>
                  <a:pt x="5211" y="7622"/>
                </a:moveTo>
                <a:lnTo>
                  <a:pt x="5853" y="7836"/>
                </a:lnTo>
                <a:lnTo>
                  <a:pt x="4961" y="8710"/>
                </a:lnTo>
                <a:lnTo>
                  <a:pt x="4961" y="8710"/>
                </a:lnTo>
                <a:lnTo>
                  <a:pt x="5211" y="7622"/>
                </a:lnTo>
                <a:close/>
                <a:moveTo>
                  <a:pt x="10390" y="0"/>
                </a:moveTo>
                <a:cubicBezTo>
                  <a:pt x="10342" y="0"/>
                  <a:pt x="10292" y="14"/>
                  <a:pt x="10242" y="39"/>
                </a:cubicBezTo>
                <a:lnTo>
                  <a:pt x="161" y="5391"/>
                </a:lnTo>
                <a:cubicBezTo>
                  <a:pt x="72" y="5445"/>
                  <a:pt x="1" y="5552"/>
                  <a:pt x="1" y="5641"/>
                </a:cubicBezTo>
                <a:cubicBezTo>
                  <a:pt x="1" y="5748"/>
                  <a:pt x="90" y="5855"/>
                  <a:pt x="179" y="5873"/>
                </a:cubicBezTo>
                <a:lnTo>
                  <a:pt x="2945" y="6819"/>
                </a:lnTo>
                <a:lnTo>
                  <a:pt x="3301" y="6944"/>
                </a:lnTo>
                <a:lnTo>
                  <a:pt x="3373" y="7176"/>
                </a:lnTo>
                <a:lnTo>
                  <a:pt x="4194" y="9638"/>
                </a:lnTo>
                <a:lnTo>
                  <a:pt x="4194" y="9656"/>
                </a:lnTo>
                <a:lnTo>
                  <a:pt x="4194" y="9674"/>
                </a:lnTo>
                <a:cubicBezTo>
                  <a:pt x="4229" y="9745"/>
                  <a:pt x="4301" y="9816"/>
                  <a:pt x="4390" y="9834"/>
                </a:cubicBezTo>
                <a:cubicBezTo>
                  <a:pt x="4419" y="9844"/>
                  <a:pt x="4446" y="9848"/>
                  <a:pt x="4472" y="9848"/>
                </a:cubicBezTo>
                <a:cubicBezTo>
                  <a:pt x="4543" y="9848"/>
                  <a:pt x="4605" y="9815"/>
                  <a:pt x="4658" y="9763"/>
                </a:cubicBezTo>
                <a:lnTo>
                  <a:pt x="4747" y="9674"/>
                </a:lnTo>
                <a:lnTo>
                  <a:pt x="6424" y="8032"/>
                </a:lnTo>
                <a:lnTo>
                  <a:pt x="8975" y="8906"/>
                </a:lnTo>
                <a:cubicBezTo>
                  <a:pt x="9001" y="8919"/>
                  <a:pt x="9028" y="8925"/>
                  <a:pt x="9056" y="8925"/>
                </a:cubicBezTo>
                <a:cubicBezTo>
                  <a:pt x="9106" y="8925"/>
                  <a:pt x="9155" y="8905"/>
                  <a:pt x="9190" y="8871"/>
                </a:cubicBezTo>
                <a:cubicBezTo>
                  <a:pt x="9261" y="8835"/>
                  <a:pt x="9314" y="8764"/>
                  <a:pt x="9332" y="8692"/>
                </a:cubicBezTo>
                <a:lnTo>
                  <a:pt x="10653" y="324"/>
                </a:lnTo>
                <a:cubicBezTo>
                  <a:pt x="10670" y="199"/>
                  <a:pt x="10617" y="110"/>
                  <a:pt x="10546" y="56"/>
                </a:cubicBezTo>
                <a:cubicBezTo>
                  <a:pt x="10498" y="18"/>
                  <a:pt x="10445" y="0"/>
                  <a:pt x="1039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043757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oogle Shape;861;p26">
            <a:extLst>
              <a:ext uri="{FF2B5EF4-FFF2-40B4-BE49-F238E27FC236}">
                <a16:creationId xmlns:a16="http://schemas.microsoft.com/office/drawing/2014/main" id="{8CF6F76C-C8CA-5EB3-4C15-1CA77161112F}"/>
              </a:ext>
            </a:extLst>
          </p:cNvPr>
          <p:cNvGrpSpPr/>
          <p:nvPr/>
        </p:nvGrpSpPr>
        <p:grpSpPr>
          <a:xfrm>
            <a:off x="1383772" y="2193431"/>
            <a:ext cx="374523" cy="838895"/>
            <a:chOff x="2397075" y="3602200"/>
            <a:chExt cx="134725" cy="292650"/>
          </a:xfrm>
        </p:grpSpPr>
        <p:sp>
          <p:nvSpPr>
            <p:cNvPr id="5" name="Google Shape;862;p26">
              <a:extLst>
                <a:ext uri="{FF2B5EF4-FFF2-40B4-BE49-F238E27FC236}">
                  <a16:creationId xmlns:a16="http://schemas.microsoft.com/office/drawing/2014/main" id="{14AC548C-7659-0F4E-CB9B-0D95C2DDA3F3}"/>
                </a:ext>
              </a:extLst>
            </p:cNvPr>
            <p:cNvSpPr/>
            <p:nvPr/>
          </p:nvSpPr>
          <p:spPr>
            <a:xfrm>
              <a:off x="2460850" y="36022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411" y="0"/>
                  </a:moveTo>
                  <a:cubicBezTo>
                    <a:pt x="197" y="0"/>
                    <a:pt x="1" y="197"/>
                    <a:pt x="1" y="411"/>
                  </a:cubicBezTo>
                  <a:cubicBezTo>
                    <a:pt x="1" y="625"/>
                    <a:pt x="197" y="803"/>
                    <a:pt x="411" y="803"/>
                  </a:cubicBezTo>
                  <a:cubicBezTo>
                    <a:pt x="625" y="803"/>
                    <a:pt x="804" y="625"/>
                    <a:pt x="804" y="411"/>
                  </a:cubicBezTo>
                  <a:cubicBezTo>
                    <a:pt x="804" y="197"/>
                    <a:pt x="625" y="0"/>
                    <a:pt x="41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863;p26">
              <a:extLst>
                <a:ext uri="{FF2B5EF4-FFF2-40B4-BE49-F238E27FC236}">
                  <a16:creationId xmlns:a16="http://schemas.microsoft.com/office/drawing/2014/main" id="{72F65100-C21B-D8FE-0C57-1B6DE31310DD}"/>
                </a:ext>
              </a:extLst>
            </p:cNvPr>
            <p:cNvSpPr/>
            <p:nvPr/>
          </p:nvSpPr>
          <p:spPr>
            <a:xfrm>
              <a:off x="2477800" y="3632075"/>
              <a:ext cx="19675" cy="20100"/>
            </a:xfrm>
            <a:custGeom>
              <a:avLst/>
              <a:gdLst/>
              <a:ahLst/>
              <a:cxnLst/>
              <a:rect l="l" t="t" r="r" b="b"/>
              <a:pathLst>
                <a:path w="787" h="804" extrusionOk="0">
                  <a:moveTo>
                    <a:pt x="393" y="1"/>
                  </a:moveTo>
                  <a:cubicBezTo>
                    <a:pt x="179" y="1"/>
                    <a:pt x="1" y="197"/>
                    <a:pt x="1" y="411"/>
                  </a:cubicBezTo>
                  <a:cubicBezTo>
                    <a:pt x="1" y="625"/>
                    <a:pt x="179" y="804"/>
                    <a:pt x="393" y="804"/>
                  </a:cubicBezTo>
                  <a:cubicBezTo>
                    <a:pt x="625" y="804"/>
                    <a:pt x="786" y="625"/>
                    <a:pt x="786" y="411"/>
                  </a:cubicBezTo>
                  <a:cubicBezTo>
                    <a:pt x="786" y="197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864;p26">
              <a:extLst>
                <a:ext uri="{FF2B5EF4-FFF2-40B4-BE49-F238E27FC236}">
                  <a16:creationId xmlns:a16="http://schemas.microsoft.com/office/drawing/2014/main" id="{AE8C8AE0-247E-78FC-FD94-B84790CB0FFD}"/>
                </a:ext>
              </a:extLst>
            </p:cNvPr>
            <p:cNvSpPr/>
            <p:nvPr/>
          </p:nvSpPr>
          <p:spPr>
            <a:xfrm>
              <a:off x="2441225" y="3625400"/>
              <a:ext cx="19650" cy="20075"/>
            </a:xfrm>
            <a:custGeom>
              <a:avLst/>
              <a:gdLst/>
              <a:ahLst/>
              <a:cxnLst/>
              <a:rect l="l" t="t" r="r" b="b"/>
              <a:pathLst>
                <a:path w="786" h="803" extrusionOk="0">
                  <a:moveTo>
                    <a:pt x="393" y="0"/>
                  </a:moveTo>
                  <a:cubicBezTo>
                    <a:pt x="179" y="0"/>
                    <a:pt x="1" y="196"/>
                    <a:pt x="1" y="410"/>
                  </a:cubicBezTo>
                  <a:cubicBezTo>
                    <a:pt x="1" y="625"/>
                    <a:pt x="179" y="803"/>
                    <a:pt x="393" y="803"/>
                  </a:cubicBezTo>
                  <a:cubicBezTo>
                    <a:pt x="625" y="803"/>
                    <a:pt x="786" y="625"/>
                    <a:pt x="786" y="410"/>
                  </a:cubicBezTo>
                  <a:cubicBezTo>
                    <a:pt x="786" y="196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865;p26">
              <a:extLst>
                <a:ext uri="{FF2B5EF4-FFF2-40B4-BE49-F238E27FC236}">
                  <a16:creationId xmlns:a16="http://schemas.microsoft.com/office/drawing/2014/main" id="{7D3E97DC-D569-7CCA-BEF7-F90E27C7FA93}"/>
                </a:ext>
              </a:extLst>
            </p:cNvPr>
            <p:cNvSpPr/>
            <p:nvPr/>
          </p:nvSpPr>
          <p:spPr>
            <a:xfrm>
              <a:off x="2444350" y="3658850"/>
              <a:ext cx="26800" cy="26325"/>
            </a:xfrm>
            <a:custGeom>
              <a:avLst/>
              <a:gdLst/>
              <a:ahLst/>
              <a:cxnLst/>
              <a:rect l="l" t="t" r="r" b="b"/>
              <a:pathLst>
                <a:path w="1072" h="1053" extrusionOk="0">
                  <a:moveTo>
                    <a:pt x="536" y="0"/>
                  </a:moveTo>
                  <a:cubicBezTo>
                    <a:pt x="251" y="0"/>
                    <a:pt x="1" y="232"/>
                    <a:pt x="1" y="536"/>
                  </a:cubicBezTo>
                  <a:cubicBezTo>
                    <a:pt x="1" y="821"/>
                    <a:pt x="251" y="1053"/>
                    <a:pt x="536" y="1053"/>
                  </a:cubicBezTo>
                  <a:cubicBezTo>
                    <a:pt x="839" y="1053"/>
                    <a:pt x="1071" y="821"/>
                    <a:pt x="1071" y="536"/>
                  </a:cubicBezTo>
                  <a:cubicBezTo>
                    <a:pt x="1071" y="232"/>
                    <a:pt x="839" y="0"/>
                    <a:pt x="53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866;p26">
              <a:extLst>
                <a:ext uri="{FF2B5EF4-FFF2-40B4-BE49-F238E27FC236}">
                  <a16:creationId xmlns:a16="http://schemas.microsoft.com/office/drawing/2014/main" id="{936BBC46-C214-86C7-2DF2-D7E85C6041F8}"/>
                </a:ext>
              </a:extLst>
            </p:cNvPr>
            <p:cNvSpPr/>
            <p:nvPr/>
          </p:nvSpPr>
          <p:spPr>
            <a:xfrm>
              <a:off x="2397075" y="3691850"/>
              <a:ext cx="134725" cy="203000"/>
            </a:xfrm>
            <a:custGeom>
              <a:avLst/>
              <a:gdLst/>
              <a:ahLst/>
              <a:cxnLst/>
              <a:rect l="l" t="t" r="r" b="b"/>
              <a:pathLst>
                <a:path w="5389" h="8120" extrusionOk="0">
                  <a:moveTo>
                    <a:pt x="3408" y="536"/>
                  </a:moveTo>
                  <a:cubicBezTo>
                    <a:pt x="3301" y="714"/>
                    <a:pt x="3230" y="928"/>
                    <a:pt x="3230" y="1196"/>
                  </a:cubicBezTo>
                  <a:lnTo>
                    <a:pt x="3230" y="1731"/>
                  </a:lnTo>
                  <a:lnTo>
                    <a:pt x="2159" y="1731"/>
                  </a:lnTo>
                  <a:lnTo>
                    <a:pt x="2159" y="1196"/>
                  </a:lnTo>
                  <a:cubicBezTo>
                    <a:pt x="2159" y="928"/>
                    <a:pt x="2088" y="714"/>
                    <a:pt x="1999" y="536"/>
                  </a:cubicBezTo>
                  <a:close/>
                  <a:moveTo>
                    <a:pt x="1356" y="1"/>
                  </a:moveTo>
                  <a:cubicBezTo>
                    <a:pt x="1267" y="1"/>
                    <a:pt x="1160" y="72"/>
                    <a:pt x="1107" y="161"/>
                  </a:cubicBezTo>
                  <a:cubicBezTo>
                    <a:pt x="1053" y="286"/>
                    <a:pt x="1089" y="447"/>
                    <a:pt x="1232" y="518"/>
                  </a:cubicBezTo>
                  <a:cubicBezTo>
                    <a:pt x="1232" y="518"/>
                    <a:pt x="1624" y="732"/>
                    <a:pt x="1624" y="1196"/>
                  </a:cubicBezTo>
                  <a:lnTo>
                    <a:pt x="1624" y="3551"/>
                  </a:lnTo>
                  <a:lnTo>
                    <a:pt x="107" y="6995"/>
                  </a:lnTo>
                  <a:cubicBezTo>
                    <a:pt x="0" y="7245"/>
                    <a:pt x="18" y="7530"/>
                    <a:pt x="161" y="7762"/>
                  </a:cubicBezTo>
                  <a:cubicBezTo>
                    <a:pt x="322" y="7976"/>
                    <a:pt x="571" y="8119"/>
                    <a:pt x="821" y="8119"/>
                  </a:cubicBezTo>
                  <a:lnTo>
                    <a:pt x="4550" y="8119"/>
                  </a:lnTo>
                  <a:cubicBezTo>
                    <a:pt x="4818" y="8119"/>
                    <a:pt x="5068" y="7976"/>
                    <a:pt x="5210" y="7762"/>
                  </a:cubicBezTo>
                  <a:cubicBezTo>
                    <a:pt x="5371" y="7530"/>
                    <a:pt x="5389" y="7245"/>
                    <a:pt x="5282" y="6995"/>
                  </a:cubicBezTo>
                  <a:lnTo>
                    <a:pt x="3747" y="3551"/>
                  </a:lnTo>
                  <a:lnTo>
                    <a:pt x="3747" y="1196"/>
                  </a:lnTo>
                  <a:cubicBezTo>
                    <a:pt x="3747" y="732"/>
                    <a:pt x="4140" y="536"/>
                    <a:pt x="4158" y="518"/>
                  </a:cubicBezTo>
                  <a:cubicBezTo>
                    <a:pt x="4283" y="447"/>
                    <a:pt x="4336" y="286"/>
                    <a:pt x="4283" y="161"/>
                  </a:cubicBezTo>
                  <a:cubicBezTo>
                    <a:pt x="4211" y="72"/>
                    <a:pt x="4122" y="1"/>
                    <a:pt x="401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" name="Google Shape;872;p26">
            <a:extLst>
              <a:ext uri="{FF2B5EF4-FFF2-40B4-BE49-F238E27FC236}">
                <a16:creationId xmlns:a16="http://schemas.microsoft.com/office/drawing/2014/main" id="{7A5D35C4-017C-5675-6207-F7F31D2BA378}"/>
              </a:ext>
            </a:extLst>
          </p:cNvPr>
          <p:cNvSpPr/>
          <p:nvPr/>
        </p:nvSpPr>
        <p:spPr>
          <a:xfrm>
            <a:off x="1163638" y="963438"/>
            <a:ext cx="814793" cy="704742"/>
          </a:xfrm>
          <a:custGeom>
            <a:avLst/>
            <a:gdLst/>
            <a:ahLst/>
            <a:cxnLst/>
            <a:rect l="l" t="t" r="r" b="b"/>
            <a:pathLst>
              <a:path w="11724" h="9834" extrusionOk="0">
                <a:moveTo>
                  <a:pt x="3515" y="520"/>
                </a:moveTo>
                <a:cubicBezTo>
                  <a:pt x="3480" y="627"/>
                  <a:pt x="3462" y="769"/>
                  <a:pt x="3462" y="930"/>
                </a:cubicBezTo>
                <a:lnTo>
                  <a:pt x="3462" y="2125"/>
                </a:lnTo>
                <a:cubicBezTo>
                  <a:pt x="3462" y="2125"/>
                  <a:pt x="3194" y="1983"/>
                  <a:pt x="2927" y="1983"/>
                </a:cubicBezTo>
                <a:cubicBezTo>
                  <a:pt x="2677" y="1983"/>
                  <a:pt x="2409" y="2125"/>
                  <a:pt x="2409" y="2125"/>
                </a:cubicBezTo>
                <a:lnTo>
                  <a:pt x="2409" y="930"/>
                </a:lnTo>
                <a:cubicBezTo>
                  <a:pt x="2409" y="769"/>
                  <a:pt x="2391" y="627"/>
                  <a:pt x="2374" y="520"/>
                </a:cubicBezTo>
                <a:close/>
                <a:moveTo>
                  <a:pt x="6442" y="520"/>
                </a:moveTo>
                <a:cubicBezTo>
                  <a:pt x="6406" y="627"/>
                  <a:pt x="6388" y="769"/>
                  <a:pt x="6388" y="930"/>
                </a:cubicBezTo>
                <a:lnTo>
                  <a:pt x="6388" y="2125"/>
                </a:lnTo>
                <a:cubicBezTo>
                  <a:pt x="6388" y="2125"/>
                  <a:pt x="6138" y="1983"/>
                  <a:pt x="5871" y="1983"/>
                </a:cubicBezTo>
                <a:cubicBezTo>
                  <a:pt x="5603" y="1983"/>
                  <a:pt x="5335" y="2125"/>
                  <a:pt x="5335" y="2125"/>
                </a:cubicBezTo>
                <a:lnTo>
                  <a:pt x="5335" y="930"/>
                </a:lnTo>
                <a:cubicBezTo>
                  <a:pt x="5335" y="769"/>
                  <a:pt x="5318" y="627"/>
                  <a:pt x="5300" y="520"/>
                </a:cubicBezTo>
                <a:close/>
                <a:moveTo>
                  <a:pt x="9368" y="520"/>
                </a:moveTo>
                <a:cubicBezTo>
                  <a:pt x="9350" y="627"/>
                  <a:pt x="9332" y="769"/>
                  <a:pt x="9332" y="930"/>
                </a:cubicBezTo>
                <a:lnTo>
                  <a:pt x="9332" y="2125"/>
                </a:lnTo>
                <a:cubicBezTo>
                  <a:pt x="9332" y="2125"/>
                  <a:pt x="9065" y="1983"/>
                  <a:pt x="8797" y="1983"/>
                </a:cubicBezTo>
                <a:cubicBezTo>
                  <a:pt x="8529" y="1983"/>
                  <a:pt x="8262" y="2125"/>
                  <a:pt x="8262" y="2125"/>
                </a:cubicBezTo>
                <a:lnTo>
                  <a:pt x="8262" y="930"/>
                </a:lnTo>
                <a:cubicBezTo>
                  <a:pt x="8262" y="769"/>
                  <a:pt x="8244" y="627"/>
                  <a:pt x="8226" y="520"/>
                </a:cubicBezTo>
                <a:close/>
                <a:moveTo>
                  <a:pt x="10653" y="3321"/>
                </a:moveTo>
                <a:lnTo>
                  <a:pt x="10653" y="9048"/>
                </a:lnTo>
                <a:lnTo>
                  <a:pt x="1071" y="9048"/>
                </a:lnTo>
                <a:lnTo>
                  <a:pt x="1071" y="3321"/>
                </a:lnTo>
                <a:lnTo>
                  <a:pt x="1874" y="3321"/>
                </a:lnTo>
                <a:lnTo>
                  <a:pt x="1874" y="7443"/>
                </a:lnTo>
                <a:cubicBezTo>
                  <a:pt x="1874" y="8031"/>
                  <a:pt x="2356" y="8513"/>
                  <a:pt x="2927" y="8513"/>
                </a:cubicBezTo>
                <a:cubicBezTo>
                  <a:pt x="3533" y="8513"/>
                  <a:pt x="3997" y="8031"/>
                  <a:pt x="3997" y="7443"/>
                </a:cubicBezTo>
                <a:lnTo>
                  <a:pt x="3997" y="3321"/>
                </a:lnTo>
                <a:lnTo>
                  <a:pt x="4800" y="3321"/>
                </a:lnTo>
                <a:lnTo>
                  <a:pt x="4800" y="7443"/>
                </a:lnTo>
                <a:cubicBezTo>
                  <a:pt x="4800" y="8031"/>
                  <a:pt x="5282" y="8513"/>
                  <a:pt x="5871" y="8513"/>
                </a:cubicBezTo>
                <a:cubicBezTo>
                  <a:pt x="6459" y="8513"/>
                  <a:pt x="6923" y="8031"/>
                  <a:pt x="6923" y="7443"/>
                </a:cubicBezTo>
                <a:lnTo>
                  <a:pt x="6923" y="3321"/>
                </a:lnTo>
                <a:lnTo>
                  <a:pt x="7726" y="3321"/>
                </a:lnTo>
                <a:lnTo>
                  <a:pt x="7726" y="7443"/>
                </a:lnTo>
                <a:cubicBezTo>
                  <a:pt x="7726" y="8031"/>
                  <a:pt x="8208" y="8513"/>
                  <a:pt x="8797" y="8513"/>
                </a:cubicBezTo>
                <a:cubicBezTo>
                  <a:pt x="9386" y="8513"/>
                  <a:pt x="9850" y="8031"/>
                  <a:pt x="9850" y="7443"/>
                </a:cubicBezTo>
                <a:lnTo>
                  <a:pt x="9850" y="3321"/>
                </a:lnTo>
                <a:close/>
                <a:moveTo>
                  <a:pt x="1861" y="0"/>
                </a:moveTo>
                <a:cubicBezTo>
                  <a:pt x="1718" y="0"/>
                  <a:pt x="1623" y="118"/>
                  <a:pt x="1606" y="252"/>
                </a:cubicBezTo>
                <a:cubicBezTo>
                  <a:pt x="1606" y="359"/>
                  <a:pt x="1695" y="484"/>
                  <a:pt x="1803" y="520"/>
                </a:cubicBezTo>
                <a:cubicBezTo>
                  <a:pt x="1820" y="537"/>
                  <a:pt x="1874" y="645"/>
                  <a:pt x="1874" y="930"/>
                </a:cubicBezTo>
                <a:lnTo>
                  <a:pt x="1874" y="2786"/>
                </a:lnTo>
                <a:lnTo>
                  <a:pt x="1071" y="2786"/>
                </a:lnTo>
                <a:lnTo>
                  <a:pt x="1071" y="1590"/>
                </a:lnTo>
                <a:lnTo>
                  <a:pt x="536" y="1590"/>
                </a:lnTo>
                <a:lnTo>
                  <a:pt x="536" y="9048"/>
                </a:lnTo>
                <a:lnTo>
                  <a:pt x="0" y="9048"/>
                </a:lnTo>
                <a:lnTo>
                  <a:pt x="0" y="9833"/>
                </a:lnTo>
                <a:lnTo>
                  <a:pt x="11723" y="9833"/>
                </a:lnTo>
                <a:lnTo>
                  <a:pt x="11723" y="9048"/>
                </a:lnTo>
                <a:lnTo>
                  <a:pt x="11188" y="9048"/>
                </a:lnTo>
                <a:lnTo>
                  <a:pt x="11188" y="1590"/>
                </a:lnTo>
                <a:lnTo>
                  <a:pt x="10653" y="1590"/>
                </a:lnTo>
                <a:lnTo>
                  <a:pt x="10653" y="2786"/>
                </a:lnTo>
                <a:lnTo>
                  <a:pt x="9850" y="2786"/>
                </a:lnTo>
                <a:lnTo>
                  <a:pt x="9850" y="930"/>
                </a:lnTo>
                <a:cubicBezTo>
                  <a:pt x="9850" y="645"/>
                  <a:pt x="9921" y="537"/>
                  <a:pt x="9921" y="520"/>
                </a:cubicBezTo>
                <a:cubicBezTo>
                  <a:pt x="10046" y="484"/>
                  <a:pt x="10117" y="377"/>
                  <a:pt x="10117" y="252"/>
                </a:cubicBezTo>
                <a:cubicBezTo>
                  <a:pt x="10117" y="118"/>
                  <a:pt x="10024" y="0"/>
                  <a:pt x="9880" y="0"/>
                </a:cubicBezTo>
                <a:cubicBezTo>
                  <a:pt x="9870" y="0"/>
                  <a:pt x="9860" y="1"/>
                  <a:pt x="9850" y="2"/>
                </a:cubicBezTo>
                <a:lnTo>
                  <a:pt x="7744" y="2"/>
                </a:lnTo>
                <a:cubicBezTo>
                  <a:pt x="7735" y="1"/>
                  <a:pt x="7726" y="0"/>
                  <a:pt x="7717" y="0"/>
                </a:cubicBezTo>
                <a:cubicBezTo>
                  <a:pt x="7586" y="0"/>
                  <a:pt x="7475" y="118"/>
                  <a:pt x="7459" y="252"/>
                </a:cubicBezTo>
                <a:cubicBezTo>
                  <a:pt x="7459" y="359"/>
                  <a:pt x="7548" y="484"/>
                  <a:pt x="7655" y="520"/>
                </a:cubicBezTo>
                <a:cubicBezTo>
                  <a:pt x="7673" y="537"/>
                  <a:pt x="7726" y="645"/>
                  <a:pt x="7726" y="930"/>
                </a:cubicBezTo>
                <a:lnTo>
                  <a:pt x="7726" y="2786"/>
                </a:lnTo>
                <a:lnTo>
                  <a:pt x="6923" y="2786"/>
                </a:lnTo>
                <a:lnTo>
                  <a:pt x="6923" y="930"/>
                </a:lnTo>
                <a:cubicBezTo>
                  <a:pt x="6923" y="645"/>
                  <a:pt x="6995" y="537"/>
                  <a:pt x="6995" y="520"/>
                </a:cubicBezTo>
                <a:cubicBezTo>
                  <a:pt x="7120" y="484"/>
                  <a:pt x="7191" y="377"/>
                  <a:pt x="7191" y="252"/>
                </a:cubicBezTo>
                <a:cubicBezTo>
                  <a:pt x="7191" y="118"/>
                  <a:pt x="7097" y="0"/>
                  <a:pt x="6954" y="0"/>
                </a:cubicBezTo>
                <a:cubicBezTo>
                  <a:pt x="6944" y="0"/>
                  <a:pt x="6934" y="1"/>
                  <a:pt x="6923" y="2"/>
                </a:cubicBezTo>
                <a:lnTo>
                  <a:pt x="4818" y="2"/>
                </a:lnTo>
                <a:cubicBezTo>
                  <a:pt x="4808" y="1"/>
                  <a:pt x="4798" y="0"/>
                  <a:pt x="4788" y="0"/>
                </a:cubicBezTo>
                <a:cubicBezTo>
                  <a:pt x="4644" y="0"/>
                  <a:pt x="4549" y="118"/>
                  <a:pt x="4532" y="252"/>
                </a:cubicBezTo>
                <a:cubicBezTo>
                  <a:pt x="4532" y="359"/>
                  <a:pt x="4622" y="484"/>
                  <a:pt x="4729" y="520"/>
                </a:cubicBezTo>
                <a:cubicBezTo>
                  <a:pt x="4747" y="537"/>
                  <a:pt x="4800" y="645"/>
                  <a:pt x="4800" y="930"/>
                </a:cubicBezTo>
                <a:lnTo>
                  <a:pt x="4800" y="2786"/>
                </a:lnTo>
                <a:lnTo>
                  <a:pt x="3997" y="2786"/>
                </a:lnTo>
                <a:lnTo>
                  <a:pt x="3997" y="930"/>
                </a:lnTo>
                <a:cubicBezTo>
                  <a:pt x="3997" y="645"/>
                  <a:pt x="4051" y="537"/>
                  <a:pt x="4069" y="520"/>
                </a:cubicBezTo>
                <a:cubicBezTo>
                  <a:pt x="4193" y="484"/>
                  <a:pt x="4265" y="377"/>
                  <a:pt x="4265" y="252"/>
                </a:cubicBezTo>
                <a:cubicBezTo>
                  <a:pt x="4265" y="118"/>
                  <a:pt x="4171" y="0"/>
                  <a:pt x="4028" y="0"/>
                </a:cubicBezTo>
                <a:cubicBezTo>
                  <a:pt x="4018" y="0"/>
                  <a:pt x="4008" y="1"/>
                  <a:pt x="3997" y="2"/>
                </a:cubicBezTo>
                <a:lnTo>
                  <a:pt x="1892" y="2"/>
                </a:lnTo>
                <a:cubicBezTo>
                  <a:pt x="1881" y="1"/>
                  <a:pt x="1871" y="0"/>
                  <a:pt x="186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94D1289F-B35E-C6E3-D2CE-E5A43F04834F}"/>
              </a:ext>
            </a:extLst>
          </p:cNvPr>
          <p:cNvSpPr/>
          <p:nvPr/>
        </p:nvSpPr>
        <p:spPr>
          <a:xfrm>
            <a:off x="2565847" y="2565997"/>
            <a:ext cx="730006" cy="500130"/>
          </a:xfrm>
          <a:custGeom>
            <a:avLst/>
            <a:gdLst>
              <a:gd name="connsiteX0" fmla="*/ 490 w 893840"/>
              <a:gd name="connsiteY0" fmla="*/ 29370 h 612373"/>
              <a:gd name="connsiteX1" fmla="*/ 23496 w 893840"/>
              <a:gd name="connsiteY1" fmla="*/ 0 h 612373"/>
              <a:gd name="connsiteX2" fmla="*/ 870834 w 893840"/>
              <a:gd name="connsiteY2" fmla="*/ 0 h 612373"/>
              <a:gd name="connsiteX3" fmla="*/ 893841 w 893840"/>
              <a:gd name="connsiteY3" fmla="*/ 29370 h 612373"/>
              <a:gd name="connsiteX4" fmla="*/ 893841 w 893840"/>
              <a:gd name="connsiteY4" fmla="*/ 583003 h 612373"/>
              <a:gd name="connsiteX5" fmla="*/ 870834 w 893840"/>
              <a:gd name="connsiteY5" fmla="*/ 612374 h 612373"/>
              <a:gd name="connsiteX6" fmla="*/ 23007 w 893840"/>
              <a:gd name="connsiteY6" fmla="*/ 612374 h 612373"/>
              <a:gd name="connsiteX7" fmla="*/ 0 w 893840"/>
              <a:gd name="connsiteY7" fmla="*/ 583003 h 612373"/>
              <a:gd name="connsiteX8" fmla="*/ 0 w 893840"/>
              <a:gd name="connsiteY8" fmla="*/ 29370 h 612373"/>
              <a:gd name="connsiteX9" fmla="*/ 820904 w 893840"/>
              <a:gd name="connsiteY9" fmla="*/ 76853 h 612373"/>
              <a:gd name="connsiteX10" fmla="*/ 72937 w 893840"/>
              <a:gd name="connsiteY10" fmla="*/ 76853 h 612373"/>
              <a:gd name="connsiteX11" fmla="*/ 72937 w 893840"/>
              <a:gd name="connsiteY11" fmla="*/ 505661 h 612373"/>
              <a:gd name="connsiteX12" fmla="*/ 820904 w 893840"/>
              <a:gd name="connsiteY12" fmla="*/ 505661 h 612373"/>
              <a:gd name="connsiteX13" fmla="*/ 820904 w 893840"/>
              <a:gd name="connsiteY13" fmla="*/ 76853 h 612373"/>
              <a:gd name="connsiteX14" fmla="*/ 446920 w 893840"/>
              <a:gd name="connsiteY14" fmla="*/ 528179 h 612373"/>
              <a:gd name="connsiteX15" fmla="*/ 420976 w 893840"/>
              <a:gd name="connsiteY15" fmla="*/ 558528 h 612373"/>
              <a:gd name="connsiteX16" fmla="*/ 446920 w 893840"/>
              <a:gd name="connsiteY16" fmla="*/ 588877 h 612373"/>
              <a:gd name="connsiteX17" fmla="*/ 472864 w 893840"/>
              <a:gd name="connsiteY17" fmla="*/ 558528 h 612373"/>
              <a:gd name="connsiteX18" fmla="*/ 446920 w 893840"/>
              <a:gd name="connsiteY18" fmla="*/ 528179 h 612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93840" h="612373">
                <a:moveTo>
                  <a:pt x="490" y="29370"/>
                </a:moveTo>
                <a:cubicBezTo>
                  <a:pt x="490" y="13217"/>
                  <a:pt x="10769" y="0"/>
                  <a:pt x="23496" y="0"/>
                </a:cubicBezTo>
                <a:lnTo>
                  <a:pt x="870834" y="0"/>
                </a:lnTo>
                <a:cubicBezTo>
                  <a:pt x="883561" y="0"/>
                  <a:pt x="893841" y="13217"/>
                  <a:pt x="893841" y="29370"/>
                </a:cubicBezTo>
                <a:lnTo>
                  <a:pt x="893841" y="583003"/>
                </a:lnTo>
                <a:cubicBezTo>
                  <a:pt x="893841" y="599157"/>
                  <a:pt x="883561" y="612374"/>
                  <a:pt x="870834" y="612374"/>
                </a:cubicBezTo>
                <a:lnTo>
                  <a:pt x="23007" y="612374"/>
                </a:lnTo>
                <a:cubicBezTo>
                  <a:pt x="10280" y="612374"/>
                  <a:pt x="0" y="599157"/>
                  <a:pt x="0" y="583003"/>
                </a:cubicBezTo>
                <a:lnTo>
                  <a:pt x="0" y="29370"/>
                </a:lnTo>
                <a:close/>
                <a:moveTo>
                  <a:pt x="820904" y="76853"/>
                </a:moveTo>
                <a:lnTo>
                  <a:pt x="72937" y="76853"/>
                </a:lnTo>
                <a:lnTo>
                  <a:pt x="72937" y="505661"/>
                </a:lnTo>
                <a:lnTo>
                  <a:pt x="820904" y="505661"/>
                </a:lnTo>
                <a:lnTo>
                  <a:pt x="820904" y="76853"/>
                </a:lnTo>
                <a:close/>
                <a:moveTo>
                  <a:pt x="446920" y="528179"/>
                </a:moveTo>
                <a:cubicBezTo>
                  <a:pt x="432725" y="528179"/>
                  <a:pt x="420976" y="541885"/>
                  <a:pt x="420976" y="558528"/>
                </a:cubicBezTo>
                <a:cubicBezTo>
                  <a:pt x="420976" y="575171"/>
                  <a:pt x="432725" y="588877"/>
                  <a:pt x="446920" y="588877"/>
                </a:cubicBezTo>
                <a:cubicBezTo>
                  <a:pt x="461116" y="588877"/>
                  <a:pt x="472864" y="575171"/>
                  <a:pt x="472864" y="558528"/>
                </a:cubicBezTo>
                <a:cubicBezTo>
                  <a:pt x="472864" y="541885"/>
                  <a:pt x="461116" y="528179"/>
                  <a:pt x="446920" y="52817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48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3" name="图形 4">
            <a:extLst>
              <a:ext uri="{FF2B5EF4-FFF2-40B4-BE49-F238E27FC236}">
                <a16:creationId xmlns:a16="http://schemas.microsoft.com/office/drawing/2014/main" id="{18E7B423-5C72-9371-6204-43CFBE41850A}"/>
              </a:ext>
            </a:extLst>
          </p:cNvPr>
          <p:cNvGrpSpPr/>
          <p:nvPr/>
        </p:nvGrpSpPr>
        <p:grpSpPr>
          <a:xfrm>
            <a:off x="3939907" y="2532815"/>
            <a:ext cx="723610" cy="566095"/>
            <a:chOff x="4105662" y="2284531"/>
            <a:chExt cx="886008" cy="693142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35D11ACF-8C99-4FE8-8F00-617FBFFB5C72}"/>
                </a:ext>
              </a:extLst>
            </p:cNvPr>
            <p:cNvSpPr/>
            <p:nvPr/>
          </p:nvSpPr>
          <p:spPr>
            <a:xfrm>
              <a:off x="4105662" y="2284531"/>
              <a:ext cx="886008" cy="693142"/>
            </a:xfrm>
            <a:custGeom>
              <a:avLst/>
              <a:gdLst>
                <a:gd name="connsiteX0" fmla="*/ 843911 w 886008"/>
                <a:gd name="connsiteY0" fmla="*/ 93985 h 693142"/>
                <a:gd name="connsiteX1" fmla="*/ 614821 w 886008"/>
                <a:gd name="connsiteY1" fmla="*/ 93985 h 693142"/>
                <a:gd name="connsiteX2" fmla="*/ 614821 w 886008"/>
                <a:gd name="connsiteY2" fmla="*/ 0 h 693142"/>
                <a:gd name="connsiteX3" fmla="*/ 337760 w 886008"/>
                <a:gd name="connsiteY3" fmla="*/ 0 h 693142"/>
                <a:gd name="connsiteX4" fmla="*/ 337760 w 886008"/>
                <a:gd name="connsiteY4" fmla="*/ 93985 h 693142"/>
                <a:gd name="connsiteX5" fmla="*/ 227131 w 886008"/>
                <a:gd name="connsiteY5" fmla="*/ 93985 h 693142"/>
                <a:gd name="connsiteX6" fmla="*/ 227131 w 886008"/>
                <a:gd name="connsiteY6" fmla="*/ 32797 h 693142"/>
                <a:gd name="connsiteX7" fmla="*/ 102797 w 886008"/>
                <a:gd name="connsiteY7" fmla="*/ 32797 h 693142"/>
                <a:gd name="connsiteX8" fmla="*/ 102797 w 886008"/>
                <a:gd name="connsiteY8" fmla="*/ 93985 h 693142"/>
                <a:gd name="connsiteX9" fmla="*/ 42098 w 886008"/>
                <a:gd name="connsiteY9" fmla="*/ 93985 h 693142"/>
                <a:gd name="connsiteX10" fmla="*/ 0 w 886008"/>
                <a:gd name="connsiteY10" fmla="*/ 143915 h 693142"/>
                <a:gd name="connsiteX11" fmla="*/ 0 w 886008"/>
                <a:gd name="connsiteY11" fmla="*/ 643213 h 693142"/>
                <a:gd name="connsiteX12" fmla="*/ 42098 w 886008"/>
                <a:gd name="connsiteY12" fmla="*/ 693143 h 693142"/>
                <a:gd name="connsiteX13" fmla="*/ 843911 w 886008"/>
                <a:gd name="connsiteY13" fmla="*/ 693143 h 693142"/>
                <a:gd name="connsiteX14" fmla="*/ 886009 w 886008"/>
                <a:gd name="connsiteY14" fmla="*/ 643213 h 693142"/>
                <a:gd name="connsiteX15" fmla="*/ 886009 w 886008"/>
                <a:gd name="connsiteY15" fmla="*/ 143915 h 693142"/>
                <a:gd name="connsiteX16" fmla="*/ 843911 w 886008"/>
                <a:gd name="connsiteY16" fmla="*/ 93985 h 693142"/>
                <a:gd name="connsiteX17" fmla="*/ 180628 w 886008"/>
                <a:gd name="connsiteY17" fmla="*/ 199719 h 693142"/>
                <a:gd name="connsiteX18" fmla="*/ 152237 w 886008"/>
                <a:gd name="connsiteY18" fmla="*/ 162516 h 693142"/>
                <a:gd name="connsiteX19" fmla="*/ 180628 w 886008"/>
                <a:gd name="connsiteY19" fmla="*/ 125314 h 693142"/>
                <a:gd name="connsiteX20" fmla="*/ 269719 w 886008"/>
                <a:gd name="connsiteY20" fmla="*/ 125314 h 693142"/>
                <a:gd name="connsiteX21" fmla="*/ 298110 w 886008"/>
                <a:gd name="connsiteY21" fmla="*/ 162516 h 693142"/>
                <a:gd name="connsiteX22" fmla="*/ 269719 w 886008"/>
                <a:gd name="connsiteY22" fmla="*/ 199719 h 693142"/>
                <a:gd name="connsiteX23" fmla="*/ 180628 w 886008"/>
                <a:gd name="connsiteY23" fmla="*/ 199719 h 693142"/>
                <a:gd name="connsiteX24" fmla="*/ 473843 w 886008"/>
                <a:gd name="connsiteY24" fmla="*/ 636849 h 693142"/>
                <a:gd name="connsiteX25" fmla="*/ 283425 w 886008"/>
                <a:gd name="connsiteY25" fmla="*/ 446431 h 693142"/>
                <a:gd name="connsiteX26" fmla="*/ 473843 w 886008"/>
                <a:gd name="connsiteY26" fmla="*/ 256012 h 693142"/>
                <a:gd name="connsiteX27" fmla="*/ 664262 w 886008"/>
                <a:gd name="connsiteY27" fmla="*/ 446431 h 693142"/>
                <a:gd name="connsiteX28" fmla="*/ 473843 w 886008"/>
                <a:gd name="connsiteY28" fmla="*/ 636849 h 693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86008" h="693142">
                  <a:moveTo>
                    <a:pt x="843911" y="93985"/>
                  </a:moveTo>
                  <a:lnTo>
                    <a:pt x="614821" y="93985"/>
                  </a:lnTo>
                  <a:lnTo>
                    <a:pt x="614821" y="0"/>
                  </a:lnTo>
                  <a:lnTo>
                    <a:pt x="337760" y="0"/>
                  </a:lnTo>
                  <a:lnTo>
                    <a:pt x="337760" y="93985"/>
                  </a:lnTo>
                  <a:lnTo>
                    <a:pt x="227131" y="93985"/>
                  </a:lnTo>
                  <a:lnTo>
                    <a:pt x="227131" y="32797"/>
                  </a:lnTo>
                  <a:lnTo>
                    <a:pt x="102797" y="32797"/>
                  </a:lnTo>
                  <a:lnTo>
                    <a:pt x="102797" y="93985"/>
                  </a:lnTo>
                  <a:lnTo>
                    <a:pt x="42098" y="93985"/>
                  </a:lnTo>
                  <a:cubicBezTo>
                    <a:pt x="18601" y="93985"/>
                    <a:pt x="0" y="116503"/>
                    <a:pt x="0" y="143915"/>
                  </a:cubicBezTo>
                  <a:lnTo>
                    <a:pt x="0" y="643213"/>
                  </a:lnTo>
                  <a:cubicBezTo>
                    <a:pt x="0" y="670625"/>
                    <a:pt x="19091" y="693143"/>
                    <a:pt x="42098" y="693143"/>
                  </a:cubicBezTo>
                  <a:lnTo>
                    <a:pt x="843911" y="693143"/>
                  </a:lnTo>
                  <a:cubicBezTo>
                    <a:pt x="867407" y="693143"/>
                    <a:pt x="886009" y="670625"/>
                    <a:pt x="886009" y="643213"/>
                  </a:cubicBezTo>
                  <a:lnTo>
                    <a:pt x="886009" y="143915"/>
                  </a:lnTo>
                  <a:cubicBezTo>
                    <a:pt x="886009" y="116503"/>
                    <a:pt x="866918" y="93985"/>
                    <a:pt x="843911" y="93985"/>
                  </a:cubicBezTo>
                  <a:close/>
                  <a:moveTo>
                    <a:pt x="180628" y="199719"/>
                  </a:moveTo>
                  <a:cubicBezTo>
                    <a:pt x="164964" y="199719"/>
                    <a:pt x="152237" y="183076"/>
                    <a:pt x="152237" y="162516"/>
                  </a:cubicBezTo>
                  <a:cubicBezTo>
                    <a:pt x="152237" y="141957"/>
                    <a:pt x="164964" y="125314"/>
                    <a:pt x="180628" y="125314"/>
                  </a:cubicBezTo>
                  <a:lnTo>
                    <a:pt x="269719" y="125314"/>
                  </a:lnTo>
                  <a:cubicBezTo>
                    <a:pt x="285383" y="125314"/>
                    <a:pt x="298110" y="141957"/>
                    <a:pt x="298110" y="162516"/>
                  </a:cubicBezTo>
                  <a:cubicBezTo>
                    <a:pt x="298110" y="183076"/>
                    <a:pt x="285383" y="199719"/>
                    <a:pt x="269719" y="199719"/>
                  </a:cubicBezTo>
                  <a:lnTo>
                    <a:pt x="180628" y="199719"/>
                  </a:lnTo>
                  <a:close/>
                  <a:moveTo>
                    <a:pt x="473843" y="636849"/>
                  </a:moveTo>
                  <a:cubicBezTo>
                    <a:pt x="368599" y="636849"/>
                    <a:pt x="283425" y="551675"/>
                    <a:pt x="283425" y="446431"/>
                  </a:cubicBezTo>
                  <a:cubicBezTo>
                    <a:pt x="283425" y="341187"/>
                    <a:pt x="368599" y="256012"/>
                    <a:pt x="473843" y="256012"/>
                  </a:cubicBezTo>
                  <a:cubicBezTo>
                    <a:pt x="579087" y="256012"/>
                    <a:pt x="664262" y="341187"/>
                    <a:pt x="664262" y="446431"/>
                  </a:cubicBezTo>
                  <a:cubicBezTo>
                    <a:pt x="664262" y="551675"/>
                    <a:pt x="579087" y="636849"/>
                    <a:pt x="473843" y="636849"/>
                  </a:cubicBezTo>
                  <a:close/>
                </a:path>
              </a:pathLst>
            </a:custGeom>
            <a:grpFill/>
            <a:ln w="48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62582424-C972-9EF8-4667-100504B39D58}"/>
                </a:ext>
              </a:extLst>
            </p:cNvPr>
            <p:cNvSpPr/>
            <p:nvPr/>
          </p:nvSpPr>
          <p:spPr>
            <a:xfrm>
              <a:off x="4427269" y="2580193"/>
              <a:ext cx="299578" cy="299578"/>
            </a:xfrm>
            <a:custGeom>
              <a:avLst/>
              <a:gdLst>
                <a:gd name="connsiteX0" fmla="*/ 149789 w 299578"/>
                <a:gd name="connsiteY0" fmla="*/ 0 h 299578"/>
                <a:gd name="connsiteX1" fmla="*/ 0 w 299578"/>
                <a:gd name="connsiteY1" fmla="*/ 149789 h 299578"/>
                <a:gd name="connsiteX2" fmla="*/ 149789 w 299578"/>
                <a:gd name="connsiteY2" fmla="*/ 299579 h 299578"/>
                <a:gd name="connsiteX3" fmla="*/ 299579 w 299578"/>
                <a:gd name="connsiteY3" fmla="*/ 149789 h 299578"/>
                <a:gd name="connsiteX4" fmla="*/ 149789 w 299578"/>
                <a:gd name="connsiteY4" fmla="*/ 0 h 299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578" h="299578">
                  <a:moveTo>
                    <a:pt x="149789" y="0"/>
                  </a:moveTo>
                  <a:cubicBezTo>
                    <a:pt x="67062" y="0"/>
                    <a:pt x="0" y="67063"/>
                    <a:pt x="0" y="149789"/>
                  </a:cubicBezTo>
                  <a:cubicBezTo>
                    <a:pt x="0" y="232516"/>
                    <a:pt x="67062" y="299579"/>
                    <a:pt x="149789" y="299579"/>
                  </a:cubicBezTo>
                  <a:cubicBezTo>
                    <a:pt x="232516" y="299579"/>
                    <a:pt x="299579" y="232516"/>
                    <a:pt x="299579" y="149789"/>
                  </a:cubicBezTo>
                  <a:cubicBezTo>
                    <a:pt x="299579" y="67063"/>
                    <a:pt x="232516" y="0"/>
                    <a:pt x="149789" y="0"/>
                  </a:cubicBezTo>
                  <a:close/>
                </a:path>
              </a:pathLst>
            </a:custGeom>
            <a:grpFill/>
            <a:ln w="48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8F8DB5D8-FFAB-BB50-03D2-A42AD73054F0}"/>
              </a:ext>
            </a:extLst>
          </p:cNvPr>
          <p:cNvSpPr/>
          <p:nvPr/>
        </p:nvSpPr>
        <p:spPr>
          <a:xfrm>
            <a:off x="5238408" y="2350111"/>
            <a:ext cx="542108" cy="931900"/>
          </a:xfrm>
          <a:custGeom>
            <a:avLst/>
            <a:gdLst>
              <a:gd name="connsiteX0" fmla="*/ 662304 w 663772"/>
              <a:gd name="connsiteY0" fmla="*/ 600628 h 1141044"/>
              <a:gd name="connsiteX1" fmla="*/ 663772 w 663772"/>
              <a:gd name="connsiteY1" fmla="*/ 559999 h 1141044"/>
              <a:gd name="connsiteX2" fmla="*/ 485102 w 663772"/>
              <a:gd name="connsiteY2" fmla="*/ 560978 h 1141044"/>
              <a:gd name="connsiteX3" fmla="*/ 483144 w 663772"/>
              <a:gd name="connsiteY3" fmla="*/ 155177 h 1141044"/>
              <a:gd name="connsiteX4" fmla="*/ 326012 w 663772"/>
              <a:gd name="connsiteY4" fmla="*/ 3 h 1141044"/>
              <a:gd name="connsiteX5" fmla="*/ 170838 w 663772"/>
              <a:gd name="connsiteY5" fmla="*/ 156645 h 1141044"/>
              <a:gd name="connsiteX6" fmla="*/ 172796 w 663772"/>
              <a:gd name="connsiteY6" fmla="*/ 562447 h 1141044"/>
              <a:gd name="connsiteX7" fmla="*/ 0 w 663772"/>
              <a:gd name="connsiteY7" fmla="*/ 563426 h 1141044"/>
              <a:gd name="connsiteX8" fmla="*/ 1958 w 663772"/>
              <a:gd name="connsiteY8" fmla="*/ 604055 h 1141044"/>
              <a:gd name="connsiteX9" fmla="*/ 297131 w 663772"/>
              <a:gd name="connsiteY9" fmla="*/ 923703 h 1141044"/>
              <a:gd name="connsiteX10" fmla="*/ 297621 w 663772"/>
              <a:gd name="connsiteY10" fmla="*/ 1000556 h 1141044"/>
              <a:gd name="connsiteX11" fmla="*/ 80769 w 663772"/>
              <a:gd name="connsiteY11" fmla="*/ 1001535 h 1141044"/>
              <a:gd name="connsiteX12" fmla="*/ 29860 w 663772"/>
              <a:gd name="connsiteY12" fmla="*/ 1052933 h 1141044"/>
              <a:gd name="connsiteX13" fmla="*/ 29860 w 663772"/>
              <a:gd name="connsiteY13" fmla="*/ 1090136 h 1141044"/>
              <a:gd name="connsiteX14" fmla="*/ 81258 w 663772"/>
              <a:gd name="connsiteY14" fmla="*/ 1141044 h 1141044"/>
              <a:gd name="connsiteX15" fmla="*/ 565381 w 663772"/>
              <a:gd name="connsiteY15" fmla="*/ 1138597 h 1141044"/>
              <a:gd name="connsiteX16" fmla="*/ 616290 w 663772"/>
              <a:gd name="connsiteY16" fmla="*/ 1087199 h 1141044"/>
              <a:gd name="connsiteX17" fmla="*/ 616290 w 663772"/>
              <a:gd name="connsiteY17" fmla="*/ 1049996 h 1141044"/>
              <a:gd name="connsiteX18" fmla="*/ 564891 w 663772"/>
              <a:gd name="connsiteY18" fmla="*/ 999087 h 1141044"/>
              <a:gd name="connsiteX19" fmla="*/ 364683 w 663772"/>
              <a:gd name="connsiteY19" fmla="*/ 1000066 h 1141044"/>
              <a:gd name="connsiteX20" fmla="*/ 364193 w 663772"/>
              <a:gd name="connsiteY20" fmla="*/ 923703 h 1141044"/>
              <a:gd name="connsiteX21" fmla="*/ 662304 w 663772"/>
              <a:gd name="connsiteY21" fmla="*/ 600628 h 1141044"/>
              <a:gd name="connsiteX22" fmla="*/ 85664 w 663772"/>
              <a:gd name="connsiteY22" fmla="*/ 641257 h 1141044"/>
              <a:gd name="connsiteX23" fmla="*/ 174265 w 663772"/>
              <a:gd name="connsiteY23" fmla="*/ 640768 h 1141044"/>
              <a:gd name="connsiteX24" fmla="*/ 330907 w 663772"/>
              <a:gd name="connsiteY24" fmla="*/ 785173 h 1141044"/>
              <a:gd name="connsiteX25" fmla="*/ 486081 w 663772"/>
              <a:gd name="connsiteY25" fmla="*/ 639299 h 1141044"/>
              <a:gd name="connsiteX26" fmla="*/ 580066 w 663772"/>
              <a:gd name="connsiteY26" fmla="*/ 638810 h 1141044"/>
              <a:gd name="connsiteX27" fmla="*/ 333844 w 663772"/>
              <a:gd name="connsiteY27" fmla="*/ 847340 h 1141044"/>
              <a:gd name="connsiteX28" fmla="*/ 332375 w 663772"/>
              <a:gd name="connsiteY28" fmla="*/ 847340 h 1141044"/>
              <a:gd name="connsiteX29" fmla="*/ 85664 w 663772"/>
              <a:gd name="connsiteY29" fmla="*/ 641257 h 1141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663772" h="1141044">
                <a:moveTo>
                  <a:pt x="662304" y="600628"/>
                </a:moveTo>
                <a:lnTo>
                  <a:pt x="663772" y="559999"/>
                </a:lnTo>
                <a:lnTo>
                  <a:pt x="485102" y="560978"/>
                </a:lnTo>
                <a:lnTo>
                  <a:pt x="483144" y="155177"/>
                </a:lnTo>
                <a:cubicBezTo>
                  <a:pt x="482654" y="69023"/>
                  <a:pt x="412655" y="-487"/>
                  <a:pt x="326012" y="3"/>
                </a:cubicBezTo>
                <a:cubicBezTo>
                  <a:pt x="239859" y="492"/>
                  <a:pt x="170349" y="70492"/>
                  <a:pt x="170838" y="156645"/>
                </a:cubicBezTo>
                <a:lnTo>
                  <a:pt x="172796" y="562447"/>
                </a:lnTo>
                <a:lnTo>
                  <a:pt x="0" y="563426"/>
                </a:lnTo>
                <a:lnTo>
                  <a:pt x="1958" y="604055"/>
                </a:lnTo>
                <a:cubicBezTo>
                  <a:pt x="9790" y="772445"/>
                  <a:pt x="137062" y="906571"/>
                  <a:pt x="297131" y="923703"/>
                </a:cubicBezTo>
                <a:lnTo>
                  <a:pt x="297621" y="1000556"/>
                </a:lnTo>
                <a:lnTo>
                  <a:pt x="80769" y="1001535"/>
                </a:lnTo>
                <a:cubicBezTo>
                  <a:pt x="52377" y="1001535"/>
                  <a:pt x="29860" y="1024542"/>
                  <a:pt x="29860" y="1052933"/>
                </a:cubicBezTo>
                <a:lnTo>
                  <a:pt x="29860" y="1090136"/>
                </a:lnTo>
                <a:cubicBezTo>
                  <a:pt x="29860" y="1118527"/>
                  <a:pt x="52867" y="1141044"/>
                  <a:pt x="81258" y="1141044"/>
                </a:cubicBezTo>
                <a:lnTo>
                  <a:pt x="565381" y="1138597"/>
                </a:lnTo>
                <a:cubicBezTo>
                  <a:pt x="593773" y="1138597"/>
                  <a:pt x="616290" y="1115590"/>
                  <a:pt x="616290" y="1087199"/>
                </a:cubicBezTo>
                <a:lnTo>
                  <a:pt x="616290" y="1049996"/>
                </a:lnTo>
                <a:cubicBezTo>
                  <a:pt x="616290" y="1021605"/>
                  <a:pt x="593283" y="999087"/>
                  <a:pt x="564891" y="999087"/>
                </a:cubicBezTo>
                <a:lnTo>
                  <a:pt x="364683" y="1000066"/>
                </a:lnTo>
                <a:lnTo>
                  <a:pt x="364193" y="923703"/>
                </a:lnTo>
                <a:cubicBezTo>
                  <a:pt x="527689" y="907550"/>
                  <a:pt x="655940" y="771466"/>
                  <a:pt x="662304" y="600628"/>
                </a:cubicBezTo>
                <a:close/>
                <a:moveTo>
                  <a:pt x="85664" y="641257"/>
                </a:moveTo>
                <a:lnTo>
                  <a:pt x="174265" y="640768"/>
                </a:lnTo>
                <a:cubicBezTo>
                  <a:pt x="180139" y="722026"/>
                  <a:pt x="248180" y="785662"/>
                  <a:pt x="330907" y="785173"/>
                </a:cubicBezTo>
                <a:cubicBezTo>
                  <a:pt x="413634" y="784683"/>
                  <a:pt x="480696" y="720068"/>
                  <a:pt x="486081" y="639299"/>
                </a:cubicBezTo>
                <a:lnTo>
                  <a:pt x="580066" y="638810"/>
                </a:lnTo>
                <a:cubicBezTo>
                  <a:pt x="557059" y="757760"/>
                  <a:pt x="455731" y="846851"/>
                  <a:pt x="333844" y="847340"/>
                </a:cubicBezTo>
                <a:lnTo>
                  <a:pt x="332375" y="847340"/>
                </a:lnTo>
                <a:cubicBezTo>
                  <a:pt x="211467" y="847340"/>
                  <a:pt x="109650" y="759718"/>
                  <a:pt x="85664" y="641257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48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3D9B6DAB-7753-8F37-5912-2E42A38C0420}"/>
              </a:ext>
            </a:extLst>
          </p:cNvPr>
          <p:cNvSpPr/>
          <p:nvPr/>
        </p:nvSpPr>
        <p:spPr>
          <a:xfrm>
            <a:off x="4043851" y="857317"/>
            <a:ext cx="515322" cy="894318"/>
          </a:xfrm>
          <a:custGeom>
            <a:avLst/>
            <a:gdLst>
              <a:gd name="connsiteX0" fmla="*/ 554612 w 630975"/>
              <a:gd name="connsiteY0" fmla="*/ 0 h 1095028"/>
              <a:gd name="connsiteX1" fmla="*/ 76363 w 630975"/>
              <a:gd name="connsiteY1" fmla="*/ 0 h 1095028"/>
              <a:gd name="connsiteX2" fmla="*/ 0 w 630975"/>
              <a:gd name="connsiteY2" fmla="*/ 67552 h 1095028"/>
              <a:gd name="connsiteX3" fmla="*/ 0 w 630975"/>
              <a:gd name="connsiteY3" fmla="*/ 1027476 h 1095028"/>
              <a:gd name="connsiteX4" fmla="*/ 76363 w 630975"/>
              <a:gd name="connsiteY4" fmla="*/ 1095028 h 1095028"/>
              <a:gd name="connsiteX5" fmla="*/ 554612 w 630975"/>
              <a:gd name="connsiteY5" fmla="*/ 1095028 h 1095028"/>
              <a:gd name="connsiteX6" fmla="*/ 630975 w 630975"/>
              <a:gd name="connsiteY6" fmla="*/ 1027476 h 1095028"/>
              <a:gd name="connsiteX7" fmla="*/ 630975 w 630975"/>
              <a:gd name="connsiteY7" fmla="*/ 67552 h 1095028"/>
              <a:gd name="connsiteX8" fmla="*/ 554612 w 630975"/>
              <a:gd name="connsiteY8" fmla="*/ 0 h 1095028"/>
              <a:gd name="connsiteX9" fmla="*/ 303005 w 630975"/>
              <a:gd name="connsiteY9" fmla="*/ 1024050 h 1095028"/>
              <a:gd name="connsiteX10" fmla="*/ 303005 w 630975"/>
              <a:gd name="connsiteY10" fmla="*/ 978036 h 1095028"/>
              <a:gd name="connsiteX11" fmla="*/ 303005 w 630975"/>
              <a:gd name="connsiteY11" fmla="*/ 1024050 h 1095028"/>
              <a:gd name="connsiteX12" fmla="*/ 526710 w 630975"/>
              <a:gd name="connsiteY12" fmla="*/ 914890 h 1095028"/>
              <a:gd name="connsiteX13" fmla="*/ 100349 w 630975"/>
              <a:gd name="connsiteY13" fmla="*/ 914890 h 1095028"/>
              <a:gd name="connsiteX14" fmla="*/ 100349 w 630975"/>
              <a:gd name="connsiteY14" fmla="*/ 106223 h 1095028"/>
              <a:gd name="connsiteX15" fmla="*/ 526710 w 630975"/>
              <a:gd name="connsiteY15" fmla="*/ 106223 h 1095028"/>
              <a:gd name="connsiteX16" fmla="*/ 526710 w 630975"/>
              <a:gd name="connsiteY16" fmla="*/ 914890 h 1095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30975" h="1095028">
                <a:moveTo>
                  <a:pt x="554612" y="0"/>
                </a:moveTo>
                <a:lnTo>
                  <a:pt x="76363" y="0"/>
                </a:lnTo>
                <a:cubicBezTo>
                  <a:pt x="34266" y="0"/>
                  <a:pt x="0" y="30349"/>
                  <a:pt x="0" y="67552"/>
                </a:cubicBezTo>
                <a:lnTo>
                  <a:pt x="0" y="1027476"/>
                </a:lnTo>
                <a:cubicBezTo>
                  <a:pt x="0" y="1064679"/>
                  <a:pt x="34266" y="1095028"/>
                  <a:pt x="76363" y="1095028"/>
                </a:cubicBezTo>
                <a:lnTo>
                  <a:pt x="554612" y="1095028"/>
                </a:lnTo>
                <a:cubicBezTo>
                  <a:pt x="596710" y="1095028"/>
                  <a:pt x="630975" y="1064679"/>
                  <a:pt x="630975" y="1027476"/>
                </a:cubicBezTo>
                <a:lnTo>
                  <a:pt x="630975" y="67552"/>
                </a:lnTo>
                <a:cubicBezTo>
                  <a:pt x="630975" y="30349"/>
                  <a:pt x="596710" y="0"/>
                  <a:pt x="554612" y="0"/>
                </a:cubicBezTo>
                <a:close/>
                <a:moveTo>
                  <a:pt x="303005" y="1024050"/>
                </a:moveTo>
                <a:cubicBezTo>
                  <a:pt x="273145" y="1024050"/>
                  <a:pt x="273145" y="978036"/>
                  <a:pt x="303005" y="978036"/>
                </a:cubicBezTo>
                <a:cubicBezTo>
                  <a:pt x="332865" y="978036"/>
                  <a:pt x="332865" y="1024050"/>
                  <a:pt x="303005" y="1024050"/>
                </a:cubicBezTo>
                <a:close/>
                <a:moveTo>
                  <a:pt x="526710" y="914890"/>
                </a:moveTo>
                <a:lnTo>
                  <a:pt x="100349" y="914890"/>
                </a:lnTo>
                <a:lnTo>
                  <a:pt x="100349" y="106223"/>
                </a:lnTo>
                <a:lnTo>
                  <a:pt x="526710" y="106223"/>
                </a:lnTo>
                <a:lnTo>
                  <a:pt x="526710" y="91489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48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5128AE7F-24C2-6B6C-1C34-809EAAD6867D}"/>
              </a:ext>
            </a:extLst>
          </p:cNvPr>
          <p:cNvSpPr/>
          <p:nvPr/>
        </p:nvSpPr>
        <p:spPr>
          <a:xfrm>
            <a:off x="2556652" y="998042"/>
            <a:ext cx="748397" cy="685230"/>
          </a:xfrm>
          <a:custGeom>
            <a:avLst/>
            <a:gdLst>
              <a:gd name="connsiteX0" fmla="*/ 888946 w 916358"/>
              <a:gd name="connsiteY0" fmla="*/ 0 h 839015"/>
              <a:gd name="connsiteX1" fmla="*/ 27412 w 916358"/>
              <a:gd name="connsiteY1" fmla="*/ 0 h 839015"/>
              <a:gd name="connsiteX2" fmla="*/ 0 w 916358"/>
              <a:gd name="connsiteY2" fmla="*/ 31818 h 839015"/>
              <a:gd name="connsiteX3" fmla="*/ 0 w 916358"/>
              <a:gd name="connsiteY3" fmla="*/ 626570 h 839015"/>
              <a:gd name="connsiteX4" fmla="*/ 27412 w 916358"/>
              <a:gd name="connsiteY4" fmla="*/ 658388 h 839015"/>
              <a:gd name="connsiteX5" fmla="*/ 393564 w 916358"/>
              <a:gd name="connsiteY5" fmla="*/ 658388 h 839015"/>
              <a:gd name="connsiteX6" fmla="*/ 393564 w 916358"/>
              <a:gd name="connsiteY6" fmla="*/ 711744 h 839015"/>
              <a:gd name="connsiteX7" fmla="*/ 395522 w 916358"/>
              <a:gd name="connsiteY7" fmla="*/ 727408 h 839015"/>
              <a:gd name="connsiteX8" fmla="*/ 90559 w 916358"/>
              <a:gd name="connsiteY8" fmla="*/ 727408 h 839015"/>
              <a:gd name="connsiteX9" fmla="*/ 59720 w 916358"/>
              <a:gd name="connsiteY9" fmla="*/ 759226 h 839015"/>
              <a:gd name="connsiteX10" fmla="*/ 59720 w 916358"/>
              <a:gd name="connsiteY10" fmla="*/ 807198 h 839015"/>
              <a:gd name="connsiteX11" fmla="*/ 90559 w 916358"/>
              <a:gd name="connsiteY11" fmla="*/ 839016 h 839015"/>
              <a:gd name="connsiteX12" fmla="*/ 852722 w 916358"/>
              <a:gd name="connsiteY12" fmla="*/ 839016 h 839015"/>
              <a:gd name="connsiteX13" fmla="*/ 883561 w 916358"/>
              <a:gd name="connsiteY13" fmla="*/ 807198 h 839015"/>
              <a:gd name="connsiteX14" fmla="*/ 883561 w 916358"/>
              <a:gd name="connsiteY14" fmla="*/ 759226 h 839015"/>
              <a:gd name="connsiteX15" fmla="*/ 852722 w 916358"/>
              <a:gd name="connsiteY15" fmla="*/ 727408 h 839015"/>
              <a:gd name="connsiteX16" fmla="*/ 537479 w 916358"/>
              <a:gd name="connsiteY16" fmla="*/ 727408 h 839015"/>
              <a:gd name="connsiteX17" fmla="*/ 539437 w 916358"/>
              <a:gd name="connsiteY17" fmla="*/ 711744 h 839015"/>
              <a:gd name="connsiteX18" fmla="*/ 539437 w 916358"/>
              <a:gd name="connsiteY18" fmla="*/ 658388 h 839015"/>
              <a:gd name="connsiteX19" fmla="*/ 888946 w 916358"/>
              <a:gd name="connsiteY19" fmla="*/ 658388 h 839015"/>
              <a:gd name="connsiteX20" fmla="*/ 916358 w 916358"/>
              <a:gd name="connsiteY20" fmla="*/ 626570 h 839015"/>
              <a:gd name="connsiteX21" fmla="*/ 916358 w 916358"/>
              <a:gd name="connsiteY21" fmla="*/ 31818 h 839015"/>
              <a:gd name="connsiteX22" fmla="*/ 888946 w 916358"/>
              <a:gd name="connsiteY22" fmla="*/ 0 h 839015"/>
              <a:gd name="connsiteX23" fmla="*/ 478738 w 916358"/>
              <a:gd name="connsiteY23" fmla="*/ 609437 h 839015"/>
              <a:gd name="connsiteX24" fmla="*/ 478249 w 916358"/>
              <a:gd name="connsiteY24" fmla="*/ 610416 h 839015"/>
              <a:gd name="connsiteX25" fmla="*/ 477759 w 916358"/>
              <a:gd name="connsiteY25" fmla="*/ 611884 h 839015"/>
              <a:gd name="connsiteX26" fmla="*/ 477270 w 916358"/>
              <a:gd name="connsiteY26" fmla="*/ 612863 h 839015"/>
              <a:gd name="connsiteX27" fmla="*/ 476291 w 916358"/>
              <a:gd name="connsiteY27" fmla="*/ 614332 h 839015"/>
              <a:gd name="connsiteX28" fmla="*/ 475801 w 916358"/>
              <a:gd name="connsiteY28" fmla="*/ 614821 h 839015"/>
              <a:gd name="connsiteX29" fmla="*/ 474822 w 916358"/>
              <a:gd name="connsiteY29" fmla="*/ 615800 h 839015"/>
              <a:gd name="connsiteX30" fmla="*/ 473843 w 916358"/>
              <a:gd name="connsiteY30" fmla="*/ 616290 h 839015"/>
              <a:gd name="connsiteX31" fmla="*/ 472864 w 916358"/>
              <a:gd name="connsiteY31" fmla="*/ 617269 h 839015"/>
              <a:gd name="connsiteX32" fmla="*/ 471885 w 916358"/>
              <a:gd name="connsiteY32" fmla="*/ 617758 h 839015"/>
              <a:gd name="connsiteX33" fmla="*/ 470417 w 916358"/>
              <a:gd name="connsiteY33" fmla="*/ 618248 h 839015"/>
              <a:gd name="connsiteX34" fmla="*/ 469438 w 916358"/>
              <a:gd name="connsiteY34" fmla="*/ 618248 h 839015"/>
              <a:gd name="connsiteX35" fmla="*/ 466501 w 916358"/>
              <a:gd name="connsiteY35" fmla="*/ 618737 h 839015"/>
              <a:gd name="connsiteX36" fmla="*/ 463564 w 916358"/>
              <a:gd name="connsiteY36" fmla="*/ 618248 h 839015"/>
              <a:gd name="connsiteX37" fmla="*/ 462585 w 916358"/>
              <a:gd name="connsiteY37" fmla="*/ 618248 h 839015"/>
              <a:gd name="connsiteX38" fmla="*/ 461116 w 916358"/>
              <a:gd name="connsiteY38" fmla="*/ 617758 h 839015"/>
              <a:gd name="connsiteX39" fmla="*/ 460137 w 916358"/>
              <a:gd name="connsiteY39" fmla="*/ 617269 h 839015"/>
              <a:gd name="connsiteX40" fmla="*/ 459158 w 916358"/>
              <a:gd name="connsiteY40" fmla="*/ 616290 h 839015"/>
              <a:gd name="connsiteX41" fmla="*/ 458179 w 916358"/>
              <a:gd name="connsiteY41" fmla="*/ 615800 h 839015"/>
              <a:gd name="connsiteX42" fmla="*/ 457200 w 916358"/>
              <a:gd name="connsiteY42" fmla="*/ 614821 h 839015"/>
              <a:gd name="connsiteX43" fmla="*/ 456710 w 916358"/>
              <a:gd name="connsiteY43" fmla="*/ 614332 h 839015"/>
              <a:gd name="connsiteX44" fmla="*/ 455731 w 916358"/>
              <a:gd name="connsiteY44" fmla="*/ 612863 h 839015"/>
              <a:gd name="connsiteX45" fmla="*/ 455242 w 916358"/>
              <a:gd name="connsiteY45" fmla="*/ 611884 h 839015"/>
              <a:gd name="connsiteX46" fmla="*/ 454752 w 916358"/>
              <a:gd name="connsiteY46" fmla="*/ 610416 h 839015"/>
              <a:gd name="connsiteX47" fmla="*/ 454263 w 916358"/>
              <a:gd name="connsiteY47" fmla="*/ 609437 h 839015"/>
              <a:gd name="connsiteX48" fmla="*/ 466011 w 916358"/>
              <a:gd name="connsiteY48" fmla="*/ 592304 h 839015"/>
              <a:gd name="connsiteX49" fmla="*/ 478738 w 916358"/>
              <a:gd name="connsiteY49" fmla="*/ 609437 h 839015"/>
              <a:gd name="connsiteX50" fmla="*/ 849295 w 916358"/>
              <a:gd name="connsiteY50" fmla="*/ 556570 h 839015"/>
              <a:gd name="connsiteX51" fmla="*/ 62657 w 916358"/>
              <a:gd name="connsiteY51" fmla="*/ 556570 h 839015"/>
              <a:gd name="connsiteX52" fmla="*/ 62657 w 916358"/>
              <a:gd name="connsiteY52" fmla="*/ 93006 h 839015"/>
              <a:gd name="connsiteX53" fmla="*/ 849295 w 916358"/>
              <a:gd name="connsiteY53" fmla="*/ 93006 h 839015"/>
              <a:gd name="connsiteX54" fmla="*/ 849295 w 916358"/>
              <a:gd name="connsiteY54" fmla="*/ 556570 h 839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916358" h="839015">
                <a:moveTo>
                  <a:pt x="888946" y="0"/>
                </a:moveTo>
                <a:lnTo>
                  <a:pt x="27412" y="0"/>
                </a:lnTo>
                <a:cubicBezTo>
                  <a:pt x="12238" y="0"/>
                  <a:pt x="0" y="14196"/>
                  <a:pt x="0" y="31818"/>
                </a:cubicBezTo>
                <a:lnTo>
                  <a:pt x="0" y="626570"/>
                </a:lnTo>
                <a:cubicBezTo>
                  <a:pt x="0" y="644192"/>
                  <a:pt x="12238" y="658388"/>
                  <a:pt x="27412" y="658388"/>
                </a:cubicBezTo>
                <a:lnTo>
                  <a:pt x="393564" y="658388"/>
                </a:lnTo>
                <a:lnTo>
                  <a:pt x="393564" y="711744"/>
                </a:lnTo>
                <a:cubicBezTo>
                  <a:pt x="393564" y="717618"/>
                  <a:pt x="394543" y="723003"/>
                  <a:pt x="395522" y="727408"/>
                </a:cubicBezTo>
                <a:lnTo>
                  <a:pt x="90559" y="727408"/>
                </a:lnTo>
                <a:cubicBezTo>
                  <a:pt x="73426" y="727408"/>
                  <a:pt x="59720" y="741604"/>
                  <a:pt x="59720" y="759226"/>
                </a:cubicBezTo>
                <a:lnTo>
                  <a:pt x="59720" y="807198"/>
                </a:lnTo>
                <a:cubicBezTo>
                  <a:pt x="59720" y="824820"/>
                  <a:pt x="73426" y="839016"/>
                  <a:pt x="90559" y="839016"/>
                </a:cubicBezTo>
                <a:lnTo>
                  <a:pt x="852722" y="839016"/>
                </a:lnTo>
                <a:cubicBezTo>
                  <a:pt x="869855" y="839016"/>
                  <a:pt x="883561" y="824820"/>
                  <a:pt x="883561" y="807198"/>
                </a:cubicBezTo>
                <a:lnTo>
                  <a:pt x="883561" y="759226"/>
                </a:lnTo>
                <a:cubicBezTo>
                  <a:pt x="883561" y="741604"/>
                  <a:pt x="869855" y="727408"/>
                  <a:pt x="852722" y="727408"/>
                </a:cubicBezTo>
                <a:lnTo>
                  <a:pt x="537479" y="727408"/>
                </a:lnTo>
                <a:cubicBezTo>
                  <a:pt x="538948" y="723003"/>
                  <a:pt x="539437" y="717618"/>
                  <a:pt x="539437" y="711744"/>
                </a:cubicBezTo>
                <a:lnTo>
                  <a:pt x="539437" y="658388"/>
                </a:lnTo>
                <a:lnTo>
                  <a:pt x="888946" y="658388"/>
                </a:lnTo>
                <a:cubicBezTo>
                  <a:pt x="904120" y="658388"/>
                  <a:pt x="916358" y="644192"/>
                  <a:pt x="916358" y="626570"/>
                </a:cubicBezTo>
                <a:lnTo>
                  <a:pt x="916358" y="31818"/>
                </a:lnTo>
                <a:cubicBezTo>
                  <a:pt x="916358" y="14196"/>
                  <a:pt x="904120" y="0"/>
                  <a:pt x="888946" y="0"/>
                </a:cubicBezTo>
                <a:close/>
                <a:moveTo>
                  <a:pt x="478738" y="609437"/>
                </a:moveTo>
                <a:cubicBezTo>
                  <a:pt x="478738" y="609926"/>
                  <a:pt x="478738" y="609926"/>
                  <a:pt x="478249" y="610416"/>
                </a:cubicBezTo>
                <a:cubicBezTo>
                  <a:pt x="478249" y="610905"/>
                  <a:pt x="477759" y="611395"/>
                  <a:pt x="477759" y="611884"/>
                </a:cubicBezTo>
                <a:cubicBezTo>
                  <a:pt x="477759" y="612374"/>
                  <a:pt x="477270" y="612374"/>
                  <a:pt x="477270" y="612863"/>
                </a:cubicBezTo>
                <a:cubicBezTo>
                  <a:pt x="476780" y="613353"/>
                  <a:pt x="476780" y="613842"/>
                  <a:pt x="476291" y="614332"/>
                </a:cubicBezTo>
                <a:cubicBezTo>
                  <a:pt x="476291" y="614332"/>
                  <a:pt x="475801" y="614821"/>
                  <a:pt x="475801" y="614821"/>
                </a:cubicBezTo>
                <a:cubicBezTo>
                  <a:pt x="475312" y="615311"/>
                  <a:pt x="475312" y="615311"/>
                  <a:pt x="474822" y="615800"/>
                </a:cubicBezTo>
                <a:cubicBezTo>
                  <a:pt x="474822" y="615800"/>
                  <a:pt x="474333" y="616290"/>
                  <a:pt x="473843" y="616290"/>
                </a:cubicBezTo>
                <a:cubicBezTo>
                  <a:pt x="473354" y="616779"/>
                  <a:pt x="472864" y="616779"/>
                  <a:pt x="472864" y="617269"/>
                </a:cubicBezTo>
                <a:cubicBezTo>
                  <a:pt x="472375" y="617269"/>
                  <a:pt x="472375" y="617758"/>
                  <a:pt x="471885" y="617758"/>
                </a:cubicBezTo>
                <a:cubicBezTo>
                  <a:pt x="471396" y="617758"/>
                  <a:pt x="470906" y="618248"/>
                  <a:pt x="470417" y="618248"/>
                </a:cubicBezTo>
                <a:cubicBezTo>
                  <a:pt x="469927" y="618248"/>
                  <a:pt x="469927" y="618248"/>
                  <a:pt x="469438" y="618248"/>
                </a:cubicBezTo>
                <a:cubicBezTo>
                  <a:pt x="468459" y="618248"/>
                  <a:pt x="467480" y="618737"/>
                  <a:pt x="466501" y="618737"/>
                </a:cubicBezTo>
                <a:cubicBezTo>
                  <a:pt x="465522" y="618737"/>
                  <a:pt x="464543" y="618737"/>
                  <a:pt x="463564" y="618248"/>
                </a:cubicBezTo>
                <a:cubicBezTo>
                  <a:pt x="463074" y="618248"/>
                  <a:pt x="463074" y="618248"/>
                  <a:pt x="462585" y="618248"/>
                </a:cubicBezTo>
                <a:cubicBezTo>
                  <a:pt x="462095" y="618248"/>
                  <a:pt x="461606" y="617758"/>
                  <a:pt x="461116" y="617758"/>
                </a:cubicBezTo>
                <a:cubicBezTo>
                  <a:pt x="460627" y="617758"/>
                  <a:pt x="460627" y="617269"/>
                  <a:pt x="460137" y="617269"/>
                </a:cubicBezTo>
                <a:cubicBezTo>
                  <a:pt x="459648" y="617269"/>
                  <a:pt x="459158" y="616779"/>
                  <a:pt x="459158" y="616290"/>
                </a:cubicBezTo>
                <a:cubicBezTo>
                  <a:pt x="458669" y="616290"/>
                  <a:pt x="458669" y="615800"/>
                  <a:pt x="458179" y="615800"/>
                </a:cubicBezTo>
                <a:cubicBezTo>
                  <a:pt x="457689" y="615311"/>
                  <a:pt x="457689" y="615311"/>
                  <a:pt x="457200" y="614821"/>
                </a:cubicBezTo>
                <a:cubicBezTo>
                  <a:pt x="457200" y="614821"/>
                  <a:pt x="456710" y="614332"/>
                  <a:pt x="456710" y="614332"/>
                </a:cubicBezTo>
                <a:cubicBezTo>
                  <a:pt x="456221" y="613842"/>
                  <a:pt x="456221" y="613353"/>
                  <a:pt x="455731" y="612863"/>
                </a:cubicBezTo>
                <a:cubicBezTo>
                  <a:pt x="455731" y="612374"/>
                  <a:pt x="455242" y="612374"/>
                  <a:pt x="455242" y="611884"/>
                </a:cubicBezTo>
                <a:cubicBezTo>
                  <a:pt x="455242" y="611395"/>
                  <a:pt x="454752" y="610905"/>
                  <a:pt x="454752" y="610416"/>
                </a:cubicBezTo>
                <a:cubicBezTo>
                  <a:pt x="454752" y="609926"/>
                  <a:pt x="454752" y="609926"/>
                  <a:pt x="454263" y="609437"/>
                </a:cubicBezTo>
                <a:cubicBezTo>
                  <a:pt x="452305" y="601605"/>
                  <a:pt x="456221" y="592304"/>
                  <a:pt x="466011" y="592304"/>
                </a:cubicBezTo>
                <a:cubicBezTo>
                  <a:pt x="476780" y="591815"/>
                  <a:pt x="480696" y="601605"/>
                  <a:pt x="478738" y="609437"/>
                </a:cubicBezTo>
                <a:close/>
                <a:moveTo>
                  <a:pt x="849295" y="556570"/>
                </a:moveTo>
                <a:lnTo>
                  <a:pt x="62657" y="556570"/>
                </a:lnTo>
                <a:lnTo>
                  <a:pt x="62657" y="93006"/>
                </a:lnTo>
                <a:lnTo>
                  <a:pt x="849295" y="93006"/>
                </a:lnTo>
                <a:lnTo>
                  <a:pt x="849295" y="55657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48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229655DB-3C7B-BCEC-A420-25711E17932C}"/>
              </a:ext>
            </a:extLst>
          </p:cNvPr>
          <p:cNvSpPr/>
          <p:nvPr/>
        </p:nvSpPr>
        <p:spPr>
          <a:xfrm>
            <a:off x="5099283" y="1039619"/>
            <a:ext cx="820757" cy="660044"/>
          </a:xfrm>
          <a:custGeom>
            <a:avLst/>
            <a:gdLst>
              <a:gd name="connsiteX0" fmla="*/ 942791 w 1004958"/>
              <a:gd name="connsiteY0" fmla="*/ 653493 h 808176"/>
              <a:gd name="connsiteX1" fmla="*/ 955518 w 1004958"/>
              <a:gd name="connsiteY1" fmla="*/ 626570 h 808176"/>
              <a:gd name="connsiteX2" fmla="*/ 955518 w 1004958"/>
              <a:gd name="connsiteY2" fmla="*/ 31818 h 808176"/>
              <a:gd name="connsiteX3" fmla="*/ 928106 w 1004958"/>
              <a:gd name="connsiteY3" fmla="*/ 0 h 808176"/>
              <a:gd name="connsiteX4" fmla="*/ 66573 w 1004958"/>
              <a:gd name="connsiteY4" fmla="*/ 0 h 808176"/>
              <a:gd name="connsiteX5" fmla="*/ 39161 w 1004958"/>
              <a:gd name="connsiteY5" fmla="*/ 31818 h 808176"/>
              <a:gd name="connsiteX6" fmla="*/ 39161 w 1004958"/>
              <a:gd name="connsiteY6" fmla="*/ 626570 h 808176"/>
              <a:gd name="connsiteX7" fmla="*/ 51888 w 1004958"/>
              <a:gd name="connsiteY7" fmla="*/ 653493 h 808176"/>
              <a:gd name="connsiteX8" fmla="*/ 0 w 1004958"/>
              <a:gd name="connsiteY8" fmla="*/ 703912 h 808176"/>
              <a:gd name="connsiteX9" fmla="*/ 0 w 1004958"/>
              <a:gd name="connsiteY9" fmla="*/ 808177 h 808176"/>
              <a:gd name="connsiteX10" fmla="*/ 1004959 w 1004958"/>
              <a:gd name="connsiteY10" fmla="*/ 808177 h 808176"/>
              <a:gd name="connsiteX11" fmla="*/ 1004959 w 1004958"/>
              <a:gd name="connsiteY11" fmla="*/ 703912 h 808176"/>
              <a:gd name="connsiteX12" fmla="*/ 942791 w 1004958"/>
              <a:gd name="connsiteY12" fmla="*/ 653493 h 808176"/>
              <a:gd name="connsiteX13" fmla="*/ 505661 w 1004958"/>
              <a:gd name="connsiteY13" fmla="*/ 592304 h 808176"/>
              <a:gd name="connsiteX14" fmla="*/ 505661 w 1004958"/>
              <a:gd name="connsiteY14" fmla="*/ 618738 h 808176"/>
              <a:gd name="connsiteX15" fmla="*/ 505661 w 1004958"/>
              <a:gd name="connsiteY15" fmla="*/ 592304 h 808176"/>
              <a:gd name="connsiteX16" fmla="*/ 101328 w 1004958"/>
              <a:gd name="connsiteY16" fmla="*/ 93006 h 808176"/>
              <a:gd name="connsiteX17" fmla="*/ 887966 w 1004958"/>
              <a:gd name="connsiteY17" fmla="*/ 93006 h 808176"/>
              <a:gd name="connsiteX18" fmla="*/ 887966 w 1004958"/>
              <a:gd name="connsiteY18" fmla="*/ 556570 h 808176"/>
              <a:gd name="connsiteX19" fmla="*/ 101328 w 1004958"/>
              <a:gd name="connsiteY19" fmla="*/ 556570 h 808176"/>
              <a:gd name="connsiteX20" fmla="*/ 101328 w 1004958"/>
              <a:gd name="connsiteY20" fmla="*/ 93006 h 808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004958" h="808176">
                <a:moveTo>
                  <a:pt x="942791" y="653493"/>
                </a:moveTo>
                <a:cubicBezTo>
                  <a:pt x="950134" y="647618"/>
                  <a:pt x="955518" y="637828"/>
                  <a:pt x="955518" y="626570"/>
                </a:cubicBezTo>
                <a:lnTo>
                  <a:pt x="955518" y="31818"/>
                </a:lnTo>
                <a:cubicBezTo>
                  <a:pt x="955518" y="14196"/>
                  <a:pt x="943281" y="0"/>
                  <a:pt x="928106" y="0"/>
                </a:cubicBezTo>
                <a:lnTo>
                  <a:pt x="66573" y="0"/>
                </a:lnTo>
                <a:cubicBezTo>
                  <a:pt x="51398" y="0"/>
                  <a:pt x="39161" y="14196"/>
                  <a:pt x="39161" y="31818"/>
                </a:cubicBezTo>
                <a:lnTo>
                  <a:pt x="39161" y="626570"/>
                </a:lnTo>
                <a:cubicBezTo>
                  <a:pt x="39161" y="637828"/>
                  <a:pt x="44056" y="647618"/>
                  <a:pt x="51888" y="653493"/>
                </a:cubicBezTo>
                <a:lnTo>
                  <a:pt x="0" y="703912"/>
                </a:lnTo>
                <a:lnTo>
                  <a:pt x="0" y="808177"/>
                </a:lnTo>
                <a:lnTo>
                  <a:pt x="1004959" y="808177"/>
                </a:lnTo>
                <a:lnTo>
                  <a:pt x="1004959" y="703912"/>
                </a:lnTo>
                <a:lnTo>
                  <a:pt x="942791" y="653493"/>
                </a:lnTo>
                <a:close/>
                <a:moveTo>
                  <a:pt x="505661" y="592304"/>
                </a:moveTo>
                <a:cubicBezTo>
                  <a:pt x="522304" y="592304"/>
                  <a:pt x="522304" y="618738"/>
                  <a:pt x="505661" y="618738"/>
                </a:cubicBezTo>
                <a:cubicBezTo>
                  <a:pt x="489018" y="618738"/>
                  <a:pt x="489018" y="592304"/>
                  <a:pt x="505661" y="592304"/>
                </a:cubicBezTo>
                <a:close/>
                <a:moveTo>
                  <a:pt x="101328" y="93006"/>
                </a:moveTo>
                <a:lnTo>
                  <a:pt x="887966" y="93006"/>
                </a:lnTo>
                <a:lnTo>
                  <a:pt x="887966" y="556570"/>
                </a:lnTo>
                <a:lnTo>
                  <a:pt x="101328" y="556570"/>
                </a:lnTo>
                <a:lnTo>
                  <a:pt x="101328" y="93006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48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8" name="图形 4">
            <a:extLst>
              <a:ext uri="{FF2B5EF4-FFF2-40B4-BE49-F238E27FC236}">
                <a16:creationId xmlns:a16="http://schemas.microsoft.com/office/drawing/2014/main" id="{991EA3C7-212C-7440-AC74-50E82DF51795}"/>
              </a:ext>
            </a:extLst>
          </p:cNvPr>
          <p:cNvGrpSpPr/>
          <p:nvPr/>
        </p:nvGrpSpPr>
        <p:grpSpPr>
          <a:xfrm>
            <a:off x="6451355" y="1000440"/>
            <a:ext cx="727213" cy="644053"/>
            <a:chOff x="7180748" y="408249"/>
            <a:chExt cx="890419" cy="788596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4FF5DD54-48C4-D8C1-5047-E6B1689E45DE}"/>
                </a:ext>
              </a:extLst>
            </p:cNvPr>
            <p:cNvSpPr/>
            <p:nvPr/>
          </p:nvSpPr>
          <p:spPr>
            <a:xfrm>
              <a:off x="7180748" y="408249"/>
              <a:ext cx="890419" cy="788596"/>
            </a:xfrm>
            <a:custGeom>
              <a:avLst/>
              <a:gdLst>
                <a:gd name="connsiteX0" fmla="*/ 811604 w 890419"/>
                <a:gd name="connsiteY0" fmla="*/ 0 h 788596"/>
                <a:gd name="connsiteX1" fmla="*/ 78811 w 890419"/>
                <a:gd name="connsiteY1" fmla="*/ 0 h 788596"/>
                <a:gd name="connsiteX2" fmla="*/ 0 w 890419"/>
                <a:gd name="connsiteY2" fmla="*/ 70489 h 788596"/>
                <a:gd name="connsiteX3" fmla="*/ 0 w 890419"/>
                <a:gd name="connsiteY3" fmla="*/ 718108 h 788596"/>
                <a:gd name="connsiteX4" fmla="*/ 78811 w 890419"/>
                <a:gd name="connsiteY4" fmla="*/ 788597 h 788596"/>
                <a:gd name="connsiteX5" fmla="*/ 811604 w 890419"/>
                <a:gd name="connsiteY5" fmla="*/ 788597 h 788596"/>
                <a:gd name="connsiteX6" fmla="*/ 890414 w 890419"/>
                <a:gd name="connsiteY6" fmla="*/ 718108 h 788596"/>
                <a:gd name="connsiteX7" fmla="*/ 890414 w 890419"/>
                <a:gd name="connsiteY7" fmla="*/ 70489 h 788596"/>
                <a:gd name="connsiteX8" fmla="*/ 811604 w 890419"/>
                <a:gd name="connsiteY8" fmla="*/ 0 h 788596"/>
                <a:gd name="connsiteX9" fmla="*/ 78811 w 890419"/>
                <a:gd name="connsiteY9" fmla="*/ 53846 h 788596"/>
                <a:gd name="connsiteX10" fmla="*/ 811604 w 890419"/>
                <a:gd name="connsiteY10" fmla="*/ 53846 h 788596"/>
                <a:gd name="connsiteX11" fmla="*/ 836568 w 890419"/>
                <a:gd name="connsiteY11" fmla="*/ 70489 h 788596"/>
                <a:gd name="connsiteX12" fmla="*/ 836568 w 890419"/>
                <a:gd name="connsiteY12" fmla="*/ 606989 h 788596"/>
                <a:gd name="connsiteX13" fmla="*/ 735730 w 890419"/>
                <a:gd name="connsiteY13" fmla="*/ 441046 h 788596"/>
                <a:gd name="connsiteX14" fmla="*/ 608947 w 890419"/>
                <a:gd name="connsiteY14" fmla="*/ 444473 h 788596"/>
                <a:gd name="connsiteX15" fmla="*/ 524262 w 890419"/>
                <a:gd name="connsiteY15" fmla="*/ 624612 h 788596"/>
                <a:gd name="connsiteX16" fmla="*/ 339718 w 890419"/>
                <a:gd name="connsiteY16" fmla="*/ 382305 h 788596"/>
                <a:gd name="connsiteX17" fmla="*/ 181118 w 890419"/>
                <a:gd name="connsiteY17" fmla="*/ 382305 h 788596"/>
                <a:gd name="connsiteX18" fmla="*/ 53356 w 890419"/>
                <a:gd name="connsiteY18" fmla="*/ 643213 h 788596"/>
                <a:gd name="connsiteX19" fmla="*/ 53356 w 890419"/>
                <a:gd name="connsiteY19" fmla="*/ 70489 h 788596"/>
                <a:gd name="connsiteX20" fmla="*/ 78811 w 890419"/>
                <a:gd name="connsiteY20" fmla="*/ 53846 h 788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90419" h="788596">
                  <a:moveTo>
                    <a:pt x="811604" y="0"/>
                  </a:moveTo>
                  <a:lnTo>
                    <a:pt x="78811" y="0"/>
                  </a:lnTo>
                  <a:cubicBezTo>
                    <a:pt x="35245" y="0"/>
                    <a:pt x="0" y="31818"/>
                    <a:pt x="0" y="70489"/>
                  </a:cubicBezTo>
                  <a:lnTo>
                    <a:pt x="0" y="718108"/>
                  </a:lnTo>
                  <a:cubicBezTo>
                    <a:pt x="0" y="756779"/>
                    <a:pt x="35245" y="788597"/>
                    <a:pt x="78811" y="788597"/>
                  </a:cubicBezTo>
                  <a:lnTo>
                    <a:pt x="811604" y="788597"/>
                  </a:lnTo>
                  <a:cubicBezTo>
                    <a:pt x="855170" y="788597"/>
                    <a:pt x="890414" y="756779"/>
                    <a:pt x="890414" y="718108"/>
                  </a:cubicBezTo>
                  <a:lnTo>
                    <a:pt x="890414" y="70489"/>
                  </a:lnTo>
                  <a:cubicBezTo>
                    <a:pt x="890904" y="31818"/>
                    <a:pt x="855170" y="0"/>
                    <a:pt x="811604" y="0"/>
                  </a:cubicBezTo>
                  <a:close/>
                  <a:moveTo>
                    <a:pt x="78811" y="53846"/>
                  </a:moveTo>
                  <a:lnTo>
                    <a:pt x="811604" y="53846"/>
                  </a:lnTo>
                  <a:cubicBezTo>
                    <a:pt x="826289" y="53846"/>
                    <a:pt x="836568" y="62657"/>
                    <a:pt x="836568" y="70489"/>
                  </a:cubicBezTo>
                  <a:lnTo>
                    <a:pt x="836568" y="606989"/>
                  </a:lnTo>
                  <a:cubicBezTo>
                    <a:pt x="808177" y="553633"/>
                    <a:pt x="763142" y="472375"/>
                    <a:pt x="735730" y="441046"/>
                  </a:cubicBezTo>
                  <a:cubicBezTo>
                    <a:pt x="675520" y="372026"/>
                    <a:pt x="624611" y="420976"/>
                    <a:pt x="608947" y="444473"/>
                  </a:cubicBezTo>
                  <a:cubicBezTo>
                    <a:pt x="580556" y="486570"/>
                    <a:pt x="524262" y="624612"/>
                    <a:pt x="524262" y="624612"/>
                  </a:cubicBezTo>
                  <a:cubicBezTo>
                    <a:pt x="524262" y="624612"/>
                    <a:pt x="389158" y="441046"/>
                    <a:pt x="339718" y="382305"/>
                  </a:cubicBezTo>
                  <a:cubicBezTo>
                    <a:pt x="250628" y="277061"/>
                    <a:pt x="198251" y="352445"/>
                    <a:pt x="181118" y="382305"/>
                  </a:cubicBezTo>
                  <a:cubicBezTo>
                    <a:pt x="150769" y="435662"/>
                    <a:pt x="90070" y="564402"/>
                    <a:pt x="53356" y="643213"/>
                  </a:cubicBezTo>
                  <a:lnTo>
                    <a:pt x="53356" y="70489"/>
                  </a:lnTo>
                  <a:cubicBezTo>
                    <a:pt x="53846" y="62657"/>
                    <a:pt x="64125" y="53846"/>
                    <a:pt x="78811" y="53846"/>
                  </a:cubicBezTo>
                  <a:close/>
                </a:path>
              </a:pathLst>
            </a:custGeom>
            <a:grpFill/>
            <a:ln w="48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B3FE2DF0-D995-12B4-9D11-488745E805E6}"/>
                </a:ext>
              </a:extLst>
            </p:cNvPr>
            <p:cNvSpPr/>
            <p:nvPr/>
          </p:nvSpPr>
          <p:spPr>
            <a:xfrm>
              <a:off x="7785290" y="509577"/>
              <a:ext cx="192866" cy="161537"/>
            </a:xfrm>
            <a:custGeom>
              <a:avLst/>
              <a:gdLst>
                <a:gd name="connsiteX0" fmla="*/ 96433 w 192866"/>
                <a:gd name="connsiteY0" fmla="*/ 161538 h 161537"/>
                <a:gd name="connsiteX1" fmla="*/ 192866 w 192866"/>
                <a:gd name="connsiteY1" fmla="*/ 80769 h 161537"/>
                <a:gd name="connsiteX2" fmla="*/ 96433 w 192866"/>
                <a:gd name="connsiteY2" fmla="*/ 0 h 161537"/>
                <a:gd name="connsiteX3" fmla="*/ 0 w 192866"/>
                <a:gd name="connsiteY3" fmla="*/ 80769 h 161537"/>
                <a:gd name="connsiteX4" fmla="*/ 96433 w 192866"/>
                <a:gd name="connsiteY4" fmla="*/ 161538 h 161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866" h="161537">
                  <a:moveTo>
                    <a:pt x="96433" y="161538"/>
                  </a:moveTo>
                  <a:cubicBezTo>
                    <a:pt x="149789" y="161538"/>
                    <a:pt x="192866" y="125314"/>
                    <a:pt x="192866" y="80769"/>
                  </a:cubicBezTo>
                  <a:cubicBezTo>
                    <a:pt x="192866" y="36224"/>
                    <a:pt x="149789" y="0"/>
                    <a:pt x="96433" y="0"/>
                  </a:cubicBezTo>
                  <a:cubicBezTo>
                    <a:pt x="43077" y="0"/>
                    <a:pt x="0" y="36224"/>
                    <a:pt x="0" y="80769"/>
                  </a:cubicBezTo>
                  <a:cubicBezTo>
                    <a:pt x="0" y="125803"/>
                    <a:pt x="43077" y="161538"/>
                    <a:pt x="96433" y="161538"/>
                  </a:cubicBezTo>
                  <a:close/>
                </a:path>
              </a:pathLst>
            </a:custGeom>
            <a:grpFill/>
            <a:ln w="48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9" name="图形 4">
            <a:extLst>
              <a:ext uri="{FF2B5EF4-FFF2-40B4-BE49-F238E27FC236}">
                <a16:creationId xmlns:a16="http://schemas.microsoft.com/office/drawing/2014/main" id="{6AA7557C-7771-4E10-81DD-6CB513609CE4}"/>
              </a:ext>
            </a:extLst>
          </p:cNvPr>
          <p:cNvGrpSpPr/>
          <p:nvPr/>
        </p:nvGrpSpPr>
        <p:grpSpPr>
          <a:xfrm>
            <a:off x="7701883" y="946469"/>
            <a:ext cx="751595" cy="751595"/>
            <a:chOff x="8711928" y="342165"/>
            <a:chExt cx="920274" cy="920274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5BA71076-9905-49DF-A0CE-640DD014B940}"/>
                </a:ext>
              </a:extLst>
            </p:cNvPr>
            <p:cNvSpPr/>
            <p:nvPr/>
          </p:nvSpPr>
          <p:spPr>
            <a:xfrm>
              <a:off x="8711928" y="342165"/>
              <a:ext cx="920274" cy="920274"/>
            </a:xfrm>
            <a:custGeom>
              <a:avLst/>
              <a:gdLst>
                <a:gd name="connsiteX0" fmla="*/ 460137 w 920274"/>
                <a:gd name="connsiteY0" fmla="*/ 0 h 920274"/>
                <a:gd name="connsiteX1" fmla="*/ 0 w 920274"/>
                <a:gd name="connsiteY1" fmla="*/ 460137 h 920274"/>
                <a:gd name="connsiteX2" fmla="*/ 460137 w 920274"/>
                <a:gd name="connsiteY2" fmla="*/ 920274 h 920274"/>
                <a:gd name="connsiteX3" fmla="*/ 920274 w 920274"/>
                <a:gd name="connsiteY3" fmla="*/ 460137 h 920274"/>
                <a:gd name="connsiteX4" fmla="*/ 460137 w 920274"/>
                <a:gd name="connsiteY4" fmla="*/ 0 h 920274"/>
                <a:gd name="connsiteX5" fmla="*/ 460137 w 920274"/>
                <a:gd name="connsiteY5" fmla="*/ 852233 h 920274"/>
                <a:gd name="connsiteX6" fmla="*/ 68531 w 920274"/>
                <a:gd name="connsiteY6" fmla="*/ 460627 h 920274"/>
                <a:gd name="connsiteX7" fmla="*/ 460137 w 920274"/>
                <a:gd name="connsiteY7" fmla="*/ 69021 h 920274"/>
                <a:gd name="connsiteX8" fmla="*/ 851743 w 920274"/>
                <a:gd name="connsiteY8" fmla="*/ 460627 h 920274"/>
                <a:gd name="connsiteX9" fmla="*/ 460137 w 920274"/>
                <a:gd name="connsiteY9" fmla="*/ 852233 h 920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0274" h="920274">
                  <a:moveTo>
                    <a:pt x="460137" y="0"/>
                  </a:moveTo>
                  <a:cubicBezTo>
                    <a:pt x="206083" y="0"/>
                    <a:pt x="0" y="206572"/>
                    <a:pt x="0" y="460137"/>
                  </a:cubicBezTo>
                  <a:cubicBezTo>
                    <a:pt x="0" y="713702"/>
                    <a:pt x="206572" y="920274"/>
                    <a:pt x="460137" y="920274"/>
                  </a:cubicBezTo>
                  <a:cubicBezTo>
                    <a:pt x="714192" y="920274"/>
                    <a:pt x="920274" y="713702"/>
                    <a:pt x="920274" y="460137"/>
                  </a:cubicBezTo>
                  <a:cubicBezTo>
                    <a:pt x="920274" y="206572"/>
                    <a:pt x="714192" y="0"/>
                    <a:pt x="460137" y="0"/>
                  </a:cubicBezTo>
                  <a:close/>
                  <a:moveTo>
                    <a:pt x="460137" y="852233"/>
                  </a:moveTo>
                  <a:cubicBezTo>
                    <a:pt x="244264" y="852233"/>
                    <a:pt x="68531" y="676499"/>
                    <a:pt x="68531" y="460627"/>
                  </a:cubicBezTo>
                  <a:cubicBezTo>
                    <a:pt x="68531" y="244754"/>
                    <a:pt x="244264" y="69021"/>
                    <a:pt x="460137" y="69021"/>
                  </a:cubicBezTo>
                  <a:cubicBezTo>
                    <a:pt x="676010" y="69021"/>
                    <a:pt x="851743" y="244754"/>
                    <a:pt x="851743" y="460627"/>
                  </a:cubicBezTo>
                  <a:cubicBezTo>
                    <a:pt x="851743" y="676499"/>
                    <a:pt x="676010" y="852233"/>
                    <a:pt x="460137" y="852233"/>
                  </a:cubicBezTo>
                  <a:close/>
                </a:path>
              </a:pathLst>
            </a:custGeom>
            <a:grpFill/>
            <a:ln w="48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53C958E1-6BA9-D761-B9D6-9119CC9EB3A4}"/>
                </a:ext>
              </a:extLst>
            </p:cNvPr>
            <p:cNvSpPr/>
            <p:nvPr/>
          </p:nvSpPr>
          <p:spPr>
            <a:xfrm>
              <a:off x="8987520" y="569786"/>
              <a:ext cx="237411" cy="304963"/>
            </a:xfrm>
            <a:custGeom>
              <a:avLst/>
              <a:gdLst>
                <a:gd name="connsiteX0" fmla="*/ 222237 w 237411"/>
                <a:gd name="connsiteY0" fmla="*/ 222236 h 304963"/>
                <a:gd name="connsiteX1" fmla="*/ 222237 w 237411"/>
                <a:gd name="connsiteY1" fmla="*/ 0 h 304963"/>
                <a:gd name="connsiteX2" fmla="*/ 166433 w 237411"/>
                <a:gd name="connsiteY2" fmla="*/ 0 h 304963"/>
                <a:gd name="connsiteX3" fmla="*/ 166433 w 237411"/>
                <a:gd name="connsiteY3" fmla="*/ 213915 h 304963"/>
                <a:gd name="connsiteX4" fmla="*/ 22518 w 237411"/>
                <a:gd name="connsiteY4" fmla="*/ 151258 h 304963"/>
                <a:gd name="connsiteX5" fmla="*/ 0 w 237411"/>
                <a:gd name="connsiteY5" fmla="*/ 202167 h 304963"/>
                <a:gd name="connsiteX6" fmla="*/ 142447 w 237411"/>
                <a:gd name="connsiteY6" fmla="*/ 264334 h 304963"/>
                <a:gd name="connsiteX7" fmla="*/ 189440 w 237411"/>
                <a:gd name="connsiteY7" fmla="*/ 304963 h 304963"/>
                <a:gd name="connsiteX8" fmla="*/ 237411 w 237411"/>
                <a:gd name="connsiteY8" fmla="*/ 256991 h 304963"/>
                <a:gd name="connsiteX9" fmla="*/ 222237 w 237411"/>
                <a:gd name="connsiteY9" fmla="*/ 222236 h 304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7411" h="304963">
                  <a:moveTo>
                    <a:pt x="222237" y="222236"/>
                  </a:moveTo>
                  <a:lnTo>
                    <a:pt x="222237" y="0"/>
                  </a:lnTo>
                  <a:lnTo>
                    <a:pt x="166433" y="0"/>
                  </a:lnTo>
                  <a:lnTo>
                    <a:pt x="166433" y="213915"/>
                  </a:lnTo>
                  <a:lnTo>
                    <a:pt x="22518" y="151258"/>
                  </a:lnTo>
                  <a:lnTo>
                    <a:pt x="0" y="202167"/>
                  </a:lnTo>
                  <a:lnTo>
                    <a:pt x="142447" y="264334"/>
                  </a:lnTo>
                  <a:cubicBezTo>
                    <a:pt x="145873" y="287341"/>
                    <a:pt x="165454" y="304963"/>
                    <a:pt x="189440" y="304963"/>
                  </a:cubicBezTo>
                  <a:cubicBezTo>
                    <a:pt x="215873" y="304963"/>
                    <a:pt x="237411" y="283425"/>
                    <a:pt x="237411" y="256991"/>
                  </a:cubicBezTo>
                  <a:cubicBezTo>
                    <a:pt x="237411" y="243285"/>
                    <a:pt x="231537" y="231048"/>
                    <a:pt x="222237" y="222236"/>
                  </a:cubicBezTo>
                  <a:close/>
                </a:path>
              </a:pathLst>
            </a:custGeom>
            <a:grpFill/>
            <a:ln w="48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B020CEBC-F129-63E1-99B2-F1204E87EE75}"/>
                </a:ext>
              </a:extLst>
            </p:cNvPr>
            <p:cNvSpPr/>
            <p:nvPr/>
          </p:nvSpPr>
          <p:spPr>
            <a:xfrm rot="-2700000">
              <a:off x="9444206" y="780738"/>
              <a:ext cx="79299" cy="79299"/>
            </a:xfrm>
            <a:custGeom>
              <a:avLst/>
              <a:gdLst>
                <a:gd name="connsiteX0" fmla="*/ 79299 w 79299"/>
                <a:gd name="connsiteY0" fmla="*/ 39650 h 79299"/>
                <a:gd name="connsiteX1" fmla="*/ 39650 w 79299"/>
                <a:gd name="connsiteY1" fmla="*/ 79300 h 79299"/>
                <a:gd name="connsiteX2" fmla="*/ 0 w 79299"/>
                <a:gd name="connsiteY2" fmla="*/ 39650 h 79299"/>
                <a:gd name="connsiteX3" fmla="*/ 39650 w 79299"/>
                <a:gd name="connsiteY3" fmla="*/ 0 h 79299"/>
                <a:gd name="connsiteX4" fmla="*/ 79299 w 79299"/>
                <a:gd name="connsiteY4" fmla="*/ 39650 h 7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299" h="79299">
                  <a:moveTo>
                    <a:pt x="79299" y="39650"/>
                  </a:moveTo>
                  <a:cubicBezTo>
                    <a:pt x="79299" y="61548"/>
                    <a:pt x="61548" y="79300"/>
                    <a:pt x="39650" y="79300"/>
                  </a:cubicBezTo>
                  <a:cubicBezTo>
                    <a:pt x="17752" y="79300"/>
                    <a:pt x="0" y="61548"/>
                    <a:pt x="0" y="39650"/>
                  </a:cubicBezTo>
                  <a:cubicBezTo>
                    <a:pt x="0" y="17752"/>
                    <a:pt x="17752" y="0"/>
                    <a:pt x="39650" y="0"/>
                  </a:cubicBezTo>
                  <a:cubicBezTo>
                    <a:pt x="61548" y="0"/>
                    <a:pt x="79299" y="17752"/>
                    <a:pt x="79299" y="39650"/>
                  </a:cubicBezTo>
                  <a:close/>
                </a:path>
              </a:pathLst>
            </a:custGeom>
            <a:grpFill/>
            <a:ln w="48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A90E34A6-008E-1EEF-1B58-7636FC3B24ED}"/>
                </a:ext>
              </a:extLst>
            </p:cNvPr>
            <p:cNvSpPr/>
            <p:nvPr/>
          </p:nvSpPr>
          <p:spPr>
            <a:xfrm rot="-2700000">
              <a:off x="9143692" y="1074040"/>
              <a:ext cx="79299" cy="79299"/>
            </a:xfrm>
            <a:custGeom>
              <a:avLst/>
              <a:gdLst>
                <a:gd name="connsiteX0" fmla="*/ 79300 w 79299"/>
                <a:gd name="connsiteY0" fmla="*/ 39650 h 79299"/>
                <a:gd name="connsiteX1" fmla="*/ 39650 w 79299"/>
                <a:gd name="connsiteY1" fmla="*/ 79299 h 79299"/>
                <a:gd name="connsiteX2" fmla="*/ 0 w 79299"/>
                <a:gd name="connsiteY2" fmla="*/ 39650 h 79299"/>
                <a:gd name="connsiteX3" fmla="*/ 39650 w 79299"/>
                <a:gd name="connsiteY3" fmla="*/ 0 h 79299"/>
                <a:gd name="connsiteX4" fmla="*/ 79300 w 79299"/>
                <a:gd name="connsiteY4" fmla="*/ 39650 h 7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299" h="79299">
                  <a:moveTo>
                    <a:pt x="79300" y="39650"/>
                  </a:moveTo>
                  <a:cubicBezTo>
                    <a:pt x="79300" y="61548"/>
                    <a:pt x="61548" y="79299"/>
                    <a:pt x="39650" y="79299"/>
                  </a:cubicBezTo>
                  <a:cubicBezTo>
                    <a:pt x="17752" y="79299"/>
                    <a:pt x="0" y="61548"/>
                    <a:pt x="0" y="39650"/>
                  </a:cubicBezTo>
                  <a:cubicBezTo>
                    <a:pt x="0" y="17752"/>
                    <a:pt x="17752" y="0"/>
                    <a:pt x="39650" y="0"/>
                  </a:cubicBezTo>
                  <a:cubicBezTo>
                    <a:pt x="61548" y="0"/>
                    <a:pt x="79300" y="17752"/>
                    <a:pt x="79300" y="39650"/>
                  </a:cubicBezTo>
                  <a:close/>
                </a:path>
              </a:pathLst>
            </a:custGeom>
            <a:grpFill/>
            <a:ln w="48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993B89C9-BBFE-30D8-B896-309B48ED53A5}"/>
                </a:ext>
              </a:extLst>
            </p:cNvPr>
            <p:cNvSpPr/>
            <p:nvPr/>
          </p:nvSpPr>
          <p:spPr>
            <a:xfrm rot="-797148">
              <a:off x="9137528" y="450472"/>
              <a:ext cx="79297" cy="79297"/>
            </a:xfrm>
            <a:custGeom>
              <a:avLst/>
              <a:gdLst>
                <a:gd name="connsiteX0" fmla="*/ 79297 w 79297"/>
                <a:gd name="connsiteY0" fmla="*/ 39649 h 79297"/>
                <a:gd name="connsiteX1" fmla="*/ 39649 w 79297"/>
                <a:gd name="connsiteY1" fmla="*/ 79297 h 79297"/>
                <a:gd name="connsiteX2" fmla="*/ 0 w 79297"/>
                <a:gd name="connsiteY2" fmla="*/ 39649 h 79297"/>
                <a:gd name="connsiteX3" fmla="*/ 39649 w 79297"/>
                <a:gd name="connsiteY3" fmla="*/ 0 h 79297"/>
                <a:gd name="connsiteX4" fmla="*/ 79297 w 79297"/>
                <a:gd name="connsiteY4" fmla="*/ 39649 h 79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297" h="79297">
                  <a:moveTo>
                    <a:pt x="79297" y="39649"/>
                  </a:moveTo>
                  <a:cubicBezTo>
                    <a:pt x="79297" y="61546"/>
                    <a:pt x="61546" y="79297"/>
                    <a:pt x="39649" y="79297"/>
                  </a:cubicBezTo>
                  <a:cubicBezTo>
                    <a:pt x="17751" y="79297"/>
                    <a:pt x="0" y="61546"/>
                    <a:pt x="0" y="39649"/>
                  </a:cubicBezTo>
                  <a:cubicBezTo>
                    <a:pt x="0" y="17751"/>
                    <a:pt x="17751" y="0"/>
                    <a:pt x="39649" y="0"/>
                  </a:cubicBezTo>
                  <a:cubicBezTo>
                    <a:pt x="61546" y="0"/>
                    <a:pt x="79297" y="17751"/>
                    <a:pt x="79297" y="39649"/>
                  </a:cubicBezTo>
                  <a:close/>
                </a:path>
              </a:pathLst>
            </a:custGeom>
            <a:grpFill/>
            <a:ln w="48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32D80AE7-436B-A245-4AFC-F1517B857874}"/>
                </a:ext>
              </a:extLst>
            </p:cNvPr>
            <p:cNvSpPr/>
            <p:nvPr/>
          </p:nvSpPr>
          <p:spPr>
            <a:xfrm rot="-2700000">
              <a:off x="8824052" y="780848"/>
              <a:ext cx="79299" cy="79299"/>
            </a:xfrm>
            <a:custGeom>
              <a:avLst/>
              <a:gdLst>
                <a:gd name="connsiteX0" fmla="*/ 79299 w 79299"/>
                <a:gd name="connsiteY0" fmla="*/ 39650 h 79299"/>
                <a:gd name="connsiteX1" fmla="*/ 39650 w 79299"/>
                <a:gd name="connsiteY1" fmla="*/ 79300 h 79299"/>
                <a:gd name="connsiteX2" fmla="*/ 0 w 79299"/>
                <a:gd name="connsiteY2" fmla="*/ 39650 h 79299"/>
                <a:gd name="connsiteX3" fmla="*/ 39650 w 79299"/>
                <a:gd name="connsiteY3" fmla="*/ 0 h 79299"/>
                <a:gd name="connsiteX4" fmla="*/ 79299 w 79299"/>
                <a:gd name="connsiteY4" fmla="*/ 39650 h 7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299" h="79299">
                  <a:moveTo>
                    <a:pt x="79299" y="39650"/>
                  </a:moveTo>
                  <a:cubicBezTo>
                    <a:pt x="79299" y="61548"/>
                    <a:pt x="61548" y="79300"/>
                    <a:pt x="39650" y="79300"/>
                  </a:cubicBezTo>
                  <a:cubicBezTo>
                    <a:pt x="17752" y="79300"/>
                    <a:pt x="0" y="61548"/>
                    <a:pt x="0" y="39650"/>
                  </a:cubicBezTo>
                  <a:cubicBezTo>
                    <a:pt x="0" y="17752"/>
                    <a:pt x="17752" y="0"/>
                    <a:pt x="39650" y="0"/>
                  </a:cubicBezTo>
                  <a:cubicBezTo>
                    <a:pt x="61548" y="0"/>
                    <a:pt x="79299" y="17752"/>
                    <a:pt x="79299" y="39650"/>
                  </a:cubicBezTo>
                  <a:close/>
                </a:path>
              </a:pathLst>
            </a:custGeom>
            <a:grpFill/>
            <a:ln w="48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0" name="图形 4">
            <a:extLst>
              <a:ext uri="{FF2B5EF4-FFF2-40B4-BE49-F238E27FC236}">
                <a16:creationId xmlns:a16="http://schemas.microsoft.com/office/drawing/2014/main" id="{1949A921-36DA-256A-A7B4-48DC583EA568}"/>
              </a:ext>
            </a:extLst>
          </p:cNvPr>
          <p:cNvGrpSpPr/>
          <p:nvPr/>
        </p:nvGrpSpPr>
        <p:grpSpPr>
          <a:xfrm>
            <a:off x="10382748" y="2419676"/>
            <a:ext cx="437764" cy="709218"/>
            <a:chOff x="8904304" y="5631294"/>
            <a:chExt cx="536010" cy="868386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D4F85F5E-DEA0-25C5-E7F6-5C2BF80BF939}"/>
                </a:ext>
              </a:extLst>
            </p:cNvPr>
            <p:cNvSpPr/>
            <p:nvPr/>
          </p:nvSpPr>
          <p:spPr>
            <a:xfrm>
              <a:off x="8904304" y="5631294"/>
              <a:ext cx="536010" cy="868386"/>
            </a:xfrm>
            <a:custGeom>
              <a:avLst/>
              <a:gdLst>
                <a:gd name="connsiteX0" fmla="*/ 536011 w 536010"/>
                <a:gd name="connsiteY0" fmla="*/ 841953 h 868386"/>
                <a:gd name="connsiteX1" fmla="*/ 509578 w 536010"/>
                <a:gd name="connsiteY1" fmla="*/ 868386 h 868386"/>
                <a:gd name="connsiteX2" fmla="*/ 26434 w 536010"/>
                <a:gd name="connsiteY2" fmla="*/ 868386 h 868386"/>
                <a:gd name="connsiteX3" fmla="*/ 0 w 536010"/>
                <a:gd name="connsiteY3" fmla="*/ 841953 h 868386"/>
                <a:gd name="connsiteX4" fmla="*/ 0 w 536010"/>
                <a:gd name="connsiteY4" fmla="*/ 26434 h 868386"/>
                <a:gd name="connsiteX5" fmla="*/ 26434 w 536010"/>
                <a:gd name="connsiteY5" fmla="*/ 0 h 868386"/>
                <a:gd name="connsiteX6" fmla="*/ 509578 w 536010"/>
                <a:gd name="connsiteY6" fmla="*/ 0 h 868386"/>
                <a:gd name="connsiteX7" fmla="*/ 536011 w 536010"/>
                <a:gd name="connsiteY7" fmla="*/ 26434 h 868386"/>
                <a:gd name="connsiteX8" fmla="*/ 536011 w 536010"/>
                <a:gd name="connsiteY8" fmla="*/ 841953 h 868386"/>
                <a:gd name="connsiteX9" fmla="*/ 478739 w 536010"/>
                <a:gd name="connsiteY9" fmla="*/ 142447 h 868386"/>
                <a:gd name="connsiteX10" fmla="*/ 452305 w 536010"/>
                <a:gd name="connsiteY10" fmla="*/ 116013 h 868386"/>
                <a:gd name="connsiteX11" fmla="*/ 77342 w 536010"/>
                <a:gd name="connsiteY11" fmla="*/ 116013 h 868386"/>
                <a:gd name="connsiteX12" fmla="*/ 50909 w 536010"/>
                <a:gd name="connsiteY12" fmla="*/ 142447 h 868386"/>
                <a:gd name="connsiteX13" fmla="*/ 50909 w 536010"/>
                <a:gd name="connsiteY13" fmla="*/ 214894 h 868386"/>
                <a:gd name="connsiteX14" fmla="*/ 77342 w 536010"/>
                <a:gd name="connsiteY14" fmla="*/ 241327 h 868386"/>
                <a:gd name="connsiteX15" fmla="*/ 452305 w 536010"/>
                <a:gd name="connsiteY15" fmla="*/ 241327 h 868386"/>
                <a:gd name="connsiteX16" fmla="*/ 478739 w 536010"/>
                <a:gd name="connsiteY16" fmla="*/ 214894 h 868386"/>
                <a:gd name="connsiteX17" fmla="*/ 478739 w 536010"/>
                <a:gd name="connsiteY17" fmla="*/ 142447 h 868386"/>
                <a:gd name="connsiteX18" fmla="*/ 478739 w 536010"/>
                <a:gd name="connsiteY18" fmla="*/ 304963 h 868386"/>
                <a:gd name="connsiteX19" fmla="*/ 452305 w 536010"/>
                <a:gd name="connsiteY19" fmla="*/ 278530 h 868386"/>
                <a:gd name="connsiteX20" fmla="*/ 77342 w 536010"/>
                <a:gd name="connsiteY20" fmla="*/ 278530 h 868386"/>
                <a:gd name="connsiteX21" fmla="*/ 50909 w 536010"/>
                <a:gd name="connsiteY21" fmla="*/ 304963 h 868386"/>
                <a:gd name="connsiteX22" fmla="*/ 50909 w 536010"/>
                <a:gd name="connsiteY22" fmla="*/ 377410 h 868386"/>
                <a:gd name="connsiteX23" fmla="*/ 77342 w 536010"/>
                <a:gd name="connsiteY23" fmla="*/ 403844 h 868386"/>
                <a:gd name="connsiteX24" fmla="*/ 452305 w 536010"/>
                <a:gd name="connsiteY24" fmla="*/ 403844 h 868386"/>
                <a:gd name="connsiteX25" fmla="*/ 478739 w 536010"/>
                <a:gd name="connsiteY25" fmla="*/ 377410 h 868386"/>
                <a:gd name="connsiteX26" fmla="*/ 478739 w 536010"/>
                <a:gd name="connsiteY26" fmla="*/ 304963 h 868386"/>
                <a:gd name="connsiteX27" fmla="*/ 474333 w 536010"/>
                <a:gd name="connsiteY27" fmla="*/ 488528 h 868386"/>
                <a:gd name="connsiteX28" fmla="*/ 463075 w 536010"/>
                <a:gd name="connsiteY28" fmla="*/ 477270 h 868386"/>
                <a:gd name="connsiteX29" fmla="*/ 70489 w 536010"/>
                <a:gd name="connsiteY29" fmla="*/ 477270 h 868386"/>
                <a:gd name="connsiteX30" fmla="*/ 59231 w 536010"/>
                <a:gd name="connsiteY30" fmla="*/ 488528 h 868386"/>
                <a:gd name="connsiteX31" fmla="*/ 59231 w 536010"/>
                <a:gd name="connsiteY31" fmla="*/ 488528 h 868386"/>
                <a:gd name="connsiteX32" fmla="*/ 70489 w 536010"/>
                <a:gd name="connsiteY32" fmla="*/ 499787 h 868386"/>
                <a:gd name="connsiteX33" fmla="*/ 463075 w 536010"/>
                <a:gd name="connsiteY33" fmla="*/ 499787 h 868386"/>
                <a:gd name="connsiteX34" fmla="*/ 474333 w 536010"/>
                <a:gd name="connsiteY34" fmla="*/ 488528 h 868386"/>
                <a:gd name="connsiteX35" fmla="*/ 474333 w 536010"/>
                <a:gd name="connsiteY35" fmla="*/ 488528 h 868386"/>
                <a:gd name="connsiteX36" fmla="*/ 475312 w 536010"/>
                <a:gd name="connsiteY36" fmla="*/ 532094 h 868386"/>
                <a:gd name="connsiteX37" fmla="*/ 464053 w 536010"/>
                <a:gd name="connsiteY37" fmla="*/ 520836 h 868386"/>
                <a:gd name="connsiteX38" fmla="*/ 71469 w 536010"/>
                <a:gd name="connsiteY38" fmla="*/ 520836 h 868386"/>
                <a:gd name="connsiteX39" fmla="*/ 60210 w 536010"/>
                <a:gd name="connsiteY39" fmla="*/ 532094 h 868386"/>
                <a:gd name="connsiteX40" fmla="*/ 60210 w 536010"/>
                <a:gd name="connsiteY40" fmla="*/ 532094 h 868386"/>
                <a:gd name="connsiteX41" fmla="*/ 71469 w 536010"/>
                <a:gd name="connsiteY41" fmla="*/ 543353 h 868386"/>
                <a:gd name="connsiteX42" fmla="*/ 464053 w 536010"/>
                <a:gd name="connsiteY42" fmla="*/ 543353 h 868386"/>
                <a:gd name="connsiteX43" fmla="*/ 475312 w 536010"/>
                <a:gd name="connsiteY43" fmla="*/ 532094 h 868386"/>
                <a:gd name="connsiteX44" fmla="*/ 475312 w 536010"/>
                <a:gd name="connsiteY44" fmla="*/ 532094 h 868386"/>
                <a:gd name="connsiteX45" fmla="*/ 477270 w 536010"/>
                <a:gd name="connsiteY45" fmla="*/ 571744 h 868386"/>
                <a:gd name="connsiteX46" fmla="*/ 466011 w 536010"/>
                <a:gd name="connsiteY46" fmla="*/ 560486 h 868386"/>
                <a:gd name="connsiteX47" fmla="*/ 73426 w 536010"/>
                <a:gd name="connsiteY47" fmla="*/ 560486 h 868386"/>
                <a:gd name="connsiteX48" fmla="*/ 62168 w 536010"/>
                <a:gd name="connsiteY48" fmla="*/ 571744 h 868386"/>
                <a:gd name="connsiteX49" fmla="*/ 62168 w 536010"/>
                <a:gd name="connsiteY49" fmla="*/ 571744 h 868386"/>
                <a:gd name="connsiteX50" fmla="*/ 73426 w 536010"/>
                <a:gd name="connsiteY50" fmla="*/ 583003 h 868386"/>
                <a:gd name="connsiteX51" fmla="*/ 466011 w 536010"/>
                <a:gd name="connsiteY51" fmla="*/ 583003 h 868386"/>
                <a:gd name="connsiteX52" fmla="*/ 477270 w 536010"/>
                <a:gd name="connsiteY52" fmla="*/ 571744 h 868386"/>
                <a:gd name="connsiteX53" fmla="*/ 477270 w 536010"/>
                <a:gd name="connsiteY53" fmla="*/ 571744 h 868386"/>
                <a:gd name="connsiteX54" fmla="*/ 264824 w 536010"/>
                <a:gd name="connsiteY54" fmla="*/ 629507 h 868386"/>
                <a:gd name="connsiteX55" fmla="*/ 179650 w 536010"/>
                <a:gd name="connsiteY55" fmla="*/ 714681 h 868386"/>
                <a:gd name="connsiteX56" fmla="*/ 264824 w 536010"/>
                <a:gd name="connsiteY56" fmla="*/ 799855 h 868386"/>
                <a:gd name="connsiteX57" fmla="*/ 349998 w 536010"/>
                <a:gd name="connsiteY57" fmla="*/ 714681 h 868386"/>
                <a:gd name="connsiteX58" fmla="*/ 264824 w 536010"/>
                <a:gd name="connsiteY58" fmla="*/ 629507 h 868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6010" h="868386">
                  <a:moveTo>
                    <a:pt x="536011" y="841953"/>
                  </a:moveTo>
                  <a:cubicBezTo>
                    <a:pt x="536011" y="856638"/>
                    <a:pt x="524263" y="868386"/>
                    <a:pt x="509578" y="868386"/>
                  </a:cubicBezTo>
                  <a:lnTo>
                    <a:pt x="26434" y="868386"/>
                  </a:lnTo>
                  <a:cubicBezTo>
                    <a:pt x="11748" y="868386"/>
                    <a:pt x="0" y="856638"/>
                    <a:pt x="0" y="841953"/>
                  </a:cubicBezTo>
                  <a:lnTo>
                    <a:pt x="0" y="26434"/>
                  </a:lnTo>
                  <a:cubicBezTo>
                    <a:pt x="0" y="11748"/>
                    <a:pt x="11748" y="0"/>
                    <a:pt x="26434" y="0"/>
                  </a:cubicBezTo>
                  <a:lnTo>
                    <a:pt x="509578" y="0"/>
                  </a:lnTo>
                  <a:cubicBezTo>
                    <a:pt x="524263" y="0"/>
                    <a:pt x="536011" y="11748"/>
                    <a:pt x="536011" y="26434"/>
                  </a:cubicBezTo>
                  <a:lnTo>
                    <a:pt x="536011" y="841953"/>
                  </a:lnTo>
                  <a:close/>
                  <a:moveTo>
                    <a:pt x="478739" y="142447"/>
                  </a:moveTo>
                  <a:cubicBezTo>
                    <a:pt x="478739" y="127761"/>
                    <a:pt x="466990" y="116013"/>
                    <a:pt x="452305" y="116013"/>
                  </a:cubicBezTo>
                  <a:lnTo>
                    <a:pt x="77342" y="116013"/>
                  </a:lnTo>
                  <a:cubicBezTo>
                    <a:pt x="62657" y="116013"/>
                    <a:pt x="50909" y="127761"/>
                    <a:pt x="50909" y="142447"/>
                  </a:cubicBezTo>
                  <a:lnTo>
                    <a:pt x="50909" y="214894"/>
                  </a:lnTo>
                  <a:cubicBezTo>
                    <a:pt x="50909" y="229579"/>
                    <a:pt x="62657" y="241327"/>
                    <a:pt x="77342" y="241327"/>
                  </a:cubicBezTo>
                  <a:lnTo>
                    <a:pt x="452305" y="241327"/>
                  </a:lnTo>
                  <a:cubicBezTo>
                    <a:pt x="466990" y="241327"/>
                    <a:pt x="478739" y="229579"/>
                    <a:pt x="478739" y="214894"/>
                  </a:cubicBezTo>
                  <a:lnTo>
                    <a:pt x="478739" y="142447"/>
                  </a:lnTo>
                  <a:close/>
                  <a:moveTo>
                    <a:pt x="478739" y="304963"/>
                  </a:moveTo>
                  <a:cubicBezTo>
                    <a:pt x="478739" y="290278"/>
                    <a:pt x="466990" y="278530"/>
                    <a:pt x="452305" y="278530"/>
                  </a:cubicBezTo>
                  <a:lnTo>
                    <a:pt x="77342" y="278530"/>
                  </a:lnTo>
                  <a:cubicBezTo>
                    <a:pt x="62657" y="278530"/>
                    <a:pt x="50909" y="290278"/>
                    <a:pt x="50909" y="304963"/>
                  </a:cubicBezTo>
                  <a:lnTo>
                    <a:pt x="50909" y="377410"/>
                  </a:lnTo>
                  <a:cubicBezTo>
                    <a:pt x="50909" y="392095"/>
                    <a:pt x="62657" y="403844"/>
                    <a:pt x="77342" y="403844"/>
                  </a:cubicBezTo>
                  <a:lnTo>
                    <a:pt x="452305" y="403844"/>
                  </a:lnTo>
                  <a:cubicBezTo>
                    <a:pt x="466990" y="403844"/>
                    <a:pt x="478739" y="392095"/>
                    <a:pt x="478739" y="377410"/>
                  </a:cubicBezTo>
                  <a:lnTo>
                    <a:pt x="478739" y="304963"/>
                  </a:lnTo>
                  <a:close/>
                  <a:moveTo>
                    <a:pt x="474333" y="488528"/>
                  </a:moveTo>
                  <a:cubicBezTo>
                    <a:pt x="474333" y="482654"/>
                    <a:pt x="469438" y="477270"/>
                    <a:pt x="463075" y="477270"/>
                  </a:cubicBezTo>
                  <a:lnTo>
                    <a:pt x="70489" y="477270"/>
                  </a:lnTo>
                  <a:cubicBezTo>
                    <a:pt x="64615" y="477270"/>
                    <a:pt x="59231" y="482165"/>
                    <a:pt x="59231" y="488528"/>
                  </a:cubicBezTo>
                  <a:lnTo>
                    <a:pt x="59231" y="488528"/>
                  </a:lnTo>
                  <a:cubicBezTo>
                    <a:pt x="59231" y="494403"/>
                    <a:pt x="64126" y="499787"/>
                    <a:pt x="70489" y="499787"/>
                  </a:cubicBezTo>
                  <a:lnTo>
                    <a:pt x="463075" y="499787"/>
                  </a:lnTo>
                  <a:cubicBezTo>
                    <a:pt x="468948" y="499787"/>
                    <a:pt x="474333" y="494403"/>
                    <a:pt x="474333" y="488528"/>
                  </a:cubicBezTo>
                  <a:lnTo>
                    <a:pt x="474333" y="488528"/>
                  </a:lnTo>
                  <a:close/>
                  <a:moveTo>
                    <a:pt x="475312" y="532094"/>
                  </a:moveTo>
                  <a:cubicBezTo>
                    <a:pt x="475312" y="526221"/>
                    <a:pt x="470417" y="520836"/>
                    <a:pt x="464053" y="520836"/>
                  </a:cubicBezTo>
                  <a:lnTo>
                    <a:pt x="71469" y="520836"/>
                  </a:lnTo>
                  <a:cubicBezTo>
                    <a:pt x="65594" y="520836"/>
                    <a:pt x="60210" y="525731"/>
                    <a:pt x="60210" y="532094"/>
                  </a:cubicBezTo>
                  <a:lnTo>
                    <a:pt x="60210" y="532094"/>
                  </a:lnTo>
                  <a:cubicBezTo>
                    <a:pt x="60210" y="537969"/>
                    <a:pt x="65105" y="543353"/>
                    <a:pt x="71469" y="543353"/>
                  </a:cubicBezTo>
                  <a:lnTo>
                    <a:pt x="464053" y="543353"/>
                  </a:lnTo>
                  <a:cubicBezTo>
                    <a:pt x="469927" y="542864"/>
                    <a:pt x="475312" y="537969"/>
                    <a:pt x="475312" y="532094"/>
                  </a:cubicBezTo>
                  <a:lnTo>
                    <a:pt x="475312" y="532094"/>
                  </a:lnTo>
                  <a:close/>
                  <a:moveTo>
                    <a:pt x="477270" y="571744"/>
                  </a:moveTo>
                  <a:cubicBezTo>
                    <a:pt x="477270" y="565871"/>
                    <a:pt x="472375" y="560486"/>
                    <a:pt x="466011" y="560486"/>
                  </a:cubicBezTo>
                  <a:lnTo>
                    <a:pt x="73426" y="560486"/>
                  </a:lnTo>
                  <a:cubicBezTo>
                    <a:pt x="67552" y="560486"/>
                    <a:pt x="62168" y="565381"/>
                    <a:pt x="62168" y="571744"/>
                  </a:cubicBezTo>
                  <a:lnTo>
                    <a:pt x="62168" y="571744"/>
                  </a:lnTo>
                  <a:cubicBezTo>
                    <a:pt x="62168" y="577619"/>
                    <a:pt x="67063" y="583003"/>
                    <a:pt x="73426" y="583003"/>
                  </a:cubicBezTo>
                  <a:lnTo>
                    <a:pt x="466011" y="583003"/>
                  </a:lnTo>
                  <a:cubicBezTo>
                    <a:pt x="472375" y="582514"/>
                    <a:pt x="477270" y="577619"/>
                    <a:pt x="477270" y="571744"/>
                  </a:cubicBezTo>
                  <a:lnTo>
                    <a:pt x="477270" y="571744"/>
                  </a:lnTo>
                  <a:close/>
                  <a:moveTo>
                    <a:pt x="264824" y="629507"/>
                  </a:moveTo>
                  <a:cubicBezTo>
                    <a:pt x="217831" y="629507"/>
                    <a:pt x="179650" y="667688"/>
                    <a:pt x="179650" y="714681"/>
                  </a:cubicBezTo>
                  <a:cubicBezTo>
                    <a:pt x="179650" y="761674"/>
                    <a:pt x="217831" y="799855"/>
                    <a:pt x="264824" y="799855"/>
                  </a:cubicBezTo>
                  <a:cubicBezTo>
                    <a:pt x="311817" y="799855"/>
                    <a:pt x="349998" y="761674"/>
                    <a:pt x="349998" y="714681"/>
                  </a:cubicBezTo>
                  <a:cubicBezTo>
                    <a:pt x="349998" y="667688"/>
                    <a:pt x="311817" y="629507"/>
                    <a:pt x="264824" y="629507"/>
                  </a:cubicBezTo>
                  <a:close/>
                </a:path>
              </a:pathLst>
            </a:custGeom>
            <a:grpFill/>
            <a:ln w="48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6322FF92-FCB4-8B54-2BB4-7631C6762B34}"/>
                </a:ext>
              </a:extLst>
            </p:cNvPr>
            <p:cNvSpPr/>
            <p:nvPr/>
          </p:nvSpPr>
          <p:spPr>
            <a:xfrm>
              <a:off x="9104512" y="6285276"/>
              <a:ext cx="126293" cy="126293"/>
            </a:xfrm>
            <a:custGeom>
              <a:avLst/>
              <a:gdLst>
                <a:gd name="connsiteX0" fmla="*/ 126293 w 126293"/>
                <a:gd name="connsiteY0" fmla="*/ 63147 h 126293"/>
                <a:gd name="connsiteX1" fmla="*/ 63147 w 126293"/>
                <a:gd name="connsiteY1" fmla="*/ 126293 h 126293"/>
                <a:gd name="connsiteX2" fmla="*/ 0 w 126293"/>
                <a:gd name="connsiteY2" fmla="*/ 63147 h 126293"/>
                <a:gd name="connsiteX3" fmla="*/ 63147 w 126293"/>
                <a:gd name="connsiteY3" fmla="*/ 0 h 126293"/>
                <a:gd name="connsiteX4" fmla="*/ 126293 w 126293"/>
                <a:gd name="connsiteY4" fmla="*/ 63147 h 126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293" h="126293">
                  <a:moveTo>
                    <a:pt x="126293" y="63147"/>
                  </a:moveTo>
                  <a:cubicBezTo>
                    <a:pt x="126293" y="97902"/>
                    <a:pt x="97902" y="126293"/>
                    <a:pt x="63147" y="126293"/>
                  </a:cubicBezTo>
                  <a:cubicBezTo>
                    <a:pt x="28392" y="126293"/>
                    <a:pt x="0" y="97902"/>
                    <a:pt x="0" y="63147"/>
                  </a:cubicBezTo>
                  <a:cubicBezTo>
                    <a:pt x="0" y="28392"/>
                    <a:pt x="28392" y="0"/>
                    <a:pt x="63147" y="0"/>
                  </a:cubicBezTo>
                  <a:cubicBezTo>
                    <a:pt x="98391" y="0"/>
                    <a:pt x="126293" y="28392"/>
                    <a:pt x="126293" y="63147"/>
                  </a:cubicBezTo>
                  <a:close/>
                </a:path>
              </a:pathLst>
            </a:custGeom>
            <a:grpFill/>
            <a:ln w="48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" name="图形 4">
            <a:extLst>
              <a:ext uri="{FF2B5EF4-FFF2-40B4-BE49-F238E27FC236}">
                <a16:creationId xmlns:a16="http://schemas.microsoft.com/office/drawing/2014/main" id="{210C92C3-5818-F701-1E44-A5993678103F}"/>
              </a:ext>
            </a:extLst>
          </p:cNvPr>
          <p:cNvGrpSpPr/>
          <p:nvPr/>
        </p:nvGrpSpPr>
        <p:grpSpPr>
          <a:xfrm>
            <a:off x="2478930" y="5123931"/>
            <a:ext cx="945491" cy="626862"/>
            <a:chOff x="3969579" y="5688566"/>
            <a:chExt cx="1157685" cy="767547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1E8E0C9C-B366-513D-7CCC-E61A5CFEA839}"/>
                </a:ext>
              </a:extLst>
            </p:cNvPr>
            <p:cNvSpPr/>
            <p:nvPr/>
          </p:nvSpPr>
          <p:spPr>
            <a:xfrm>
              <a:off x="4049858" y="5688566"/>
              <a:ext cx="997126" cy="767547"/>
            </a:xfrm>
            <a:custGeom>
              <a:avLst/>
              <a:gdLst>
                <a:gd name="connsiteX0" fmla="*/ 997127 w 997126"/>
                <a:gd name="connsiteY0" fmla="*/ 531116 h 767547"/>
                <a:gd name="connsiteX1" fmla="*/ 997127 w 997126"/>
                <a:gd name="connsiteY1" fmla="*/ 702933 h 767547"/>
                <a:gd name="connsiteX2" fmla="*/ 936428 w 997126"/>
                <a:gd name="connsiteY2" fmla="*/ 767548 h 767547"/>
                <a:gd name="connsiteX3" fmla="*/ 890904 w 997126"/>
                <a:gd name="connsiteY3" fmla="*/ 767548 h 767547"/>
                <a:gd name="connsiteX4" fmla="*/ 830205 w 997126"/>
                <a:gd name="connsiteY4" fmla="*/ 702933 h 767547"/>
                <a:gd name="connsiteX5" fmla="*/ 830205 w 997126"/>
                <a:gd name="connsiteY5" fmla="*/ 531116 h 767547"/>
                <a:gd name="connsiteX6" fmla="*/ 866918 w 997126"/>
                <a:gd name="connsiteY6" fmla="*/ 471885 h 767547"/>
                <a:gd name="connsiteX7" fmla="*/ 498808 w 997126"/>
                <a:gd name="connsiteY7" fmla="*/ 93006 h 767547"/>
                <a:gd name="connsiteX8" fmla="*/ 130699 w 997126"/>
                <a:gd name="connsiteY8" fmla="*/ 467969 h 767547"/>
                <a:gd name="connsiteX9" fmla="*/ 166922 w 997126"/>
                <a:gd name="connsiteY9" fmla="*/ 527200 h 767547"/>
                <a:gd name="connsiteX10" fmla="*/ 166922 w 997126"/>
                <a:gd name="connsiteY10" fmla="*/ 699017 h 767547"/>
                <a:gd name="connsiteX11" fmla="*/ 106223 w 997126"/>
                <a:gd name="connsiteY11" fmla="*/ 763632 h 767547"/>
                <a:gd name="connsiteX12" fmla="*/ 60699 w 997126"/>
                <a:gd name="connsiteY12" fmla="*/ 763632 h 767547"/>
                <a:gd name="connsiteX13" fmla="*/ 0 w 997126"/>
                <a:gd name="connsiteY13" fmla="*/ 699017 h 767547"/>
                <a:gd name="connsiteX14" fmla="*/ 0 w 997126"/>
                <a:gd name="connsiteY14" fmla="*/ 527200 h 767547"/>
                <a:gd name="connsiteX15" fmla="*/ 36713 w 997126"/>
                <a:gd name="connsiteY15" fmla="*/ 467969 h 767547"/>
                <a:gd name="connsiteX16" fmla="*/ 497829 w 997126"/>
                <a:gd name="connsiteY16" fmla="*/ 0 h 767547"/>
                <a:gd name="connsiteX17" fmla="*/ 958945 w 997126"/>
                <a:gd name="connsiteY17" fmla="*/ 471885 h 767547"/>
                <a:gd name="connsiteX18" fmla="*/ 997127 w 997126"/>
                <a:gd name="connsiteY18" fmla="*/ 531116 h 767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97126" h="767547">
                  <a:moveTo>
                    <a:pt x="997127" y="531116"/>
                  </a:moveTo>
                  <a:lnTo>
                    <a:pt x="997127" y="702933"/>
                  </a:lnTo>
                  <a:cubicBezTo>
                    <a:pt x="997127" y="738667"/>
                    <a:pt x="970204" y="767548"/>
                    <a:pt x="936428" y="767548"/>
                  </a:cubicBezTo>
                  <a:lnTo>
                    <a:pt x="890904" y="767548"/>
                  </a:lnTo>
                  <a:cubicBezTo>
                    <a:pt x="857617" y="767548"/>
                    <a:pt x="830205" y="738667"/>
                    <a:pt x="830205" y="702933"/>
                  </a:cubicBezTo>
                  <a:lnTo>
                    <a:pt x="830205" y="531116"/>
                  </a:lnTo>
                  <a:cubicBezTo>
                    <a:pt x="830205" y="504682"/>
                    <a:pt x="845380" y="481676"/>
                    <a:pt x="866918" y="471885"/>
                  </a:cubicBezTo>
                  <a:cubicBezTo>
                    <a:pt x="862023" y="261887"/>
                    <a:pt x="698527" y="93006"/>
                    <a:pt x="498808" y="93006"/>
                  </a:cubicBezTo>
                  <a:cubicBezTo>
                    <a:pt x="300068" y="93006"/>
                    <a:pt x="137552" y="259928"/>
                    <a:pt x="130699" y="467969"/>
                  </a:cubicBezTo>
                  <a:cubicBezTo>
                    <a:pt x="152237" y="477759"/>
                    <a:pt x="166922" y="500766"/>
                    <a:pt x="166922" y="527200"/>
                  </a:cubicBezTo>
                  <a:lnTo>
                    <a:pt x="166922" y="699017"/>
                  </a:lnTo>
                  <a:cubicBezTo>
                    <a:pt x="166922" y="734751"/>
                    <a:pt x="139999" y="763632"/>
                    <a:pt x="106223" y="763632"/>
                  </a:cubicBezTo>
                  <a:lnTo>
                    <a:pt x="60699" y="763632"/>
                  </a:lnTo>
                  <a:cubicBezTo>
                    <a:pt x="27412" y="763632"/>
                    <a:pt x="0" y="734751"/>
                    <a:pt x="0" y="699017"/>
                  </a:cubicBezTo>
                  <a:lnTo>
                    <a:pt x="0" y="527200"/>
                  </a:lnTo>
                  <a:cubicBezTo>
                    <a:pt x="0" y="500766"/>
                    <a:pt x="15175" y="477759"/>
                    <a:pt x="36713" y="467969"/>
                  </a:cubicBezTo>
                  <a:cubicBezTo>
                    <a:pt x="43566" y="209020"/>
                    <a:pt x="247691" y="0"/>
                    <a:pt x="497829" y="0"/>
                  </a:cubicBezTo>
                  <a:cubicBezTo>
                    <a:pt x="748946" y="0"/>
                    <a:pt x="954050" y="210488"/>
                    <a:pt x="958945" y="471885"/>
                  </a:cubicBezTo>
                  <a:cubicBezTo>
                    <a:pt x="981952" y="481676"/>
                    <a:pt x="997127" y="504193"/>
                    <a:pt x="997127" y="531116"/>
                  </a:cubicBezTo>
                  <a:close/>
                </a:path>
              </a:pathLst>
            </a:custGeom>
            <a:grpFill/>
            <a:ln w="48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225ED8C7-7D80-5BF9-D3C3-E77DF5762EC7}"/>
                </a:ext>
              </a:extLst>
            </p:cNvPr>
            <p:cNvSpPr/>
            <p:nvPr/>
          </p:nvSpPr>
          <p:spPr>
            <a:xfrm>
              <a:off x="5062649" y="6219192"/>
              <a:ext cx="64614" cy="192866"/>
            </a:xfrm>
            <a:custGeom>
              <a:avLst/>
              <a:gdLst>
                <a:gd name="connsiteX0" fmla="*/ 0 w 64614"/>
                <a:gd name="connsiteY0" fmla="*/ 0 h 192866"/>
                <a:gd name="connsiteX1" fmla="*/ 0 w 64614"/>
                <a:gd name="connsiteY1" fmla="*/ 192866 h 192866"/>
                <a:gd name="connsiteX2" fmla="*/ 64615 w 64614"/>
                <a:gd name="connsiteY2" fmla="*/ 96433 h 192866"/>
                <a:gd name="connsiteX3" fmla="*/ 0 w 64614"/>
                <a:gd name="connsiteY3" fmla="*/ 0 h 19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614" h="192866">
                  <a:moveTo>
                    <a:pt x="0" y="0"/>
                  </a:moveTo>
                  <a:lnTo>
                    <a:pt x="0" y="192866"/>
                  </a:lnTo>
                  <a:cubicBezTo>
                    <a:pt x="37202" y="182097"/>
                    <a:pt x="64615" y="143426"/>
                    <a:pt x="64615" y="96433"/>
                  </a:cubicBezTo>
                  <a:cubicBezTo>
                    <a:pt x="64615" y="49440"/>
                    <a:pt x="37202" y="10280"/>
                    <a:pt x="0" y="0"/>
                  </a:cubicBezTo>
                  <a:close/>
                </a:path>
              </a:pathLst>
            </a:custGeom>
            <a:grpFill/>
            <a:ln w="48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752FE2F9-AC1D-15BD-F751-5461C077EECA}"/>
                </a:ext>
              </a:extLst>
            </p:cNvPr>
            <p:cNvSpPr/>
            <p:nvPr/>
          </p:nvSpPr>
          <p:spPr>
            <a:xfrm>
              <a:off x="3969579" y="6205486"/>
              <a:ext cx="64614" cy="192866"/>
            </a:xfrm>
            <a:custGeom>
              <a:avLst/>
              <a:gdLst>
                <a:gd name="connsiteX0" fmla="*/ 64615 w 64614"/>
                <a:gd name="connsiteY0" fmla="*/ 0 h 192866"/>
                <a:gd name="connsiteX1" fmla="*/ 64615 w 64614"/>
                <a:gd name="connsiteY1" fmla="*/ 192866 h 192866"/>
                <a:gd name="connsiteX2" fmla="*/ 0 w 64614"/>
                <a:gd name="connsiteY2" fmla="*/ 96433 h 192866"/>
                <a:gd name="connsiteX3" fmla="*/ 64615 w 64614"/>
                <a:gd name="connsiteY3" fmla="*/ 0 h 19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614" h="192866">
                  <a:moveTo>
                    <a:pt x="64615" y="0"/>
                  </a:moveTo>
                  <a:lnTo>
                    <a:pt x="64615" y="192866"/>
                  </a:lnTo>
                  <a:cubicBezTo>
                    <a:pt x="27412" y="182097"/>
                    <a:pt x="0" y="143426"/>
                    <a:pt x="0" y="96433"/>
                  </a:cubicBezTo>
                  <a:cubicBezTo>
                    <a:pt x="0" y="49441"/>
                    <a:pt x="27412" y="10280"/>
                    <a:pt x="64615" y="0"/>
                  </a:cubicBezTo>
                  <a:close/>
                </a:path>
              </a:pathLst>
            </a:custGeom>
            <a:grpFill/>
            <a:ln w="48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54018CDF-70EC-0B9D-C5DB-80F44A8D7374}"/>
              </a:ext>
            </a:extLst>
          </p:cNvPr>
          <p:cNvSpPr/>
          <p:nvPr/>
        </p:nvSpPr>
        <p:spPr>
          <a:xfrm>
            <a:off x="10213239" y="1086393"/>
            <a:ext cx="776781" cy="588083"/>
          </a:xfrm>
          <a:custGeom>
            <a:avLst/>
            <a:gdLst>
              <a:gd name="connsiteX0" fmla="*/ 918316 w 951112"/>
              <a:gd name="connsiteY0" fmla="*/ 292236 h 720065"/>
              <a:gd name="connsiteX1" fmla="*/ 951113 w 951112"/>
              <a:gd name="connsiteY1" fmla="*/ 259439 h 720065"/>
              <a:gd name="connsiteX2" fmla="*/ 951113 w 951112"/>
              <a:gd name="connsiteY2" fmla="*/ 155663 h 720065"/>
              <a:gd name="connsiteX3" fmla="*/ 918316 w 951112"/>
              <a:gd name="connsiteY3" fmla="*/ 122866 h 720065"/>
              <a:gd name="connsiteX4" fmla="*/ 671604 w 951112"/>
              <a:gd name="connsiteY4" fmla="*/ 122866 h 720065"/>
              <a:gd name="connsiteX5" fmla="*/ 671604 w 951112"/>
              <a:gd name="connsiteY5" fmla="*/ 35244 h 720065"/>
              <a:gd name="connsiteX6" fmla="*/ 629996 w 951112"/>
              <a:gd name="connsiteY6" fmla="*/ 0 h 720065"/>
              <a:gd name="connsiteX7" fmla="*/ 491465 w 951112"/>
              <a:gd name="connsiteY7" fmla="*/ 0 h 720065"/>
              <a:gd name="connsiteX8" fmla="*/ 449857 w 951112"/>
              <a:gd name="connsiteY8" fmla="*/ 35244 h 720065"/>
              <a:gd name="connsiteX9" fmla="*/ 449857 w 951112"/>
              <a:gd name="connsiteY9" fmla="*/ 56293 h 720065"/>
              <a:gd name="connsiteX10" fmla="*/ 242306 w 951112"/>
              <a:gd name="connsiteY10" fmla="*/ 145873 h 720065"/>
              <a:gd name="connsiteX11" fmla="*/ 159579 w 951112"/>
              <a:gd name="connsiteY11" fmla="*/ 322585 h 720065"/>
              <a:gd name="connsiteX12" fmla="*/ 0 w 951112"/>
              <a:gd name="connsiteY12" fmla="*/ 322585 h 720065"/>
              <a:gd name="connsiteX13" fmla="*/ 0 w 951112"/>
              <a:gd name="connsiteY13" fmla="*/ 404333 h 720065"/>
              <a:gd name="connsiteX14" fmla="*/ 160558 w 951112"/>
              <a:gd name="connsiteY14" fmla="*/ 404333 h 720065"/>
              <a:gd name="connsiteX15" fmla="*/ 441536 w 951112"/>
              <a:gd name="connsiteY15" fmla="*/ 664261 h 720065"/>
              <a:gd name="connsiteX16" fmla="*/ 449368 w 951112"/>
              <a:gd name="connsiteY16" fmla="*/ 664261 h 720065"/>
              <a:gd name="connsiteX17" fmla="*/ 449368 w 951112"/>
              <a:gd name="connsiteY17" fmla="*/ 684821 h 720065"/>
              <a:gd name="connsiteX18" fmla="*/ 490976 w 951112"/>
              <a:gd name="connsiteY18" fmla="*/ 720065 h 720065"/>
              <a:gd name="connsiteX19" fmla="*/ 629507 w 951112"/>
              <a:gd name="connsiteY19" fmla="*/ 720065 h 720065"/>
              <a:gd name="connsiteX20" fmla="*/ 671115 w 951112"/>
              <a:gd name="connsiteY20" fmla="*/ 684821 h 720065"/>
              <a:gd name="connsiteX21" fmla="*/ 671115 w 951112"/>
              <a:gd name="connsiteY21" fmla="*/ 606500 h 720065"/>
              <a:gd name="connsiteX22" fmla="*/ 917827 w 951112"/>
              <a:gd name="connsiteY22" fmla="*/ 606500 h 720065"/>
              <a:gd name="connsiteX23" fmla="*/ 950623 w 951112"/>
              <a:gd name="connsiteY23" fmla="*/ 573703 h 720065"/>
              <a:gd name="connsiteX24" fmla="*/ 950623 w 951112"/>
              <a:gd name="connsiteY24" fmla="*/ 469927 h 720065"/>
              <a:gd name="connsiteX25" fmla="*/ 917827 w 951112"/>
              <a:gd name="connsiteY25" fmla="*/ 437130 h 720065"/>
              <a:gd name="connsiteX26" fmla="*/ 671115 w 951112"/>
              <a:gd name="connsiteY26" fmla="*/ 437130 h 720065"/>
              <a:gd name="connsiteX27" fmla="*/ 671115 w 951112"/>
              <a:gd name="connsiteY27" fmla="*/ 292236 h 720065"/>
              <a:gd name="connsiteX28" fmla="*/ 918316 w 951112"/>
              <a:gd name="connsiteY28" fmla="*/ 292236 h 720065"/>
              <a:gd name="connsiteX29" fmla="*/ 819435 w 951112"/>
              <a:gd name="connsiteY29" fmla="*/ 170349 h 720065"/>
              <a:gd name="connsiteX30" fmla="*/ 853701 w 951112"/>
              <a:gd name="connsiteY30" fmla="*/ 207551 h 720065"/>
              <a:gd name="connsiteX31" fmla="*/ 818946 w 951112"/>
              <a:gd name="connsiteY31" fmla="*/ 244754 h 720065"/>
              <a:gd name="connsiteX32" fmla="*/ 784680 w 951112"/>
              <a:gd name="connsiteY32" fmla="*/ 207551 h 720065"/>
              <a:gd name="connsiteX33" fmla="*/ 819435 w 951112"/>
              <a:gd name="connsiteY33" fmla="*/ 170349 h 720065"/>
              <a:gd name="connsiteX34" fmla="*/ 449368 w 951112"/>
              <a:gd name="connsiteY34" fmla="*/ 565871 h 720065"/>
              <a:gd name="connsiteX35" fmla="*/ 255523 w 951112"/>
              <a:gd name="connsiteY35" fmla="*/ 359298 h 720065"/>
              <a:gd name="connsiteX36" fmla="*/ 313285 w 951112"/>
              <a:gd name="connsiteY36" fmla="*/ 212446 h 720065"/>
              <a:gd name="connsiteX37" fmla="*/ 449857 w 951112"/>
              <a:gd name="connsiteY37" fmla="*/ 153216 h 720065"/>
              <a:gd name="connsiteX38" fmla="*/ 449368 w 951112"/>
              <a:gd name="connsiteY38" fmla="*/ 565871 h 720065"/>
              <a:gd name="connsiteX39" fmla="*/ 818946 w 951112"/>
              <a:gd name="connsiteY39" fmla="*/ 485102 h 720065"/>
              <a:gd name="connsiteX40" fmla="*/ 853701 w 951112"/>
              <a:gd name="connsiteY40" fmla="*/ 522304 h 720065"/>
              <a:gd name="connsiteX41" fmla="*/ 818946 w 951112"/>
              <a:gd name="connsiteY41" fmla="*/ 559507 h 720065"/>
              <a:gd name="connsiteX42" fmla="*/ 784191 w 951112"/>
              <a:gd name="connsiteY42" fmla="*/ 522304 h 720065"/>
              <a:gd name="connsiteX43" fmla="*/ 818946 w 951112"/>
              <a:gd name="connsiteY43" fmla="*/ 485102 h 72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951112" h="720065">
                <a:moveTo>
                  <a:pt x="918316" y="292236"/>
                </a:moveTo>
                <a:cubicBezTo>
                  <a:pt x="936427" y="292236"/>
                  <a:pt x="951113" y="277551"/>
                  <a:pt x="951113" y="259439"/>
                </a:cubicBezTo>
                <a:lnTo>
                  <a:pt x="951113" y="155663"/>
                </a:lnTo>
                <a:cubicBezTo>
                  <a:pt x="951113" y="137551"/>
                  <a:pt x="936427" y="122866"/>
                  <a:pt x="918316" y="122866"/>
                </a:cubicBezTo>
                <a:lnTo>
                  <a:pt x="671604" y="122866"/>
                </a:lnTo>
                <a:lnTo>
                  <a:pt x="671604" y="35244"/>
                </a:lnTo>
                <a:cubicBezTo>
                  <a:pt x="671604" y="15664"/>
                  <a:pt x="653003" y="0"/>
                  <a:pt x="629996" y="0"/>
                </a:cubicBezTo>
                <a:lnTo>
                  <a:pt x="491465" y="0"/>
                </a:lnTo>
                <a:cubicBezTo>
                  <a:pt x="468458" y="0"/>
                  <a:pt x="449857" y="15664"/>
                  <a:pt x="449857" y="35244"/>
                </a:cubicBezTo>
                <a:lnTo>
                  <a:pt x="449857" y="56293"/>
                </a:lnTo>
                <a:cubicBezTo>
                  <a:pt x="372026" y="56783"/>
                  <a:pt x="297131" y="88601"/>
                  <a:pt x="242306" y="145873"/>
                </a:cubicBezTo>
                <a:cubicBezTo>
                  <a:pt x="196292" y="194334"/>
                  <a:pt x="167411" y="256012"/>
                  <a:pt x="159579" y="322585"/>
                </a:cubicBezTo>
                <a:lnTo>
                  <a:pt x="0" y="322585"/>
                </a:lnTo>
                <a:lnTo>
                  <a:pt x="0" y="404333"/>
                </a:lnTo>
                <a:lnTo>
                  <a:pt x="160558" y="404333"/>
                </a:lnTo>
                <a:cubicBezTo>
                  <a:pt x="180628" y="548248"/>
                  <a:pt x="298600" y="659856"/>
                  <a:pt x="441536" y="664261"/>
                </a:cubicBezTo>
                <a:cubicBezTo>
                  <a:pt x="443983" y="664261"/>
                  <a:pt x="446920" y="664261"/>
                  <a:pt x="449368" y="664261"/>
                </a:cubicBezTo>
                <a:lnTo>
                  <a:pt x="449368" y="684821"/>
                </a:lnTo>
                <a:cubicBezTo>
                  <a:pt x="449368" y="704401"/>
                  <a:pt x="467969" y="720065"/>
                  <a:pt x="490976" y="720065"/>
                </a:cubicBezTo>
                <a:lnTo>
                  <a:pt x="629507" y="720065"/>
                </a:lnTo>
                <a:cubicBezTo>
                  <a:pt x="652513" y="720065"/>
                  <a:pt x="671115" y="704401"/>
                  <a:pt x="671115" y="684821"/>
                </a:cubicBezTo>
                <a:lnTo>
                  <a:pt x="671115" y="606500"/>
                </a:lnTo>
                <a:lnTo>
                  <a:pt x="917827" y="606500"/>
                </a:lnTo>
                <a:cubicBezTo>
                  <a:pt x="935938" y="606500"/>
                  <a:pt x="950623" y="591814"/>
                  <a:pt x="950623" y="573703"/>
                </a:cubicBezTo>
                <a:lnTo>
                  <a:pt x="950623" y="469927"/>
                </a:lnTo>
                <a:cubicBezTo>
                  <a:pt x="950623" y="451815"/>
                  <a:pt x="935938" y="437130"/>
                  <a:pt x="917827" y="437130"/>
                </a:cubicBezTo>
                <a:lnTo>
                  <a:pt x="671115" y="437130"/>
                </a:lnTo>
                <a:lnTo>
                  <a:pt x="671115" y="292236"/>
                </a:lnTo>
                <a:lnTo>
                  <a:pt x="918316" y="292236"/>
                </a:lnTo>
                <a:close/>
                <a:moveTo>
                  <a:pt x="819435" y="170349"/>
                </a:moveTo>
                <a:cubicBezTo>
                  <a:pt x="838526" y="170349"/>
                  <a:pt x="853701" y="186992"/>
                  <a:pt x="853701" y="207551"/>
                </a:cubicBezTo>
                <a:cubicBezTo>
                  <a:pt x="853701" y="228110"/>
                  <a:pt x="838037" y="244754"/>
                  <a:pt x="818946" y="244754"/>
                </a:cubicBezTo>
                <a:cubicBezTo>
                  <a:pt x="799855" y="244754"/>
                  <a:pt x="784680" y="228110"/>
                  <a:pt x="784680" y="207551"/>
                </a:cubicBezTo>
                <a:cubicBezTo>
                  <a:pt x="784680" y="186992"/>
                  <a:pt x="800345" y="170349"/>
                  <a:pt x="819435" y="170349"/>
                </a:cubicBezTo>
                <a:close/>
                <a:moveTo>
                  <a:pt x="449368" y="565871"/>
                </a:moveTo>
                <a:cubicBezTo>
                  <a:pt x="342165" y="565381"/>
                  <a:pt x="255523" y="473354"/>
                  <a:pt x="255523" y="359298"/>
                </a:cubicBezTo>
                <a:cubicBezTo>
                  <a:pt x="255523" y="303984"/>
                  <a:pt x="276082" y="251607"/>
                  <a:pt x="313285" y="212446"/>
                </a:cubicBezTo>
                <a:cubicBezTo>
                  <a:pt x="349998" y="174265"/>
                  <a:pt x="398459" y="153216"/>
                  <a:pt x="449857" y="153216"/>
                </a:cubicBezTo>
                <a:lnTo>
                  <a:pt x="449368" y="565871"/>
                </a:lnTo>
                <a:close/>
                <a:moveTo>
                  <a:pt x="818946" y="485102"/>
                </a:moveTo>
                <a:cubicBezTo>
                  <a:pt x="838037" y="485102"/>
                  <a:pt x="853701" y="501745"/>
                  <a:pt x="853701" y="522304"/>
                </a:cubicBezTo>
                <a:cubicBezTo>
                  <a:pt x="853701" y="542864"/>
                  <a:pt x="838037" y="559507"/>
                  <a:pt x="818946" y="559507"/>
                </a:cubicBezTo>
                <a:cubicBezTo>
                  <a:pt x="799855" y="559507"/>
                  <a:pt x="784191" y="542864"/>
                  <a:pt x="784191" y="522304"/>
                </a:cubicBezTo>
                <a:cubicBezTo>
                  <a:pt x="784680" y="501745"/>
                  <a:pt x="799855" y="485102"/>
                  <a:pt x="818946" y="48510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48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3" name="图形 4">
            <a:extLst>
              <a:ext uri="{FF2B5EF4-FFF2-40B4-BE49-F238E27FC236}">
                <a16:creationId xmlns:a16="http://schemas.microsoft.com/office/drawing/2014/main" id="{0850630E-777F-60C5-884B-E6C94C4EEA34}"/>
              </a:ext>
            </a:extLst>
          </p:cNvPr>
          <p:cNvGrpSpPr/>
          <p:nvPr/>
        </p:nvGrpSpPr>
        <p:grpSpPr>
          <a:xfrm>
            <a:off x="8952718" y="1109181"/>
            <a:ext cx="773452" cy="623264"/>
            <a:chOff x="7153336" y="4026688"/>
            <a:chExt cx="947036" cy="763142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9449DACE-D498-E8C4-E241-A0C629A961D2}"/>
                </a:ext>
              </a:extLst>
            </p:cNvPr>
            <p:cNvSpPr/>
            <p:nvPr/>
          </p:nvSpPr>
          <p:spPr>
            <a:xfrm>
              <a:off x="7661934" y="4152002"/>
              <a:ext cx="195313" cy="519367"/>
            </a:xfrm>
            <a:custGeom>
              <a:avLst/>
              <a:gdLst>
                <a:gd name="connsiteX0" fmla="*/ 5874 w 195313"/>
                <a:gd name="connsiteY0" fmla="*/ 0 h 519367"/>
                <a:gd name="connsiteX1" fmla="*/ 13216 w 195313"/>
                <a:gd name="connsiteY1" fmla="*/ 489 h 519367"/>
                <a:gd name="connsiteX2" fmla="*/ 22028 w 195313"/>
                <a:gd name="connsiteY2" fmla="*/ 1468 h 519367"/>
                <a:gd name="connsiteX3" fmla="*/ 27902 w 195313"/>
                <a:gd name="connsiteY3" fmla="*/ 2448 h 519367"/>
                <a:gd name="connsiteX4" fmla="*/ 34266 w 195313"/>
                <a:gd name="connsiteY4" fmla="*/ 3916 h 519367"/>
                <a:gd name="connsiteX5" fmla="*/ 49440 w 195313"/>
                <a:gd name="connsiteY5" fmla="*/ 8322 h 519367"/>
                <a:gd name="connsiteX6" fmla="*/ 66573 w 195313"/>
                <a:gd name="connsiteY6" fmla="*/ 15175 h 519367"/>
                <a:gd name="connsiteX7" fmla="*/ 85174 w 195313"/>
                <a:gd name="connsiteY7" fmla="*/ 25454 h 519367"/>
                <a:gd name="connsiteX8" fmla="*/ 104755 w 195313"/>
                <a:gd name="connsiteY8" fmla="*/ 39650 h 519367"/>
                <a:gd name="connsiteX9" fmla="*/ 114055 w 195313"/>
                <a:gd name="connsiteY9" fmla="*/ 47972 h 519367"/>
                <a:gd name="connsiteX10" fmla="*/ 123845 w 195313"/>
                <a:gd name="connsiteY10" fmla="*/ 57272 h 519367"/>
                <a:gd name="connsiteX11" fmla="*/ 133146 w 195313"/>
                <a:gd name="connsiteY11" fmla="*/ 67552 h 519367"/>
                <a:gd name="connsiteX12" fmla="*/ 137551 w 195313"/>
                <a:gd name="connsiteY12" fmla="*/ 72936 h 519367"/>
                <a:gd name="connsiteX13" fmla="*/ 141957 w 195313"/>
                <a:gd name="connsiteY13" fmla="*/ 78811 h 519367"/>
                <a:gd name="connsiteX14" fmla="*/ 158111 w 195313"/>
                <a:gd name="connsiteY14" fmla="*/ 103776 h 519367"/>
                <a:gd name="connsiteX15" fmla="*/ 165453 w 195313"/>
                <a:gd name="connsiteY15" fmla="*/ 117482 h 519367"/>
                <a:gd name="connsiteX16" fmla="*/ 171817 w 195313"/>
                <a:gd name="connsiteY16" fmla="*/ 131677 h 519367"/>
                <a:gd name="connsiteX17" fmla="*/ 177691 w 195313"/>
                <a:gd name="connsiteY17" fmla="*/ 146363 h 519367"/>
                <a:gd name="connsiteX18" fmla="*/ 183076 w 195313"/>
                <a:gd name="connsiteY18" fmla="*/ 161537 h 519367"/>
                <a:gd name="connsiteX19" fmla="*/ 186992 w 195313"/>
                <a:gd name="connsiteY19" fmla="*/ 177202 h 519367"/>
                <a:gd name="connsiteX20" fmla="*/ 190419 w 195313"/>
                <a:gd name="connsiteY20" fmla="*/ 193355 h 519367"/>
                <a:gd name="connsiteX21" fmla="*/ 194334 w 195313"/>
                <a:gd name="connsiteY21" fmla="*/ 226642 h 519367"/>
                <a:gd name="connsiteX22" fmla="*/ 195314 w 195313"/>
                <a:gd name="connsiteY22" fmla="*/ 243285 h 519367"/>
                <a:gd name="connsiteX23" fmla="*/ 195314 w 195313"/>
                <a:gd name="connsiteY23" fmla="*/ 259928 h 519367"/>
                <a:gd name="connsiteX24" fmla="*/ 195314 w 195313"/>
                <a:gd name="connsiteY24" fmla="*/ 268250 h 519367"/>
                <a:gd name="connsiteX25" fmla="*/ 194334 w 195313"/>
                <a:gd name="connsiteY25" fmla="*/ 276572 h 519367"/>
                <a:gd name="connsiteX26" fmla="*/ 192376 w 195313"/>
                <a:gd name="connsiteY26" fmla="*/ 293215 h 519367"/>
                <a:gd name="connsiteX27" fmla="*/ 192376 w 195313"/>
                <a:gd name="connsiteY27" fmla="*/ 295173 h 519367"/>
                <a:gd name="connsiteX28" fmla="*/ 192376 w 195313"/>
                <a:gd name="connsiteY28" fmla="*/ 296152 h 519367"/>
                <a:gd name="connsiteX29" fmla="*/ 192376 w 195313"/>
                <a:gd name="connsiteY29" fmla="*/ 297621 h 519367"/>
                <a:gd name="connsiteX30" fmla="*/ 192376 w 195313"/>
                <a:gd name="connsiteY30" fmla="*/ 298110 h 519367"/>
                <a:gd name="connsiteX31" fmla="*/ 191887 w 195313"/>
                <a:gd name="connsiteY31" fmla="*/ 302026 h 519367"/>
                <a:gd name="connsiteX32" fmla="*/ 190419 w 195313"/>
                <a:gd name="connsiteY32" fmla="*/ 309369 h 519367"/>
                <a:gd name="connsiteX33" fmla="*/ 188950 w 195313"/>
                <a:gd name="connsiteY33" fmla="*/ 316711 h 519367"/>
                <a:gd name="connsiteX34" fmla="*/ 186992 w 195313"/>
                <a:gd name="connsiteY34" fmla="*/ 325033 h 519367"/>
                <a:gd name="connsiteX35" fmla="*/ 182586 w 195313"/>
                <a:gd name="connsiteY35" fmla="*/ 341676 h 519367"/>
                <a:gd name="connsiteX36" fmla="*/ 177691 w 195313"/>
                <a:gd name="connsiteY36" fmla="*/ 356851 h 519367"/>
                <a:gd name="connsiteX37" fmla="*/ 171817 w 195313"/>
                <a:gd name="connsiteY37" fmla="*/ 371536 h 519367"/>
                <a:gd name="connsiteX38" fmla="*/ 165453 w 195313"/>
                <a:gd name="connsiteY38" fmla="*/ 385732 h 519367"/>
                <a:gd name="connsiteX39" fmla="*/ 133635 w 195313"/>
                <a:gd name="connsiteY39" fmla="*/ 436641 h 519367"/>
                <a:gd name="connsiteX40" fmla="*/ 96433 w 195313"/>
                <a:gd name="connsiteY40" fmla="*/ 475312 h 519367"/>
                <a:gd name="connsiteX41" fmla="*/ 59230 w 195313"/>
                <a:gd name="connsiteY41" fmla="*/ 500277 h 519367"/>
                <a:gd name="connsiteX42" fmla="*/ 42587 w 195313"/>
                <a:gd name="connsiteY42" fmla="*/ 508109 h 519367"/>
                <a:gd name="connsiteX43" fmla="*/ 27902 w 195313"/>
                <a:gd name="connsiteY43" fmla="*/ 513493 h 519367"/>
                <a:gd name="connsiteX44" fmla="*/ 16153 w 195313"/>
                <a:gd name="connsiteY44" fmla="*/ 516920 h 519367"/>
                <a:gd name="connsiteX45" fmla="*/ 7343 w 195313"/>
                <a:gd name="connsiteY45" fmla="*/ 518388 h 519367"/>
                <a:gd name="connsiteX46" fmla="*/ 0 w 195313"/>
                <a:gd name="connsiteY46" fmla="*/ 519367 h 519367"/>
                <a:gd name="connsiteX47" fmla="*/ 5874 w 195313"/>
                <a:gd name="connsiteY47" fmla="*/ 514472 h 519367"/>
                <a:gd name="connsiteX48" fmla="*/ 12727 w 195313"/>
                <a:gd name="connsiteY48" fmla="*/ 508598 h 519367"/>
                <a:gd name="connsiteX49" fmla="*/ 21538 w 195313"/>
                <a:gd name="connsiteY49" fmla="*/ 500277 h 519367"/>
                <a:gd name="connsiteX50" fmla="*/ 31818 w 195313"/>
                <a:gd name="connsiteY50" fmla="*/ 489997 h 519367"/>
                <a:gd name="connsiteX51" fmla="*/ 37202 w 195313"/>
                <a:gd name="connsiteY51" fmla="*/ 484123 h 519367"/>
                <a:gd name="connsiteX52" fmla="*/ 42587 w 195313"/>
                <a:gd name="connsiteY52" fmla="*/ 477759 h 519367"/>
                <a:gd name="connsiteX53" fmla="*/ 65594 w 195313"/>
                <a:gd name="connsiteY53" fmla="*/ 446431 h 519367"/>
                <a:gd name="connsiteX54" fmla="*/ 76852 w 195313"/>
                <a:gd name="connsiteY54" fmla="*/ 427829 h 519367"/>
                <a:gd name="connsiteX55" fmla="*/ 82237 w 195313"/>
                <a:gd name="connsiteY55" fmla="*/ 418039 h 519367"/>
                <a:gd name="connsiteX56" fmla="*/ 87132 w 195313"/>
                <a:gd name="connsiteY56" fmla="*/ 407270 h 519367"/>
                <a:gd name="connsiteX57" fmla="*/ 105244 w 195313"/>
                <a:gd name="connsiteY57" fmla="*/ 361256 h 519367"/>
                <a:gd name="connsiteX58" fmla="*/ 108670 w 195313"/>
                <a:gd name="connsiteY58" fmla="*/ 349019 h 519367"/>
                <a:gd name="connsiteX59" fmla="*/ 112097 w 195313"/>
                <a:gd name="connsiteY59" fmla="*/ 336292 h 519367"/>
                <a:gd name="connsiteX60" fmla="*/ 115034 w 195313"/>
                <a:gd name="connsiteY60" fmla="*/ 323564 h 519367"/>
                <a:gd name="connsiteX61" fmla="*/ 117482 w 195313"/>
                <a:gd name="connsiteY61" fmla="*/ 311327 h 519367"/>
                <a:gd name="connsiteX62" fmla="*/ 118461 w 195313"/>
                <a:gd name="connsiteY62" fmla="*/ 304963 h 519367"/>
                <a:gd name="connsiteX63" fmla="*/ 119440 w 195313"/>
                <a:gd name="connsiteY63" fmla="*/ 297621 h 519367"/>
                <a:gd name="connsiteX64" fmla="*/ 120419 w 195313"/>
                <a:gd name="connsiteY64" fmla="*/ 290278 h 519367"/>
                <a:gd name="connsiteX65" fmla="*/ 120908 w 195313"/>
                <a:gd name="connsiteY65" fmla="*/ 286362 h 519367"/>
                <a:gd name="connsiteX66" fmla="*/ 120908 w 195313"/>
                <a:gd name="connsiteY66" fmla="*/ 285872 h 519367"/>
                <a:gd name="connsiteX67" fmla="*/ 120908 w 195313"/>
                <a:gd name="connsiteY67" fmla="*/ 286851 h 519367"/>
                <a:gd name="connsiteX68" fmla="*/ 120908 w 195313"/>
                <a:gd name="connsiteY68" fmla="*/ 286851 h 519367"/>
                <a:gd name="connsiteX69" fmla="*/ 120908 w 195313"/>
                <a:gd name="connsiteY69" fmla="*/ 285872 h 519367"/>
                <a:gd name="connsiteX70" fmla="*/ 120908 w 195313"/>
                <a:gd name="connsiteY70" fmla="*/ 284404 h 519367"/>
                <a:gd name="connsiteX71" fmla="*/ 121887 w 195313"/>
                <a:gd name="connsiteY71" fmla="*/ 271187 h 519367"/>
                <a:gd name="connsiteX72" fmla="*/ 122377 w 195313"/>
                <a:gd name="connsiteY72" fmla="*/ 264334 h 519367"/>
                <a:gd name="connsiteX73" fmla="*/ 122377 w 195313"/>
                <a:gd name="connsiteY73" fmla="*/ 257481 h 519367"/>
                <a:gd name="connsiteX74" fmla="*/ 122866 w 195313"/>
                <a:gd name="connsiteY74" fmla="*/ 243775 h 519367"/>
                <a:gd name="connsiteX75" fmla="*/ 122377 w 195313"/>
                <a:gd name="connsiteY75" fmla="*/ 230558 h 519367"/>
                <a:gd name="connsiteX76" fmla="*/ 122377 w 195313"/>
                <a:gd name="connsiteY76" fmla="*/ 223705 h 519367"/>
                <a:gd name="connsiteX77" fmla="*/ 121887 w 195313"/>
                <a:gd name="connsiteY77" fmla="*/ 216852 h 519367"/>
                <a:gd name="connsiteX78" fmla="*/ 120419 w 195313"/>
                <a:gd name="connsiteY78" fmla="*/ 203635 h 519367"/>
                <a:gd name="connsiteX79" fmla="*/ 118461 w 195313"/>
                <a:gd name="connsiteY79" fmla="*/ 190418 h 519367"/>
                <a:gd name="connsiteX80" fmla="*/ 116502 w 195313"/>
                <a:gd name="connsiteY80" fmla="*/ 177691 h 519367"/>
                <a:gd name="connsiteX81" fmla="*/ 113566 w 195313"/>
                <a:gd name="connsiteY81" fmla="*/ 164964 h 519367"/>
                <a:gd name="connsiteX82" fmla="*/ 112097 w 195313"/>
                <a:gd name="connsiteY82" fmla="*/ 158600 h 519367"/>
                <a:gd name="connsiteX83" fmla="*/ 110629 w 195313"/>
                <a:gd name="connsiteY83" fmla="*/ 152726 h 519367"/>
                <a:gd name="connsiteX84" fmla="*/ 107202 w 195313"/>
                <a:gd name="connsiteY84" fmla="*/ 140489 h 519367"/>
                <a:gd name="connsiteX85" fmla="*/ 103286 w 195313"/>
                <a:gd name="connsiteY85" fmla="*/ 128740 h 519367"/>
                <a:gd name="connsiteX86" fmla="*/ 99370 w 195313"/>
                <a:gd name="connsiteY86" fmla="*/ 117482 h 519367"/>
                <a:gd name="connsiteX87" fmla="*/ 94965 w 195313"/>
                <a:gd name="connsiteY87" fmla="*/ 106713 h 519367"/>
                <a:gd name="connsiteX88" fmla="*/ 92517 w 195313"/>
                <a:gd name="connsiteY88" fmla="*/ 101328 h 519367"/>
                <a:gd name="connsiteX89" fmla="*/ 90070 w 195313"/>
                <a:gd name="connsiteY89" fmla="*/ 96433 h 519367"/>
                <a:gd name="connsiteX90" fmla="*/ 85174 w 195313"/>
                <a:gd name="connsiteY90" fmla="*/ 86643 h 519367"/>
                <a:gd name="connsiteX91" fmla="*/ 73916 w 195313"/>
                <a:gd name="connsiteY91" fmla="*/ 68041 h 519367"/>
                <a:gd name="connsiteX92" fmla="*/ 62167 w 195313"/>
                <a:gd name="connsiteY92" fmla="*/ 51888 h 519367"/>
                <a:gd name="connsiteX93" fmla="*/ 50419 w 195313"/>
                <a:gd name="connsiteY93" fmla="*/ 37692 h 519367"/>
                <a:gd name="connsiteX94" fmla="*/ 38671 w 195313"/>
                <a:gd name="connsiteY94" fmla="*/ 25944 h 519367"/>
                <a:gd name="connsiteX95" fmla="*/ 28391 w 195313"/>
                <a:gd name="connsiteY95" fmla="*/ 16643 h 519367"/>
                <a:gd name="connsiteX96" fmla="*/ 11748 w 195313"/>
                <a:gd name="connsiteY96" fmla="*/ 3916 h 519367"/>
                <a:gd name="connsiteX97" fmla="*/ 5874 w 195313"/>
                <a:gd name="connsiteY97" fmla="*/ 0 h 519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195313" h="519367">
                  <a:moveTo>
                    <a:pt x="5874" y="0"/>
                  </a:moveTo>
                  <a:cubicBezTo>
                    <a:pt x="5874" y="0"/>
                    <a:pt x="8321" y="0"/>
                    <a:pt x="13216" y="489"/>
                  </a:cubicBezTo>
                  <a:cubicBezTo>
                    <a:pt x="15664" y="489"/>
                    <a:pt x="18601" y="979"/>
                    <a:pt x="22028" y="1468"/>
                  </a:cubicBezTo>
                  <a:cubicBezTo>
                    <a:pt x="23986" y="1958"/>
                    <a:pt x="25454" y="1468"/>
                    <a:pt x="27902" y="2448"/>
                  </a:cubicBezTo>
                  <a:cubicBezTo>
                    <a:pt x="29860" y="2937"/>
                    <a:pt x="32307" y="3427"/>
                    <a:pt x="34266" y="3916"/>
                  </a:cubicBezTo>
                  <a:cubicBezTo>
                    <a:pt x="38671" y="4895"/>
                    <a:pt x="44056" y="6364"/>
                    <a:pt x="49440" y="8322"/>
                  </a:cubicBezTo>
                  <a:cubicBezTo>
                    <a:pt x="54825" y="10280"/>
                    <a:pt x="60699" y="12727"/>
                    <a:pt x="66573" y="15175"/>
                  </a:cubicBezTo>
                  <a:cubicBezTo>
                    <a:pt x="72447" y="18112"/>
                    <a:pt x="78811" y="22028"/>
                    <a:pt x="85174" y="25454"/>
                  </a:cubicBezTo>
                  <a:cubicBezTo>
                    <a:pt x="91538" y="29370"/>
                    <a:pt x="97902" y="34266"/>
                    <a:pt x="104755" y="39650"/>
                  </a:cubicBezTo>
                  <a:cubicBezTo>
                    <a:pt x="108181" y="42098"/>
                    <a:pt x="111118" y="45035"/>
                    <a:pt x="114055" y="47972"/>
                  </a:cubicBezTo>
                  <a:cubicBezTo>
                    <a:pt x="116992" y="50909"/>
                    <a:pt x="120908" y="53846"/>
                    <a:pt x="123845" y="57272"/>
                  </a:cubicBezTo>
                  <a:cubicBezTo>
                    <a:pt x="126783" y="60699"/>
                    <a:pt x="129719" y="64125"/>
                    <a:pt x="133146" y="67552"/>
                  </a:cubicBezTo>
                  <a:cubicBezTo>
                    <a:pt x="134615" y="69510"/>
                    <a:pt x="136083" y="70979"/>
                    <a:pt x="137551" y="72936"/>
                  </a:cubicBezTo>
                  <a:cubicBezTo>
                    <a:pt x="139020" y="74895"/>
                    <a:pt x="140488" y="76853"/>
                    <a:pt x="141957" y="78811"/>
                  </a:cubicBezTo>
                  <a:cubicBezTo>
                    <a:pt x="147831" y="86643"/>
                    <a:pt x="153705" y="94475"/>
                    <a:pt x="158111" y="103776"/>
                  </a:cubicBezTo>
                  <a:cubicBezTo>
                    <a:pt x="160558" y="108181"/>
                    <a:pt x="163496" y="112587"/>
                    <a:pt x="165453" y="117482"/>
                  </a:cubicBezTo>
                  <a:cubicBezTo>
                    <a:pt x="167411" y="122377"/>
                    <a:pt x="169859" y="126782"/>
                    <a:pt x="171817" y="131677"/>
                  </a:cubicBezTo>
                  <a:cubicBezTo>
                    <a:pt x="174265" y="136572"/>
                    <a:pt x="175733" y="141467"/>
                    <a:pt x="177691" y="146363"/>
                  </a:cubicBezTo>
                  <a:cubicBezTo>
                    <a:pt x="179649" y="151258"/>
                    <a:pt x="181118" y="156642"/>
                    <a:pt x="183076" y="161537"/>
                  </a:cubicBezTo>
                  <a:cubicBezTo>
                    <a:pt x="184544" y="166922"/>
                    <a:pt x="186013" y="171817"/>
                    <a:pt x="186992" y="177202"/>
                  </a:cubicBezTo>
                  <a:cubicBezTo>
                    <a:pt x="188460" y="182586"/>
                    <a:pt x="189929" y="187971"/>
                    <a:pt x="190419" y="193355"/>
                  </a:cubicBezTo>
                  <a:cubicBezTo>
                    <a:pt x="192376" y="204125"/>
                    <a:pt x="194334" y="215383"/>
                    <a:pt x="194334" y="226642"/>
                  </a:cubicBezTo>
                  <a:cubicBezTo>
                    <a:pt x="194824" y="232026"/>
                    <a:pt x="195314" y="237901"/>
                    <a:pt x="195314" y="243285"/>
                  </a:cubicBezTo>
                  <a:lnTo>
                    <a:pt x="195314" y="259928"/>
                  </a:lnTo>
                  <a:lnTo>
                    <a:pt x="195314" y="268250"/>
                  </a:lnTo>
                  <a:lnTo>
                    <a:pt x="194334" y="276572"/>
                  </a:lnTo>
                  <a:cubicBezTo>
                    <a:pt x="193845" y="281956"/>
                    <a:pt x="193355" y="287830"/>
                    <a:pt x="192376" y="293215"/>
                  </a:cubicBezTo>
                  <a:lnTo>
                    <a:pt x="192376" y="295173"/>
                  </a:lnTo>
                  <a:lnTo>
                    <a:pt x="192376" y="296152"/>
                  </a:lnTo>
                  <a:lnTo>
                    <a:pt x="192376" y="297621"/>
                  </a:lnTo>
                  <a:lnTo>
                    <a:pt x="192376" y="298110"/>
                  </a:lnTo>
                  <a:lnTo>
                    <a:pt x="191887" y="302026"/>
                  </a:lnTo>
                  <a:lnTo>
                    <a:pt x="190419" y="309369"/>
                  </a:lnTo>
                  <a:lnTo>
                    <a:pt x="188950" y="316711"/>
                  </a:lnTo>
                  <a:cubicBezTo>
                    <a:pt x="188460" y="319159"/>
                    <a:pt x="187481" y="322096"/>
                    <a:pt x="186992" y="325033"/>
                  </a:cubicBezTo>
                  <a:cubicBezTo>
                    <a:pt x="185523" y="330418"/>
                    <a:pt x="184055" y="336292"/>
                    <a:pt x="182586" y="341676"/>
                  </a:cubicBezTo>
                  <a:cubicBezTo>
                    <a:pt x="180628" y="347061"/>
                    <a:pt x="179160" y="351956"/>
                    <a:pt x="177691" y="356851"/>
                  </a:cubicBezTo>
                  <a:cubicBezTo>
                    <a:pt x="176223" y="361746"/>
                    <a:pt x="173775" y="366641"/>
                    <a:pt x="171817" y="371536"/>
                  </a:cubicBezTo>
                  <a:cubicBezTo>
                    <a:pt x="169859" y="376431"/>
                    <a:pt x="167901" y="381326"/>
                    <a:pt x="165453" y="385732"/>
                  </a:cubicBezTo>
                  <a:cubicBezTo>
                    <a:pt x="156642" y="404823"/>
                    <a:pt x="145383" y="421466"/>
                    <a:pt x="133635" y="436641"/>
                  </a:cubicBezTo>
                  <a:cubicBezTo>
                    <a:pt x="121887" y="451815"/>
                    <a:pt x="109160" y="464542"/>
                    <a:pt x="96433" y="475312"/>
                  </a:cubicBezTo>
                  <a:cubicBezTo>
                    <a:pt x="83706" y="485592"/>
                    <a:pt x="70979" y="494403"/>
                    <a:pt x="59230" y="500277"/>
                  </a:cubicBezTo>
                  <a:cubicBezTo>
                    <a:pt x="53356" y="503214"/>
                    <a:pt x="47971" y="506151"/>
                    <a:pt x="42587" y="508109"/>
                  </a:cubicBezTo>
                  <a:cubicBezTo>
                    <a:pt x="37202" y="510067"/>
                    <a:pt x="32797" y="512514"/>
                    <a:pt x="27902" y="513493"/>
                  </a:cubicBezTo>
                  <a:cubicBezTo>
                    <a:pt x="23496" y="514962"/>
                    <a:pt x="19580" y="515941"/>
                    <a:pt x="16153" y="516920"/>
                  </a:cubicBezTo>
                  <a:cubicBezTo>
                    <a:pt x="12727" y="517409"/>
                    <a:pt x="9790" y="518388"/>
                    <a:pt x="7343" y="518388"/>
                  </a:cubicBezTo>
                  <a:cubicBezTo>
                    <a:pt x="2448" y="519367"/>
                    <a:pt x="0" y="519367"/>
                    <a:pt x="0" y="519367"/>
                  </a:cubicBezTo>
                  <a:cubicBezTo>
                    <a:pt x="0" y="519367"/>
                    <a:pt x="1958" y="517409"/>
                    <a:pt x="5874" y="514472"/>
                  </a:cubicBezTo>
                  <a:cubicBezTo>
                    <a:pt x="7832" y="513004"/>
                    <a:pt x="9790" y="511046"/>
                    <a:pt x="12727" y="508598"/>
                  </a:cubicBezTo>
                  <a:cubicBezTo>
                    <a:pt x="15175" y="506151"/>
                    <a:pt x="18112" y="503703"/>
                    <a:pt x="21538" y="500277"/>
                  </a:cubicBezTo>
                  <a:cubicBezTo>
                    <a:pt x="24965" y="497340"/>
                    <a:pt x="27902" y="493913"/>
                    <a:pt x="31818" y="489997"/>
                  </a:cubicBezTo>
                  <a:cubicBezTo>
                    <a:pt x="33776" y="488039"/>
                    <a:pt x="35734" y="486081"/>
                    <a:pt x="37202" y="484123"/>
                  </a:cubicBezTo>
                  <a:cubicBezTo>
                    <a:pt x="39161" y="482165"/>
                    <a:pt x="40629" y="479717"/>
                    <a:pt x="42587" y="477759"/>
                  </a:cubicBezTo>
                  <a:cubicBezTo>
                    <a:pt x="50419" y="468948"/>
                    <a:pt x="57762" y="458179"/>
                    <a:pt x="65594" y="446431"/>
                  </a:cubicBezTo>
                  <a:cubicBezTo>
                    <a:pt x="69020" y="440067"/>
                    <a:pt x="73426" y="434193"/>
                    <a:pt x="76852" y="427829"/>
                  </a:cubicBezTo>
                  <a:cubicBezTo>
                    <a:pt x="78811" y="424403"/>
                    <a:pt x="80279" y="420976"/>
                    <a:pt x="82237" y="418039"/>
                  </a:cubicBezTo>
                  <a:cubicBezTo>
                    <a:pt x="83706" y="414613"/>
                    <a:pt x="85664" y="411186"/>
                    <a:pt x="87132" y="407270"/>
                  </a:cubicBezTo>
                  <a:cubicBezTo>
                    <a:pt x="93496" y="393074"/>
                    <a:pt x="100349" y="377410"/>
                    <a:pt x="105244" y="361256"/>
                  </a:cubicBezTo>
                  <a:cubicBezTo>
                    <a:pt x="106712" y="357340"/>
                    <a:pt x="107692" y="352935"/>
                    <a:pt x="108670" y="349019"/>
                  </a:cubicBezTo>
                  <a:cubicBezTo>
                    <a:pt x="109650" y="344613"/>
                    <a:pt x="111118" y="340697"/>
                    <a:pt x="112097" y="336292"/>
                  </a:cubicBezTo>
                  <a:cubicBezTo>
                    <a:pt x="113076" y="331886"/>
                    <a:pt x="114055" y="327970"/>
                    <a:pt x="115034" y="323564"/>
                  </a:cubicBezTo>
                  <a:cubicBezTo>
                    <a:pt x="116013" y="319159"/>
                    <a:pt x="116502" y="315243"/>
                    <a:pt x="117482" y="311327"/>
                  </a:cubicBezTo>
                  <a:cubicBezTo>
                    <a:pt x="117971" y="309369"/>
                    <a:pt x="118461" y="307411"/>
                    <a:pt x="118461" y="304963"/>
                  </a:cubicBezTo>
                  <a:lnTo>
                    <a:pt x="119440" y="297621"/>
                  </a:lnTo>
                  <a:lnTo>
                    <a:pt x="120419" y="290278"/>
                  </a:lnTo>
                  <a:lnTo>
                    <a:pt x="120908" y="286362"/>
                  </a:lnTo>
                  <a:lnTo>
                    <a:pt x="120908" y="285872"/>
                  </a:lnTo>
                  <a:cubicBezTo>
                    <a:pt x="120908" y="284893"/>
                    <a:pt x="120908" y="286851"/>
                    <a:pt x="120908" y="286851"/>
                  </a:cubicBezTo>
                  <a:lnTo>
                    <a:pt x="120908" y="286851"/>
                  </a:lnTo>
                  <a:lnTo>
                    <a:pt x="120908" y="285872"/>
                  </a:lnTo>
                  <a:lnTo>
                    <a:pt x="120908" y="284404"/>
                  </a:lnTo>
                  <a:lnTo>
                    <a:pt x="121887" y="271187"/>
                  </a:lnTo>
                  <a:lnTo>
                    <a:pt x="122377" y="264334"/>
                  </a:lnTo>
                  <a:lnTo>
                    <a:pt x="122377" y="257481"/>
                  </a:lnTo>
                  <a:lnTo>
                    <a:pt x="122866" y="243775"/>
                  </a:lnTo>
                  <a:cubicBezTo>
                    <a:pt x="122866" y="239369"/>
                    <a:pt x="122377" y="234964"/>
                    <a:pt x="122377" y="230558"/>
                  </a:cubicBezTo>
                  <a:lnTo>
                    <a:pt x="122377" y="223705"/>
                  </a:lnTo>
                  <a:cubicBezTo>
                    <a:pt x="122377" y="221257"/>
                    <a:pt x="122377" y="219299"/>
                    <a:pt x="121887" y="216852"/>
                  </a:cubicBezTo>
                  <a:cubicBezTo>
                    <a:pt x="121398" y="212446"/>
                    <a:pt x="120908" y="208041"/>
                    <a:pt x="120419" y="203635"/>
                  </a:cubicBezTo>
                  <a:cubicBezTo>
                    <a:pt x="120419" y="199230"/>
                    <a:pt x="119440" y="194824"/>
                    <a:pt x="118461" y="190418"/>
                  </a:cubicBezTo>
                  <a:cubicBezTo>
                    <a:pt x="117971" y="186013"/>
                    <a:pt x="116992" y="181607"/>
                    <a:pt x="116502" y="177691"/>
                  </a:cubicBezTo>
                  <a:cubicBezTo>
                    <a:pt x="115524" y="173285"/>
                    <a:pt x="114545" y="169369"/>
                    <a:pt x="113566" y="164964"/>
                  </a:cubicBezTo>
                  <a:lnTo>
                    <a:pt x="112097" y="158600"/>
                  </a:lnTo>
                  <a:cubicBezTo>
                    <a:pt x="111607" y="156642"/>
                    <a:pt x="111118" y="154684"/>
                    <a:pt x="110629" y="152726"/>
                  </a:cubicBezTo>
                  <a:cubicBezTo>
                    <a:pt x="109650" y="148810"/>
                    <a:pt x="108181" y="144405"/>
                    <a:pt x="107202" y="140489"/>
                  </a:cubicBezTo>
                  <a:cubicBezTo>
                    <a:pt x="106223" y="136572"/>
                    <a:pt x="104265" y="132656"/>
                    <a:pt x="103286" y="128740"/>
                  </a:cubicBezTo>
                  <a:cubicBezTo>
                    <a:pt x="101817" y="124824"/>
                    <a:pt x="100838" y="120908"/>
                    <a:pt x="99370" y="117482"/>
                  </a:cubicBezTo>
                  <a:cubicBezTo>
                    <a:pt x="97902" y="114055"/>
                    <a:pt x="96433" y="110139"/>
                    <a:pt x="94965" y="106713"/>
                  </a:cubicBezTo>
                  <a:cubicBezTo>
                    <a:pt x="93985" y="104754"/>
                    <a:pt x="93496" y="103286"/>
                    <a:pt x="92517" y="101328"/>
                  </a:cubicBezTo>
                  <a:cubicBezTo>
                    <a:pt x="91538" y="99859"/>
                    <a:pt x="90559" y="97902"/>
                    <a:pt x="90070" y="96433"/>
                  </a:cubicBezTo>
                  <a:cubicBezTo>
                    <a:pt x="88111" y="93006"/>
                    <a:pt x="86643" y="89580"/>
                    <a:pt x="85174" y="86643"/>
                  </a:cubicBezTo>
                  <a:cubicBezTo>
                    <a:pt x="81748" y="80279"/>
                    <a:pt x="77832" y="74405"/>
                    <a:pt x="73916" y="68041"/>
                  </a:cubicBezTo>
                  <a:cubicBezTo>
                    <a:pt x="69999" y="62657"/>
                    <a:pt x="66084" y="56783"/>
                    <a:pt x="62167" y="51888"/>
                  </a:cubicBezTo>
                  <a:cubicBezTo>
                    <a:pt x="57762" y="46993"/>
                    <a:pt x="53846" y="42098"/>
                    <a:pt x="50419" y="37692"/>
                  </a:cubicBezTo>
                  <a:cubicBezTo>
                    <a:pt x="46503" y="33776"/>
                    <a:pt x="42587" y="29860"/>
                    <a:pt x="38671" y="25944"/>
                  </a:cubicBezTo>
                  <a:cubicBezTo>
                    <a:pt x="35244" y="22517"/>
                    <a:pt x="31329" y="19580"/>
                    <a:pt x="28391" y="16643"/>
                  </a:cubicBezTo>
                  <a:cubicBezTo>
                    <a:pt x="22028" y="10769"/>
                    <a:pt x="15664" y="6853"/>
                    <a:pt x="11748" y="3916"/>
                  </a:cubicBezTo>
                  <a:cubicBezTo>
                    <a:pt x="7832" y="1468"/>
                    <a:pt x="5874" y="0"/>
                    <a:pt x="5874" y="0"/>
                  </a:cubicBezTo>
                  <a:close/>
                </a:path>
              </a:pathLst>
            </a:custGeom>
            <a:grpFill/>
            <a:ln w="48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A55137DE-1239-36CE-405D-133C3D914B87}"/>
                </a:ext>
              </a:extLst>
            </p:cNvPr>
            <p:cNvSpPr/>
            <p:nvPr/>
          </p:nvSpPr>
          <p:spPr>
            <a:xfrm>
              <a:off x="7801933" y="4057038"/>
              <a:ext cx="298439" cy="675030"/>
            </a:xfrm>
            <a:custGeom>
              <a:avLst/>
              <a:gdLst>
                <a:gd name="connsiteX0" fmla="*/ 23986 w 298439"/>
                <a:gd name="connsiteY0" fmla="*/ 0 h 675030"/>
                <a:gd name="connsiteX1" fmla="*/ 34266 w 298439"/>
                <a:gd name="connsiteY1" fmla="*/ 1468 h 675030"/>
                <a:gd name="connsiteX2" fmla="*/ 46503 w 298439"/>
                <a:gd name="connsiteY2" fmla="*/ 3916 h 675030"/>
                <a:gd name="connsiteX3" fmla="*/ 54335 w 298439"/>
                <a:gd name="connsiteY3" fmla="*/ 5385 h 675030"/>
                <a:gd name="connsiteX4" fmla="*/ 63147 w 298439"/>
                <a:gd name="connsiteY4" fmla="*/ 7832 h 675030"/>
                <a:gd name="connsiteX5" fmla="*/ 83706 w 298439"/>
                <a:gd name="connsiteY5" fmla="*/ 14196 h 675030"/>
                <a:gd name="connsiteX6" fmla="*/ 94965 w 298439"/>
                <a:gd name="connsiteY6" fmla="*/ 18601 h 675030"/>
                <a:gd name="connsiteX7" fmla="*/ 106713 w 298439"/>
                <a:gd name="connsiteY7" fmla="*/ 23986 h 675030"/>
                <a:gd name="connsiteX8" fmla="*/ 119440 w 298439"/>
                <a:gd name="connsiteY8" fmla="*/ 29860 h 675030"/>
                <a:gd name="connsiteX9" fmla="*/ 132167 w 298439"/>
                <a:gd name="connsiteY9" fmla="*/ 37203 h 675030"/>
                <a:gd name="connsiteX10" fmla="*/ 145873 w 298439"/>
                <a:gd name="connsiteY10" fmla="*/ 45035 h 675030"/>
                <a:gd name="connsiteX11" fmla="*/ 159090 w 298439"/>
                <a:gd name="connsiteY11" fmla="*/ 54825 h 675030"/>
                <a:gd name="connsiteX12" fmla="*/ 172796 w 298439"/>
                <a:gd name="connsiteY12" fmla="*/ 65104 h 675030"/>
                <a:gd name="connsiteX13" fmla="*/ 186013 w 298439"/>
                <a:gd name="connsiteY13" fmla="*/ 76853 h 675030"/>
                <a:gd name="connsiteX14" fmla="*/ 192866 w 298439"/>
                <a:gd name="connsiteY14" fmla="*/ 83216 h 675030"/>
                <a:gd name="connsiteX15" fmla="*/ 199719 w 298439"/>
                <a:gd name="connsiteY15" fmla="*/ 90070 h 675030"/>
                <a:gd name="connsiteX16" fmla="*/ 212936 w 298439"/>
                <a:gd name="connsiteY16" fmla="*/ 104265 h 675030"/>
                <a:gd name="connsiteX17" fmla="*/ 219789 w 298439"/>
                <a:gd name="connsiteY17" fmla="*/ 111608 h 675030"/>
                <a:gd name="connsiteX18" fmla="*/ 225663 w 298439"/>
                <a:gd name="connsiteY18" fmla="*/ 119440 h 675030"/>
                <a:gd name="connsiteX19" fmla="*/ 237901 w 298439"/>
                <a:gd name="connsiteY19" fmla="*/ 136083 h 675030"/>
                <a:gd name="connsiteX20" fmla="*/ 249159 w 298439"/>
                <a:gd name="connsiteY20" fmla="*/ 153705 h 675030"/>
                <a:gd name="connsiteX21" fmla="*/ 254544 w 298439"/>
                <a:gd name="connsiteY21" fmla="*/ 163006 h 675030"/>
                <a:gd name="connsiteX22" fmla="*/ 257481 w 298439"/>
                <a:gd name="connsiteY22" fmla="*/ 167412 h 675030"/>
                <a:gd name="connsiteX23" fmla="*/ 259928 w 298439"/>
                <a:gd name="connsiteY23" fmla="*/ 172307 h 675030"/>
                <a:gd name="connsiteX24" fmla="*/ 269229 w 298439"/>
                <a:gd name="connsiteY24" fmla="*/ 191887 h 675030"/>
                <a:gd name="connsiteX25" fmla="*/ 277061 w 298439"/>
                <a:gd name="connsiteY25" fmla="*/ 212446 h 675030"/>
                <a:gd name="connsiteX26" fmla="*/ 280977 w 298439"/>
                <a:gd name="connsiteY26" fmla="*/ 223216 h 675030"/>
                <a:gd name="connsiteX27" fmla="*/ 284404 w 298439"/>
                <a:gd name="connsiteY27" fmla="*/ 233985 h 675030"/>
                <a:gd name="connsiteX28" fmla="*/ 289788 w 298439"/>
                <a:gd name="connsiteY28" fmla="*/ 256012 h 675030"/>
                <a:gd name="connsiteX29" fmla="*/ 294194 w 298439"/>
                <a:gd name="connsiteY29" fmla="*/ 278530 h 675030"/>
                <a:gd name="connsiteX30" fmla="*/ 297131 w 298439"/>
                <a:gd name="connsiteY30" fmla="*/ 301537 h 675030"/>
                <a:gd name="connsiteX31" fmla="*/ 298110 w 298439"/>
                <a:gd name="connsiteY31" fmla="*/ 348040 h 675030"/>
                <a:gd name="connsiteX32" fmla="*/ 296641 w 298439"/>
                <a:gd name="connsiteY32" fmla="*/ 371047 h 675030"/>
                <a:gd name="connsiteX33" fmla="*/ 293215 w 298439"/>
                <a:gd name="connsiteY33" fmla="*/ 394054 h 675030"/>
                <a:gd name="connsiteX34" fmla="*/ 292236 w 298439"/>
                <a:gd name="connsiteY34" fmla="*/ 399928 h 675030"/>
                <a:gd name="connsiteX35" fmla="*/ 291746 w 298439"/>
                <a:gd name="connsiteY35" fmla="*/ 402865 h 675030"/>
                <a:gd name="connsiteX36" fmla="*/ 291746 w 298439"/>
                <a:gd name="connsiteY36" fmla="*/ 404333 h 675030"/>
                <a:gd name="connsiteX37" fmla="*/ 291746 w 298439"/>
                <a:gd name="connsiteY37" fmla="*/ 404823 h 675030"/>
                <a:gd name="connsiteX38" fmla="*/ 291257 w 298439"/>
                <a:gd name="connsiteY38" fmla="*/ 406291 h 675030"/>
                <a:gd name="connsiteX39" fmla="*/ 291257 w 298439"/>
                <a:gd name="connsiteY39" fmla="*/ 406781 h 675030"/>
                <a:gd name="connsiteX40" fmla="*/ 288809 w 298439"/>
                <a:gd name="connsiteY40" fmla="*/ 417060 h 675030"/>
                <a:gd name="connsiteX41" fmla="*/ 286362 w 298439"/>
                <a:gd name="connsiteY41" fmla="*/ 427340 h 675030"/>
                <a:gd name="connsiteX42" fmla="*/ 284893 w 298439"/>
                <a:gd name="connsiteY42" fmla="*/ 432235 h 675030"/>
                <a:gd name="connsiteX43" fmla="*/ 282936 w 298439"/>
                <a:gd name="connsiteY43" fmla="*/ 438109 h 675030"/>
                <a:gd name="connsiteX44" fmla="*/ 275593 w 298439"/>
                <a:gd name="connsiteY44" fmla="*/ 460627 h 675030"/>
                <a:gd name="connsiteX45" fmla="*/ 266782 w 298439"/>
                <a:gd name="connsiteY45" fmla="*/ 481186 h 675030"/>
                <a:gd name="connsiteX46" fmla="*/ 264334 w 298439"/>
                <a:gd name="connsiteY46" fmla="*/ 486081 h 675030"/>
                <a:gd name="connsiteX47" fmla="*/ 261887 w 298439"/>
                <a:gd name="connsiteY47" fmla="*/ 490976 h 675030"/>
                <a:gd name="connsiteX48" fmla="*/ 256991 w 298439"/>
                <a:gd name="connsiteY48" fmla="*/ 500766 h 675030"/>
                <a:gd name="connsiteX49" fmla="*/ 252096 w 298439"/>
                <a:gd name="connsiteY49" fmla="*/ 510556 h 675030"/>
                <a:gd name="connsiteX50" fmla="*/ 246223 w 298439"/>
                <a:gd name="connsiteY50" fmla="*/ 519857 h 675030"/>
                <a:gd name="connsiteX51" fmla="*/ 222237 w 298439"/>
                <a:gd name="connsiteY51" fmla="*/ 554612 h 675030"/>
                <a:gd name="connsiteX52" fmla="*/ 209019 w 298439"/>
                <a:gd name="connsiteY52" fmla="*/ 570276 h 675030"/>
                <a:gd name="connsiteX53" fmla="*/ 195314 w 298439"/>
                <a:gd name="connsiteY53" fmla="*/ 584472 h 675030"/>
                <a:gd name="connsiteX54" fmla="*/ 166922 w 298439"/>
                <a:gd name="connsiteY54" fmla="*/ 609437 h 675030"/>
                <a:gd name="connsiteX55" fmla="*/ 152237 w 298439"/>
                <a:gd name="connsiteY55" fmla="*/ 620206 h 675030"/>
                <a:gd name="connsiteX56" fmla="*/ 138041 w 298439"/>
                <a:gd name="connsiteY56" fmla="*/ 629996 h 675030"/>
                <a:gd name="connsiteX57" fmla="*/ 123846 w 298439"/>
                <a:gd name="connsiteY57" fmla="*/ 638318 h 675030"/>
                <a:gd name="connsiteX58" fmla="*/ 110139 w 298439"/>
                <a:gd name="connsiteY58" fmla="*/ 645661 h 675030"/>
                <a:gd name="connsiteX59" fmla="*/ 96923 w 298439"/>
                <a:gd name="connsiteY59" fmla="*/ 652024 h 675030"/>
                <a:gd name="connsiteX60" fmla="*/ 83706 w 298439"/>
                <a:gd name="connsiteY60" fmla="*/ 656919 h 675030"/>
                <a:gd name="connsiteX61" fmla="*/ 59720 w 298439"/>
                <a:gd name="connsiteY61" fmla="*/ 664751 h 675030"/>
                <a:gd name="connsiteX62" fmla="*/ 48951 w 298439"/>
                <a:gd name="connsiteY62" fmla="*/ 667688 h 675030"/>
                <a:gd name="connsiteX63" fmla="*/ 39161 w 298439"/>
                <a:gd name="connsiteY63" fmla="*/ 669646 h 675030"/>
                <a:gd name="connsiteX64" fmla="*/ 22517 w 298439"/>
                <a:gd name="connsiteY64" fmla="*/ 672583 h 675030"/>
                <a:gd name="connsiteX65" fmla="*/ 10280 w 298439"/>
                <a:gd name="connsiteY65" fmla="*/ 674052 h 675030"/>
                <a:gd name="connsiteX66" fmla="*/ 0 w 298439"/>
                <a:gd name="connsiteY66" fmla="*/ 675031 h 675030"/>
                <a:gd name="connsiteX67" fmla="*/ 9301 w 298439"/>
                <a:gd name="connsiteY67" fmla="*/ 670136 h 675030"/>
                <a:gd name="connsiteX68" fmla="*/ 20070 w 298439"/>
                <a:gd name="connsiteY68" fmla="*/ 664262 h 675030"/>
                <a:gd name="connsiteX69" fmla="*/ 34266 w 298439"/>
                <a:gd name="connsiteY69" fmla="*/ 655940 h 675030"/>
                <a:gd name="connsiteX70" fmla="*/ 42587 w 298439"/>
                <a:gd name="connsiteY70" fmla="*/ 651045 h 675030"/>
                <a:gd name="connsiteX71" fmla="*/ 51398 w 298439"/>
                <a:gd name="connsiteY71" fmla="*/ 645171 h 675030"/>
                <a:gd name="connsiteX72" fmla="*/ 60699 w 298439"/>
                <a:gd name="connsiteY72" fmla="*/ 638807 h 675030"/>
                <a:gd name="connsiteX73" fmla="*/ 70489 w 298439"/>
                <a:gd name="connsiteY73" fmla="*/ 631465 h 675030"/>
                <a:gd name="connsiteX74" fmla="*/ 80769 w 298439"/>
                <a:gd name="connsiteY74" fmla="*/ 623633 h 675030"/>
                <a:gd name="connsiteX75" fmla="*/ 91048 w 298439"/>
                <a:gd name="connsiteY75" fmla="*/ 614822 h 675030"/>
                <a:gd name="connsiteX76" fmla="*/ 101818 w 298439"/>
                <a:gd name="connsiteY76" fmla="*/ 605521 h 675030"/>
                <a:gd name="connsiteX77" fmla="*/ 112587 w 298439"/>
                <a:gd name="connsiteY77" fmla="*/ 595241 h 675030"/>
                <a:gd name="connsiteX78" fmla="*/ 123356 w 298439"/>
                <a:gd name="connsiteY78" fmla="*/ 584472 h 675030"/>
                <a:gd name="connsiteX79" fmla="*/ 134125 w 298439"/>
                <a:gd name="connsiteY79" fmla="*/ 572724 h 675030"/>
                <a:gd name="connsiteX80" fmla="*/ 144405 w 298439"/>
                <a:gd name="connsiteY80" fmla="*/ 560486 h 675030"/>
                <a:gd name="connsiteX81" fmla="*/ 154195 w 298439"/>
                <a:gd name="connsiteY81" fmla="*/ 547269 h 675030"/>
                <a:gd name="connsiteX82" fmla="*/ 173286 w 298439"/>
                <a:gd name="connsiteY82" fmla="*/ 518878 h 675030"/>
                <a:gd name="connsiteX83" fmla="*/ 182097 w 298439"/>
                <a:gd name="connsiteY83" fmla="*/ 503703 h 675030"/>
                <a:gd name="connsiteX84" fmla="*/ 186013 w 298439"/>
                <a:gd name="connsiteY84" fmla="*/ 495871 h 675030"/>
                <a:gd name="connsiteX85" fmla="*/ 189929 w 298439"/>
                <a:gd name="connsiteY85" fmla="*/ 488039 h 675030"/>
                <a:gd name="connsiteX86" fmla="*/ 193845 w 298439"/>
                <a:gd name="connsiteY86" fmla="*/ 479717 h 675030"/>
                <a:gd name="connsiteX87" fmla="*/ 197272 w 298439"/>
                <a:gd name="connsiteY87" fmla="*/ 471396 h 675030"/>
                <a:gd name="connsiteX88" fmla="*/ 200698 w 298439"/>
                <a:gd name="connsiteY88" fmla="*/ 463074 h 675030"/>
                <a:gd name="connsiteX89" fmla="*/ 202656 w 298439"/>
                <a:gd name="connsiteY89" fmla="*/ 458669 h 675030"/>
                <a:gd name="connsiteX90" fmla="*/ 204124 w 298439"/>
                <a:gd name="connsiteY90" fmla="*/ 454263 h 675030"/>
                <a:gd name="connsiteX91" fmla="*/ 209999 w 298439"/>
                <a:gd name="connsiteY91" fmla="*/ 436641 h 675030"/>
                <a:gd name="connsiteX92" fmla="*/ 214894 w 298439"/>
                <a:gd name="connsiteY92" fmla="*/ 419508 h 675030"/>
                <a:gd name="connsiteX93" fmla="*/ 215873 w 298439"/>
                <a:gd name="connsiteY93" fmla="*/ 415102 h 675030"/>
                <a:gd name="connsiteX94" fmla="*/ 216852 w 298439"/>
                <a:gd name="connsiteY94" fmla="*/ 410207 h 675030"/>
                <a:gd name="connsiteX95" fmla="*/ 218810 w 298439"/>
                <a:gd name="connsiteY95" fmla="*/ 399928 h 675030"/>
                <a:gd name="connsiteX96" fmla="*/ 220768 w 298439"/>
                <a:gd name="connsiteY96" fmla="*/ 389648 h 675030"/>
                <a:gd name="connsiteX97" fmla="*/ 220768 w 298439"/>
                <a:gd name="connsiteY97" fmla="*/ 389158 h 675030"/>
                <a:gd name="connsiteX98" fmla="*/ 220768 w 298439"/>
                <a:gd name="connsiteY98" fmla="*/ 390138 h 675030"/>
                <a:gd name="connsiteX99" fmla="*/ 220768 w 298439"/>
                <a:gd name="connsiteY99" fmla="*/ 389648 h 675030"/>
                <a:gd name="connsiteX100" fmla="*/ 220768 w 298439"/>
                <a:gd name="connsiteY100" fmla="*/ 388669 h 675030"/>
                <a:gd name="connsiteX101" fmla="*/ 221257 w 298439"/>
                <a:gd name="connsiteY101" fmla="*/ 386222 h 675030"/>
                <a:gd name="connsiteX102" fmla="*/ 221747 w 298439"/>
                <a:gd name="connsiteY102" fmla="*/ 381326 h 675030"/>
                <a:gd name="connsiteX103" fmla="*/ 224195 w 298439"/>
                <a:gd name="connsiteY103" fmla="*/ 362725 h 675030"/>
                <a:gd name="connsiteX104" fmla="*/ 225173 w 298439"/>
                <a:gd name="connsiteY104" fmla="*/ 343634 h 675030"/>
                <a:gd name="connsiteX105" fmla="*/ 225173 w 298439"/>
                <a:gd name="connsiteY105" fmla="*/ 305942 h 675030"/>
                <a:gd name="connsiteX106" fmla="*/ 224195 w 298439"/>
                <a:gd name="connsiteY106" fmla="*/ 296642 h 675030"/>
                <a:gd name="connsiteX107" fmla="*/ 223215 w 298439"/>
                <a:gd name="connsiteY107" fmla="*/ 287341 h 675030"/>
                <a:gd name="connsiteX108" fmla="*/ 220768 w 298439"/>
                <a:gd name="connsiteY108" fmla="*/ 268740 h 675030"/>
                <a:gd name="connsiteX109" fmla="*/ 217341 w 298439"/>
                <a:gd name="connsiteY109" fmla="*/ 250628 h 675030"/>
                <a:gd name="connsiteX110" fmla="*/ 215383 w 298439"/>
                <a:gd name="connsiteY110" fmla="*/ 241817 h 675030"/>
                <a:gd name="connsiteX111" fmla="*/ 212936 w 298439"/>
                <a:gd name="connsiteY111" fmla="*/ 233006 h 675030"/>
                <a:gd name="connsiteX112" fmla="*/ 201677 w 298439"/>
                <a:gd name="connsiteY112" fmla="*/ 198251 h 675030"/>
                <a:gd name="connsiteX113" fmla="*/ 200209 w 298439"/>
                <a:gd name="connsiteY113" fmla="*/ 193845 h 675030"/>
                <a:gd name="connsiteX114" fmla="*/ 198251 w 298439"/>
                <a:gd name="connsiteY114" fmla="*/ 189929 h 675030"/>
                <a:gd name="connsiteX115" fmla="*/ 194334 w 298439"/>
                <a:gd name="connsiteY115" fmla="*/ 182097 h 675030"/>
                <a:gd name="connsiteX116" fmla="*/ 190908 w 298439"/>
                <a:gd name="connsiteY116" fmla="*/ 174265 h 675030"/>
                <a:gd name="connsiteX117" fmla="*/ 186992 w 298439"/>
                <a:gd name="connsiteY117" fmla="*/ 166433 h 675030"/>
                <a:gd name="connsiteX118" fmla="*/ 178670 w 298439"/>
                <a:gd name="connsiteY118" fmla="*/ 151258 h 675030"/>
                <a:gd name="connsiteX119" fmla="*/ 174754 w 298439"/>
                <a:gd name="connsiteY119" fmla="*/ 143915 h 675030"/>
                <a:gd name="connsiteX120" fmla="*/ 170349 w 298439"/>
                <a:gd name="connsiteY120" fmla="*/ 137062 h 675030"/>
                <a:gd name="connsiteX121" fmla="*/ 161537 w 298439"/>
                <a:gd name="connsiteY121" fmla="*/ 123356 h 675030"/>
                <a:gd name="connsiteX122" fmla="*/ 156642 w 298439"/>
                <a:gd name="connsiteY122" fmla="*/ 116992 h 675030"/>
                <a:gd name="connsiteX123" fmla="*/ 151747 w 298439"/>
                <a:gd name="connsiteY123" fmla="*/ 110629 h 675030"/>
                <a:gd name="connsiteX124" fmla="*/ 142447 w 298439"/>
                <a:gd name="connsiteY124" fmla="*/ 97902 h 675030"/>
                <a:gd name="connsiteX125" fmla="*/ 132167 w 298439"/>
                <a:gd name="connsiteY125" fmla="*/ 86643 h 675030"/>
                <a:gd name="connsiteX126" fmla="*/ 122377 w 298439"/>
                <a:gd name="connsiteY126" fmla="*/ 75384 h 675030"/>
                <a:gd name="connsiteX127" fmla="*/ 112097 w 298439"/>
                <a:gd name="connsiteY127" fmla="*/ 65594 h 675030"/>
                <a:gd name="connsiteX128" fmla="*/ 102307 w 298439"/>
                <a:gd name="connsiteY128" fmla="*/ 56293 h 675030"/>
                <a:gd name="connsiteX129" fmla="*/ 92517 w 298439"/>
                <a:gd name="connsiteY129" fmla="*/ 47972 h 675030"/>
                <a:gd name="connsiteX130" fmla="*/ 83216 w 298439"/>
                <a:gd name="connsiteY130" fmla="*/ 40140 h 675030"/>
                <a:gd name="connsiteX131" fmla="*/ 74405 w 298439"/>
                <a:gd name="connsiteY131" fmla="*/ 33286 h 675030"/>
                <a:gd name="connsiteX132" fmla="*/ 58252 w 298439"/>
                <a:gd name="connsiteY132" fmla="*/ 21538 h 675030"/>
                <a:gd name="connsiteX133" fmla="*/ 44545 w 298439"/>
                <a:gd name="connsiteY133" fmla="*/ 12238 h 675030"/>
                <a:gd name="connsiteX134" fmla="*/ 34266 w 298439"/>
                <a:gd name="connsiteY134" fmla="*/ 5874 h 675030"/>
                <a:gd name="connsiteX135" fmla="*/ 23986 w 298439"/>
                <a:gd name="connsiteY135" fmla="*/ 0 h 675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</a:cxnLst>
              <a:rect l="l" t="t" r="r" b="b"/>
              <a:pathLst>
                <a:path w="298439" h="675030">
                  <a:moveTo>
                    <a:pt x="23986" y="0"/>
                  </a:moveTo>
                  <a:cubicBezTo>
                    <a:pt x="23986" y="0"/>
                    <a:pt x="27412" y="490"/>
                    <a:pt x="34266" y="1468"/>
                  </a:cubicBezTo>
                  <a:cubicBezTo>
                    <a:pt x="37692" y="1958"/>
                    <a:pt x="41608" y="2937"/>
                    <a:pt x="46503" y="3916"/>
                  </a:cubicBezTo>
                  <a:cubicBezTo>
                    <a:pt x="48951" y="4406"/>
                    <a:pt x="51398" y="4895"/>
                    <a:pt x="54335" y="5385"/>
                  </a:cubicBezTo>
                  <a:cubicBezTo>
                    <a:pt x="57272" y="5874"/>
                    <a:pt x="59720" y="6853"/>
                    <a:pt x="63147" y="7832"/>
                  </a:cubicBezTo>
                  <a:cubicBezTo>
                    <a:pt x="69020" y="9790"/>
                    <a:pt x="75874" y="11748"/>
                    <a:pt x="83706" y="14196"/>
                  </a:cubicBezTo>
                  <a:cubicBezTo>
                    <a:pt x="87622" y="15175"/>
                    <a:pt x="91048" y="17133"/>
                    <a:pt x="94965" y="18601"/>
                  </a:cubicBezTo>
                  <a:cubicBezTo>
                    <a:pt x="98880" y="20070"/>
                    <a:pt x="102797" y="22028"/>
                    <a:pt x="106713" y="23986"/>
                  </a:cubicBezTo>
                  <a:cubicBezTo>
                    <a:pt x="110629" y="25944"/>
                    <a:pt x="115034" y="27413"/>
                    <a:pt x="119440" y="29860"/>
                  </a:cubicBezTo>
                  <a:cubicBezTo>
                    <a:pt x="123356" y="32308"/>
                    <a:pt x="127761" y="34755"/>
                    <a:pt x="132167" y="37203"/>
                  </a:cubicBezTo>
                  <a:cubicBezTo>
                    <a:pt x="136573" y="39650"/>
                    <a:pt x="140978" y="42587"/>
                    <a:pt x="145873" y="45035"/>
                  </a:cubicBezTo>
                  <a:cubicBezTo>
                    <a:pt x="150279" y="47972"/>
                    <a:pt x="154684" y="51398"/>
                    <a:pt x="159090" y="54825"/>
                  </a:cubicBezTo>
                  <a:cubicBezTo>
                    <a:pt x="163496" y="58252"/>
                    <a:pt x="168391" y="61678"/>
                    <a:pt x="172796" y="65104"/>
                  </a:cubicBezTo>
                  <a:cubicBezTo>
                    <a:pt x="177201" y="69021"/>
                    <a:pt x="181607" y="72937"/>
                    <a:pt x="186013" y="76853"/>
                  </a:cubicBezTo>
                  <a:cubicBezTo>
                    <a:pt x="188460" y="78811"/>
                    <a:pt x="190419" y="80769"/>
                    <a:pt x="192866" y="83216"/>
                  </a:cubicBezTo>
                  <a:cubicBezTo>
                    <a:pt x="195314" y="85174"/>
                    <a:pt x="197272" y="87622"/>
                    <a:pt x="199719" y="90070"/>
                  </a:cubicBezTo>
                  <a:cubicBezTo>
                    <a:pt x="204124" y="94965"/>
                    <a:pt x="208530" y="99370"/>
                    <a:pt x="212936" y="104265"/>
                  </a:cubicBezTo>
                  <a:cubicBezTo>
                    <a:pt x="214894" y="106713"/>
                    <a:pt x="217341" y="109160"/>
                    <a:pt x="219789" y="111608"/>
                  </a:cubicBezTo>
                  <a:cubicBezTo>
                    <a:pt x="221747" y="114055"/>
                    <a:pt x="223705" y="116992"/>
                    <a:pt x="225663" y="119440"/>
                  </a:cubicBezTo>
                  <a:cubicBezTo>
                    <a:pt x="229579" y="124824"/>
                    <a:pt x="233495" y="130209"/>
                    <a:pt x="237901" y="136083"/>
                  </a:cubicBezTo>
                  <a:cubicBezTo>
                    <a:pt x="241817" y="141468"/>
                    <a:pt x="245243" y="147831"/>
                    <a:pt x="249159" y="153705"/>
                  </a:cubicBezTo>
                  <a:cubicBezTo>
                    <a:pt x="251118" y="156642"/>
                    <a:pt x="252586" y="159580"/>
                    <a:pt x="254544" y="163006"/>
                  </a:cubicBezTo>
                  <a:lnTo>
                    <a:pt x="257481" y="167412"/>
                  </a:lnTo>
                  <a:lnTo>
                    <a:pt x="259928" y="172307"/>
                  </a:lnTo>
                  <a:cubicBezTo>
                    <a:pt x="262865" y="178670"/>
                    <a:pt x="266292" y="185523"/>
                    <a:pt x="269229" y="191887"/>
                  </a:cubicBezTo>
                  <a:cubicBezTo>
                    <a:pt x="272655" y="198251"/>
                    <a:pt x="274614" y="205593"/>
                    <a:pt x="277061" y="212446"/>
                  </a:cubicBezTo>
                  <a:cubicBezTo>
                    <a:pt x="278530" y="215873"/>
                    <a:pt x="279509" y="219299"/>
                    <a:pt x="280977" y="223216"/>
                  </a:cubicBezTo>
                  <a:cubicBezTo>
                    <a:pt x="282446" y="226642"/>
                    <a:pt x="283425" y="230069"/>
                    <a:pt x="284404" y="233985"/>
                  </a:cubicBezTo>
                  <a:cubicBezTo>
                    <a:pt x="286362" y="241327"/>
                    <a:pt x="288320" y="248670"/>
                    <a:pt x="289788" y="256012"/>
                  </a:cubicBezTo>
                  <a:cubicBezTo>
                    <a:pt x="291746" y="263355"/>
                    <a:pt x="292726" y="271187"/>
                    <a:pt x="294194" y="278530"/>
                  </a:cubicBezTo>
                  <a:cubicBezTo>
                    <a:pt x="295173" y="286362"/>
                    <a:pt x="296641" y="293705"/>
                    <a:pt x="297131" y="301537"/>
                  </a:cubicBezTo>
                  <a:cubicBezTo>
                    <a:pt x="297621" y="316711"/>
                    <a:pt x="299089" y="332376"/>
                    <a:pt x="298110" y="348040"/>
                  </a:cubicBezTo>
                  <a:cubicBezTo>
                    <a:pt x="297621" y="355872"/>
                    <a:pt x="297621" y="363704"/>
                    <a:pt x="296641" y="371047"/>
                  </a:cubicBezTo>
                  <a:cubicBezTo>
                    <a:pt x="295663" y="378879"/>
                    <a:pt x="294194" y="386222"/>
                    <a:pt x="293215" y="394054"/>
                  </a:cubicBezTo>
                  <a:lnTo>
                    <a:pt x="292236" y="399928"/>
                  </a:lnTo>
                  <a:lnTo>
                    <a:pt x="291746" y="402865"/>
                  </a:lnTo>
                  <a:lnTo>
                    <a:pt x="291746" y="404333"/>
                  </a:lnTo>
                  <a:lnTo>
                    <a:pt x="291746" y="404823"/>
                  </a:lnTo>
                  <a:lnTo>
                    <a:pt x="291257" y="406291"/>
                  </a:lnTo>
                  <a:lnTo>
                    <a:pt x="291257" y="406781"/>
                  </a:lnTo>
                  <a:lnTo>
                    <a:pt x="288809" y="417060"/>
                  </a:lnTo>
                  <a:lnTo>
                    <a:pt x="286362" y="427340"/>
                  </a:lnTo>
                  <a:lnTo>
                    <a:pt x="284893" y="432235"/>
                  </a:lnTo>
                  <a:lnTo>
                    <a:pt x="282936" y="438109"/>
                  </a:lnTo>
                  <a:cubicBezTo>
                    <a:pt x="280488" y="445452"/>
                    <a:pt x="278041" y="453284"/>
                    <a:pt x="275593" y="460627"/>
                  </a:cubicBezTo>
                  <a:cubicBezTo>
                    <a:pt x="272655" y="467480"/>
                    <a:pt x="269719" y="474333"/>
                    <a:pt x="266782" y="481186"/>
                  </a:cubicBezTo>
                  <a:lnTo>
                    <a:pt x="264334" y="486081"/>
                  </a:lnTo>
                  <a:lnTo>
                    <a:pt x="261887" y="490976"/>
                  </a:lnTo>
                  <a:cubicBezTo>
                    <a:pt x="260418" y="494403"/>
                    <a:pt x="258460" y="497340"/>
                    <a:pt x="256991" y="500766"/>
                  </a:cubicBezTo>
                  <a:cubicBezTo>
                    <a:pt x="255523" y="504193"/>
                    <a:pt x="253565" y="507130"/>
                    <a:pt x="252096" y="510556"/>
                  </a:cubicBezTo>
                  <a:cubicBezTo>
                    <a:pt x="250138" y="513493"/>
                    <a:pt x="248180" y="516920"/>
                    <a:pt x="246223" y="519857"/>
                  </a:cubicBezTo>
                  <a:cubicBezTo>
                    <a:pt x="238880" y="532095"/>
                    <a:pt x="230558" y="543843"/>
                    <a:pt x="222237" y="554612"/>
                  </a:cubicBezTo>
                  <a:cubicBezTo>
                    <a:pt x="217831" y="559997"/>
                    <a:pt x="213425" y="564892"/>
                    <a:pt x="209019" y="570276"/>
                  </a:cubicBezTo>
                  <a:cubicBezTo>
                    <a:pt x="204614" y="575661"/>
                    <a:pt x="200209" y="580066"/>
                    <a:pt x="195314" y="584472"/>
                  </a:cubicBezTo>
                  <a:cubicBezTo>
                    <a:pt x="186013" y="593773"/>
                    <a:pt x="176223" y="602094"/>
                    <a:pt x="166922" y="609437"/>
                  </a:cubicBezTo>
                  <a:cubicBezTo>
                    <a:pt x="162027" y="613353"/>
                    <a:pt x="157132" y="616779"/>
                    <a:pt x="152237" y="620206"/>
                  </a:cubicBezTo>
                  <a:cubicBezTo>
                    <a:pt x="147342" y="623633"/>
                    <a:pt x="142936" y="627059"/>
                    <a:pt x="138041" y="629996"/>
                  </a:cubicBezTo>
                  <a:cubicBezTo>
                    <a:pt x="133146" y="632933"/>
                    <a:pt x="128741" y="635870"/>
                    <a:pt x="123846" y="638318"/>
                  </a:cubicBezTo>
                  <a:cubicBezTo>
                    <a:pt x="119440" y="641255"/>
                    <a:pt x="114545" y="643213"/>
                    <a:pt x="110139" y="645661"/>
                  </a:cubicBezTo>
                  <a:cubicBezTo>
                    <a:pt x="105734" y="647618"/>
                    <a:pt x="101328" y="650066"/>
                    <a:pt x="96923" y="652024"/>
                  </a:cubicBezTo>
                  <a:cubicBezTo>
                    <a:pt x="92517" y="653982"/>
                    <a:pt x="88111" y="655451"/>
                    <a:pt x="83706" y="656919"/>
                  </a:cubicBezTo>
                  <a:cubicBezTo>
                    <a:pt x="75384" y="660346"/>
                    <a:pt x="67552" y="662793"/>
                    <a:pt x="59720" y="664751"/>
                  </a:cubicBezTo>
                  <a:cubicBezTo>
                    <a:pt x="55804" y="665730"/>
                    <a:pt x="52377" y="666709"/>
                    <a:pt x="48951" y="667688"/>
                  </a:cubicBezTo>
                  <a:cubicBezTo>
                    <a:pt x="45524" y="668178"/>
                    <a:pt x="42098" y="669157"/>
                    <a:pt x="39161" y="669646"/>
                  </a:cubicBezTo>
                  <a:cubicBezTo>
                    <a:pt x="32797" y="670625"/>
                    <a:pt x="27412" y="672094"/>
                    <a:pt x="22517" y="672583"/>
                  </a:cubicBezTo>
                  <a:cubicBezTo>
                    <a:pt x="17622" y="673073"/>
                    <a:pt x="13706" y="673563"/>
                    <a:pt x="10280" y="674052"/>
                  </a:cubicBezTo>
                  <a:cubicBezTo>
                    <a:pt x="3426" y="674541"/>
                    <a:pt x="0" y="675031"/>
                    <a:pt x="0" y="675031"/>
                  </a:cubicBezTo>
                  <a:cubicBezTo>
                    <a:pt x="0" y="675031"/>
                    <a:pt x="2937" y="673073"/>
                    <a:pt x="9301" y="670136"/>
                  </a:cubicBezTo>
                  <a:cubicBezTo>
                    <a:pt x="12238" y="668667"/>
                    <a:pt x="15664" y="666709"/>
                    <a:pt x="20070" y="664262"/>
                  </a:cubicBezTo>
                  <a:cubicBezTo>
                    <a:pt x="24475" y="661814"/>
                    <a:pt x="28881" y="658877"/>
                    <a:pt x="34266" y="655940"/>
                  </a:cubicBezTo>
                  <a:cubicBezTo>
                    <a:pt x="36713" y="654472"/>
                    <a:pt x="39650" y="653003"/>
                    <a:pt x="42587" y="651045"/>
                  </a:cubicBezTo>
                  <a:cubicBezTo>
                    <a:pt x="45524" y="649087"/>
                    <a:pt x="48461" y="647129"/>
                    <a:pt x="51398" y="645171"/>
                  </a:cubicBezTo>
                  <a:cubicBezTo>
                    <a:pt x="54335" y="643213"/>
                    <a:pt x="57762" y="641255"/>
                    <a:pt x="60699" y="638807"/>
                  </a:cubicBezTo>
                  <a:cubicBezTo>
                    <a:pt x="64125" y="636849"/>
                    <a:pt x="67062" y="633912"/>
                    <a:pt x="70489" y="631465"/>
                  </a:cubicBezTo>
                  <a:cubicBezTo>
                    <a:pt x="73916" y="629017"/>
                    <a:pt x="77342" y="626570"/>
                    <a:pt x="80769" y="623633"/>
                  </a:cubicBezTo>
                  <a:cubicBezTo>
                    <a:pt x="84195" y="621185"/>
                    <a:pt x="87622" y="617759"/>
                    <a:pt x="91048" y="614822"/>
                  </a:cubicBezTo>
                  <a:cubicBezTo>
                    <a:pt x="94475" y="611884"/>
                    <a:pt x="98391" y="608947"/>
                    <a:pt x="101818" y="605521"/>
                  </a:cubicBezTo>
                  <a:cubicBezTo>
                    <a:pt x="105244" y="602094"/>
                    <a:pt x="108670" y="598668"/>
                    <a:pt x="112587" y="595241"/>
                  </a:cubicBezTo>
                  <a:cubicBezTo>
                    <a:pt x="116503" y="591815"/>
                    <a:pt x="119929" y="588388"/>
                    <a:pt x="123356" y="584472"/>
                  </a:cubicBezTo>
                  <a:cubicBezTo>
                    <a:pt x="126783" y="580556"/>
                    <a:pt x="130698" y="577129"/>
                    <a:pt x="134125" y="572724"/>
                  </a:cubicBezTo>
                  <a:cubicBezTo>
                    <a:pt x="137551" y="568318"/>
                    <a:pt x="140978" y="564402"/>
                    <a:pt x="144405" y="560486"/>
                  </a:cubicBezTo>
                  <a:cubicBezTo>
                    <a:pt x="147831" y="556570"/>
                    <a:pt x="151258" y="551675"/>
                    <a:pt x="154195" y="547269"/>
                  </a:cubicBezTo>
                  <a:cubicBezTo>
                    <a:pt x="161048" y="538458"/>
                    <a:pt x="166922" y="528668"/>
                    <a:pt x="173286" y="518878"/>
                  </a:cubicBezTo>
                  <a:cubicBezTo>
                    <a:pt x="176223" y="513983"/>
                    <a:pt x="179160" y="508598"/>
                    <a:pt x="182097" y="503703"/>
                  </a:cubicBezTo>
                  <a:cubicBezTo>
                    <a:pt x="183565" y="501256"/>
                    <a:pt x="185034" y="498319"/>
                    <a:pt x="186013" y="495871"/>
                  </a:cubicBezTo>
                  <a:cubicBezTo>
                    <a:pt x="187482" y="493424"/>
                    <a:pt x="188460" y="490487"/>
                    <a:pt x="189929" y="488039"/>
                  </a:cubicBezTo>
                  <a:cubicBezTo>
                    <a:pt x="191397" y="485592"/>
                    <a:pt x="192377" y="482655"/>
                    <a:pt x="193845" y="479717"/>
                  </a:cubicBezTo>
                  <a:cubicBezTo>
                    <a:pt x="194824" y="476780"/>
                    <a:pt x="196292" y="474333"/>
                    <a:pt x="197272" y="471396"/>
                  </a:cubicBezTo>
                  <a:cubicBezTo>
                    <a:pt x="198251" y="468459"/>
                    <a:pt x="199719" y="466011"/>
                    <a:pt x="200698" y="463074"/>
                  </a:cubicBezTo>
                  <a:lnTo>
                    <a:pt x="202656" y="458669"/>
                  </a:lnTo>
                  <a:lnTo>
                    <a:pt x="204124" y="454263"/>
                  </a:lnTo>
                  <a:cubicBezTo>
                    <a:pt x="206083" y="448389"/>
                    <a:pt x="208041" y="442515"/>
                    <a:pt x="209999" y="436641"/>
                  </a:cubicBezTo>
                  <a:cubicBezTo>
                    <a:pt x="211467" y="431256"/>
                    <a:pt x="212936" y="425382"/>
                    <a:pt x="214894" y="419508"/>
                  </a:cubicBezTo>
                  <a:lnTo>
                    <a:pt x="215873" y="415102"/>
                  </a:lnTo>
                  <a:lnTo>
                    <a:pt x="216852" y="410207"/>
                  </a:lnTo>
                  <a:lnTo>
                    <a:pt x="218810" y="399928"/>
                  </a:lnTo>
                  <a:lnTo>
                    <a:pt x="220768" y="389648"/>
                  </a:lnTo>
                  <a:lnTo>
                    <a:pt x="220768" y="389158"/>
                  </a:lnTo>
                  <a:cubicBezTo>
                    <a:pt x="220768" y="388669"/>
                    <a:pt x="220278" y="391606"/>
                    <a:pt x="220768" y="390138"/>
                  </a:cubicBezTo>
                  <a:lnTo>
                    <a:pt x="220768" y="389648"/>
                  </a:lnTo>
                  <a:lnTo>
                    <a:pt x="220768" y="388669"/>
                  </a:lnTo>
                  <a:lnTo>
                    <a:pt x="221257" y="386222"/>
                  </a:lnTo>
                  <a:lnTo>
                    <a:pt x="221747" y="381326"/>
                  </a:lnTo>
                  <a:cubicBezTo>
                    <a:pt x="222726" y="374963"/>
                    <a:pt x="223215" y="369089"/>
                    <a:pt x="224195" y="362725"/>
                  </a:cubicBezTo>
                  <a:cubicBezTo>
                    <a:pt x="224684" y="356361"/>
                    <a:pt x="224684" y="349998"/>
                    <a:pt x="225173" y="343634"/>
                  </a:cubicBezTo>
                  <a:cubicBezTo>
                    <a:pt x="226642" y="330907"/>
                    <a:pt x="225173" y="318670"/>
                    <a:pt x="225173" y="305942"/>
                  </a:cubicBezTo>
                  <a:cubicBezTo>
                    <a:pt x="225173" y="303005"/>
                    <a:pt x="224684" y="299579"/>
                    <a:pt x="224195" y="296642"/>
                  </a:cubicBezTo>
                  <a:lnTo>
                    <a:pt x="223215" y="287341"/>
                  </a:lnTo>
                  <a:cubicBezTo>
                    <a:pt x="222237" y="280977"/>
                    <a:pt x="222237" y="275103"/>
                    <a:pt x="220768" y="268740"/>
                  </a:cubicBezTo>
                  <a:cubicBezTo>
                    <a:pt x="219789" y="262866"/>
                    <a:pt x="218320" y="256502"/>
                    <a:pt x="217341" y="250628"/>
                  </a:cubicBezTo>
                  <a:cubicBezTo>
                    <a:pt x="216852" y="247691"/>
                    <a:pt x="215873" y="244754"/>
                    <a:pt x="215383" y="241817"/>
                  </a:cubicBezTo>
                  <a:cubicBezTo>
                    <a:pt x="214405" y="238880"/>
                    <a:pt x="213915" y="235943"/>
                    <a:pt x="212936" y="233006"/>
                  </a:cubicBezTo>
                  <a:cubicBezTo>
                    <a:pt x="209999" y="221257"/>
                    <a:pt x="205593" y="209999"/>
                    <a:pt x="201677" y="198251"/>
                  </a:cubicBezTo>
                  <a:lnTo>
                    <a:pt x="200209" y="193845"/>
                  </a:lnTo>
                  <a:lnTo>
                    <a:pt x="198251" y="189929"/>
                  </a:lnTo>
                  <a:cubicBezTo>
                    <a:pt x="196782" y="186992"/>
                    <a:pt x="195803" y="184544"/>
                    <a:pt x="194334" y="182097"/>
                  </a:cubicBezTo>
                  <a:cubicBezTo>
                    <a:pt x="193355" y="179649"/>
                    <a:pt x="191887" y="176712"/>
                    <a:pt x="190908" y="174265"/>
                  </a:cubicBezTo>
                  <a:cubicBezTo>
                    <a:pt x="189929" y="171817"/>
                    <a:pt x="188950" y="168880"/>
                    <a:pt x="186992" y="166433"/>
                  </a:cubicBezTo>
                  <a:cubicBezTo>
                    <a:pt x="184055" y="161537"/>
                    <a:pt x="181607" y="156153"/>
                    <a:pt x="178670" y="151258"/>
                  </a:cubicBezTo>
                  <a:cubicBezTo>
                    <a:pt x="177201" y="148810"/>
                    <a:pt x="175733" y="146363"/>
                    <a:pt x="174754" y="143915"/>
                  </a:cubicBezTo>
                  <a:cubicBezTo>
                    <a:pt x="173286" y="141468"/>
                    <a:pt x="171817" y="139020"/>
                    <a:pt x="170349" y="137062"/>
                  </a:cubicBezTo>
                  <a:cubicBezTo>
                    <a:pt x="167411" y="132167"/>
                    <a:pt x="164474" y="127762"/>
                    <a:pt x="161537" y="123356"/>
                  </a:cubicBezTo>
                  <a:cubicBezTo>
                    <a:pt x="160069" y="120908"/>
                    <a:pt x="158601" y="118950"/>
                    <a:pt x="156642" y="116992"/>
                  </a:cubicBezTo>
                  <a:cubicBezTo>
                    <a:pt x="155174" y="115034"/>
                    <a:pt x="153216" y="112587"/>
                    <a:pt x="151747" y="110629"/>
                  </a:cubicBezTo>
                  <a:cubicBezTo>
                    <a:pt x="148321" y="106223"/>
                    <a:pt x="145383" y="102307"/>
                    <a:pt x="142447" y="97902"/>
                  </a:cubicBezTo>
                  <a:cubicBezTo>
                    <a:pt x="139020" y="93986"/>
                    <a:pt x="135593" y="90070"/>
                    <a:pt x="132167" y="86643"/>
                  </a:cubicBezTo>
                  <a:cubicBezTo>
                    <a:pt x="128741" y="82727"/>
                    <a:pt x="125803" y="79300"/>
                    <a:pt x="122377" y="75384"/>
                  </a:cubicBezTo>
                  <a:cubicBezTo>
                    <a:pt x="118951" y="71958"/>
                    <a:pt x="115524" y="69021"/>
                    <a:pt x="112097" y="65594"/>
                  </a:cubicBezTo>
                  <a:cubicBezTo>
                    <a:pt x="108670" y="62168"/>
                    <a:pt x="105734" y="59231"/>
                    <a:pt x="102307" y="56293"/>
                  </a:cubicBezTo>
                  <a:cubicBezTo>
                    <a:pt x="98880" y="53356"/>
                    <a:pt x="95943" y="50909"/>
                    <a:pt x="92517" y="47972"/>
                  </a:cubicBezTo>
                  <a:cubicBezTo>
                    <a:pt x="89090" y="45524"/>
                    <a:pt x="86153" y="42587"/>
                    <a:pt x="83216" y="40140"/>
                  </a:cubicBezTo>
                  <a:cubicBezTo>
                    <a:pt x="80279" y="37692"/>
                    <a:pt x="77342" y="35245"/>
                    <a:pt x="74405" y="33286"/>
                  </a:cubicBezTo>
                  <a:cubicBezTo>
                    <a:pt x="68531" y="28881"/>
                    <a:pt x="63147" y="24965"/>
                    <a:pt x="58252" y="21538"/>
                  </a:cubicBezTo>
                  <a:cubicBezTo>
                    <a:pt x="53356" y="17622"/>
                    <a:pt x="48461" y="15175"/>
                    <a:pt x="44545" y="12238"/>
                  </a:cubicBezTo>
                  <a:cubicBezTo>
                    <a:pt x="40629" y="9790"/>
                    <a:pt x="36713" y="7343"/>
                    <a:pt x="34266" y="5874"/>
                  </a:cubicBezTo>
                  <a:cubicBezTo>
                    <a:pt x="26923" y="1958"/>
                    <a:pt x="23986" y="0"/>
                    <a:pt x="23986" y="0"/>
                  </a:cubicBezTo>
                  <a:close/>
                </a:path>
              </a:pathLst>
            </a:custGeom>
            <a:grpFill/>
            <a:ln w="48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CFF371DD-523D-E5BF-61F4-B4B77B4EB89A}"/>
                </a:ext>
              </a:extLst>
            </p:cNvPr>
            <p:cNvSpPr/>
            <p:nvPr/>
          </p:nvSpPr>
          <p:spPr>
            <a:xfrm>
              <a:off x="7153336" y="4026688"/>
              <a:ext cx="444962" cy="763142"/>
            </a:xfrm>
            <a:custGeom>
              <a:avLst/>
              <a:gdLst>
                <a:gd name="connsiteX0" fmla="*/ 0 w 444962"/>
                <a:gd name="connsiteY0" fmla="*/ 216362 h 763142"/>
                <a:gd name="connsiteX1" fmla="*/ 143426 w 444962"/>
                <a:gd name="connsiteY1" fmla="*/ 216362 h 763142"/>
                <a:gd name="connsiteX2" fmla="*/ 444962 w 444962"/>
                <a:gd name="connsiteY2" fmla="*/ 0 h 763142"/>
                <a:gd name="connsiteX3" fmla="*/ 444962 w 444962"/>
                <a:gd name="connsiteY3" fmla="*/ 763142 h 763142"/>
                <a:gd name="connsiteX4" fmla="*/ 136573 w 444962"/>
                <a:gd name="connsiteY4" fmla="*/ 539437 h 763142"/>
                <a:gd name="connsiteX5" fmla="*/ 0 w 444962"/>
                <a:gd name="connsiteY5" fmla="*/ 539437 h 763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962" h="763142">
                  <a:moveTo>
                    <a:pt x="0" y="216362"/>
                  </a:moveTo>
                  <a:lnTo>
                    <a:pt x="143426" y="216362"/>
                  </a:lnTo>
                  <a:lnTo>
                    <a:pt x="444962" y="0"/>
                  </a:lnTo>
                  <a:lnTo>
                    <a:pt x="444962" y="763142"/>
                  </a:lnTo>
                  <a:lnTo>
                    <a:pt x="136573" y="539437"/>
                  </a:lnTo>
                  <a:lnTo>
                    <a:pt x="0" y="539437"/>
                  </a:lnTo>
                  <a:close/>
                </a:path>
              </a:pathLst>
            </a:custGeom>
            <a:grpFill/>
            <a:ln w="48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4" name="图形 4">
            <a:extLst>
              <a:ext uri="{FF2B5EF4-FFF2-40B4-BE49-F238E27FC236}">
                <a16:creationId xmlns:a16="http://schemas.microsoft.com/office/drawing/2014/main" id="{C41D8895-B0DB-92E8-6219-B614D0A54332}"/>
              </a:ext>
            </a:extLst>
          </p:cNvPr>
          <p:cNvGrpSpPr/>
          <p:nvPr/>
        </p:nvGrpSpPr>
        <p:grpSpPr>
          <a:xfrm>
            <a:off x="1363131" y="5069160"/>
            <a:ext cx="435765" cy="668839"/>
            <a:chOff x="2603364" y="5621504"/>
            <a:chExt cx="533563" cy="818945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6E3675FB-1066-9EA4-C422-65DEEE7C4BE7}"/>
                </a:ext>
              </a:extLst>
            </p:cNvPr>
            <p:cNvSpPr/>
            <p:nvPr/>
          </p:nvSpPr>
          <p:spPr>
            <a:xfrm>
              <a:off x="2603364" y="6197164"/>
              <a:ext cx="533563" cy="243284"/>
            </a:xfrm>
            <a:custGeom>
              <a:avLst/>
              <a:gdLst>
                <a:gd name="connsiteX0" fmla="*/ 266782 w 533563"/>
                <a:gd name="connsiteY0" fmla="*/ 91538 h 243284"/>
                <a:gd name="connsiteX1" fmla="*/ 0 w 533563"/>
                <a:gd name="connsiteY1" fmla="*/ 489 h 243284"/>
                <a:gd name="connsiteX2" fmla="*/ 0 w 533563"/>
                <a:gd name="connsiteY2" fmla="*/ 151747 h 243284"/>
                <a:gd name="connsiteX3" fmla="*/ 266782 w 533563"/>
                <a:gd name="connsiteY3" fmla="*/ 243285 h 243284"/>
                <a:gd name="connsiteX4" fmla="*/ 533563 w 533563"/>
                <a:gd name="connsiteY4" fmla="*/ 151747 h 243284"/>
                <a:gd name="connsiteX5" fmla="*/ 533563 w 533563"/>
                <a:gd name="connsiteY5" fmla="*/ 0 h 243284"/>
                <a:gd name="connsiteX6" fmla="*/ 266782 w 533563"/>
                <a:gd name="connsiteY6" fmla="*/ 91538 h 243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3563" h="243284">
                  <a:moveTo>
                    <a:pt x="266782" y="91538"/>
                  </a:moveTo>
                  <a:cubicBezTo>
                    <a:pt x="119440" y="91538"/>
                    <a:pt x="490" y="50909"/>
                    <a:pt x="0" y="489"/>
                  </a:cubicBezTo>
                  <a:lnTo>
                    <a:pt x="0" y="151747"/>
                  </a:lnTo>
                  <a:cubicBezTo>
                    <a:pt x="0" y="202167"/>
                    <a:pt x="119440" y="243285"/>
                    <a:pt x="266782" y="243285"/>
                  </a:cubicBezTo>
                  <a:cubicBezTo>
                    <a:pt x="414123" y="243285"/>
                    <a:pt x="533563" y="202167"/>
                    <a:pt x="533563" y="151747"/>
                  </a:cubicBezTo>
                  <a:lnTo>
                    <a:pt x="533563" y="0"/>
                  </a:lnTo>
                  <a:cubicBezTo>
                    <a:pt x="533563" y="50420"/>
                    <a:pt x="414123" y="91538"/>
                    <a:pt x="266782" y="91538"/>
                  </a:cubicBezTo>
                  <a:close/>
                </a:path>
              </a:pathLst>
            </a:custGeom>
            <a:grpFill/>
            <a:ln w="48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6971D9B8-DE62-0468-A860-FA293C697E66}"/>
                </a:ext>
              </a:extLst>
            </p:cNvPr>
            <p:cNvSpPr/>
            <p:nvPr/>
          </p:nvSpPr>
          <p:spPr>
            <a:xfrm>
              <a:off x="2603364" y="5956327"/>
              <a:ext cx="533563" cy="242795"/>
            </a:xfrm>
            <a:custGeom>
              <a:avLst/>
              <a:gdLst>
                <a:gd name="connsiteX0" fmla="*/ 266782 w 533563"/>
                <a:gd name="connsiteY0" fmla="*/ 91048 h 242795"/>
                <a:gd name="connsiteX1" fmla="*/ 0 w 533563"/>
                <a:gd name="connsiteY1" fmla="*/ 0 h 242795"/>
                <a:gd name="connsiteX2" fmla="*/ 0 w 533563"/>
                <a:gd name="connsiteY2" fmla="*/ 151257 h 242795"/>
                <a:gd name="connsiteX3" fmla="*/ 266782 w 533563"/>
                <a:gd name="connsiteY3" fmla="*/ 242796 h 242795"/>
                <a:gd name="connsiteX4" fmla="*/ 533563 w 533563"/>
                <a:gd name="connsiteY4" fmla="*/ 151257 h 242795"/>
                <a:gd name="connsiteX5" fmla="*/ 533563 w 533563"/>
                <a:gd name="connsiteY5" fmla="*/ 0 h 242795"/>
                <a:gd name="connsiteX6" fmla="*/ 266782 w 533563"/>
                <a:gd name="connsiteY6" fmla="*/ 91048 h 242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3563" h="242795">
                  <a:moveTo>
                    <a:pt x="266782" y="91048"/>
                  </a:moveTo>
                  <a:cubicBezTo>
                    <a:pt x="119440" y="91048"/>
                    <a:pt x="490" y="50419"/>
                    <a:pt x="0" y="0"/>
                  </a:cubicBezTo>
                  <a:lnTo>
                    <a:pt x="0" y="151257"/>
                  </a:lnTo>
                  <a:cubicBezTo>
                    <a:pt x="0" y="201677"/>
                    <a:pt x="119440" y="242796"/>
                    <a:pt x="266782" y="242796"/>
                  </a:cubicBezTo>
                  <a:cubicBezTo>
                    <a:pt x="414123" y="242796"/>
                    <a:pt x="533563" y="201677"/>
                    <a:pt x="533563" y="151257"/>
                  </a:cubicBezTo>
                  <a:lnTo>
                    <a:pt x="533563" y="0"/>
                  </a:lnTo>
                  <a:cubicBezTo>
                    <a:pt x="533563" y="49930"/>
                    <a:pt x="414123" y="91048"/>
                    <a:pt x="266782" y="91048"/>
                  </a:cubicBezTo>
                  <a:close/>
                </a:path>
              </a:pathLst>
            </a:custGeom>
            <a:grpFill/>
            <a:ln w="48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5B198D92-9D07-1A40-37A9-BD0E70C8017B}"/>
                </a:ext>
              </a:extLst>
            </p:cNvPr>
            <p:cNvSpPr/>
            <p:nvPr/>
          </p:nvSpPr>
          <p:spPr>
            <a:xfrm>
              <a:off x="2603364" y="5720384"/>
              <a:ext cx="533563" cy="242795"/>
            </a:xfrm>
            <a:custGeom>
              <a:avLst/>
              <a:gdLst>
                <a:gd name="connsiteX0" fmla="*/ 266782 w 533563"/>
                <a:gd name="connsiteY0" fmla="*/ 91048 h 242795"/>
                <a:gd name="connsiteX1" fmla="*/ 0 w 533563"/>
                <a:gd name="connsiteY1" fmla="*/ 0 h 242795"/>
                <a:gd name="connsiteX2" fmla="*/ 0 w 533563"/>
                <a:gd name="connsiteY2" fmla="*/ 151258 h 242795"/>
                <a:gd name="connsiteX3" fmla="*/ 266782 w 533563"/>
                <a:gd name="connsiteY3" fmla="*/ 242796 h 242795"/>
                <a:gd name="connsiteX4" fmla="*/ 533563 w 533563"/>
                <a:gd name="connsiteY4" fmla="*/ 151258 h 242795"/>
                <a:gd name="connsiteX5" fmla="*/ 533563 w 533563"/>
                <a:gd name="connsiteY5" fmla="*/ 0 h 242795"/>
                <a:gd name="connsiteX6" fmla="*/ 266782 w 533563"/>
                <a:gd name="connsiteY6" fmla="*/ 91048 h 242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3563" h="242795">
                  <a:moveTo>
                    <a:pt x="266782" y="91048"/>
                  </a:moveTo>
                  <a:cubicBezTo>
                    <a:pt x="119440" y="91048"/>
                    <a:pt x="490" y="50420"/>
                    <a:pt x="0" y="0"/>
                  </a:cubicBezTo>
                  <a:lnTo>
                    <a:pt x="0" y="151258"/>
                  </a:lnTo>
                  <a:cubicBezTo>
                    <a:pt x="0" y="201677"/>
                    <a:pt x="119440" y="242796"/>
                    <a:pt x="266782" y="242796"/>
                  </a:cubicBezTo>
                  <a:cubicBezTo>
                    <a:pt x="414123" y="242796"/>
                    <a:pt x="533563" y="201677"/>
                    <a:pt x="533563" y="151258"/>
                  </a:cubicBezTo>
                  <a:lnTo>
                    <a:pt x="533563" y="0"/>
                  </a:lnTo>
                  <a:cubicBezTo>
                    <a:pt x="533563" y="49930"/>
                    <a:pt x="414123" y="91048"/>
                    <a:pt x="266782" y="91048"/>
                  </a:cubicBezTo>
                  <a:close/>
                </a:path>
              </a:pathLst>
            </a:custGeom>
            <a:grpFill/>
            <a:ln w="48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B8E1AEE2-5C69-3A1F-69F7-AD5C56BE432B}"/>
                </a:ext>
              </a:extLst>
            </p:cNvPr>
            <p:cNvSpPr/>
            <p:nvPr/>
          </p:nvSpPr>
          <p:spPr>
            <a:xfrm>
              <a:off x="2631755" y="5621504"/>
              <a:ext cx="475801" cy="162516"/>
            </a:xfrm>
            <a:custGeom>
              <a:avLst/>
              <a:gdLst>
                <a:gd name="connsiteX0" fmla="*/ 475801 w 475801"/>
                <a:gd name="connsiteY0" fmla="*/ 81258 h 162516"/>
                <a:gd name="connsiteX1" fmla="*/ 237901 w 475801"/>
                <a:gd name="connsiteY1" fmla="*/ 162516 h 162516"/>
                <a:gd name="connsiteX2" fmla="*/ 0 w 475801"/>
                <a:gd name="connsiteY2" fmla="*/ 81258 h 162516"/>
                <a:gd name="connsiteX3" fmla="*/ 237901 w 475801"/>
                <a:gd name="connsiteY3" fmla="*/ 0 h 162516"/>
                <a:gd name="connsiteX4" fmla="*/ 475801 w 475801"/>
                <a:gd name="connsiteY4" fmla="*/ 81258 h 162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5801" h="162516">
                  <a:moveTo>
                    <a:pt x="475801" y="81258"/>
                  </a:moveTo>
                  <a:cubicBezTo>
                    <a:pt x="475801" y="126293"/>
                    <a:pt x="369578" y="162516"/>
                    <a:pt x="237901" y="162516"/>
                  </a:cubicBezTo>
                  <a:cubicBezTo>
                    <a:pt x="106713" y="162516"/>
                    <a:pt x="0" y="126293"/>
                    <a:pt x="0" y="81258"/>
                  </a:cubicBezTo>
                  <a:cubicBezTo>
                    <a:pt x="0" y="36224"/>
                    <a:pt x="106223" y="0"/>
                    <a:pt x="237901" y="0"/>
                  </a:cubicBezTo>
                  <a:cubicBezTo>
                    <a:pt x="369578" y="0"/>
                    <a:pt x="475801" y="36224"/>
                    <a:pt x="475801" y="81258"/>
                  </a:cubicBezTo>
                  <a:close/>
                </a:path>
              </a:pathLst>
            </a:custGeom>
            <a:grpFill/>
            <a:ln w="48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5" name="图形 4">
            <a:extLst>
              <a:ext uri="{FF2B5EF4-FFF2-40B4-BE49-F238E27FC236}">
                <a16:creationId xmlns:a16="http://schemas.microsoft.com/office/drawing/2014/main" id="{CD990555-DB7E-833C-2C92-97B5EB08A44E}"/>
              </a:ext>
            </a:extLst>
          </p:cNvPr>
          <p:cNvGrpSpPr/>
          <p:nvPr/>
        </p:nvGrpSpPr>
        <p:grpSpPr>
          <a:xfrm>
            <a:off x="7717874" y="2471248"/>
            <a:ext cx="720012" cy="689628"/>
            <a:chOff x="8731508" y="2209147"/>
            <a:chExt cx="881602" cy="84440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8DA724CC-BF25-C1F0-D007-E6A126A7188D}"/>
                </a:ext>
              </a:extLst>
            </p:cNvPr>
            <p:cNvSpPr/>
            <p:nvPr/>
          </p:nvSpPr>
          <p:spPr>
            <a:xfrm>
              <a:off x="9009058" y="2485229"/>
              <a:ext cx="313785" cy="301047"/>
            </a:xfrm>
            <a:custGeom>
              <a:avLst/>
              <a:gdLst>
                <a:gd name="connsiteX0" fmla="*/ 279019 w 313785"/>
                <a:gd name="connsiteY0" fmla="*/ 0 h 301047"/>
                <a:gd name="connsiteX1" fmla="*/ 34755 w 313785"/>
                <a:gd name="connsiteY1" fmla="*/ 0 h 301047"/>
                <a:gd name="connsiteX2" fmla="*/ 0 w 313785"/>
                <a:gd name="connsiteY2" fmla="*/ 33286 h 301047"/>
                <a:gd name="connsiteX3" fmla="*/ 0 w 313785"/>
                <a:gd name="connsiteY3" fmla="*/ 267761 h 301047"/>
                <a:gd name="connsiteX4" fmla="*/ 34755 w 313785"/>
                <a:gd name="connsiteY4" fmla="*/ 301047 h 301047"/>
                <a:gd name="connsiteX5" fmla="*/ 279019 w 313785"/>
                <a:gd name="connsiteY5" fmla="*/ 301047 h 301047"/>
                <a:gd name="connsiteX6" fmla="*/ 313774 w 313785"/>
                <a:gd name="connsiteY6" fmla="*/ 267761 h 301047"/>
                <a:gd name="connsiteX7" fmla="*/ 313774 w 313785"/>
                <a:gd name="connsiteY7" fmla="*/ 33286 h 301047"/>
                <a:gd name="connsiteX8" fmla="*/ 279019 w 313785"/>
                <a:gd name="connsiteY8" fmla="*/ 0 h 301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3785" h="301047">
                  <a:moveTo>
                    <a:pt x="279019" y="0"/>
                  </a:moveTo>
                  <a:lnTo>
                    <a:pt x="34755" y="0"/>
                  </a:lnTo>
                  <a:cubicBezTo>
                    <a:pt x="15665" y="0"/>
                    <a:pt x="0" y="15175"/>
                    <a:pt x="0" y="33286"/>
                  </a:cubicBezTo>
                  <a:lnTo>
                    <a:pt x="0" y="267761"/>
                  </a:lnTo>
                  <a:cubicBezTo>
                    <a:pt x="0" y="286362"/>
                    <a:pt x="15665" y="301047"/>
                    <a:pt x="34755" y="301047"/>
                  </a:cubicBezTo>
                  <a:lnTo>
                    <a:pt x="279019" y="301047"/>
                  </a:lnTo>
                  <a:cubicBezTo>
                    <a:pt x="298110" y="301047"/>
                    <a:pt x="313774" y="285872"/>
                    <a:pt x="313774" y="267761"/>
                  </a:cubicBezTo>
                  <a:lnTo>
                    <a:pt x="313774" y="33286"/>
                  </a:lnTo>
                  <a:cubicBezTo>
                    <a:pt x="314264" y="15175"/>
                    <a:pt x="298600" y="0"/>
                    <a:pt x="279019" y="0"/>
                  </a:cubicBezTo>
                  <a:close/>
                </a:path>
              </a:pathLst>
            </a:custGeom>
            <a:grpFill/>
            <a:ln w="48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62F2932B-6D5C-AF93-EDD8-4FB4933BBB02}"/>
                </a:ext>
              </a:extLst>
            </p:cNvPr>
            <p:cNvSpPr/>
            <p:nvPr/>
          </p:nvSpPr>
          <p:spPr>
            <a:xfrm>
              <a:off x="8731508" y="2209147"/>
              <a:ext cx="881602" cy="844400"/>
            </a:xfrm>
            <a:custGeom>
              <a:avLst/>
              <a:gdLst>
                <a:gd name="connsiteX0" fmla="*/ 863981 w 881602"/>
                <a:gd name="connsiteY0" fmla="*/ 305453 h 844400"/>
                <a:gd name="connsiteX1" fmla="*/ 880624 w 881602"/>
                <a:gd name="connsiteY1" fmla="*/ 288809 h 844400"/>
                <a:gd name="connsiteX2" fmla="*/ 863981 w 881602"/>
                <a:gd name="connsiteY2" fmla="*/ 272166 h 844400"/>
                <a:gd name="connsiteX3" fmla="*/ 744051 w 881602"/>
                <a:gd name="connsiteY3" fmla="*/ 272166 h 844400"/>
                <a:gd name="connsiteX4" fmla="*/ 744051 w 881602"/>
                <a:gd name="connsiteY4" fmla="*/ 208041 h 844400"/>
                <a:gd name="connsiteX5" fmla="*/ 864470 w 881602"/>
                <a:gd name="connsiteY5" fmla="*/ 208041 h 844400"/>
                <a:gd name="connsiteX6" fmla="*/ 881603 w 881602"/>
                <a:gd name="connsiteY6" fmla="*/ 191397 h 844400"/>
                <a:gd name="connsiteX7" fmla="*/ 864470 w 881602"/>
                <a:gd name="connsiteY7" fmla="*/ 174754 h 844400"/>
                <a:gd name="connsiteX8" fmla="*/ 744051 w 881602"/>
                <a:gd name="connsiteY8" fmla="*/ 174754 h 844400"/>
                <a:gd name="connsiteX9" fmla="*/ 744051 w 881602"/>
                <a:gd name="connsiteY9" fmla="*/ 167412 h 844400"/>
                <a:gd name="connsiteX10" fmla="*/ 712233 w 881602"/>
                <a:gd name="connsiteY10" fmla="*/ 135594 h 844400"/>
                <a:gd name="connsiteX11" fmla="*/ 678457 w 881602"/>
                <a:gd name="connsiteY11" fmla="*/ 135594 h 844400"/>
                <a:gd name="connsiteX12" fmla="*/ 678457 w 881602"/>
                <a:gd name="connsiteY12" fmla="*/ 17133 h 844400"/>
                <a:gd name="connsiteX13" fmla="*/ 661814 w 881602"/>
                <a:gd name="connsiteY13" fmla="*/ 0 h 844400"/>
                <a:gd name="connsiteX14" fmla="*/ 645171 w 881602"/>
                <a:gd name="connsiteY14" fmla="*/ 17133 h 844400"/>
                <a:gd name="connsiteX15" fmla="*/ 645171 w 881602"/>
                <a:gd name="connsiteY15" fmla="*/ 135594 h 844400"/>
                <a:gd name="connsiteX16" fmla="*/ 581045 w 881602"/>
                <a:gd name="connsiteY16" fmla="*/ 135594 h 844400"/>
                <a:gd name="connsiteX17" fmla="*/ 581045 w 881602"/>
                <a:gd name="connsiteY17" fmla="*/ 17133 h 844400"/>
                <a:gd name="connsiteX18" fmla="*/ 564402 w 881602"/>
                <a:gd name="connsiteY18" fmla="*/ 490 h 844400"/>
                <a:gd name="connsiteX19" fmla="*/ 547759 w 881602"/>
                <a:gd name="connsiteY19" fmla="*/ 17133 h 844400"/>
                <a:gd name="connsiteX20" fmla="*/ 547759 w 881602"/>
                <a:gd name="connsiteY20" fmla="*/ 135594 h 844400"/>
                <a:gd name="connsiteX21" fmla="*/ 489507 w 881602"/>
                <a:gd name="connsiteY21" fmla="*/ 135594 h 844400"/>
                <a:gd name="connsiteX22" fmla="*/ 489507 w 881602"/>
                <a:gd name="connsiteY22" fmla="*/ 17133 h 844400"/>
                <a:gd name="connsiteX23" fmla="*/ 472864 w 881602"/>
                <a:gd name="connsiteY23" fmla="*/ 490 h 844400"/>
                <a:gd name="connsiteX24" fmla="*/ 456221 w 881602"/>
                <a:gd name="connsiteY24" fmla="*/ 17133 h 844400"/>
                <a:gd name="connsiteX25" fmla="*/ 456221 w 881602"/>
                <a:gd name="connsiteY25" fmla="*/ 135594 h 844400"/>
                <a:gd name="connsiteX26" fmla="*/ 399438 w 881602"/>
                <a:gd name="connsiteY26" fmla="*/ 135594 h 844400"/>
                <a:gd name="connsiteX27" fmla="*/ 399438 w 881602"/>
                <a:gd name="connsiteY27" fmla="*/ 17133 h 844400"/>
                <a:gd name="connsiteX28" fmla="*/ 382795 w 881602"/>
                <a:gd name="connsiteY28" fmla="*/ 490 h 844400"/>
                <a:gd name="connsiteX29" fmla="*/ 366151 w 881602"/>
                <a:gd name="connsiteY29" fmla="*/ 17133 h 844400"/>
                <a:gd name="connsiteX30" fmla="*/ 366151 w 881602"/>
                <a:gd name="connsiteY30" fmla="*/ 135594 h 844400"/>
                <a:gd name="connsiteX31" fmla="*/ 301537 w 881602"/>
                <a:gd name="connsiteY31" fmla="*/ 135594 h 844400"/>
                <a:gd name="connsiteX32" fmla="*/ 301537 w 881602"/>
                <a:gd name="connsiteY32" fmla="*/ 17133 h 844400"/>
                <a:gd name="connsiteX33" fmla="*/ 284893 w 881602"/>
                <a:gd name="connsiteY33" fmla="*/ 490 h 844400"/>
                <a:gd name="connsiteX34" fmla="*/ 268250 w 881602"/>
                <a:gd name="connsiteY34" fmla="*/ 17133 h 844400"/>
                <a:gd name="connsiteX35" fmla="*/ 268250 w 881602"/>
                <a:gd name="connsiteY35" fmla="*/ 135594 h 844400"/>
                <a:gd name="connsiteX36" fmla="*/ 214404 w 881602"/>
                <a:gd name="connsiteY36" fmla="*/ 135594 h 844400"/>
                <a:gd name="connsiteX37" fmla="*/ 214404 w 881602"/>
                <a:gd name="connsiteY37" fmla="*/ 17133 h 844400"/>
                <a:gd name="connsiteX38" fmla="*/ 197761 w 881602"/>
                <a:gd name="connsiteY38" fmla="*/ 490 h 844400"/>
                <a:gd name="connsiteX39" fmla="*/ 181118 w 881602"/>
                <a:gd name="connsiteY39" fmla="*/ 17133 h 844400"/>
                <a:gd name="connsiteX40" fmla="*/ 181118 w 881602"/>
                <a:gd name="connsiteY40" fmla="*/ 135594 h 844400"/>
                <a:gd name="connsiteX41" fmla="*/ 151747 w 881602"/>
                <a:gd name="connsiteY41" fmla="*/ 135594 h 844400"/>
                <a:gd name="connsiteX42" fmla="*/ 119929 w 881602"/>
                <a:gd name="connsiteY42" fmla="*/ 167412 h 844400"/>
                <a:gd name="connsiteX43" fmla="*/ 119929 w 881602"/>
                <a:gd name="connsiteY43" fmla="*/ 176223 h 844400"/>
                <a:gd name="connsiteX44" fmla="*/ 17133 w 881602"/>
                <a:gd name="connsiteY44" fmla="*/ 176223 h 844400"/>
                <a:gd name="connsiteX45" fmla="*/ 0 w 881602"/>
                <a:gd name="connsiteY45" fmla="*/ 192866 h 844400"/>
                <a:gd name="connsiteX46" fmla="*/ 17133 w 881602"/>
                <a:gd name="connsiteY46" fmla="*/ 209509 h 844400"/>
                <a:gd name="connsiteX47" fmla="*/ 119929 w 881602"/>
                <a:gd name="connsiteY47" fmla="*/ 209509 h 844400"/>
                <a:gd name="connsiteX48" fmla="*/ 119929 w 881602"/>
                <a:gd name="connsiteY48" fmla="*/ 273635 h 844400"/>
                <a:gd name="connsiteX49" fmla="*/ 17133 w 881602"/>
                <a:gd name="connsiteY49" fmla="*/ 273635 h 844400"/>
                <a:gd name="connsiteX50" fmla="*/ 489 w 881602"/>
                <a:gd name="connsiteY50" fmla="*/ 290278 h 844400"/>
                <a:gd name="connsiteX51" fmla="*/ 17133 w 881602"/>
                <a:gd name="connsiteY51" fmla="*/ 306921 h 844400"/>
                <a:gd name="connsiteX52" fmla="*/ 119929 w 881602"/>
                <a:gd name="connsiteY52" fmla="*/ 306921 h 844400"/>
                <a:gd name="connsiteX53" fmla="*/ 119929 w 881602"/>
                <a:gd name="connsiteY53" fmla="*/ 365662 h 844400"/>
                <a:gd name="connsiteX54" fmla="*/ 17133 w 881602"/>
                <a:gd name="connsiteY54" fmla="*/ 365662 h 844400"/>
                <a:gd name="connsiteX55" fmla="*/ 489 w 881602"/>
                <a:gd name="connsiteY55" fmla="*/ 382306 h 844400"/>
                <a:gd name="connsiteX56" fmla="*/ 17133 w 881602"/>
                <a:gd name="connsiteY56" fmla="*/ 398949 h 844400"/>
                <a:gd name="connsiteX57" fmla="*/ 119929 w 881602"/>
                <a:gd name="connsiteY57" fmla="*/ 398949 h 844400"/>
                <a:gd name="connsiteX58" fmla="*/ 119929 w 881602"/>
                <a:gd name="connsiteY58" fmla="*/ 454753 h 844400"/>
                <a:gd name="connsiteX59" fmla="*/ 17133 w 881602"/>
                <a:gd name="connsiteY59" fmla="*/ 454753 h 844400"/>
                <a:gd name="connsiteX60" fmla="*/ 489 w 881602"/>
                <a:gd name="connsiteY60" fmla="*/ 471396 h 844400"/>
                <a:gd name="connsiteX61" fmla="*/ 17133 w 881602"/>
                <a:gd name="connsiteY61" fmla="*/ 488039 h 844400"/>
                <a:gd name="connsiteX62" fmla="*/ 119929 w 881602"/>
                <a:gd name="connsiteY62" fmla="*/ 488039 h 844400"/>
                <a:gd name="connsiteX63" fmla="*/ 119929 w 881602"/>
                <a:gd name="connsiteY63" fmla="*/ 552654 h 844400"/>
                <a:gd name="connsiteX64" fmla="*/ 17133 w 881602"/>
                <a:gd name="connsiteY64" fmla="*/ 552654 h 844400"/>
                <a:gd name="connsiteX65" fmla="*/ 489 w 881602"/>
                <a:gd name="connsiteY65" fmla="*/ 569297 h 844400"/>
                <a:gd name="connsiteX66" fmla="*/ 17133 w 881602"/>
                <a:gd name="connsiteY66" fmla="*/ 585941 h 844400"/>
                <a:gd name="connsiteX67" fmla="*/ 119929 w 881602"/>
                <a:gd name="connsiteY67" fmla="*/ 585941 h 844400"/>
                <a:gd name="connsiteX68" fmla="*/ 119929 w 881602"/>
                <a:gd name="connsiteY68" fmla="*/ 639786 h 844400"/>
                <a:gd name="connsiteX69" fmla="*/ 17133 w 881602"/>
                <a:gd name="connsiteY69" fmla="*/ 639786 h 844400"/>
                <a:gd name="connsiteX70" fmla="*/ 489 w 881602"/>
                <a:gd name="connsiteY70" fmla="*/ 656430 h 844400"/>
                <a:gd name="connsiteX71" fmla="*/ 17133 w 881602"/>
                <a:gd name="connsiteY71" fmla="*/ 673073 h 844400"/>
                <a:gd name="connsiteX72" fmla="*/ 119929 w 881602"/>
                <a:gd name="connsiteY72" fmla="*/ 673073 h 844400"/>
                <a:gd name="connsiteX73" fmla="*/ 119929 w 881602"/>
                <a:gd name="connsiteY73" fmla="*/ 675520 h 844400"/>
                <a:gd name="connsiteX74" fmla="*/ 151747 w 881602"/>
                <a:gd name="connsiteY74" fmla="*/ 707338 h 844400"/>
                <a:gd name="connsiteX75" fmla="*/ 181118 w 881602"/>
                <a:gd name="connsiteY75" fmla="*/ 707338 h 844400"/>
                <a:gd name="connsiteX76" fmla="*/ 181118 w 881602"/>
                <a:gd name="connsiteY76" fmla="*/ 825310 h 844400"/>
                <a:gd name="connsiteX77" fmla="*/ 197761 w 881602"/>
                <a:gd name="connsiteY77" fmla="*/ 841953 h 844400"/>
                <a:gd name="connsiteX78" fmla="*/ 214404 w 881602"/>
                <a:gd name="connsiteY78" fmla="*/ 825310 h 844400"/>
                <a:gd name="connsiteX79" fmla="*/ 214404 w 881602"/>
                <a:gd name="connsiteY79" fmla="*/ 708317 h 844400"/>
                <a:gd name="connsiteX80" fmla="*/ 268250 w 881602"/>
                <a:gd name="connsiteY80" fmla="*/ 708317 h 844400"/>
                <a:gd name="connsiteX81" fmla="*/ 268250 w 881602"/>
                <a:gd name="connsiteY81" fmla="*/ 826289 h 844400"/>
                <a:gd name="connsiteX82" fmla="*/ 284893 w 881602"/>
                <a:gd name="connsiteY82" fmla="*/ 842932 h 844400"/>
                <a:gd name="connsiteX83" fmla="*/ 301537 w 881602"/>
                <a:gd name="connsiteY83" fmla="*/ 826289 h 844400"/>
                <a:gd name="connsiteX84" fmla="*/ 301537 w 881602"/>
                <a:gd name="connsiteY84" fmla="*/ 708317 h 844400"/>
                <a:gd name="connsiteX85" fmla="*/ 366151 w 881602"/>
                <a:gd name="connsiteY85" fmla="*/ 708317 h 844400"/>
                <a:gd name="connsiteX86" fmla="*/ 366151 w 881602"/>
                <a:gd name="connsiteY86" fmla="*/ 826289 h 844400"/>
                <a:gd name="connsiteX87" fmla="*/ 382795 w 881602"/>
                <a:gd name="connsiteY87" fmla="*/ 842932 h 844400"/>
                <a:gd name="connsiteX88" fmla="*/ 399438 w 881602"/>
                <a:gd name="connsiteY88" fmla="*/ 826289 h 844400"/>
                <a:gd name="connsiteX89" fmla="*/ 399438 w 881602"/>
                <a:gd name="connsiteY89" fmla="*/ 708317 h 844400"/>
                <a:gd name="connsiteX90" fmla="*/ 455242 w 881602"/>
                <a:gd name="connsiteY90" fmla="*/ 708317 h 844400"/>
                <a:gd name="connsiteX91" fmla="*/ 455242 w 881602"/>
                <a:gd name="connsiteY91" fmla="*/ 826289 h 844400"/>
                <a:gd name="connsiteX92" fmla="*/ 471885 w 881602"/>
                <a:gd name="connsiteY92" fmla="*/ 842932 h 844400"/>
                <a:gd name="connsiteX93" fmla="*/ 488528 w 881602"/>
                <a:gd name="connsiteY93" fmla="*/ 826289 h 844400"/>
                <a:gd name="connsiteX94" fmla="*/ 488528 w 881602"/>
                <a:gd name="connsiteY94" fmla="*/ 708317 h 844400"/>
                <a:gd name="connsiteX95" fmla="*/ 546780 w 881602"/>
                <a:gd name="connsiteY95" fmla="*/ 708317 h 844400"/>
                <a:gd name="connsiteX96" fmla="*/ 546780 w 881602"/>
                <a:gd name="connsiteY96" fmla="*/ 826289 h 844400"/>
                <a:gd name="connsiteX97" fmla="*/ 563423 w 881602"/>
                <a:gd name="connsiteY97" fmla="*/ 842932 h 844400"/>
                <a:gd name="connsiteX98" fmla="*/ 580066 w 881602"/>
                <a:gd name="connsiteY98" fmla="*/ 826289 h 844400"/>
                <a:gd name="connsiteX99" fmla="*/ 580066 w 881602"/>
                <a:gd name="connsiteY99" fmla="*/ 708317 h 844400"/>
                <a:gd name="connsiteX100" fmla="*/ 644192 w 881602"/>
                <a:gd name="connsiteY100" fmla="*/ 708317 h 844400"/>
                <a:gd name="connsiteX101" fmla="*/ 644192 w 881602"/>
                <a:gd name="connsiteY101" fmla="*/ 827268 h 844400"/>
                <a:gd name="connsiteX102" fmla="*/ 660835 w 881602"/>
                <a:gd name="connsiteY102" fmla="*/ 844400 h 844400"/>
                <a:gd name="connsiteX103" fmla="*/ 677479 w 881602"/>
                <a:gd name="connsiteY103" fmla="*/ 827268 h 844400"/>
                <a:gd name="connsiteX104" fmla="*/ 677479 w 881602"/>
                <a:gd name="connsiteY104" fmla="*/ 708317 h 844400"/>
                <a:gd name="connsiteX105" fmla="*/ 711254 w 881602"/>
                <a:gd name="connsiteY105" fmla="*/ 708317 h 844400"/>
                <a:gd name="connsiteX106" fmla="*/ 743072 w 881602"/>
                <a:gd name="connsiteY106" fmla="*/ 676499 h 844400"/>
                <a:gd name="connsiteX107" fmla="*/ 743072 w 881602"/>
                <a:gd name="connsiteY107" fmla="*/ 672583 h 844400"/>
                <a:gd name="connsiteX108" fmla="*/ 863001 w 881602"/>
                <a:gd name="connsiteY108" fmla="*/ 672583 h 844400"/>
                <a:gd name="connsiteX109" fmla="*/ 879645 w 881602"/>
                <a:gd name="connsiteY109" fmla="*/ 655940 h 844400"/>
                <a:gd name="connsiteX110" fmla="*/ 863001 w 881602"/>
                <a:gd name="connsiteY110" fmla="*/ 639297 h 844400"/>
                <a:gd name="connsiteX111" fmla="*/ 743072 w 881602"/>
                <a:gd name="connsiteY111" fmla="*/ 639297 h 844400"/>
                <a:gd name="connsiteX112" fmla="*/ 743072 w 881602"/>
                <a:gd name="connsiteY112" fmla="*/ 585451 h 844400"/>
                <a:gd name="connsiteX113" fmla="*/ 863001 w 881602"/>
                <a:gd name="connsiteY113" fmla="*/ 585451 h 844400"/>
                <a:gd name="connsiteX114" fmla="*/ 879645 w 881602"/>
                <a:gd name="connsiteY114" fmla="*/ 568808 h 844400"/>
                <a:gd name="connsiteX115" fmla="*/ 863001 w 881602"/>
                <a:gd name="connsiteY115" fmla="*/ 552164 h 844400"/>
                <a:gd name="connsiteX116" fmla="*/ 743072 w 881602"/>
                <a:gd name="connsiteY116" fmla="*/ 552164 h 844400"/>
                <a:gd name="connsiteX117" fmla="*/ 743072 w 881602"/>
                <a:gd name="connsiteY117" fmla="*/ 487550 h 844400"/>
                <a:gd name="connsiteX118" fmla="*/ 863001 w 881602"/>
                <a:gd name="connsiteY118" fmla="*/ 487550 h 844400"/>
                <a:gd name="connsiteX119" fmla="*/ 879645 w 881602"/>
                <a:gd name="connsiteY119" fmla="*/ 470906 h 844400"/>
                <a:gd name="connsiteX120" fmla="*/ 863001 w 881602"/>
                <a:gd name="connsiteY120" fmla="*/ 454263 h 844400"/>
                <a:gd name="connsiteX121" fmla="*/ 743072 w 881602"/>
                <a:gd name="connsiteY121" fmla="*/ 454263 h 844400"/>
                <a:gd name="connsiteX122" fmla="*/ 743072 w 881602"/>
                <a:gd name="connsiteY122" fmla="*/ 398459 h 844400"/>
                <a:gd name="connsiteX123" fmla="*/ 863001 w 881602"/>
                <a:gd name="connsiteY123" fmla="*/ 398459 h 844400"/>
                <a:gd name="connsiteX124" fmla="*/ 879645 w 881602"/>
                <a:gd name="connsiteY124" fmla="*/ 381816 h 844400"/>
                <a:gd name="connsiteX125" fmla="*/ 863001 w 881602"/>
                <a:gd name="connsiteY125" fmla="*/ 365173 h 844400"/>
                <a:gd name="connsiteX126" fmla="*/ 743072 w 881602"/>
                <a:gd name="connsiteY126" fmla="*/ 365173 h 844400"/>
                <a:gd name="connsiteX127" fmla="*/ 743072 w 881602"/>
                <a:gd name="connsiteY127" fmla="*/ 306921 h 844400"/>
                <a:gd name="connsiteX128" fmla="*/ 863981 w 881602"/>
                <a:gd name="connsiteY128" fmla="*/ 306921 h 844400"/>
                <a:gd name="connsiteX129" fmla="*/ 632443 w 881602"/>
                <a:gd name="connsiteY129" fmla="*/ 581535 h 844400"/>
                <a:gd name="connsiteX130" fmla="*/ 605521 w 881602"/>
                <a:gd name="connsiteY130" fmla="*/ 608458 h 844400"/>
                <a:gd name="connsiteX131" fmla="*/ 268250 w 881602"/>
                <a:gd name="connsiteY131" fmla="*/ 608458 h 844400"/>
                <a:gd name="connsiteX132" fmla="*/ 241327 w 881602"/>
                <a:gd name="connsiteY132" fmla="*/ 581535 h 844400"/>
                <a:gd name="connsiteX133" fmla="*/ 241327 w 881602"/>
                <a:gd name="connsiteY133" fmla="*/ 266782 h 844400"/>
                <a:gd name="connsiteX134" fmla="*/ 268250 w 881602"/>
                <a:gd name="connsiteY134" fmla="*/ 239859 h 844400"/>
                <a:gd name="connsiteX135" fmla="*/ 605521 w 881602"/>
                <a:gd name="connsiteY135" fmla="*/ 239859 h 844400"/>
                <a:gd name="connsiteX136" fmla="*/ 632443 w 881602"/>
                <a:gd name="connsiteY136" fmla="*/ 266782 h 844400"/>
                <a:gd name="connsiteX137" fmla="*/ 632443 w 881602"/>
                <a:gd name="connsiteY137" fmla="*/ 581535 h 84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</a:cxnLst>
              <a:rect l="l" t="t" r="r" b="b"/>
              <a:pathLst>
                <a:path w="881602" h="844400">
                  <a:moveTo>
                    <a:pt x="863981" y="305453"/>
                  </a:moveTo>
                  <a:cubicBezTo>
                    <a:pt x="873281" y="305453"/>
                    <a:pt x="880624" y="298110"/>
                    <a:pt x="880624" y="288809"/>
                  </a:cubicBezTo>
                  <a:cubicBezTo>
                    <a:pt x="880624" y="279509"/>
                    <a:pt x="873281" y="272166"/>
                    <a:pt x="863981" y="272166"/>
                  </a:cubicBezTo>
                  <a:lnTo>
                    <a:pt x="744051" y="272166"/>
                  </a:lnTo>
                  <a:lnTo>
                    <a:pt x="744051" y="208041"/>
                  </a:lnTo>
                  <a:lnTo>
                    <a:pt x="864470" y="208041"/>
                  </a:lnTo>
                  <a:cubicBezTo>
                    <a:pt x="873771" y="208041"/>
                    <a:pt x="881603" y="200698"/>
                    <a:pt x="881603" y="191397"/>
                  </a:cubicBezTo>
                  <a:cubicBezTo>
                    <a:pt x="881603" y="182097"/>
                    <a:pt x="874260" y="174754"/>
                    <a:pt x="864470" y="174754"/>
                  </a:cubicBezTo>
                  <a:lnTo>
                    <a:pt x="744051" y="174754"/>
                  </a:lnTo>
                  <a:lnTo>
                    <a:pt x="744051" y="167412"/>
                  </a:lnTo>
                  <a:cubicBezTo>
                    <a:pt x="744051" y="149789"/>
                    <a:pt x="729856" y="135594"/>
                    <a:pt x="712233" y="135594"/>
                  </a:cubicBezTo>
                  <a:lnTo>
                    <a:pt x="678457" y="135594"/>
                  </a:lnTo>
                  <a:lnTo>
                    <a:pt x="678457" y="17133"/>
                  </a:lnTo>
                  <a:cubicBezTo>
                    <a:pt x="678457" y="7832"/>
                    <a:pt x="671115" y="0"/>
                    <a:pt x="661814" y="0"/>
                  </a:cubicBezTo>
                  <a:cubicBezTo>
                    <a:pt x="652513" y="0"/>
                    <a:pt x="645171" y="7343"/>
                    <a:pt x="645171" y="17133"/>
                  </a:cubicBezTo>
                  <a:lnTo>
                    <a:pt x="645171" y="135594"/>
                  </a:lnTo>
                  <a:lnTo>
                    <a:pt x="581045" y="135594"/>
                  </a:lnTo>
                  <a:lnTo>
                    <a:pt x="581045" y="17133"/>
                  </a:lnTo>
                  <a:cubicBezTo>
                    <a:pt x="581045" y="7832"/>
                    <a:pt x="573703" y="490"/>
                    <a:pt x="564402" y="490"/>
                  </a:cubicBezTo>
                  <a:cubicBezTo>
                    <a:pt x="555102" y="490"/>
                    <a:pt x="547759" y="7832"/>
                    <a:pt x="547759" y="17133"/>
                  </a:cubicBezTo>
                  <a:lnTo>
                    <a:pt x="547759" y="135594"/>
                  </a:lnTo>
                  <a:lnTo>
                    <a:pt x="489507" y="135594"/>
                  </a:lnTo>
                  <a:lnTo>
                    <a:pt x="489507" y="17133"/>
                  </a:lnTo>
                  <a:cubicBezTo>
                    <a:pt x="489507" y="7832"/>
                    <a:pt x="482165" y="490"/>
                    <a:pt x="472864" y="490"/>
                  </a:cubicBezTo>
                  <a:cubicBezTo>
                    <a:pt x="463563" y="490"/>
                    <a:pt x="456221" y="7832"/>
                    <a:pt x="456221" y="17133"/>
                  </a:cubicBezTo>
                  <a:lnTo>
                    <a:pt x="456221" y="135594"/>
                  </a:lnTo>
                  <a:lnTo>
                    <a:pt x="399438" y="135594"/>
                  </a:lnTo>
                  <a:lnTo>
                    <a:pt x="399438" y="17133"/>
                  </a:lnTo>
                  <a:cubicBezTo>
                    <a:pt x="399438" y="7832"/>
                    <a:pt x="392095" y="490"/>
                    <a:pt x="382795" y="490"/>
                  </a:cubicBezTo>
                  <a:cubicBezTo>
                    <a:pt x="373494" y="490"/>
                    <a:pt x="366151" y="7832"/>
                    <a:pt x="366151" y="17133"/>
                  </a:cubicBezTo>
                  <a:lnTo>
                    <a:pt x="366151" y="135594"/>
                  </a:lnTo>
                  <a:lnTo>
                    <a:pt x="301537" y="135594"/>
                  </a:lnTo>
                  <a:lnTo>
                    <a:pt x="301537" y="17133"/>
                  </a:lnTo>
                  <a:cubicBezTo>
                    <a:pt x="301537" y="7832"/>
                    <a:pt x="294194" y="490"/>
                    <a:pt x="284893" y="490"/>
                  </a:cubicBezTo>
                  <a:cubicBezTo>
                    <a:pt x="275592" y="490"/>
                    <a:pt x="268250" y="7832"/>
                    <a:pt x="268250" y="17133"/>
                  </a:cubicBezTo>
                  <a:lnTo>
                    <a:pt x="268250" y="135594"/>
                  </a:lnTo>
                  <a:lnTo>
                    <a:pt x="214404" y="135594"/>
                  </a:lnTo>
                  <a:lnTo>
                    <a:pt x="214404" y="17133"/>
                  </a:lnTo>
                  <a:cubicBezTo>
                    <a:pt x="214404" y="7832"/>
                    <a:pt x="207061" y="490"/>
                    <a:pt x="197761" y="490"/>
                  </a:cubicBezTo>
                  <a:cubicBezTo>
                    <a:pt x="188460" y="490"/>
                    <a:pt x="181118" y="7832"/>
                    <a:pt x="181118" y="17133"/>
                  </a:cubicBezTo>
                  <a:lnTo>
                    <a:pt x="181118" y="135594"/>
                  </a:lnTo>
                  <a:lnTo>
                    <a:pt x="151747" y="135594"/>
                  </a:lnTo>
                  <a:cubicBezTo>
                    <a:pt x="134125" y="135594"/>
                    <a:pt x="119929" y="149789"/>
                    <a:pt x="119929" y="167412"/>
                  </a:cubicBezTo>
                  <a:lnTo>
                    <a:pt x="119929" y="176223"/>
                  </a:lnTo>
                  <a:lnTo>
                    <a:pt x="17133" y="176223"/>
                  </a:lnTo>
                  <a:cubicBezTo>
                    <a:pt x="7832" y="176223"/>
                    <a:pt x="0" y="183565"/>
                    <a:pt x="0" y="192866"/>
                  </a:cubicBezTo>
                  <a:cubicBezTo>
                    <a:pt x="0" y="202167"/>
                    <a:pt x="7343" y="209509"/>
                    <a:pt x="17133" y="209509"/>
                  </a:cubicBezTo>
                  <a:lnTo>
                    <a:pt x="119929" y="209509"/>
                  </a:lnTo>
                  <a:lnTo>
                    <a:pt x="119929" y="273635"/>
                  </a:lnTo>
                  <a:lnTo>
                    <a:pt x="17133" y="273635"/>
                  </a:lnTo>
                  <a:cubicBezTo>
                    <a:pt x="7832" y="273635"/>
                    <a:pt x="489" y="280977"/>
                    <a:pt x="489" y="290278"/>
                  </a:cubicBezTo>
                  <a:cubicBezTo>
                    <a:pt x="489" y="299579"/>
                    <a:pt x="7832" y="306921"/>
                    <a:pt x="17133" y="306921"/>
                  </a:cubicBezTo>
                  <a:lnTo>
                    <a:pt x="119929" y="306921"/>
                  </a:lnTo>
                  <a:lnTo>
                    <a:pt x="119929" y="365662"/>
                  </a:lnTo>
                  <a:lnTo>
                    <a:pt x="17133" y="365662"/>
                  </a:lnTo>
                  <a:cubicBezTo>
                    <a:pt x="7832" y="365662"/>
                    <a:pt x="489" y="373005"/>
                    <a:pt x="489" y="382306"/>
                  </a:cubicBezTo>
                  <a:cubicBezTo>
                    <a:pt x="489" y="391606"/>
                    <a:pt x="7832" y="398949"/>
                    <a:pt x="17133" y="398949"/>
                  </a:cubicBezTo>
                  <a:lnTo>
                    <a:pt x="119929" y="398949"/>
                  </a:lnTo>
                  <a:lnTo>
                    <a:pt x="119929" y="454753"/>
                  </a:lnTo>
                  <a:lnTo>
                    <a:pt x="17133" y="454753"/>
                  </a:lnTo>
                  <a:cubicBezTo>
                    <a:pt x="7832" y="454753"/>
                    <a:pt x="489" y="462095"/>
                    <a:pt x="489" y="471396"/>
                  </a:cubicBezTo>
                  <a:cubicBezTo>
                    <a:pt x="489" y="480696"/>
                    <a:pt x="7832" y="488039"/>
                    <a:pt x="17133" y="488039"/>
                  </a:cubicBezTo>
                  <a:lnTo>
                    <a:pt x="119929" y="488039"/>
                  </a:lnTo>
                  <a:lnTo>
                    <a:pt x="119929" y="552654"/>
                  </a:lnTo>
                  <a:lnTo>
                    <a:pt x="17133" y="552654"/>
                  </a:lnTo>
                  <a:cubicBezTo>
                    <a:pt x="7832" y="552654"/>
                    <a:pt x="489" y="559997"/>
                    <a:pt x="489" y="569297"/>
                  </a:cubicBezTo>
                  <a:cubicBezTo>
                    <a:pt x="489" y="578598"/>
                    <a:pt x="7832" y="585941"/>
                    <a:pt x="17133" y="585941"/>
                  </a:cubicBezTo>
                  <a:lnTo>
                    <a:pt x="119929" y="585941"/>
                  </a:lnTo>
                  <a:lnTo>
                    <a:pt x="119929" y="639786"/>
                  </a:lnTo>
                  <a:lnTo>
                    <a:pt x="17133" y="639786"/>
                  </a:lnTo>
                  <a:cubicBezTo>
                    <a:pt x="7832" y="639786"/>
                    <a:pt x="489" y="647129"/>
                    <a:pt x="489" y="656430"/>
                  </a:cubicBezTo>
                  <a:cubicBezTo>
                    <a:pt x="489" y="665730"/>
                    <a:pt x="7832" y="673073"/>
                    <a:pt x="17133" y="673073"/>
                  </a:cubicBezTo>
                  <a:lnTo>
                    <a:pt x="119929" y="673073"/>
                  </a:lnTo>
                  <a:lnTo>
                    <a:pt x="119929" y="675520"/>
                  </a:lnTo>
                  <a:cubicBezTo>
                    <a:pt x="119929" y="693143"/>
                    <a:pt x="134125" y="707338"/>
                    <a:pt x="151747" y="707338"/>
                  </a:cubicBezTo>
                  <a:lnTo>
                    <a:pt x="181118" y="707338"/>
                  </a:lnTo>
                  <a:lnTo>
                    <a:pt x="181118" y="825310"/>
                  </a:lnTo>
                  <a:cubicBezTo>
                    <a:pt x="181118" y="834610"/>
                    <a:pt x="188460" y="841953"/>
                    <a:pt x="197761" y="841953"/>
                  </a:cubicBezTo>
                  <a:cubicBezTo>
                    <a:pt x="207061" y="841953"/>
                    <a:pt x="214404" y="834610"/>
                    <a:pt x="214404" y="825310"/>
                  </a:cubicBezTo>
                  <a:lnTo>
                    <a:pt x="214404" y="708317"/>
                  </a:lnTo>
                  <a:lnTo>
                    <a:pt x="268250" y="708317"/>
                  </a:lnTo>
                  <a:lnTo>
                    <a:pt x="268250" y="826289"/>
                  </a:lnTo>
                  <a:cubicBezTo>
                    <a:pt x="268250" y="835589"/>
                    <a:pt x="275592" y="842932"/>
                    <a:pt x="284893" y="842932"/>
                  </a:cubicBezTo>
                  <a:cubicBezTo>
                    <a:pt x="294194" y="842932"/>
                    <a:pt x="301537" y="835589"/>
                    <a:pt x="301537" y="826289"/>
                  </a:cubicBezTo>
                  <a:lnTo>
                    <a:pt x="301537" y="708317"/>
                  </a:lnTo>
                  <a:lnTo>
                    <a:pt x="366151" y="708317"/>
                  </a:lnTo>
                  <a:lnTo>
                    <a:pt x="366151" y="826289"/>
                  </a:lnTo>
                  <a:cubicBezTo>
                    <a:pt x="366151" y="835589"/>
                    <a:pt x="373494" y="842932"/>
                    <a:pt x="382795" y="842932"/>
                  </a:cubicBezTo>
                  <a:cubicBezTo>
                    <a:pt x="392095" y="842932"/>
                    <a:pt x="399438" y="835589"/>
                    <a:pt x="399438" y="826289"/>
                  </a:cubicBezTo>
                  <a:lnTo>
                    <a:pt x="399438" y="708317"/>
                  </a:lnTo>
                  <a:lnTo>
                    <a:pt x="455242" y="708317"/>
                  </a:lnTo>
                  <a:lnTo>
                    <a:pt x="455242" y="826289"/>
                  </a:lnTo>
                  <a:cubicBezTo>
                    <a:pt x="455242" y="835589"/>
                    <a:pt x="462585" y="842932"/>
                    <a:pt x="471885" y="842932"/>
                  </a:cubicBezTo>
                  <a:cubicBezTo>
                    <a:pt x="481186" y="842932"/>
                    <a:pt x="488528" y="835589"/>
                    <a:pt x="488528" y="826289"/>
                  </a:cubicBezTo>
                  <a:lnTo>
                    <a:pt x="488528" y="708317"/>
                  </a:lnTo>
                  <a:lnTo>
                    <a:pt x="546780" y="708317"/>
                  </a:lnTo>
                  <a:lnTo>
                    <a:pt x="546780" y="826289"/>
                  </a:lnTo>
                  <a:cubicBezTo>
                    <a:pt x="546780" y="835589"/>
                    <a:pt x="554122" y="842932"/>
                    <a:pt x="563423" y="842932"/>
                  </a:cubicBezTo>
                  <a:cubicBezTo>
                    <a:pt x="572724" y="842932"/>
                    <a:pt x="580066" y="835589"/>
                    <a:pt x="580066" y="826289"/>
                  </a:cubicBezTo>
                  <a:lnTo>
                    <a:pt x="580066" y="708317"/>
                  </a:lnTo>
                  <a:lnTo>
                    <a:pt x="644192" y="708317"/>
                  </a:lnTo>
                  <a:lnTo>
                    <a:pt x="644192" y="827268"/>
                  </a:lnTo>
                  <a:cubicBezTo>
                    <a:pt x="644192" y="836568"/>
                    <a:pt x="651534" y="844400"/>
                    <a:pt x="660835" y="844400"/>
                  </a:cubicBezTo>
                  <a:cubicBezTo>
                    <a:pt x="670136" y="844400"/>
                    <a:pt x="677479" y="837058"/>
                    <a:pt x="677479" y="827268"/>
                  </a:cubicBezTo>
                  <a:lnTo>
                    <a:pt x="677479" y="708317"/>
                  </a:lnTo>
                  <a:lnTo>
                    <a:pt x="711254" y="708317"/>
                  </a:lnTo>
                  <a:cubicBezTo>
                    <a:pt x="728877" y="708317"/>
                    <a:pt x="743072" y="694122"/>
                    <a:pt x="743072" y="676499"/>
                  </a:cubicBezTo>
                  <a:lnTo>
                    <a:pt x="743072" y="672583"/>
                  </a:lnTo>
                  <a:lnTo>
                    <a:pt x="863001" y="672583"/>
                  </a:lnTo>
                  <a:cubicBezTo>
                    <a:pt x="872302" y="672583"/>
                    <a:pt x="879645" y="665241"/>
                    <a:pt x="879645" y="655940"/>
                  </a:cubicBezTo>
                  <a:cubicBezTo>
                    <a:pt x="879645" y="646640"/>
                    <a:pt x="872302" y="639297"/>
                    <a:pt x="863001" y="639297"/>
                  </a:cubicBezTo>
                  <a:lnTo>
                    <a:pt x="743072" y="639297"/>
                  </a:lnTo>
                  <a:lnTo>
                    <a:pt x="743072" y="585451"/>
                  </a:lnTo>
                  <a:lnTo>
                    <a:pt x="863001" y="585451"/>
                  </a:lnTo>
                  <a:cubicBezTo>
                    <a:pt x="872302" y="585451"/>
                    <a:pt x="879645" y="578109"/>
                    <a:pt x="879645" y="568808"/>
                  </a:cubicBezTo>
                  <a:cubicBezTo>
                    <a:pt x="879645" y="559507"/>
                    <a:pt x="872302" y="552164"/>
                    <a:pt x="863001" y="552164"/>
                  </a:cubicBezTo>
                  <a:lnTo>
                    <a:pt x="743072" y="552164"/>
                  </a:lnTo>
                  <a:lnTo>
                    <a:pt x="743072" y="487550"/>
                  </a:lnTo>
                  <a:lnTo>
                    <a:pt x="863001" y="487550"/>
                  </a:lnTo>
                  <a:cubicBezTo>
                    <a:pt x="872302" y="487550"/>
                    <a:pt x="879645" y="480207"/>
                    <a:pt x="879645" y="470906"/>
                  </a:cubicBezTo>
                  <a:cubicBezTo>
                    <a:pt x="879645" y="461606"/>
                    <a:pt x="872302" y="454263"/>
                    <a:pt x="863001" y="454263"/>
                  </a:cubicBezTo>
                  <a:lnTo>
                    <a:pt x="743072" y="454263"/>
                  </a:lnTo>
                  <a:lnTo>
                    <a:pt x="743072" y="398459"/>
                  </a:lnTo>
                  <a:lnTo>
                    <a:pt x="863001" y="398459"/>
                  </a:lnTo>
                  <a:cubicBezTo>
                    <a:pt x="872302" y="398459"/>
                    <a:pt x="879645" y="391117"/>
                    <a:pt x="879645" y="381816"/>
                  </a:cubicBezTo>
                  <a:cubicBezTo>
                    <a:pt x="879645" y="372515"/>
                    <a:pt x="872302" y="365173"/>
                    <a:pt x="863001" y="365173"/>
                  </a:cubicBezTo>
                  <a:lnTo>
                    <a:pt x="743072" y="365173"/>
                  </a:lnTo>
                  <a:lnTo>
                    <a:pt x="743072" y="306921"/>
                  </a:lnTo>
                  <a:lnTo>
                    <a:pt x="863981" y="306921"/>
                  </a:lnTo>
                  <a:close/>
                  <a:moveTo>
                    <a:pt x="632443" y="581535"/>
                  </a:moveTo>
                  <a:cubicBezTo>
                    <a:pt x="632443" y="596220"/>
                    <a:pt x="620695" y="608458"/>
                    <a:pt x="605521" y="608458"/>
                  </a:cubicBezTo>
                  <a:lnTo>
                    <a:pt x="268250" y="608458"/>
                  </a:lnTo>
                  <a:cubicBezTo>
                    <a:pt x="253565" y="608458"/>
                    <a:pt x="241327" y="596710"/>
                    <a:pt x="241327" y="581535"/>
                  </a:cubicBezTo>
                  <a:lnTo>
                    <a:pt x="241327" y="266782"/>
                  </a:lnTo>
                  <a:cubicBezTo>
                    <a:pt x="241327" y="252096"/>
                    <a:pt x="253075" y="239859"/>
                    <a:pt x="268250" y="239859"/>
                  </a:cubicBezTo>
                  <a:lnTo>
                    <a:pt x="605521" y="239859"/>
                  </a:lnTo>
                  <a:cubicBezTo>
                    <a:pt x="620206" y="239859"/>
                    <a:pt x="632443" y="251607"/>
                    <a:pt x="632443" y="266782"/>
                  </a:cubicBezTo>
                  <a:lnTo>
                    <a:pt x="632443" y="581535"/>
                  </a:lnTo>
                  <a:close/>
                </a:path>
              </a:pathLst>
            </a:custGeom>
            <a:grpFill/>
            <a:ln w="48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6" name="图形 4">
            <a:extLst>
              <a:ext uri="{FF2B5EF4-FFF2-40B4-BE49-F238E27FC236}">
                <a16:creationId xmlns:a16="http://schemas.microsoft.com/office/drawing/2014/main" id="{6C5E5062-9CD1-E391-FF1A-F9A591282EC7}"/>
              </a:ext>
            </a:extLst>
          </p:cNvPr>
          <p:cNvGrpSpPr/>
          <p:nvPr/>
        </p:nvGrpSpPr>
        <p:grpSpPr>
          <a:xfrm>
            <a:off x="1163638" y="3711770"/>
            <a:ext cx="834351" cy="656846"/>
            <a:chOff x="2359099" y="4006129"/>
            <a:chExt cx="1021602" cy="80426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A8C3075A-902C-A875-85AD-E4EA7F9CA7C5}"/>
                </a:ext>
              </a:extLst>
            </p:cNvPr>
            <p:cNvSpPr/>
            <p:nvPr/>
          </p:nvSpPr>
          <p:spPr>
            <a:xfrm>
              <a:off x="2359099" y="4006129"/>
              <a:ext cx="1021602" cy="804260"/>
            </a:xfrm>
            <a:custGeom>
              <a:avLst/>
              <a:gdLst>
                <a:gd name="connsiteX0" fmla="*/ 933491 w 1021602"/>
                <a:gd name="connsiteY0" fmla="*/ 197761 h 804260"/>
                <a:gd name="connsiteX1" fmla="*/ 784191 w 1021602"/>
                <a:gd name="connsiteY1" fmla="*/ 197761 h 804260"/>
                <a:gd name="connsiteX2" fmla="*/ 784191 w 1021602"/>
                <a:gd name="connsiteY2" fmla="*/ 23007 h 804260"/>
                <a:gd name="connsiteX3" fmla="*/ 761184 w 1021602"/>
                <a:gd name="connsiteY3" fmla="*/ 0 h 804260"/>
                <a:gd name="connsiteX4" fmla="*/ 260418 w 1021602"/>
                <a:gd name="connsiteY4" fmla="*/ 0 h 804260"/>
                <a:gd name="connsiteX5" fmla="*/ 237411 w 1021602"/>
                <a:gd name="connsiteY5" fmla="*/ 23007 h 804260"/>
                <a:gd name="connsiteX6" fmla="*/ 237411 w 1021602"/>
                <a:gd name="connsiteY6" fmla="*/ 197761 h 804260"/>
                <a:gd name="connsiteX7" fmla="*/ 88111 w 1021602"/>
                <a:gd name="connsiteY7" fmla="*/ 197761 h 804260"/>
                <a:gd name="connsiteX8" fmla="*/ 0 w 1021602"/>
                <a:gd name="connsiteY8" fmla="*/ 285872 h 804260"/>
                <a:gd name="connsiteX9" fmla="*/ 0 w 1021602"/>
                <a:gd name="connsiteY9" fmla="*/ 607968 h 804260"/>
                <a:gd name="connsiteX10" fmla="*/ 88111 w 1021602"/>
                <a:gd name="connsiteY10" fmla="*/ 696079 h 804260"/>
                <a:gd name="connsiteX11" fmla="*/ 233495 w 1021602"/>
                <a:gd name="connsiteY11" fmla="*/ 696079 h 804260"/>
                <a:gd name="connsiteX12" fmla="*/ 233495 w 1021602"/>
                <a:gd name="connsiteY12" fmla="*/ 781254 h 804260"/>
                <a:gd name="connsiteX13" fmla="*/ 256502 w 1021602"/>
                <a:gd name="connsiteY13" fmla="*/ 804261 h 804260"/>
                <a:gd name="connsiteX14" fmla="*/ 757268 w 1021602"/>
                <a:gd name="connsiteY14" fmla="*/ 804261 h 804260"/>
                <a:gd name="connsiteX15" fmla="*/ 780275 w 1021602"/>
                <a:gd name="connsiteY15" fmla="*/ 781254 h 804260"/>
                <a:gd name="connsiteX16" fmla="*/ 780275 w 1021602"/>
                <a:gd name="connsiteY16" fmla="*/ 696079 h 804260"/>
                <a:gd name="connsiteX17" fmla="*/ 933491 w 1021602"/>
                <a:gd name="connsiteY17" fmla="*/ 696079 h 804260"/>
                <a:gd name="connsiteX18" fmla="*/ 1021602 w 1021602"/>
                <a:gd name="connsiteY18" fmla="*/ 607968 h 804260"/>
                <a:gd name="connsiteX19" fmla="*/ 1021602 w 1021602"/>
                <a:gd name="connsiteY19" fmla="*/ 285872 h 804260"/>
                <a:gd name="connsiteX20" fmla="*/ 933491 w 1021602"/>
                <a:gd name="connsiteY20" fmla="*/ 197761 h 804260"/>
                <a:gd name="connsiteX21" fmla="*/ 923701 w 1021602"/>
                <a:gd name="connsiteY21" fmla="*/ 597689 h 804260"/>
                <a:gd name="connsiteX22" fmla="*/ 828247 w 1021602"/>
                <a:gd name="connsiteY22" fmla="*/ 597689 h 804260"/>
                <a:gd name="connsiteX23" fmla="*/ 761674 w 1021602"/>
                <a:gd name="connsiteY23" fmla="*/ 553144 h 804260"/>
                <a:gd name="connsiteX24" fmla="*/ 260418 w 1021602"/>
                <a:gd name="connsiteY24" fmla="*/ 553144 h 804260"/>
                <a:gd name="connsiteX25" fmla="*/ 193845 w 1021602"/>
                <a:gd name="connsiteY25" fmla="*/ 597689 h 804260"/>
                <a:gd name="connsiteX26" fmla="*/ 98391 w 1021602"/>
                <a:gd name="connsiteY26" fmla="*/ 597689 h 804260"/>
                <a:gd name="connsiteX27" fmla="*/ 98391 w 1021602"/>
                <a:gd name="connsiteY27" fmla="*/ 295662 h 804260"/>
                <a:gd name="connsiteX28" fmla="*/ 923701 w 1021602"/>
                <a:gd name="connsiteY28" fmla="*/ 295662 h 804260"/>
                <a:gd name="connsiteX29" fmla="*/ 923701 w 1021602"/>
                <a:gd name="connsiteY29" fmla="*/ 597689 h 804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021602" h="804260">
                  <a:moveTo>
                    <a:pt x="933491" y="197761"/>
                  </a:moveTo>
                  <a:lnTo>
                    <a:pt x="784191" y="197761"/>
                  </a:lnTo>
                  <a:lnTo>
                    <a:pt x="784191" y="23007"/>
                  </a:lnTo>
                  <a:cubicBezTo>
                    <a:pt x="784191" y="10280"/>
                    <a:pt x="773911" y="0"/>
                    <a:pt x="761184" y="0"/>
                  </a:cubicBezTo>
                  <a:lnTo>
                    <a:pt x="260418" y="0"/>
                  </a:lnTo>
                  <a:cubicBezTo>
                    <a:pt x="247691" y="0"/>
                    <a:pt x="237411" y="10280"/>
                    <a:pt x="237411" y="23007"/>
                  </a:cubicBezTo>
                  <a:lnTo>
                    <a:pt x="237411" y="197761"/>
                  </a:lnTo>
                  <a:lnTo>
                    <a:pt x="88111" y="197761"/>
                  </a:lnTo>
                  <a:cubicBezTo>
                    <a:pt x="39650" y="197761"/>
                    <a:pt x="0" y="237411"/>
                    <a:pt x="0" y="285872"/>
                  </a:cubicBezTo>
                  <a:lnTo>
                    <a:pt x="0" y="607968"/>
                  </a:lnTo>
                  <a:cubicBezTo>
                    <a:pt x="0" y="656429"/>
                    <a:pt x="39650" y="696079"/>
                    <a:pt x="88111" y="696079"/>
                  </a:cubicBezTo>
                  <a:lnTo>
                    <a:pt x="233495" y="696079"/>
                  </a:lnTo>
                  <a:lnTo>
                    <a:pt x="233495" y="781254"/>
                  </a:lnTo>
                  <a:cubicBezTo>
                    <a:pt x="233495" y="793981"/>
                    <a:pt x="243775" y="804261"/>
                    <a:pt x="256502" y="804261"/>
                  </a:cubicBezTo>
                  <a:lnTo>
                    <a:pt x="757268" y="804261"/>
                  </a:lnTo>
                  <a:cubicBezTo>
                    <a:pt x="769995" y="804261"/>
                    <a:pt x="780275" y="793981"/>
                    <a:pt x="780275" y="781254"/>
                  </a:cubicBezTo>
                  <a:lnTo>
                    <a:pt x="780275" y="696079"/>
                  </a:lnTo>
                  <a:lnTo>
                    <a:pt x="933491" y="696079"/>
                  </a:lnTo>
                  <a:cubicBezTo>
                    <a:pt x="981952" y="696079"/>
                    <a:pt x="1021602" y="656429"/>
                    <a:pt x="1021602" y="607968"/>
                  </a:cubicBezTo>
                  <a:lnTo>
                    <a:pt x="1021602" y="285872"/>
                  </a:lnTo>
                  <a:cubicBezTo>
                    <a:pt x="1021602" y="237411"/>
                    <a:pt x="981952" y="197761"/>
                    <a:pt x="933491" y="197761"/>
                  </a:cubicBezTo>
                  <a:close/>
                  <a:moveTo>
                    <a:pt x="923701" y="597689"/>
                  </a:moveTo>
                  <a:lnTo>
                    <a:pt x="828247" y="597689"/>
                  </a:lnTo>
                  <a:cubicBezTo>
                    <a:pt x="817478" y="571255"/>
                    <a:pt x="791534" y="553144"/>
                    <a:pt x="761674" y="553144"/>
                  </a:cubicBezTo>
                  <a:lnTo>
                    <a:pt x="260418" y="553144"/>
                  </a:lnTo>
                  <a:cubicBezTo>
                    <a:pt x="230558" y="553144"/>
                    <a:pt x="204614" y="571745"/>
                    <a:pt x="193845" y="597689"/>
                  </a:cubicBezTo>
                  <a:lnTo>
                    <a:pt x="98391" y="597689"/>
                  </a:lnTo>
                  <a:lnTo>
                    <a:pt x="98391" y="295662"/>
                  </a:lnTo>
                  <a:lnTo>
                    <a:pt x="923701" y="295662"/>
                  </a:lnTo>
                  <a:lnTo>
                    <a:pt x="923701" y="597689"/>
                  </a:lnTo>
                  <a:close/>
                </a:path>
              </a:pathLst>
            </a:custGeom>
            <a:grpFill/>
            <a:ln w="48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D6AC08E0-C3EA-46CC-027D-A45FC503E5A2}"/>
                </a:ext>
              </a:extLst>
            </p:cNvPr>
            <p:cNvSpPr/>
            <p:nvPr/>
          </p:nvSpPr>
          <p:spPr>
            <a:xfrm>
              <a:off x="2494203" y="4368854"/>
              <a:ext cx="85663" cy="67551"/>
            </a:xfrm>
            <a:custGeom>
              <a:avLst/>
              <a:gdLst>
                <a:gd name="connsiteX0" fmla="*/ 33776 w 85663"/>
                <a:gd name="connsiteY0" fmla="*/ 67552 h 67551"/>
                <a:gd name="connsiteX1" fmla="*/ 51888 w 85663"/>
                <a:gd name="connsiteY1" fmla="*/ 67552 h 67551"/>
                <a:gd name="connsiteX2" fmla="*/ 85664 w 85663"/>
                <a:gd name="connsiteY2" fmla="*/ 33776 h 67551"/>
                <a:gd name="connsiteX3" fmla="*/ 51888 w 85663"/>
                <a:gd name="connsiteY3" fmla="*/ 0 h 67551"/>
                <a:gd name="connsiteX4" fmla="*/ 33776 w 85663"/>
                <a:gd name="connsiteY4" fmla="*/ 0 h 67551"/>
                <a:gd name="connsiteX5" fmla="*/ 0 w 85663"/>
                <a:gd name="connsiteY5" fmla="*/ 33776 h 67551"/>
                <a:gd name="connsiteX6" fmla="*/ 33776 w 85663"/>
                <a:gd name="connsiteY6" fmla="*/ 67552 h 67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663" h="67551">
                  <a:moveTo>
                    <a:pt x="33776" y="67552"/>
                  </a:moveTo>
                  <a:lnTo>
                    <a:pt x="51888" y="67552"/>
                  </a:lnTo>
                  <a:cubicBezTo>
                    <a:pt x="70489" y="67552"/>
                    <a:pt x="85664" y="52377"/>
                    <a:pt x="85664" y="33776"/>
                  </a:cubicBezTo>
                  <a:cubicBezTo>
                    <a:pt x="85664" y="15175"/>
                    <a:pt x="70489" y="0"/>
                    <a:pt x="51888" y="0"/>
                  </a:cubicBezTo>
                  <a:lnTo>
                    <a:pt x="33776" y="0"/>
                  </a:lnTo>
                  <a:cubicBezTo>
                    <a:pt x="15175" y="0"/>
                    <a:pt x="0" y="15175"/>
                    <a:pt x="0" y="33776"/>
                  </a:cubicBezTo>
                  <a:cubicBezTo>
                    <a:pt x="0" y="52377"/>
                    <a:pt x="15175" y="67552"/>
                    <a:pt x="33776" y="67552"/>
                  </a:cubicBezTo>
                  <a:close/>
                </a:path>
              </a:pathLst>
            </a:custGeom>
            <a:grpFill/>
            <a:ln w="48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0E0666EC-0CAC-08FC-B4D7-B8689715AF3E}"/>
                </a:ext>
              </a:extLst>
            </p:cNvPr>
            <p:cNvSpPr/>
            <p:nvPr/>
          </p:nvSpPr>
          <p:spPr>
            <a:xfrm>
              <a:off x="2609727" y="4368854"/>
              <a:ext cx="85663" cy="67551"/>
            </a:xfrm>
            <a:custGeom>
              <a:avLst/>
              <a:gdLst>
                <a:gd name="connsiteX0" fmla="*/ 33776 w 85663"/>
                <a:gd name="connsiteY0" fmla="*/ 67552 h 67551"/>
                <a:gd name="connsiteX1" fmla="*/ 51888 w 85663"/>
                <a:gd name="connsiteY1" fmla="*/ 67552 h 67551"/>
                <a:gd name="connsiteX2" fmla="*/ 85664 w 85663"/>
                <a:gd name="connsiteY2" fmla="*/ 33776 h 67551"/>
                <a:gd name="connsiteX3" fmla="*/ 51888 w 85663"/>
                <a:gd name="connsiteY3" fmla="*/ 0 h 67551"/>
                <a:gd name="connsiteX4" fmla="*/ 33776 w 85663"/>
                <a:gd name="connsiteY4" fmla="*/ 0 h 67551"/>
                <a:gd name="connsiteX5" fmla="*/ 0 w 85663"/>
                <a:gd name="connsiteY5" fmla="*/ 33776 h 67551"/>
                <a:gd name="connsiteX6" fmla="*/ 33776 w 85663"/>
                <a:gd name="connsiteY6" fmla="*/ 67552 h 67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663" h="67551">
                  <a:moveTo>
                    <a:pt x="33776" y="67552"/>
                  </a:moveTo>
                  <a:lnTo>
                    <a:pt x="51888" y="67552"/>
                  </a:lnTo>
                  <a:cubicBezTo>
                    <a:pt x="70489" y="67552"/>
                    <a:pt x="85664" y="52377"/>
                    <a:pt x="85664" y="33776"/>
                  </a:cubicBezTo>
                  <a:cubicBezTo>
                    <a:pt x="85664" y="15175"/>
                    <a:pt x="70489" y="0"/>
                    <a:pt x="51888" y="0"/>
                  </a:cubicBezTo>
                  <a:lnTo>
                    <a:pt x="33776" y="0"/>
                  </a:lnTo>
                  <a:cubicBezTo>
                    <a:pt x="15175" y="0"/>
                    <a:pt x="0" y="15175"/>
                    <a:pt x="0" y="33776"/>
                  </a:cubicBezTo>
                  <a:cubicBezTo>
                    <a:pt x="0" y="52377"/>
                    <a:pt x="15175" y="67552"/>
                    <a:pt x="33776" y="67552"/>
                  </a:cubicBezTo>
                  <a:close/>
                </a:path>
              </a:pathLst>
            </a:custGeom>
            <a:grpFill/>
            <a:ln w="48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7F3D4A46-C578-97DD-5F7B-AE40388BB8DD}"/>
                </a:ext>
              </a:extLst>
            </p:cNvPr>
            <p:cNvSpPr/>
            <p:nvPr/>
          </p:nvSpPr>
          <p:spPr>
            <a:xfrm>
              <a:off x="2731615" y="4368854"/>
              <a:ext cx="85663" cy="67551"/>
            </a:xfrm>
            <a:custGeom>
              <a:avLst/>
              <a:gdLst>
                <a:gd name="connsiteX0" fmla="*/ 33776 w 85663"/>
                <a:gd name="connsiteY0" fmla="*/ 67552 h 67551"/>
                <a:gd name="connsiteX1" fmla="*/ 51888 w 85663"/>
                <a:gd name="connsiteY1" fmla="*/ 67552 h 67551"/>
                <a:gd name="connsiteX2" fmla="*/ 85664 w 85663"/>
                <a:gd name="connsiteY2" fmla="*/ 33776 h 67551"/>
                <a:gd name="connsiteX3" fmla="*/ 51888 w 85663"/>
                <a:gd name="connsiteY3" fmla="*/ 0 h 67551"/>
                <a:gd name="connsiteX4" fmla="*/ 33776 w 85663"/>
                <a:gd name="connsiteY4" fmla="*/ 0 h 67551"/>
                <a:gd name="connsiteX5" fmla="*/ 0 w 85663"/>
                <a:gd name="connsiteY5" fmla="*/ 33776 h 67551"/>
                <a:gd name="connsiteX6" fmla="*/ 33776 w 85663"/>
                <a:gd name="connsiteY6" fmla="*/ 67552 h 67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663" h="67551">
                  <a:moveTo>
                    <a:pt x="33776" y="67552"/>
                  </a:moveTo>
                  <a:lnTo>
                    <a:pt x="51888" y="67552"/>
                  </a:lnTo>
                  <a:cubicBezTo>
                    <a:pt x="70489" y="67552"/>
                    <a:pt x="85664" y="52377"/>
                    <a:pt x="85664" y="33776"/>
                  </a:cubicBezTo>
                  <a:cubicBezTo>
                    <a:pt x="85664" y="15175"/>
                    <a:pt x="70489" y="0"/>
                    <a:pt x="51888" y="0"/>
                  </a:cubicBezTo>
                  <a:lnTo>
                    <a:pt x="33776" y="0"/>
                  </a:lnTo>
                  <a:cubicBezTo>
                    <a:pt x="15175" y="0"/>
                    <a:pt x="0" y="15175"/>
                    <a:pt x="0" y="33776"/>
                  </a:cubicBezTo>
                  <a:cubicBezTo>
                    <a:pt x="0" y="52377"/>
                    <a:pt x="15175" y="67552"/>
                    <a:pt x="33776" y="67552"/>
                  </a:cubicBezTo>
                  <a:close/>
                </a:path>
              </a:pathLst>
            </a:custGeom>
            <a:grpFill/>
            <a:ln w="48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A04671D2-78BB-6F68-EF29-E7C050CA486A}"/>
              </a:ext>
            </a:extLst>
          </p:cNvPr>
          <p:cNvSpPr/>
          <p:nvPr/>
        </p:nvSpPr>
        <p:spPr>
          <a:xfrm>
            <a:off x="2688817" y="3615022"/>
            <a:ext cx="525717" cy="850741"/>
          </a:xfrm>
          <a:custGeom>
            <a:avLst/>
            <a:gdLst>
              <a:gd name="connsiteX0" fmla="*/ 329439 w 643702"/>
              <a:gd name="connsiteY0" fmla="*/ 0 h 1041671"/>
              <a:gd name="connsiteX1" fmla="*/ 322585 w 643702"/>
              <a:gd name="connsiteY1" fmla="*/ 0 h 1041671"/>
              <a:gd name="connsiteX2" fmla="*/ 321117 w 643702"/>
              <a:gd name="connsiteY2" fmla="*/ 0 h 1041671"/>
              <a:gd name="connsiteX3" fmla="*/ 314753 w 643702"/>
              <a:gd name="connsiteY3" fmla="*/ 0 h 1041671"/>
              <a:gd name="connsiteX4" fmla="*/ 314264 w 643702"/>
              <a:gd name="connsiteY4" fmla="*/ 0 h 1041671"/>
              <a:gd name="connsiteX5" fmla="*/ 0 w 643702"/>
              <a:gd name="connsiteY5" fmla="*/ 315243 h 1041671"/>
              <a:gd name="connsiteX6" fmla="*/ 58741 w 643702"/>
              <a:gd name="connsiteY6" fmla="*/ 496850 h 1041671"/>
              <a:gd name="connsiteX7" fmla="*/ 61188 w 643702"/>
              <a:gd name="connsiteY7" fmla="*/ 499787 h 1041671"/>
              <a:gd name="connsiteX8" fmla="*/ 67062 w 643702"/>
              <a:gd name="connsiteY8" fmla="*/ 507130 h 1041671"/>
              <a:gd name="connsiteX9" fmla="*/ 120908 w 643702"/>
              <a:gd name="connsiteY9" fmla="*/ 710275 h 1041671"/>
              <a:gd name="connsiteX10" fmla="*/ 122377 w 643702"/>
              <a:gd name="connsiteY10" fmla="*/ 729856 h 1041671"/>
              <a:gd name="connsiteX11" fmla="*/ 103776 w 643702"/>
              <a:gd name="connsiteY11" fmla="*/ 778317 h 1041671"/>
              <a:gd name="connsiteX12" fmla="*/ 167411 w 643702"/>
              <a:gd name="connsiteY12" fmla="*/ 858596 h 1041671"/>
              <a:gd name="connsiteX13" fmla="*/ 150279 w 643702"/>
              <a:gd name="connsiteY13" fmla="*/ 890414 h 1041671"/>
              <a:gd name="connsiteX14" fmla="*/ 197761 w 643702"/>
              <a:gd name="connsiteY14" fmla="*/ 941323 h 1041671"/>
              <a:gd name="connsiteX15" fmla="*/ 189929 w 643702"/>
              <a:gd name="connsiteY15" fmla="*/ 966288 h 1041671"/>
              <a:gd name="connsiteX16" fmla="*/ 334334 w 643702"/>
              <a:gd name="connsiteY16" fmla="*/ 1041672 h 1041671"/>
              <a:gd name="connsiteX17" fmla="*/ 478738 w 643702"/>
              <a:gd name="connsiteY17" fmla="*/ 966288 h 1041671"/>
              <a:gd name="connsiteX18" fmla="*/ 470906 w 643702"/>
              <a:gd name="connsiteY18" fmla="*/ 941323 h 1041671"/>
              <a:gd name="connsiteX19" fmla="*/ 518388 w 643702"/>
              <a:gd name="connsiteY19" fmla="*/ 890414 h 1041671"/>
              <a:gd name="connsiteX20" fmla="*/ 497340 w 643702"/>
              <a:gd name="connsiteY20" fmla="*/ 855170 h 1041671"/>
              <a:gd name="connsiteX21" fmla="*/ 554122 w 643702"/>
              <a:gd name="connsiteY21" fmla="*/ 778317 h 1041671"/>
              <a:gd name="connsiteX22" fmla="*/ 522794 w 643702"/>
              <a:gd name="connsiteY22" fmla="*/ 718108 h 1041671"/>
              <a:gd name="connsiteX23" fmla="*/ 523283 w 643702"/>
              <a:gd name="connsiteY23" fmla="*/ 710765 h 1041671"/>
              <a:gd name="connsiteX24" fmla="*/ 577129 w 643702"/>
              <a:gd name="connsiteY24" fmla="*/ 507619 h 1041671"/>
              <a:gd name="connsiteX25" fmla="*/ 582514 w 643702"/>
              <a:gd name="connsiteY25" fmla="*/ 500277 h 1041671"/>
              <a:gd name="connsiteX26" fmla="*/ 584961 w 643702"/>
              <a:gd name="connsiteY26" fmla="*/ 497340 h 1041671"/>
              <a:gd name="connsiteX27" fmla="*/ 643702 w 643702"/>
              <a:gd name="connsiteY27" fmla="*/ 315732 h 1041671"/>
              <a:gd name="connsiteX28" fmla="*/ 329439 w 643702"/>
              <a:gd name="connsiteY28" fmla="*/ 0 h 1041671"/>
              <a:gd name="connsiteX29" fmla="*/ 442025 w 643702"/>
              <a:gd name="connsiteY29" fmla="*/ 777827 h 1041671"/>
              <a:gd name="connsiteX30" fmla="*/ 328460 w 643702"/>
              <a:gd name="connsiteY30" fmla="*/ 794471 h 1041671"/>
              <a:gd name="connsiteX31" fmla="*/ 214894 w 643702"/>
              <a:gd name="connsiteY31" fmla="*/ 777827 h 1041671"/>
              <a:gd name="connsiteX32" fmla="*/ 328460 w 643702"/>
              <a:gd name="connsiteY32" fmla="*/ 761184 h 1041671"/>
              <a:gd name="connsiteX33" fmla="*/ 442025 w 643702"/>
              <a:gd name="connsiteY33" fmla="*/ 777827 h 1041671"/>
              <a:gd name="connsiteX34" fmla="*/ 518388 w 643702"/>
              <a:gd name="connsiteY34" fmla="*/ 446431 h 1041671"/>
              <a:gd name="connsiteX35" fmla="*/ 508109 w 643702"/>
              <a:gd name="connsiteY35" fmla="*/ 460137 h 1041671"/>
              <a:gd name="connsiteX36" fmla="*/ 444473 w 643702"/>
              <a:gd name="connsiteY36" fmla="*/ 664751 h 1041671"/>
              <a:gd name="connsiteX37" fmla="*/ 198740 w 643702"/>
              <a:gd name="connsiteY37" fmla="*/ 664751 h 1041671"/>
              <a:gd name="connsiteX38" fmla="*/ 135593 w 643702"/>
              <a:gd name="connsiteY38" fmla="*/ 460626 h 1041671"/>
              <a:gd name="connsiteX39" fmla="*/ 125314 w 643702"/>
              <a:gd name="connsiteY39" fmla="*/ 446920 h 1041671"/>
              <a:gd name="connsiteX40" fmla="*/ 83216 w 643702"/>
              <a:gd name="connsiteY40" fmla="*/ 315732 h 1041671"/>
              <a:gd name="connsiteX41" fmla="*/ 319159 w 643702"/>
              <a:gd name="connsiteY41" fmla="*/ 83706 h 1041671"/>
              <a:gd name="connsiteX42" fmla="*/ 322096 w 643702"/>
              <a:gd name="connsiteY42" fmla="*/ 84195 h 1041671"/>
              <a:gd name="connsiteX43" fmla="*/ 324544 w 643702"/>
              <a:gd name="connsiteY43" fmla="*/ 83706 h 1041671"/>
              <a:gd name="connsiteX44" fmla="*/ 560486 w 643702"/>
              <a:gd name="connsiteY44" fmla="*/ 315732 h 1041671"/>
              <a:gd name="connsiteX45" fmla="*/ 518388 w 643702"/>
              <a:gd name="connsiteY45" fmla="*/ 446431 h 1041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43702" h="1041671">
                <a:moveTo>
                  <a:pt x="329439" y="0"/>
                </a:moveTo>
                <a:lnTo>
                  <a:pt x="322585" y="0"/>
                </a:lnTo>
                <a:cubicBezTo>
                  <a:pt x="322096" y="0"/>
                  <a:pt x="321606" y="0"/>
                  <a:pt x="321117" y="0"/>
                </a:cubicBezTo>
                <a:lnTo>
                  <a:pt x="314753" y="0"/>
                </a:lnTo>
                <a:lnTo>
                  <a:pt x="314264" y="0"/>
                </a:lnTo>
                <a:cubicBezTo>
                  <a:pt x="140489" y="4405"/>
                  <a:pt x="0" y="144894"/>
                  <a:pt x="0" y="315243"/>
                </a:cubicBezTo>
                <a:cubicBezTo>
                  <a:pt x="0" y="380837"/>
                  <a:pt x="20559" y="443494"/>
                  <a:pt x="58741" y="496850"/>
                </a:cubicBezTo>
                <a:lnTo>
                  <a:pt x="61188" y="499787"/>
                </a:lnTo>
                <a:cubicBezTo>
                  <a:pt x="63146" y="501745"/>
                  <a:pt x="65104" y="504193"/>
                  <a:pt x="67062" y="507130"/>
                </a:cubicBezTo>
                <a:cubicBezTo>
                  <a:pt x="100839" y="557060"/>
                  <a:pt x="117482" y="670625"/>
                  <a:pt x="120908" y="710275"/>
                </a:cubicBezTo>
                <a:lnTo>
                  <a:pt x="122377" y="729856"/>
                </a:lnTo>
                <a:cubicBezTo>
                  <a:pt x="110629" y="743562"/>
                  <a:pt x="103776" y="759716"/>
                  <a:pt x="103776" y="778317"/>
                </a:cubicBezTo>
                <a:cubicBezTo>
                  <a:pt x="103776" y="814051"/>
                  <a:pt x="128740" y="840484"/>
                  <a:pt x="167411" y="858596"/>
                </a:cubicBezTo>
                <a:cubicBezTo>
                  <a:pt x="156642" y="868386"/>
                  <a:pt x="150279" y="879155"/>
                  <a:pt x="150279" y="890414"/>
                </a:cubicBezTo>
                <a:cubicBezTo>
                  <a:pt x="150279" y="909994"/>
                  <a:pt x="168391" y="927617"/>
                  <a:pt x="197761" y="941323"/>
                </a:cubicBezTo>
                <a:cubicBezTo>
                  <a:pt x="192376" y="949155"/>
                  <a:pt x="189929" y="957477"/>
                  <a:pt x="189929" y="966288"/>
                </a:cubicBezTo>
                <a:cubicBezTo>
                  <a:pt x="189929" y="1007896"/>
                  <a:pt x="254544" y="1041672"/>
                  <a:pt x="334334" y="1041672"/>
                </a:cubicBezTo>
                <a:cubicBezTo>
                  <a:pt x="414123" y="1041672"/>
                  <a:pt x="478738" y="1007896"/>
                  <a:pt x="478738" y="966288"/>
                </a:cubicBezTo>
                <a:cubicBezTo>
                  <a:pt x="478738" y="957477"/>
                  <a:pt x="475801" y="949155"/>
                  <a:pt x="470906" y="941323"/>
                </a:cubicBezTo>
                <a:cubicBezTo>
                  <a:pt x="500277" y="928106"/>
                  <a:pt x="518388" y="909994"/>
                  <a:pt x="518388" y="890414"/>
                </a:cubicBezTo>
                <a:cubicBezTo>
                  <a:pt x="518388" y="877687"/>
                  <a:pt x="510556" y="865939"/>
                  <a:pt x="497340" y="855170"/>
                </a:cubicBezTo>
                <a:cubicBezTo>
                  <a:pt x="531605" y="837547"/>
                  <a:pt x="554122" y="812093"/>
                  <a:pt x="554122" y="778317"/>
                </a:cubicBezTo>
                <a:cubicBezTo>
                  <a:pt x="554122" y="753842"/>
                  <a:pt x="542374" y="733772"/>
                  <a:pt x="522794" y="718108"/>
                </a:cubicBezTo>
                <a:lnTo>
                  <a:pt x="523283" y="710765"/>
                </a:lnTo>
                <a:cubicBezTo>
                  <a:pt x="526710" y="671115"/>
                  <a:pt x="542864" y="558039"/>
                  <a:pt x="577129" y="507619"/>
                </a:cubicBezTo>
                <a:cubicBezTo>
                  <a:pt x="579087" y="505172"/>
                  <a:pt x="581045" y="502235"/>
                  <a:pt x="582514" y="500277"/>
                </a:cubicBezTo>
                <a:lnTo>
                  <a:pt x="584961" y="497340"/>
                </a:lnTo>
                <a:cubicBezTo>
                  <a:pt x="623633" y="443983"/>
                  <a:pt x="643702" y="381326"/>
                  <a:pt x="643702" y="315732"/>
                </a:cubicBezTo>
                <a:cubicBezTo>
                  <a:pt x="643702" y="144894"/>
                  <a:pt x="503703" y="4895"/>
                  <a:pt x="329439" y="0"/>
                </a:cubicBezTo>
                <a:close/>
                <a:moveTo>
                  <a:pt x="442025" y="777827"/>
                </a:moveTo>
                <a:cubicBezTo>
                  <a:pt x="419998" y="786149"/>
                  <a:pt x="382305" y="794471"/>
                  <a:pt x="328460" y="794471"/>
                </a:cubicBezTo>
                <a:cubicBezTo>
                  <a:pt x="274614" y="794471"/>
                  <a:pt x="236922" y="785660"/>
                  <a:pt x="214894" y="777827"/>
                </a:cubicBezTo>
                <a:cubicBezTo>
                  <a:pt x="236922" y="769506"/>
                  <a:pt x="274614" y="761184"/>
                  <a:pt x="328460" y="761184"/>
                </a:cubicBezTo>
                <a:cubicBezTo>
                  <a:pt x="382305" y="761184"/>
                  <a:pt x="419998" y="769506"/>
                  <a:pt x="442025" y="777827"/>
                </a:cubicBezTo>
                <a:close/>
                <a:moveTo>
                  <a:pt x="518388" y="446431"/>
                </a:moveTo>
                <a:cubicBezTo>
                  <a:pt x="514962" y="450836"/>
                  <a:pt x="511046" y="455242"/>
                  <a:pt x="508109" y="460137"/>
                </a:cubicBezTo>
                <a:cubicBezTo>
                  <a:pt x="469927" y="516430"/>
                  <a:pt x="451816" y="611395"/>
                  <a:pt x="444473" y="664751"/>
                </a:cubicBezTo>
                <a:lnTo>
                  <a:pt x="198740" y="664751"/>
                </a:lnTo>
                <a:cubicBezTo>
                  <a:pt x="191397" y="611395"/>
                  <a:pt x="173775" y="516430"/>
                  <a:pt x="135593" y="460626"/>
                </a:cubicBezTo>
                <a:cubicBezTo>
                  <a:pt x="132167" y="455731"/>
                  <a:pt x="128740" y="450836"/>
                  <a:pt x="125314" y="446920"/>
                </a:cubicBezTo>
                <a:cubicBezTo>
                  <a:pt x="97902" y="408249"/>
                  <a:pt x="83216" y="362725"/>
                  <a:pt x="83216" y="315732"/>
                </a:cubicBezTo>
                <a:cubicBezTo>
                  <a:pt x="83216" y="189439"/>
                  <a:pt x="188950" y="85664"/>
                  <a:pt x="319159" y="83706"/>
                </a:cubicBezTo>
                <a:lnTo>
                  <a:pt x="322096" y="84195"/>
                </a:lnTo>
                <a:lnTo>
                  <a:pt x="324544" y="83706"/>
                </a:lnTo>
                <a:cubicBezTo>
                  <a:pt x="454752" y="86153"/>
                  <a:pt x="560486" y="189439"/>
                  <a:pt x="560486" y="315732"/>
                </a:cubicBezTo>
                <a:cubicBezTo>
                  <a:pt x="560486" y="362725"/>
                  <a:pt x="546290" y="407760"/>
                  <a:pt x="518388" y="44643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48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8" name="图形 4">
            <a:extLst>
              <a:ext uri="{FF2B5EF4-FFF2-40B4-BE49-F238E27FC236}">
                <a16:creationId xmlns:a16="http://schemas.microsoft.com/office/drawing/2014/main" id="{68E40428-559B-EAB5-CEE5-F61D14A205AA}"/>
              </a:ext>
            </a:extLst>
          </p:cNvPr>
          <p:cNvGrpSpPr/>
          <p:nvPr/>
        </p:nvGrpSpPr>
        <p:grpSpPr>
          <a:xfrm>
            <a:off x="3905362" y="3722564"/>
            <a:ext cx="858088" cy="635258"/>
            <a:chOff x="5502869" y="4019345"/>
            <a:chExt cx="1050666" cy="777827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4251CEAD-5EFC-2299-60CB-5EE1317E038E}"/>
                </a:ext>
              </a:extLst>
            </p:cNvPr>
            <p:cNvSpPr/>
            <p:nvPr/>
          </p:nvSpPr>
          <p:spPr>
            <a:xfrm>
              <a:off x="6026489" y="4536755"/>
              <a:ext cx="1468" cy="4895"/>
            </a:xfrm>
            <a:custGeom>
              <a:avLst/>
              <a:gdLst>
                <a:gd name="connsiteX0" fmla="*/ 1468 w 1468"/>
                <a:gd name="connsiteY0" fmla="*/ 0 h 4895"/>
                <a:gd name="connsiteX1" fmla="*/ 0 w 1468"/>
                <a:gd name="connsiteY1" fmla="*/ 0 h 4895"/>
                <a:gd name="connsiteX2" fmla="*/ 0 w 1468"/>
                <a:gd name="connsiteY2" fmla="*/ 0 h 4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8" h="4895">
                  <a:moveTo>
                    <a:pt x="1468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48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B11B55DE-EF65-7311-2FB7-99A27746019C}"/>
                </a:ext>
              </a:extLst>
            </p:cNvPr>
            <p:cNvSpPr/>
            <p:nvPr/>
          </p:nvSpPr>
          <p:spPr>
            <a:xfrm>
              <a:off x="5502869" y="4019345"/>
              <a:ext cx="1050666" cy="777827"/>
            </a:xfrm>
            <a:custGeom>
              <a:avLst/>
              <a:gdLst>
                <a:gd name="connsiteX0" fmla="*/ 925995 w 1050666"/>
                <a:gd name="connsiteY0" fmla="*/ 777828 h 777827"/>
                <a:gd name="connsiteX1" fmla="*/ 925995 w 1050666"/>
                <a:gd name="connsiteY1" fmla="*/ 777828 h 777827"/>
                <a:gd name="connsiteX2" fmla="*/ 904946 w 1050666"/>
                <a:gd name="connsiteY2" fmla="*/ 775869 h 777827"/>
                <a:gd name="connsiteX3" fmla="*/ 771311 w 1050666"/>
                <a:gd name="connsiteY3" fmla="*/ 704401 h 777827"/>
                <a:gd name="connsiteX4" fmla="*/ 770332 w 1050666"/>
                <a:gd name="connsiteY4" fmla="*/ 703422 h 777827"/>
                <a:gd name="connsiteX5" fmla="*/ 631801 w 1050666"/>
                <a:gd name="connsiteY5" fmla="*/ 551186 h 777827"/>
                <a:gd name="connsiteX6" fmla="*/ 525088 w 1050666"/>
                <a:gd name="connsiteY6" fmla="*/ 551675 h 777827"/>
                <a:gd name="connsiteX7" fmla="*/ 523620 w 1050666"/>
                <a:gd name="connsiteY7" fmla="*/ 551675 h 777827"/>
                <a:gd name="connsiteX8" fmla="*/ 418376 w 1050666"/>
                <a:gd name="connsiteY8" fmla="*/ 551186 h 777827"/>
                <a:gd name="connsiteX9" fmla="*/ 278866 w 1050666"/>
                <a:gd name="connsiteY9" fmla="*/ 704401 h 777827"/>
                <a:gd name="connsiteX10" fmla="*/ 145231 w 1050666"/>
                <a:gd name="connsiteY10" fmla="*/ 775869 h 777827"/>
                <a:gd name="connsiteX11" fmla="*/ 74252 w 1050666"/>
                <a:gd name="connsiteY11" fmla="*/ 766569 h 777827"/>
                <a:gd name="connsiteX12" fmla="*/ 337 w 1050666"/>
                <a:gd name="connsiteY12" fmla="*/ 617759 h 777827"/>
                <a:gd name="connsiteX13" fmla="*/ 826 w 1050666"/>
                <a:gd name="connsiteY13" fmla="*/ 581535 h 777827"/>
                <a:gd name="connsiteX14" fmla="*/ 31175 w 1050666"/>
                <a:gd name="connsiteY14" fmla="*/ 262376 h 777827"/>
                <a:gd name="connsiteX15" fmla="*/ 159916 w 1050666"/>
                <a:gd name="connsiteY15" fmla="*/ 41608 h 777827"/>
                <a:gd name="connsiteX16" fmla="*/ 277398 w 1050666"/>
                <a:gd name="connsiteY16" fmla="*/ 0 h 777827"/>
                <a:gd name="connsiteX17" fmla="*/ 280824 w 1050666"/>
                <a:gd name="connsiteY17" fmla="*/ 0 h 777827"/>
                <a:gd name="connsiteX18" fmla="*/ 771311 w 1050666"/>
                <a:gd name="connsiteY18" fmla="*/ 0 h 777827"/>
                <a:gd name="connsiteX19" fmla="*/ 773269 w 1050666"/>
                <a:gd name="connsiteY19" fmla="*/ 0 h 777827"/>
                <a:gd name="connsiteX20" fmla="*/ 890751 w 1050666"/>
                <a:gd name="connsiteY20" fmla="*/ 41608 h 777827"/>
                <a:gd name="connsiteX21" fmla="*/ 1019491 w 1050666"/>
                <a:gd name="connsiteY21" fmla="*/ 262376 h 777827"/>
                <a:gd name="connsiteX22" fmla="*/ 1049841 w 1050666"/>
                <a:gd name="connsiteY22" fmla="*/ 581535 h 777827"/>
                <a:gd name="connsiteX23" fmla="*/ 1050330 w 1050666"/>
                <a:gd name="connsiteY23" fmla="*/ 618248 h 777827"/>
                <a:gd name="connsiteX24" fmla="*/ 976414 w 1050666"/>
                <a:gd name="connsiteY24" fmla="*/ 767058 h 777827"/>
                <a:gd name="connsiteX25" fmla="*/ 925995 w 1050666"/>
                <a:gd name="connsiteY25" fmla="*/ 777828 h 777827"/>
                <a:gd name="connsiteX26" fmla="*/ 820751 w 1050666"/>
                <a:gd name="connsiteY26" fmla="*/ 656919 h 777827"/>
                <a:gd name="connsiteX27" fmla="*/ 911310 w 1050666"/>
                <a:gd name="connsiteY27" fmla="*/ 707828 h 777827"/>
                <a:gd name="connsiteX28" fmla="*/ 913268 w 1050666"/>
                <a:gd name="connsiteY28" fmla="*/ 707828 h 777827"/>
                <a:gd name="connsiteX29" fmla="*/ 915226 w 1050666"/>
                <a:gd name="connsiteY29" fmla="*/ 708317 h 777827"/>
                <a:gd name="connsiteX30" fmla="*/ 926485 w 1050666"/>
                <a:gd name="connsiteY30" fmla="*/ 709297 h 777827"/>
                <a:gd name="connsiteX31" fmla="*/ 926485 w 1050666"/>
                <a:gd name="connsiteY31" fmla="*/ 709297 h 777827"/>
                <a:gd name="connsiteX32" fmla="*/ 947044 w 1050666"/>
                <a:gd name="connsiteY32" fmla="*/ 704891 h 777827"/>
                <a:gd name="connsiteX33" fmla="*/ 981799 w 1050666"/>
                <a:gd name="connsiteY33" fmla="*/ 619717 h 777827"/>
                <a:gd name="connsiteX34" fmla="*/ 981799 w 1050666"/>
                <a:gd name="connsiteY34" fmla="*/ 617759 h 777827"/>
                <a:gd name="connsiteX35" fmla="*/ 981799 w 1050666"/>
                <a:gd name="connsiteY35" fmla="*/ 615801 h 777827"/>
                <a:gd name="connsiteX36" fmla="*/ 981309 w 1050666"/>
                <a:gd name="connsiteY36" fmla="*/ 586920 h 777827"/>
                <a:gd name="connsiteX37" fmla="*/ 950471 w 1050666"/>
                <a:gd name="connsiteY37" fmla="*/ 265803 h 777827"/>
                <a:gd name="connsiteX38" fmla="*/ 855017 w 1050666"/>
                <a:gd name="connsiteY38" fmla="*/ 99370 h 777827"/>
                <a:gd name="connsiteX39" fmla="*/ 767395 w 1050666"/>
                <a:gd name="connsiteY39" fmla="*/ 67063 h 777827"/>
                <a:gd name="connsiteX40" fmla="*/ 282782 w 1050666"/>
                <a:gd name="connsiteY40" fmla="*/ 67063 h 777827"/>
                <a:gd name="connsiteX41" fmla="*/ 99707 w 1050666"/>
                <a:gd name="connsiteY41" fmla="*/ 265803 h 777827"/>
                <a:gd name="connsiteX42" fmla="*/ 99707 w 1050666"/>
                <a:gd name="connsiteY42" fmla="*/ 267271 h 777827"/>
                <a:gd name="connsiteX43" fmla="*/ 68868 w 1050666"/>
                <a:gd name="connsiteY43" fmla="*/ 586920 h 777827"/>
                <a:gd name="connsiteX44" fmla="*/ 68868 w 1050666"/>
                <a:gd name="connsiteY44" fmla="*/ 586920 h 777827"/>
                <a:gd name="connsiteX45" fmla="*/ 68378 w 1050666"/>
                <a:gd name="connsiteY45" fmla="*/ 615311 h 777827"/>
                <a:gd name="connsiteX46" fmla="*/ 68378 w 1050666"/>
                <a:gd name="connsiteY46" fmla="*/ 617269 h 777827"/>
                <a:gd name="connsiteX47" fmla="*/ 68378 w 1050666"/>
                <a:gd name="connsiteY47" fmla="*/ 619227 h 777827"/>
                <a:gd name="connsiteX48" fmla="*/ 103133 w 1050666"/>
                <a:gd name="connsiteY48" fmla="*/ 704401 h 777827"/>
                <a:gd name="connsiteX49" fmla="*/ 134951 w 1050666"/>
                <a:gd name="connsiteY49" fmla="*/ 707828 h 777827"/>
                <a:gd name="connsiteX50" fmla="*/ 136909 w 1050666"/>
                <a:gd name="connsiteY50" fmla="*/ 707338 h 777827"/>
                <a:gd name="connsiteX51" fmla="*/ 138867 w 1050666"/>
                <a:gd name="connsiteY51" fmla="*/ 707338 h 777827"/>
                <a:gd name="connsiteX52" fmla="*/ 229426 w 1050666"/>
                <a:gd name="connsiteY52" fmla="*/ 656430 h 777827"/>
                <a:gd name="connsiteX53" fmla="*/ 388026 w 1050666"/>
                <a:gd name="connsiteY53" fmla="*/ 482165 h 777827"/>
                <a:gd name="connsiteX54" fmla="*/ 525088 w 1050666"/>
                <a:gd name="connsiteY54" fmla="*/ 482655 h 777827"/>
                <a:gd name="connsiteX55" fmla="*/ 525578 w 1050666"/>
                <a:gd name="connsiteY55" fmla="*/ 482655 h 777827"/>
                <a:gd name="connsiteX56" fmla="*/ 662150 w 1050666"/>
                <a:gd name="connsiteY56" fmla="*/ 482165 h 777827"/>
                <a:gd name="connsiteX57" fmla="*/ 820751 w 1050666"/>
                <a:gd name="connsiteY57" fmla="*/ 656919 h 777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050666" h="777827">
                  <a:moveTo>
                    <a:pt x="925995" y="777828"/>
                  </a:moveTo>
                  <a:cubicBezTo>
                    <a:pt x="925995" y="777828"/>
                    <a:pt x="925995" y="777828"/>
                    <a:pt x="925995" y="777828"/>
                  </a:cubicBezTo>
                  <a:cubicBezTo>
                    <a:pt x="919142" y="777828"/>
                    <a:pt x="911799" y="777338"/>
                    <a:pt x="904946" y="775869"/>
                  </a:cubicBezTo>
                  <a:cubicBezTo>
                    <a:pt x="859912" y="772932"/>
                    <a:pt x="814877" y="748457"/>
                    <a:pt x="771311" y="704401"/>
                  </a:cubicBezTo>
                  <a:lnTo>
                    <a:pt x="770332" y="703422"/>
                  </a:lnTo>
                  <a:lnTo>
                    <a:pt x="631801" y="551186"/>
                  </a:lnTo>
                  <a:lnTo>
                    <a:pt x="525088" y="551675"/>
                  </a:lnTo>
                  <a:lnTo>
                    <a:pt x="523620" y="551675"/>
                  </a:lnTo>
                  <a:lnTo>
                    <a:pt x="418376" y="551186"/>
                  </a:lnTo>
                  <a:lnTo>
                    <a:pt x="278866" y="704401"/>
                  </a:lnTo>
                  <a:cubicBezTo>
                    <a:pt x="234810" y="748946"/>
                    <a:pt x="189776" y="772932"/>
                    <a:pt x="145231" y="775869"/>
                  </a:cubicBezTo>
                  <a:cubicBezTo>
                    <a:pt x="120266" y="779786"/>
                    <a:pt x="95791" y="776848"/>
                    <a:pt x="74252" y="766569"/>
                  </a:cubicBezTo>
                  <a:cubicBezTo>
                    <a:pt x="24812" y="743073"/>
                    <a:pt x="-2601" y="687269"/>
                    <a:pt x="337" y="617759"/>
                  </a:cubicBezTo>
                  <a:cubicBezTo>
                    <a:pt x="-642" y="597689"/>
                    <a:pt x="826" y="583004"/>
                    <a:pt x="826" y="581535"/>
                  </a:cubicBezTo>
                  <a:lnTo>
                    <a:pt x="31175" y="262376"/>
                  </a:lnTo>
                  <a:cubicBezTo>
                    <a:pt x="38028" y="139999"/>
                    <a:pt x="105091" y="74895"/>
                    <a:pt x="159916" y="41608"/>
                  </a:cubicBezTo>
                  <a:cubicBezTo>
                    <a:pt x="218167" y="6364"/>
                    <a:pt x="274950" y="0"/>
                    <a:pt x="277398" y="0"/>
                  </a:cubicBezTo>
                  <a:lnTo>
                    <a:pt x="280824" y="0"/>
                  </a:lnTo>
                  <a:lnTo>
                    <a:pt x="771311" y="0"/>
                  </a:lnTo>
                  <a:lnTo>
                    <a:pt x="773269" y="0"/>
                  </a:lnTo>
                  <a:cubicBezTo>
                    <a:pt x="775716" y="490"/>
                    <a:pt x="832499" y="6853"/>
                    <a:pt x="890751" y="41608"/>
                  </a:cubicBezTo>
                  <a:cubicBezTo>
                    <a:pt x="945575" y="74895"/>
                    <a:pt x="1012148" y="139510"/>
                    <a:pt x="1019491" y="262376"/>
                  </a:cubicBezTo>
                  <a:lnTo>
                    <a:pt x="1049841" y="581535"/>
                  </a:lnTo>
                  <a:cubicBezTo>
                    <a:pt x="1049841" y="583493"/>
                    <a:pt x="1051309" y="597689"/>
                    <a:pt x="1050330" y="618248"/>
                  </a:cubicBezTo>
                  <a:cubicBezTo>
                    <a:pt x="1053757" y="688248"/>
                    <a:pt x="1026344" y="743562"/>
                    <a:pt x="976414" y="767058"/>
                  </a:cubicBezTo>
                  <a:cubicBezTo>
                    <a:pt x="960750" y="774401"/>
                    <a:pt x="944107" y="777828"/>
                    <a:pt x="925995" y="777828"/>
                  </a:cubicBezTo>
                  <a:close/>
                  <a:moveTo>
                    <a:pt x="820751" y="656919"/>
                  </a:moveTo>
                  <a:cubicBezTo>
                    <a:pt x="852569" y="688737"/>
                    <a:pt x="883408" y="706360"/>
                    <a:pt x="911310" y="707828"/>
                  </a:cubicBezTo>
                  <a:lnTo>
                    <a:pt x="913268" y="707828"/>
                  </a:lnTo>
                  <a:lnTo>
                    <a:pt x="915226" y="708317"/>
                  </a:lnTo>
                  <a:cubicBezTo>
                    <a:pt x="919142" y="708807"/>
                    <a:pt x="922569" y="709297"/>
                    <a:pt x="926485" y="709297"/>
                  </a:cubicBezTo>
                  <a:cubicBezTo>
                    <a:pt x="926485" y="709297"/>
                    <a:pt x="926485" y="709297"/>
                    <a:pt x="926485" y="709297"/>
                  </a:cubicBezTo>
                  <a:cubicBezTo>
                    <a:pt x="933827" y="709297"/>
                    <a:pt x="940680" y="707828"/>
                    <a:pt x="947044" y="704891"/>
                  </a:cubicBezTo>
                  <a:cubicBezTo>
                    <a:pt x="970540" y="693632"/>
                    <a:pt x="983757" y="660835"/>
                    <a:pt x="981799" y="619717"/>
                  </a:cubicBezTo>
                  <a:lnTo>
                    <a:pt x="981799" y="617759"/>
                  </a:lnTo>
                  <a:lnTo>
                    <a:pt x="981799" y="615801"/>
                  </a:lnTo>
                  <a:cubicBezTo>
                    <a:pt x="982778" y="599157"/>
                    <a:pt x="981309" y="587409"/>
                    <a:pt x="981309" y="586920"/>
                  </a:cubicBezTo>
                  <a:lnTo>
                    <a:pt x="950471" y="265803"/>
                  </a:lnTo>
                  <a:cubicBezTo>
                    <a:pt x="946555" y="190908"/>
                    <a:pt x="914247" y="135104"/>
                    <a:pt x="855017" y="99370"/>
                  </a:cubicBezTo>
                  <a:cubicBezTo>
                    <a:pt x="814877" y="75384"/>
                    <a:pt x="775227" y="68531"/>
                    <a:pt x="767395" y="67063"/>
                  </a:cubicBezTo>
                  <a:lnTo>
                    <a:pt x="282782" y="67063"/>
                  </a:lnTo>
                  <a:cubicBezTo>
                    <a:pt x="264671" y="69510"/>
                    <a:pt x="109007" y="95944"/>
                    <a:pt x="99707" y="265803"/>
                  </a:cubicBezTo>
                  <a:lnTo>
                    <a:pt x="99707" y="267271"/>
                  </a:lnTo>
                  <a:lnTo>
                    <a:pt x="68868" y="586920"/>
                  </a:lnTo>
                  <a:lnTo>
                    <a:pt x="68868" y="586920"/>
                  </a:lnTo>
                  <a:cubicBezTo>
                    <a:pt x="68868" y="586920"/>
                    <a:pt x="67889" y="599157"/>
                    <a:pt x="68378" y="615311"/>
                  </a:cubicBezTo>
                  <a:lnTo>
                    <a:pt x="68378" y="617269"/>
                  </a:lnTo>
                  <a:lnTo>
                    <a:pt x="68378" y="619227"/>
                  </a:lnTo>
                  <a:cubicBezTo>
                    <a:pt x="65930" y="660346"/>
                    <a:pt x="79147" y="693143"/>
                    <a:pt x="103133" y="704401"/>
                  </a:cubicBezTo>
                  <a:cubicBezTo>
                    <a:pt x="112434" y="708807"/>
                    <a:pt x="123203" y="709786"/>
                    <a:pt x="134951" y="707828"/>
                  </a:cubicBezTo>
                  <a:lnTo>
                    <a:pt x="136909" y="707338"/>
                  </a:lnTo>
                  <a:lnTo>
                    <a:pt x="138867" y="707338"/>
                  </a:lnTo>
                  <a:cubicBezTo>
                    <a:pt x="166279" y="705870"/>
                    <a:pt x="197608" y="688248"/>
                    <a:pt x="229426" y="656430"/>
                  </a:cubicBezTo>
                  <a:lnTo>
                    <a:pt x="388026" y="482165"/>
                  </a:lnTo>
                  <a:lnTo>
                    <a:pt x="525088" y="482655"/>
                  </a:lnTo>
                  <a:lnTo>
                    <a:pt x="525578" y="482655"/>
                  </a:lnTo>
                  <a:lnTo>
                    <a:pt x="662150" y="482165"/>
                  </a:lnTo>
                  <a:lnTo>
                    <a:pt x="820751" y="656919"/>
                  </a:lnTo>
                  <a:close/>
                </a:path>
              </a:pathLst>
            </a:custGeom>
            <a:grpFill/>
            <a:ln w="48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53C5EDBD-7F4A-86AD-5E00-072A580E7A8B}"/>
                </a:ext>
              </a:extLst>
            </p:cNvPr>
            <p:cNvSpPr/>
            <p:nvPr/>
          </p:nvSpPr>
          <p:spPr>
            <a:xfrm>
              <a:off x="6027958" y="4536755"/>
              <a:ext cx="979" cy="4895"/>
            </a:xfrm>
            <a:custGeom>
              <a:avLst/>
              <a:gdLst>
                <a:gd name="connsiteX0" fmla="*/ 0 w 979"/>
                <a:gd name="connsiteY0" fmla="*/ 0 h 4895"/>
                <a:gd name="connsiteX1" fmla="*/ 979 w 979"/>
                <a:gd name="connsiteY1" fmla="*/ 0 h 4895"/>
                <a:gd name="connsiteX2" fmla="*/ 979 w 979"/>
                <a:gd name="connsiteY2" fmla="*/ 0 h 4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9" h="4895">
                  <a:moveTo>
                    <a:pt x="0" y="0"/>
                  </a:moveTo>
                  <a:lnTo>
                    <a:pt x="979" y="0"/>
                  </a:lnTo>
                  <a:lnTo>
                    <a:pt x="979" y="0"/>
                  </a:lnTo>
                  <a:close/>
                </a:path>
              </a:pathLst>
            </a:custGeom>
            <a:grpFill/>
            <a:ln w="48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11E2A8B5-A9D6-23C6-746A-95530A9BE6E2}"/>
                </a:ext>
              </a:extLst>
            </p:cNvPr>
            <p:cNvSpPr/>
            <p:nvPr/>
          </p:nvSpPr>
          <p:spPr>
            <a:xfrm>
              <a:off x="6196838" y="4191652"/>
              <a:ext cx="88111" cy="88111"/>
            </a:xfrm>
            <a:custGeom>
              <a:avLst/>
              <a:gdLst>
                <a:gd name="connsiteX0" fmla="*/ 88111 w 88111"/>
                <a:gd name="connsiteY0" fmla="*/ 44056 h 88111"/>
                <a:gd name="connsiteX1" fmla="*/ 44056 w 88111"/>
                <a:gd name="connsiteY1" fmla="*/ 88111 h 88111"/>
                <a:gd name="connsiteX2" fmla="*/ 0 w 88111"/>
                <a:gd name="connsiteY2" fmla="*/ 44056 h 88111"/>
                <a:gd name="connsiteX3" fmla="*/ 44056 w 88111"/>
                <a:gd name="connsiteY3" fmla="*/ 0 h 88111"/>
                <a:gd name="connsiteX4" fmla="*/ 88111 w 88111"/>
                <a:gd name="connsiteY4" fmla="*/ 44056 h 88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111" h="88111">
                  <a:moveTo>
                    <a:pt x="88111" y="44056"/>
                  </a:moveTo>
                  <a:cubicBezTo>
                    <a:pt x="88111" y="68531"/>
                    <a:pt x="68531" y="88111"/>
                    <a:pt x="44056" y="88111"/>
                  </a:cubicBezTo>
                  <a:cubicBezTo>
                    <a:pt x="19580" y="88111"/>
                    <a:pt x="0" y="68531"/>
                    <a:pt x="0" y="44056"/>
                  </a:cubicBezTo>
                  <a:cubicBezTo>
                    <a:pt x="0" y="19580"/>
                    <a:pt x="19580" y="0"/>
                    <a:pt x="44056" y="0"/>
                  </a:cubicBezTo>
                  <a:cubicBezTo>
                    <a:pt x="68042" y="0"/>
                    <a:pt x="88111" y="19580"/>
                    <a:pt x="88111" y="44056"/>
                  </a:cubicBezTo>
                  <a:close/>
                </a:path>
              </a:pathLst>
            </a:custGeom>
            <a:grpFill/>
            <a:ln w="48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501711CF-104B-D37E-9ED1-50A8CE3DAB09}"/>
                </a:ext>
              </a:extLst>
            </p:cNvPr>
            <p:cNvSpPr/>
            <p:nvPr/>
          </p:nvSpPr>
          <p:spPr>
            <a:xfrm rot="-4606100">
              <a:off x="6201922" y="4358273"/>
              <a:ext cx="88115" cy="88115"/>
            </a:xfrm>
            <a:custGeom>
              <a:avLst/>
              <a:gdLst>
                <a:gd name="connsiteX0" fmla="*/ 88116 w 88115"/>
                <a:gd name="connsiteY0" fmla="*/ 44058 h 88115"/>
                <a:gd name="connsiteX1" fmla="*/ 44058 w 88115"/>
                <a:gd name="connsiteY1" fmla="*/ 88116 h 88115"/>
                <a:gd name="connsiteX2" fmla="*/ 0 w 88115"/>
                <a:gd name="connsiteY2" fmla="*/ 44058 h 88115"/>
                <a:gd name="connsiteX3" fmla="*/ 44058 w 88115"/>
                <a:gd name="connsiteY3" fmla="*/ 0 h 88115"/>
                <a:gd name="connsiteX4" fmla="*/ 88116 w 88115"/>
                <a:gd name="connsiteY4" fmla="*/ 44058 h 88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115" h="88115">
                  <a:moveTo>
                    <a:pt x="88116" y="44058"/>
                  </a:moveTo>
                  <a:cubicBezTo>
                    <a:pt x="88116" y="68390"/>
                    <a:pt x="68390" y="88116"/>
                    <a:pt x="44058" y="88116"/>
                  </a:cubicBezTo>
                  <a:cubicBezTo>
                    <a:pt x="19725" y="88116"/>
                    <a:pt x="0" y="68390"/>
                    <a:pt x="0" y="44058"/>
                  </a:cubicBezTo>
                  <a:cubicBezTo>
                    <a:pt x="0" y="19725"/>
                    <a:pt x="19725" y="0"/>
                    <a:pt x="44058" y="0"/>
                  </a:cubicBezTo>
                  <a:cubicBezTo>
                    <a:pt x="68390" y="0"/>
                    <a:pt x="88116" y="19725"/>
                    <a:pt x="88116" y="44058"/>
                  </a:cubicBezTo>
                  <a:close/>
                </a:path>
              </a:pathLst>
            </a:custGeom>
            <a:grpFill/>
            <a:ln w="48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8C3D5A6B-BB7C-9548-B4FD-F6180127A5B7}"/>
                </a:ext>
              </a:extLst>
            </p:cNvPr>
            <p:cNvSpPr/>
            <p:nvPr/>
          </p:nvSpPr>
          <p:spPr>
            <a:xfrm>
              <a:off x="6296208" y="4279274"/>
              <a:ext cx="88111" cy="88111"/>
            </a:xfrm>
            <a:custGeom>
              <a:avLst/>
              <a:gdLst>
                <a:gd name="connsiteX0" fmla="*/ 88111 w 88111"/>
                <a:gd name="connsiteY0" fmla="*/ 44056 h 88111"/>
                <a:gd name="connsiteX1" fmla="*/ 44056 w 88111"/>
                <a:gd name="connsiteY1" fmla="*/ 88111 h 88111"/>
                <a:gd name="connsiteX2" fmla="*/ 0 w 88111"/>
                <a:gd name="connsiteY2" fmla="*/ 44056 h 88111"/>
                <a:gd name="connsiteX3" fmla="*/ 44056 w 88111"/>
                <a:gd name="connsiteY3" fmla="*/ 0 h 88111"/>
                <a:gd name="connsiteX4" fmla="*/ 88111 w 88111"/>
                <a:gd name="connsiteY4" fmla="*/ 44056 h 88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111" h="88111">
                  <a:moveTo>
                    <a:pt x="88111" y="44056"/>
                  </a:moveTo>
                  <a:cubicBezTo>
                    <a:pt x="88111" y="68531"/>
                    <a:pt x="68531" y="88111"/>
                    <a:pt x="44056" y="88111"/>
                  </a:cubicBezTo>
                  <a:cubicBezTo>
                    <a:pt x="19580" y="88111"/>
                    <a:pt x="0" y="68531"/>
                    <a:pt x="0" y="44056"/>
                  </a:cubicBezTo>
                  <a:cubicBezTo>
                    <a:pt x="0" y="19580"/>
                    <a:pt x="19580" y="0"/>
                    <a:pt x="44056" y="0"/>
                  </a:cubicBezTo>
                  <a:cubicBezTo>
                    <a:pt x="68531" y="0"/>
                    <a:pt x="88111" y="20070"/>
                    <a:pt x="88111" y="44056"/>
                  </a:cubicBezTo>
                  <a:close/>
                </a:path>
              </a:pathLst>
            </a:custGeom>
            <a:grpFill/>
            <a:ln w="48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C9B63052-092C-0C91-FC0A-A9D8D62BD1C2}"/>
                </a:ext>
              </a:extLst>
            </p:cNvPr>
            <p:cNvSpPr/>
            <p:nvPr/>
          </p:nvSpPr>
          <p:spPr>
            <a:xfrm>
              <a:off x="6108727" y="4279274"/>
              <a:ext cx="88111" cy="88111"/>
            </a:xfrm>
            <a:custGeom>
              <a:avLst/>
              <a:gdLst>
                <a:gd name="connsiteX0" fmla="*/ 88111 w 88111"/>
                <a:gd name="connsiteY0" fmla="*/ 44056 h 88111"/>
                <a:gd name="connsiteX1" fmla="*/ 44056 w 88111"/>
                <a:gd name="connsiteY1" fmla="*/ 88111 h 88111"/>
                <a:gd name="connsiteX2" fmla="*/ 0 w 88111"/>
                <a:gd name="connsiteY2" fmla="*/ 44056 h 88111"/>
                <a:gd name="connsiteX3" fmla="*/ 44056 w 88111"/>
                <a:gd name="connsiteY3" fmla="*/ 0 h 88111"/>
                <a:gd name="connsiteX4" fmla="*/ 88111 w 88111"/>
                <a:gd name="connsiteY4" fmla="*/ 44056 h 88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111" h="88111">
                  <a:moveTo>
                    <a:pt x="88111" y="44056"/>
                  </a:moveTo>
                  <a:cubicBezTo>
                    <a:pt x="88111" y="68531"/>
                    <a:pt x="68531" y="88111"/>
                    <a:pt x="44056" y="88111"/>
                  </a:cubicBezTo>
                  <a:cubicBezTo>
                    <a:pt x="19580" y="88111"/>
                    <a:pt x="0" y="68531"/>
                    <a:pt x="0" y="44056"/>
                  </a:cubicBezTo>
                  <a:cubicBezTo>
                    <a:pt x="0" y="19580"/>
                    <a:pt x="19580" y="0"/>
                    <a:pt x="44056" y="0"/>
                  </a:cubicBezTo>
                  <a:cubicBezTo>
                    <a:pt x="68531" y="0"/>
                    <a:pt x="88111" y="20070"/>
                    <a:pt x="88111" y="44056"/>
                  </a:cubicBezTo>
                  <a:close/>
                </a:path>
              </a:pathLst>
            </a:custGeom>
            <a:grpFill/>
            <a:ln w="48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99F61A36-490D-DAAF-1070-053A25A8AF9B}"/>
                </a:ext>
              </a:extLst>
            </p:cNvPr>
            <p:cNvSpPr/>
            <p:nvPr/>
          </p:nvSpPr>
          <p:spPr>
            <a:xfrm>
              <a:off x="5664254" y="4174519"/>
              <a:ext cx="291746" cy="291746"/>
            </a:xfrm>
            <a:custGeom>
              <a:avLst/>
              <a:gdLst>
                <a:gd name="connsiteX0" fmla="*/ 291747 w 291746"/>
                <a:gd name="connsiteY0" fmla="*/ 145873 h 291746"/>
                <a:gd name="connsiteX1" fmla="*/ 145873 w 291746"/>
                <a:gd name="connsiteY1" fmla="*/ 291747 h 291746"/>
                <a:gd name="connsiteX2" fmla="*/ 0 w 291746"/>
                <a:gd name="connsiteY2" fmla="*/ 145873 h 291746"/>
                <a:gd name="connsiteX3" fmla="*/ 145873 w 291746"/>
                <a:gd name="connsiteY3" fmla="*/ 0 h 291746"/>
                <a:gd name="connsiteX4" fmla="*/ 291747 w 291746"/>
                <a:gd name="connsiteY4" fmla="*/ 145873 h 291746"/>
                <a:gd name="connsiteX5" fmla="*/ 47482 w 291746"/>
                <a:gd name="connsiteY5" fmla="*/ 122867 h 291746"/>
                <a:gd name="connsiteX6" fmla="*/ 47972 w 291746"/>
                <a:gd name="connsiteY6" fmla="*/ 178670 h 291746"/>
                <a:gd name="connsiteX7" fmla="*/ 121887 w 291746"/>
                <a:gd name="connsiteY7" fmla="*/ 178670 h 291746"/>
                <a:gd name="connsiteX8" fmla="*/ 121887 w 291746"/>
                <a:gd name="connsiteY8" fmla="*/ 245243 h 291746"/>
                <a:gd name="connsiteX9" fmla="*/ 176223 w 291746"/>
                <a:gd name="connsiteY9" fmla="*/ 245243 h 291746"/>
                <a:gd name="connsiteX10" fmla="*/ 176223 w 291746"/>
                <a:gd name="connsiteY10" fmla="*/ 177691 h 291746"/>
                <a:gd name="connsiteX11" fmla="*/ 245733 w 291746"/>
                <a:gd name="connsiteY11" fmla="*/ 178181 h 291746"/>
                <a:gd name="connsiteX12" fmla="*/ 245733 w 291746"/>
                <a:gd name="connsiteY12" fmla="*/ 120908 h 291746"/>
                <a:gd name="connsiteX13" fmla="*/ 176223 w 291746"/>
                <a:gd name="connsiteY13" fmla="*/ 121398 h 291746"/>
                <a:gd name="connsiteX14" fmla="*/ 176223 w 291746"/>
                <a:gd name="connsiteY14" fmla="*/ 44545 h 291746"/>
                <a:gd name="connsiteX15" fmla="*/ 121887 w 291746"/>
                <a:gd name="connsiteY15" fmla="*/ 44545 h 291746"/>
                <a:gd name="connsiteX16" fmla="*/ 121887 w 291746"/>
                <a:gd name="connsiteY16" fmla="*/ 122867 h 291746"/>
                <a:gd name="connsiteX17" fmla="*/ 47482 w 291746"/>
                <a:gd name="connsiteY17" fmla="*/ 122867 h 291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91746" h="291746">
                  <a:moveTo>
                    <a:pt x="291747" y="145873"/>
                  </a:moveTo>
                  <a:cubicBezTo>
                    <a:pt x="291747" y="226153"/>
                    <a:pt x="226642" y="291747"/>
                    <a:pt x="145873" y="291747"/>
                  </a:cubicBezTo>
                  <a:cubicBezTo>
                    <a:pt x="65594" y="291747"/>
                    <a:pt x="0" y="226642"/>
                    <a:pt x="0" y="145873"/>
                  </a:cubicBezTo>
                  <a:cubicBezTo>
                    <a:pt x="0" y="65594"/>
                    <a:pt x="65104" y="0"/>
                    <a:pt x="145873" y="0"/>
                  </a:cubicBezTo>
                  <a:cubicBezTo>
                    <a:pt x="226153" y="490"/>
                    <a:pt x="291747" y="65594"/>
                    <a:pt x="291747" y="145873"/>
                  </a:cubicBezTo>
                  <a:close/>
                  <a:moveTo>
                    <a:pt x="47482" y="122867"/>
                  </a:moveTo>
                  <a:lnTo>
                    <a:pt x="47972" y="178670"/>
                  </a:lnTo>
                  <a:lnTo>
                    <a:pt x="121887" y="178670"/>
                  </a:lnTo>
                  <a:lnTo>
                    <a:pt x="121887" y="245243"/>
                  </a:lnTo>
                  <a:lnTo>
                    <a:pt x="176223" y="245243"/>
                  </a:lnTo>
                  <a:lnTo>
                    <a:pt x="176223" y="177691"/>
                  </a:lnTo>
                  <a:lnTo>
                    <a:pt x="245733" y="178181"/>
                  </a:lnTo>
                  <a:lnTo>
                    <a:pt x="245733" y="120908"/>
                  </a:lnTo>
                  <a:lnTo>
                    <a:pt x="176223" y="121398"/>
                  </a:lnTo>
                  <a:lnTo>
                    <a:pt x="176223" y="44545"/>
                  </a:lnTo>
                  <a:lnTo>
                    <a:pt x="121887" y="44545"/>
                  </a:lnTo>
                  <a:lnTo>
                    <a:pt x="121887" y="122867"/>
                  </a:lnTo>
                  <a:lnTo>
                    <a:pt x="47482" y="122867"/>
                  </a:lnTo>
                  <a:close/>
                </a:path>
              </a:pathLst>
            </a:custGeom>
            <a:grpFill/>
            <a:ln w="48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2283E40C-FD8D-5577-5F31-C2E4C2535460}"/>
              </a:ext>
            </a:extLst>
          </p:cNvPr>
          <p:cNvSpPr/>
          <p:nvPr/>
        </p:nvSpPr>
        <p:spPr>
          <a:xfrm>
            <a:off x="4150705" y="5221878"/>
            <a:ext cx="367002" cy="430968"/>
          </a:xfrm>
          <a:custGeom>
            <a:avLst/>
            <a:gdLst>
              <a:gd name="connsiteX0" fmla="*/ 449368 w 449367"/>
              <a:gd name="connsiteY0" fmla="*/ 269719 h 527689"/>
              <a:gd name="connsiteX1" fmla="*/ 409718 w 449367"/>
              <a:gd name="connsiteY1" fmla="*/ 315732 h 527689"/>
              <a:gd name="connsiteX2" fmla="*/ 0 w 449367"/>
              <a:gd name="connsiteY2" fmla="*/ 527689 h 527689"/>
              <a:gd name="connsiteX3" fmla="*/ 3916 w 449367"/>
              <a:gd name="connsiteY3" fmla="*/ 0 h 527689"/>
              <a:gd name="connsiteX4" fmla="*/ 413144 w 449367"/>
              <a:gd name="connsiteY4" fmla="*/ 224195 h 527689"/>
              <a:gd name="connsiteX5" fmla="*/ 413144 w 449367"/>
              <a:gd name="connsiteY5" fmla="*/ 224195 h 527689"/>
              <a:gd name="connsiteX6" fmla="*/ 449368 w 449367"/>
              <a:gd name="connsiteY6" fmla="*/ 269719 h 527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9367" h="527689">
                <a:moveTo>
                  <a:pt x="449368" y="269719"/>
                </a:moveTo>
                <a:cubicBezTo>
                  <a:pt x="449368" y="287831"/>
                  <a:pt x="433704" y="304474"/>
                  <a:pt x="409718" y="315732"/>
                </a:cubicBezTo>
                <a:lnTo>
                  <a:pt x="0" y="527689"/>
                </a:lnTo>
                <a:lnTo>
                  <a:pt x="3916" y="0"/>
                </a:lnTo>
                <a:lnTo>
                  <a:pt x="413144" y="224195"/>
                </a:lnTo>
                <a:lnTo>
                  <a:pt x="413144" y="224195"/>
                </a:lnTo>
                <a:cubicBezTo>
                  <a:pt x="435172" y="235943"/>
                  <a:pt x="449368" y="251607"/>
                  <a:pt x="449368" y="26971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48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0" name="图形 4">
            <a:extLst>
              <a:ext uri="{FF2B5EF4-FFF2-40B4-BE49-F238E27FC236}">
                <a16:creationId xmlns:a16="http://schemas.microsoft.com/office/drawing/2014/main" id="{011DD624-1B7D-C663-078B-DB4455DF4C53}"/>
              </a:ext>
            </a:extLst>
          </p:cNvPr>
          <p:cNvGrpSpPr/>
          <p:nvPr/>
        </p:nvGrpSpPr>
        <p:grpSpPr>
          <a:xfrm>
            <a:off x="6575689" y="2449260"/>
            <a:ext cx="478203" cy="733205"/>
            <a:chOff x="7332985" y="2182224"/>
            <a:chExt cx="585525" cy="897756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778FDFDF-89D8-D635-B341-107DCEF41E02}"/>
                </a:ext>
              </a:extLst>
            </p:cNvPr>
            <p:cNvSpPr/>
            <p:nvPr/>
          </p:nvSpPr>
          <p:spPr>
            <a:xfrm>
              <a:off x="7341796" y="2182224"/>
              <a:ext cx="272655" cy="385242"/>
            </a:xfrm>
            <a:custGeom>
              <a:avLst/>
              <a:gdLst>
                <a:gd name="connsiteX0" fmla="*/ 272655 w 272655"/>
                <a:gd name="connsiteY0" fmla="*/ 312795 h 385242"/>
                <a:gd name="connsiteX1" fmla="*/ 239859 w 272655"/>
                <a:gd name="connsiteY1" fmla="*/ 227132 h 385242"/>
                <a:gd name="connsiteX2" fmla="*/ 272655 w 272655"/>
                <a:gd name="connsiteY2" fmla="*/ 141468 h 385242"/>
                <a:gd name="connsiteX3" fmla="*/ 272655 w 272655"/>
                <a:gd name="connsiteY3" fmla="*/ 1469 h 385242"/>
                <a:gd name="connsiteX4" fmla="*/ 272655 w 272655"/>
                <a:gd name="connsiteY4" fmla="*/ 0 h 385242"/>
                <a:gd name="connsiteX5" fmla="*/ 0 w 272655"/>
                <a:gd name="connsiteY5" fmla="*/ 340697 h 385242"/>
                <a:gd name="connsiteX6" fmla="*/ 272655 w 272655"/>
                <a:gd name="connsiteY6" fmla="*/ 385242 h 385242"/>
                <a:gd name="connsiteX7" fmla="*/ 272655 w 272655"/>
                <a:gd name="connsiteY7" fmla="*/ 312795 h 385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2655" h="385242">
                  <a:moveTo>
                    <a:pt x="272655" y="312795"/>
                  </a:moveTo>
                  <a:cubicBezTo>
                    <a:pt x="253565" y="302516"/>
                    <a:pt x="239859" y="268250"/>
                    <a:pt x="239859" y="227132"/>
                  </a:cubicBezTo>
                  <a:cubicBezTo>
                    <a:pt x="239859" y="186013"/>
                    <a:pt x="253565" y="151747"/>
                    <a:pt x="272655" y="141468"/>
                  </a:cubicBezTo>
                  <a:lnTo>
                    <a:pt x="272655" y="1469"/>
                  </a:lnTo>
                  <a:cubicBezTo>
                    <a:pt x="272655" y="979"/>
                    <a:pt x="272655" y="490"/>
                    <a:pt x="272655" y="0"/>
                  </a:cubicBezTo>
                  <a:cubicBezTo>
                    <a:pt x="139999" y="7832"/>
                    <a:pt x="30349" y="150279"/>
                    <a:pt x="0" y="340697"/>
                  </a:cubicBezTo>
                  <a:cubicBezTo>
                    <a:pt x="489" y="340697"/>
                    <a:pt x="117971" y="380837"/>
                    <a:pt x="272655" y="385242"/>
                  </a:cubicBezTo>
                  <a:lnTo>
                    <a:pt x="272655" y="312795"/>
                  </a:lnTo>
                  <a:close/>
                </a:path>
              </a:pathLst>
            </a:custGeom>
            <a:grpFill/>
            <a:ln w="48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219EBE85-BC49-DD91-A4E8-8C2548CA7DEE}"/>
                </a:ext>
              </a:extLst>
            </p:cNvPr>
            <p:cNvSpPr/>
            <p:nvPr/>
          </p:nvSpPr>
          <p:spPr>
            <a:xfrm>
              <a:off x="7633542" y="2182224"/>
              <a:ext cx="276571" cy="385789"/>
            </a:xfrm>
            <a:custGeom>
              <a:avLst/>
              <a:gdLst>
                <a:gd name="connsiteX0" fmla="*/ 0 w 276571"/>
                <a:gd name="connsiteY0" fmla="*/ 0 h 385789"/>
                <a:gd name="connsiteX1" fmla="*/ 0 w 276571"/>
                <a:gd name="connsiteY1" fmla="*/ 1958 h 385789"/>
                <a:gd name="connsiteX2" fmla="*/ 0 w 276571"/>
                <a:gd name="connsiteY2" fmla="*/ 139999 h 385789"/>
                <a:gd name="connsiteX3" fmla="*/ 36713 w 276571"/>
                <a:gd name="connsiteY3" fmla="*/ 227132 h 385789"/>
                <a:gd name="connsiteX4" fmla="*/ 0 w 276571"/>
                <a:gd name="connsiteY4" fmla="*/ 314264 h 385789"/>
                <a:gd name="connsiteX5" fmla="*/ 0 w 276571"/>
                <a:gd name="connsiteY5" fmla="*/ 385732 h 385789"/>
                <a:gd name="connsiteX6" fmla="*/ 276572 w 276571"/>
                <a:gd name="connsiteY6" fmla="*/ 340697 h 385789"/>
                <a:gd name="connsiteX7" fmla="*/ 0 w 276571"/>
                <a:gd name="connsiteY7" fmla="*/ 0 h 385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6571" h="385789">
                  <a:moveTo>
                    <a:pt x="0" y="0"/>
                  </a:moveTo>
                  <a:cubicBezTo>
                    <a:pt x="0" y="490"/>
                    <a:pt x="0" y="979"/>
                    <a:pt x="0" y="1958"/>
                  </a:cubicBezTo>
                  <a:lnTo>
                    <a:pt x="0" y="139999"/>
                  </a:lnTo>
                  <a:cubicBezTo>
                    <a:pt x="20560" y="147342"/>
                    <a:pt x="36713" y="183565"/>
                    <a:pt x="36713" y="227132"/>
                  </a:cubicBezTo>
                  <a:cubicBezTo>
                    <a:pt x="36713" y="270698"/>
                    <a:pt x="21049" y="306921"/>
                    <a:pt x="0" y="314264"/>
                  </a:cubicBezTo>
                  <a:lnTo>
                    <a:pt x="0" y="385732"/>
                  </a:lnTo>
                  <a:cubicBezTo>
                    <a:pt x="86643" y="386711"/>
                    <a:pt x="183076" y="375452"/>
                    <a:pt x="276572" y="340697"/>
                  </a:cubicBezTo>
                  <a:cubicBezTo>
                    <a:pt x="246223" y="148810"/>
                    <a:pt x="134125" y="5385"/>
                    <a:pt x="0" y="0"/>
                  </a:cubicBezTo>
                  <a:close/>
                </a:path>
              </a:pathLst>
            </a:custGeom>
            <a:grpFill/>
            <a:ln w="48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63C48E4A-7D51-EFC7-2D66-BFADB00A5FAA}"/>
                </a:ext>
              </a:extLst>
            </p:cNvPr>
            <p:cNvSpPr/>
            <p:nvPr/>
          </p:nvSpPr>
          <p:spPr>
            <a:xfrm>
              <a:off x="7332985" y="2545928"/>
              <a:ext cx="585525" cy="534052"/>
            </a:xfrm>
            <a:custGeom>
              <a:avLst/>
              <a:gdLst>
                <a:gd name="connsiteX0" fmla="*/ 580556 w 585525"/>
                <a:gd name="connsiteY0" fmla="*/ 0 h 534052"/>
                <a:gd name="connsiteX1" fmla="*/ 5385 w 585525"/>
                <a:gd name="connsiteY1" fmla="*/ 0 h 534052"/>
                <a:gd name="connsiteX2" fmla="*/ 0 w 585525"/>
                <a:gd name="connsiteY2" fmla="*/ 85174 h 534052"/>
                <a:gd name="connsiteX3" fmla="*/ 292726 w 585525"/>
                <a:gd name="connsiteY3" fmla="*/ 534053 h 534052"/>
                <a:gd name="connsiteX4" fmla="*/ 585451 w 585525"/>
                <a:gd name="connsiteY4" fmla="*/ 85174 h 534052"/>
                <a:gd name="connsiteX5" fmla="*/ 580556 w 585525"/>
                <a:gd name="connsiteY5" fmla="*/ 0 h 534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5525" h="534052">
                  <a:moveTo>
                    <a:pt x="580556" y="0"/>
                  </a:moveTo>
                  <a:cubicBezTo>
                    <a:pt x="580556" y="0"/>
                    <a:pt x="312306" y="112097"/>
                    <a:pt x="5385" y="0"/>
                  </a:cubicBezTo>
                  <a:cubicBezTo>
                    <a:pt x="1958" y="27413"/>
                    <a:pt x="0" y="56293"/>
                    <a:pt x="0" y="85174"/>
                  </a:cubicBezTo>
                  <a:cubicBezTo>
                    <a:pt x="0" y="332865"/>
                    <a:pt x="131188" y="534053"/>
                    <a:pt x="292726" y="534053"/>
                  </a:cubicBezTo>
                  <a:cubicBezTo>
                    <a:pt x="454263" y="534053"/>
                    <a:pt x="585451" y="332865"/>
                    <a:pt x="585451" y="85174"/>
                  </a:cubicBezTo>
                  <a:cubicBezTo>
                    <a:pt x="585941" y="56293"/>
                    <a:pt x="583983" y="27413"/>
                    <a:pt x="580556" y="0"/>
                  </a:cubicBezTo>
                  <a:close/>
                </a:path>
              </a:pathLst>
            </a:custGeom>
            <a:grpFill/>
            <a:ln w="48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3E73232C-E1BF-E1E8-8A75-F9642CF8E8A7}"/>
                </a:ext>
              </a:extLst>
            </p:cNvPr>
            <p:cNvSpPr/>
            <p:nvPr/>
          </p:nvSpPr>
          <p:spPr>
            <a:xfrm>
              <a:off x="7595851" y="2349146"/>
              <a:ext cx="60699" cy="118460"/>
            </a:xfrm>
            <a:custGeom>
              <a:avLst/>
              <a:gdLst>
                <a:gd name="connsiteX0" fmla="*/ 0 w 60699"/>
                <a:gd name="connsiteY0" fmla="*/ 59230 h 118460"/>
                <a:gd name="connsiteX1" fmla="*/ 30349 w 60699"/>
                <a:gd name="connsiteY1" fmla="*/ 118461 h 118460"/>
                <a:gd name="connsiteX2" fmla="*/ 60699 w 60699"/>
                <a:gd name="connsiteY2" fmla="*/ 59230 h 118460"/>
                <a:gd name="connsiteX3" fmla="*/ 30349 w 60699"/>
                <a:gd name="connsiteY3" fmla="*/ 0 h 118460"/>
                <a:gd name="connsiteX4" fmla="*/ 0 w 60699"/>
                <a:gd name="connsiteY4" fmla="*/ 59230 h 118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699" h="118460">
                  <a:moveTo>
                    <a:pt x="0" y="59230"/>
                  </a:moveTo>
                  <a:cubicBezTo>
                    <a:pt x="0" y="92028"/>
                    <a:pt x="13706" y="118461"/>
                    <a:pt x="30349" y="118461"/>
                  </a:cubicBezTo>
                  <a:cubicBezTo>
                    <a:pt x="46993" y="118461"/>
                    <a:pt x="60699" y="92028"/>
                    <a:pt x="60699" y="59230"/>
                  </a:cubicBezTo>
                  <a:cubicBezTo>
                    <a:pt x="60699" y="26433"/>
                    <a:pt x="46993" y="0"/>
                    <a:pt x="30349" y="0"/>
                  </a:cubicBezTo>
                  <a:cubicBezTo>
                    <a:pt x="13706" y="0"/>
                    <a:pt x="0" y="26433"/>
                    <a:pt x="0" y="59230"/>
                  </a:cubicBezTo>
                  <a:close/>
                </a:path>
              </a:pathLst>
            </a:custGeom>
            <a:grpFill/>
            <a:ln w="48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1" name="图形 4">
            <a:extLst>
              <a:ext uri="{FF2B5EF4-FFF2-40B4-BE49-F238E27FC236}">
                <a16:creationId xmlns:a16="http://schemas.microsoft.com/office/drawing/2014/main" id="{D23C6569-8E1C-560E-6C8C-BFF789965E7C}"/>
              </a:ext>
            </a:extLst>
          </p:cNvPr>
          <p:cNvGrpSpPr/>
          <p:nvPr/>
        </p:nvGrpSpPr>
        <p:grpSpPr>
          <a:xfrm>
            <a:off x="8956280" y="2482936"/>
            <a:ext cx="764526" cy="593585"/>
            <a:chOff x="7157698" y="5708751"/>
            <a:chExt cx="936107" cy="726802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C0127F0D-3B34-2187-2351-B27DDE1425D8}"/>
                </a:ext>
              </a:extLst>
            </p:cNvPr>
            <p:cNvSpPr/>
            <p:nvPr/>
          </p:nvSpPr>
          <p:spPr>
            <a:xfrm>
              <a:off x="7297251" y="5887796"/>
              <a:ext cx="685310" cy="547758"/>
            </a:xfrm>
            <a:custGeom>
              <a:avLst/>
              <a:gdLst>
                <a:gd name="connsiteX0" fmla="*/ 685311 w 685310"/>
                <a:gd name="connsiteY0" fmla="*/ 406291 h 547758"/>
                <a:gd name="connsiteX1" fmla="*/ 670136 w 685310"/>
                <a:gd name="connsiteY1" fmla="*/ 503703 h 547758"/>
                <a:gd name="connsiteX2" fmla="*/ 619227 w 685310"/>
                <a:gd name="connsiteY2" fmla="*/ 503703 h 547758"/>
                <a:gd name="connsiteX3" fmla="*/ 575171 w 685310"/>
                <a:gd name="connsiteY3" fmla="*/ 547758 h 547758"/>
                <a:gd name="connsiteX4" fmla="*/ 531116 w 685310"/>
                <a:gd name="connsiteY4" fmla="*/ 503703 h 547758"/>
                <a:gd name="connsiteX5" fmla="*/ 140488 w 685310"/>
                <a:gd name="connsiteY5" fmla="*/ 503703 h 547758"/>
                <a:gd name="connsiteX6" fmla="*/ 96433 w 685310"/>
                <a:gd name="connsiteY6" fmla="*/ 547758 h 547758"/>
                <a:gd name="connsiteX7" fmla="*/ 52377 w 685310"/>
                <a:gd name="connsiteY7" fmla="*/ 503703 h 547758"/>
                <a:gd name="connsiteX8" fmla="*/ 15175 w 685310"/>
                <a:gd name="connsiteY8" fmla="*/ 503703 h 547758"/>
                <a:gd name="connsiteX9" fmla="*/ 0 w 685310"/>
                <a:gd name="connsiteY9" fmla="*/ 406291 h 547758"/>
                <a:gd name="connsiteX10" fmla="*/ 151258 w 685310"/>
                <a:gd name="connsiteY10" fmla="*/ 133635 h 547758"/>
                <a:gd name="connsiteX11" fmla="*/ 151258 w 685310"/>
                <a:gd name="connsiteY11" fmla="*/ 46993 h 547758"/>
                <a:gd name="connsiteX12" fmla="*/ 202166 w 685310"/>
                <a:gd name="connsiteY12" fmla="*/ 489 h 547758"/>
                <a:gd name="connsiteX13" fmla="*/ 252586 w 685310"/>
                <a:gd name="connsiteY13" fmla="*/ 44056 h 547758"/>
                <a:gd name="connsiteX14" fmla="*/ 252586 w 685310"/>
                <a:gd name="connsiteY14" fmla="*/ 49440 h 547758"/>
                <a:gd name="connsiteX15" fmla="*/ 252586 w 685310"/>
                <a:gd name="connsiteY15" fmla="*/ 88601 h 547758"/>
                <a:gd name="connsiteX16" fmla="*/ 343145 w 685310"/>
                <a:gd name="connsiteY16" fmla="*/ 76852 h 547758"/>
                <a:gd name="connsiteX17" fmla="*/ 430277 w 685310"/>
                <a:gd name="connsiteY17" fmla="*/ 87621 h 547758"/>
                <a:gd name="connsiteX18" fmla="*/ 430277 w 685310"/>
                <a:gd name="connsiteY18" fmla="*/ 87621 h 547758"/>
                <a:gd name="connsiteX19" fmla="*/ 430277 w 685310"/>
                <a:gd name="connsiteY19" fmla="*/ 50908 h 547758"/>
                <a:gd name="connsiteX20" fmla="*/ 430277 w 685310"/>
                <a:gd name="connsiteY20" fmla="*/ 50908 h 547758"/>
                <a:gd name="connsiteX21" fmla="*/ 430277 w 685310"/>
                <a:gd name="connsiteY21" fmla="*/ 41608 h 547758"/>
                <a:gd name="connsiteX22" fmla="*/ 430277 w 685310"/>
                <a:gd name="connsiteY22" fmla="*/ 41608 h 547758"/>
                <a:gd name="connsiteX23" fmla="*/ 480696 w 685310"/>
                <a:gd name="connsiteY23" fmla="*/ 0 h 547758"/>
                <a:gd name="connsiteX24" fmla="*/ 530626 w 685310"/>
                <a:gd name="connsiteY24" fmla="*/ 38671 h 547758"/>
                <a:gd name="connsiteX25" fmla="*/ 530626 w 685310"/>
                <a:gd name="connsiteY25" fmla="*/ 53356 h 547758"/>
                <a:gd name="connsiteX26" fmla="*/ 530626 w 685310"/>
                <a:gd name="connsiteY26" fmla="*/ 53356 h 547758"/>
                <a:gd name="connsiteX27" fmla="*/ 531116 w 685310"/>
                <a:gd name="connsiteY27" fmla="*/ 127272 h 547758"/>
                <a:gd name="connsiteX28" fmla="*/ 531116 w 685310"/>
                <a:gd name="connsiteY28" fmla="*/ 130698 h 547758"/>
                <a:gd name="connsiteX29" fmla="*/ 685311 w 685310"/>
                <a:gd name="connsiteY29" fmla="*/ 406291 h 547758"/>
                <a:gd name="connsiteX30" fmla="*/ 252096 w 685310"/>
                <a:gd name="connsiteY30" fmla="*/ 44545 h 547758"/>
                <a:gd name="connsiteX31" fmla="*/ 252096 w 685310"/>
                <a:gd name="connsiteY31" fmla="*/ 49930 h 547758"/>
                <a:gd name="connsiteX32" fmla="*/ 252096 w 685310"/>
                <a:gd name="connsiteY32" fmla="*/ 46993 h 547758"/>
                <a:gd name="connsiteX33" fmla="*/ 252096 w 685310"/>
                <a:gd name="connsiteY33" fmla="*/ 44545 h 547758"/>
                <a:gd name="connsiteX34" fmla="*/ 429787 w 685310"/>
                <a:gd name="connsiteY34" fmla="*/ 46993 h 547758"/>
                <a:gd name="connsiteX35" fmla="*/ 429787 w 685310"/>
                <a:gd name="connsiteY35" fmla="*/ 51398 h 547758"/>
                <a:gd name="connsiteX36" fmla="*/ 429787 w 685310"/>
                <a:gd name="connsiteY36" fmla="*/ 42098 h 547758"/>
                <a:gd name="connsiteX37" fmla="*/ 429787 w 685310"/>
                <a:gd name="connsiteY37" fmla="*/ 46993 h 547758"/>
                <a:gd name="connsiteX38" fmla="*/ 530626 w 685310"/>
                <a:gd name="connsiteY38" fmla="*/ 39161 h 547758"/>
                <a:gd name="connsiteX39" fmla="*/ 530626 w 685310"/>
                <a:gd name="connsiteY39" fmla="*/ 53846 h 547758"/>
                <a:gd name="connsiteX40" fmla="*/ 531116 w 685310"/>
                <a:gd name="connsiteY40" fmla="*/ 46503 h 547758"/>
                <a:gd name="connsiteX41" fmla="*/ 530626 w 685310"/>
                <a:gd name="connsiteY41" fmla="*/ 39161 h 547758"/>
                <a:gd name="connsiteX42" fmla="*/ 344123 w 685310"/>
                <a:gd name="connsiteY42" fmla="*/ 171328 h 547758"/>
                <a:gd name="connsiteX43" fmla="*/ 203635 w 685310"/>
                <a:gd name="connsiteY43" fmla="*/ 311816 h 547758"/>
                <a:gd name="connsiteX44" fmla="*/ 344123 w 685310"/>
                <a:gd name="connsiteY44" fmla="*/ 452304 h 547758"/>
                <a:gd name="connsiteX45" fmla="*/ 484612 w 685310"/>
                <a:gd name="connsiteY45" fmla="*/ 311816 h 547758"/>
                <a:gd name="connsiteX46" fmla="*/ 344123 w 685310"/>
                <a:gd name="connsiteY46" fmla="*/ 171328 h 547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85310" h="547758">
                  <a:moveTo>
                    <a:pt x="685311" y="406291"/>
                  </a:moveTo>
                  <a:cubicBezTo>
                    <a:pt x="685311" y="440067"/>
                    <a:pt x="679926" y="472864"/>
                    <a:pt x="670136" y="503703"/>
                  </a:cubicBezTo>
                  <a:lnTo>
                    <a:pt x="619227" y="503703"/>
                  </a:lnTo>
                  <a:cubicBezTo>
                    <a:pt x="619227" y="528178"/>
                    <a:pt x="599647" y="547758"/>
                    <a:pt x="575171" y="547758"/>
                  </a:cubicBezTo>
                  <a:cubicBezTo>
                    <a:pt x="550696" y="547758"/>
                    <a:pt x="531116" y="528178"/>
                    <a:pt x="531116" y="503703"/>
                  </a:cubicBezTo>
                  <a:lnTo>
                    <a:pt x="140488" y="503703"/>
                  </a:lnTo>
                  <a:cubicBezTo>
                    <a:pt x="140488" y="528178"/>
                    <a:pt x="120908" y="547758"/>
                    <a:pt x="96433" y="547758"/>
                  </a:cubicBezTo>
                  <a:cubicBezTo>
                    <a:pt x="71957" y="547758"/>
                    <a:pt x="52377" y="528178"/>
                    <a:pt x="52377" y="503703"/>
                  </a:cubicBezTo>
                  <a:lnTo>
                    <a:pt x="15175" y="503703"/>
                  </a:lnTo>
                  <a:cubicBezTo>
                    <a:pt x="5384" y="472864"/>
                    <a:pt x="0" y="440067"/>
                    <a:pt x="0" y="406291"/>
                  </a:cubicBezTo>
                  <a:cubicBezTo>
                    <a:pt x="0" y="292725"/>
                    <a:pt x="59720" y="192376"/>
                    <a:pt x="151258" y="133635"/>
                  </a:cubicBezTo>
                  <a:lnTo>
                    <a:pt x="151258" y="46993"/>
                  </a:lnTo>
                  <a:cubicBezTo>
                    <a:pt x="151258" y="21538"/>
                    <a:pt x="173775" y="489"/>
                    <a:pt x="202166" y="489"/>
                  </a:cubicBezTo>
                  <a:cubicBezTo>
                    <a:pt x="229089" y="489"/>
                    <a:pt x="251117" y="19580"/>
                    <a:pt x="252586" y="44056"/>
                  </a:cubicBezTo>
                  <a:lnTo>
                    <a:pt x="252586" y="49440"/>
                  </a:lnTo>
                  <a:lnTo>
                    <a:pt x="252586" y="88601"/>
                  </a:lnTo>
                  <a:cubicBezTo>
                    <a:pt x="281467" y="81258"/>
                    <a:pt x="311816" y="76852"/>
                    <a:pt x="343145" y="76852"/>
                  </a:cubicBezTo>
                  <a:cubicBezTo>
                    <a:pt x="373494" y="76852"/>
                    <a:pt x="402375" y="80769"/>
                    <a:pt x="430277" y="87621"/>
                  </a:cubicBezTo>
                  <a:lnTo>
                    <a:pt x="430277" y="87621"/>
                  </a:lnTo>
                  <a:lnTo>
                    <a:pt x="430277" y="50908"/>
                  </a:lnTo>
                  <a:cubicBezTo>
                    <a:pt x="430277" y="50908"/>
                    <a:pt x="430277" y="50908"/>
                    <a:pt x="430277" y="50908"/>
                  </a:cubicBezTo>
                  <a:lnTo>
                    <a:pt x="430277" y="41608"/>
                  </a:lnTo>
                  <a:lnTo>
                    <a:pt x="430277" y="41608"/>
                  </a:lnTo>
                  <a:cubicBezTo>
                    <a:pt x="433214" y="18112"/>
                    <a:pt x="454753" y="0"/>
                    <a:pt x="480696" y="0"/>
                  </a:cubicBezTo>
                  <a:cubicBezTo>
                    <a:pt x="505661" y="0"/>
                    <a:pt x="526710" y="16643"/>
                    <a:pt x="530626" y="38671"/>
                  </a:cubicBezTo>
                  <a:lnTo>
                    <a:pt x="530626" y="53356"/>
                  </a:lnTo>
                  <a:cubicBezTo>
                    <a:pt x="530626" y="53356"/>
                    <a:pt x="530626" y="53356"/>
                    <a:pt x="530626" y="53356"/>
                  </a:cubicBezTo>
                  <a:lnTo>
                    <a:pt x="531116" y="127272"/>
                  </a:lnTo>
                  <a:lnTo>
                    <a:pt x="531116" y="130698"/>
                  </a:lnTo>
                  <a:cubicBezTo>
                    <a:pt x="624122" y="190418"/>
                    <a:pt x="685311" y="291746"/>
                    <a:pt x="685311" y="406291"/>
                  </a:cubicBezTo>
                  <a:close/>
                  <a:moveTo>
                    <a:pt x="252096" y="44545"/>
                  </a:moveTo>
                  <a:lnTo>
                    <a:pt x="252096" y="49930"/>
                  </a:lnTo>
                  <a:cubicBezTo>
                    <a:pt x="252096" y="48951"/>
                    <a:pt x="252096" y="47971"/>
                    <a:pt x="252096" y="46993"/>
                  </a:cubicBezTo>
                  <a:cubicBezTo>
                    <a:pt x="252096" y="46013"/>
                    <a:pt x="252096" y="45034"/>
                    <a:pt x="252096" y="44545"/>
                  </a:cubicBezTo>
                  <a:close/>
                  <a:moveTo>
                    <a:pt x="429787" y="46993"/>
                  </a:moveTo>
                  <a:cubicBezTo>
                    <a:pt x="429787" y="48461"/>
                    <a:pt x="429787" y="49930"/>
                    <a:pt x="429787" y="51398"/>
                  </a:cubicBezTo>
                  <a:lnTo>
                    <a:pt x="429787" y="42098"/>
                  </a:lnTo>
                  <a:cubicBezTo>
                    <a:pt x="429787" y="43566"/>
                    <a:pt x="429787" y="45524"/>
                    <a:pt x="429787" y="46993"/>
                  </a:cubicBezTo>
                  <a:close/>
                  <a:moveTo>
                    <a:pt x="530626" y="39161"/>
                  </a:moveTo>
                  <a:lnTo>
                    <a:pt x="530626" y="53846"/>
                  </a:lnTo>
                  <a:cubicBezTo>
                    <a:pt x="531116" y="51398"/>
                    <a:pt x="531116" y="48951"/>
                    <a:pt x="531116" y="46503"/>
                  </a:cubicBezTo>
                  <a:cubicBezTo>
                    <a:pt x="531116" y="44545"/>
                    <a:pt x="531116" y="42098"/>
                    <a:pt x="530626" y="39161"/>
                  </a:cubicBezTo>
                  <a:close/>
                  <a:moveTo>
                    <a:pt x="344123" y="171328"/>
                  </a:moveTo>
                  <a:cubicBezTo>
                    <a:pt x="266782" y="171328"/>
                    <a:pt x="203635" y="233984"/>
                    <a:pt x="203635" y="311816"/>
                  </a:cubicBezTo>
                  <a:cubicBezTo>
                    <a:pt x="203635" y="389158"/>
                    <a:pt x="266292" y="452304"/>
                    <a:pt x="344123" y="452304"/>
                  </a:cubicBezTo>
                  <a:cubicBezTo>
                    <a:pt x="421466" y="452304"/>
                    <a:pt x="484612" y="389648"/>
                    <a:pt x="484612" y="311816"/>
                  </a:cubicBezTo>
                  <a:cubicBezTo>
                    <a:pt x="484123" y="234474"/>
                    <a:pt x="421466" y="171328"/>
                    <a:pt x="344123" y="171328"/>
                  </a:cubicBezTo>
                  <a:close/>
                </a:path>
              </a:pathLst>
            </a:custGeom>
            <a:grpFill/>
            <a:ln w="48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BC4B00C-2BBF-F3D5-C4B8-3F3FFE0DB291}"/>
                </a:ext>
              </a:extLst>
            </p:cNvPr>
            <p:cNvSpPr/>
            <p:nvPr/>
          </p:nvSpPr>
          <p:spPr>
            <a:xfrm>
              <a:off x="7541515" y="6104158"/>
              <a:ext cx="196781" cy="196781"/>
            </a:xfrm>
            <a:custGeom>
              <a:avLst/>
              <a:gdLst>
                <a:gd name="connsiteX0" fmla="*/ 196782 w 196781"/>
                <a:gd name="connsiteY0" fmla="*/ 98391 h 196781"/>
                <a:gd name="connsiteX1" fmla="*/ 98391 w 196781"/>
                <a:gd name="connsiteY1" fmla="*/ 196782 h 196781"/>
                <a:gd name="connsiteX2" fmla="*/ 0 w 196781"/>
                <a:gd name="connsiteY2" fmla="*/ 98391 h 196781"/>
                <a:gd name="connsiteX3" fmla="*/ 98391 w 196781"/>
                <a:gd name="connsiteY3" fmla="*/ 0 h 196781"/>
                <a:gd name="connsiteX4" fmla="*/ 196782 w 196781"/>
                <a:gd name="connsiteY4" fmla="*/ 98391 h 196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781" h="196781">
                  <a:moveTo>
                    <a:pt x="196782" y="98391"/>
                  </a:moveTo>
                  <a:cubicBezTo>
                    <a:pt x="196782" y="152726"/>
                    <a:pt x="152726" y="196782"/>
                    <a:pt x="98391" y="196782"/>
                  </a:cubicBezTo>
                  <a:cubicBezTo>
                    <a:pt x="44056" y="196782"/>
                    <a:pt x="0" y="152726"/>
                    <a:pt x="0" y="98391"/>
                  </a:cubicBezTo>
                  <a:cubicBezTo>
                    <a:pt x="0" y="44056"/>
                    <a:pt x="44056" y="0"/>
                    <a:pt x="98391" y="0"/>
                  </a:cubicBezTo>
                  <a:cubicBezTo>
                    <a:pt x="152726" y="0"/>
                    <a:pt x="196782" y="44056"/>
                    <a:pt x="196782" y="98391"/>
                  </a:cubicBezTo>
                  <a:close/>
                </a:path>
              </a:pathLst>
            </a:custGeom>
            <a:grpFill/>
            <a:ln w="48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EC952610-727E-4570-06C9-E5EF15D74D06}"/>
                </a:ext>
              </a:extLst>
            </p:cNvPr>
            <p:cNvSpPr/>
            <p:nvPr/>
          </p:nvSpPr>
          <p:spPr>
            <a:xfrm>
              <a:off x="7157698" y="5708751"/>
              <a:ext cx="936107" cy="305337"/>
            </a:xfrm>
            <a:custGeom>
              <a:avLst/>
              <a:gdLst>
                <a:gd name="connsiteX0" fmla="*/ 41163 w 936107"/>
                <a:gd name="connsiteY0" fmla="*/ 305337 h 305337"/>
                <a:gd name="connsiteX1" fmla="*/ 271720 w 936107"/>
                <a:gd name="connsiteY1" fmla="*/ 244638 h 305337"/>
                <a:gd name="connsiteX2" fmla="*/ 260951 w 936107"/>
                <a:gd name="connsiteY2" fmla="*/ 161912 h 305337"/>
                <a:gd name="connsiteX3" fmla="*/ 704445 w 936107"/>
                <a:gd name="connsiteY3" fmla="*/ 161422 h 305337"/>
                <a:gd name="connsiteX4" fmla="*/ 695634 w 936107"/>
                <a:gd name="connsiteY4" fmla="*/ 244638 h 305337"/>
                <a:gd name="connsiteX5" fmla="*/ 916402 w 936107"/>
                <a:gd name="connsiteY5" fmla="*/ 296526 h 305337"/>
                <a:gd name="connsiteX6" fmla="*/ 935982 w 936107"/>
                <a:gd name="connsiteY6" fmla="*/ 198625 h 305337"/>
                <a:gd name="connsiteX7" fmla="*/ 838570 w 936107"/>
                <a:gd name="connsiteY7" fmla="*/ 63031 h 305337"/>
                <a:gd name="connsiteX8" fmla="*/ 97945 w 936107"/>
                <a:gd name="connsiteY8" fmla="*/ 78696 h 305337"/>
                <a:gd name="connsiteX9" fmla="*/ 44 w 936107"/>
                <a:gd name="connsiteY9" fmla="*/ 201562 h 305337"/>
                <a:gd name="connsiteX10" fmla="*/ 41163 w 936107"/>
                <a:gd name="connsiteY10" fmla="*/ 305337 h 305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36107" h="305337">
                  <a:moveTo>
                    <a:pt x="41163" y="305337"/>
                  </a:moveTo>
                  <a:cubicBezTo>
                    <a:pt x="41163" y="305337"/>
                    <a:pt x="238923" y="281841"/>
                    <a:pt x="271720" y="244638"/>
                  </a:cubicBezTo>
                  <a:cubicBezTo>
                    <a:pt x="271720" y="244638"/>
                    <a:pt x="265846" y="166317"/>
                    <a:pt x="260951" y="161912"/>
                  </a:cubicBezTo>
                  <a:cubicBezTo>
                    <a:pt x="260951" y="161912"/>
                    <a:pt x="457244" y="48835"/>
                    <a:pt x="704445" y="161422"/>
                  </a:cubicBezTo>
                  <a:lnTo>
                    <a:pt x="695634" y="244638"/>
                  </a:lnTo>
                  <a:cubicBezTo>
                    <a:pt x="695634" y="244638"/>
                    <a:pt x="771018" y="290163"/>
                    <a:pt x="916402" y="296526"/>
                  </a:cubicBezTo>
                  <a:cubicBezTo>
                    <a:pt x="916402" y="296526"/>
                    <a:pt x="937940" y="247086"/>
                    <a:pt x="935982" y="198625"/>
                  </a:cubicBezTo>
                  <a:cubicBezTo>
                    <a:pt x="935982" y="198625"/>
                    <a:pt x="941366" y="107087"/>
                    <a:pt x="838570" y="63031"/>
                  </a:cubicBezTo>
                  <a:cubicBezTo>
                    <a:pt x="838570" y="63031"/>
                    <a:pt x="471929" y="-88716"/>
                    <a:pt x="97945" y="78696"/>
                  </a:cubicBezTo>
                  <a:cubicBezTo>
                    <a:pt x="62211" y="94849"/>
                    <a:pt x="-1914" y="127646"/>
                    <a:pt x="44" y="201562"/>
                  </a:cubicBezTo>
                  <a:cubicBezTo>
                    <a:pt x="1023" y="229463"/>
                    <a:pt x="533" y="240233"/>
                    <a:pt x="41163" y="305337"/>
                  </a:cubicBezTo>
                  <a:close/>
                </a:path>
              </a:pathLst>
            </a:custGeom>
            <a:grpFill/>
            <a:ln w="48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id="{1169B63B-C862-656F-A35D-92FBA102FAAB}"/>
              </a:ext>
            </a:extLst>
          </p:cNvPr>
          <p:cNvSpPr/>
          <p:nvPr/>
        </p:nvSpPr>
        <p:spPr>
          <a:xfrm>
            <a:off x="5215918" y="3686832"/>
            <a:ext cx="667649" cy="998448"/>
          </a:xfrm>
          <a:custGeom>
            <a:avLst/>
            <a:gdLst>
              <a:gd name="connsiteX0" fmla="*/ 65261 w 347169"/>
              <a:gd name="connsiteY0" fmla="*/ 519180 h 519180"/>
              <a:gd name="connsiteX1" fmla="*/ 281908 w 347169"/>
              <a:gd name="connsiteY1" fmla="*/ 519180 h 519180"/>
              <a:gd name="connsiteX2" fmla="*/ 295011 w 347169"/>
              <a:gd name="connsiteY2" fmla="*/ 513844 h 519180"/>
              <a:gd name="connsiteX3" fmla="*/ 300348 w 347169"/>
              <a:gd name="connsiteY3" fmla="*/ 500984 h 519180"/>
              <a:gd name="connsiteX4" fmla="*/ 295011 w 347169"/>
              <a:gd name="connsiteY4" fmla="*/ 487884 h 519180"/>
              <a:gd name="connsiteX5" fmla="*/ 281908 w 347169"/>
              <a:gd name="connsiteY5" fmla="*/ 482545 h 519180"/>
              <a:gd name="connsiteX6" fmla="*/ 65261 w 347169"/>
              <a:gd name="connsiteY6" fmla="*/ 482545 h 519180"/>
              <a:gd name="connsiteX7" fmla="*/ 52161 w 347169"/>
              <a:gd name="connsiteY7" fmla="*/ 487884 h 519180"/>
              <a:gd name="connsiteX8" fmla="*/ 46823 w 347169"/>
              <a:gd name="connsiteY8" fmla="*/ 500984 h 519180"/>
              <a:gd name="connsiteX9" fmla="*/ 52161 w 347169"/>
              <a:gd name="connsiteY9" fmla="*/ 513844 h 519180"/>
              <a:gd name="connsiteX10" fmla="*/ 65261 w 347169"/>
              <a:gd name="connsiteY10" fmla="*/ 519180 h 519180"/>
              <a:gd name="connsiteX11" fmla="*/ 155270 w 347169"/>
              <a:gd name="connsiteY11" fmla="*/ 492735 h 519180"/>
              <a:gd name="connsiteX12" fmla="*/ 191902 w 347169"/>
              <a:gd name="connsiteY12" fmla="*/ 492735 h 519180"/>
              <a:gd name="connsiteX13" fmla="*/ 191902 w 347169"/>
              <a:gd name="connsiteY13" fmla="*/ 419467 h 519180"/>
              <a:gd name="connsiteX14" fmla="*/ 155270 w 347169"/>
              <a:gd name="connsiteY14" fmla="*/ 419467 h 519180"/>
              <a:gd name="connsiteX15" fmla="*/ 155270 w 347169"/>
              <a:gd name="connsiteY15" fmla="*/ 492735 h 519180"/>
              <a:gd name="connsiteX16" fmla="*/ 173706 w 347169"/>
              <a:gd name="connsiteY16" fmla="*/ 426747 h 519180"/>
              <a:gd name="connsiteX17" fmla="*/ 243821 w 347169"/>
              <a:gd name="connsiteY17" fmla="*/ 414495 h 519180"/>
              <a:gd name="connsiteX18" fmla="*/ 298771 w 347169"/>
              <a:gd name="connsiteY18" fmla="*/ 379682 h 519180"/>
              <a:gd name="connsiteX19" fmla="*/ 334556 w 347169"/>
              <a:gd name="connsiteY19" fmla="*/ 325823 h 519180"/>
              <a:gd name="connsiteX20" fmla="*/ 347170 w 347169"/>
              <a:gd name="connsiteY20" fmla="*/ 256437 h 519180"/>
              <a:gd name="connsiteX21" fmla="*/ 347170 w 347169"/>
              <a:gd name="connsiteY21" fmla="*/ 207187 h 519180"/>
              <a:gd name="connsiteX22" fmla="*/ 341833 w 347169"/>
              <a:gd name="connsiteY22" fmla="*/ 194328 h 519180"/>
              <a:gd name="connsiteX23" fmla="*/ 328977 w 347169"/>
              <a:gd name="connsiteY23" fmla="*/ 188991 h 519180"/>
              <a:gd name="connsiteX24" fmla="*/ 315874 w 347169"/>
              <a:gd name="connsiteY24" fmla="*/ 194328 h 519180"/>
              <a:gd name="connsiteX25" fmla="*/ 310538 w 347169"/>
              <a:gd name="connsiteY25" fmla="*/ 207187 h 519180"/>
              <a:gd name="connsiteX26" fmla="*/ 310538 w 347169"/>
              <a:gd name="connsiteY26" fmla="*/ 254982 h 519180"/>
              <a:gd name="connsiteX27" fmla="*/ 293556 w 347169"/>
              <a:gd name="connsiteY27" fmla="*/ 327277 h 519180"/>
              <a:gd name="connsiteX28" fmla="*/ 245884 w 347169"/>
              <a:gd name="connsiteY28" fmla="*/ 375436 h 519180"/>
              <a:gd name="connsiteX29" fmla="*/ 173706 w 347169"/>
              <a:gd name="connsiteY29" fmla="*/ 392539 h 519180"/>
              <a:gd name="connsiteX30" fmla="*/ 101411 w 347169"/>
              <a:gd name="connsiteY30" fmla="*/ 375436 h 519180"/>
              <a:gd name="connsiteX31" fmla="*/ 53616 w 347169"/>
              <a:gd name="connsiteY31" fmla="*/ 327277 h 519180"/>
              <a:gd name="connsiteX32" fmla="*/ 36634 w 347169"/>
              <a:gd name="connsiteY32" fmla="*/ 254982 h 519180"/>
              <a:gd name="connsiteX33" fmla="*/ 36634 w 347169"/>
              <a:gd name="connsiteY33" fmla="*/ 207187 h 519180"/>
              <a:gd name="connsiteX34" fmla="*/ 31296 w 347169"/>
              <a:gd name="connsiteY34" fmla="*/ 194328 h 519180"/>
              <a:gd name="connsiteX35" fmla="*/ 18196 w 347169"/>
              <a:gd name="connsiteY35" fmla="*/ 188991 h 519180"/>
              <a:gd name="connsiteX36" fmla="*/ 5337 w 347169"/>
              <a:gd name="connsiteY36" fmla="*/ 194328 h 519180"/>
              <a:gd name="connsiteX37" fmla="*/ 0 w 347169"/>
              <a:gd name="connsiteY37" fmla="*/ 207187 h 519180"/>
              <a:gd name="connsiteX38" fmla="*/ 0 w 347169"/>
              <a:gd name="connsiteY38" fmla="*/ 256437 h 519180"/>
              <a:gd name="connsiteX39" fmla="*/ 12616 w 347169"/>
              <a:gd name="connsiteY39" fmla="*/ 325823 h 519180"/>
              <a:gd name="connsiteX40" fmla="*/ 48400 w 347169"/>
              <a:gd name="connsiteY40" fmla="*/ 379682 h 519180"/>
              <a:gd name="connsiteX41" fmla="*/ 103351 w 347169"/>
              <a:gd name="connsiteY41" fmla="*/ 414495 h 519180"/>
              <a:gd name="connsiteX42" fmla="*/ 173706 w 347169"/>
              <a:gd name="connsiteY42" fmla="*/ 426747 h 519180"/>
              <a:gd name="connsiteX43" fmla="*/ 173706 w 347169"/>
              <a:gd name="connsiteY43" fmla="*/ 342804 h 519180"/>
              <a:gd name="connsiteX44" fmla="*/ 219560 w 347169"/>
              <a:gd name="connsiteY44" fmla="*/ 330673 h 519180"/>
              <a:gd name="connsiteX45" fmla="*/ 250613 w 347169"/>
              <a:gd name="connsiteY45" fmla="*/ 297072 h 519180"/>
              <a:gd name="connsiteX46" fmla="*/ 261774 w 347169"/>
              <a:gd name="connsiteY46" fmla="*/ 247701 h 519180"/>
              <a:gd name="connsiteX47" fmla="*/ 261774 w 347169"/>
              <a:gd name="connsiteY47" fmla="*/ 95102 h 519180"/>
              <a:gd name="connsiteX48" fmla="*/ 250613 w 347169"/>
              <a:gd name="connsiteY48" fmla="*/ 45731 h 519180"/>
              <a:gd name="connsiteX49" fmla="*/ 219560 w 347169"/>
              <a:gd name="connsiteY49" fmla="*/ 12130 h 519180"/>
              <a:gd name="connsiteX50" fmla="*/ 173706 w 347169"/>
              <a:gd name="connsiteY50" fmla="*/ 0 h 519180"/>
              <a:gd name="connsiteX51" fmla="*/ 127613 w 347169"/>
              <a:gd name="connsiteY51" fmla="*/ 12130 h 519180"/>
              <a:gd name="connsiteX52" fmla="*/ 96557 w 347169"/>
              <a:gd name="connsiteY52" fmla="*/ 45731 h 519180"/>
              <a:gd name="connsiteX53" fmla="*/ 85398 w 347169"/>
              <a:gd name="connsiteY53" fmla="*/ 95102 h 519180"/>
              <a:gd name="connsiteX54" fmla="*/ 85398 w 347169"/>
              <a:gd name="connsiteY54" fmla="*/ 247701 h 519180"/>
              <a:gd name="connsiteX55" fmla="*/ 96557 w 347169"/>
              <a:gd name="connsiteY55" fmla="*/ 297072 h 519180"/>
              <a:gd name="connsiteX56" fmla="*/ 127613 w 347169"/>
              <a:gd name="connsiteY56" fmla="*/ 330673 h 519180"/>
              <a:gd name="connsiteX57" fmla="*/ 173706 w 347169"/>
              <a:gd name="connsiteY57" fmla="*/ 342804 h 519180"/>
              <a:gd name="connsiteX58" fmla="*/ 173706 w 347169"/>
              <a:gd name="connsiteY58" fmla="*/ 306654 h 519180"/>
              <a:gd name="connsiteX59" fmla="*/ 136224 w 347169"/>
              <a:gd name="connsiteY59" fmla="*/ 290645 h 519180"/>
              <a:gd name="connsiteX60" fmla="*/ 122030 w 347169"/>
              <a:gd name="connsiteY60" fmla="*/ 247701 h 519180"/>
              <a:gd name="connsiteX61" fmla="*/ 122030 w 347169"/>
              <a:gd name="connsiteY61" fmla="*/ 95102 h 519180"/>
              <a:gd name="connsiteX62" fmla="*/ 136224 w 347169"/>
              <a:gd name="connsiteY62" fmla="*/ 52161 h 519180"/>
              <a:gd name="connsiteX63" fmla="*/ 173706 w 347169"/>
              <a:gd name="connsiteY63" fmla="*/ 36148 h 519180"/>
              <a:gd name="connsiteX64" fmla="*/ 211068 w 347169"/>
              <a:gd name="connsiteY64" fmla="*/ 52161 h 519180"/>
              <a:gd name="connsiteX65" fmla="*/ 225139 w 347169"/>
              <a:gd name="connsiteY65" fmla="*/ 95102 h 519180"/>
              <a:gd name="connsiteX66" fmla="*/ 225139 w 347169"/>
              <a:gd name="connsiteY66" fmla="*/ 247701 h 519180"/>
              <a:gd name="connsiteX67" fmla="*/ 211068 w 347169"/>
              <a:gd name="connsiteY67" fmla="*/ 290645 h 519180"/>
              <a:gd name="connsiteX68" fmla="*/ 173706 w 347169"/>
              <a:gd name="connsiteY68" fmla="*/ 306654 h 519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47169" h="519180">
                <a:moveTo>
                  <a:pt x="65261" y="519180"/>
                </a:moveTo>
                <a:lnTo>
                  <a:pt x="281908" y="519180"/>
                </a:lnTo>
                <a:cubicBezTo>
                  <a:pt x="287087" y="519180"/>
                  <a:pt x="291451" y="517400"/>
                  <a:pt x="295011" y="513844"/>
                </a:cubicBezTo>
                <a:cubicBezTo>
                  <a:pt x="298568" y="510284"/>
                  <a:pt x="300348" y="505999"/>
                  <a:pt x="300348" y="500984"/>
                </a:cubicBezTo>
                <a:cubicBezTo>
                  <a:pt x="300348" y="495809"/>
                  <a:pt x="298568" y="491441"/>
                  <a:pt x="295011" y="487884"/>
                </a:cubicBezTo>
                <a:cubicBezTo>
                  <a:pt x="291451" y="484325"/>
                  <a:pt x="287087" y="482545"/>
                  <a:pt x="281908" y="482545"/>
                </a:cubicBezTo>
                <a:lnTo>
                  <a:pt x="65261" y="482545"/>
                </a:lnTo>
                <a:cubicBezTo>
                  <a:pt x="60086" y="482545"/>
                  <a:pt x="55719" y="484325"/>
                  <a:pt x="52161" y="487884"/>
                </a:cubicBezTo>
                <a:cubicBezTo>
                  <a:pt x="48602" y="491441"/>
                  <a:pt x="46823" y="495809"/>
                  <a:pt x="46823" y="500984"/>
                </a:cubicBezTo>
                <a:cubicBezTo>
                  <a:pt x="46823" y="505999"/>
                  <a:pt x="48602" y="510284"/>
                  <a:pt x="52161" y="513844"/>
                </a:cubicBezTo>
                <a:cubicBezTo>
                  <a:pt x="55719" y="517400"/>
                  <a:pt x="60086" y="519180"/>
                  <a:pt x="65261" y="519180"/>
                </a:cubicBezTo>
                <a:close/>
                <a:moveTo>
                  <a:pt x="155270" y="492735"/>
                </a:moveTo>
                <a:lnTo>
                  <a:pt x="191902" y="492735"/>
                </a:lnTo>
                <a:lnTo>
                  <a:pt x="191902" y="419467"/>
                </a:lnTo>
                <a:lnTo>
                  <a:pt x="155270" y="419467"/>
                </a:lnTo>
                <a:lnTo>
                  <a:pt x="155270" y="492735"/>
                </a:lnTo>
                <a:close/>
                <a:moveTo>
                  <a:pt x="173706" y="426747"/>
                </a:moveTo>
                <a:cubicBezTo>
                  <a:pt x="199262" y="426747"/>
                  <a:pt x="222633" y="422662"/>
                  <a:pt x="243821" y="414495"/>
                </a:cubicBezTo>
                <a:cubicBezTo>
                  <a:pt x="265009" y="406328"/>
                  <a:pt x="283324" y="394723"/>
                  <a:pt x="298771" y="379682"/>
                </a:cubicBezTo>
                <a:cubicBezTo>
                  <a:pt x="314216" y="364639"/>
                  <a:pt x="326146" y="346685"/>
                  <a:pt x="334556" y="325823"/>
                </a:cubicBezTo>
                <a:cubicBezTo>
                  <a:pt x="342966" y="304957"/>
                  <a:pt x="347170" y="281828"/>
                  <a:pt x="347170" y="256437"/>
                </a:cubicBezTo>
                <a:lnTo>
                  <a:pt x="347170" y="207187"/>
                </a:lnTo>
                <a:cubicBezTo>
                  <a:pt x="347170" y="202173"/>
                  <a:pt x="345393" y="197887"/>
                  <a:pt x="341833" y="194328"/>
                </a:cubicBezTo>
                <a:cubicBezTo>
                  <a:pt x="338277" y="190771"/>
                  <a:pt x="333988" y="188991"/>
                  <a:pt x="328977" y="188991"/>
                </a:cubicBezTo>
                <a:cubicBezTo>
                  <a:pt x="323801" y="188991"/>
                  <a:pt x="319434" y="190771"/>
                  <a:pt x="315874" y="194328"/>
                </a:cubicBezTo>
                <a:cubicBezTo>
                  <a:pt x="312317" y="197887"/>
                  <a:pt x="310538" y="202173"/>
                  <a:pt x="310538" y="207187"/>
                </a:cubicBezTo>
                <a:lnTo>
                  <a:pt x="310538" y="254982"/>
                </a:lnTo>
                <a:cubicBezTo>
                  <a:pt x="310538" y="282475"/>
                  <a:pt x="304876" y="306576"/>
                  <a:pt x="293556" y="327277"/>
                </a:cubicBezTo>
                <a:cubicBezTo>
                  <a:pt x="282233" y="347979"/>
                  <a:pt x="266343" y="364031"/>
                  <a:pt x="245884" y="375436"/>
                </a:cubicBezTo>
                <a:cubicBezTo>
                  <a:pt x="225422" y="386838"/>
                  <a:pt x="201364" y="392539"/>
                  <a:pt x="173706" y="392539"/>
                </a:cubicBezTo>
                <a:cubicBezTo>
                  <a:pt x="146049" y="392539"/>
                  <a:pt x="121951" y="386838"/>
                  <a:pt x="101411" y="375436"/>
                </a:cubicBezTo>
                <a:cubicBezTo>
                  <a:pt x="80870" y="364031"/>
                  <a:pt x="64938" y="347979"/>
                  <a:pt x="53616" y="327277"/>
                </a:cubicBezTo>
                <a:cubicBezTo>
                  <a:pt x="42294" y="306576"/>
                  <a:pt x="36634" y="282475"/>
                  <a:pt x="36634" y="254982"/>
                </a:cubicBezTo>
                <a:lnTo>
                  <a:pt x="36634" y="207187"/>
                </a:lnTo>
                <a:cubicBezTo>
                  <a:pt x="36634" y="202173"/>
                  <a:pt x="34855" y="197887"/>
                  <a:pt x="31296" y="194328"/>
                </a:cubicBezTo>
                <a:cubicBezTo>
                  <a:pt x="27738" y="190771"/>
                  <a:pt x="23371" y="188991"/>
                  <a:pt x="18196" y="188991"/>
                </a:cubicBezTo>
                <a:cubicBezTo>
                  <a:pt x="13182" y="188991"/>
                  <a:pt x="8895" y="190771"/>
                  <a:pt x="5337" y="194328"/>
                </a:cubicBezTo>
                <a:cubicBezTo>
                  <a:pt x="1779" y="197887"/>
                  <a:pt x="0" y="202173"/>
                  <a:pt x="0" y="207187"/>
                </a:cubicBezTo>
                <a:lnTo>
                  <a:pt x="0" y="256437"/>
                </a:lnTo>
                <a:cubicBezTo>
                  <a:pt x="0" y="281828"/>
                  <a:pt x="4205" y="304957"/>
                  <a:pt x="12616" y="325823"/>
                </a:cubicBezTo>
                <a:cubicBezTo>
                  <a:pt x="21026" y="346685"/>
                  <a:pt x="32954" y="364639"/>
                  <a:pt x="48400" y="379682"/>
                </a:cubicBezTo>
                <a:cubicBezTo>
                  <a:pt x="63846" y="394723"/>
                  <a:pt x="82163" y="406328"/>
                  <a:pt x="103351" y="414495"/>
                </a:cubicBezTo>
                <a:cubicBezTo>
                  <a:pt x="124539" y="422662"/>
                  <a:pt x="147990" y="426747"/>
                  <a:pt x="173706" y="426747"/>
                </a:cubicBezTo>
                <a:close/>
                <a:moveTo>
                  <a:pt x="173706" y="342804"/>
                </a:moveTo>
                <a:cubicBezTo>
                  <a:pt x="191013" y="342804"/>
                  <a:pt x="206296" y="338761"/>
                  <a:pt x="219560" y="330673"/>
                </a:cubicBezTo>
                <a:cubicBezTo>
                  <a:pt x="232823" y="322588"/>
                  <a:pt x="243174" y="311387"/>
                  <a:pt x="250613" y="297072"/>
                </a:cubicBezTo>
                <a:cubicBezTo>
                  <a:pt x="258054" y="282760"/>
                  <a:pt x="261774" y="266302"/>
                  <a:pt x="261774" y="247701"/>
                </a:cubicBezTo>
                <a:lnTo>
                  <a:pt x="261774" y="95102"/>
                </a:lnTo>
                <a:cubicBezTo>
                  <a:pt x="261774" y="76502"/>
                  <a:pt x="258054" y="60045"/>
                  <a:pt x="250613" y="45731"/>
                </a:cubicBezTo>
                <a:cubicBezTo>
                  <a:pt x="243174" y="31418"/>
                  <a:pt x="232823" y="20217"/>
                  <a:pt x="219560" y="12130"/>
                </a:cubicBezTo>
                <a:cubicBezTo>
                  <a:pt x="206296" y="4044"/>
                  <a:pt x="191013" y="0"/>
                  <a:pt x="173706" y="0"/>
                </a:cubicBezTo>
                <a:cubicBezTo>
                  <a:pt x="156239" y="0"/>
                  <a:pt x="140874" y="4044"/>
                  <a:pt x="127613" y="12130"/>
                </a:cubicBezTo>
                <a:cubicBezTo>
                  <a:pt x="114349" y="20217"/>
                  <a:pt x="103998" y="31418"/>
                  <a:pt x="96557" y="45731"/>
                </a:cubicBezTo>
                <a:cubicBezTo>
                  <a:pt x="89119" y="60045"/>
                  <a:pt x="85398" y="76502"/>
                  <a:pt x="85398" y="95102"/>
                </a:cubicBezTo>
                <a:lnTo>
                  <a:pt x="85398" y="247701"/>
                </a:lnTo>
                <a:cubicBezTo>
                  <a:pt x="85398" y="266302"/>
                  <a:pt x="89119" y="282760"/>
                  <a:pt x="96557" y="297072"/>
                </a:cubicBezTo>
                <a:cubicBezTo>
                  <a:pt x="103998" y="311387"/>
                  <a:pt x="114349" y="322588"/>
                  <a:pt x="127613" y="330673"/>
                </a:cubicBezTo>
                <a:cubicBezTo>
                  <a:pt x="140874" y="338761"/>
                  <a:pt x="156239" y="342804"/>
                  <a:pt x="173706" y="342804"/>
                </a:cubicBezTo>
                <a:close/>
                <a:moveTo>
                  <a:pt x="173706" y="306654"/>
                </a:moveTo>
                <a:cubicBezTo>
                  <a:pt x="158180" y="306654"/>
                  <a:pt x="145685" y="301318"/>
                  <a:pt x="136224" y="290645"/>
                </a:cubicBezTo>
                <a:cubicBezTo>
                  <a:pt x="126762" y="279969"/>
                  <a:pt x="122030" y="265655"/>
                  <a:pt x="122030" y="247701"/>
                </a:cubicBezTo>
                <a:lnTo>
                  <a:pt x="122030" y="95102"/>
                </a:lnTo>
                <a:cubicBezTo>
                  <a:pt x="122030" y="77149"/>
                  <a:pt x="126762" y="62835"/>
                  <a:pt x="136224" y="52161"/>
                </a:cubicBezTo>
                <a:cubicBezTo>
                  <a:pt x="145685" y="41486"/>
                  <a:pt x="158180" y="36148"/>
                  <a:pt x="173706" y="36148"/>
                </a:cubicBezTo>
                <a:cubicBezTo>
                  <a:pt x="189233" y="36148"/>
                  <a:pt x="201688" y="41486"/>
                  <a:pt x="211068" y="52161"/>
                </a:cubicBezTo>
                <a:cubicBezTo>
                  <a:pt x="220450" y="62835"/>
                  <a:pt x="225139" y="77149"/>
                  <a:pt x="225139" y="95102"/>
                </a:cubicBezTo>
                <a:lnTo>
                  <a:pt x="225139" y="247701"/>
                </a:lnTo>
                <a:cubicBezTo>
                  <a:pt x="225139" y="265655"/>
                  <a:pt x="220450" y="279969"/>
                  <a:pt x="211068" y="290645"/>
                </a:cubicBezTo>
                <a:cubicBezTo>
                  <a:pt x="201688" y="301318"/>
                  <a:pt x="189233" y="306654"/>
                  <a:pt x="173706" y="306654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303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id="{9567A34B-69BC-6F47-E0E4-1412EEED000D}"/>
              </a:ext>
            </a:extLst>
          </p:cNvPr>
          <p:cNvSpPr/>
          <p:nvPr/>
        </p:nvSpPr>
        <p:spPr>
          <a:xfrm>
            <a:off x="5169475" y="5121942"/>
            <a:ext cx="667651" cy="993778"/>
          </a:xfrm>
          <a:custGeom>
            <a:avLst/>
            <a:gdLst>
              <a:gd name="connsiteX0" fmla="*/ 0 w 347170"/>
              <a:gd name="connsiteY0" fmla="*/ 254008 h 516752"/>
              <a:gd name="connsiteX1" fmla="*/ 19530 w 347170"/>
              <a:gd name="connsiteY1" fmla="*/ 338435 h 516752"/>
              <a:gd name="connsiteX2" fmla="*/ 73995 w 347170"/>
              <a:gd name="connsiteY2" fmla="*/ 397513 h 516752"/>
              <a:gd name="connsiteX3" fmla="*/ 155268 w 347170"/>
              <a:gd name="connsiteY3" fmla="*/ 423591 h 516752"/>
              <a:gd name="connsiteX4" fmla="*/ 155268 w 347170"/>
              <a:gd name="connsiteY4" fmla="*/ 480120 h 516752"/>
              <a:gd name="connsiteX5" fmla="*/ 65261 w 347170"/>
              <a:gd name="connsiteY5" fmla="*/ 480120 h 516752"/>
              <a:gd name="connsiteX6" fmla="*/ 52161 w 347170"/>
              <a:gd name="connsiteY6" fmla="*/ 485456 h 516752"/>
              <a:gd name="connsiteX7" fmla="*/ 46823 w 347170"/>
              <a:gd name="connsiteY7" fmla="*/ 498556 h 516752"/>
              <a:gd name="connsiteX8" fmla="*/ 52161 w 347170"/>
              <a:gd name="connsiteY8" fmla="*/ 511416 h 516752"/>
              <a:gd name="connsiteX9" fmla="*/ 65261 w 347170"/>
              <a:gd name="connsiteY9" fmla="*/ 516752 h 516752"/>
              <a:gd name="connsiteX10" fmla="*/ 281909 w 347170"/>
              <a:gd name="connsiteY10" fmla="*/ 516752 h 516752"/>
              <a:gd name="connsiteX11" fmla="*/ 295012 w 347170"/>
              <a:gd name="connsiteY11" fmla="*/ 511416 h 516752"/>
              <a:gd name="connsiteX12" fmla="*/ 300348 w 347170"/>
              <a:gd name="connsiteY12" fmla="*/ 498556 h 516752"/>
              <a:gd name="connsiteX13" fmla="*/ 295012 w 347170"/>
              <a:gd name="connsiteY13" fmla="*/ 485456 h 516752"/>
              <a:gd name="connsiteX14" fmla="*/ 281909 w 347170"/>
              <a:gd name="connsiteY14" fmla="*/ 480120 h 516752"/>
              <a:gd name="connsiteX15" fmla="*/ 191903 w 347170"/>
              <a:gd name="connsiteY15" fmla="*/ 480120 h 516752"/>
              <a:gd name="connsiteX16" fmla="*/ 191903 w 347170"/>
              <a:gd name="connsiteY16" fmla="*/ 423591 h 516752"/>
              <a:gd name="connsiteX17" fmla="*/ 273177 w 347170"/>
              <a:gd name="connsiteY17" fmla="*/ 397513 h 516752"/>
              <a:gd name="connsiteX18" fmla="*/ 327641 w 347170"/>
              <a:gd name="connsiteY18" fmla="*/ 338435 h 516752"/>
              <a:gd name="connsiteX19" fmla="*/ 347171 w 347170"/>
              <a:gd name="connsiteY19" fmla="*/ 254008 h 516752"/>
              <a:gd name="connsiteX20" fmla="*/ 347171 w 347170"/>
              <a:gd name="connsiteY20" fmla="*/ 204759 h 516752"/>
              <a:gd name="connsiteX21" fmla="*/ 341834 w 347170"/>
              <a:gd name="connsiteY21" fmla="*/ 191903 h 516752"/>
              <a:gd name="connsiteX22" fmla="*/ 328974 w 347170"/>
              <a:gd name="connsiteY22" fmla="*/ 186563 h 516752"/>
              <a:gd name="connsiteX23" fmla="*/ 315875 w 347170"/>
              <a:gd name="connsiteY23" fmla="*/ 191903 h 516752"/>
              <a:gd name="connsiteX24" fmla="*/ 310538 w 347170"/>
              <a:gd name="connsiteY24" fmla="*/ 204759 h 516752"/>
              <a:gd name="connsiteX25" fmla="*/ 310538 w 347170"/>
              <a:gd name="connsiteY25" fmla="*/ 252554 h 516752"/>
              <a:gd name="connsiteX26" fmla="*/ 293554 w 347170"/>
              <a:gd name="connsiteY26" fmla="*/ 324849 h 516752"/>
              <a:gd name="connsiteX27" fmla="*/ 245884 w 347170"/>
              <a:gd name="connsiteY27" fmla="*/ 373008 h 516752"/>
              <a:gd name="connsiteX28" fmla="*/ 173707 w 347170"/>
              <a:gd name="connsiteY28" fmla="*/ 390111 h 516752"/>
              <a:gd name="connsiteX29" fmla="*/ 101411 w 347170"/>
              <a:gd name="connsiteY29" fmla="*/ 373008 h 516752"/>
              <a:gd name="connsiteX30" fmla="*/ 53616 w 347170"/>
              <a:gd name="connsiteY30" fmla="*/ 324849 h 516752"/>
              <a:gd name="connsiteX31" fmla="*/ 36634 w 347170"/>
              <a:gd name="connsiteY31" fmla="*/ 252554 h 516752"/>
              <a:gd name="connsiteX32" fmla="*/ 36634 w 347170"/>
              <a:gd name="connsiteY32" fmla="*/ 204759 h 516752"/>
              <a:gd name="connsiteX33" fmla="*/ 31296 w 347170"/>
              <a:gd name="connsiteY33" fmla="*/ 191903 h 516752"/>
              <a:gd name="connsiteX34" fmla="*/ 18196 w 347170"/>
              <a:gd name="connsiteY34" fmla="*/ 186563 h 516752"/>
              <a:gd name="connsiteX35" fmla="*/ 5337 w 347170"/>
              <a:gd name="connsiteY35" fmla="*/ 191903 h 516752"/>
              <a:gd name="connsiteX36" fmla="*/ 0 w 347170"/>
              <a:gd name="connsiteY36" fmla="*/ 204759 h 516752"/>
              <a:gd name="connsiteX37" fmla="*/ 0 w 347170"/>
              <a:gd name="connsiteY37" fmla="*/ 254008 h 516752"/>
              <a:gd name="connsiteX38" fmla="*/ 173707 w 347170"/>
              <a:gd name="connsiteY38" fmla="*/ 337952 h 516752"/>
              <a:gd name="connsiteX39" fmla="*/ 216043 w 347170"/>
              <a:gd name="connsiteY39" fmla="*/ 326790 h 516752"/>
              <a:gd name="connsiteX40" fmla="*/ 244426 w 347170"/>
              <a:gd name="connsiteY40" fmla="*/ 295859 h 516752"/>
              <a:gd name="connsiteX41" fmla="*/ 254495 w 347170"/>
              <a:gd name="connsiteY41" fmla="*/ 250127 h 516752"/>
              <a:gd name="connsiteX42" fmla="*/ 254495 w 347170"/>
              <a:gd name="connsiteY42" fmla="*/ 87822 h 516752"/>
              <a:gd name="connsiteX43" fmla="*/ 244426 w 347170"/>
              <a:gd name="connsiteY43" fmla="*/ 42090 h 516752"/>
              <a:gd name="connsiteX44" fmla="*/ 216043 w 347170"/>
              <a:gd name="connsiteY44" fmla="*/ 11159 h 516752"/>
              <a:gd name="connsiteX45" fmla="*/ 173707 w 347170"/>
              <a:gd name="connsiteY45" fmla="*/ 0 h 516752"/>
              <a:gd name="connsiteX46" fmla="*/ 131249 w 347170"/>
              <a:gd name="connsiteY46" fmla="*/ 11159 h 516752"/>
              <a:gd name="connsiteX47" fmla="*/ 102866 w 347170"/>
              <a:gd name="connsiteY47" fmla="*/ 42090 h 516752"/>
              <a:gd name="connsiteX48" fmla="*/ 92676 w 347170"/>
              <a:gd name="connsiteY48" fmla="*/ 87822 h 516752"/>
              <a:gd name="connsiteX49" fmla="*/ 92676 w 347170"/>
              <a:gd name="connsiteY49" fmla="*/ 250127 h 516752"/>
              <a:gd name="connsiteX50" fmla="*/ 102866 w 347170"/>
              <a:gd name="connsiteY50" fmla="*/ 295859 h 516752"/>
              <a:gd name="connsiteX51" fmla="*/ 131249 w 347170"/>
              <a:gd name="connsiteY51" fmla="*/ 326790 h 516752"/>
              <a:gd name="connsiteX52" fmla="*/ 173707 w 347170"/>
              <a:gd name="connsiteY52" fmla="*/ 337952 h 516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347170" h="516752">
                <a:moveTo>
                  <a:pt x="0" y="254008"/>
                </a:moveTo>
                <a:cubicBezTo>
                  <a:pt x="0" y="285711"/>
                  <a:pt x="6510" y="313852"/>
                  <a:pt x="19530" y="338435"/>
                </a:cubicBezTo>
                <a:cubicBezTo>
                  <a:pt x="32550" y="363022"/>
                  <a:pt x="50705" y="382712"/>
                  <a:pt x="73995" y="397513"/>
                </a:cubicBezTo>
                <a:cubicBezTo>
                  <a:pt x="97287" y="412310"/>
                  <a:pt x="124376" y="421003"/>
                  <a:pt x="155268" y="423591"/>
                </a:cubicBezTo>
                <a:lnTo>
                  <a:pt x="155268" y="480120"/>
                </a:lnTo>
                <a:lnTo>
                  <a:pt x="65261" y="480120"/>
                </a:lnTo>
                <a:cubicBezTo>
                  <a:pt x="60086" y="480120"/>
                  <a:pt x="55719" y="481900"/>
                  <a:pt x="52161" y="485456"/>
                </a:cubicBezTo>
                <a:cubicBezTo>
                  <a:pt x="48602" y="489016"/>
                  <a:pt x="46823" y="493381"/>
                  <a:pt x="46823" y="498556"/>
                </a:cubicBezTo>
                <a:cubicBezTo>
                  <a:pt x="46823" y="503571"/>
                  <a:pt x="48602" y="507856"/>
                  <a:pt x="52161" y="511416"/>
                </a:cubicBezTo>
                <a:cubicBezTo>
                  <a:pt x="55719" y="514975"/>
                  <a:pt x="60086" y="516752"/>
                  <a:pt x="65261" y="516752"/>
                </a:cubicBezTo>
                <a:lnTo>
                  <a:pt x="281909" y="516752"/>
                </a:lnTo>
                <a:cubicBezTo>
                  <a:pt x="287085" y="516752"/>
                  <a:pt x="291452" y="514975"/>
                  <a:pt x="295012" y="511416"/>
                </a:cubicBezTo>
                <a:cubicBezTo>
                  <a:pt x="298568" y="507856"/>
                  <a:pt x="300348" y="503571"/>
                  <a:pt x="300348" y="498556"/>
                </a:cubicBezTo>
                <a:cubicBezTo>
                  <a:pt x="300348" y="493381"/>
                  <a:pt x="298568" y="489016"/>
                  <a:pt x="295012" y="485456"/>
                </a:cubicBezTo>
                <a:cubicBezTo>
                  <a:pt x="291452" y="481900"/>
                  <a:pt x="287085" y="480120"/>
                  <a:pt x="281909" y="480120"/>
                </a:cubicBezTo>
                <a:lnTo>
                  <a:pt x="191903" y="480120"/>
                </a:lnTo>
                <a:lnTo>
                  <a:pt x="191903" y="423591"/>
                </a:lnTo>
                <a:cubicBezTo>
                  <a:pt x="222795" y="421003"/>
                  <a:pt x="249884" y="412310"/>
                  <a:pt x="273177" y="397513"/>
                </a:cubicBezTo>
                <a:cubicBezTo>
                  <a:pt x="296467" y="382712"/>
                  <a:pt x="314620" y="363022"/>
                  <a:pt x="327641" y="338435"/>
                </a:cubicBezTo>
                <a:cubicBezTo>
                  <a:pt x="340662" y="313852"/>
                  <a:pt x="347171" y="285711"/>
                  <a:pt x="347171" y="254008"/>
                </a:cubicBezTo>
                <a:lnTo>
                  <a:pt x="347171" y="204759"/>
                </a:lnTo>
                <a:cubicBezTo>
                  <a:pt x="347171" y="199745"/>
                  <a:pt x="345394" y="195459"/>
                  <a:pt x="341834" y="191903"/>
                </a:cubicBezTo>
                <a:cubicBezTo>
                  <a:pt x="338274" y="188343"/>
                  <a:pt x="333989" y="186563"/>
                  <a:pt x="328974" y="186563"/>
                </a:cubicBezTo>
                <a:cubicBezTo>
                  <a:pt x="323799" y="186563"/>
                  <a:pt x="319434" y="188343"/>
                  <a:pt x="315875" y="191903"/>
                </a:cubicBezTo>
                <a:cubicBezTo>
                  <a:pt x="312318" y="195459"/>
                  <a:pt x="310538" y="199745"/>
                  <a:pt x="310538" y="204759"/>
                </a:cubicBezTo>
                <a:lnTo>
                  <a:pt x="310538" y="252554"/>
                </a:lnTo>
                <a:cubicBezTo>
                  <a:pt x="310538" y="280050"/>
                  <a:pt x="304877" y="304147"/>
                  <a:pt x="293554" y="324849"/>
                </a:cubicBezTo>
                <a:cubicBezTo>
                  <a:pt x="282234" y="345554"/>
                  <a:pt x="266343" y="361606"/>
                  <a:pt x="245884" y="373008"/>
                </a:cubicBezTo>
                <a:cubicBezTo>
                  <a:pt x="225422" y="384410"/>
                  <a:pt x="201364" y="390111"/>
                  <a:pt x="173707" y="390111"/>
                </a:cubicBezTo>
                <a:cubicBezTo>
                  <a:pt x="146050" y="390111"/>
                  <a:pt x="121952" y="384410"/>
                  <a:pt x="101411" y="373008"/>
                </a:cubicBezTo>
                <a:cubicBezTo>
                  <a:pt x="80869" y="361606"/>
                  <a:pt x="64938" y="345554"/>
                  <a:pt x="53616" y="324849"/>
                </a:cubicBezTo>
                <a:cubicBezTo>
                  <a:pt x="42295" y="304147"/>
                  <a:pt x="36634" y="280050"/>
                  <a:pt x="36634" y="252554"/>
                </a:cubicBezTo>
                <a:lnTo>
                  <a:pt x="36634" y="204759"/>
                </a:lnTo>
                <a:cubicBezTo>
                  <a:pt x="36634" y="199745"/>
                  <a:pt x="34855" y="195459"/>
                  <a:pt x="31296" y="191903"/>
                </a:cubicBezTo>
                <a:cubicBezTo>
                  <a:pt x="27738" y="188343"/>
                  <a:pt x="23371" y="186563"/>
                  <a:pt x="18196" y="186563"/>
                </a:cubicBezTo>
                <a:cubicBezTo>
                  <a:pt x="13182" y="186563"/>
                  <a:pt x="8896" y="188343"/>
                  <a:pt x="5337" y="191903"/>
                </a:cubicBezTo>
                <a:cubicBezTo>
                  <a:pt x="1779" y="195459"/>
                  <a:pt x="0" y="199745"/>
                  <a:pt x="0" y="204759"/>
                </a:cubicBezTo>
                <a:lnTo>
                  <a:pt x="0" y="254008"/>
                </a:lnTo>
                <a:close/>
                <a:moveTo>
                  <a:pt x="173707" y="337952"/>
                </a:moveTo>
                <a:cubicBezTo>
                  <a:pt x="189719" y="337952"/>
                  <a:pt x="203830" y="334231"/>
                  <a:pt x="216043" y="326790"/>
                </a:cubicBezTo>
                <a:cubicBezTo>
                  <a:pt x="228253" y="319352"/>
                  <a:pt x="237714" y="309041"/>
                  <a:pt x="244426" y="295859"/>
                </a:cubicBezTo>
                <a:cubicBezTo>
                  <a:pt x="251139" y="282677"/>
                  <a:pt x="254495" y="267433"/>
                  <a:pt x="254495" y="250127"/>
                </a:cubicBezTo>
                <a:lnTo>
                  <a:pt x="254495" y="87822"/>
                </a:lnTo>
                <a:cubicBezTo>
                  <a:pt x="254495" y="70516"/>
                  <a:pt x="251139" y="55272"/>
                  <a:pt x="244426" y="42090"/>
                </a:cubicBezTo>
                <a:cubicBezTo>
                  <a:pt x="237714" y="28909"/>
                  <a:pt x="228253" y="18600"/>
                  <a:pt x="216043" y="11159"/>
                </a:cubicBezTo>
                <a:cubicBezTo>
                  <a:pt x="203830" y="3718"/>
                  <a:pt x="189719" y="0"/>
                  <a:pt x="173707" y="0"/>
                </a:cubicBezTo>
                <a:cubicBezTo>
                  <a:pt x="157534" y="0"/>
                  <a:pt x="143380" y="3718"/>
                  <a:pt x="131249" y="11159"/>
                </a:cubicBezTo>
                <a:cubicBezTo>
                  <a:pt x="119121" y="18600"/>
                  <a:pt x="109657" y="28909"/>
                  <a:pt x="102866" y="42090"/>
                </a:cubicBezTo>
                <a:cubicBezTo>
                  <a:pt x="96072" y="55272"/>
                  <a:pt x="92676" y="70516"/>
                  <a:pt x="92676" y="87822"/>
                </a:cubicBezTo>
                <a:lnTo>
                  <a:pt x="92676" y="250127"/>
                </a:lnTo>
                <a:cubicBezTo>
                  <a:pt x="92676" y="267433"/>
                  <a:pt x="96072" y="282677"/>
                  <a:pt x="102866" y="295859"/>
                </a:cubicBezTo>
                <a:cubicBezTo>
                  <a:pt x="109657" y="309041"/>
                  <a:pt x="119121" y="319352"/>
                  <a:pt x="131249" y="326790"/>
                </a:cubicBezTo>
                <a:cubicBezTo>
                  <a:pt x="143380" y="334231"/>
                  <a:pt x="157534" y="337952"/>
                  <a:pt x="173707" y="33795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303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id="{2D98FA03-2E13-EDD0-E00E-4DA6E121D1AA}"/>
              </a:ext>
            </a:extLst>
          </p:cNvPr>
          <p:cNvSpPr/>
          <p:nvPr/>
        </p:nvSpPr>
        <p:spPr>
          <a:xfrm>
            <a:off x="6353748" y="3610632"/>
            <a:ext cx="793623" cy="998448"/>
          </a:xfrm>
          <a:custGeom>
            <a:avLst/>
            <a:gdLst>
              <a:gd name="connsiteX0" fmla="*/ 94131 w 412674"/>
              <a:gd name="connsiteY0" fmla="*/ 519180 h 519180"/>
              <a:gd name="connsiteX1" fmla="*/ 311024 w 412674"/>
              <a:gd name="connsiteY1" fmla="*/ 519180 h 519180"/>
              <a:gd name="connsiteX2" fmla="*/ 323880 w 412674"/>
              <a:gd name="connsiteY2" fmla="*/ 513844 h 519180"/>
              <a:gd name="connsiteX3" fmla="*/ 329220 w 412674"/>
              <a:gd name="connsiteY3" fmla="*/ 500984 h 519180"/>
              <a:gd name="connsiteX4" fmla="*/ 323880 w 412674"/>
              <a:gd name="connsiteY4" fmla="*/ 487884 h 519180"/>
              <a:gd name="connsiteX5" fmla="*/ 311024 w 412674"/>
              <a:gd name="connsiteY5" fmla="*/ 482545 h 519180"/>
              <a:gd name="connsiteX6" fmla="*/ 94131 w 412674"/>
              <a:gd name="connsiteY6" fmla="*/ 482545 h 519180"/>
              <a:gd name="connsiteX7" fmla="*/ 81274 w 412674"/>
              <a:gd name="connsiteY7" fmla="*/ 487884 h 519180"/>
              <a:gd name="connsiteX8" fmla="*/ 75937 w 412674"/>
              <a:gd name="connsiteY8" fmla="*/ 500984 h 519180"/>
              <a:gd name="connsiteX9" fmla="*/ 81274 w 412674"/>
              <a:gd name="connsiteY9" fmla="*/ 513844 h 519180"/>
              <a:gd name="connsiteX10" fmla="*/ 94131 w 412674"/>
              <a:gd name="connsiteY10" fmla="*/ 519180 h 519180"/>
              <a:gd name="connsiteX11" fmla="*/ 184383 w 412674"/>
              <a:gd name="connsiteY11" fmla="*/ 492735 h 519180"/>
              <a:gd name="connsiteX12" fmla="*/ 221015 w 412674"/>
              <a:gd name="connsiteY12" fmla="*/ 492735 h 519180"/>
              <a:gd name="connsiteX13" fmla="*/ 221015 w 412674"/>
              <a:gd name="connsiteY13" fmla="*/ 419467 h 519180"/>
              <a:gd name="connsiteX14" fmla="*/ 184383 w 412674"/>
              <a:gd name="connsiteY14" fmla="*/ 419467 h 519180"/>
              <a:gd name="connsiteX15" fmla="*/ 184383 w 412674"/>
              <a:gd name="connsiteY15" fmla="*/ 492735 h 519180"/>
              <a:gd name="connsiteX16" fmla="*/ 294040 w 412674"/>
              <a:gd name="connsiteY16" fmla="*/ 404427 h 519180"/>
              <a:gd name="connsiteX17" fmla="*/ 267840 w 412674"/>
              <a:gd name="connsiteY17" fmla="*/ 378467 h 519180"/>
              <a:gd name="connsiteX18" fmla="*/ 237635 w 412674"/>
              <a:gd name="connsiteY18" fmla="*/ 388900 h 519180"/>
              <a:gd name="connsiteX19" fmla="*/ 202579 w 412674"/>
              <a:gd name="connsiteY19" fmla="*/ 392539 h 519180"/>
              <a:gd name="connsiteX20" fmla="*/ 130280 w 412674"/>
              <a:gd name="connsiteY20" fmla="*/ 375436 h 519180"/>
              <a:gd name="connsiteX21" fmla="*/ 82607 w 412674"/>
              <a:gd name="connsiteY21" fmla="*/ 327277 h 519180"/>
              <a:gd name="connsiteX22" fmla="*/ 65747 w 412674"/>
              <a:gd name="connsiteY22" fmla="*/ 254982 h 519180"/>
              <a:gd name="connsiteX23" fmla="*/ 65747 w 412674"/>
              <a:gd name="connsiteY23" fmla="*/ 207187 h 519180"/>
              <a:gd name="connsiteX24" fmla="*/ 60411 w 412674"/>
              <a:gd name="connsiteY24" fmla="*/ 194328 h 519180"/>
              <a:gd name="connsiteX25" fmla="*/ 47308 w 412674"/>
              <a:gd name="connsiteY25" fmla="*/ 188991 h 519180"/>
              <a:gd name="connsiteX26" fmla="*/ 34452 w 412674"/>
              <a:gd name="connsiteY26" fmla="*/ 194328 h 519180"/>
              <a:gd name="connsiteX27" fmla="*/ 29112 w 412674"/>
              <a:gd name="connsiteY27" fmla="*/ 207187 h 519180"/>
              <a:gd name="connsiteX28" fmla="*/ 29112 w 412674"/>
              <a:gd name="connsiteY28" fmla="*/ 256437 h 519180"/>
              <a:gd name="connsiteX29" fmla="*/ 41729 w 412674"/>
              <a:gd name="connsiteY29" fmla="*/ 325823 h 519180"/>
              <a:gd name="connsiteX30" fmla="*/ 77392 w 412674"/>
              <a:gd name="connsiteY30" fmla="*/ 379682 h 519180"/>
              <a:gd name="connsiteX31" fmla="*/ 132342 w 412674"/>
              <a:gd name="connsiteY31" fmla="*/ 414495 h 519180"/>
              <a:gd name="connsiteX32" fmla="*/ 202579 w 412674"/>
              <a:gd name="connsiteY32" fmla="*/ 426747 h 519180"/>
              <a:gd name="connsiteX33" fmla="*/ 251706 w 412674"/>
              <a:gd name="connsiteY33" fmla="*/ 421047 h 519180"/>
              <a:gd name="connsiteX34" fmla="*/ 294040 w 412674"/>
              <a:gd name="connsiteY34" fmla="*/ 404427 h 519180"/>
              <a:gd name="connsiteX35" fmla="*/ 202579 w 412674"/>
              <a:gd name="connsiteY35" fmla="*/ 342804 h 519180"/>
              <a:gd name="connsiteX36" fmla="*/ 228295 w 412674"/>
              <a:gd name="connsiteY36" fmla="*/ 338679 h 519180"/>
              <a:gd name="connsiteX37" fmla="*/ 190931 w 412674"/>
              <a:gd name="connsiteY37" fmla="*/ 301318 h 519180"/>
              <a:gd name="connsiteX38" fmla="*/ 184625 w 412674"/>
              <a:gd name="connsiteY38" fmla="*/ 302533 h 519180"/>
              <a:gd name="connsiteX39" fmla="*/ 166672 w 412674"/>
              <a:gd name="connsiteY39" fmla="*/ 292343 h 519180"/>
              <a:gd name="connsiteX40" fmla="*/ 156725 w 412674"/>
              <a:gd name="connsiteY40" fmla="*/ 273175 h 519180"/>
              <a:gd name="connsiteX41" fmla="*/ 156482 w 412674"/>
              <a:gd name="connsiteY41" fmla="*/ 267109 h 519180"/>
              <a:gd name="connsiteX42" fmla="*/ 114267 w 412674"/>
              <a:gd name="connsiteY42" fmla="*/ 224898 h 519180"/>
              <a:gd name="connsiteX43" fmla="*/ 114267 w 412674"/>
              <a:gd name="connsiteY43" fmla="*/ 247701 h 519180"/>
              <a:gd name="connsiteX44" fmla="*/ 125551 w 412674"/>
              <a:gd name="connsiteY44" fmla="*/ 297072 h 519180"/>
              <a:gd name="connsiteX45" fmla="*/ 156604 w 412674"/>
              <a:gd name="connsiteY45" fmla="*/ 330673 h 519180"/>
              <a:gd name="connsiteX46" fmla="*/ 202579 w 412674"/>
              <a:gd name="connsiteY46" fmla="*/ 342804 h 519180"/>
              <a:gd name="connsiteX47" fmla="*/ 380893 w 412674"/>
              <a:gd name="connsiteY47" fmla="*/ 450037 h 519180"/>
              <a:gd name="connsiteX48" fmla="*/ 394117 w 412674"/>
              <a:gd name="connsiteY48" fmla="*/ 455374 h 519180"/>
              <a:gd name="connsiteX49" fmla="*/ 407338 w 412674"/>
              <a:gd name="connsiteY49" fmla="*/ 450037 h 519180"/>
              <a:gd name="connsiteX50" fmla="*/ 412675 w 412674"/>
              <a:gd name="connsiteY50" fmla="*/ 436694 h 519180"/>
              <a:gd name="connsiteX51" fmla="*/ 407338 w 412674"/>
              <a:gd name="connsiteY51" fmla="*/ 423592 h 519180"/>
              <a:gd name="connsiteX52" fmla="*/ 32025 w 412674"/>
              <a:gd name="connsiteY52" fmla="*/ 48521 h 519180"/>
              <a:gd name="connsiteX53" fmla="*/ 18682 w 412674"/>
              <a:gd name="connsiteY53" fmla="*/ 43184 h 519180"/>
              <a:gd name="connsiteX54" fmla="*/ 5336 w 412674"/>
              <a:gd name="connsiteY54" fmla="*/ 48521 h 519180"/>
              <a:gd name="connsiteX55" fmla="*/ 0 w 412674"/>
              <a:gd name="connsiteY55" fmla="*/ 61865 h 519180"/>
              <a:gd name="connsiteX56" fmla="*/ 5336 w 412674"/>
              <a:gd name="connsiteY56" fmla="*/ 74966 h 519180"/>
              <a:gd name="connsiteX57" fmla="*/ 380893 w 412674"/>
              <a:gd name="connsiteY57" fmla="*/ 450037 h 519180"/>
              <a:gd name="connsiteX58" fmla="*/ 331161 w 412674"/>
              <a:gd name="connsiteY58" fmla="*/ 306415 h 519180"/>
              <a:gd name="connsiteX59" fmla="*/ 359544 w 412674"/>
              <a:gd name="connsiteY59" fmla="*/ 334798 h 519180"/>
              <a:gd name="connsiteX60" fmla="*/ 376285 w 412674"/>
              <a:gd name="connsiteY60" fmla="*/ 256437 h 519180"/>
              <a:gd name="connsiteX61" fmla="*/ 376285 w 412674"/>
              <a:gd name="connsiteY61" fmla="*/ 207187 h 519180"/>
              <a:gd name="connsiteX62" fmla="*/ 370946 w 412674"/>
              <a:gd name="connsiteY62" fmla="*/ 194328 h 519180"/>
              <a:gd name="connsiteX63" fmla="*/ 357846 w 412674"/>
              <a:gd name="connsiteY63" fmla="*/ 188991 h 519180"/>
              <a:gd name="connsiteX64" fmla="*/ 344989 w 412674"/>
              <a:gd name="connsiteY64" fmla="*/ 194328 h 519180"/>
              <a:gd name="connsiteX65" fmla="*/ 339650 w 412674"/>
              <a:gd name="connsiteY65" fmla="*/ 207187 h 519180"/>
              <a:gd name="connsiteX66" fmla="*/ 339650 w 412674"/>
              <a:gd name="connsiteY66" fmla="*/ 254982 h 519180"/>
              <a:gd name="connsiteX67" fmla="*/ 331161 w 412674"/>
              <a:gd name="connsiteY67" fmla="*/ 306415 h 519180"/>
              <a:gd name="connsiteX68" fmla="*/ 290887 w 412674"/>
              <a:gd name="connsiteY68" fmla="*/ 95102 h 519180"/>
              <a:gd name="connsiteX69" fmla="*/ 279728 w 412674"/>
              <a:gd name="connsiteY69" fmla="*/ 45731 h 519180"/>
              <a:gd name="connsiteX70" fmla="*/ 248672 w 412674"/>
              <a:gd name="connsiteY70" fmla="*/ 12130 h 519180"/>
              <a:gd name="connsiteX71" fmla="*/ 202579 w 412674"/>
              <a:gd name="connsiteY71" fmla="*/ 0 h 519180"/>
              <a:gd name="connsiteX72" fmla="*/ 159878 w 412674"/>
              <a:gd name="connsiteY72" fmla="*/ 10311 h 519180"/>
              <a:gd name="connsiteX73" fmla="*/ 129554 w 412674"/>
              <a:gd name="connsiteY73" fmla="*/ 38939 h 519180"/>
              <a:gd name="connsiteX74" fmla="*/ 115239 w 412674"/>
              <a:gd name="connsiteY74" fmla="*/ 81516 h 519180"/>
              <a:gd name="connsiteX75" fmla="*/ 115239 w 412674"/>
              <a:gd name="connsiteY75" fmla="*/ 91220 h 519180"/>
              <a:gd name="connsiteX76" fmla="*/ 150903 w 412674"/>
              <a:gd name="connsiteY76" fmla="*/ 126643 h 519180"/>
              <a:gd name="connsiteX77" fmla="*/ 150903 w 412674"/>
              <a:gd name="connsiteY77" fmla="*/ 95102 h 519180"/>
              <a:gd name="connsiteX78" fmla="*/ 165096 w 412674"/>
              <a:gd name="connsiteY78" fmla="*/ 52161 h 519180"/>
              <a:gd name="connsiteX79" fmla="*/ 202579 w 412674"/>
              <a:gd name="connsiteY79" fmla="*/ 36148 h 519180"/>
              <a:gd name="connsiteX80" fmla="*/ 240061 w 412674"/>
              <a:gd name="connsiteY80" fmla="*/ 52161 h 519180"/>
              <a:gd name="connsiteX81" fmla="*/ 254251 w 412674"/>
              <a:gd name="connsiteY81" fmla="*/ 95102 h 519180"/>
              <a:gd name="connsiteX82" fmla="*/ 254251 w 412674"/>
              <a:gd name="connsiteY82" fmla="*/ 223926 h 519180"/>
              <a:gd name="connsiteX83" fmla="*/ 254133 w 412674"/>
              <a:gd name="connsiteY83" fmla="*/ 226717 h 519180"/>
              <a:gd name="connsiteX84" fmla="*/ 254012 w 412674"/>
              <a:gd name="connsiteY84" fmla="*/ 229505 h 519180"/>
              <a:gd name="connsiteX85" fmla="*/ 289432 w 412674"/>
              <a:gd name="connsiteY85" fmla="*/ 264929 h 519180"/>
              <a:gd name="connsiteX86" fmla="*/ 290887 w 412674"/>
              <a:gd name="connsiteY86" fmla="*/ 247701 h 519180"/>
              <a:gd name="connsiteX87" fmla="*/ 290887 w 412674"/>
              <a:gd name="connsiteY87" fmla="*/ 95102 h 519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412674" h="519180">
                <a:moveTo>
                  <a:pt x="94131" y="519180"/>
                </a:moveTo>
                <a:lnTo>
                  <a:pt x="311024" y="519180"/>
                </a:lnTo>
                <a:cubicBezTo>
                  <a:pt x="316038" y="519180"/>
                  <a:pt x="320324" y="517400"/>
                  <a:pt x="323880" y="513844"/>
                </a:cubicBezTo>
                <a:cubicBezTo>
                  <a:pt x="327440" y="510284"/>
                  <a:pt x="329220" y="505999"/>
                  <a:pt x="329220" y="500984"/>
                </a:cubicBezTo>
                <a:cubicBezTo>
                  <a:pt x="329220" y="495809"/>
                  <a:pt x="327440" y="491441"/>
                  <a:pt x="323880" y="487884"/>
                </a:cubicBezTo>
                <a:cubicBezTo>
                  <a:pt x="320324" y="484325"/>
                  <a:pt x="316038" y="482545"/>
                  <a:pt x="311024" y="482545"/>
                </a:cubicBezTo>
                <a:lnTo>
                  <a:pt x="94131" y="482545"/>
                </a:lnTo>
                <a:cubicBezTo>
                  <a:pt x="89119" y="482545"/>
                  <a:pt x="84834" y="484325"/>
                  <a:pt x="81274" y="487884"/>
                </a:cubicBezTo>
                <a:cubicBezTo>
                  <a:pt x="77714" y="491441"/>
                  <a:pt x="75937" y="495809"/>
                  <a:pt x="75937" y="500984"/>
                </a:cubicBezTo>
                <a:cubicBezTo>
                  <a:pt x="75937" y="505999"/>
                  <a:pt x="77714" y="510284"/>
                  <a:pt x="81274" y="513844"/>
                </a:cubicBezTo>
                <a:cubicBezTo>
                  <a:pt x="84834" y="517400"/>
                  <a:pt x="89119" y="519180"/>
                  <a:pt x="94131" y="519180"/>
                </a:cubicBezTo>
                <a:close/>
                <a:moveTo>
                  <a:pt x="184383" y="492735"/>
                </a:moveTo>
                <a:lnTo>
                  <a:pt x="221015" y="492735"/>
                </a:lnTo>
                <a:lnTo>
                  <a:pt x="221015" y="419467"/>
                </a:lnTo>
                <a:lnTo>
                  <a:pt x="184383" y="419467"/>
                </a:lnTo>
                <a:lnTo>
                  <a:pt x="184383" y="492735"/>
                </a:lnTo>
                <a:close/>
                <a:moveTo>
                  <a:pt x="294040" y="404427"/>
                </a:moveTo>
                <a:lnTo>
                  <a:pt x="267840" y="378467"/>
                </a:lnTo>
                <a:cubicBezTo>
                  <a:pt x="258619" y="382996"/>
                  <a:pt x="248551" y="386474"/>
                  <a:pt x="237635" y="388900"/>
                </a:cubicBezTo>
                <a:cubicBezTo>
                  <a:pt x="226716" y="391327"/>
                  <a:pt x="215031" y="392539"/>
                  <a:pt x="202579" y="392539"/>
                </a:cubicBezTo>
                <a:cubicBezTo>
                  <a:pt x="174921" y="392539"/>
                  <a:pt x="150821" y="386838"/>
                  <a:pt x="130280" y="375436"/>
                </a:cubicBezTo>
                <a:cubicBezTo>
                  <a:pt x="109739" y="364031"/>
                  <a:pt x="93848" y="347979"/>
                  <a:pt x="82607" y="327277"/>
                </a:cubicBezTo>
                <a:cubicBezTo>
                  <a:pt x="71366" y="306576"/>
                  <a:pt x="65747" y="282475"/>
                  <a:pt x="65747" y="254982"/>
                </a:cubicBezTo>
                <a:lnTo>
                  <a:pt x="65747" y="207187"/>
                </a:lnTo>
                <a:cubicBezTo>
                  <a:pt x="65747" y="202173"/>
                  <a:pt x="63968" y="197887"/>
                  <a:pt x="60411" y="194328"/>
                </a:cubicBezTo>
                <a:cubicBezTo>
                  <a:pt x="56851" y="190771"/>
                  <a:pt x="52484" y="188991"/>
                  <a:pt x="47308" y="188991"/>
                </a:cubicBezTo>
                <a:cubicBezTo>
                  <a:pt x="42294" y="188991"/>
                  <a:pt x="38008" y="190771"/>
                  <a:pt x="34452" y="194328"/>
                </a:cubicBezTo>
                <a:cubicBezTo>
                  <a:pt x="30892" y="197887"/>
                  <a:pt x="29112" y="202173"/>
                  <a:pt x="29112" y="207187"/>
                </a:cubicBezTo>
                <a:lnTo>
                  <a:pt x="29112" y="256437"/>
                </a:lnTo>
                <a:cubicBezTo>
                  <a:pt x="29112" y="281828"/>
                  <a:pt x="33319" y="304957"/>
                  <a:pt x="41729" y="325823"/>
                </a:cubicBezTo>
                <a:cubicBezTo>
                  <a:pt x="50139" y="346685"/>
                  <a:pt x="62027" y="364639"/>
                  <a:pt x="77392" y="379682"/>
                </a:cubicBezTo>
                <a:cubicBezTo>
                  <a:pt x="92758" y="394723"/>
                  <a:pt x="111075" y="406328"/>
                  <a:pt x="132342" y="414495"/>
                </a:cubicBezTo>
                <a:cubicBezTo>
                  <a:pt x="153612" y="422662"/>
                  <a:pt x="177023" y="426747"/>
                  <a:pt x="202579" y="426747"/>
                </a:cubicBezTo>
                <a:cubicBezTo>
                  <a:pt x="220046" y="426747"/>
                  <a:pt x="236420" y="424846"/>
                  <a:pt x="251706" y="421047"/>
                </a:cubicBezTo>
                <a:cubicBezTo>
                  <a:pt x="266990" y="417244"/>
                  <a:pt x="281101" y="411704"/>
                  <a:pt x="294040" y="404427"/>
                </a:cubicBezTo>
                <a:close/>
                <a:moveTo>
                  <a:pt x="202579" y="342804"/>
                </a:moveTo>
                <a:cubicBezTo>
                  <a:pt x="211472" y="342804"/>
                  <a:pt x="220046" y="341431"/>
                  <a:pt x="228295" y="338679"/>
                </a:cubicBezTo>
                <a:lnTo>
                  <a:pt x="190931" y="301318"/>
                </a:lnTo>
                <a:cubicBezTo>
                  <a:pt x="189476" y="302126"/>
                  <a:pt x="187374" y="302533"/>
                  <a:pt x="184625" y="302533"/>
                </a:cubicBezTo>
                <a:cubicBezTo>
                  <a:pt x="177509" y="301075"/>
                  <a:pt x="171523" y="297679"/>
                  <a:pt x="166672" y="292343"/>
                </a:cubicBezTo>
                <a:cubicBezTo>
                  <a:pt x="161819" y="287003"/>
                  <a:pt x="158505" y="280616"/>
                  <a:pt x="156725" y="273175"/>
                </a:cubicBezTo>
                <a:lnTo>
                  <a:pt x="156482" y="267109"/>
                </a:lnTo>
                <a:lnTo>
                  <a:pt x="114267" y="224898"/>
                </a:lnTo>
                <a:lnTo>
                  <a:pt x="114267" y="247701"/>
                </a:lnTo>
                <a:cubicBezTo>
                  <a:pt x="114267" y="266302"/>
                  <a:pt x="118028" y="282760"/>
                  <a:pt x="125551" y="297072"/>
                </a:cubicBezTo>
                <a:cubicBezTo>
                  <a:pt x="133071" y="311387"/>
                  <a:pt x="143422" y="322588"/>
                  <a:pt x="156604" y="330673"/>
                </a:cubicBezTo>
                <a:cubicBezTo>
                  <a:pt x="169785" y="338761"/>
                  <a:pt x="185108" y="342804"/>
                  <a:pt x="202579" y="342804"/>
                </a:cubicBezTo>
                <a:close/>
                <a:moveTo>
                  <a:pt x="380893" y="450037"/>
                </a:moveTo>
                <a:cubicBezTo>
                  <a:pt x="384452" y="453594"/>
                  <a:pt x="388860" y="455374"/>
                  <a:pt x="394117" y="455374"/>
                </a:cubicBezTo>
                <a:cubicBezTo>
                  <a:pt x="399371" y="455374"/>
                  <a:pt x="403778" y="453594"/>
                  <a:pt x="407338" y="450037"/>
                </a:cubicBezTo>
                <a:cubicBezTo>
                  <a:pt x="410898" y="446316"/>
                  <a:pt x="412675" y="441870"/>
                  <a:pt x="412675" y="436694"/>
                </a:cubicBezTo>
                <a:cubicBezTo>
                  <a:pt x="412675" y="431519"/>
                  <a:pt x="410898" y="427151"/>
                  <a:pt x="407338" y="423592"/>
                </a:cubicBezTo>
                <a:lnTo>
                  <a:pt x="32025" y="48521"/>
                </a:lnTo>
                <a:cubicBezTo>
                  <a:pt x="28304" y="44963"/>
                  <a:pt x="23858" y="43184"/>
                  <a:pt x="18682" y="43184"/>
                </a:cubicBezTo>
                <a:cubicBezTo>
                  <a:pt x="13507" y="43184"/>
                  <a:pt x="9057" y="44963"/>
                  <a:pt x="5336" y="48521"/>
                </a:cubicBezTo>
                <a:cubicBezTo>
                  <a:pt x="1780" y="52080"/>
                  <a:pt x="0" y="56528"/>
                  <a:pt x="0" y="61865"/>
                </a:cubicBezTo>
                <a:cubicBezTo>
                  <a:pt x="0" y="67202"/>
                  <a:pt x="1780" y="71569"/>
                  <a:pt x="5336" y="74966"/>
                </a:cubicBezTo>
                <a:lnTo>
                  <a:pt x="380893" y="450037"/>
                </a:lnTo>
                <a:close/>
                <a:moveTo>
                  <a:pt x="331161" y="306415"/>
                </a:moveTo>
                <a:lnTo>
                  <a:pt x="359544" y="334798"/>
                </a:lnTo>
                <a:cubicBezTo>
                  <a:pt x="370706" y="311347"/>
                  <a:pt x="376285" y="285227"/>
                  <a:pt x="376285" y="256437"/>
                </a:cubicBezTo>
                <a:lnTo>
                  <a:pt x="376285" y="207187"/>
                </a:lnTo>
                <a:cubicBezTo>
                  <a:pt x="376285" y="202173"/>
                  <a:pt x="374505" y="197887"/>
                  <a:pt x="370946" y="194328"/>
                </a:cubicBezTo>
                <a:cubicBezTo>
                  <a:pt x="367389" y="190771"/>
                  <a:pt x="363022" y="188991"/>
                  <a:pt x="357846" y="188991"/>
                </a:cubicBezTo>
                <a:cubicBezTo>
                  <a:pt x="352832" y="188991"/>
                  <a:pt x="348546" y="190771"/>
                  <a:pt x="344989" y="194328"/>
                </a:cubicBezTo>
                <a:cubicBezTo>
                  <a:pt x="341430" y="197887"/>
                  <a:pt x="339650" y="202173"/>
                  <a:pt x="339650" y="207187"/>
                </a:cubicBezTo>
                <a:lnTo>
                  <a:pt x="339650" y="254982"/>
                </a:lnTo>
                <a:cubicBezTo>
                  <a:pt x="339650" y="273418"/>
                  <a:pt x="336819" y="290563"/>
                  <a:pt x="331161" y="306415"/>
                </a:cubicBezTo>
                <a:close/>
                <a:moveTo>
                  <a:pt x="290887" y="95102"/>
                </a:moveTo>
                <a:cubicBezTo>
                  <a:pt x="290887" y="76502"/>
                  <a:pt x="287166" y="60045"/>
                  <a:pt x="279728" y="45731"/>
                </a:cubicBezTo>
                <a:cubicBezTo>
                  <a:pt x="272287" y="31418"/>
                  <a:pt x="261936" y="20217"/>
                  <a:pt x="248672" y="12130"/>
                </a:cubicBezTo>
                <a:cubicBezTo>
                  <a:pt x="235411" y="4044"/>
                  <a:pt x="220046" y="0"/>
                  <a:pt x="202579" y="0"/>
                </a:cubicBezTo>
                <a:cubicBezTo>
                  <a:pt x="186566" y="0"/>
                  <a:pt x="172334" y="3437"/>
                  <a:pt x="159878" y="10311"/>
                </a:cubicBezTo>
                <a:cubicBezTo>
                  <a:pt x="147425" y="17185"/>
                  <a:pt x="137317" y="26727"/>
                  <a:pt x="129554" y="38939"/>
                </a:cubicBezTo>
                <a:cubicBezTo>
                  <a:pt x="121788" y="51150"/>
                  <a:pt x="117019" y="65342"/>
                  <a:pt x="115239" y="81516"/>
                </a:cubicBezTo>
                <a:lnTo>
                  <a:pt x="115239" y="91220"/>
                </a:lnTo>
                <a:lnTo>
                  <a:pt x="150903" y="126643"/>
                </a:lnTo>
                <a:lnTo>
                  <a:pt x="150903" y="95102"/>
                </a:lnTo>
                <a:cubicBezTo>
                  <a:pt x="150903" y="77149"/>
                  <a:pt x="155632" y="62835"/>
                  <a:pt x="165096" y="52161"/>
                </a:cubicBezTo>
                <a:cubicBezTo>
                  <a:pt x="174557" y="41486"/>
                  <a:pt x="187049" y="36148"/>
                  <a:pt x="202579" y="36148"/>
                </a:cubicBezTo>
                <a:cubicBezTo>
                  <a:pt x="218105" y="36148"/>
                  <a:pt x="230597" y="41486"/>
                  <a:pt x="240061" y="52161"/>
                </a:cubicBezTo>
                <a:cubicBezTo>
                  <a:pt x="249522" y="62835"/>
                  <a:pt x="254251" y="77149"/>
                  <a:pt x="254251" y="95102"/>
                </a:cubicBezTo>
                <a:lnTo>
                  <a:pt x="254251" y="223926"/>
                </a:lnTo>
                <a:cubicBezTo>
                  <a:pt x="254251" y="224898"/>
                  <a:pt x="254212" y="225827"/>
                  <a:pt x="254133" y="226717"/>
                </a:cubicBezTo>
                <a:cubicBezTo>
                  <a:pt x="254051" y="227607"/>
                  <a:pt x="254012" y="228536"/>
                  <a:pt x="254012" y="229505"/>
                </a:cubicBezTo>
                <a:lnTo>
                  <a:pt x="289432" y="264929"/>
                </a:lnTo>
                <a:cubicBezTo>
                  <a:pt x="290401" y="259106"/>
                  <a:pt x="290887" y="253363"/>
                  <a:pt x="290887" y="247701"/>
                </a:cubicBezTo>
                <a:lnTo>
                  <a:pt x="290887" y="95102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303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5CA8380F-57B5-B0CE-37C3-49AD5F8BB912}"/>
              </a:ext>
            </a:extLst>
          </p:cNvPr>
          <p:cNvSpPr/>
          <p:nvPr/>
        </p:nvSpPr>
        <p:spPr>
          <a:xfrm>
            <a:off x="6479142" y="5045742"/>
            <a:ext cx="793623" cy="993778"/>
          </a:xfrm>
          <a:custGeom>
            <a:avLst/>
            <a:gdLst>
              <a:gd name="connsiteX0" fmla="*/ 29115 w 412674"/>
              <a:gd name="connsiteY0" fmla="*/ 254008 h 516752"/>
              <a:gd name="connsiteX1" fmla="*/ 48645 w 412674"/>
              <a:gd name="connsiteY1" fmla="*/ 338435 h 516752"/>
              <a:gd name="connsiteX2" fmla="*/ 103109 w 412674"/>
              <a:gd name="connsiteY2" fmla="*/ 397513 h 516752"/>
              <a:gd name="connsiteX3" fmla="*/ 184383 w 412674"/>
              <a:gd name="connsiteY3" fmla="*/ 423591 h 516752"/>
              <a:gd name="connsiteX4" fmla="*/ 184383 w 412674"/>
              <a:gd name="connsiteY4" fmla="*/ 480120 h 516752"/>
              <a:gd name="connsiteX5" fmla="*/ 94134 w 412674"/>
              <a:gd name="connsiteY5" fmla="*/ 480120 h 516752"/>
              <a:gd name="connsiteX6" fmla="*/ 81274 w 412674"/>
              <a:gd name="connsiteY6" fmla="*/ 485456 h 516752"/>
              <a:gd name="connsiteX7" fmla="*/ 75937 w 412674"/>
              <a:gd name="connsiteY7" fmla="*/ 498556 h 516752"/>
              <a:gd name="connsiteX8" fmla="*/ 81274 w 412674"/>
              <a:gd name="connsiteY8" fmla="*/ 511416 h 516752"/>
              <a:gd name="connsiteX9" fmla="*/ 94134 w 412674"/>
              <a:gd name="connsiteY9" fmla="*/ 516752 h 516752"/>
              <a:gd name="connsiteX10" fmla="*/ 311024 w 412674"/>
              <a:gd name="connsiteY10" fmla="*/ 516752 h 516752"/>
              <a:gd name="connsiteX11" fmla="*/ 323881 w 412674"/>
              <a:gd name="connsiteY11" fmla="*/ 511416 h 516752"/>
              <a:gd name="connsiteX12" fmla="*/ 329220 w 412674"/>
              <a:gd name="connsiteY12" fmla="*/ 498556 h 516752"/>
              <a:gd name="connsiteX13" fmla="*/ 323881 w 412674"/>
              <a:gd name="connsiteY13" fmla="*/ 485456 h 516752"/>
              <a:gd name="connsiteX14" fmla="*/ 311024 w 412674"/>
              <a:gd name="connsiteY14" fmla="*/ 480120 h 516752"/>
              <a:gd name="connsiteX15" fmla="*/ 221015 w 412674"/>
              <a:gd name="connsiteY15" fmla="*/ 480120 h 516752"/>
              <a:gd name="connsiteX16" fmla="*/ 221015 w 412674"/>
              <a:gd name="connsiteY16" fmla="*/ 423591 h 516752"/>
              <a:gd name="connsiteX17" fmla="*/ 259712 w 412674"/>
              <a:gd name="connsiteY17" fmla="*/ 416678 h 516752"/>
              <a:gd name="connsiteX18" fmla="*/ 293800 w 412674"/>
              <a:gd name="connsiteY18" fmla="*/ 402242 h 516752"/>
              <a:gd name="connsiteX19" fmla="*/ 267840 w 412674"/>
              <a:gd name="connsiteY19" fmla="*/ 376039 h 516752"/>
              <a:gd name="connsiteX20" fmla="*/ 237635 w 412674"/>
              <a:gd name="connsiteY20" fmla="*/ 386472 h 516752"/>
              <a:gd name="connsiteX21" fmla="*/ 202579 w 412674"/>
              <a:gd name="connsiteY21" fmla="*/ 390111 h 516752"/>
              <a:gd name="connsiteX22" fmla="*/ 130280 w 412674"/>
              <a:gd name="connsiteY22" fmla="*/ 373008 h 516752"/>
              <a:gd name="connsiteX23" fmla="*/ 82607 w 412674"/>
              <a:gd name="connsiteY23" fmla="*/ 324849 h 516752"/>
              <a:gd name="connsiteX24" fmla="*/ 65747 w 412674"/>
              <a:gd name="connsiteY24" fmla="*/ 252554 h 516752"/>
              <a:gd name="connsiteX25" fmla="*/ 65747 w 412674"/>
              <a:gd name="connsiteY25" fmla="*/ 204759 h 516752"/>
              <a:gd name="connsiteX26" fmla="*/ 60411 w 412674"/>
              <a:gd name="connsiteY26" fmla="*/ 191903 h 516752"/>
              <a:gd name="connsiteX27" fmla="*/ 47308 w 412674"/>
              <a:gd name="connsiteY27" fmla="*/ 186563 h 516752"/>
              <a:gd name="connsiteX28" fmla="*/ 34452 w 412674"/>
              <a:gd name="connsiteY28" fmla="*/ 191903 h 516752"/>
              <a:gd name="connsiteX29" fmla="*/ 29115 w 412674"/>
              <a:gd name="connsiteY29" fmla="*/ 204759 h 516752"/>
              <a:gd name="connsiteX30" fmla="*/ 29115 w 412674"/>
              <a:gd name="connsiteY30" fmla="*/ 254008 h 516752"/>
              <a:gd name="connsiteX31" fmla="*/ 202579 w 412674"/>
              <a:gd name="connsiteY31" fmla="*/ 337952 h 516752"/>
              <a:gd name="connsiteX32" fmla="*/ 226111 w 412674"/>
              <a:gd name="connsiteY32" fmla="*/ 334071 h 516752"/>
              <a:gd name="connsiteX33" fmla="*/ 121548 w 412674"/>
              <a:gd name="connsiteY33" fmla="*/ 229747 h 516752"/>
              <a:gd name="connsiteX34" fmla="*/ 121548 w 412674"/>
              <a:gd name="connsiteY34" fmla="*/ 250127 h 516752"/>
              <a:gd name="connsiteX35" fmla="*/ 131738 w 412674"/>
              <a:gd name="connsiteY35" fmla="*/ 295859 h 516752"/>
              <a:gd name="connsiteX36" fmla="*/ 160121 w 412674"/>
              <a:gd name="connsiteY36" fmla="*/ 326790 h 516752"/>
              <a:gd name="connsiteX37" fmla="*/ 202579 w 412674"/>
              <a:gd name="connsiteY37" fmla="*/ 337952 h 516752"/>
              <a:gd name="connsiteX38" fmla="*/ 380896 w 412674"/>
              <a:gd name="connsiteY38" fmla="*/ 447609 h 516752"/>
              <a:gd name="connsiteX39" fmla="*/ 394117 w 412674"/>
              <a:gd name="connsiteY39" fmla="*/ 452949 h 516752"/>
              <a:gd name="connsiteX40" fmla="*/ 407338 w 412674"/>
              <a:gd name="connsiteY40" fmla="*/ 447609 h 516752"/>
              <a:gd name="connsiteX41" fmla="*/ 412675 w 412674"/>
              <a:gd name="connsiteY41" fmla="*/ 434266 h 516752"/>
              <a:gd name="connsiteX42" fmla="*/ 407338 w 412674"/>
              <a:gd name="connsiteY42" fmla="*/ 421167 h 516752"/>
              <a:gd name="connsiteX43" fmla="*/ 32025 w 412674"/>
              <a:gd name="connsiteY43" fmla="*/ 46093 h 516752"/>
              <a:gd name="connsiteX44" fmla="*/ 18682 w 412674"/>
              <a:gd name="connsiteY44" fmla="*/ 40757 h 516752"/>
              <a:gd name="connsiteX45" fmla="*/ 5339 w 412674"/>
              <a:gd name="connsiteY45" fmla="*/ 46093 h 516752"/>
              <a:gd name="connsiteX46" fmla="*/ 0 w 412674"/>
              <a:gd name="connsiteY46" fmla="*/ 59439 h 516752"/>
              <a:gd name="connsiteX47" fmla="*/ 5339 w 412674"/>
              <a:gd name="connsiteY47" fmla="*/ 72539 h 516752"/>
              <a:gd name="connsiteX48" fmla="*/ 380896 w 412674"/>
              <a:gd name="connsiteY48" fmla="*/ 447609 h 516752"/>
              <a:gd name="connsiteX49" fmla="*/ 331161 w 412674"/>
              <a:gd name="connsiteY49" fmla="*/ 303987 h 516752"/>
              <a:gd name="connsiteX50" fmla="*/ 359544 w 412674"/>
              <a:gd name="connsiteY50" fmla="*/ 332373 h 516752"/>
              <a:gd name="connsiteX51" fmla="*/ 376285 w 412674"/>
              <a:gd name="connsiteY51" fmla="*/ 254008 h 516752"/>
              <a:gd name="connsiteX52" fmla="*/ 376285 w 412674"/>
              <a:gd name="connsiteY52" fmla="*/ 204759 h 516752"/>
              <a:gd name="connsiteX53" fmla="*/ 370949 w 412674"/>
              <a:gd name="connsiteY53" fmla="*/ 191903 h 516752"/>
              <a:gd name="connsiteX54" fmla="*/ 357846 w 412674"/>
              <a:gd name="connsiteY54" fmla="*/ 186563 h 516752"/>
              <a:gd name="connsiteX55" fmla="*/ 344989 w 412674"/>
              <a:gd name="connsiteY55" fmla="*/ 191903 h 516752"/>
              <a:gd name="connsiteX56" fmla="*/ 339650 w 412674"/>
              <a:gd name="connsiteY56" fmla="*/ 204759 h 516752"/>
              <a:gd name="connsiteX57" fmla="*/ 339650 w 412674"/>
              <a:gd name="connsiteY57" fmla="*/ 252554 h 516752"/>
              <a:gd name="connsiteX58" fmla="*/ 331161 w 412674"/>
              <a:gd name="connsiteY58" fmla="*/ 303987 h 516752"/>
              <a:gd name="connsiteX59" fmla="*/ 202579 w 412674"/>
              <a:gd name="connsiteY59" fmla="*/ 0 h 516752"/>
              <a:gd name="connsiteX60" fmla="*/ 245033 w 412674"/>
              <a:gd name="connsiteY60" fmla="*/ 11159 h 516752"/>
              <a:gd name="connsiteX61" fmla="*/ 273420 w 412674"/>
              <a:gd name="connsiteY61" fmla="*/ 42090 h 516752"/>
              <a:gd name="connsiteX62" fmla="*/ 283610 w 412674"/>
              <a:gd name="connsiteY62" fmla="*/ 87822 h 516752"/>
              <a:gd name="connsiteX63" fmla="*/ 283610 w 412674"/>
              <a:gd name="connsiteY63" fmla="*/ 250127 h 516752"/>
              <a:gd name="connsiteX64" fmla="*/ 283367 w 412674"/>
              <a:gd name="connsiteY64" fmla="*/ 253161 h 516752"/>
              <a:gd name="connsiteX65" fmla="*/ 282881 w 412674"/>
              <a:gd name="connsiteY65" fmla="*/ 255949 h 516752"/>
              <a:gd name="connsiteX66" fmla="*/ 121548 w 412674"/>
              <a:gd name="connsiteY66" fmla="*/ 94859 h 516752"/>
              <a:gd name="connsiteX67" fmla="*/ 121548 w 412674"/>
              <a:gd name="connsiteY67" fmla="*/ 85155 h 516752"/>
              <a:gd name="connsiteX68" fmla="*/ 132585 w 412674"/>
              <a:gd name="connsiteY68" fmla="*/ 40757 h 516752"/>
              <a:gd name="connsiteX69" fmla="*/ 160850 w 412674"/>
              <a:gd name="connsiteY69" fmla="*/ 10794 h 516752"/>
              <a:gd name="connsiteX70" fmla="*/ 202579 w 412674"/>
              <a:gd name="connsiteY70" fmla="*/ 0 h 516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412674" h="516752">
                <a:moveTo>
                  <a:pt x="29115" y="254008"/>
                </a:moveTo>
                <a:cubicBezTo>
                  <a:pt x="29115" y="285711"/>
                  <a:pt x="35624" y="313852"/>
                  <a:pt x="48645" y="338435"/>
                </a:cubicBezTo>
                <a:cubicBezTo>
                  <a:pt x="61662" y="363022"/>
                  <a:pt x="79819" y="382712"/>
                  <a:pt x="103109" y="397513"/>
                </a:cubicBezTo>
                <a:cubicBezTo>
                  <a:pt x="126398" y="412310"/>
                  <a:pt x="153491" y="421003"/>
                  <a:pt x="184383" y="423591"/>
                </a:cubicBezTo>
                <a:lnTo>
                  <a:pt x="184383" y="480120"/>
                </a:lnTo>
                <a:lnTo>
                  <a:pt x="94134" y="480120"/>
                </a:lnTo>
                <a:cubicBezTo>
                  <a:pt x="89119" y="480120"/>
                  <a:pt x="84834" y="481900"/>
                  <a:pt x="81274" y="485456"/>
                </a:cubicBezTo>
                <a:cubicBezTo>
                  <a:pt x="77717" y="489016"/>
                  <a:pt x="75937" y="493381"/>
                  <a:pt x="75937" y="498556"/>
                </a:cubicBezTo>
                <a:cubicBezTo>
                  <a:pt x="75937" y="503571"/>
                  <a:pt x="77717" y="507856"/>
                  <a:pt x="81274" y="511416"/>
                </a:cubicBezTo>
                <a:cubicBezTo>
                  <a:pt x="84834" y="514975"/>
                  <a:pt x="89119" y="516752"/>
                  <a:pt x="94134" y="516752"/>
                </a:cubicBezTo>
                <a:lnTo>
                  <a:pt x="311024" y="516752"/>
                </a:lnTo>
                <a:cubicBezTo>
                  <a:pt x="316038" y="516752"/>
                  <a:pt x="320324" y="514975"/>
                  <a:pt x="323881" y="511416"/>
                </a:cubicBezTo>
                <a:cubicBezTo>
                  <a:pt x="327440" y="507856"/>
                  <a:pt x="329220" y="503571"/>
                  <a:pt x="329220" y="498556"/>
                </a:cubicBezTo>
                <a:cubicBezTo>
                  <a:pt x="329220" y="493381"/>
                  <a:pt x="327440" y="489016"/>
                  <a:pt x="323881" y="485456"/>
                </a:cubicBezTo>
                <a:cubicBezTo>
                  <a:pt x="320324" y="481900"/>
                  <a:pt x="316038" y="480120"/>
                  <a:pt x="311024" y="480120"/>
                </a:cubicBezTo>
                <a:lnTo>
                  <a:pt x="221015" y="480120"/>
                </a:lnTo>
                <a:lnTo>
                  <a:pt x="221015" y="423591"/>
                </a:lnTo>
                <a:cubicBezTo>
                  <a:pt x="234604" y="422622"/>
                  <a:pt x="247500" y="420316"/>
                  <a:pt x="259712" y="416678"/>
                </a:cubicBezTo>
                <a:cubicBezTo>
                  <a:pt x="271922" y="413039"/>
                  <a:pt x="283285" y="408228"/>
                  <a:pt x="293800" y="402242"/>
                </a:cubicBezTo>
                <a:lnTo>
                  <a:pt x="267840" y="376039"/>
                </a:lnTo>
                <a:cubicBezTo>
                  <a:pt x="258619" y="380571"/>
                  <a:pt x="248554" y="384045"/>
                  <a:pt x="237635" y="386472"/>
                </a:cubicBezTo>
                <a:cubicBezTo>
                  <a:pt x="226719" y="388899"/>
                  <a:pt x="215031" y="390111"/>
                  <a:pt x="202579" y="390111"/>
                </a:cubicBezTo>
                <a:cubicBezTo>
                  <a:pt x="174922" y="390111"/>
                  <a:pt x="150821" y="384410"/>
                  <a:pt x="130280" y="373008"/>
                </a:cubicBezTo>
                <a:cubicBezTo>
                  <a:pt x="109739" y="361606"/>
                  <a:pt x="93848" y="345554"/>
                  <a:pt x="82607" y="324849"/>
                </a:cubicBezTo>
                <a:cubicBezTo>
                  <a:pt x="71366" y="304147"/>
                  <a:pt x="65747" y="280050"/>
                  <a:pt x="65747" y="252554"/>
                </a:cubicBezTo>
                <a:lnTo>
                  <a:pt x="65747" y="204759"/>
                </a:lnTo>
                <a:cubicBezTo>
                  <a:pt x="65747" y="199745"/>
                  <a:pt x="63968" y="195459"/>
                  <a:pt x="60411" y="191903"/>
                </a:cubicBezTo>
                <a:cubicBezTo>
                  <a:pt x="56851" y="188343"/>
                  <a:pt x="52484" y="186563"/>
                  <a:pt x="47308" y="186563"/>
                </a:cubicBezTo>
                <a:cubicBezTo>
                  <a:pt x="42297" y="186563"/>
                  <a:pt x="38008" y="188343"/>
                  <a:pt x="34452" y="191903"/>
                </a:cubicBezTo>
                <a:cubicBezTo>
                  <a:pt x="30892" y="195459"/>
                  <a:pt x="29115" y="199745"/>
                  <a:pt x="29115" y="204759"/>
                </a:cubicBezTo>
                <a:lnTo>
                  <a:pt x="29115" y="254008"/>
                </a:lnTo>
                <a:close/>
                <a:moveTo>
                  <a:pt x="202579" y="337952"/>
                </a:moveTo>
                <a:cubicBezTo>
                  <a:pt x="211150" y="337952"/>
                  <a:pt x="218995" y="336658"/>
                  <a:pt x="226111" y="334071"/>
                </a:cubicBezTo>
                <a:lnTo>
                  <a:pt x="121548" y="229747"/>
                </a:lnTo>
                <a:lnTo>
                  <a:pt x="121548" y="250127"/>
                </a:lnTo>
                <a:cubicBezTo>
                  <a:pt x="121548" y="267433"/>
                  <a:pt x="124943" y="282677"/>
                  <a:pt x="131738" y="295859"/>
                </a:cubicBezTo>
                <a:cubicBezTo>
                  <a:pt x="138529" y="309041"/>
                  <a:pt x="147990" y="319352"/>
                  <a:pt x="160121" y="326790"/>
                </a:cubicBezTo>
                <a:cubicBezTo>
                  <a:pt x="172252" y="334231"/>
                  <a:pt x="186405" y="337952"/>
                  <a:pt x="202579" y="337952"/>
                </a:cubicBezTo>
                <a:close/>
                <a:moveTo>
                  <a:pt x="380896" y="447609"/>
                </a:moveTo>
                <a:cubicBezTo>
                  <a:pt x="384453" y="451169"/>
                  <a:pt x="388860" y="452949"/>
                  <a:pt x="394117" y="452949"/>
                </a:cubicBezTo>
                <a:cubicBezTo>
                  <a:pt x="399375" y="452949"/>
                  <a:pt x="403782" y="451169"/>
                  <a:pt x="407338" y="447609"/>
                </a:cubicBezTo>
                <a:cubicBezTo>
                  <a:pt x="410898" y="443888"/>
                  <a:pt x="412675" y="439442"/>
                  <a:pt x="412675" y="434266"/>
                </a:cubicBezTo>
                <a:cubicBezTo>
                  <a:pt x="412675" y="429091"/>
                  <a:pt x="410898" y="424723"/>
                  <a:pt x="407338" y="421167"/>
                </a:cubicBezTo>
                <a:lnTo>
                  <a:pt x="32025" y="46093"/>
                </a:lnTo>
                <a:cubicBezTo>
                  <a:pt x="28304" y="42537"/>
                  <a:pt x="23858" y="40757"/>
                  <a:pt x="18682" y="40757"/>
                </a:cubicBezTo>
                <a:cubicBezTo>
                  <a:pt x="13507" y="40757"/>
                  <a:pt x="9057" y="42537"/>
                  <a:pt x="5339" y="46093"/>
                </a:cubicBezTo>
                <a:cubicBezTo>
                  <a:pt x="1780" y="49653"/>
                  <a:pt x="0" y="54100"/>
                  <a:pt x="0" y="59439"/>
                </a:cubicBezTo>
                <a:cubicBezTo>
                  <a:pt x="0" y="64775"/>
                  <a:pt x="1780" y="69143"/>
                  <a:pt x="5339" y="72539"/>
                </a:cubicBezTo>
                <a:lnTo>
                  <a:pt x="380896" y="447609"/>
                </a:lnTo>
                <a:close/>
                <a:moveTo>
                  <a:pt x="331161" y="303987"/>
                </a:moveTo>
                <a:lnTo>
                  <a:pt x="359544" y="332373"/>
                </a:lnTo>
                <a:cubicBezTo>
                  <a:pt x="370706" y="308919"/>
                  <a:pt x="376285" y="282799"/>
                  <a:pt x="376285" y="254008"/>
                </a:cubicBezTo>
                <a:lnTo>
                  <a:pt x="376285" y="204759"/>
                </a:lnTo>
                <a:cubicBezTo>
                  <a:pt x="376285" y="199745"/>
                  <a:pt x="374506" y="195459"/>
                  <a:pt x="370949" y="191903"/>
                </a:cubicBezTo>
                <a:cubicBezTo>
                  <a:pt x="367389" y="188343"/>
                  <a:pt x="363022" y="186563"/>
                  <a:pt x="357846" y="186563"/>
                </a:cubicBezTo>
                <a:cubicBezTo>
                  <a:pt x="352832" y="186563"/>
                  <a:pt x="348546" y="188343"/>
                  <a:pt x="344989" y="191903"/>
                </a:cubicBezTo>
                <a:cubicBezTo>
                  <a:pt x="341430" y="195459"/>
                  <a:pt x="339650" y="199745"/>
                  <a:pt x="339650" y="204759"/>
                </a:cubicBezTo>
                <a:lnTo>
                  <a:pt x="339650" y="252554"/>
                </a:lnTo>
                <a:cubicBezTo>
                  <a:pt x="339650" y="270993"/>
                  <a:pt x="336822" y="288135"/>
                  <a:pt x="331161" y="303987"/>
                </a:cubicBezTo>
                <a:close/>
                <a:moveTo>
                  <a:pt x="202579" y="0"/>
                </a:moveTo>
                <a:cubicBezTo>
                  <a:pt x="218752" y="0"/>
                  <a:pt x="232903" y="3718"/>
                  <a:pt x="245033" y="11159"/>
                </a:cubicBezTo>
                <a:cubicBezTo>
                  <a:pt x="257164" y="18600"/>
                  <a:pt x="266625" y="28909"/>
                  <a:pt x="273420" y="42090"/>
                </a:cubicBezTo>
                <a:cubicBezTo>
                  <a:pt x="280214" y="55272"/>
                  <a:pt x="283610" y="70516"/>
                  <a:pt x="283610" y="87822"/>
                </a:cubicBezTo>
                <a:lnTo>
                  <a:pt x="283610" y="250127"/>
                </a:lnTo>
                <a:cubicBezTo>
                  <a:pt x="283610" y="251099"/>
                  <a:pt x="283528" y="252110"/>
                  <a:pt x="283367" y="253161"/>
                </a:cubicBezTo>
                <a:cubicBezTo>
                  <a:pt x="283206" y="254212"/>
                  <a:pt x="283042" y="255141"/>
                  <a:pt x="282881" y="255949"/>
                </a:cubicBezTo>
                <a:lnTo>
                  <a:pt x="121548" y="94859"/>
                </a:lnTo>
                <a:lnTo>
                  <a:pt x="121548" y="85155"/>
                </a:lnTo>
                <a:cubicBezTo>
                  <a:pt x="122034" y="68332"/>
                  <a:pt x="125712" y="53535"/>
                  <a:pt x="132585" y="40757"/>
                </a:cubicBezTo>
                <a:cubicBezTo>
                  <a:pt x="139459" y="27979"/>
                  <a:pt x="148880" y="17993"/>
                  <a:pt x="160850" y="10794"/>
                </a:cubicBezTo>
                <a:cubicBezTo>
                  <a:pt x="172817" y="3599"/>
                  <a:pt x="186727" y="0"/>
                  <a:pt x="202579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303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id="{4ECD9038-85B8-F562-1DD7-8E958A81429A}"/>
              </a:ext>
            </a:extLst>
          </p:cNvPr>
          <p:cNvSpPr/>
          <p:nvPr/>
        </p:nvSpPr>
        <p:spPr>
          <a:xfrm>
            <a:off x="7579751" y="3677265"/>
            <a:ext cx="926600" cy="856608"/>
          </a:xfrm>
          <a:custGeom>
            <a:avLst/>
            <a:gdLst>
              <a:gd name="connsiteX0" fmla="*/ 0 w 481820"/>
              <a:gd name="connsiteY0" fmla="*/ 146535 h 445425"/>
              <a:gd name="connsiteX1" fmla="*/ 27296 w 481820"/>
              <a:gd name="connsiteY1" fmla="*/ 248794 h 445425"/>
              <a:gd name="connsiteX2" fmla="*/ 104807 w 481820"/>
              <a:gd name="connsiteY2" fmla="*/ 347292 h 445425"/>
              <a:gd name="connsiteX3" fmla="*/ 223442 w 481820"/>
              <a:gd name="connsiteY3" fmla="*/ 438877 h 445425"/>
              <a:gd name="connsiteX4" fmla="*/ 232298 w 481820"/>
              <a:gd name="connsiteY4" fmla="*/ 443363 h 445425"/>
              <a:gd name="connsiteX5" fmla="*/ 240909 w 481820"/>
              <a:gd name="connsiteY5" fmla="*/ 445425 h 445425"/>
              <a:gd name="connsiteX6" fmla="*/ 249766 w 481820"/>
              <a:gd name="connsiteY6" fmla="*/ 443363 h 445425"/>
              <a:gd name="connsiteX7" fmla="*/ 258619 w 481820"/>
              <a:gd name="connsiteY7" fmla="*/ 438877 h 445425"/>
              <a:gd name="connsiteX8" fmla="*/ 377136 w 481820"/>
              <a:gd name="connsiteY8" fmla="*/ 347292 h 445425"/>
              <a:gd name="connsiteX9" fmla="*/ 454525 w 481820"/>
              <a:gd name="connsiteY9" fmla="*/ 248794 h 445425"/>
              <a:gd name="connsiteX10" fmla="*/ 481821 w 481820"/>
              <a:gd name="connsiteY10" fmla="*/ 146535 h 445425"/>
              <a:gd name="connsiteX11" fmla="*/ 471509 w 481820"/>
              <a:gd name="connsiteY11" fmla="*/ 87461 h 445425"/>
              <a:gd name="connsiteX12" fmla="*/ 442637 w 481820"/>
              <a:gd name="connsiteY12" fmla="*/ 41000 h 445425"/>
              <a:gd name="connsiteX13" fmla="*/ 398968 w 481820"/>
              <a:gd name="connsiteY13" fmla="*/ 10673 h 445425"/>
              <a:gd name="connsiteX14" fmla="*/ 344261 w 481820"/>
              <a:gd name="connsiteY14" fmla="*/ 0 h 445425"/>
              <a:gd name="connsiteX15" fmla="*/ 283974 w 481820"/>
              <a:gd name="connsiteY15" fmla="*/ 14798 h 445425"/>
              <a:gd name="connsiteX16" fmla="*/ 240909 w 481820"/>
              <a:gd name="connsiteY16" fmla="*/ 54100 h 445425"/>
              <a:gd name="connsiteX17" fmla="*/ 197968 w 481820"/>
              <a:gd name="connsiteY17" fmla="*/ 14798 h 445425"/>
              <a:gd name="connsiteX18" fmla="*/ 137560 w 481820"/>
              <a:gd name="connsiteY18" fmla="*/ 0 h 445425"/>
              <a:gd name="connsiteX19" fmla="*/ 83093 w 481820"/>
              <a:gd name="connsiteY19" fmla="*/ 10673 h 445425"/>
              <a:gd name="connsiteX20" fmla="*/ 39302 w 481820"/>
              <a:gd name="connsiteY20" fmla="*/ 41000 h 445425"/>
              <a:gd name="connsiteX21" fmla="*/ 10312 w 481820"/>
              <a:gd name="connsiteY21" fmla="*/ 87461 h 445425"/>
              <a:gd name="connsiteX22" fmla="*/ 0 w 481820"/>
              <a:gd name="connsiteY22" fmla="*/ 146535 h 445425"/>
              <a:gd name="connsiteX23" fmla="*/ 39062 w 481820"/>
              <a:gd name="connsiteY23" fmla="*/ 146535 h 445425"/>
              <a:gd name="connsiteX24" fmla="*/ 51797 w 481820"/>
              <a:gd name="connsiteY24" fmla="*/ 90127 h 445425"/>
              <a:gd name="connsiteX25" fmla="*/ 86732 w 481820"/>
              <a:gd name="connsiteY25" fmla="*/ 52523 h 445425"/>
              <a:gd name="connsiteX26" fmla="*/ 137074 w 481820"/>
              <a:gd name="connsiteY26" fmla="*/ 39059 h 445425"/>
              <a:gd name="connsiteX27" fmla="*/ 176619 w 481820"/>
              <a:gd name="connsiteY27" fmla="*/ 47187 h 445425"/>
              <a:gd name="connsiteX28" fmla="*/ 205006 w 481820"/>
              <a:gd name="connsiteY28" fmla="*/ 67445 h 445425"/>
              <a:gd name="connsiteX29" fmla="*/ 224414 w 481820"/>
              <a:gd name="connsiteY29" fmla="*/ 91704 h 445425"/>
              <a:gd name="connsiteX30" fmla="*/ 233024 w 481820"/>
              <a:gd name="connsiteY30" fmla="*/ 101529 h 445425"/>
              <a:gd name="connsiteX31" fmla="*/ 240909 w 481820"/>
              <a:gd name="connsiteY31" fmla="*/ 104078 h 445425"/>
              <a:gd name="connsiteX32" fmla="*/ 248675 w 481820"/>
              <a:gd name="connsiteY32" fmla="*/ 101408 h 445425"/>
              <a:gd name="connsiteX33" fmla="*/ 257407 w 481820"/>
              <a:gd name="connsiteY33" fmla="*/ 91704 h 445425"/>
              <a:gd name="connsiteX34" fmla="*/ 277423 w 481820"/>
              <a:gd name="connsiteY34" fmla="*/ 67567 h 445425"/>
              <a:gd name="connsiteX35" fmla="*/ 305566 w 481820"/>
              <a:gd name="connsiteY35" fmla="*/ 47187 h 445425"/>
              <a:gd name="connsiteX36" fmla="*/ 344747 w 481820"/>
              <a:gd name="connsiteY36" fmla="*/ 39059 h 445425"/>
              <a:gd name="connsiteX37" fmla="*/ 395086 w 481820"/>
              <a:gd name="connsiteY37" fmla="*/ 52523 h 445425"/>
              <a:gd name="connsiteX38" fmla="*/ 430023 w 481820"/>
              <a:gd name="connsiteY38" fmla="*/ 90127 h 445425"/>
              <a:gd name="connsiteX39" fmla="*/ 442759 w 481820"/>
              <a:gd name="connsiteY39" fmla="*/ 146535 h 445425"/>
              <a:gd name="connsiteX40" fmla="*/ 426506 w 481820"/>
              <a:gd name="connsiteY40" fmla="*/ 214828 h 445425"/>
              <a:gd name="connsiteX41" fmla="*/ 382472 w 481820"/>
              <a:gd name="connsiteY41" fmla="*/ 282638 h 445425"/>
              <a:gd name="connsiteX42" fmla="*/ 319395 w 481820"/>
              <a:gd name="connsiteY42" fmla="*/ 346080 h 445425"/>
              <a:gd name="connsiteX43" fmla="*/ 246005 w 481820"/>
              <a:gd name="connsiteY43" fmla="*/ 401516 h 445425"/>
              <a:gd name="connsiteX44" fmla="*/ 240909 w 481820"/>
              <a:gd name="connsiteY44" fmla="*/ 404425 h 445425"/>
              <a:gd name="connsiteX45" fmla="*/ 236058 w 481820"/>
              <a:gd name="connsiteY45" fmla="*/ 401516 h 445425"/>
              <a:gd name="connsiteX46" fmla="*/ 162669 w 481820"/>
              <a:gd name="connsiteY46" fmla="*/ 346080 h 445425"/>
              <a:gd name="connsiteX47" fmla="*/ 99470 w 481820"/>
              <a:gd name="connsiteY47" fmla="*/ 282638 h 445425"/>
              <a:gd name="connsiteX48" fmla="*/ 55315 w 481820"/>
              <a:gd name="connsiteY48" fmla="*/ 214828 h 445425"/>
              <a:gd name="connsiteX49" fmla="*/ 39062 w 481820"/>
              <a:gd name="connsiteY49" fmla="*/ 146535 h 445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481820" h="445425">
                <a:moveTo>
                  <a:pt x="0" y="146535"/>
                </a:moveTo>
                <a:cubicBezTo>
                  <a:pt x="0" y="180984"/>
                  <a:pt x="9100" y="215071"/>
                  <a:pt x="27296" y="248794"/>
                </a:cubicBezTo>
                <a:cubicBezTo>
                  <a:pt x="45489" y="282516"/>
                  <a:pt x="71327" y="315349"/>
                  <a:pt x="104807" y="347292"/>
                </a:cubicBezTo>
                <a:cubicBezTo>
                  <a:pt x="138286" y="379234"/>
                  <a:pt x="177831" y="409762"/>
                  <a:pt x="223442" y="438877"/>
                </a:cubicBezTo>
                <a:cubicBezTo>
                  <a:pt x="226029" y="440493"/>
                  <a:pt x="228982" y="441990"/>
                  <a:pt x="232298" y="443363"/>
                </a:cubicBezTo>
                <a:cubicBezTo>
                  <a:pt x="235612" y="444739"/>
                  <a:pt x="238485" y="445425"/>
                  <a:pt x="240909" y="445425"/>
                </a:cubicBezTo>
                <a:cubicBezTo>
                  <a:pt x="243497" y="445425"/>
                  <a:pt x="246449" y="444739"/>
                  <a:pt x="249766" y="443363"/>
                </a:cubicBezTo>
                <a:cubicBezTo>
                  <a:pt x="253082" y="441990"/>
                  <a:pt x="256031" y="440493"/>
                  <a:pt x="258619" y="438877"/>
                </a:cubicBezTo>
                <a:cubicBezTo>
                  <a:pt x="304230" y="409762"/>
                  <a:pt x="343735" y="379234"/>
                  <a:pt x="377136" y="347292"/>
                </a:cubicBezTo>
                <a:cubicBezTo>
                  <a:pt x="410533" y="315349"/>
                  <a:pt x="436332" y="282516"/>
                  <a:pt x="454525" y="248794"/>
                </a:cubicBezTo>
                <a:cubicBezTo>
                  <a:pt x="472721" y="215071"/>
                  <a:pt x="481821" y="180984"/>
                  <a:pt x="481821" y="146535"/>
                </a:cubicBezTo>
                <a:cubicBezTo>
                  <a:pt x="481821" y="125022"/>
                  <a:pt x="478383" y="105332"/>
                  <a:pt x="471509" y="87461"/>
                </a:cubicBezTo>
                <a:cubicBezTo>
                  <a:pt x="464636" y="69587"/>
                  <a:pt x="455011" y="54100"/>
                  <a:pt x="442637" y="41000"/>
                </a:cubicBezTo>
                <a:cubicBezTo>
                  <a:pt x="430266" y="27900"/>
                  <a:pt x="415709" y="17789"/>
                  <a:pt x="398968" y="10673"/>
                </a:cubicBezTo>
                <a:cubicBezTo>
                  <a:pt x="382229" y="3557"/>
                  <a:pt x="363994" y="0"/>
                  <a:pt x="344261" y="0"/>
                </a:cubicBezTo>
                <a:cubicBezTo>
                  <a:pt x="321779" y="0"/>
                  <a:pt x="301684" y="4932"/>
                  <a:pt x="283974" y="14798"/>
                </a:cubicBezTo>
                <a:cubicBezTo>
                  <a:pt x="266264" y="24666"/>
                  <a:pt x="251910" y="37765"/>
                  <a:pt x="240909" y="54100"/>
                </a:cubicBezTo>
                <a:cubicBezTo>
                  <a:pt x="230075" y="37765"/>
                  <a:pt x="215760" y="24666"/>
                  <a:pt x="197968" y="14798"/>
                </a:cubicBezTo>
                <a:cubicBezTo>
                  <a:pt x="180179" y="4932"/>
                  <a:pt x="160042" y="0"/>
                  <a:pt x="137560" y="0"/>
                </a:cubicBezTo>
                <a:cubicBezTo>
                  <a:pt x="117988" y="0"/>
                  <a:pt x="99834" y="3557"/>
                  <a:pt x="83093" y="10673"/>
                </a:cubicBezTo>
                <a:cubicBezTo>
                  <a:pt x="66355" y="17789"/>
                  <a:pt x="51758" y="27900"/>
                  <a:pt x="39302" y="41000"/>
                </a:cubicBezTo>
                <a:cubicBezTo>
                  <a:pt x="26849" y="54100"/>
                  <a:pt x="17185" y="69587"/>
                  <a:pt x="10312" y="87461"/>
                </a:cubicBezTo>
                <a:cubicBezTo>
                  <a:pt x="3438" y="105332"/>
                  <a:pt x="0" y="125022"/>
                  <a:pt x="0" y="146535"/>
                </a:cubicBezTo>
                <a:close/>
                <a:moveTo>
                  <a:pt x="39062" y="146535"/>
                </a:moveTo>
                <a:cubicBezTo>
                  <a:pt x="39062" y="125022"/>
                  <a:pt x="43305" y="106222"/>
                  <a:pt x="51797" y="90127"/>
                </a:cubicBezTo>
                <a:cubicBezTo>
                  <a:pt x="60290" y="74036"/>
                  <a:pt x="71934" y="61501"/>
                  <a:pt x="86732" y="52523"/>
                </a:cubicBezTo>
                <a:cubicBezTo>
                  <a:pt x="101532" y="43548"/>
                  <a:pt x="118313" y="39059"/>
                  <a:pt x="137074" y="39059"/>
                </a:cubicBezTo>
                <a:cubicBezTo>
                  <a:pt x="152279" y="39059"/>
                  <a:pt x="165461" y="41768"/>
                  <a:pt x="176619" y="47187"/>
                </a:cubicBezTo>
                <a:cubicBezTo>
                  <a:pt x="187778" y="52605"/>
                  <a:pt x="197242" y="59357"/>
                  <a:pt x="205006" y="67445"/>
                </a:cubicBezTo>
                <a:cubicBezTo>
                  <a:pt x="212769" y="75530"/>
                  <a:pt x="219238" y="83619"/>
                  <a:pt x="224414" y="91704"/>
                </a:cubicBezTo>
                <a:cubicBezTo>
                  <a:pt x="227809" y="96557"/>
                  <a:pt x="230679" y="99831"/>
                  <a:pt x="233024" y="101529"/>
                </a:cubicBezTo>
                <a:cubicBezTo>
                  <a:pt x="235372" y="103230"/>
                  <a:pt x="237999" y="104078"/>
                  <a:pt x="240909" y="104078"/>
                </a:cubicBezTo>
                <a:cubicBezTo>
                  <a:pt x="243822" y="104078"/>
                  <a:pt x="246409" y="103188"/>
                  <a:pt x="248675" y="101408"/>
                </a:cubicBezTo>
                <a:cubicBezTo>
                  <a:pt x="250938" y="99631"/>
                  <a:pt x="253851" y="96396"/>
                  <a:pt x="257407" y="91704"/>
                </a:cubicBezTo>
                <a:cubicBezTo>
                  <a:pt x="262908" y="83780"/>
                  <a:pt x="269578" y="75734"/>
                  <a:pt x="277423" y="67567"/>
                </a:cubicBezTo>
                <a:cubicBezTo>
                  <a:pt x="285268" y="59397"/>
                  <a:pt x="294647" y="52605"/>
                  <a:pt x="305566" y="47187"/>
                </a:cubicBezTo>
                <a:cubicBezTo>
                  <a:pt x="316482" y="41768"/>
                  <a:pt x="329542" y="39059"/>
                  <a:pt x="344747" y="39059"/>
                </a:cubicBezTo>
                <a:cubicBezTo>
                  <a:pt x="363508" y="39059"/>
                  <a:pt x="380288" y="43548"/>
                  <a:pt x="395086" y="52523"/>
                </a:cubicBezTo>
                <a:cubicBezTo>
                  <a:pt x="409886" y="61501"/>
                  <a:pt x="421531" y="74036"/>
                  <a:pt x="430023" y="90127"/>
                </a:cubicBezTo>
                <a:cubicBezTo>
                  <a:pt x="438513" y="106222"/>
                  <a:pt x="442759" y="125022"/>
                  <a:pt x="442759" y="146535"/>
                </a:cubicBezTo>
                <a:cubicBezTo>
                  <a:pt x="442759" y="169017"/>
                  <a:pt x="437340" y="191781"/>
                  <a:pt x="426506" y="214828"/>
                </a:cubicBezTo>
                <a:cubicBezTo>
                  <a:pt x="415669" y="237875"/>
                  <a:pt x="400990" y="260478"/>
                  <a:pt x="382472" y="282638"/>
                </a:cubicBezTo>
                <a:cubicBezTo>
                  <a:pt x="363954" y="304794"/>
                  <a:pt x="342927" y="325943"/>
                  <a:pt x="319395" y="346080"/>
                </a:cubicBezTo>
                <a:cubicBezTo>
                  <a:pt x="295862" y="366217"/>
                  <a:pt x="271397" y="384692"/>
                  <a:pt x="246005" y="401516"/>
                </a:cubicBezTo>
                <a:cubicBezTo>
                  <a:pt x="243257" y="403457"/>
                  <a:pt x="241556" y="404425"/>
                  <a:pt x="240909" y="404425"/>
                </a:cubicBezTo>
                <a:cubicBezTo>
                  <a:pt x="240262" y="404425"/>
                  <a:pt x="238646" y="403457"/>
                  <a:pt x="236058" y="401516"/>
                </a:cubicBezTo>
                <a:cubicBezTo>
                  <a:pt x="210664" y="384692"/>
                  <a:pt x="186202" y="366217"/>
                  <a:pt x="162669" y="346080"/>
                </a:cubicBezTo>
                <a:cubicBezTo>
                  <a:pt x="139137" y="325943"/>
                  <a:pt x="118070" y="304794"/>
                  <a:pt x="99470" y="282638"/>
                </a:cubicBezTo>
                <a:cubicBezTo>
                  <a:pt x="80870" y="260478"/>
                  <a:pt x="66151" y="237875"/>
                  <a:pt x="55315" y="214828"/>
                </a:cubicBezTo>
                <a:cubicBezTo>
                  <a:pt x="44478" y="191781"/>
                  <a:pt x="39062" y="169017"/>
                  <a:pt x="39062" y="146535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303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id="{5A6C1A8D-2DAE-0F4F-D626-1BC8168C74F3}"/>
              </a:ext>
            </a:extLst>
          </p:cNvPr>
          <p:cNvSpPr/>
          <p:nvPr/>
        </p:nvSpPr>
        <p:spPr>
          <a:xfrm>
            <a:off x="8840226" y="3615210"/>
            <a:ext cx="951792" cy="951793"/>
          </a:xfrm>
          <a:custGeom>
            <a:avLst/>
            <a:gdLst>
              <a:gd name="connsiteX0" fmla="*/ 247460 w 494920"/>
              <a:gd name="connsiteY0" fmla="*/ 494920 h 494920"/>
              <a:gd name="connsiteX1" fmla="*/ 342927 w 494920"/>
              <a:gd name="connsiteY1" fmla="*/ 475512 h 494920"/>
              <a:gd name="connsiteX2" fmla="*/ 421896 w 494920"/>
              <a:gd name="connsiteY2" fmla="*/ 421896 h 494920"/>
              <a:gd name="connsiteX3" fmla="*/ 475512 w 494920"/>
              <a:gd name="connsiteY3" fmla="*/ 342927 h 494920"/>
              <a:gd name="connsiteX4" fmla="*/ 494920 w 494920"/>
              <a:gd name="connsiteY4" fmla="*/ 247460 h 494920"/>
              <a:gd name="connsiteX5" fmla="*/ 475512 w 494920"/>
              <a:gd name="connsiteY5" fmla="*/ 151993 h 494920"/>
              <a:gd name="connsiteX6" fmla="*/ 421896 w 494920"/>
              <a:gd name="connsiteY6" fmla="*/ 73025 h 494920"/>
              <a:gd name="connsiteX7" fmla="*/ 342806 w 494920"/>
              <a:gd name="connsiteY7" fmla="*/ 19408 h 494920"/>
              <a:gd name="connsiteX8" fmla="*/ 247217 w 494920"/>
              <a:gd name="connsiteY8" fmla="*/ 0 h 494920"/>
              <a:gd name="connsiteX9" fmla="*/ 151753 w 494920"/>
              <a:gd name="connsiteY9" fmla="*/ 19408 h 494920"/>
              <a:gd name="connsiteX10" fmla="*/ 72903 w 494920"/>
              <a:gd name="connsiteY10" fmla="*/ 73025 h 494920"/>
              <a:gd name="connsiteX11" fmla="*/ 19411 w 494920"/>
              <a:gd name="connsiteY11" fmla="*/ 151993 h 494920"/>
              <a:gd name="connsiteX12" fmla="*/ 0 w 494920"/>
              <a:gd name="connsiteY12" fmla="*/ 247460 h 494920"/>
              <a:gd name="connsiteX13" fmla="*/ 19411 w 494920"/>
              <a:gd name="connsiteY13" fmla="*/ 342927 h 494920"/>
              <a:gd name="connsiteX14" fmla="*/ 73025 w 494920"/>
              <a:gd name="connsiteY14" fmla="*/ 421896 h 494920"/>
              <a:gd name="connsiteX15" fmla="*/ 151993 w 494920"/>
              <a:gd name="connsiteY15" fmla="*/ 475512 h 494920"/>
              <a:gd name="connsiteX16" fmla="*/ 247460 w 494920"/>
              <a:gd name="connsiteY16" fmla="*/ 494920 h 494920"/>
              <a:gd name="connsiteX17" fmla="*/ 247460 w 494920"/>
              <a:gd name="connsiteY17" fmla="*/ 453678 h 494920"/>
              <a:gd name="connsiteX18" fmla="*/ 167158 w 494920"/>
              <a:gd name="connsiteY18" fmla="*/ 437665 h 494920"/>
              <a:gd name="connsiteX19" fmla="*/ 101532 w 494920"/>
              <a:gd name="connsiteY19" fmla="*/ 393388 h 494920"/>
              <a:gd name="connsiteX20" fmla="*/ 57377 w 494920"/>
              <a:gd name="connsiteY20" fmla="*/ 327762 h 494920"/>
              <a:gd name="connsiteX21" fmla="*/ 41486 w 494920"/>
              <a:gd name="connsiteY21" fmla="*/ 247460 h 494920"/>
              <a:gd name="connsiteX22" fmla="*/ 57377 w 494920"/>
              <a:gd name="connsiteY22" fmla="*/ 167158 h 494920"/>
              <a:gd name="connsiteX23" fmla="*/ 101411 w 494920"/>
              <a:gd name="connsiteY23" fmla="*/ 101411 h 494920"/>
              <a:gd name="connsiteX24" fmla="*/ 166915 w 494920"/>
              <a:gd name="connsiteY24" fmla="*/ 57134 h 494920"/>
              <a:gd name="connsiteX25" fmla="*/ 247217 w 494920"/>
              <a:gd name="connsiteY25" fmla="*/ 41243 h 494920"/>
              <a:gd name="connsiteX26" fmla="*/ 327522 w 494920"/>
              <a:gd name="connsiteY26" fmla="*/ 57134 h 494920"/>
              <a:gd name="connsiteX27" fmla="*/ 393267 w 494920"/>
              <a:gd name="connsiteY27" fmla="*/ 101411 h 494920"/>
              <a:gd name="connsiteX28" fmla="*/ 437665 w 494920"/>
              <a:gd name="connsiteY28" fmla="*/ 167158 h 494920"/>
              <a:gd name="connsiteX29" fmla="*/ 453677 w 494920"/>
              <a:gd name="connsiteY29" fmla="*/ 247460 h 494920"/>
              <a:gd name="connsiteX30" fmla="*/ 437787 w 494920"/>
              <a:gd name="connsiteY30" fmla="*/ 327762 h 494920"/>
              <a:gd name="connsiteX31" fmla="*/ 393631 w 494920"/>
              <a:gd name="connsiteY31" fmla="*/ 393388 h 494920"/>
              <a:gd name="connsiteX32" fmla="*/ 327884 w 494920"/>
              <a:gd name="connsiteY32" fmla="*/ 437665 h 494920"/>
              <a:gd name="connsiteX33" fmla="*/ 247460 w 494920"/>
              <a:gd name="connsiteY33" fmla="*/ 453678 h 494920"/>
              <a:gd name="connsiteX34" fmla="*/ 189236 w 494920"/>
              <a:gd name="connsiteY34" fmla="*/ 140713 h 494920"/>
              <a:gd name="connsiteX35" fmla="*/ 152601 w 494920"/>
              <a:gd name="connsiteY35" fmla="*/ 150295 h 494920"/>
              <a:gd name="connsiteX36" fmla="*/ 127492 w 494920"/>
              <a:gd name="connsiteY36" fmla="*/ 176498 h 494920"/>
              <a:gd name="connsiteX37" fmla="*/ 118392 w 494920"/>
              <a:gd name="connsiteY37" fmla="*/ 214706 h 494920"/>
              <a:gd name="connsiteX38" fmla="*/ 125672 w 494920"/>
              <a:gd name="connsiteY38" fmla="*/ 252192 h 494920"/>
              <a:gd name="connsiteX39" fmla="*/ 145202 w 494920"/>
              <a:gd name="connsiteY39" fmla="*/ 287370 h 494920"/>
              <a:gd name="connsiteX40" fmla="*/ 172738 w 494920"/>
              <a:gd name="connsiteY40" fmla="*/ 319273 h 494920"/>
              <a:gd name="connsiteX41" fmla="*/ 204277 w 494920"/>
              <a:gd name="connsiteY41" fmla="*/ 346809 h 494920"/>
              <a:gd name="connsiteX42" fmla="*/ 235329 w 494920"/>
              <a:gd name="connsiteY42" fmla="*/ 368765 h 494920"/>
              <a:gd name="connsiteX43" fmla="*/ 242002 w 494920"/>
              <a:gd name="connsiteY43" fmla="*/ 372404 h 494920"/>
              <a:gd name="connsiteX44" fmla="*/ 247946 w 494920"/>
              <a:gd name="connsiteY44" fmla="*/ 374345 h 494920"/>
              <a:gd name="connsiteX45" fmla="*/ 253404 w 494920"/>
              <a:gd name="connsiteY45" fmla="*/ 372525 h 494920"/>
              <a:gd name="connsiteX46" fmla="*/ 259348 w 494920"/>
              <a:gd name="connsiteY46" fmla="*/ 368765 h 494920"/>
              <a:gd name="connsiteX47" fmla="*/ 290401 w 494920"/>
              <a:gd name="connsiteY47" fmla="*/ 346444 h 494920"/>
              <a:gd name="connsiteX48" fmla="*/ 321940 w 494920"/>
              <a:gd name="connsiteY48" fmla="*/ 318909 h 494920"/>
              <a:gd name="connsiteX49" fmla="*/ 349597 w 494920"/>
              <a:gd name="connsiteY49" fmla="*/ 287127 h 494920"/>
              <a:gd name="connsiteX50" fmla="*/ 369251 w 494920"/>
              <a:gd name="connsiteY50" fmla="*/ 252071 h 494920"/>
              <a:gd name="connsiteX51" fmla="*/ 376528 w 494920"/>
              <a:gd name="connsiteY51" fmla="*/ 214706 h 494920"/>
              <a:gd name="connsiteX52" fmla="*/ 367310 w 494920"/>
              <a:gd name="connsiteY52" fmla="*/ 176498 h 494920"/>
              <a:gd name="connsiteX53" fmla="*/ 342198 w 494920"/>
              <a:gd name="connsiteY53" fmla="*/ 150295 h 494920"/>
              <a:gd name="connsiteX54" fmla="*/ 305687 w 494920"/>
              <a:gd name="connsiteY54" fmla="*/ 140713 h 494920"/>
              <a:gd name="connsiteX55" fmla="*/ 271479 w 494920"/>
              <a:gd name="connsiteY55" fmla="*/ 150903 h 494920"/>
              <a:gd name="connsiteX56" fmla="*/ 247460 w 494920"/>
              <a:gd name="connsiteY56" fmla="*/ 177588 h 494920"/>
              <a:gd name="connsiteX57" fmla="*/ 223563 w 494920"/>
              <a:gd name="connsiteY57" fmla="*/ 150903 h 494920"/>
              <a:gd name="connsiteX58" fmla="*/ 189236 w 494920"/>
              <a:gd name="connsiteY58" fmla="*/ 140713 h 494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494920" h="494920">
                <a:moveTo>
                  <a:pt x="247460" y="494920"/>
                </a:moveTo>
                <a:cubicBezTo>
                  <a:pt x="281265" y="494920"/>
                  <a:pt x="313086" y="488451"/>
                  <a:pt x="342927" y="475512"/>
                </a:cubicBezTo>
                <a:cubicBezTo>
                  <a:pt x="372768" y="462571"/>
                  <a:pt x="399089" y="444699"/>
                  <a:pt x="421896" y="421896"/>
                </a:cubicBezTo>
                <a:cubicBezTo>
                  <a:pt x="444699" y="399089"/>
                  <a:pt x="462574" y="372768"/>
                  <a:pt x="475512" y="342927"/>
                </a:cubicBezTo>
                <a:cubicBezTo>
                  <a:pt x="488451" y="313086"/>
                  <a:pt x="494920" y="281262"/>
                  <a:pt x="494920" y="247460"/>
                </a:cubicBezTo>
                <a:cubicBezTo>
                  <a:pt x="494920" y="213656"/>
                  <a:pt x="488451" y="181834"/>
                  <a:pt x="475512" y="151993"/>
                </a:cubicBezTo>
                <a:cubicBezTo>
                  <a:pt x="462574" y="122152"/>
                  <a:pt x="444699" y="95831"/>
                  <a:pt x="421896" y="73025"/>
                </a:cubicBezTo>
                <a:cubicBezTo>
                  <a:pt x="399089" y="50221"/>
                  <a:pt x="372726" y="32347"/>
                  <a:pt x="342806" y="19408"/>
                </a:cubicBezTo>
                <a:cubicBezTo>
                  <a:pt x="312883" y="6469"/>
                  <a:pt x="281022" y="0"/>
                  <a:pt x="247217" y="0"/>
                </a:cubicBezTo>
                <a:cubicBezTo>
                  <a:pt x="213416" y="0"/>
                  <a:pt x="181591" y="6469"/>
                  <a:pt x="151753" y="19408"/>
                </a:cubicBezTo>
                <a:cubicBezTo>
                  <a:pt x="121912" y="32347"/>
                  <a:pt x="95628" y="50221"/>
                  <a:pt x="72903" y="73025"/>
                </a:cubicBezTo>
                <a:cubicBezTo>
                  <a:pt x="50181" y="95831"/>
                  <a:pt x="32350" y="122152"/>
                  <a:pt x="19411" y="151993"/>
                </a:cubicBezTo>
                <a:cubicBezTo>
                  <a:pt x="6469" y="181834"/>
                  <a:pt x="0" y="213656"/>
                  <a:pt x="0" y="247460"/>
                </a:cubicBezTo>
                <a:cubicBezTo>
                  <a:pt x="0" y="281262"/>
                  <a:pt x="6469" y="313086"/>
                  <a:pt x="19411" y="342927"/>
                </a:cubicBezTo>
                <a:cubicBezTo>
                  <a:pt x="32350" y="372768"/>
                  <a:pt x="50221" y="399089"/>
                  <a:pt x="73025" y="421896"/>
                </a:cubicBezTo>
                <a:cubicBezTo>
                  <a:pt x="95831" y="444699"/>
                  <a:pt x="122155" y="462571"/>
                  <a:pt x="151993" y="475512"/>
                </a:cubicBezTo>
                <a:cubicBezTo>
                  <a:pt x="181834" y="488451"/>
                  <a:pt x="213659" y="494920"/>
                  <a:pt x="247460" y="494920"/>
                </a:cubicBezTo>
                <a:close/>
                <a:moveTo>
                  <a:pt x="247460" y="453678"/>
                </a:moveTo>
                <a:cubicBezTo>
                  <a:pt x="218834" y="453678"/>
                  <a:pt x="192067" y="448338"/>
                  <a:pt x="167158" y="437665"/>
                </a:cubicBezTo>
                <a:cubicBezTo>
                  <a:pt x="142250" y="426989"/>
                  <a:pt x="120375" y="412231"/>
                  <a:pt x="101532" y="393388"/>
                </a:cubicBezTo>
                <a:cubicBezTo>
                  <a:pt x="82689" y="374545"/>
                  <a:pt x="67971" y="352671"/>
                  <a:pt x="57377" y="327762"/>
                </a:cubicBezTo>
                <a:cubicBezTo>
                  <a:pt x="46783" y="302857"/>
                  <a:pt x="41486" y="276086"/>
                  <a:pt x="41486" y="247460"/>
                </a:cubicBezTo>
                <a:cubicBezTo>
                  <a:pt x="41486" y="218831"/>
                  <a:pt x="46783" y="192064"/>
                  <a:pt x="57377" y="167158"/>
                </a:cubicBezTo>
                <a:cubicBezTo>
                  <a:pt x="67971" y="142250"/>
                  <a:pt x="82650" y="120333"/>
                  <a:pt x="101411" y="101411"/>
                </a:cubicBezTo>
                <a:cubicBezTo>
                  <a:pt x="120172" y="82486"/>
                  <a:pt x="142007" y="67728"/>
                  <a:pt x="166915" y="57134"/>
                </a:cubicBezTo>
                <a:cubicBezTo>
                  <a:pt x="191824" y="46540"/>
                  <a:pt x="218591" y="41243"/>
                  <a:pt x="247217" y="41243"/>
                </a:cubicBezTo>
                <a:cubicBezTo>
                  <a:pt x="275846" y="41243"/>
                  <a:pt x="302614" y="46540"/>
                  <a:pt x="327522" y="57134"/>
                </a:cubicBezTo>
                <a:cubicBezTo>
                  <a:pt x="352428" y="67728"/>
                  <a:pt x="374344" y="82486"/>
                  <a:pt x="393267" y="101411"/>
                </a:cubicBezTo>
                <a:cubicBezTo>
                  <a:pt x="412192" y="120333"/>
                  <a:pt x="426989" y="142250"/>
                  <a:pt x="437665" y="167158"/>
                </a:cubicBezTo>
                <a:cubicBezTo>
                  <a:pt x="448341" y="192064"/>
                  <a:pt x="453677" y="218831"/>
                  <a:pt x="453677" y="247460"/>
                </a:cubicBezTo>
                <a:cubicBezTo>
                  <a:pt x="453677" y="276086"/>
                  <a:pt x="448381" y="302857"/>
                  <a:pt x="437787" y="327762"/>
                </a:cubicBezTo>
                <a:cubicBezTo>
                  <a:pt x="427193" y="352671"/>
                  <a:pt x="412474" y="374545"/>
                  <a:pt x="393631" y="393388"/>
                </a:cubicBezTo>
                <a:cubicBezTo>
                  <a:pt x="374788" y="412231"/>
                  <a:pt x="352874" y="426989"/>
                  <a:pt x="327884" y="437665"/>
                </a:cubicBezTo>
                <a:cubicBezTo>
                  <a:pt x="302896" y="448338"/>
                  <a:pt x="276089" y="453678"/>
                  <a:pt x="247460" y="453678"/>
                </a:cubicBezTo>
                <a:close/>
                <a:moveTo>
                  <a:pt x="189236" y="140713"/>
                </a:moveTo>
                <a:cubicBezTo>
                  <a:pt x="175486" y="140713"/>
                  <a:pt x="163277" y="143908"/>
                  <a:pt x="152601" y="150295"/>
                </a:cubicBezTo>
                <a:cubicBezTo>
                  <a:pt x="141928" y="156683"/>
                  <a:pt x="133557" y="165418"/>
                  <a:pt x="127492" y="176498"/>
                </a:cubicBezTo>
                <a:cubicBezTo>
                  <a:pt x="121426" y="187578"/>
                  <a:pt x="118392" y="200313"/>
                  <a:pt x="118392" y="214706"/>
                </a:cubicBezTo>
                <a:cubicBezTo>
                  <a:pt x="118392" y="227484"/>
                  <a:pt x="120819" y="239979"/>
                  <a:pt x="125672" y="252192"/>
                </a:cubicBezTo>
                <a:cubicBezTo>
                  <a:pt x="130523" y="264402"/>
                  <a:pt x="137035" y="276129"/>
                  <a:pt x="145202" y="287370"/>
                </a:cubicBezTo>
                <a:cubicBezTo>
                  <a:pt x="153369" y="298611"/>
                  <a:pt x="162548" y="309244"/>
                  <a:pt x="172738" y="319273"/>
                </a:cubicBezTo>
                <a:cubicBezTo>
                  <a:pt x="182928" y="329299"/>
                  <a:pt x="193440" y="338478"/>
                  <a:pt x="204277" y="346809"/>
                </a:cubicBezTo>
                <a:cubicBezTo>
                  <a:pt x="215113" y="355137"/>
                  <a:pt x="225464" y="362457"/>
                  <a:pt x="235329" y="368765"/>
                </a:cubicBezTo>
                <a:cubicBezTo>
                  <a:pt x="237434" y="369895"/>
                  <a:pt x="239658" y="371110"/>
                  <a:pt x="242002" y="372404"/>
                </a:cubicBezTo>
                <a:cubicBezTo>
                  <a:pt x="244347" y="373698"/>
                  <a:pt x="246327" y="374345"/>
                  <a:pt x="247946" y="374345"/>
                </a:cubicBezTo>
                <a:cubicBezTo>
                  <a:pt x="249401" y="374345"/>
                  <a:pt x="251220" y="373737"/>
                  <a:pt x="253404" y="372525"/>
                </a:cubicBezTo>
                <a:cubicBezTo>
                  <a:pt x="255588" y="371310"/>
                  <a:pt x="257568" y="370059"/>
                  <a:pt x="259348" y="368765"/>
                </a:cubicBezTo>
                <a:cubicBezTo>
                  <a:pt x="269213" y="362293"/>
                  <a:pt x="279567" y="354854"/>
                  <a:pt x="290401" y="346444"/>
                </a:cubicBezTo>
                <a:cubicBezTo>
                  <a:pt x="301238" y="338034"/>
                  <a:pt x="311753" y="328856"/>
                  <a:pt x="321940" y="318909"/>
                </a:cubicBezTo>
                <a:cubicBezTo>
                  <a:pt x="332130" y="308962"/>
                  <a:pt x="341351" y="298368"/>
                  <a:pt x="349597" y="287127"/>
                </a:cubicBezTo>
                <a:cubicBezTo>
                  <a:pt x="357846" y="275886"/>
                  <a:pt x="364398" y="264199"/>
                  <a:pt x="369251" y="252071"/>
                </a:cubicBezTo>
                <a:cubicBezTo>
                  <a:pt x="374102" y="239940"/>
                  <a:pt x="376528" y="227484"/>
                  <a:pt x="376528" y="214706"/>
                </a:cubicBezTo>
                <a:cubicBezTo>
                  <a:pt x="376528" y="200313"/>
                  <a:pt x="373455" y="187578"/>
                  <a:pt x="367310" y="176498"/>
                </a:cubicBezTo>
                <a:cubicBezTo>
                  <a:pt x="361163" y="165418"/>
                  <a:pt x="352792" y="156683"/>
                  <a:pt x="342198" y="150295"/>
                </a:cubicBezTo>
                <a:cubicBezTo>
                  <a:pt x="331604" y="143908"/>
                  <a:pt x="319434" y="140713"/>
                  <a:pt x="305687" y="140713"/>
                </a:cubicBezTo>
                <a:cubicBezTo>
                  <a:pt x="292910" y="140713"/>
                  <a:pt x="281508" y="144109"/>
                  <a:pt x="271479" y="150903"/>
                </a:cubicBezTo>
                <a:cubicBezTo>
                  <a:pt x="261450" y="157694"/>
                  <a:pt x="253444" y="166590"/>
                  <a:pt x="247460" y="177588"/>
                </a:cubicBezTo>
                <a:cubicBezTo>
                  <a:pt x="241477" y="166590"/>
                  <a:pt x="233510" y="157694"/>
                  <a:pt x="223563" y="150903"/>
                </a:cubicBezTo>
                <a:cubicBezTo>
                  <a:pt x="213616" y="144109"/>
                  <a:pt x="202175" y="140713"/>
                  <a:pt x="189236" y="140713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303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7" name="任意多边形: 形状 86">
            <a:extLst>
              <a:ext uri="{FF2B5EF4-FFF2-40B4-BE49-F238E27FC236}">
                <a16:creationId xmlns:a16="http://schemas.microsoft.com/office/drawing/2014/main" id="{AF796082-607A-C485-86E0-EA0C09FDEA78}"/>
              </a:ext>
            </a:extLst>
          </p:cNvPr>
          <p:cNvSpPr/>
          <p:nvPr/>
        </p:nvSpPr>
        <p:spPr>
          <a:xfrm>
            <a:off x="10136317" y="3615210"/>
            <a:ext cx="951792" cy="951793"/>
          </a:xfrm>
          <a:custGeom>
            <a:avLst/>
            <a:gdLst>
              <a:gd name="connsiteX0" fmla="*/ 247445 w 494920"/>
              <a:gd name="connsiteY0" fmla="*/ 494920 h 494920"/>
              <a:gd name="connsiteX1" fmla="*/ 342936 w 494920"/>
              <a:gd name="connsiteY1" fmla="*/ 475512 h 494920"/>
              <a:gd name="connsiteX2" fmla="*/ 421905 w 494920"/>
              <a:gd name="connsiteY2" fmla="*/ 421896 h 494920"/>
              <a:gd name="connsiteX3" fmla="*/ 475512 w 494920"/>
              <a:gd name="connsiteY3" fmla="*/ 342927 h 494920"/>
              <a:gd name="connsiteX4" fmla="*/ 494920 w 494920"/>
              <a:gd name="connsiteY4" fmla="*/ 247460 h 494920"/>
              <a:gd name="connsiteX5" fmla="*/ 475512 w 494920"/>
              <a:gd name="connsiteY5" fmla="*/ 151993 h 494920"/>
              <a:gd name="connsiteX6" fmla="*/ 421905 w 494920"/>
              <a:gd name="connsiteY6" fmla="*/ 73025 h 494920"/>
              <a:gd name="connsiteX7" fmla="*/ 342815 w 494920"/>
              <a:gd name="connsiteY7" fmla="*/ 19408 h 494920"/>
              <a:gd name="connsiteX8" fmla="*/ 247202 w 494920"/>
              <a:gd name="connsiteY8" fmla="*/ 0 h 494920"/>
              <a:gd name="connsiteX9" fmla="*/ 151741 w 494920"/>
              <a:gd name="connsiteY9" fmla="*/ 19408 h 494920"/>
              <a:gd name="connsiteX10" fmla="*/ 72894 w 494920"/>
              <a:gd name="connsiteY10" fmla="*/ 73025 h 494920"/>
              <a:gd name="connsiteX11" fmla="*/ 19408 w 494920"/>
              <a:gd name="connsiteY11" fmla="*/ 151993 h 494920"/>
              <a:gd name="connsiteX12" fmla="*/ 0 w 494920"/>
              <a:gd name="connsiteY12" fmla="*/ 247460 h 494920"/>
              <a:gd name="connsiteX13" fmla="*/ 19408 w 494920"/>
              <a:gd name="connsiteY13" fmla="*/ 342927 h 494920"/>
              <a:gd name="connsiteX14" fmla="*/ 73016 w 494920"/>
              <a:gd name="connsiteY14" fmla="*/ 421896 h 494920"/>
              <a:gd name="connsiteX15" fmla="*/ 151984 w 494920"/>
              <a:gd name="connsiteY15" fmla="*/ 475512 h 494920"/>
              <a:gd name="connsiteX16" fmla="*/ 247445 w 494920"/>
              <a:gd name="connsiteY16" fmla="*/ 494920 h 494920"/>
              <a:gd name="connsiteX17" fmla="*/ 187065 w 494920"/>
              <a:gd name="connsiteY17" fmla="*/ 136831 h 494920"/>
              <a:gd name="connsiteX18" fmla="*/ 222479 w 494920"/>
              <a:gd name="connsiteY18" fmla="*/ 147264 h 494920"/>
              <a:gd name="connsiteX19" fmla="*/ 247202 w 494920"/>
              <a:gd name="connsiteY19" fmla="*/ 174921 h 494920"/>
              <a:gd name="connsiteX20" fmla="*/ 271834 w 494920"/>
              <a:gd name="connsiteY20" fmla="*/ 147264 h 494920"/>
              <a:gd name="connsiteX21" fmla="*/ 307127 w 494920"/>
              <a:gd name="connsiteY21" fmla="*/ 136831 h 494920"/>
              <a:gd name="connsiteX22" fmla="*/ 345002 w 494920"/>
              <a:gd name="connsiteY22" fmla="*/ 146657 h 494920"/>
              <a:gd name="connsiteX23" fmla="*/ 370818 w 494920"/>
              <a:gd name="connsiteY23" fmla="*/ 173707 h 494920"/>
              <a:gd name="connsiteX24" fmla="*/ 380173 w 494920"/>
              <a:gd name="connsiteY24" fmla="*/ 213252 h 494920"/>
              <a:gd name="connsiteX25" fmla="*/ 372641 w 494920"/>
              <a:gd name="connsiteY25" fmla="*/ 251585 h 494920"/>
              <a:gd name="connsiteX26" fmla="*/ 352382 w 494920"/>
              <a:gd name="connsiteY26" fmla="*/ 287734 h 494920"/>
              <a:gd name="connsiteX27" fmla="*/ 323893 w 494920"/>
              <a:gd name="connsiteY27" fmla="*/ 320606 h 494920"/>
              <a:gd name="connsiteX28" fmla="*/ 291485 w 494920"/>
              <a:gd name="connsiteY28" fmla="*/ 348993 h 494920"/>
              <a:gd name="connsiteX29" fmla="*/ 259594 w 494920"/>
              <a:gd name="connsiteY29" fmla="*/ 371918 h 494920"/>
              <a:gd name="connsiteX30" fmla="*/ 253398 w 494920"/>
              <a:gd name="connsiteY30" fmla="*/ 375799 h 494920"/>
              <a:gd name="connsiteX31" fmla="*/ 247688 w 494920"/>
              <a:gd name="connsiteY31" fmla="*/ 377740 h 494920"/>
              <a:gd name="connsiteX32" fmla="*/ 241644 w 494920"/>
              <a:gd name="connsiteY32" fmla="*/ 375799 h 494920"/>
              <a:gd name="connsiteX33" fmla="*/ 234597 w 494920"/>
              <a:gd name="connsiteY33" fmla="*/ 371918 h 494920"/>
              <a:gd name="connsiteX34" fmla="*/ 202585 w 494920"/>
              <a:gd name="connsiteY34" fmla="*/ 349111 h 494920"/>
              <a:gd name="connsiteX35" fmla="*/ 170056 w 494920"/>
              <a:gd name="connsiteY35" fmla="*/ 320849 h 494920"/>
              <a:gd name="connsiteX36" fmla="*/ 141566 w 494920"/>
              <a:gd name="connsiteY36" fmla="*/ 287974 h 494920"/>
              <a:gd name="connsiteX37" fmla="*/ 121429 w 494920"/>
              <a:gd name="connsiteY37" fmla="*/ 251706 h 494920"/>
              <a:gd name="connsiteX38" fmla="*/ 114018 w 494920"/>
              <a:gd name="connsiteY38" fmla="*/ 213252 h 494920"/>
              <a:gd name="connsiteX39" fmla="*/ 123373 w 494920"/>
              <a:gd name="connsiteY39" fmla="*/ 173707 h 494920"/>
              <a:gd name="connsiteX40" fmla="*/ 149190 w 494920"/>
              <a:gd name="connsiteY40" fmla="*/ 146657 h 494920"/>
              <a:gd name="connsiteX41" fmla="*/ 187065 w 494920"/>
              <a:gd name="connsiteY41" fmla="*/ 136831 h 494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494920" h="494920">
                <a:moveTo>
                  <a:pt x="247445" y="494920"/>
                </a:moveTo>
                <a:cubicBezTo>
                  <a:pt x="281250" y="494920"/>
                  <a:pt x="313080" y="488451"/>
                  <a:pt x="342936" y="475512"/>
                </a:cubicBezTo>
                <a:cubicBezTo>
                  <a:pt x="372762" y="462571"/>
                  <a:pt x="399095" y="444699"/>
                  <a:pt x="421905" y="421896"/>
                </a:cubicBezTo>
                <a:cubicBezTo>
                  <a:pt x="444715" y="399089"/>
                  <a:pt x="462574" y="372768"/>
                  <a:pt x="475512" y="342927"/>
                </a:cubicBezTo>
                <a:cubicBezTo>
                  <a:pt x="488451" y="313086"/>
                  <a:pt x="494920" y="281262"/>
                  <a:pt x="494920" y="247460"/>
                </a:cubicBezTo>
                <a:cubicBezTo>
                  <a:pt x="494920" y="213656"/>
                  <a:pt x="488451" y="181834"/>
                  <a:pt x="475512" y="151993"/>
                </a:cubicBezTo>
                <a:cubicBezTo>
                  <a:pt x="462574" y="122152"/>
                  <a:pt x="444715" y="95831"/>
                  <a:pt x="421905" y="73025"/>
                </a:cubicBezTo>
                <a:cubicBezTo>
                  <a:pt x="399095" y="50221"/>
                  <a:pt x="372732" y="32347"/>
                  <a:pt x="342815" y="19408"/>
                </a:cubicBezTo>
                <a:cubicBezTo>
                  <a:pt x="312898" y="6469"/>
                  <a:pt x="281007" y="0"/>
                  <a:pt x="247202" y="0"/>
                </a:cubicBezTo>
                <a:cubicBezTo>
                  <a:pt x="213428" y="0"/>
                  <a:pt x="181597" y="6469"/>
                  <a:pt x="151741" y="19408"/>
                </a:cubicBezTo>
                <a:cubicBezTo>
                  <a:pt x="121915" y="32347"/>
                  <a:pt x="95613" y="50221"/>
                  <a:pt x="72894" y="73025"/>
                </a:cubicBezTo>
                <a:cubicBezTo>
                  <a:pt x="50178" y="95831"/>
                  <a:pt x="32347" y="122152"/>
                  <a:pt x="19408" y="151993"/>
                </a:cubicBezTo>
                <a:cubicBezTo>
                  <a:pt x="6469" y="181834"/>
                  <a:pt x="0" y="213656"/>
                  <a:pt x="0" y="247460"/>
                </a:cubicBezTo>
                <a:cubicBezTo>
                  <a:pt x="0" y="281262"/>
                  <a:pt x="6469" y="313086"/>
                  <a:pt x="19408" y="342927"/>
                </a:cubicBezTo>
                <a:cubicBezTo>
                  <a:pt x="32347" y="372768"/>
                  <a:pt x="50221" y="399089"/>
                  <a:pt x="73016" y="421896"/>
                </a:cubicBezTo>
                <a:cubicBezTo>
                  <a:pt x="95825" y="444699"/>
                  <a:pt x="122158" y="462571"/>
                  <a:pt x="151984" y="475512"/>
                </a:cubicBezTo>
                <a:cubicBezTo>
                  <a:pt x="181840" y="488451"/>
                  <a:pt x="213671" y="494920"/>
                  <a:pt x="247445" y="494920"/>
                </a:cubicBezTo>
                <a:close/>
                <a:moveTo>
                  <a:pt x="187065" y="136831"/>
                </a:moveTo>
                <a:cubicBezTo>
                  <a:pt x="200489" y="136831"/>
                  <a:pt x="212273" y="140309"/>
                  <a:pt x="222479" y="147264"/>
                </a:cubicBezTo>
                <a:cubicBezTo>
                  <a:pt x="232654" y="154217"/>
                  <a:pt x="240915" y="163438"/>
                  <a:pt x="247202" y="174921"/>
                </a:cubicBezTo>
                <a:cubicBezTo>
                  <a:pt x="253368" y="163438"/>
                  <a:pt x="261568" y="154217"/>
                  <a:pt x="271834" y="147264"/>
                </a:cubicBezTo>
                <a:cubicBezTo>
                  <a:pt x="282100" y="140309"/>
                  <a:pt x="293884" y="136831"/>
                  <a:pt x="307127" y="136831"/>
                </a:cubicBezTo>
                <a:cubicBezTo>
                  <a:pt x="321372" y="136831"/>
                  <a:pt x="333976" y="140105"/>
                  <a:pt x="345002" y="146657"/>
                </a:cubicBezTo>
                <a:cubicBezTo>
                  <a:pt x="355997" y="153208"/>
                  <a:pt x="364592" y="162223"/>
                  <a:pt x="370818" y="173707"/>
                </a:cubicBezTo>
                <a:cubicBezTo>
                  <a:pt x="377044" y="185190"/>
                  <a:pt x="380173" y="198372"/>
                  <a:pt x="380173" y="213252"/>
                </a:cubicBezTo>
                <a:cubicBezTo>
                  <a:pt x="380173" y="226354"/>
                  <a:pt x="377652" y="239129"/>
                  <a:pt x="372641" y="251585"/>
                </a:cubicBezTo>
                <a:cubicBezTo>
                  <a:pt x="367629" y="264038"/>
                  <a:pt x="360886" y="276086"/>
                  <a:pt x="352382" y="287734"/>
                </a:cubicBezTo>
                <a:cubicBezTo>
                  <a:pt x="343908" y="299379"/>
                  <a:pt x="334402" y="310334"/>
                  <a:pt x="323893" y="320606"/>
                </a:cubicBezTo>
                <a:cubicBezTo>
                  <a:pt x="313353" y="330875"/>
                  <a:pt x="302571" y="340339"/>
                  <a:pt x="291485" y="348993"/>
                </a:cubicBezTo>
                <a:cubicBezTo>
                  <a:pt x="280399" y="357643"/>
                  <a:pt x="269769" y="365287"/>
                  <a:pt x="259594" y="371918"/>
                </a:cubicBezTo>
                <a:cubicBezTo>
                  <a:pt x="257650" y="373212"/>
                  <a:pt x="255585" y="374505"/>
                  <a:pt x="253398" y="375799"/>
                </a:cubicBezTo>
                <a:cubicBezTo>
                  <a:pt x="251211" y="377093"/>
                  <a:pt x="249328" y="377740"/>
                  <a:pt x="247688" y="377740"/>
                </a:cubicBezTo>
                <a:cubicBezTo>
                  <a:pt x="246078" y="377740"/>
                  <a:pt x="244073" y="377093"/>
                  <a:pt x="241644" y="375799"/>
                </a:cubicBezTo>
                <a:cubicBezTo>
                  <a:pt x="239214" y="374505"/>
                  <a:pt x="236875" y="373212"/>
                  <a:pt x="234597" y="371918"/>
                </a:cubicBezTo>
                <a:cubicBezTo>
                  <a:pt x="224423" y="365287"/>
                  <a:pt x="213731" y="357685"/>
                  <a:pt x="202585" y="349111"/>
                </a:cubicBezTo>
                <a:cubicBezTo>
                  <a:pt x="191408" y="340540"/>
                  <a:pt x="180595" y="331118"/>
                  <a:pt x="170056" y="320849"/>
                </a:cubicBezTo>
                <a:cubicBezTo>
                  <a:pt x="159547" y="310577"/>
                  <a:pt x="150040" y="299622"/>
                  <a:pt x="141566" y="287974"/>
                </a:cubicBezTo>
                <a:cubicBezTo>
                  <a:pt x="133062" y="276329"/>
                  <a:pt x="126350" y="264241"/>
                  <a:pt x="121429" y="251706"/>
                </a:cubicBezTo>
                <a:cubicBezTo>
                  <a:pt x="116479" y="239172"/>
                  <a:pt x="114018" y="226354"/>
                  <a:pt x="114018" y="213252"/>
                </a:cubicBezTo>
                <a:cubicBezTo>
                  <a:pt x="114018" y="198372"/>
                  <a:pt x="117147" y="185190"/>
                  <a:pt x="123373" y="173707"/>
                </a:cubicBezTo>
                <a:cubicBezTo>
                  <a:pt x="129600" y="162223"/>
                  <a:pt x="138195" y="153208"/>
                  <a:pt x="149190" y="146657"/>
                </a:cubicBezTo>
                <a:cubicBezTo>
                  <a:pt x="160215" y="140105"/>
                  <a:pt x="172820" y="136831"/>
                  <a:pt x="187065" y="13683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303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1" name="任意多边形: 形状 90">
            <a:extLst>
              <a:ext uri="{FF2B5EF4-FFF2-40B4-BE49-F238E27FC236}">
                <a16:creationId xmlns:a16="http://schemas.microsoft.com/office/drawing/2014/main" id="{3141D46B-CFD1-79AE-7EFB-14FD3EF75CE1}"/>
              </a:ext>
            </a:extLst>
          </p:cNvPr>
          <p:cNvSpPr/>
          <p:nvPr/>
        </p:nvSpPr>
        <p:spPr>
          <a:xfrm>
            <a:off x="10126335" y="4948730"/>
            <a:ext cx="926594" cy="856613"/>
          </a:xfrm>
          <a:custGeom>
            <a:avLst/>
            <a:gdLst>
              <a:gd name="connsiteX0" fmla="*/ 240909 w 481817"/>
              <a:gd name="connsiteY0" fmla="*/ 445428 h 445428"/>
              <a:gd name="connsiteX1" fmla="*/ 249765 w 481817"/>
              <a:gd name="connsiteY1" fmla="*/ 443366 h 445428"/>
              <a:gd name="connsiteX2" fmla="*/ 258619 w 481817"/>
              <a:gd name="connsiteY2" fmla="*/ 438877 h 445428"/>
              <a:gd name="connsiteX3" fmla="*/ 377133 w 481817"/>
              <a:gd name="connsiteY3" fmla="*/ 347292 h 445428"/>
              <a:gd name="connsiteX4" fmla="*/ 454525 w 481817"/>
              <a:gd name="connsiteY4" fmla="*/ 248794 h 445428"/>
              <a:gd name="connsiteX5" fmla="*/ 481818 w 481817"/>
              <a:gd name="connsiteY5" fmla="*/ 146535 h 445428"/>
              <a:gd name="connsiteX6" fmla="*/ 471506 w 481817"/>
              <a:gd name="connsiteY6" fmla="*/ 87461 h 445428"/>
              <a:gd name="connsiteX7" fmla="*/ 442880 w 481817"/>
              <a:gd name="connsiteY7" fmla="*/ 41000 h 445428"/>
              <a:gd name="connsiteX8" fmla="*/ 399939 w 481817"/>
              <a:gd name="connsiteY8" fmla="*/ 10676 h 445428"/>
              <a:gd name="connsiteX9" fmla="*/ 346687 w 481817"/>
              <a:gd name="connsiteY9" fmla="*/ 0 h 445428"/>
              <a:gd name="connsiteX10" fmla="*/ 284335 w 481817"/>
              <a:gd name="connsiteY10" fmla="*/ 18075 h 445428"/>
              <a:gd name="connsiteX11" fmla="*/ 240909 w 481817"/>
              <a:gd name="connsiteY11" fmla="*/ 66233 h 445428"/>
              <a:gd name="connsiteX12" fmla="*/ 197725 w 481817"/>
              <a:gd name="connsiteY12" fmla="*/ 18196 h 445428"/>
              <a:gd name="connsiteX13" fmla="*/ 135133 w 481817"/>
              <a:gd name="connsiteY13" fmla="*/ 0 h 445428"/>
              <a:gd name="connsiteX14" fmla="*/ 82000 w 481817"/>
              <a:gd name="connsiteY14" fmla="*/ 10676 h 445428"/>
              <a:gd name="connsiteX15" fmla="*/ 39059 w 481817"/>
              <a:gd name="connsiteY15" fmla="*/ 41000 h 445428"/>
              <a:gd name="connsiteX16" fmla="*/ 10311 w 481817"/>
              <a:gd name="connsiteY16" fmla="*/ 87461 h 445428"/>
              <a:gd name="connsiteX17" fmla="*/ 0 w 481817"/>
              <a:gd name="connsiteY17" fmla="*/ 146535 h 445428"/>
              <a:gd name="connsiteX18" fmla="*/ 27293 w 481817"/>
              <a:gd name="connsiteY18" fmla="*/ 248794 h 445428"/>
              <a:gd name="connsiteX19" fmla="*/ 104806 w 481817"/>
              <a:gd name="connsiteY19" fmla="*/ 347292 h 445428"/>
              <a:gd name="connsiteX20" fmla="*/ 223442 w 481817"/>
              <a:gd name="connsiteY20" fmla="*/ 438877 h 445428"/>
              <a:gd name="connsiteX21" fmla="*/ 232295 w 481817"/>
              <a:gd name="connsiteY21" fmla="*/ 443366 h 445428"/>
              <a:gd name="connsiteX22" fmla="*/ 240909 w 481817"/>
              <a:gd name="connsiteY22" fmla="*/ 445428 h 445428"/>
              <a:gd name="connsiteX23" fmla="*/ 161819 w 481817"/>
              <a:gd name="connsiteY23" fmla="*/ 247460 h 445428"/>
              <a:gd name="connsiteX24" fmla="*/ 164974 w 481817"/>
              <a:gd name="connsiteY24" fmla="*/ 240183 h 445428"/>
              <a:gd name="connsiteX25" fmla="*/ 265170 w 481817"/>
              <a:gd name="connsiteY25" fmla="*/ 114267 h 445428"/>
              <a:gd name="connsiteX26" fmla="*/ 273420 w 481817"/>
              <a:gd name="connsiteY26" fmla="*/ 109539 h 445428"/>
              <a:gd name="connsiteX27" fmla="*/ 280575 w 481817"/>
              <a:gd name="connsiteY27" fmla="*/ 113299 h 445428"/>
              <a:gd name="connsiteX28" fmla="*/ 280697 w 481817"/>
              <a:gd name="connsiteY28" fmla="*/ 123003 h 445428"/>
              <a:gd name="connsiteX29" fmla="*/ 247946 w 481817"/>
              <a:gd name="connsiteY29" fmla="*/ 211554 h 445428"/>
              <a:gd name="connsiteX30" fmla="*/ 309809 w 481817"/>
              <a:gd name="connsiteY30" fmla="*/ 211554 h 445428"/>
              <a:gd name="connsiteX31" fmla="*/ 315753 w 481817"/>
              <a:gd name="connsiteY31" fmla="*/ 213859 h 445428"/>
              <a:gd name="connsiteX32" fmla="*/ 318301 w 481817"/>
              <a:gd name="connsiteY32" fmla="*/ 219560 h 445428"/>
              <a:gd name="connsiteX33" fmla="*/ 314905 w 481817"/>
              <a:gd name="connsiteY33" fmla="*/ 226837 h 445428"/>
              <a:gd name="connsiteX34" fmla="*/ 215192 w 481817"/>
              <a:gd name="connsiteY34" fmla="*/ 352753 h 445428"/>
              <a:gd name="connsiteX35" fmla="*/ 206700 w 481817"/>
              <a:gd name="connsiteY35" fmla="*/ 357239 h 445428"/>
              <a:gd name="connsiteX36" fmla="*/ 199545 w 481817"/>
              <a:gd name="connsiteY36" fmla="*/ 353479 h 445428"/>
              <a:gd name="connsiteX37" fmla="*/ 199180 w 481817"/>
              <a:gd name="connsiteY37" fmla="*/ 344018 h 445428"/>
              <a:gd name="connsiteX38" fmla="*/ 232417 w 481817"/>
              <a:gd name="connsiteY38" fmla="*/ 255223 h 445428"/>
              <a:gd name="connsiteX39" fmla="*/ 170068 w 481817"/>
              <a:gd name="connsiteY39" fmla="*/ 255223 h 445428"/>
              <a:gd name="connsiteX40" fmla="*/ 164367 w 481817"/>
              <a:gd name="connsiteY40" fmla="*/ 252918 h 445428"/>
              <a:gd name="connsiteX41" fmla="*/ 161819 w 481817"/>
              <a:gd name="connsiteY41" fmla="*/ 247460 h 445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481817" h="445428">
                <a:moveTo>
                  <a:pt x="240909" y="445428"/>
                </a:moveTo>
                <a:cubicBezTo>
                  <a:pt x="243497" y="445428"/>
                  <a:pt x="246449" y="444739"/>
                  <a:pt x="249765" y="443366"/>
                </a:cubicBezTo>
                <a:cubicBezTo>
                  <a:pt x="253079" y="441990"/>
                  <a:pt x="256031" y="440496"/>
                  <a:pt x="258619" y="438877"/>
                </a:cubicBezTo>
                <a:cubicBezTo>
                  <a:pt x="304229" y="409765"/>
                  <a:pt x="343735" y="379238"/>
                  <a:pt x="377133" y="347292"/>
                </a:cubicBezTo>
                <a:cubicBezTo>
                  <a:pt x="410533" y="315349"/>
                  <a:pt x="436329" y="282516"/>
                  <a:pt x="454525" y="248794"/>
                </a:cubicBezTo>
                <a:cubicBezTo>
                  <a:pt x="472721" y="215071"/>
                  <a:pt x="481818" y="180987"/>
                  <a:pt x="481818" y="146535"/>
                </a:cubicBezTo>
                <a:cubicBezTo>
                  <a:pt x="481818" y="125026"/>
                  <a:pt x="478383" y="105332"/>
                  <a:pt x="471506" y="87461"/>
                </a:cubicBezTo>
                <a:cubicBezTo>
                  <a:pt x="464633" y="69590"/>
                  <a:pt x="455090" y="54103"/>
                  <a:pt x="442880" y="41000"/>
                </a:cubicBezTo>
                <a:cubicBezTo>
                  <a:pt x="430667" y="27900"/>
                  <a:pt x="416356" y="17792"/>
                  <a:pt x="399939" y="10676"/>
                </a:cubicBezTo>
                <a:cubicBezTo>
                  <a:pt x="383523" y="3560"/>
                  <a:pt x="365770" y="0"/>
                  <a:pt x="346687" y="0"/>
                </a:cubicBezTo>
                <a:cubicBezTo>
                  <a:pt x="323073" y="0"/>
                  <a:pt x="302289" y="6026"/>
                  <a:pt x="284335" y="18075"/>
                </a:cubicBezTo>
                <a:cubicBezTo>
                  <a:pt x="266382" y="30123"/>
                  <a:pt x="251907" y="46175"/>
                  <a:pt x="240909" y="66233"/>
                </a:cubicBezTo>
                <a:cubicBezTo>
                  <a:pt x="230072" y="46339"/>
                  <a:pt x="215678" y="30327"/>
                  <a:pt x="197725" y="18196"/>
                </a:cubicBezTo>
                <a:cubicBezTo>
                  <a:pt x="179772" y="6065"/>
                  <a:pt x="158909" y="0"/>
                  <a:pt x="135133" y="0"/>
                </a:cubicBezTo>
                <a:cubicBezTo>
                  <a:pt x="116047" y="0"/>
                  <a:pt x="98337" y="3560"/>
                  <a:pt x="82000" y="10676"/>
                </a:cubicBezTo>
                <a:cubicBezTo>
                  <a:pt x="65665" y="17792"/>
                  <a:pt x="51351" y="27900"/>
                  <a:pt x="39059" y="41000"/>
                </a:cubicBezTo>
                <a:cubicBezTo>
                  <a:pt x="26767" y="54103"/>
                  <a:pt x="17185" y="69590"/>
                  <a:pt x="10311" y="87461"/>
                </a:cubicBezTo>
                <a:cubicBezTo>
                  <a:pt x="3438" y="105332"/>
                  <a:pt x="0" y="125026"/>
                  <a:pt x="0" y="146535"/>
                </a:cubicBezTo>
                <a:cubicBezTo>
                  <a:pt x="0" y="180987"/>
                  <a:pt x="9097" y="215071"/>
                  <a:pt x="27293" y="248794"/>
                </a:cubicBezTo>
                <a:cubicBezTo>
                  <a:pt x="45489" y="282516"/>
                  <a:pt x="71327" y="315349"/>
                  <a:pt x="104806" y="347292"/>
                </a:cubicBezTo>
                <a:cubicBezTo>
                  <a:pt x="138286" y="379238"/>
                  <a:pt x="177831" y="409765"/>
                  <a:pt x="223442" y="438877"/>
                </a:cubicBezTo>
                <a:cubicBezTo>
                  <a:pt x="226029" y="440496"/>
                  <a:pt x="228982" y="441990"/>
                  <a:pt x="232295" y="443366"/>
                </a:cubicBezTo>
                <a:cubicBezTo>
                  <a:pt x="235612" y="444739"/>
                  <a:pt x="238482" y="445428"/>
                  <a:pt x="240909" y="445428"/>
                </a:cubicBezTo>
                <a:close/>
                <a:moveTo>
                  <a:pt x="161819" y="247460"/>
                </a:moveTo>
                <a:cubicBezTo>
                  <a:pt x="161819" y="245033"/>
                  <a:pt x="162870" y="242607"/>
                  <a:pt x="164974" y="240183"/>
                </a:cubicBezTo>
                <a:lnTo>
                  <a:pt x="265170" y="114267"/>
                </a:lnTo>
                <a:cubicBezTo>
                  <a:pt x="267597" y="111033"/>
                  <a:pt x="270346" y="109456"/>
                  <a:pt x="273420" y="109539"/>
                </a:cubicBezTo>
                <a:cubicBezTo>
                  <a:pt x="276490" y="109618"/>
                  <a:pt x="278878" y="110872"/>
                  <a:pt x="280575" y="113299"/>
                </a:cubicBezTo>
                <a:cubicBezTo>
                  <a:pt x="282273" y="115725"/>
                  <a:pt x="282313" y="118960"/>
                  <a:pt x="280697" y="123003"/>
                </a:cubicBezTo>
                <a:lnTo>
                  <a:pt x="247946" y="211554"/>
                </a:lnTo>
                <a:lnTo>
                  <a:pt x="309809" y="211554"/>
                </a:lnTo>
                <a:cubicBezTo>
                  <a:pt x="312075" y="211554"/>
                  <a:pt x="314055" y="212322"/>
                  <a:pt x="315753" y="213859"/>
                </a:cubicBezTo>
                <a:cubicBezTo>
                  <a:pt x="317451" y="215396"/>
                  <a:pt x="318301" y="217297"/>
                  <a:pt x="318301" y="219560"/>
                </a:cubicBezTo>
                <a:cubicBezTo>
                  <a:pt x="318301" y="222148"/>
                  <a:pt x="317168" y="224575"/>
                  <a:pt x="314905" y="226837"/>
                </a:cubicBezTo>
                <a:lnTo>
                  <a:pt x="215192" y="352753"/>
                </a:lnTo>
                <a:cubicBezTo>
                  <a:pt x="212605" y="355823"/>
                  <a:pt x="209774" y="357321"/>
                  <a:pt x="206700" y="357239"/>
                </a:cubicBezTo>
                <a:cubicBezTo>
                  <a:pt x="203630" y="357160"/>
                  <a:pt x="201242" y="355905"/>
                  <a:pt x="199545" y="353479"/>
                </a:cubicBezTo>
                <a:cubicBezTo>
                  <a:pt x="197847" y="351055"/>
                  <a:pt x="197725" y="347899"/>
                  <a:pt x="199180" y="344018"/>
                </a:cubicBezTo>
                <a:lnTo>
                  <a:pt x="232417" y="255223"/>
                </a:lnTo>
                <a:lnTo>
                  <a:pt x="170068" y="255223"/>
                </a:lnTo>
                <a:cubicBezTo>
                  <a:pt x="167966" y="255223"/>
                  <a:pt x="166065" y="254455"/>
                  <a:pt x="164367" y="252918"/>
                </a:cubicBezTo>
                <a:cubicBezTo>
                  <a:pt x="162669" y="251381"/>
                  <a:pt x="161819" y="249562"/>
                  <a:pt x="161819" y="24746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303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2" name="任意多边形: 形状 91">
            <a:extLst>
              <a:ext uri="{FF2B5EF4-FFF2-40B4-BE49-F238E27FC236}">
                <a16:creationId xmlns:a16="http://schemas.microsoft.com/office/drawing/2014/main" id="{1824ACF2-624C-777A-DB9A-D58F28A451B1}"/>
              </a:ext>
            </a:extLst>
          </p:cNvPr>
          <p:cNvSpPr/>
          <p:nvPr/>
        </p:nvSpPr>
        <p:spPr>
          <a:xfrm>
            <a:off x="7701737" y="5064319"/>
            <a:ext cx="828616" cy="915397"/>
          </a:xfrm>
          <a:custGeom>
            <a:avLst/>
            <a:gdLst>
              <a:gd name="connsiteX0" fmla="*/ 18439 w 430870"/>
              <a:gd name="connsiteY0" fmla="*/ 475995 h 475995"/>
              <a:gd name="connsiteX1" fmla="*/ 31539 w 430870"/>
              <a:gd name="connsiteY1" fmla="*/ 470656 h 475995"/>
              <a:gd name="connsiteX2" fmla="*/ 36878 w 430870"/>
              <a:gd name="connsiteY2" fmla="*/ 457799 h 475995"/>
              <a:gd name="connsiteX3" fmla="*/ 36878 w 430870"/>
              <a:gd name="connsiteY3" fmla="*/ 322909 h 475995"/>
              <a:gd name="connsiteX4" fmla="*/ 58106 w 430870"/>
              <a:gd name="connsiteY4" fmla="*/ 316239 h 475995"/>
              <a:gd name="connsiteX5" fmla="*/ 101411 w 430870"/>
              <a:gd name="connsiteY5" fmla="*/ 311507 h 475995"/>
              <a:gd name="connsiteX6" fmla="*/ 163638 w 430870"/>
              <a:gd name="connsiteY6" fmla="*/ 318180 h 475995"/>
              <a:gd name="connsiteX7" fmla="*/ 218834 w 430870"/>
              <a:gd name="connsiteY7" fmla="*/ 333463 h 475995"/>
              <a:gd name="connsiteX8" fmla="*/ 273177 w 430870"/>
              <a:gd name="connsiteY8" fmla="*/ 348747 h 475995"/>
              <a:gd name="connsiteX9" fmla="*/ 332859 w 430870"/>
              <a:gd name="connsiteY9" fmla="*/ 355419 h 475995"/>
              <a:gd name="connsiteX10" fmla="*/ 363911 w 430870"/>
              <a:gd name="connsiteY10" fmla="*/ 354083 h 475995"/>
              <a:gd name="connsiteX11" fmla="*/ 385017 w 430870"/>
              <a:gd name="connsiteY11" fmla="*/ 349958 h 475995"/>
              <a:gd name="connsiteX12" fmla="*/ 403214 w 430870"/>
              <a:gd name="connsiteY12" fmla="*/ 343046 h 475995"/>
              <a:gd name="connsiteX13" fmla="*/ 423351 w 430870"/>
              <a:gd name="connsiteY13" fmla="*/ 327398 h 475995"/>
              <a:gd name="connsiteX14" fmla="*/ 430871 w 430870"/>
              <a:gd name="connsiteY14" fmla="*/ 300588 h 475995"/>
              <a:gd name="connsiteX15" fmla="*/ 430871 w 430870"/>
              <a:gd name="connsiteY15" fmla="*/ 54343 h 475995"/>
              <a:gd name="connsiteX16" fmla="*/ 423593 w 430870"/>
              <a:gd name="connsiteY16" fmla="*/ 39059 h 475995"/>
              <a:gd name="connsiteX17" fmla="*/ 405640 w 430870"/>
              <a:gd name="connsiteY17" fmla="*/ 33720 h 475995"/>
              <a:gd name="connsiteX18" fmla="*/ 378833 w 430870"/>
              <a:gd name="connsiteY18" fmla="*/ 38816 h 475995"/>
              <a:gd name="connsiteX19" fmla="*/ 329703 w 430870"/>
              <a:gd name="connsiteY19" fmla="*/ 43910 h 475995"/>
              <a:gd name="connsiteX20" fmla="*/ 270024 w 430870"/>
              <a:gd name="connsiteY20" fmla="*/ 37240 h 475995"/>
              <a:gd name="connsiteX21" fmla="*/ 215678 w 430870"/>
              <a:gd name="connsiteY21" fmla="*/ 21832 h 475995"/>
              <a:gd name="connsiteX22" fmla="*/ 160485 w 430870"/>
              <a:gd name="connsiteY22" fmla="*/ 6548 h 475995"/>
              <a:gd name="connsiteX23" fmla="*/ 98258 w 430870"/>
              <a:gd name="connsiteY23" fmla="*/ 0 h 475995"/>
              <a:gd name="connsiteX24" fmla="*/ 67081 w 430870"/>
              <a:gd name="connsiteY24" fmla="*/ 1333 h 475995"/>
              <a:gd name="connsiteX25" fmla="*/ 45853 w 430870"/>
              <a:gd name="connsiteY25" fmla="*/ 5458 h 475995"/>
              <a:gd name="connsiteX26" fmla="*/ 27657 w 430870"/>
              <a:gd name="connsiteY26" fmla="*/ 12371 h 475995"/>
              <a:gd name="connsiteX27" fmla="*/ 7642 w 430870"/>
              <a:gd name="connsiteY27" fmla="*/ 28019 h 475995"/>
              <a:gd name="connsiteX28" fmla="*/ 0 w 430870"/>
              <a:gd name="connsiteY28" fmla="*/ 54585 h 475995"/>
              <a:gd name="connsiteX29" fmla="*/ 0 w 430870"/>
              <a:gd name="connsiteY29" fmla="*/ 457799 h 475995"/>
              <a:gd name="connsiteX30" fmla="*/ 5458 w 430870"/>
              <a:gd name="connsiteY30" fmla="*/ 470534 h 475995"/>
              <a:gd name="connsiteX31" fmla="*/ 18439 w 430870"/>
              <a:gd name="connsiteY31" fmla="*/ 475995 h 475995"/>
              <a:gd name="connsiteX32" fmla="*/ 332859 w 430870"/>
              <a:gd name="connsiteY32" fmla="*/ 318784 h 475995"/>
              <a:gd name="connsiteX33" fmla="*/ 275603 w 430870"/>
              <a:gd name="connsiteY33" fmla="*/ 312114 h 475995"/>
              <a:gd name="connsiteX34" fmla="*/ 221865 w 430870"/>
              <a:gd name="connsiteY34" fmla="*/ 296828 h 475995"/>
              <a:gd name="connsiteX35" fmla="*/ 165700 w 430870"/>
              <a:gd name="connsiteY35" fmla="*/ 281544 h 475995"/>
              <a:gd name="connsiteX36" fmla="*/ 101411 w 430870"/>
              <a:gd name="connsiteY36" fmla="*/ 274871 h 475995"/>
              <a:gd name="connsiteX37" fmla="*/ 64292 w 430870"/>
              <a:gd name="connsiteY37" fmla="*/ 277177 h 475995"/>
              <a:gd name="connsiteX38" fmla="*/ 36878 w 430870"/>
              <a:gd name="connsiteY38" fmla="*/ 283607 h 475995"/>
              <a:gd name="connsiteX39" fmla="*/ 36878 w 430870"/>
              <a:gd name="connsiteY39" fmla="*/ 55797 h 475995"/>
              <a:gd name="connsiteX40" fmla="*/ 54588 w 430870"/>
              <a:gd name="connsiteY40" fmla="*/ 43184 h 475995"/>
              <a:gd name="connsiteX41" fmla="*/ 98258 w 430870"/>
              <a:gd name="connsiteY41" fmla="*/ 36632 h 475995"/>
              <a:gd name="connsiteX42" fmla="*/ 158059 w 430870"/>
              <a:gd name="connsiteY42" fmla="*/ 43305 h 475995"/>
              <a:gd name="connsiteX43" fmla="*/ 212647 w 430870"/>
              <a:gd name="connsiteY43" fmla="*/ 58589 h 475995"/>
              <a:gd name="connsiteX44" fmla="*/ 267962 w 430870"/>
              <a:gd name="connsiteY44" fmla="*/ 73872 h 475995"/>
              <a:gd name="connsiteX45" fmla="*/ 329703 w 430870"/>
              <a:gd name="connsiteY45" fmla="*/ 80545 h 475995"/>
              <a:gd name="connsiteX46" fmla="*/ 365852 w 430870"/>
              <a:gd name="connsiteY46" fmla="*/ 78361 h 475995"/>
              <a:gd name="connsiteX47" fmla="*/ 394238 w 430870"/>
              <a:gd name="connsiteY47" fmla="*/ 72782 h 475995"/>
              <a:gd name="connsiteX48" fmla="*/ 394238 w 430870"/>
              <a:gd name="connsiteY48" fmla="*/ 299619 h 475995"/>
              <a:gd name="connsiteX49" fmla="*/ 376528 w 430870"/>
              <a:gd name="connsiteY49" fmla="*/ 312236 h 475995"/>
              <a:gd name="connsiteX50" fmla="*/ 332859 w 430870"/>
              <a:gd name="connsiteY50" fmla="*/ 318784 h 475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430870" h="475995">
                <a:moveTo>
                  <a:pt x="18439" y="475995"/>
                </a:moveTo>
                <a:cubicBezTo>
                  <a:pt x="23615" y="475995"/>
                  <a:pt x="27982" y="474215"/>
                  <a:pt x="31539" y="470656"/>
                </a:cubicBezTo>
                <a:cubicBezTo>
                  <a:pt x="35098" y="467099"/>
                  <a:pt x="36878" y="462814"/>
                  <a:pt x="36878" y="457799"/>
                </a:cubicBezTo>
                <a:lnTo>
                  <a:pt x="36878" y="322909"/>
                </a:lnTo>
                <a:cubicBezTo>
                  <a:pt x="39949" y="321615"/>
                  <a:pt x="47026" y="319392"/>
                  <a:pt x="58106" y="316239"/>
                </a:cubicBezTo>
                <a:cubicBezTo>
                  <a:pt x="69186" y="313083"/>
                  <a:pt x="83618" y="311507"/>
                  <a:pt x="101411" y="311507"/>
                </a:cubicBezTo>
                <a:cubicBezTo>
                  <a:pt x="123892" y="311507"/>
                  <a:pt x="144634" y="313730"/>
                  <a:pt x="163638" y="318180"/>
                </a:cubicBezTo>
                <a:cubicBezTo>
                  <a:pt x="182645" y="322626"/>
                  <a:pt x="201042" y="327720"/>
                  <a:pt x="218834" y="333463"/>
                </a:cubicBezTo>
                <a:cubicBezTo>
                  <a:pt x="236623" y="339204"/>
                  <a:pt x="254737" y="344300"/>
                  <a:pt x="273177" y="348747"/>
                </a:cubicBezTo>
                <a:cubicBezTo>
                  <a:pt x="291616" y="353196"/>
                  <a:pt x="311510" y="355419"/>
                  <a:pt x="332859" y="355419"/>
                </a:cubicBezTo>
                <a:cubicBezTo>
                  <a:pt x="345472" y="355419"/>
                  <a:pt x="355826" y="354973"/>
                  <a:pt x="363911" y="354083"/>
                </a:cubicBezTo>
                <a:cubicBezTo>
                  <a:pt x="372000" y="353196"/>
                  <a:pt x="379034" y="351820"/>
                  <a:pt x="385017" y="349958"/>
                </a:cubicBezTo>
                <a:cubicBezTo>
                  <a:pt x="391004" y="348100"/>
                  <a:pt x="397069" y="345794"/>
                  <a:pt x="403214" y="343046"/>
                </a:cubicBezTo>
                <a:cubicBezTo>
                  <a:pt x="411624" y="339325"/>
                  <a:pt x="418336" y="334110"/>
                  <a:pt x="423351" y="327398"/>
                </a:cubicBezTo>
                <a:cubicBezTo>
                  <a:pt x="428365" y="320685"/>
                  <a:pt x="430871" y="311750"/>
                  <a:pt x="430871" y="300588"/>
                </a:cubicBezTo>
                <a:lnTo>
                  <a:pt x="430871" y="54343"/>
                </a:lnTo>
                <a:cubicBezTo>
                  <a:pt x="430871" y="47712"/>
                  <a:pt x="428444" y="42616"/>
                  <a:pt x="423593" y="39059"/>
                </a:cubicBezTo>
                <a:cubicBezTo>
                  <a:pt x="418740" y="35499"/>
                  <a:pt x="412756" y="33720"/>
                  <a:pt x="405640" y="33720"/>
                </a:cubicBezTo>
                <a:cubicBezTo>
                  <a:pt x="399657" y="33720"/>
                  <a:pt x="390721" y="35420"/>
                  <a:pt x="378833" y="38816"/>
                </a:cubicBezTo>
                <a:cubicBezTo>
                  <a:pt x="366946" y="42212"/>
                  <a:pt x="350569" y="43910"/>
                  <a:pt x="329703" y="43910"/>
                </a:cubicBezTo>
                <a:cubicBezTo>
                  <a:pt x="308354" y="43910"/>
                  <a:pt x="288460" y="41686"/>
                  <a:pt x="270024" y="37240"/>
                </a:cubicBezTo>
                <a:cubicBezTo>
                  <a:pt x="251585" y="32790"/>
                  <a:pt x="233470" y="27657"/>
                  <a:pt x="215678" y="21832"/>
                </a:cubicBezTo>
                <a:cubicBezTo>
                  <a:pt x="197886" y="16009"/>
                  <a:pt x="179489" y="10916"/>
                  <a:pt x="160485" y="6548"/>
                </a:cubicBezTo>
                <a:cubicBezTo>
                  <a:pt x="141481" y="2181"/>
                  <a:pt x="120737" y="0"/>
                  <a:pt x="98258" y="0"/>
                </a:cubicBezTo>
                <a:cubicBezTo>
                  <a:pt x="85641" y="0"/>
                  <a:pt x="75251" y="443"/>
                  <a:pt x="67081" y="1333"/>
                </a:cubicBezTo>
                <a:cubicBezTo>
                  <a:pt x="58914" y="2223"/>
                  <a:pt x="51837" y="3596"/>
                  <a:pt x="45853" y="5458"/>
                </a:cubicBezTo>
                <a:cubicBezTo>
                  <a:pt x="39870" y="7317"/>
                  <a:pt x="33804" y="9622"/>
                  <a:pt x="27657" y="12371"/>
                </a:cubicBezTo>
                <a:cubicBezTo>
                  <a:pt x="19408" y="16091"/>
                  <a:pt x="12738" y="21306"/>
                  <a:pt x="7642" y="28019"/>
                </a:cubicBezTo>
                <a:cubicBezTo>
                  <a:pt x="2548" y="34731"/>
                  <a:pt x="0" y="43588"/>
                  <a:pt x="0" y="54585"/>
                </a:cubicBezTo>
                <a:lnTo>
                  <a:pt x="0" y="457799"/>
                </a:lnTo>
                <a:cubicBezTo>
                  <a:pt x="0" y="462650"/>
                  <a:pt x="1819" y="466896"/>
                  <a:pt x="5458" y="470534"/>
                </a:cubicBezTo>
                <a:cubicBezTo>
                  <a:pt x="9100" y="474176"/>
                  <a:pt x="13425" y="475995"/>
                  <a:pt x="18439" y="475995"/>
                </a:cubicBezTo>
                <a:close/>
                <a:moveTo>
                  <a:pt x="332859" y="318784"/>
                </a:moveTo>
                <a:cubicBezTo>
                  <a:pt x="312640" y="318784"/>
                  <a:pt x="293557" y="316561"/>
                  <a:pt x="275603" y="312114"/>
                </a:cubicBezTo>
                <a:cubicBezTo>
                  <a:pt x="257650" y="307665"/>
                  <a:pt x="239736" y="302571"/>
                  <a:pt x="221865" y="296828"/>
                </a:cubicBezTo>
                <a:cubicBezTo>
                  <a:pt x="203994" y="291087"/>
                  <a:pt x="185272" y="285994"/>
                  <a:pt x="165700" y="281544"/>
                </a:cubicBezTo>
                <a:cubicBezTo>
                  <a:pt x="146131" y="277098"/>
                  <a:pt x="124700" y="274871"/>
                  <a:pt x="101411" y="274871"/>
                </a:cubicBezTo>
                <a:cubicBezTo>
                  <a:pt x="88147" y="274871"/>
                  <a:pt x="75776" y="275640"/>
                  <a:pt x="64292" y="277177"/>
                </a:cubicBezTo>
                <a:cubicBezTo>
                  <a:pt x="52809" y="278714"/>
                  <a:pt x="43670" y="280858"/>
                  <a:pt x="36878" y="283607"/>
                </a:cubicBezTo>
                <a:lnTo>
                  <a:pt x="36878" y="55797"/>
                </a:lnTo>
                <a:cubicBezTo>
                  <a:pt x="38494" y="51755"/>
                  <a:pt x="44399" y="47548"/>
                  <a:pt x="54588" y="43184"/>
                </a:cubicBezTo>
                <a:cubicBezTo>
                  <a:pt x="64775" y="38816"/>
                  <a:pt x="79333" y="36632"/>
                  <a:pt x="98258" y="36632"/>
                </a:cubicBezTo>
                <a:cubicBezTo>
                  <a:pt x="119607" y="36632"/>
                  <a:pt x="139541" y="38856"/>
                  <a:pt x="158059" y="43305"/>
                </a:cubicBezTo>
                <a:cubicBezTo>
                  <a:pt x="176580" y="47752"/>
                  <a:pt x="194773" y="52845"/>
                  <a:pt x="212647" y="58589"/>
                </a:cubicBezTo>
                <a:cubicBezTo>
                  <a:pt x="230518" y="64329"/>
                  <a:pt x="248957" y="69426"/>
                  <a:pt x="267962" y="73872"/>
                </a:cubicBezTo>
                <a:cubicBezTo>
                  <a:pt x="286966" y="78322"/>
                  <a:pt x="307546" y="80545"/>
                  <a:pt x="329703" y="80545"/>
                </a:cubicBezTo>
                <a:cubicBezTo>
                  <a:pt x="342967" y="80545"/>
                  <a:pt x="355015" y="79816"/>
                  <a:pt x="365852" y="78361"/>
                </a:cubicBezTo>
                <a:cubicBezTo>
                  <a:pt x="376689" y="76906"/>
                  <a:pt x="386150" y="75044"/>
                  <a:pt x="394238" y="72782"/>
                </a:cubicBezTo>
                <a:lnTo>
                  <a:pt x="394238" y="299619"/>
                </a:lnTo>
                <a:cubicBezTo>
                  <a:pt x="392619" y="303662"/>
                  <a:pt x="386718" y="307868"/>
                  <a:pt x="376528" y="312236"/>
                </a:cubicBezTo>
                <a:cubicBezTo>
                  <a:pt x="366338" y="316600"/>
                  <a:pt x="351781" y="318784"/>
                  <a:pt x="332859" y="318784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303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A2238115-4541-4BDB-A76C-8F6519453851}"/>
              </a:ext>
            </a:extLst>
          </p:cNvPr>
          <p:cNvSpPr/>
          <p:nvPr/>
        </p:nvSpPr>
        <p:spPr>
          <a:xfrm>
            <a:off x="9019033" y="4967307"/>
            <a:ext cx="828616" cy="915397"/>
          </a:xfrm>
          <a:custGeom>
            <a:avLst/>
            <a:gdLst>
              <a:gd name="connsiteX0" fmla="*/ 18436 w 430870"/>
              <a:gd name="connsiteY0" fmla="*/ 475995 h 475995"/>
              <a:gd name="connsiteX1" fmla="*/ 31539 w 430870"/>
              <a:gd name="connsiteY1" fmla="*/ 470656 h 475995"/>
              <a:gd name="connsiteX2" fmla="*/ 36875 w 430870"/>
              <a:gd name="connsiteY2" fmla="*/ 457799 h 475995"/>
              <a:gd name="connsiteX3" fmla="*/ 36875 w 430870"/>
              <a:gd name="connsiteY3" fmla="*/ 322909 h 475995"/>
              <a:gd name="connsiteX4" fmla="*/ 58103 w 430870"/>
              <a:gd name="connsiteY4" fmla="*/ 316239 h 475995"/>
              <a:gd name="connsiteX5" fmla="*/ 101408 w 430870"/>
              <a:gd name="connsiteY5" fmla="*/ 311507 h 475995"/>
              <a:gd name="connsiteX6" fmla="*/ 163638 w 430870"/>
              <a:gd name="connsiteY6" fmla="*/ 318180 h 475995"/>
              <a:gd name="connsiteX7" fmla="*/ 218831 w 430870"/>
              <a:gd name="connsiteY7" fmla="*/ 333463 h 475995"/>
              <a:gd name="connsiteX8" fmla="*/ 273177 w 430870"/>
              <a:gd name="connsiteY8" fmla="*/ 348747 h 475995"/>
              <a:gd name="connsiteX9" fmla="*/ 332856 w 430870"/>
              <a:gd name="connsiteY9" fmla="*/ 355419 h 475995"/>
              <a:gd name="connsiteX10" fmla="*/ 363911 w 430870"/>
              <a:gd name="connsiteY10" fmla="*/ 354083 h 475995"/>
              <a:gd name="connsiteX11" fmla="*/ 385017 w 430870"/>
              <a:gd name="connsiteY11" fmla="*/ 349958 h 475995"/>
              <a:gd name="connsiteX12" fmla="*/ 403214 w 430870"/>
              <a:gd name="connsiteY12" fmla="*/ 343046 h 475995"/>
              <a:gd name="connsiteX13" fmla="*/ 423351 w 430870"/>
              <a:gd name="connsiteY13" fmla="*/ 327398 h 475995"/>
              <a:gd name="connsiteX14" fmla="*/ 430871 w 430870"/>
              <a:gd name="connsiteY14" fmla="*/ 300588 h 475995"/>
              <a:gd name="connsiteX15" fmla="*/ 430871 w 430870"/>
              <a:gd name="connsiteY15" fmla="*/ 54343 h 475995"/>
              <a:gd name="connsiteX16" fmla="*/ 423591 w 430870"/>
              <a:gd name="connsiteY16" fmla="*/ 39059 h 475995"/>
              <a:gd name="connsiteX17" fmla="*/ 405640 w 430870"/>
              <a:gd name="connsiteY17" fmla="*/ 33720 h 475995"/>
              <a:gd name="connsiteX18" fmla="*/ 378831 w 430870"/>
              <a:gd name="connsiteY18" fmla="*/ 38816 h 475995"/>
              <a:gd name="connsiteX19" fmla="*/ 329703 w 430870"/>
              <a:gd name="connsiteY19" fmla="*/ 43910 h 475995"/>
              <a:gd name="connsiteX20" fmla="*/ 270021 w 430870"/>
              <a:gd name="connsiteY20" fmla="*/ 37240 h 475995"/>
              <a:gd name="connsiteX21" fmla="*/ 215678 w 430870"/>
              <a:gd name="connsiteY21" fmla="*/ 21832 h 475995"/>
              <a:gd name="connsiteX22" fmla="*/ 160485 w 430870"/>
              <a:gd name="connsiteY22" fmla="*/ 6548 h 475995"/>
              <a:gd name="connsiteX23" fmla="*/ 98255 w 430870"/>
              <a:gd name="connsiteY23" fmla="*/ 0 h 475995"/>
              <a:gd name="connsiteX24" fmla="*/ 67081 w 430870"/>
              <a:gd name="connsiteY24" fmla="*/ 1333 h 475995"/>
              <a:gd name="connsiteX25" fmla="*/ 45853 w 430870"/>
              <a:gd name="connsiteY25" fmla="*/ 5458 h 475995"/>
              <a:gd name="connsiteX26" fmla="*/ 27657 w 430870"/>
              <a:gd name="connsiteY26" fmla="*/ 12371 h 475995"/>
              <a:gd name="connsiteX27" fmla="*/ 7642 w 430870"/>
              <a:gd name="connsiteY27" fmla="*/ 28019 h 475995"/>
              <a:gd name="connsiteX28" fmla="*/ 0 w 430870"/>
              <a:gd name="connsiteY28" fmla="*/ 54585 h 475995"/>
              <a:gd name="connsiteX29" fmla="*/ 0 w 430870"/>
              <a:gd name="connsiteY29" fmla="*/ 457799 h 475995"/>
              <a:gd name="connsiteX30" fmla="*/ 5458 w 430870"/>
              <a:gd name="connsiteY30" fmla="*/ 470534 h 475995"/>
              <a:gd name="connsiteX31" fmla="*/ 18436 w 430870"/>
              <a:gd name="connsiteY31" fmla="*/ 475995 h 475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30870" h="475995">
                <a:moveTo>
                  <a:pt x="18436" y="475995"/>
                </a:moveTo>
                <a:cubicBezTo>
                  <a:pt x="23612" y="475995"/>
                  <a:pt x="27979" y="474215"/>
                  <a:pt x="31539" y="470656"/>
                </a:cubicBezTo>
                <a:cubicBezTo>
                  <a:pt x="35095" y="467099"/>
                  <a:pt x="36875" y="462814"/>
                  <a:pt x="36875" y="457799"/>
                </a:cubicBezTo>
                <a:lnTo>
                  <a:pt x="36875" y="322909"/>
                </a:lnTo>
                <a:cubicBezTo>
                  <a:pt x="39949" y="321615"/>
                  <a:pt x="47026" y="319392"/>
                  <a:pt x="58103" y="316239"/>
                </a:cubicBezTo>
                <a:cubicBezTo>
                  <a:pt x="69183" y="313083"/>
                  <a:pt x="83619" y="311507"/>
                  <a:pt x="101408" y="311507"/>
                </a:cubicBezTo>
                <a:cubicBezTo>
                  <a:pt x="123889" y="311507"/>
                  <a:pt x="144634" y="313730"/>
                  <a:pt x="163638" y="318180"/>
                </a:cubicBezTo>
                <a:cubicBezTo>
                  <a:pt x="182642" y="322626"/>
                  <a:pt x="201039" y="327720"/>
                  <a:pt x="218831" y="333463"/>
                </a:cubicBezTo>
                <a:cubicBezTo>
                  <a:pt x="236623" y="339204"/>
                  <a:pt x="254738" y="344300"/>
                  <a:pt x="273177" y="348747"/>
                </a:cubicBezTo>
                <a:cubicBezTo>
                  <a:pt x="291613" y="353196"/>
                  <a:pt x="311507" y="355419"/>
                  <a:pt x="332856" y="355419"/>
                </a:cubicBezTo>
                <a:cubicBezTo>
                  <a:pt x="345472" y="355419"/>
                  <a:pt x="355823" y="354973"/>
                  <a:pt x="363911" y="354083"/>
                </a:cubicBezTo>
                <a:cubicBezTo>
                  <a:pt x="371997" y="353196"/>
                  <a:pt x="379034" y="351820"/>
                  <a:pt x="385017" y="349958"/>
                </a:cubicBezTo>
                <a:cubicBezTo>
                  <a:pt x="391001" y="348100"/>
                  <a:pt x="397066" y="345794"/>
                  <a:pt x="403214" y="343046"/>
                </a:cubicBezTo>
                <a:cubicBezTo>
                  <a:pt x="411624" y="339325"/>
                  <a:pt x="418336" y="334110"/>
                  <a:pt x="423351" y="327398"/>
                </a:cubicBezTo>
                <a:cubicBezTo>
                  <a:pt x="428362" y="320685"/>
                  <a:pt x="430871" y="311750"/>
                  <a:pt x="430871" y="300588"/>
                </a:cubicBezTo>
                <a:lnTo>
                  <a:pt x="430871" y="54343"/>
                </a:lnTo>
                <a:cubicBezTo>
                  <a:pt x="430871" y="47712"/>
                  <a:pt x="428444" y="42616"/>
                  <a:pt x="423591" y="39059"/>
                </a:cubicBezTo>
                <a:cubicBezTo>
                  <a:pt x="418740" y="35499"/>
                  <a:pt x="412757" y="33720"/>
                  <a:pt x="405640" y="33720"/>
                </a:cubicBezTo>
                <a:cubicBezTo>
                  <a:pt x="399654" y="33720"/>
                  <a:pt x="390718" y="35420"/>
                  <a:pt x="378831" y="38816"/>
                </a:cubicBezTo>
                <a:cubicBezTo>
                  <a:pt x="366943" y="42212"/>
                  <a:pt x="350566" y="43910"/>
                  <a:pt x="329703" y="43910"/>
                </a:cubicBezTo>
                <a:cubicBezTo>
                  <a:pt x="308354" y="43910"/>
                  <a:pt x="288460" y="41686"/>
                  <a:pt x="270021" y="37240"/>
                </a:cubicBezTo>
                <a:cubicBezTo>
                  <a:pt x="251582" y="32790"/>
                  <a:pt x="233468" y="27657"/>
                  <a:pt x="215678" y="21832"/>
                </a:cubicBezTo>
                <a:cubicBezTo>
                  <a:pt x="197886" y="16009"/>
                  <a:pt x="179490" y="10916"/>
                  <a:pt x="160485" y="6548"/>
                </a:cubicBezTo>
                <a:cubicBezTo>
                  <a:pt x="141478" y="2181"/>
                  <a:pt x="120737" y="0"/>
                  <a:pt x="98255" y="0"/>
                </a:cubicBezTo>
                <a:cubicBezTo>
                  <a:pt x="85638" y="0"/>
                  <a:pt x="75248" y="443"/>
                  <a:pt x="67081" y="1333"/>
                </a:cubicBezTo>
                <a:cubicBezTo>
                  <a:pt x="58914" y="2223"/>
                  <a:pt x="51837" y="3596"/>
                  <a:pt x="45853" y="5458"/>
                </a:cubicBezTo>
                <a:cubicBezTo>
                  <a:pt x="39867" y="7317"/>
                  <a:pt x="33802" y="9622"/>
                  <a:pt x="27657" y="12371"/>
                </a:cubicBezTo>
                <a:cubicBezTo>
                  <a:pt x="19408" y="16091"/>
                  <a:pt x="12735" y="21306"/>
                  <a:pt x="7642" y="28019"/>
                </a:cubicBezTo>
                <a:cubicBezTo>
                  <a:pt x="2545" y="34731"/>
                  <a:pt x="0" y="43588"/>
                  <a:pt x="0" y="54585"/>
                </a:cubicBezTo>
                <a:lnTo>
                  <a:pt x="0" y="457799"/>
                </a:lnTo>
                <a:cubicBezTo>
                  <a:pt x="0" y="462650"/>
                  <a:pt x="1819" y="466896"/>
                  <a:pt x="5458" y="470534"/>
                </a:cubicBezTo>
                <a:cubicBezTo>
                  <a:pt x="9097" y="474176"/>
                  <a:pt x="13425" y="475995"/>
                  <a:pt x="18436" y="475995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303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3896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E0475031-B29A-EEB9-C08E-36F2DC285D34}"/>
              </a:ext>
            </a:extLst>
          </p:cNvPr>
          <p:cNvSpPr/>
          <p:nvPr/>
        </p:nvSpPr>
        <p:spPr>
          <a:xfrm>
            <a:off x="3825228" y="3457362"/>
            <a:ext cx="801920" cy="798218"/>
          </a:xfrm>
          <a:custGeom>
            <a:avLst/>
            <a:gdLst>
              <a:gd name="connsiteX0" fmla="*/ 20568 w 469115"/>
              <a:gd name="connsiteY0" fmla="*/ 189124 h 466949"/>
              <a:gd name="connsiteX1" fmla="*/ 5777 w 469115"/>
              <a:gd name="connsiteY1" fmla="*/ 201012 h 466949"/>
              <a:gd name="connsiteX2" fmla="*/ 97 w 469115"/>
              <a:gd name="connsiteY2" fmla="*/ 216538 h 466949"/>
              <a:gd name="connsiteX3" fmla="*/ 2983 w 469115"/>
              <a:gd name="connsiteY3" fmla="*/ 232186 h 466949"/>
              <a:gd name="connsiteX4" fmla="*/ 14038 w 469115"/>
              <a:gd name="connsiteY4" fmla="*/ 244317 h 466949"/>
              <a:gd name="connsiteX5" fmla="*/ 32960 w 469115"/>
              <a:gd name="connsiteY5" fmla="*/ 249049 h 466949"/>
              <a:gd name="connsiteX6" fmla="*/ 213950 w 469115"/>
              <a:gd name="connsiteY6" fmla="*/ 249778 h 466949"/>
              <a:gd name="connsiteX7" fmla="*/ 218779 w 469115"/>
              <a:gd name="connsiteY7" fmla="*/ 254628 h 466949"/>
              <a:gd name="connsiteX8" fmla="*/ 219265 w 469115"/>
              <a:gd name="connsiteY8" fmla="*/ 434157 h 466949"/>
              <a:gd name="connsiteX9" fmla="*/ 223882 w 469115"/>
              <a:gd name="connsiteY9" fmla="*/ 452839 h 466949"/>
              <a:gd name="connsiteX10" fmla="*/ 236031 w 469115"/>
              <a:gd name="connsiteY10" fmla="*/ 463998 h 466949"/>
              <a:gd name="connsiteX11" fmla="*/ 251916 w 469115"/>
              <a:gd name="connsiteY11" fmla="*/ 466790 h 466949"/>
              <a:gd name="connsiteX12" fmla="*/ 268044 w 469115"/>
              <a:gd name="connsiteY12" fmla="*/ 460360 h 466949"/>
              <a:gd name="connsiteX13" fmla="*/ 280648 w 469115"/>
              <a:gd name="connsiteY13" fmla="*/ 443861 h 466949"/>
              <a:gd name="connsiteX14" fmla="*/ 464068 w 469115"/>
              <a:gd name="connsiteY14" fmla="*/ 49383 h 466949"/>
              <a:gd name="connsiteX15" fmla="*/ 468806 w 469115"/>
              <a:gd name="connsiteY15" fmla="*/ 25000 h 466949"/>
              <a:gd name="connsiteX16" fmla="*/ 459937 w 469115"/>
              <a:gd name="connsiteY16" fmla="*/ 7654 h 466949"/>
              <a:gd name="connsiteX17" fmla="*/ 441501 w 469115"/>
              <a:gd name="connsiteY17" fmla="*/ 134 h 466949"/>
              <a:gd name="connsiteX18" fmla="*/ 417234 w 469115"/>
              <a:gd name="connsiteY18" fmla="*/ 5227 h 466949"/>
              <a:gd name="connsiteX19" fmla="*/ 20568 w 469115"/>
              <a:gd name="connsiteY19" fmla="*/ 189124 h 466949"/>
              <a:gd name="connsiteX20" fmla="*/ 61571 w 469115"/>
              <a:gd name="connsiteY20" fmla="*/ 212657 h 466949"/>
              <a:gd name="connsiteX21" fmla="*/ 60113 w 469115"/>
              <a:gd name="connsiteY21" fmla="*/ 211566 h 466949"/>
              <a:gd name="connsiteX22" fmla="*/ 61328 w 469115"/>
              <a:gd name="connsiteY22" fmla="*/ 209990 h 466949"/>
              <a:gd name="connsiteX23" fmla="*/ 419906 w 469115"/>
              <a:gd name="connsiteY23" fmla="*/ 45258 h 466949"/>
              <a:gd name="connsiteX24" fmla="*/ 422943 w 469115"/>
              <a:gd name="connsiteY24" fmla="*/ 45380 h 466949"/>
              <a:gd name="connsiteX25" fmla="*/ 423065 w 469115"/>
              <a:gd name="connsiteY25" fmla="*/ 48411 h 466949"/>
              <a:gd name="connsiteX26" fmla="*/ 258082 w 469115"/>
              <a:gd name="connsiteY26" fmla="*/ 406014 h 466949"/>
              <a:gd name="connsiteX27" fmla="*/ 256289 w 469115"/>
              <a:gd name="connsiteY27" fmla="*/ 407351 h 466949"/>
              <a:gd name="connsiteX28" fmla="*/ 254953 w 469115"/>
              <a:gd name="connsiteY28" fmla="*/ 405774 h 466949"/>
              <a:gd name="connsiteX29" fmla="*/ 256168 w 469115"/>
              <a:gd name="connsiteY29" fmla="*/ 229155 h 466949"/>
              <a:gd name="connsiteX30" fmla="*/ 251309 w 469115"/>
              <a:gd name="connsiteY30" fmla="*/ 216538 h 466949"/>
              <a:gd name="connsiteX31" fmla="*/ 238430 w 469115"/>
              <a:gd name="connsiteY31" fmla="*/ 211688 h 466949"/>
              <a:gd name="connsiteX32" fmla="*/ 61571 w 469115"/>
              <a:gd name="connsiteY32" fmla="*/ 212657 h 46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69115" h="466949">
                <a:moveTo>
                  <a:pt x="20568" y="189124"/>
                </a:moveTo>
                <a:cubicBezTo>
                  <a:pt x="14099" y="192198"/>
                  <a:pt x="9179" y="196161"/>
                  <a:pt x="5777" y="201012"/>
                </a:cubicBezTo>
                <a:cubicBezTo>
                  <a:pt x="2375" y="205865"/>
                  <a:pt x="492" y="211041"/>
                  <a:pt x="97" y="216538"/>
                </a:cubicBezTo>
                <a:cubicBezTo>
                  <a:pt x="-328" y="222039"/>
                  <a:pt x="644" y="227254"/>
                  <a:pt x="2983" y="232186"/>
                </a:cubicBezTo>
                <a:cubicBezTo>
                  <a:pt x="5352" y="237122"/>
                  <a:pt x="9027" y="241164"/>
                  <a:pt x="14038" y="244317"/>
                </a:cubicBezTo>
                <a:cubicBezTo>
                  <a:pt x="19050" y="247473"/>
                  <a:pt x="25367" y="249049"/>
                  <a:pt x="32960" y="249049"/>
                </a:cubicBezTo>
                <a:lnTo>
                  <a:pt x="213950" y="249778"/>
                </a:lnTo>
                <a:cubicBezTo>
                  <a:pt x="217170" y="249778"/>
                  <a:pt x="218779" y="251394"/>
                  <a:pt x="218779" y="254628"/>
                </a:cubicBezTo>
                <a:lnTo>
                  <a:pt x="219265" y="434157"/>
                </a:lnTo>
                <a:cubicBezTo>
                  <a:pt x="219265" y="441599"/>
                  <a:pt x="220814" y="447825"/>
                  <a:pt x="223882" y="452839"/>
                </a:cubicBezTo>
                <a:cubicBezTo>
                  <a:pt x="226950" y="457854"/>
                  <a:pt x="231020" y="461572"/>
                  <a:pt x="236031" y="463998"/>
                </a:cubicBezTo>
                <a:cubicBezTo>
                  <a:pt x="241043" y="466425"/>
                  <a:pt x="246327" y="467355"/>
                  <a:pt x="251916" y="466790"/>
                </a:cubicBezTo>
                <a:cubicBezTo>
                  <a:pt x="257504" y="466222"/>
                  <a:pt x="262880" y="464080"/>
                  <a:pt x="268044" y="460360"/>
                </a:cubicBezTo>
                <a:cubicBezTo>
                  <a:pt x="273207" y="456639"/>
                  <a:pt x="277429" y="451142"/>
                  <a:pt x="280648" y="443861"/>
                </a:cubicBezTo>
                <a:lnTo>
                  <a:pt x="464068" y="49383"/>
                </a:lnTo>
                <a:cubicBezTo>
                  <a:pt x="468290" y="40326"/>
                  <a:pt x="469839" y="32198"/>
                  <a:pt x="468806" y="25000"/>
                </a:cubicBezTo>
                <a:cubicBezTo>
                  <a:pt x="467743" y="17805"/>
                  <a:pt x="464797" y="12022"/>
                  <a:pt x="459937" y="7654"/>
                </a:cubicBezTo>
                <a:cubicBezTo>
                  <a:pt x="455108" y="3286"/>
                  <a:pt x="448943" y="781"/>
                  <a:pt x="441501" y="134"/>
                </a:cubicBezTo>
                <a:cubicBezTo>
                  <a:pt x="434060" y="-513"/>
                  <a:pt x="425981" y="1185"/>
                  <a:pt x="417234" y="5227"/>
                </a:cubicBezTo>
                <a:lnTo>
                  <a:pt x="20568" y="189124"/>
                </a:lnTo>
                <a:close/>
                <a:moveTo>
                  <a:pt x="61571" y="212657"/>
                </a:moveTo>
                <a:cubicBezTo>
                  <a:pt x="60781" y="212657"/>
                  <a:pt x="60296" y="212292"/>
                  <a:pt x="60113" y="211566"/>
                </a:cubicBezTo>
                <a:cubicBezTo>
                  <a:pt x="59962" y="210837"/>
                  <a:pt x="60357" y="210312"/>
                  <a:pt x="61328" y="209990"/>
                </a:cubicBezTo>
                <a:lnTo>
                  <a:pt x="419906" y="45258"/>
                </a:lnTo>
                <a:cubicBezTo>
                  <a:pt x="421212" y="44772"/>
                  <a:pt x="422215" y="44815"/>
                  <a:pt x="422943" y="45380"/>
                </a:cubicBezTo>
                <a:cubicBezTo>
                  <a:pt x="423673" y="45945"/>
                  <a:pt x="423703" y="46956"/>
                  <a:pt x="423065" y="48411"/>
                </a:cubicBezTo>
                <a:lnTo>
                  <a:pt x="258082" y="406014"/>
                </a:lnTo>
                <a:cubicBezTo>
                  <a:pt x="257778" y="407147"/>
                  <a:pt x="257170" y="407594"/>
                  <a:pt x="256289" y="407351"/>
                </a:cubicBezTo>
                <a:cubicBezTo>
                  <a:pt x="255378" y="407108"/>
                  <a:pt x="254953" y="406582"/>
                  <a:pt x="254953" y="405774"/>
                </a:cubicBezTo>
                <a:lnTo>
                  <a:pt x="256168" y="229155"/>
                </a:lnTo>
                <a:cubicBezTo>
                  <a:pt x="256168" y="223979"/>
                  <a:pt x="254528" y="219773"/>
                  <a:pt x="251309" y="216538"/>
                </a:cubicBezTo>
                <a:cubicBezTo>
                  <a:pt x="248059" y="213304"/>
                  <a:pt x="243776" y="211688"/>
                  <a:pt x="238430" y="211688"/>
                </a:cubicBezTo>
                <a:lnTo>
                  <a:pt x="61571" y="212657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303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8C7DAE93-D8D4-22A7-19AF-4DE23BED4E9E}"/>
              </a:ext>
            </a:extLst>
          </p:cNvPr>
          <p:cNvSpPr/>
          <p:nvPr/>
        </p:nvSpPr>
        <p:spPr>
          <a:xfrm>
            <a:off x="10196110" y="1030291"/>
            <a:ext cx="801920" cy="798219"/>
          </a:xfrm>
          <a:custGeom>
            <a:avLst/>
            <a:gdLst>
              <a:gd name="connsiteX0" fmla="*/ 32949 w 469115"/>
              <a:gd name="connsiteY0" fmla="*/ 249049 h 466950"/>
              <a:gd name="connsiteX1" fmla="*/ 213939 w 469115"/>
              <a:gd name="connsiteY1" fmla="*/ 249778 h 466950"/>
              <a:gd name="connsiteX2" fmla="*/ 218798 w 469115"/>
              <a:gd name="connsiteY2" fmla="*/ 254631 h 466950"/>
              <a:gd name="connsiteX3" fmla="*/ 219284 w 469115"/>
              <a:gd name="connsiteY3" fmla="*/ 434160 h 466950"/>
              <a:gd name="connsiteX4" fmla="*/ 223901 w 469115"/>
              <a:gd name="connsiteY4" fmla="*/ 452839 h 466950"/>
              <a:gd name="connsiteX5" fmla="*/ 236020 w 469115"/>
              <a:gd name="connsiteY5" fmla="*/ 464001 h 466950"/>
              <a:gd name="connsiteX6" fmla="*/ 251904 w 469115"/>
              <a:gd name="connsiteY6" fmla="*/ 466790 h 466950"/>
              <a:gd name="connsiteX7" fmla="*/ 268032 w 469115"/>
              <a:gd name="connsiteY7" fmla="*/ 460363 h 466950"/>
              <a:gd name="connsiteX8" fmla="*/ 280667 w 469115"/>
              <a:gd name="connsiteY8" fmla="*/ 443864 h 466950"/>
              <a:gd name="connsiteX9" fmla="*/ 464056 w 469115"/>
              <a:gd name="connsiteY9" fmla="*/ 49383 h 466950"/>
              <a:gd name="connsiteX10" fmla="*/ 468795 w 469115"/>
              <a:gd name="connsiteY10" fmla="*/ 25003 h 466950"/>
              <a:gd name="connsiteX11" fmla="*/ 459956 w 469115"/>
              <a:gd name="connsiteY11" fmla="*/ 7657 h 466950"/>
              <a:gd name="connsiteX12" fmla="*/ 441520 w 469115"/>
              <a:gd name="connsiteY12" fmla="*/ 134 h 466950"/>
              <a:gd name="connsiteX13" fmla="*/ 417253 w 469115"/>
              <a:gd name="connsiteY13" fmla="*/ 5230 h 466950"/>
              <a:gd name="connsiteX14" fmla="*/ 20587 w 469115"/>
              <a:gd name="connsiteY14" fmla="*/ 189127 h 466950"/>
              <a:gd name="connsiteX15" fmla="*/ 5796 w 469115"/>
              <a:gd name="connsiteY15" fmla="*/ 201015 h 466950"/>
              <a:gd name="connsiteX16" fmla="*/ 86 w 469115"/>
              <a:gd name="connsiteY16" fmla="*/ 216541 h 466950"/>
              <a:gd name="connsiteX17" fmla="*/ 3002 w 469115"/>
              <a:gd name="connsiteY17" fmla="*/ 232189 h 466950"/>
              <a:gd name="connsiteX18" fmla="*/ 14027 w 469115"/>
              <a:gd name="connsiteY18" fmla="*/ 244320 h 466950"/>
              <a:gd name="connsiteX19" fmla="*/ 32949 w 469115"/>
              <a:gd name="connsiteY19" fmla="*/ 249049 h 46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69115" h="466950">
                <a:moveTo>
                  <a:pt x="32949" y="249049"/>
                </a:moveTo>
                <a:lnTo>
                  <a:pt x="213939" y="249778"/>
                </a:lnTo>
                <a:cubicBezTo>
                  <a:pt x="217189" y="249778"/>
                  <a:pt x="218798" y="251397"/>
                  <a:pt x="218798" y="254631"/>
                </a:cubicBezTo>
                <a:lnTo>
                  <a:pt x="219284" y="434160"/>
                </a:lnTo>
                <a:cubicBezTo>
                  <a:pt x="219284" y="441599"/>
                  <a:pt x="220803" y="447828"/>
                  <a:pt x="223901" y="452839"/>
                </a:cubicBezTo>
                <a:cubicBezTo>
                  <a:pt x="226969" y="457854"/>
                  <a:pt x="231008" y="461574"/>
                  <a:pt x="236020" y="464001"/>
                </a:cubicBezTo>
                <a:cubicBezTo>
                  <a:pt x="241031" y="466425"/>
                  <a:pt x="246316" y="467358"/>
                  <a:pt x="251904" y="466790"/>
                </a:cubicBezTo>
                <a:cubicBezTo>
                  <a:pt x="257493" y="466225"/>
                  <a:pt x="262869" y="464080"/>
                  <a:pt x="268032" y="460363"/>
                </a:cubicBezTo>
                <a:cubicBezTo>
                  <a:pt x="273226" y="456642"/>
                  <a:pt x="277417" y="451142"/>
                  <a:pt x="280667" y="443864"/>
                </a:cubicBezTo>
                <a:lnTo>
                  <a:pt x="464056" y="49383"/>
                </a:lnTo>
                <a:cubicBezTo>
                  <a:pt x="468278" y="40326"/>
                  <a:pt x="469858" y="32198"/>
                  <a:pt x="468795" y="25003"/>
                </a:cubicBezTo>
                <a:cubicBezTo>
                  <a:pt x="467762" y="17805"/>
                  <a:pt x="464785" y="12021"/>
                  <a:pt x="459956" y="7657"/>
                </a:cubicBezTo>
                <a:cubicBezTo>
                  <a:pt x="455097" y="3289"/>
                  <a:pt x="448961" y="781"/>
                  <a:pt x="441520" y="134"/>
                </a:cubicBezTo>
                <a:cubicBezTo>
                  <a:pt x="434079" y="-513"/>
                  <a:pt x="425969" y="1188"/>
                  <a:pt x="417253" y="5230"/>
                </a:cubicBezTo>
                <a:lnTo>
                  <a:pt x="20587" y="189127"/>
                </a:lnTo>
                <a:cubicBezTo>
                  <a:pt x="14118" y="192200"/>
                  <a:pt x="9167" y="196161"/>
                  <a:pt x="5796" y="201015"/>
                </a:cubicBezTo>
                <a:cubicBezTo>
                  <a:pt x="2394" y="205865"/>
                  <a:pt x="480" y="211041"/>
                  <a:pt x="86" y="216541"/>
                </a:cubicBezTo>
                <a:cubicBezTo>
                  <a:pt x="-309" y="222039"/>
                  <a:pt x="663" y="227257"/>
                  <a:pt x="3002" y="232189"/>
                </a:cubicBezTo>
                <a:cubicBezTo>
                  <a:pt x="5340" y="237122"/>
                  <a:pt x="9015" y="241164"/>
                  <a:pt x="14027" y="244320"/>
                </a:cubicBezTo>
                <a:cubicBezTo>
                  <a:pt x="19038" y="247472"/>
                  <a:pt x="25356" y="249049"/>
                  <a:pt x="32949" y="24904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303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id="{FB578BDC-F997-01BC-BCF6-A3D07DE6B710}"/>
              </a:ext>
            </a:extLst>
          </p:cNvPr>
          <p:cNvSpPr/>
          <p:nvPr/>
        </p:nvSpPr>
        <p:spPr>
          <a:xfrm>
            <a:off x="7779787" y="1030291"/>
            <a:ext cx="802227" cy="798219"/>
          </a:xfrm>
          <a:custGeom>
            <a:avLst/>
            <a:gdLst>
              <a:gd name="connsiteX0" fmla="*/ 437613 w 469295"/>
              <a:gd name="connsiteY0" fmla="*/ 408201 h 466950"/>
              <a:gd name="connsiteX1" fmla="*/ 450856 w 469295"/>
              <a:gd name="connsiteY1" fmla="*/ 413537 h 466950"/>
              <a:gd name="connsiteX2" fmla="*/ 464068 w 469295"/>
              <a:gd name="connsiteY2" fmla="*/ 408201 h 466950"/>
              <a:gd name="connsiteX3" fmla="*/ 469292 w 469295"/>
              <a:gd name="connsiteY3" fmla="*/ 394980 h 466950"/>
              <a:gd name="connsiteX4" fmla="*/ 464068 w 469295"/>
              <a:gd name="connsiteY4" fmla="*/ 381756 h 466950"/>
              <a:gd name="connsiteX5" fmla="*/ 90455 w 469295"/>
              <a:gd name="connsiteY5" fmla="*/ 8140 h 466950"/>
              <a:gd name="connsiteX6" fmla="*/ 77244 w 469295"/>
              <a:gd name="connsiteY6" fmla="*/ 2682 h 466950"/>
              <a:gd name="connsiteX7" fmla="*/ 63758 w 469295"/>
              <a:gd name="connsiteY7" fmla="*/ 8140 h 466950"/>
              <a:gd name="connsiteX8" fmla="*/ 58443 w 469295"/>
              <a:gd name="connsiteY8" fmla="*/ 21364 h 466950"/>
              <a:gd name="connsiteX9" fmla="*/ 63758 w 469295"/>
              <a:gd name="connsiteY9" fmla="*/ 34585 h 466950"/>
              <a:gd name="connsiteX10" fmla="*/ 437613 w 469295"/>
              <a:gd name="connsiteY10" fmla="*/ 408201 h 466950"/>
              <a:gd name="connsiteX11" fmla="*/ 301271 w 469295"/>
              <a:gd name="connsiteY11" fmla="*/ 312855 h 466950"/>
              <a:gd name="connsiteX12" fmla="*/ 258112 w 469295"/>
              <a:gd name="connsiteY12" fmla="*/ 406017 h 466950"/>
              <a:gd name="connsiteX13" fmla="*/ 256289 w 469295"/>
              <a:gd name="connsiteY13" fmla="*/ 407350 h 466950"/>
              <a:gd name="connsiteX14" fmla="*/ 254953 w 469295"/>
              <a:gd name="connsiteY14" fmla="*/ 405774 h 466950"/>
              <a:gd name="connsiteX15" fmla="*/ 255925 w 469295"/>
              <a:gd name="connsiteY15" fmla="*/ 267488 h 466950"/>
              <a:gd name="connsiteX16" fmla="*/ 200343 w 469295"/>
              <a:gd name="connsiteY16" fmla="*/ 211931 h 466950"/>
              <a:gd name="connsiteX17" fmla="*/ 61571 w 469295"/>
              <a:gd name="connsiteY17" fmla="*/ 212659 h 466950"/>
              <a:gd name="connsiteX18" fmla="*/ 60144 w 469295"/>
              <a:gd name="connsiteY18" fmla="*/ 211566 h 466950"/>
              <a:gd name="connsiteX19" fmla="*/ 61328 w 469295"/>
              <a:gd name="connsiteY19" fmla="*/ 209990 h 466950"/>
              <a:gd name="connsiteX20" fmla="*/ 155240 w 469295"/>
              <a:gd name="connsiteY20" fmla="*/ 166806 h 466950"/>
              <a:gd name="connsiteX21" fmla="*/ 127813 w 469295"/>
              <a:gd name="connsiteY21" fmla="*/ 139392 h 466950"/>
              <a:gd name="connsiteX22" fmla="*/ 20599 w 469295"/>
              <a:gd name="connsiteY22" fmla="*/ 189127 h 466950"/>
              <a:gd name="connsiteX23" fmla="*/ 5777 w 469295"/>
              <a:gd name="connsiteY23" fmla="*/ 201015 h 466950"/>
              <a:gd name="connsiteX24" fmla="*/ 97 w 469295"/>
              <a:gd name="connsiteY24" fmla="*/ 216541 h 466950"/>
              <a:gd name="connsiteX25" fmla="*/ 2982 w 469295"/>
              <a:gd name="connsiteY25" fmla="*/ 232189 h 466950"/>
              <a:gd name="connsiteX26" fmla="*/ 14038 w 469295"/>
              <a:gd name="connsiteY26" fmla="*/ 244320 h 466950"/>
              <a:gd name="connsiteX27" fmla="*/ 32960 w 469295"/>
              <a:gd name="connsiteY27" fmla="*/ 249049 h 466950"/>
              <a:gd name="connsiteX28" fmla="*/ 213950 w 469295"/>
              <a:gd name="connsiteY28" fmla="*/ 249778 h 466950"/>
              <a:gd name="connsiteX29" fmla="*/ 218810 w 469295"/>
              <a:gd name="connsiteY29" fmla="*/ 254631 h 466950"/>
              <a:gd name="connsiteX30" fmla="*/ 219265 w 469295"/>
              <a:gd name="connsiteY30" fmla="*/ 434160 h 466950"/>
              <a:gd name="connsiteX31" fmla="*/ 223882 w 469295"/>
              <a:gd name="connsiteY31" fmla="*/ 452839 h 466950"/>
              <a:gd name="connsiteX32" fmla="*/ 236031 w 469295"/>
              <a:gd name="connsiteY32" fmla="*/ 464001 h 466950"/>
              <a:gd name="connsiteX33" fmla="*/ 251916 w 469295"/>
              <a:gd name="connsiteY33" fmla="*/ 466790 h 466950"/>
              <a:gd name="connsiteX34" fmla="*/ 268044 w 469295"/>
              <a:gd name="connsiteY34" fmla="*/ 460363 h 466950"/>
              <a:gd name="connsiteX35" fmla="*/ 280648 w 469295"/>
              <a:gd name="connsiteY35" fmla="*/ 443864 h 466950"/>
              <a:gd name="connsiteX36" fmla="*/ 328941 w 469295"/>
              <a:gd name="connsiteY36" fmla="*/ 340270 h 466950"/>
              <a:gd name="connsiteX37" fmla="*/ 301271 w 469295"/>
              <a:gd name="connsiteY37" fmla="*/ 312855 h 466950"/>
              <a:gd name="connsiteX38" fmla="*/ 371644 w 469295"/>
              <a:gd name="connsiteY38" fmla="*/ 248566 h 466950"/>
              <a:gd name="connsiteX39" fmla="*/ 464068 w 469295"/>
              <a:gd name="connsiteY39" fmla="*/ 49383 h 466950"/>
              <a:gd name="connsiteX40" fmla="*/ 468806 w 469295"/>
              <a:gd name="connsiteY40" fmla="*/ 25003 h 466950"/>
              <a:gd name="connsiteX41" fmla="*/ 459937 w 469295"/>
              <a:gd name="connsiteY41" fmla="*/ 7657 h 466950"/>
              <a:gd name="connsiteX42" fmla="*/ 441501 w 469295"/>
              <a:gd name="connsiteY42" fmla="*/ 134 h 466950"/>
              <a:gd name="connsiteX43" fmla="*/ 417233 w 469295"/>
              <a:gd name="connsiteY43" fmla="*/ 5230 h 466950"/>
              <a:gd name="connsiteX44" fmla="*/ 219994 w 469295"/>
              <a:gd name="connsiteY44" fmla="*/ 96934 h 466950"/>
              <a:gd name="connsiteX45" fmla="*/ 247664 w 469295"/>
              <a:gd name="connsiteY45" fmla="*/ 124591 h 466950"/>
              <a:gd name="connsiteX46" fmla="*/ 419906 w 469295"/>
              <a:gd name="connsiteY46" fmla="*/ 45261 h 466950"/>
              <a:gd name="connsiteX47" fmla="*/ 422944 w 469295"/>
              <a:gd name="connsiteY47" fmla="*/ 45380 h 466950"/>
              <a:gd name="connsiteX48" fmla="*/ 423065 w 469295"/>
              <a:gd name="connsiteY48" fmla="*/ 48414 h 466950"/>
              <a:gd name="connsiteX49" fmla="*/ 343489 w 469295"/>
              <a:gd name="connsiteY49" fmla="*/ 220423 h 466950"/>
              <a:gd name="connsiteX50" fmla="*/ 371644 w 469295"/>
              <a:gd name="connsiteY50" fmla="*/ 248566 h 46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469295" h="466950">
                <a:moveTo>
                  <a:pt x="437613" y="408201"/>
                </a:moveTo>
                <a:cubicBezTo>
                  <a:pt x="441197" y="411758"/>
                  <a:pt x="445601" y="413537"/>
                  <a:pt x="450856" y="413537"/>
                </a:cubicBezTo>
                <a:cubicBezTo>
                  <a:pt x="456110" y="413537"/>
                  <a:pt x="460514" y="411758"/>
                  <a:pt x="464068" y="408201"/>
                </a:cubicBezTo>
                <a:cubicBezTo>
                  <a:pt x="467470" y="404480"/>
                  <a:pt x="469201" y="400073"/>
                  <a:pt x="469292" y="394980"/>
                </a:cubicBezTo>
                <a:cubicBezTo>
                  <a:pt x="469383" y="389883"/>
                  <a:pt x="467621" y="385476"/>
                  <a:pt x="464068" y="381756"/>
                </a:cubicBezTo>
                <a:lnTo>
                  <a:pt x="90455" y="8140"/>
                </a:lnTo>
                <a:cubicBezTo>
                  <a:pt x="86902" y="4583"/>
                  <a:pt x="82498" y="2764"/>
                  <a:pt x="77244" y="2682"/>
                </a:cubicBezTo>
                <a:cubicBezTo>
                  <a:pt x="71989" y="2600"/>
                  <a:pt x="67494" y="4422"/>
                  <a:pt x="63758" y="8140"/>
                </a:cubicBezTo>
                <a:cubicBezTo>
                  <a:pt x="60205" y="11700"/>
                  <a:pt x="58443" y="16107"/>
                  <a:pt x="58443" y="21364"/>
                </a:cubicBezTo>
                <a:cubicBezTo>
                  <a:pt x="58443" y="26619"/>
                  <a:pt x="60205" y="31026"/>
                  <a:pt x="63758" y="34585"/>
                </a:cubicBezTo>
                <a:lnTo>
                  <a:pt x="437613" y="408201"/>
                </a:lnTo>
                <a:close/>
                <a:moveTo>
                  <a:pt x="301271" y="312855"/>
                </a:moveTo>
                <a:lnTo>
                  <a:pt x="258112" y="406017"/>
                </a:lnTo>
                <a:cubicBezTo>
                  <a:pt x="257778" y="407150"/>
                  <a:pt x="257170" y="407594"/>
                  <a:pt x="256289" y="407350"/>
                </a:cubicBezTo>
                <a:cubicBezTo>
                  <a:pt x="255378" y="407111"/>
                  <a:pt x="254953" y="406582"/>
                  <a:pt x="254953" y="405774"/>
                </a:cubicBezTo>
                <a:lnTo>
                  <a:pt x="255925" y="267488"/>
                </a:lnTo>
                <a:lnTo>
                  <a:pt x="200343" y="211931"/>
                </a:lnTo>
                <a:lnTo>
                  <a:pt x="61571" y="212659"/>
                </a:lnTo>
                <a:cubicBezTo>
                  <a:pt x="60781" y="212659"/>
                  <a:pt x="60295" y="212295"/>
                  <a:pt x="60144" y="211566"/>
                </a:cubicBezTo>
                <a:cubicBezTo>
                  <a:pt x="59961" y="210840"/>
                  <a:pt x="60387" y="210315"/>
                  <a:pt x="61328" y="209990"/>
                </a:cubicBezTo>
                <a:lnTo>
                  <a:pt x="155240" y="166806"/>
                </a:lnTo>
                <a:lnTo>
                  <a:pt x="127813" y="139392"/>
                </a:lnTo>
                <a:lnTo>
                  <a:pt x="20599" y="189127"/>
                </a:lnTo>
                <a:cubicBezTo>
                  <a:pt x="14129" y="192200"/>
                  <a:pt x="9179" y="196161"/>
                  <a:pt x="5777" y="201015"/>
                </a:cubicBezTo>
                <a:cubicBezTo>
                  <a:pt x="2375" y="205865"/>
                  <a:pt x="492" y="211041"/>
                  <a:pt x="97" y="216541"/>
                </a:cubicBezTo>
                <a:cubicBezTo>
                  <a:pt x="-328" y="222039"/>
                  <a:pt x="644" y="227257"/>
                  <a:pt x="2982" y="232189"/>
                </a:cubicBezTo>
                <a:cubicBezTo>
                  <a:pt x="5352" y="237122"/>
                  <a:pt x="9027" y="241164"/>
                  <a:pt x="14038" y="244320"/>
                </a:cubicBezTo>
                <a:cubicBezTo>
                  <a:pt x="19050" y="247472"/>
                  <a:pt x="25367" y="249049"/>
                  <a:pt x="32960" y="249049"/>
                </a:cubicBezTo>
                <a:lnTo>
                  <a:pt x="213950" y="249778"/>
                </a:lnTo>
                <a:cubicBezTo>
                  <a:pt x="217170" y="249778"/>
                  <a:pt x="218810" y="251397"/>
                  <a:pt x="218810" y="254631"/>
                </a:cubicBezTo>
                <a:lnTo>
                  <a:pt x="219265" y="434160"/>
                </a:lnTo>
                <a:cubicBezTo>
                  <a:pt x="219265" y="441599"/>
                  <a:pt x="220814" y="447828"/>
                  <a:pt x="223882" y="452839"/>
                </a:cubicBezTo>
                <a:cubicBezTo>
                  <a:pt x="226949" y="457854"/>
                  <a:pt x="231020" y="461574"/>
                  <a:pt x="236031" y="464001"/>
                </a:cubicBezTo>
                <a:cubicBezTo>
                  <a:pt x="241042" y="466425"/>
                  <a:pt x="246327" y="467358"/>
                  <a:pt x="251916" y="466790"/>
                </a:cubicBezTo>
                <a:cubicBezTo>
                  <a:pt x="257504" y="466225"/>
                  <a:pt x="262880" y="464080"/>
                  <a:pt x="268044" y="460363"/>
                </a:cubicBezTo>
                <a:cubicBezTo>
                  <a:pt x="273207" y="456642"/>
                  <a:pt x="277429" y="451142"/>
                  <a:pt x="280648" y="443864"/>
                </a:cubicBezTo>
                <a:lnTo>
                  <a:pt x="328941" y="340270"/>
                </a:lnTo>
                <a:lnTo>
                  <a:pt x="301271" y="312855"/>
                </a:lnTo>
                <a:close/>
                <a:moveTo>
                  <a:pt x="371644" y="248566"/>
                </a:moveTo>
                <a:lnTo>
                  <a:pt x="464068" y="49383"/>
                </a:lnTo>
                <a:cubicBezTo>
                  <a:pt x="468290" y="40326"/>
                  <a:pt x="469839" y="32198"/>
                  <a:pt x="468806" y="25003"/>
                </a:cubicBezTo>
                <a:cubicBezTo>
                  <a:pt x="467743" y="17805"/>
                  <a:pt x="464797" y="12021"/>
                  <a:pt x="459937" y="7657"/>
                </a:cubicBezTo>
                <a:cubicBezTo>
                  <a:pt x="455108" y="3289"/>
                  <a:pt x="448943" y="781"/>
                  <a:pt x="441501" y="134"/>
                </a:cubicBezTo>
                <a:cubicBezTo>
                  <a:pt x="434060" y="-513"/>
                  <a:pt x="425981" y="1188"/>
                  <a:pt x="417233" y="5230"/>
                </a:cubicBezTo>
                <a:lnTo>
                  <a:pt x="219994" y="96934"/>
                </a:lnTo>
                <a:lnTo>
                  <a:pt x="247664" y="124591"/>
                </a:lnTo>
                <a:lnTo>
                  <a:pt x="419906" y="45261"/>
                </a:lnTo>
                <a:cubicBezTo>
                  <a:pt x="421212" y="44775"/>
                  <a:pt x="422215" y="44815"/>
                  <a:pt x="422944" y="45380"/>
                </a:cubicBezTo>
                <a:cubicBezTo>
                  <a:pt x="423672" y="45948"/>
                  <a:pt x="423703" y="46959"/>
                  <a:pt x="423065" y="48414"/>
                </a:cubicBezTo>
                <a:lnTo>
                  <a:pt x="343489" y="220423"/>
                </a:lnTo>
                <a:lnTo>
                  <a:pt x="371644" y="248566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303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9" name="任意多边形: 形状 98">
            <a:extLst>
              <a:ext uri="{FF2B5EF4-FFF2-40B4-BE49-F238E27FC236}">
                <a16:creationId xmlns:a16="http://schemas.microsoft.com/office/drawing/2014/main" id="{A470A419-4396-4BE2-4584-03C553A7FA6D}"/>
              </a:ext>
            </a:extLst>
          </p:cNvPr>
          <p:cNvSpPr/>
          <p:nvPr/>
        </p:nvSpPr>
        <p:spPr>
          <a:xfrm>
            <a:off x="9072930" y="1030291"/>
            <a:ext cx="802227" cy="798219"/>
          </a:xfrm>
          <a:custGeom>
            <a:avLst/>
            <a:gdLst>
              <a:gd name="connsiteX0" fmla="*/ 437644 w 469295"/>
              <a:gd name="connsiteY0" fmla="*/ 408201 h 466950"/>
              <a:gd name="connsiteX1" fmla="*/ 450856 w 469295"/>
              <a:gd name="connsiteY1" fmla="*/ 413537 h 466950"/>
              <a:gd name="connsiteX2" fmla="*/ 464068 w 469295"/>
              <a:gd name="connsiteY2" fmla="*/ 408201 h 466950"/>
              <a:gd name="connsiteX3" fmla="*/ 469292 w 469295"/>
              <a:gd name="connsiteY3" fmla="*/ 394980 h 466950"/>
              <a:gd name="connsiteX4" fmla="*/ 464068 w 469295"/>
              <a:gd name="connsiteY4" fmla="*/ 381756 h 466950"/>
              <a:gd name="connsiteX5" fmla="*/ 90455 w 469295"/>
              <a:gd name="connsiteY5" fmla="*/ 8140 h 466950"/>
              <a:gd name="connsiteX6" fmla="*/ 77243 w 469295"/>
              <a:gd name="connsiteY6" fmla="*/ 2682 h 466950"/>
              <a:gd name="connsiteX7" fmla="*/ 63788 w 469295"/>
              <a:gd name="connsiteY7" fmla="*/ 8140 h 466950"/>
              <a:gd name="connsiteX8" fmla="*/ 58443 w 469295"/>
              <a:gd name="connsiteY8" fmla="*/ 21364 h 466950"/>
              <a:gd name="connsiteX9" fmla="*/ 63788 w 469295"/>
              <a:gd name="connsiteY9" fmla="*/ 34585 h 466950"/>
              <a:gd name="connsiteX10" fmla="*/ 437644 w 469295"/>
              <a:gd name="connsiteY10" fmla="*/ 408201 h 466950"/>
              <a:gd name="connsiteX11" fmla="*/ 127814 w 469295"/>
              <a:gd name="connsiteY11" fmla="*/ 139392 h 466950"/>
              <a:gd name="connsiteX12" fmla="*/ 20599 w 469295"/>
              <a:gd name="connsiteY12" fmla="*/ 189127 h 466950"/>
              <a:gd name="connsiteX13" fmla="*/ 5777 w 469295"/>
              <a:gd name="connsiteY13" fmla="*/ 201015 h 466950"/>
              <a:gd name="connsiteX14" fmla="*/ 97 w 469295"/>
              <a:gd name="connsiteY14" fmla="*/ 216541 h 466950"/>
              <a:gd name="connsiteX15" fmla="*/ 3013 w 469295"/>
              <a:gd name="connsiteY15" fmla="*/ 232189 h 466950"/>
              <a:gd name="connsiteX16" fmla="*/ 14038 w 469295"/>
              <a:gd name="connsiteY16" fmla="*/ 244320 h 466950"/>
              <a:gd name="connsiteX17" fmla="*/ 32960 w 469295"/>
              <a:gd name="connsiteY17" fmla="*/ 249049 h 466950"/>
              <a:gd name="connsiteX18" fmla="*/ 213950 w 469295"/>
              <a:gd name="connsiteY18" fmla="*/ 249778 h 466950"/>
              <a:gd name="connsiteX19" fmla="*/ 218810 w 469295"/>
              <a:gd name="connsiteY19" fmla="*/ 254631 h 466950"/>
              <a:gd name="connsiteX20" fmla="*/ 219296 w 469295"/>
              <a:gd name="connsiteY20" fmla="*/ 434160 h 466950"/>
              <a:gd name="connsiteX21" fmla="*/ 223882 w 469295"/>
              <a:gd name="connsiteY21" fmla="*/ 452839 h 466950"/>
              <a:gd name="connsiteX22" fmla="*/ 236031 w 469295"/>
              <a:gd name="connsiteY22" fmla="*/ 464001 h 466950"/>
              <a:gd name="connsiteX23" fmla="*/ 251916 w 469295"/>
              <a:gd name="connsiteY23" fmla="*/ 466790 h 466950"/>
              <a:gd name="connsiteX24" fmla="*/ 268043 w 469295"/>
              <a:gd name="connsiteY24" fmla="*/ 460363 h 466950"/>
              <a:gd name="connsiteX25" fmla="*/ 280679 w 469295"/>
              <a:gd name="connsiteY25" fmla="*/ 443864 h 466950"/>
              <a:gd name="connsiteX26" fmla="*/ 328698 w 469295"/>
              <a:gd name="connsiteY26" fmla="*/ 340513 h 466950"/>
              <a:gd name="connsiteX27" fmla="*/ 127814 w 469295"/>
              <a:gd name="connsiteY27" fmla="*/ 139392 h 466950"/>
              <a:gd name="connsiteX28" fmla="*/ 371401 w 469295"/>
              <a:gd name="connsiteY28" fmla="*/ 248080 h 466950"/>
              <a:gd name="connsiteX29" fmla="*/ 464068 w 469295"/>
              <a:gd name="connsiteY29" fmla="*/ 49383 h 466950"/>
              <a:gd name="connsiteX30" fmla="*/ 468806 w 469295"/>
              <a:gd name="connsiteY30" fmla="*/ 25003 h 466950"/>
              <a:gd name="connsiteX31" fmla="*/ 459968 w 469295"/>
              <a:gd name="connsiteY31" fmla="*/ 7657 h 466950"/>
              <a:gd name="connsiteX32" fmla="*/ 441501 w 469295"/>
              <a:gd name="connsiteY32" fmla="*/ 134 h 466950"/>
              <a:gd name="connsiteX33" fmla="*/ 417264 w 469295"/>
              <a:gd name="connsiteY33" fmla="*/ 5230 h 466950"/>
              <a:gd name="connsiteX34" fmla="*/ 219781 w 469295"/>
              <a:gd name="connsiteY34" fmla="*/ 96934 h 466950"/>
              <a:gd name="connsiteX35" fmla="*/ 371401 w 469295"/>
              <a:gd name="connsiteY35" fmla="*/ 248080 h 46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69295" h="466950">
                <a:moveTo>
                  <a:pt x="437644" y="408201"/>
                </a:moveTo>
                <a:cubicBezTo>
                  <a:pt x="441197" y="411758"/>
                  <a:pt x="445602" y="413537"/>
                  <a:pt x="450856" y="413537"/>
                </a:cubicBezTo>
                <a:cubicBezTo>
                  <a:pt x="456110" y="413537"/>
                  <a:pt x="460514" y="411758"/>
                  <a:pt x="464068" y="408201"/>
                </a:cubicBezTo>
                <a:cubicBezTo>
                  <a:pt x="467470" y="404480"/>
                  <a:pt x="469201" y="400073"/>
                  <a:pt x="469292" y="394980"/>
                </a:cubicBezTo>
                <a:cubicBezTo>
                  <a:pt x="469383" y="389883"/>
                  <a:pt x="467622" y="385476"/>
                  <a:pt x="464068" y="381756"/>
                </a:cubicBezTo>
                <a:lnTo>
                  <a:pt x="90455" y="8140"/>
                </a:lnTo>
                <a:cubicBezTo>
                  <a:pt x="86902" y="4583"/>
                  <a:pt x="82498" y="2764"/>
                  <a:pt x="77243" y="2682"/>
                </a:cubicBezTo>
                <a:cubicBezTo>
                  <a:pt x="71989" y="2600"/>
                  <a:pt x="67494" y="4422"/>
                  <a:pt x="63788" y="8140"/>
                </a:cubicBezTo>
                <a:cubicBezTo>
                  <a:pt x="60204" y="11700"/>
                  <a:pt x="58443" y="16107"/>
                  <a:pt x="58443" y="21364"/>
                </a:cubicBezTo>
                <a:cubicBezTo>
                  <a:pt x="58443" y="26619"/>
                  <a:pt x="60204" y="31026"/>
                  <a:pt x="63788" y="34585"/>
                </a:cubicBezTo>
                <a:lnTo>
                  <a:pt x="437644" y="408201"/>
                </a:lnTo>
                <a:close/>
                <a:moveTo>
                  <a:pt x="127814" y="139392"/>
                </a:moveTo>
                <a:lnTo>
                  <a:pt x="20599" y="189127"/>
                </a:lnTo>
                <a:cubicBezTo>
                  <a:pt x="14129" y="192200"/>
                  <a:pt x="9178" y="196161"/>
                  <a:pt x="5777" y="201015"/>
                </a:cubicBezTo>
                <a:cubicBezTo>
                  <a:pt x="2405" y="205865"/>
                  <a:pt x="492" y="211041"/>
                  <a:pt x="97" y="216541"/>
                </a:cubicBezTo>
                <a:cubicBezTo>
                  <a:pt x="-328" y="222039"/>
                  <a:pt x="644" y="227257"/>
                  <a:pt x="3013" y="232189"/>
                </a:cubicBezTo>
                <a:cubicBezTo>
                  <a:pt x="5351" y="237122"/>
                  <a:pt x="9027" y="241164"/>
                  <a:pt x="14038" y="244320"/>
                </a:cubicBezTo>
                <a:cubicBezTo>
                  <a:pt x="19049" y="247472"/>
                  <a:pt x="25367" y="249049"/>
                  <a:pt x="32960" y="249049"/>
                </a:cubicBezTo>
                <a:lnTo>
                  <a:pt x="213950" y="249778"/>
                </a:lnTo>
                <a:cubicBezTo>
                  <a:pt x="217169" y="249778"/>
                  <a:pt x="218810" y="251397"/>
                  <a:pt x="218810" y="254631"/>
                </a:cubicBezTo>
                <a:lnTo>
                  <a:pt x="219296" y="434160"/>
                </a:lnTo>
                <a:cubicBezTo>
                  <a:pt x="219296" y="441599"/>
                  <a:pt x="220814" y="447828"/>
                  <a:pt x="223882" y="452839"/>
                </a:cubicBezTo>
                <a:cubicBezTo>
                  <a:pt x="226980" y="457854"/>
                  <a:pt x="231020" y="461574"/>
                  <a:pt x="236031" y="464001"/>
                </a:cubicBezTo>
                <a:cubicBezTo>
                  <a:pt x="241042" y="466425"/>
                  <a:pt x="246327" y="467358"/>
                  <a:pt x="251916" y="466790"/>
                </a:cubicBezTo>
                <a:cubicBezTo>
                  <a:pt x="257504" y="466225"/>
                  <a:pt x="262880" y="464080"/>
                  <a:pt x="268043" y="460363"/>
                </a:cubicBezTo>
                <a:cubicBezTo>
                  <a:pt x="273237" y="456642"/>
                  <a:pt x="277429" y="451142"/>
                  <a:pt x="280679" y="443864"/>
                </a:cubicBezTo>
                <a:lnTo>
                  <a:pt x="328698" y="340513"/>
                </a:lnTo>
                <a:lnTo>
                  <a:pt x="127814" y="139392"/>
                </a:lnTo>
                <a:close/>
                <a:moveTo>
                  <a:pt x="371401" y="248080"/>
                </a:moveTo>
                <a:lnTo>
                  <a:pt x="464068" y="49383"/>
                </a:lnTo>
                <a:cubicBezTo>
                  <a:pt x="468290" y="40326"/>
                  <a:pt x="469869" y="32198"/>
                  <a:pt x="468806" y="25003"/>
                </a:cubicBezTo>
                <a:cubicBezTo>
                  <a:pt x="467743" y="17805"/>
                  <a:pt x="464797" y="12021"/>
                  <a:pt x="459968" y="7657"/>
                </a:cubicBezTo>
                <a:cubicBezTo>
                  <a:pt x="455108" y="3289"/>
                  <a:pt x="448942" y="781"/>
                  <a:pt x="441501" y="134"/>
                </a:cubicBezTo>
                <a:cubicBezTo>
                  <a:pt x="434060" y="-513"/>
                  <a:pt x="425981" y="1188"/>
                  <a:pt x="417264" y="5230"/>
                </a:cubicBezTo>
                <a:lnTo>
                  <a:pt x="219781" y="96934"/>
                </a:lnTo>
                <a:lnTo>
                  <a:pt x="371401" y="24808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303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A15C1DA0-4458-442C-2E9C-9064B91B1C35}"/>
              </a:ext>
            </a:extLst>
          </p:cNvPr>
          <p:cNvSpPr/>
          <p:nvPr/>
        </p:nvSpPr>
        <p:spPr>
          <a:xfrm>
            <a:off x="6521413" y="984489"/>
            <a:ext cx="846031" cy="846032"/>
          </a:xfrm>
          <a:custGeom>
            <a:avLst/>
            <a:gdLst>
              <a:gd name="connsiteX0" fmla="*/ 247460 w 494920"/>
              <a:gd name="connsiteY0" fmla="*/ 494920 h 494920"/>
              <a:gd name="connsiteX1" fmla="*/ 342927 w 494920"/>
              <a:gd name="connsiteY1" fmla="*/ 475509 h 494920"/>
              <a:gd name="connsiteX2" fmla="*/ 421896 w 494920"/>
              <a:gd name="connsiteY2" fmla="*/ 421896 h 494920"/>
              <a:gd name="connsiteX3" fmla="*/ 475512 w 494920"/>
              <a:gd name="connsiteY3" fmla="*/ 342927 h 494920"/>
              <a:gd name="connsiteX4" fmla="*/ 494920 w 494920"/>
              <a:gd name="connsiteY4" fmla="*/ 247460 h 494920"/>
              <a:gd name="connsiteX5" fmla="*/ 475512 w 494920"/>
              <a:gd name="connsiteY5" fmla="*/ 151993 h 494920"/>
              <a:gd name="connsiteX6" fmla="*/ 421896 w 494920"/>
              <a:gd name="connsiteY6" fmla="*/ 73025 h 494920"/>
              <a:gd name="connsiteX7" fmla="*/ 342806 w 494920"/>
              <a:gd name="connsiteY7" fmla="*/ 19408 h 494920"/>
              <a:gd name="connsiteX8" fmla="*/ 247217 w 494920"/>
              <a:gd name="connsiteY8" fmla="*/ 0 h 494920"/>
              <a:gd name="connsiteX9" fmla="*/ 151753 w 494920"/>
              <a:gd name="connsiteY9" fmla="*/ 19408 h 494920"/>
              <a:gd name="connsiteX10" fmla="*/ 72903 w 494920"/>
              <a:gd name="connsiteY10" fmla="*/ 73025 h 494920"/>
              <a:gd name="connsiteX11" fmla="*/ 19408 w 494920"/>
              <a:gd name="connsiteY11" fmla="*/ 151993 h 494920"/>
              <a:gd name="connsiteX12" fmla="*/ 0 w 494920"/>
              <a:gd name="connsiteY12" fmla="*/ 247460 h 494920"/>
              <a:gd name="connsiteX13" fmla="*/ 19408 w 494920"/>
              <a:gd name="connsiteY13" fmla="*/ 342927 h 494920"/>
              <a:gd name="connsiteX14" fmla="*/ 73025 w 494920"/>
              <a:gd name="connsiteY14" fmla="*/ 421896 h 494920"/>
              <a:gd name="connsiteX15" fmla="*/ 151993 w 494920"/>
              <a:gd name="connsiteY15" fmla="*/ 475509 h 494920"/>
              <a:gd name="connsiteX16" fmla="*/ 247460 w 494920"/>
              <a:gd name="connsiteY16" fmla="*/ 494920 h 494920"/>
              <a:gd name="connsiteX17" fmla="*/ 247460 w 494920"/>
              <a:gd name="connsiteY17" fmla="*/ 453677 h 494920"/>
              <a:gd name="connsiteX18" fmla="*/ 167158 w 494920"/>
              <a:gd name="connsiteY18" fmla="*/ 437665 h 494920"/>
              <a:gd name="connsiteX19" fmla="*/ 101532 w 494920"/>
              <a:gd name="connsiteY19" fmla="*/ 393388 h 494920"/>
              <a:gd name="connsiteX20" fmla="*/ 57377 w 494920"/>
              <a:gd name="connsiteY20" fmla="*/ 327762 h 494920"/>
              <a:gd name="connsiteX21" fmla="*/ 41486 w 494920"/>
              <a:gd name="connsiteY21" fmla="*/ 247460 h 494920"/>
              <a:gd name="connsiteX22" fmla="*/ 57377 w 494920"/>
              <a:gd name="connsiteY22" fmla="*/ 167155 h 494920"/>
              <a:gd name="connsiteX23" fmla="*/ 101411 w 494920"/>
              <a:gd name="connsiteY23" fmla="*/ 101411 h 494920"/>
              <a:gd name="connsiteX24" fmla="*/ 166915 w 494920"/>
              <a:gd name="connsiteY24" fmla="*/ 57134 h 494920"/>
              <a:gd name="connsiteX25" fmla="*/ 247217 w 494920"/>
              <a:gd name="connsiteY25" fmla="*/ 41243 h 494920"/>
              <a:gd name="connsiteX26" fmla="*/ 327522 w 494920"/>
              <a:gd name="connsiteY26" fmla="*/ 57134 h 494920"/>
              <a:gd name="connsiteX27" fmla="*/ 393266 w 494920"/>
              <a:gd name="connsiteY27" fmla="*/ 101411 h 494920"/>
              <a:gd name="connsiteX28" fmla="*/ 437665 w 494920"/>
              <a:gd name="connsiteY28" fmla="*/ 167155 h 494920"/>
              <a:gd name="connsiteX29" fmla="*/ 453677 w 494920"/>
              <a:gd name="connsiteY29" fmla="*/ 247460 h 494920"/>
              <a:gd name="connsiteX30" fmla="*/ 437787 w 494920"/>
              <a:gd name="connsiteY30" fmla="*/ 327762 h 494920"/>
              <a:gd name="connsiteX31" fmla="*/ 393631 w 494920"/>
              <a:gd name="connsiteY31" fmla="*/ 393388 h 494920"/>
              <a:gd name="connsiteX32" fmla="*/ 327884 w 494920"/>
              <a:gd name="connsiteY32" fmla="*/ 437665 h 494920"/>
              <a:gd name="connsiteX33" fmla="*/ 247460 w 494920"/>
              <a:gd name="connsiteY33" fmla="*/ 453677 h 494920"/>
              <a:gd name="connsiteX34" fmla="*/ 160607 w 494920"/>
              <a:gd name="connsiteY34" fmla="*/ 367793 h 494920"/>
              <a:gd name="connsiteX35" fmla="*/ 240909 w 494920"/>
              <a:gd name="connsiteY35" fmla="*/ 287491 h 494920"/>
              <a:gd name="connsiteX36" fmla="*/ 253283 w 494920"/>
              <a:gd name="connsiteY36" fmla="*/ 287491 h 494920"/>
              <a:gd name="connsiteX37" fmla="*/ 333588 w 494920"/>
              <a:gd name="connsiteY37" fmla="*/ 367793 h 494920"/>
              <a:gd name="connsiteX38" fmla="*/ 347778 w 494920"/>
              <a:gd name="connsiteY38" fmla="*/ 374344 h 494920"/>
              <a:gd name="connsiteX39" fmla="*/ 358211 w 494920"/>
              <a:gd name="connsiteY39" fmla="*/ 367429 h 494920"/>
              <a:gd name="connsiteX40" fmla="*/ 358818 w 494920"/>
              <a:gd name="connsiteY40" fmla="*/ 353965 h 494920"/>
              <a:gd name="connsiteX41" fmla="*/ 263715 w 494920"/>
              <a:gd name="connsiteY41" fmla="*/ 111358 h 494920"/>
              <a:gd name="connsiteX42" fmla="*/ 253769 w 494920"/>
              <a:gd name="connsiteY42" fmla="*/ 100803 h 494920"/>
              <a:gd name="connsiteX43" fmla="*/ 240304 w 494920"/>
              <a:gd name="connsiteY43" fmla="*/ 101046 h 494920"/>
              <a:gd name="connsiteX44" fmla="*/ 230479 w 494920"/>
              <a:gd name="connsiteY44" fmla="*/ 111841 h 494920"/>
              <a:gd name="connsiteX45" fmla="*/ 135376 w 494920"/>
              <a:gd name="connsiteY45" fmla="*/ 353965 h 494920"/>
              <a:gd name="connsiteX46" fmla="*/ 135984 w 494920"/>
              <a:gd name="connsiteY46" fmla="*/ 367429 h 494920"/>
              <a:gd name="connsiteX47" fmla="*/ 146414 w 494920"/>
              <a:gd name="connsiteY47" fmla="*/ 374344 h 494920"/>
              <a:gd name="connsiteX48" fmla="*/ 160607 w 494920"/>
              <a:gd name="connsiteY48" fmla="*/ 367793 h 494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494920" h="494920">
                <a:moveTo>
                  <a:pt x="247460" y="494920"/>
                </a:moveTo>
                <a:cubicBezTo>
                  <a:pt x="281265" y="494920"/>
                  <a:pt x="313086" y="488451"/>
                  <a:pt x="342927" y="475509"/>
                </a:cubicBezTo>
                <a:cubicBezTo>
                  <a:pt x="372768" y="462571"/>
                  <a:pt x="399089" y="444699"/>
                  <a:pt x="421896" y="421896"/>
                </a:cubicBezTo>
                <a:cubicBezTo>
                  <a:pt x="444699" y="399089"/>
                  <a:pt x="462574" y="372765"/>
                  <a:pt x="475512" y="342927"/>
                </a:cubicBezTo>
                <a:cubicBezTo>
                  <a:pt x="488451" y="313086"/>
                  <a:pt x="494920" y="281262"/>
                  <a:pt x="494920" y="247460"/>
                </a:cubicBezTo>
                <a:cubicBezTo>
                  <a:pt x="494920" y="213656"/>
                  <a:pt x="488451" y="181834"/>
                  <a:pt x="475512" y="151993"/>
                </a:cubicBezTo>
                <a:cubicBezTo>
                  <a:pt x="462574" y="122152"/>
                  <a:pt x="444699" y="95831"/>
                  <a:pt x="421896" y="73025"/>
                </a:cubicBezTo>
                <a:cubicBezTo>
                  <a:pt x="399089" y="50221"/>
                  <a:pt x="372726" y="32347"/>
                  <a:pt x="342806" y="19408"/>
                </a:cubicBezTo>
                <a:cubicBezTo>
                  <a:pt x="312883" y="6469"/>
                  <a:pt x="281022" y="0"/>
                  <a:pt x="247217" y="0"/>
                </a:cubicBezTo>
                <a:cubicBezTo>
                  <a:pt x="213416" y="0"/>
                  <a:pt x="181591" y="6469"/>
                  <a:pt x="151753" y="19408"/>
                </a:cubicBezTo>
                <a:cubicBezTo>
                  <a:pt x="121912" y="32347"/>
                  <a:pt x="95628" y="50221"/>
                  <a:pt x="72903" y="73025"/>
                </a:cubicBezTo>
                <a:cubicBezTo>
                  <a:pt x="50181" y="95831"/>
                  <a:pt x="32350" y="122152"/>
                  <a:pt x="19408" y="151993"/>
                </a:cubicBezTo>
                <a:cubicBezTo>
                  <a:pt x="6469" y="181834"/>
                  <a:pt x="0" y="213656"/>
                  <a:pt x="0" y="247460"/>
                </a:cubicBezTo>
                <a:cubicBezTo>
                  <a:pt x="0" y="281262"/>
                  <a:pt x="6469" y="313086"/>
                  <a:pt x="19408" y="342927"/>
                </a:cubicBezTo>
                <a:cubicBezTo>
                  <a:pt x="32350" y="372765"/>
                  <a:pt x="50221" y="399089"/>
                  <a:pt x="73025" y="421896"/>
                </a:cubicBezTo>
                <a:cubicBezTo>
                  <a:pt x="95831" y="444699"/>
                  <a:pt x="122155" y="462571"/>
                  <a:pt x="151993" y="475509"/>
                </a:cubicBezTo>
                <a:cubicBezTo>
                  <a:pt x="181834" y="488451"/>
                  <a:pt x="213659" y="494920"/>
                  <a:pt x="247460" y="494920"/>
                </a:cubicBezTo>
                <a:close/>
                <a:moveTo>
                  <a:pt x="247460" y="453677"/>
                </a:moveTo>
                <a:cubicBezTo>
                  <a:pt x="218834" y="453677"/>
                  <a:pt x="192064" y="448338"/>
                  <a:pt x="167158" y="437665"/>
                </a:cubicBezTo>
                <a:cubicBezTo>
                  <a:pt x="142250" y="426989"/>
                  <a:pt x="120375" y="412231"/>
                  <a:pt x="101532" y="393388"/>
                </a:cubicBezTo>
                <a:cubicBezTo>
                  <a:pt x="82689" y="374545"/>
                  <a:pt x="67971" y="352671"/>
                  <a:pt x="57377" y="327762"/>
                </a:cubicBezTo>
                <a:cubicBezTo>
                  <a:pt x="46783" y="302854"/>
                  <a:pt x="41486" y="276086"/>
                  <a:pt x="41486" y="247460"/>
                </a:cubicBezTo>
                <a:cubicBezTo>
                  <a:pt x="41486" y="218831"/>
                  <a:pt x="46783" y="192064"/>
                  <a:pt x="57377" y="167155"/>
                </a:cubicBezTo>
                <a:cubicBezTo>
                  <a:pt x="67971" y="142250"/>
                  <a:pt x="82650" y="120333"/>
                  <a:pt x="101411" y="101411"/>
                </a:cubicBezTo>
                <a:cubicBezTo>
                  <a:pt x="120172" y="82486"/>
                  <a:pt x="142007" y="67728"/>
                  <a:pt x="166915" y="57134"/>
                </a:cubicBezTo>
                <a:cubicBezTo>
                  <a:pt x="191824" y="46540"/>
                  <a:pt x="218591" y="41243"/>
                  <a:pt x="247217" y="41243"/>
                </a:cubicBezTo>
                <a:cubicBezTo>
                  <a:pt x="275846" y="41243"/>
                  <a:pt x="302614" y="46540"/>
                  <a:pt x="327522" y="57134"/>
                </a:cubicBezTo>
                <a:cubicBezTo>
                  <a:pt x="352428" y="67728"/>
                  <a:pt x="374344" y="82486"/>
                  <a:pt x="393266" y="101411"/>
                </a:cubicBezTo>
                <a:cubicBezTo>
                  <a:pt x="412192" y="120333"/>
                  <a:pt x="426989" y="142250"/>
                  <a:pt x="437665" y="167155"/>
                </a:cubicBezTo>
                <a:cubicBezTo>
                  <a:pt x="448338" y="192064"/>
                  <a:pt x="453677" y="218831"/>
                  <a:pt x="453677" y="247460"/>
                </a:cubicBezTo>
                <a:cubicBezTo>
                  <a:pt x="453677" y="276086"/>
                  <a:pt x="448381" y="302854"/>
                  <a:pt x="437787" y="327762"/>
                </a:cubicBezTo>
                <a:cubicBezTo>
                  <a:pt x="427193" y="352671"/>
                  <a:pt x="412474" y="374545"/>
                  <a:pt x="393631" y="393388"/>
                </a:cubicBezTo>
                <a:cubicBezTo>
                  <a:pt x="374788" y="412231"/>
                  <a:pt x="352874" y="426989"/>
                  <a:pt x="327884" y="437665"/>
                </a:cubicBezTo>
                <a:cubicBezTo>
                  <a:pt x="302896" y="448338"/>
                  <a:pt x="276089" y="453677"/>
                  <a:pt x="247460" y="453677"/>
                </a:cubicBezTo>
                <a:close/>
                <a:moveTo>
                  <a:pt x="160607" y="367793"/>
                </a:moveTo>
                <a:lnTo>
                  <a:pt x="240909" y="287491"/>
                </a:lnTo>
                <a:cubicBezTo>
                  <a:pt x="245115" y="283446"/>
                  <a:pt x="249240" y="283446"/>
                  <a:pt x="253283" y="287491"/>
                </a:cubicBezTo>
                <a:lnTo>
                  <a:pt x="333588" y="367793"/>
                </a:lnTo>
                <a:cubicBezTo>
                  <a:pt x="338438" y="372808"/>
                  <a:pt x="343170" y="374991"/>
                  <a:pt x="347778" y="374344"/>
                </a:cubicBezTo>
                <a:cubicBezTo>
                  <a:pt x="352388" y="373698"/>
                  <a:pt x="355866" y="371392"/>
                  <a:pt x="358211" y="367429"/>
                </a:cubicBezTo>
                <a:cubicBezTo>
                  <a:pt x="360555" y="363465"/>
                  <a:pt x="360759" y="358979"/>
                  <a:pt x="358818" y="353965"/>
                </a:cubicBezTo>
                <a:lnTo>
                  <a:pt x="263715" y="111358"/>
                </a:lnTo>
                <a:cubicBezTo>
                  <a:pt x="261614" y="106018"/>
                  <a:pt x="258297" y="102501"/>
                  <a:pt x="253769" y="100803"/>
                </a:cubicBezTo>
                <a:cubicBezTo>
                  <a:pt x="249240" y="99106"/>
                  <a:pt x="244751" y="99185"/>
                  <a:pt x="240304" y="101046"/>
                </a:cubicBezTo>
                <a:cubicBezTo>
                  <a:pt x="235855" y="102905"/>
                  <a:pt x="232581" y="106504"/>
                  <a:pt x="230479" y="111841"/>
                </a:cubicBezTo>
                <a:lnTo>
                  <a:pt x="135376" y="353965"/>
                </a:lnTo>
                <a:cubicBezTo>
                  <a:pt x="133436" y="358979"/>
                  <a:pt x="133636" y="363465"/>
                  <a:pt x="135984" y="367429"/>
                </a:cubicBezTo>
                <a:cubicBezTo>
                  <a:pt x="138329" y="371392"/>
                  <a:pt x="141806" y="373698"/>
                  <a:pt x="146414" y="374344"/>
                </a:cubicBezTo>
                <a:cubicBezTo>
                  <a:pt x="151024" y="374991"/>
                  <a:pt x="155756" y="372808"/>
                  <a:pt x="160607" y="367793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303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1" name="任意多边形: 形状 100">
            <a:extLst>
              <a:ext uri="{FF2B5EF4-FFF2-40B4-BE49-F238E27FC236}">
                <a16:creationId xmlns:a16="http://schemas.microsoft.com/office/drawing/2014/main" id="{A24762D9-60AC-F483-C2BF-D999BBF8E2BF}"/>
              </a:ext>
            </a:extLst>
          </p:cNvPr>
          <p:cNvSpPr/>
          <p:nvPr/>
        </p:nvSpPr>
        <p:spPr>
          <a:xfrm>
            <a:off x="5057391" y="984904"/>
            <a:ext cx="846031" cy="846032"/>
          </a:xfrm>
          <a:custGeom>
            <a:avLst/>
            <a:gdLst>
              <a:gd name="connsiteX0" fmla="*/ 247460 w 494920"/>
              <a:gd name="connsiteY0" fmla="*/ 494920 h 494920"/>
              <a:gd name="connsiteX1" fmla="*/ 342927 w 494920"/>
              <a:gd name="connsiteY1" fmla="*/ 475509 h 494920"/>
              <a:gd name="connsiteX2" fmla="*/ 421896 w 494920"/>
              <a:gd name="connsiteY2" fmla="*/ 421893 h 494920"/>
              <a:gd name="connsiteX3" fmla="*/ 475512 w 494920"/>
              <a:gd name="connsiteY3" fmla="*/ 342924 h 494920"/>
              <a:gd name="connsiteX4" fmla="*/ 494920 w 494920"/>
              <a:gd name="connsiteY4" fmla="*/ 247460 h 494920"/>
              <a:gd name="connsiteX5" fmla="*/ 475512 w 494920"/>
              <a:gd name="connsiteY5" fmla="*/ 151993 h 494920"/>
              <a:gd name="connsiteX6" fmla="*/ 421896 w 494920"/>
              <a:gd name="connsiteY6" fmla="*/ 73025 h 494920"/>
              <a:gd name="connsiteX7" fmla="*/ 342806 w 494920"/>
              <a:gd name="connsiteY7" fmla="*/ 19408 h 494920"/>
              <a:gd name="connsiteX8" fmla="*/ 247217 w 494920"/>
              <a:gd name="connsiteY8" fmla="*/ 0 h 494920"/>
              <a:gd name="connsiteX9" fmla="*/ 151753 w 494920"/>
              <a:gd name="connsiteY9" fmla="*/ 19408 h 494920"/>
              <a:gd name="connsiteX10" fmla="*/ 72906 w 494920"/>
              <a:gd name="connsiteY10" fmla="*/ 73025 h 494920"/>
              <a:gd name="connsiteX11" fmla="*/ 19411 w 494920"/>
              <a:gd name="connsiteY11" fmla="*/ 151993 h 494920"/>
              <a:gd name="connsiteX12" fmla="*/ 0 w 494920"/>
              <a:gd name="connsiteY12" fmla="*/ 247460 h 494920"/>
              <a:gd name="connsiteX13" fmla="*/ 19411 w 494920"/>
              <a:gd name="connsiteY13" fmla="*/ 342924 h 494920"/>
              <a:gd name="connsiteX14" fmla="*/ 73025 w 494920"/>
              <a:gd name="connsiteY14" fmla="*/ 421893 h 494920"/>
              <a:gd name="connsiteX15" fmla="*/ 151996 w 494920"/>
              <a:gd name="connsiteY15" fmla="*/ 475509 h 494920"/>
              <a:gd name="connsiteX16" fmla="*/ 247460 w 494920"/>
              <a:gd name="connsiteY16" fmla="*/ 494920 h 494920"/>
              <a:gd name="connsiteX17" fmla="*/ 157697 w 494920"/>
              <a:gd name="connsiteY17" fmla="*/ 371918 h 494920"/>
              <a:gd name="connsiteX18" fmla="*/ 146535 w 494920"/>
              <a:gd name="connsiteY18" fmla="*/ 378466 h 494920"/>
              <a:gd name="connsiteX19" fmla="*/ 136710 w 494920"/>
              <a:gd name="connsiteY19" fmla="*/ 376404 h 494920"/>
              <a:gd name="connsiteX20" fmla="*/ 130888 w 494920"/>
              <a:gd name="connsiteY20" fmla="*/ 368519 h 494920"/>
              <a:gd name="connsiteX21" fmla="*/ 131495 w 494920"/>
              <a:gd name="connsiteY21" fmla="*/ 357603 h 494920"/>
              <a:gd name="connsiteX22" fmla="*/ 229507 w 494920"/>
              <a:gd name="connsiteY22" fmla="*/ 107959 h 494920"/>
              <a:gd name="connsiteX23" fmla="*/ 239819 w 494920"/>
              <a:gd name="connsiteY23" fmla="*/ 96800 h 494920"/>
              <a:gd name="connsiteX24" fmla="*/ 254012 w 494920"/>
              <a:gd name="connsiteY24" fmla="*/ 96557 h 494920"/>
              <a:gd name="connsiteX25" fmla="*/ 264202 w 494920"/>
              <a:gd name="connsiteY25" fmla="*/ 107476 h 494920"/>
              <a:gd name="connsiteX26" fmla="*/ 362214 w 494920"/>
              <a:gd name="connsiteY26" fmla="*/ 357603 h 494920"/>
              <a:gd name="connsiteX27" fmla="*/ 363064 w 494920"/>
              <a:gd name="connsiteY27" fmla="*/ 368519 h 494920"/>
              <a:gd name="connsiteX28" fmla="*/ 357242 w 494920"/>
              <a:gd name="connsiteY28" fmla="*/ 376404 h 494920"/>
              <a:gd name="connsiteX29" fmla="*/ 347416 w 494920"/>
              <a:gd name="connsiteY29" fmla="*/ 378466 h 494920"/>
              <a:gd name="connsiteX30" fmla="*/ 336011 w 494920"/>
              <a:gd name="connsiteY30" fmla="*/ 371918 h 494920"/>
              <a:gd name="connsiteX31" fmla="*/ 253283 w 494920"/>
              <a:gd name="connsiteY31" fmla="*/ 289189 h 494920"/>
              <a:gd name="connsiteX32" fmla="*/ 240669 w 494920"/>
              <a:gd name="connsiteY32" fmla="*/ 289189 h 494920"/>
              <a:gd name="connsiteX33" fmla="*/ 157697 w 494920"/>
              <a:gd name="connsiteY33" fmla="*/ 371918 h 494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494920" h="494920">
                <a:moveTo>
                  <a:pt x="247460" y="494920"/>
                </a:moveTo>
                <a:cubicBezTo>
                  <a:pt x="281265" y="494920"/>
                  <a:pt x="313086" y="488448"/>
                  <a:pt x="342927" y="475509"/>
                </a:cubicBezTo>
                <a:cubicBezTo>
                  <a:pt x="372768" y="462571"/>
                  <a:pt x="399092" y="444699"/>
                  <a:pt x="421896" y="421893"/>
                </a:cubicBezTo>
                <a:cubicBezTo>
                  <a:pt x="444700" y="399089"/>
                  <a:pt x="462574" y="372765"/>
                  <a:pt x="475512" y="342924"/>
                </a:cubicBezTo>
                <a:cubicBezTo>
                  <a:pt x="488451" y="313086"/>
                  <a:pt x="494920" y="281262"/>
                  <a:pt x="494920" y="247460"/>
                </a:cubicBezTo>
                <a:cubicBezTo>
                  <a:pt x="494920" y="213656"/>
                  <a:pt x="488451" y="181834"/>
                  <a:pt x="475512" y="151993"/>
                </a:cubicBezTo>
                <a:cubicBezTo>
                  <a:pt x="462574" y="122152"/>
                  <a:pt x="444700" y="95828"/>
                  <a:pt x="421896" y="73025"/>
                </a:cubicBezTo>
                <a:cubicBezTo>
                  <a:pt x="399092" y="50218"/>
                  <a:pt x="372729" y="32347"/>
                  <a:pt x="342806" y="19408"/>
                </a:cubicBezTo>
                <a:cubicBezTo>
                  <a:pt x="312883" y="6469"/>
                  <a:pt x="281022" y="0"/>
                  <a:pt x="247217" y="0"/>
                </a:cubicBezTo>
                <a:cubicBezTo>
                  <a:pt x="213416" y="0"/>
                  <a:pt x="181594" y="6469"/>
                  <a:pt x="151753" y="19408"/>
                </a:cubicBezTo>
                <a:cubicBezTo>
                  <a:pt x="121912" y="32347"/>
                  <a:pt x="95628" y="50218"/>
                  <a:pt x="72906" y="73025"/>
                </a:cubicBezTo>
                <a:cubicBezTo>
                  <a:pt x="50182" y="95828"/>
                  <a:pt x="32350" y="122152"/>
                  <a:pt x="19411" y="151993"/>
                </a:cubicBezTo>
                <a:cubicBezTo>
                  <a:pt x="6469" y="181834"/>
                  <a:pt x="0" y="213656"/>
                  <a:pt x="0" y="247460"/>
                </a:cubicBezTo>
                <a:cubicBezTo>
                  <a:pt x="0" y="281262"/>
                  <a:pt x="6469" y="313086"/>
                  <a:pt x="19411" y="342924"/>
                </a:cubicBezTo>
                <a:cubicBezTo>
                  <a:pt x="32350" y="372765"/>
                  <a:pt x="50221" y="399089"/>
                  <a:pt x="73025" y="421893"/>
                </a:cubicBezTo>
                <a:cubicBezTo>
                  <a:pt x="95831" y="444699"/>
                  <a:pt x="122155" y="462571"/>
                  <a:pt x="151996" y="475509"/>
                </a:cubicBezTo>
                <a:cubicBezTo>
                  <a:pt x="181834" y="488448"/>
                  <a:pt x="213659" y="494920"/>
                  <a:pt x="247460" y="494920"/>
                </a:cubicBezTo>
                <a:close/>
                <a:moveTo>
                  <a:pt x="157697" y="371918"/>
                </a:moveTo>
                <a:cubicBezTo>
                  <a:pt x="153977" y="375799"/>
                  <a:pt x="150256" y="377983"/>
                  <a:pt x="146535" y="378466"/>
                </a:cubicBezTo>
                <a:cubicBezTo>
                  <a:pt x="142818" y="378952"/>
                  <a:pt x="139541" y="378266"/>
                  <a:pt x="136710" y="376404"/>
                </a:cubicBezTo>
                <a:cubicBezTo>
                  <a:pt x="133879" y="374545"/>
                  <a:pt x="131938" y="371918"/>
                  <a:pt x="130888" y="368519"/>
                </a:cubicBezTo>
                <a:cubicBezTo>
                  <a:pt x="129837" y="365123"/>
                  <a:pt x="130040" y="361485"/>
                  <a:pt x="131495" y="357603"/>
                </a:cubicBezTo>
                <a:lnTo>
                  <a:pt x="229507" y="107959"/>
                </a:lnTo>
                <a:cubicBezTo>
                  <a:pt x="231612" y="102462"/>
                  <a:pt x="235047" y="98741"/>
                  <a:pt x="239819" y="96800"/>
                </a:cubicBezTo>
                <a:cubicBezTo>
                  <a:pt x="244590" y="94859"/>
                  <a:pt x="249322" y="94777"/>
                  <a:pt x="254012" y="96557"/>
                </a:cubicBezTo>
                <a:cubicBezTo>
                  <a:pt x="258701" y="98337"/>
                  <a:pt x="262100" y="101976"/>
                  <a:pt x="264202" y="107476"/>
                </a:cubicBezTo>
                <a:lnTo>
                  <a:pt x="362214" y="357603"/>
                </a:lnTo>
                <a:cubicBezTo>
                  <a:pt x="363833" y="361485"/>
                  <a:pt x="364115" y="365123"/>
                  <a:pt x="363064" y="368519"/>
                </a:cubicBezTo>
                <a:cubicBezTo>
                  <a:pt x="362013" y="371918"/>
                  <a:pt x="360072" y="374545"/>
                  <a:pt x="357242" y="376404"/>
                </a:cubicBezTo>
                <a:cubicBezTo>
                  <a:pt x="354411" y="378266"/>
                  <a:pt x="351134" y="378952"/>
                  <a:pt x="347416" y="378466"/>
                </a:cubicBezTo>
                <a:cubicBezTo>
                  <a:pt x="343696" y="377983"/>
                  <a:pt x="339893" y="375799"/>
                  <a:pt x="336011" y="371918"/>
                </a:cubicBezTo>
                <a:lnTo>
                  <a:pt x="253283" y="289189"/>
                </a:lnTo>
                <a:cubicBezTo>
                  <a:pt x="249079" y="284982"/>
                  <a:pt x="244873" y="284982"/>
                  <a:pt x="240669" y="289189"/>
                </a:cubicBezTo>
                <a:lnTo>
                  <a:pt x="157697" y="371918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303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2" name="任意多边形: 形状 101">
            <a:extLst>
              <a:ext uri="{FF2B5EF4-FFF2-40B4-BE49-F238E27FC236}">
                <a16:creationId xmlns:a16="http://schemas.microsoft.com/office/drawing/2014/main" id="{F6595CEE-789F-2208-5EFB-E7CBD29B030C}"/>
              </a:ext>
            </a:extLst>
          </p:cNvPr>
          <p:cNvSpPr/>
          <p:nvPr/>
        </p:nvSpPr>
        <p:spPr>
          <a:xfrm>
            <a:off x="1158450" y="977021"/>
            <a:ext cx="782579" cy="856815"/>
          </a:xfrm>
          <a:custGeom>
            <a:avLst/>
            <a:gdLst>
              <a:gd name="connsiteX0" fmla="*/ 36634 w 457801"/>
              <a:gd name="connsiteY0" fmla="*/ 413647 h 501228"/>
              <a:gd name="connsiteX1" fmla="*/ 421166 w 457801"/>
              <a:gd name="connsiteY1" fmla="*/ 413647 h 501228"/>
              <a:gd name="connsiteX2" fmla="*/ 448097 w 457801"/>
              <a:gd name="connsiteY2" fmla="*/ 405519 h 501228"/>
              <a:gd name="connsiteX3" fmla="*/ 457801 w 457801"/>
              <a:gd name="connsiteY3" fmla="*/ 384292 h 501228"/>
              <a:gd name="connsiteX4" fmla="*/ 450764 w 457801"/>
              <a:gd name="connsiteY4" fmla="*/ 360759 h 501228"/>
              <a:gd name="connsiteX5" fmla="*/ 433175 w 457801"/>
              <a:gd name="connsiteY5" fmla="*/ 338317 h 501228"/>
              <a:gd name="connsiteX6" fmla="*/ 412191 w 457801"/>
              <a:gd name="connsiteY6" fmla="*/ 316603 h 501228"/>
              <a:gd name="connsiteX7" fmla="*/ 399696 w 457801"/>
              <a:gd name="connsiteY7" fmla="*/ 294890 h 501228"/>
              <a:gd name="connsiteX8" fmla="*/ 393023 w 457801"/>
              <a:gd name="connsiteY8" fmla="*/ 266504 h 501228"/>
              <a:gd name="connsiteX9" fmla="*/ 389870 w 457801"/>
              <a:gd name="connsiteY9" fmla="*/ 237513 h 501228"/>
              <a:gd name="connsiteX10" fmla="*/ 379802 w 457801"/>
              <a:gd name="connsiteY10" fmla="*/ 153330 h 501228"/>
              <a:gd name="connsiteX11" fmla="*/ 350811 w 457801"/>
              <a:gd name="connsiteY11" fmla="*/ 92676 h 501228"/>
              <a:gd name="connsiteX12" fmla="*/ 298892 w 457801"/>
              <a:gd name="connsiteY12" fmla="*/ 56769 h 501228"/>
              <a:gd name="connsiteX13" fmla="*/ 274269 w 457801"/>
              <a:gd name="connsiteY13" fmla="*/ 16498 h 501228"/>
              <a:gd name="connsiteX14" fmla="*/ 228780 w 457801"/>
              <a:gd name="connsiteY14" fmla="*/ 0 h 501228"/>
              <a:gd name="connsiteX15" fmla="*/ 183531 w 457801"/>
              <a:gd name="connsiteY15" fmla="*/ 16498 h 501228"/>
              <a:gd name="connsiteX16" fmla="*/ 158908 w 457801"/>
              <a:gd name="connsiteY16" fmla="*/ 56769 h 501228"/>
              <a:gd name="connsiteX17" fmla="*/ 106868 w 457801"/>
              <a:gd name="connsiteY17" fmla="*/ 92676 h 501228"/>
              <a:gd name="connsiteX18" fmla="*/ 77877 w 457801"/>
              <a:gd name="connsiteY18" fmla="*/ 153330 h 501228"/>
              <a:gd name="connsiteX19" fmla="*/ 67930 w 457801"/>
              <a:gd name="connsiteY19" fmla="*/ 237513 h 501228"/>
              <a:gd name="connsiteX20" fmla="*/ 64778 w 457801"/>
              <a:gd name="connsiteY20" fmla="*/ 266504 h 501228"/>
              <a:gd name="connsiteX21" fmla="*/ 58105 w 457801"/>
              <a:gd name="connsiteY21" fmla="*/ 294890 h 501228"/>
              <a:gd name="connsiteX22" fmla="*/ 45610 w 457801"/>
              <a:gd name="connsiteY22" fmla="*/ 316603 h 501228"/>
              <a:gd name="connsiteX23" fmla="*/ 24625 w 457801"/>
              <a:gd name="connsiteY23" fmla="*/ 338317 h 501228"/>
              <a:gd name="connsiteX24" fmla="*/ 7035 w 457801"/>
              <a:gd name="connsiteY24" fmla="*/ 360759 h 501228"/>
              <a:gd name="connsiteX25" fmla="*/ 0 w 457801"/>
              <a:gd name="connsiteY25" fmla="*/ 384292 h 501228"/>
              <a:gd name="connsiteX26" fmla="*/ 9704 w 457801"/>
              <a:gd name="connsiteY26" fmla="*/ 405519 h 501228"/>
              <a:gd name="connsiteX27" fmla="*/ 36634 w 457801"/>
              <a:gd name="connsiteY27" fmla="*/ 413647 h 501228"/>
              <a:gd name="connsiteX28" fmla="*/ 47064 w 457801"/>
              <a:gd name="connsiteY28" fmla="*/ 377011 h 501228"/>
              <a:gd name="connsiteX29" fmla="*/ 47064 w 457801"/>
              <a:gd name="connsiteY29" fmla="*/ 374101 h 501228"/>
              <a:gd name="connsiteX30" fmla="*/ 54345 w 457801"/>
              <a:gd name="connsiteY30" fmla="*/ 364883 h 501228"/>
              <a:gd name="connsiteX31" fmla="*/ 65868 w 457801"/>
              <a:gd name="connsiteY31" fmla="*/ 352388 h 501228"/>
              <a:gd name="connsiteX32" fmla="*/ 78606 w 457801"/>
              <a:gd name="connsiteY32" fmla="*/ 338438 h 501228"/>
              <a:gd name="connsiteX33" fmla="*/ 90008 w 457801"/>
              <a:gd name="connsiteY33" fmla="*/ 321578 h 501228"/>
              <a:gd name="connsiteX34" fmla="*/ 98257 w 457801"/>
              <a:gd name="connsiteY34" fmla="*/ 299983 h 501228"/>
              <a:gd name="connsiteX35" fmla="*/ 103594 w 457801"/>
              <a:gd name="connsiteY35" fmla="*/ 273055 h 501228"/>
              <a:gd name="connsiteX36" fmla="*/ 106503 w 457801"/>
              <a:gd name="connsiteY36" fmla="*/ 240426 h 501228"/>
              <a:gd name="connsiteX37" fmla="*/ 117422 w 457801"/>
              <a:gd name="connsiteY37" fmla="*/ 156482 h 501228"/>
              <a:gd name="connsiteX38" fmla="*/ 143986 w 457801"/>
              <a:gd name="connsiteY38" fmla="*/ 110264 h 501228"/>
              <a:gd name="connsiteX39" fmla="*/ 181472 w 457801"/>
              <a:gd name="connsiteY39" fmla="*/ 89523 h 501228"/>
              <a:gd name="connsiteX40" fmla="*/ 188506 w 457801"/>
              <a:gd name="connsiteY40" fmla="*/ 85884 h 501228"/>
              <a:gd name="connsiteX41" fmla="*/ 191176 w 457801"/>
              <a:gd name="connsiteY41" fmla="*/ 78847 h 501228"/>
              <a:gd name="connsiteX42" fmla="*/ 201970 w 457801"/>
              <a:gd name="connsiteY42" fmla="*/ 47673 h 501228"/>
              <a:gd name="connsiteX43" fmla="*/ 228780 w 457801"/>
              <a:gd name="connsiteY43" fmla="*/ 35663 h 501228"/>
              <a:gd name="connsiteX44" fmla="*/ 255830 w 457801"/>
              <a:gd name="connsiteY44" fmla="*/ 47673 h 501228"/>
              <a:gd name="connsiteX45" fmla="*/ 266624 w 457801"/>
              <a:gd name="connsiteY45" fmla="*/ 78847 h 501228"/>
              <a:gd name="connsiteX46" fmla="*/ 269173 w 457801"/>
              <a:gd name="connsiteY46" fmla="*/ 85884 h 501228"/>
              <a:gd name="connsiteX47" fmla="*/ 276088 w 457801"/>
              <a:gd name="connsiteY47" fmla="*/ 89523 h 501228"/>
              <a:gd name="connsiteX48" fmla="*/ 313571 w 457801"/>
              <a:gd name="connsiteY48" fmla="*/ 110264 h 501228"/>
              <a:gd name="connsiteX49" fmla="*/ 340257 w 457801"/>
              <a:gd name="connsiteY49" fmla="*/ 156482 h 501228"/>
              <a:gd name="connsiteX50" fmla="*/ 351297 w 457801"/>
              <a:gd name="connsiteY50" fmla="*/ 240426 h 501228"/>
              <a:gd name="connsiteX51" fmla="*/ 354085 w 457801"/>
              <a:gd name="connsiteY51" fmla="*/ 273055 h 501228"/>
              <a:gd name="connsiteX52" fmla="*/ 359422 w 457801"/>
              <a:gd name="connsiteY52" fmla="*/ 299983 h 501228"/>
              <a:gd name="connsiteX53" fmla="*/ 367549 w 457801"/>
              <a:gd name="connsiteY53" fmla="*/ 321578 h 501228"/>
              <a:gd name="connsiteX54" fmla="*/ 378954 w 457801"/>
              <a:gd name="connsiteY54" fmla="*/ 338438 h 501228"/>
              <a:gd name="connsiteX55" fmla="*/ 391932 w 457801"/>
              <a:gd name="connsiteY55" fmla="*/ 352388 h 501228"/>
              <a:gd name="connsiteX56" fmla="*/ 403334 w 457801"/>
              <a:gd name="connsiteY56" fmla="*/ 364883 h 501228"/>
              <a:gd name="connsiteX57" fmla="*/ 410493 w 457801"/>
              <a:gd name="connsiteY57" fmla="*/ 374101 h 501228"/>
              <a:gd name="connsiteX58" fmla="*/ 410493 w 457801"/>
              <a:gd name="connsiteY58" fmla="*/ 377011 h 501228"/>
              <a:gd name="connsiteX59" fmla="*/ 47064 w 457801"/>
              <a:gd name="connsiteY59" fmla="*/ 377011 h 501228"/>
              <a:gd name="connsiteX60" fmla="*/ 228780 w 457801"/>
              <a:gd name="connsiteY60" fmla="*/ 501229 h 501228"/>
              <a:gd name="connsiteX61" fmla="*/ 274388 w 457801"/>
              <a:gd name="connsiteY61" fmla="*/ 489098 h 501228"/>
              <a:gd name="connsiteX62" fmla="*/ 306048 w 457801"/>
              <a:gd name="connsiteY62" fmla="*/ 456952 h 501228"/>
              <a:gd name="connsiteX63" fmla="*/ 318786 w 457801"/>
              <a:gd name="connsiteY63" fmla="*/ 413647 h 501228"/>
              <a:gd name="connsiteX64" fmla="*/ 280939 w 457801"/>
              <a:gd name="connsiteY64" fmla="*/ 413647 h 501228"/>
              <a:gd name="connsiteX65" fmla="*/ 265170 w 457801"/>
              <a:gd name="connsiteY65" fmla="*/ 452706 h 501228"/>
              <a:gd name="connsiteX66" fmla="*/ 228780 w 457801"/>
              <a:gd name="connsiteY66" fmla="*/ 467263 h 501228"/>
              <a:gd name="connsiteX67" fmla="*/ 192509 w 457801"/>
              <a:gd name="connsiteY67" fmla="*/ 452706 h 501228"/>
              <a:gd name="connsiteX68" fmla="*/ 176861 w 457801"/>
              <a:gd name="connsiteY68" fmla="*/ 413647 h 501228"/>
              <a:gd name="connsiteX69" fmla="*/ 139014 w 457801"/>
              <a:gd name="connsiteY69" fmla="*/ 413647 h 501228"/>
              <a:gd name="connsiteX70" fmla="*/ 151752 w 457801"/>
              <a:gd name="connsiteY70" fmla="*/ 456830 h 501228"/>
              <a:gd name="connsiteX71" fmla="*/ 183413 w 457801"/>
              <a:gd name="connsiteY71" fmla="*/ 488976 h 501228"/>
              <a:gd name="connsiteX72" fmla="*/ 228780 w 457801"/>
              <a:gd name="connsiteY72" fmla="*/ 501229 h 501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457801" h="501228">
                <a:moveTo>
                  <a:pt x="36634" y="413647"/>
                </a:moveTo>
                <a:lnTo>
                  <a:pt x="421166" y="413647"/>
                </a:lnTo>
                <a:cubicBezTo>
                  <a:pt x="432650" y="413647"/>
                  <a:pt x="441628" y="410937"/>
                  <a:pt x="448097" y="405519"/>
                </a:cubicBezTo>
                <a:cubicBezTo>
                  <a:pt x="454567" y="400100"/>
                  <a:pt x="457801" y="393024"/>
                  <a:pt x="457801" y="384292"/>
                </a:cubicBezTo>
                <a:cubicBezTo>
                  <a:pt x="457801" y="376203"/>
                  <a:pt x="455456" y="368361"/>
                  <a:pt x="450764" y="360759"/>
                </a:cubicBezTo>
                <a:cubicBezTo>
                  <a:pt x="446074" y="353157"/>
                  <a:pt x="440212" y="345676"/>
                  <a:pt x="433175" y="338317"/>
                </a:cubicBezTo>
                <a:cubicBezTo>
                  <a:pt x="426141" y="330957"/>
                  <a:pt x="419146" y="323720"/>
                  <a:pt x="412191" y="316603"/>
                </a:cubicBezTo>
                <a:cubicBezTo>
                  <a:pt x="406851" y="310942"/>
                  <a:pt x="402687" y="303704"/>
                  <a:pt x="399696" y="294890"/>
                </a:cubicBezTo>
                <a:cubicBezTo>
                  <a:pt x="396704" y="286076"/>
                  <a:pt x="394481" y="276615"/>
                  <a:pt x="393023" y="266504"/>
                </a:cubicBezTo>
                <a:cubicBezTo>
                  <a:pt x="391568" y="256396"/>
                  <a:pt x="390517" y="246731"/>
                  <a:pt x="389870" y="237513"/>
                </a:cubicBezTo>
                <a:cubicBezTo>
                  <a:pt x="389384" y="205652"/>
                  <a:pt x="386028" y="177588"/>
                  <a:pt x="379802" y="153330"/>
                </a:cubicBezTo>
                <a:cubicBezTo>
                  <a:pt x="373575" y="129068"/>
                  <a:pt x="363911" y="108849"/>
                  <a:pt x="350811" y="92676"/>
                </a:cubicBezTo>
                <a:cubicBezTo>
                  <a:pt x="337708" y="76502"/>
                  <a:pt x="320405" y="64536"/>
                  <a:pt x="298892" y="56769"/>
                </a:cubicBezTo>
                <a:cubicBezTo>
                  <a:pt x="294850" y="40921"/>
                  <a:pt x="286640" y="27496"/>
                  <a:pt x="274269" y="16498"/>
                </a:cubicBezTo>
                <a:cubicBezTo>
                  <a:pt x="261895" y="5500"/>
                  <a:pt x="246730" y="0"/>
                  <a:pt x="228780" y="0"/>
                </a:cubicBezTo>
                <a:cubicBezTo>
                  <a:pt x="210988" y="0"/>
                  <a:pt x="195905" y="5500"/>
                  <a:pt x="183531" y="16498"/>
                </a:cubicBezTo>
                <a:cubicBezTo>
                  <a:pt x="171160" y="27496"/>
                  <a:pt x="162951" y="40921"/>
                  <a:pt x="158908" y="56769"/>
                </a:cubicBezTo>
                <a:cubicBezTo>
                  <a:pt x="137395" y="64536"/>
                  <a:pt x="120050" y="76502"/>
                  <a:pt x="106868" y="92676"/>
                </a:cubicBezTo>
                <a:cubicBezTo>
                  <a:pt x="93686" y="108849"/>
                  <a:pt x="84022" y="129068"/>
                  <a:pt x="77877" y="153330"/>
                </a:cubicBezTo>
                <a:cubicBezTo>
                  <a:pt x="71730" y="177588"/>
                  <a:pt x="68416" y="205652"/>
                  <a:pt x="67930" y="237513"/>
                </a:cubicBezTo>
                <a:cubicBezTo>
                  <a:pt x="67283" y="246731"/>
                  <a:pt x="66232" y="256396"/>
                  <a:pt x="64778" y="266504"/>
                </a:cubicBezTo>
                <a:cubicBezTo>
                  <a:pt x="63320" y="276615"/>
                  <a:pt x="61096" y="286076"/>
                  <a:pt x="58105" y="294890"/>
                </a:cubicBezTo>
                <a:cubicBezTo>
                  <a:pt x="55113" y="303704"/>
                  <a:pt x="50949" y="310942"/>
                  <a:pt x="45610" y="316603"/>
                </a:cubicBezTo>
                <a:cubicBezTo>
                  <a:pt x="38654" y="323720"/>
                  <a:pt x="31660" y="330957"/>
                  <a:pt x="24625" y="338317"/>
                </a:cubicBezTo>
                <a:cubicBezTo>
                  <a:pt x="17589" y="345676"/>
                  <a:pt x="11726" y="353157"/>
                  <a:pt x="7035" y="360759"/>
                </a:cubicBezTo>
                <a:cubicBezTo>
                  <a:pt x="2345" y="368361"/>
                  <a:pt x="0" y="376203"/>
                  <a:pt x="0" y="384292"/>
                </a:cubicBezTo>
                <a:cubicBezTo>
                  <a:pt x="0" y="393024"/>
                  <a:pt x="3235" y="400100"/>
                  <a:pt x="9704" y="405519"/>
                </a:cubicBezTo>
                <a:cubicBezTo>
                  <a:pt x="16174" y="410937"/>
                  <a:pt x="25150" y="413647"/>
                  <a:pt x="36634" y="413647"/>
                </a:cubicBezTo>
                <a:close/>
                <a:moveTo>
                  <a:pt x="47064" y="377011"/>
                </a:moveTo>
                <a:lnTo>
                  <a:pt x="47064" y="374101"/>
                </a:lnTo>
                <a:cubicBezTo>
                  <a:pt x="48522" y="371675"/>
                  <a:pt x="50949" y="368601"/>
                  <a:pt x="54345" y="364883"/>
                </a:cubicBezTo>
                <a:cubicBezTo>
                  <a:pt x="57740" y="361163"/>
                  <a:pt x="61582" y="356999"/>
                  <a:pt x="65868" y="352388"/>
                </a:cubicBezTo>
                <a:cubicBezTo>
                  <a:pt x="70154" y="347778"/>
                  <a:pt x="74400" y="343128"/>
                  <a:pt x="78606" y="338438"/>
                </a:cubicBezTo>
                <a:cubicBezTo>
                  <a:pt x="82971" y="333585"/>
                  <a:pt x="86773" y="327966"/>
                  <a:pt x="90008" y="321578"/>
                </a:cubicBezTo>
                <a:cubicBezTo>
                  <a:pt x="93243" y="315188"/>
                  <a:pt x="95991" y="307990"/>
                  <a:pt x="98257" y="299983"/>
                </a:cubicBezTo>
                <a:cubicBezTo>
                  <a:pt x="100520" y="291980"/>
                  <a:pt x="102300" y="283002"/>
                  <a:pt x="103594" y="273055"/>
                </a:cubicBezTo>
                <a:cubicBezTo>
                  <a:pt x="104888" y="263108"/>
                  <a:pt x="105856" y="252232"/>
                  <a:pt x="106503" y="240426"/>
                </a:cubicBezTo>
                <a:cubicBezTo>
                  <a:pt x="107150" y="205166"/>
                  <a:pt x="110792" y="177184"/>
                  <a:pt x="117422" y="156482"/>
                </a:cubicBezTo>
                <a:cubicBezTo>
                  <a:pt x="124053" y="135780"/>
                  <a:pt x="132909" y="120375"/>
                  <a:pt x="143986" y="110264"/>
                </a:cubicBezTo>
                <a:cubicBezTo>
                  <a:pt x="155066" y="100157"/>
                  <a:pt x="167561" y="93244"/>
                  <a:pt x="181472" y="89523"/>
                </a:cubicBezTo>
                <a:cubicBezTo>
                  <a:pt x="184543" y="88715"/>
                  <a:pt x="186887" y="87500"/>
                  <a:pt x="188506" y="85884"/>
                </a:cubicBezTo>
                <a:cubicBezTo>
                  <a:pt x="190122" y="84265"/>
                  <a:pt x="191012" y="81921"/>
                  <a:pt x="191176" y="78847"/>
                </a:cubicBezTo>
                <a:cubicBezTo>
                  <a:pt x="191659" y="66069"/>
                  <a:pt x="195258" y="55679"/>
                  <a:pt x="201970" y="47673"/>
                </a:cubicBezTo>
                <a:cubicBezTo>
                  <a:pt x="208683" y="39667"/>
                  <a:pt x="217618" y="35663"/>
                  <a:pt x="228780" y="35663"/>
                </a:cubicBezTo>
                <a:cubicBezTo>
                  <a:pt x="240100" y="35663"/>
                  <a:pt x="249118" y="39667"/>
                  <a:pt x="255830" y="47673"/>
                </a:cubicBezTo>
                <a:cubicBezTo>
                  <a:pt x="262542" y="55679"/>
                  <a:pt x="266141" y="66069"/>
                  <a:pt x="266624" y="78847"/>
                </a:cubicBezTo>
                <a:cubicBezTo>
                  <a:pt x="266624" y="81921"/>
                  <a:pt x="267475" y="84265"/>
                  <a:pt x="269173" y="85884"/>
                </a:cubicBezTo>
                <a:cubicBezTo>
                  <a:pt x="270870" y="87500"/>
                  <a:pt x="273176" y="88715"/>
                  <a:pt x="276088" y="89523"/>
                </a:cubicBezTo>
                <a:cubicBezTo>
                  <a:pt x="289996" y="93244"/>
                  <a:pt x="302491" y="100157"/>
                  <a:pt x="313571" y="110264"/>
                </a:cubicBezTo>
                <a:cubicBezTo>
                  <a:pt x="324648" y="120375"/>
                  <a:pt x="333544" y="135780"/>
                  <a:pt x="340257" y="156482"/>
                </a:cubicBezTo>
                <a:cubicBezTo>
                  <a:pt x="346969" y="177184"/>
                  <a:pt x="350650" y="205166"/>
                  <a:pt x="351297" y="240426"/>
                </a:cubicBezTo>
                <a:cubicBezTo>
                  <a:pt x="351780" y="252232"/>
                  <a:pt x="352712" y="263108"/>
                  <a:pt x="354085" y="273055"/>
                </a:cubicBezTo>
                <a:cubicBezTo>
                  <a:pt x="355461" y="283002"/>
                  <a:pt x="357241" y="291980"/>
                  <a:pt x="359422" y="299983"/>
                </a:cubicBezTo>
                <a:cubicBezTo>
                  <a:pt x="361605" y="307990"/>
                  <a:pt x="364315" y="315188"/>
                  <a:pt x="367549" y="321578"/>
                </a:cubicBezTo>
                <a:cubicBezTo>
                  <a:pt x="370784" y="327966"/>
                  <a:pt x="374587" y="333585"/>
                  <a:pt x="378954" y="338438"/>
                </a:cubicBezTo>
                <a:cubicBezTo>
                  <a:pt x="383319" y="343128"/>
                  <a:pt x="387647" y="347778"/>
                  <a:pt x="391932" y="352388"/>
                </a:cubicBezTo>
                <a:cubicBezTo>
                  <a:pt x="396218" y="356999"/>
                  <a:pt x="400021" y="361163"/>
                  <a:pt x="403334" y="364883"/>
                </a:cubicBezTo>
                <a:cubicBezTo>
                  <a:pt x="406651" y="368601"/>
                  <a:pt x="409035" y="371675"/>
                  <a:pt x="410493" y="374101"/>
                </a:cubicBezTo>
                <a:lnTo>
                  <a:pt x="410493" y="377011"/>
                </a:lnTo>
                <a:lnTo>
                  <a:pt x="47064" y="377011"/>
                </a:lnTo>
                <a:close/>
                <a:moveTo>
                  <a:pt x="228780" y="501229"/>
                </a:moveTo>
                <a:cubicBezTo>
                  <a:pt x="245922" y="501229"/>
                  <a:pt x="261127" y="497183"/>
                  <a:pt x="274388" y="489098"/>
                </a:cubicBezTo>
                <a:cubicBezTo>
                  <a:pt x="287651" y="481010"/>
                  <a:pt x="298206" y="470294"/>
                  <a:pt x="306048" y="456952"/>
                </a:cubicBezTo>
                <a:cubicBezTo>
                  <a:pt x="313893" y="443609"/>
                  <a:pt x="318139" y="429173"/>
                  <a:pt x="318786" y="413647"/>
                </a:cubicBezTo>
                <a:lnTo>
                  <a:pt x="280939" y="413647"/>
                </a:lnTo>
                <a:cubicBezTo>
                  <a:pt x="279970" y="429981"/>
                  <a:pt x="274713" y="443002"/>
                  <a:pt x="265170" y="452706"/>
                </a:cubicBezTo>
                <a:cubicBezTo>
                  <a:pt x="255626" y="462410"/>
                  <a:pt x="243496" y="467263"/>
                  <a:pt x="228780" y="467263"/>
                </a:cubicBezTo>
                <a:cubicBezTo>
                  <a:pt x="214223" y="467263"/>
                  <a:pt x="202131" y="462410"/>
                  <a:pt x="192509" y="452706"/>
                </a:cubicBezTo>
                <a:cubicBezTo>
                  <a:pt x="182884" y="443002"/>
                  <a:pt x="177669" y="429981"/>
                  <a:pt x="176861" y="413647"/>
                </a:cubicBezTo>
                <a:lnTo>
                  <a:pt x="139014" y="413647"/>
                </a:lnTo>
                <a:cubicBezTo>
                  <a:pt x="139661" y="429173"/>
                  <a:pt x="143907" y="443567"/>
                  <a:pt x="151752" y="456830"/>
                </a:cubicBezTo>
                <a:cubicBezTo>
                  <a:pt x="159595" y="470094"/>
                  <a:pt x="170149" y="480809"/>
                  <a:pt x="183413" y="488976"/>
                </a:cubicBezTo>
                <a:cubicBezTo>
                  <a:pt x="196673" y="497144"/>
                  <a:pt x="211796" y="501229"/>
                  <a:pt x="228780" y="50122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303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3" name="任意多边形: 形状 102">
            <a:extLst>
              <a:ext uri="{FF2B5EF4-FFF2-40B4-BE49-F238E27FC236}">
                <a16:creationId xmlns:a16="http://schemas.microsoft.com/office/drawing/2014/main" id="{DB68E67A-D942-E856-7AC6-FFA898DF22B2}"/>
              </a:ext>
            </a:extLst>
          </p:cNvPr>
          <p:cNvSpPr/>
          <p:nvPr/>
        </p:nvSpPr>
        <p:spPr>
          <a:xfrm>
            <a:off x="2577641" y="977021"/>
            <a:ext cx="782581" cy="872988"/>
          </a:xfrm>
          <a:custGeom>
            <a:avLst/>
            <a:gdLst>
              <a:gd name="connsiteX0" fmla="*/ 36635 w 457802"/>
              <a:gd name="connsiteY0" fmla="*/ 413647 h 510689"/>
              <a:gd name="connsiteX1" fmla="*/ 421167 w 457802"/>
              <a:gd name="connsiteY1" fmla="*/ 413647 h 510689"/>
              <a:gd name="connsiteX2" fmla="*/ 448095 w 457802"/>
              <a:gd name="connsiteY2" fmla="*/ 405519 h 510689"/>
              <a:gd name="connsiteX3" fmla="*/ 457802 w 457802"/>
              <a:gd name="connsiteY3" fmla="*/ 384292 h 510689"/>
              <a:gd name="connsiteX4" fmla="*/ 450765 w 457802"/>
              <a:gd name="connsiteY4" fmla="*/ 360759 h 510689"/>
              <a:gd name="connsiteX5" fmla="*/ 433176 w 457802"/>
              <a:gd name="connsiteY5" fmla="*/ 338317 h 510689"/>
              <a:gd name="connsiteX6" fmla="*/ 412192 w 457802"/>
              <a:gd name="connsiteY6" fmla="*/ 316603 h 510689"/>
              <a:gd name="connsiteX7" fmla="*/ 399697 w 457802"/>
              <a:gd name="connsiteY7" fmla="*/ 294890 h 510689"/>
              <a:gd name="connsiteX8" fmla="*/ 393024 w 457802"/>
              <a:gd name="connsiteY8" fmla="*/ 266504 h 510689"/>
              <a:gd name="connsiteX9" fmla="*/ 389871 w 457802"/>
              <a:gd name="connsiteY9" fmla="*/ 237513 h 510689"/>
              <a:gd name="connsiteX10" fmla="*/ 379802 w 457802"/>
              <a:gd name="connsiteY10" fmla="*/ 154420 h 510689"/>
              <a:gd name="connsiteX11" fmla="*/ 350812 w 457802"/>
              <a:gd name="connsiteY11" fmla="*/ 93162 h 510689"/>
              <a:gd name="connsiteX12" fmla="*/ 298893 w 457802"/>
              <a:gd name="connsiteY12" fmla="*/ 56769 h 510689"/>
              <a:gd name="connsiteX13" fmla="*/ 273906 w 457802"/>
              <a:gd name="connsiteY13" fmla="*/ 16498 h 510689"/>
              <a:gd name="connsiteX14" fmla="*/ 228778 w 457802"/>
              <a:gd name="connsiteY14" fmla="*/ 0 h 510689"/>
              <a:gd name="connsiteX15" fmla="*/ 183897 w 457802"/>
              <a:gd name="connsiteY15" fmla="*/ 16498 h 510689"/>
              <a:gd name="connsiteX16" fmla="*/ 158909 w 457802"/>
              <a:gd name="connsiteY16" fmla="*/ 56769 h 510689"/>
              <a:gd name="connsiteX17" fmla="*/ 106869 w 457802"/>
              <a:gd name="connsiteY17" fmla="*/ 93162 h 510689"/>
              <a:gd name="connsiteX18" fmla="*/ 77878 w 457802"/>
              <a:gd name="connsiteY18" fmla="*/ 154420 h 510689"/>
              <a:gd name="connsiteX19" fmla="*/ 67931 w 457802"/>
              <a:gd name="connsiteY19" fmla="*/ 237513 h 510689"/>
              <a:gd name="connsiteX20" fmla="*/ 64776 w 457802"/>
              <a:gd name="connsiteY20" fmla="*/ 266504 h 510689"/>
              <a:gd name="connsiteX21" fmla="*/ 58106 w 457802"/>
              <a:gd name="connsiteY21" fmla="*/ 294890 h 510689"/>
              <a:gd name="connsiteX22" fmla="*/ 45611 w 457802"/>
              <a:gd name="connsiteY22" fmla="*/ 316603 h 510689"/>
              <a:gd name="connsiteX23" fmla="*/ 24626 w 457802"/>
              <a:gd name="connsiteY23" fmla="*/ 338317 h 510689"/>
              <a:gd name="connsiteX24" fmla="*/ 7037 w 457802"/>
              <a:gd name="connsiteY24" fmla="*/ 360759 h 510689"/>
              <a:gd name="connsiteX25" fmla="*/ 0 w 457802"/>
              <a:gd name="connsiteY25" fmla="*/ 384292 h 510689"/>
              <a:gd name="connsiteX26" fmla="*/ 9704 w 457802"/>
              <a:gd name="connsiteY26" fmla="*/ 405519 h 510689"/>
              <a:gd name="connsiteX27" fmla="*/ 36635 w 457802"/>
              <a:gd name="connsiteY27" fmla="*/ 413647 h 510689"/>
              <a:gd name="connsiteX28" fmla="*/ 228778 w 457802"/>
              <a:gd name="connsiteY28" fmla="*/ 510690 h 510689"/>
              <a:gd name="connsiteX29" fmla="*/ 265656 w 457802"/>
              <a:gd name="connsiteY29" fmla="*/ 501712 h 510689"/>
              <a:gd name="connsiteX30" fmla="*/ 291737 w 457802"/>
              <a:gd name="connsiteY30" fmla="*/ 478179 h 510689"/>
              <a:gd name="connsiteX31" fmla="*/ 303261 w 457802"/>
              <a:gd name="connsiteY31" fmla="*/ 446640 h 510689"/>
              <a:gd name="connsiteX32" fmla="*/ 154542 w 457802"/>
              <a:gd name="connsiteY32" fmla="*/ 446640 h 510689"/>
              <a:gd name="connsiteX33" fmla="*/ 165943 w 457802"/>
              <a:gd name="connsiteY33" fmla="*/ 478179 h 510689"/>
              <a:gd name="connsiteX34" fmla="*/ 192146 w 457802"/>
              <a:gd name="connsiteY34" fmla="*/ 501712 h 510689"/>
              <a:gd name="connsiteX35" fmla="*/ 228778 w 457802"/>
              <a:gd name="connsiteY35" fmla="*/ 510690 h 510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57802" h="510689">
                <a:moveTo>
                  <a:pt x="36635" y="413647"/>
                </a:moveTo>
                <a:lnTo>
                  <a:pt x="421167" y="413647"/>
                </a:lnTo>
                <a:cubicBezTo>
                  <a:pt x="432651" y="413647"/>
                  <a:pt x="441626" y="410937"/>
                  <a:pt x="448095" y="405519"/>
                </a:cubicBezTo>
                <a:cubicBezTo>
                  <a:pt x="454567" y="400100"/>
                  <a:pt x="457802" y="393024"/>
                  <a:pt x="457802" y="384292"/>
                </a:cubicBezTo>
                <a:cubicBezTo>
                  <a:pt x="457802" y="376203"/>
                  <a:pt x="455454" y="368361"/>
                  <a:pt x="450765" y="360759"/>
                </a:cubicBezTo>
                <a:cubicBezTo>
                  <a:pt x="446075" y="353157"/>
                  <a:pt x="440210" y="345676"/>
                  <a:pt x="433176" y="338317"/>
                </a:cubicBezTo>
                <a:cubicBezTo>
                  <a:pt x="426142" y="330957"/>
                  <a:pt x="419144" y="323720"/>
                  <a:pt x="412192" y="316603"/>
                </a:cubicBezTo>
                <a:cubicBezTo>
                  <a:pt x="406852" y="310942"/>
                  <a:pt x="402688" y="303704"/>
                  <a:pt x="399697" y="294890"/>
                </a:cubicBezTo>
                <a:cubicBezTo>
                  <a:pt x="396705" y="286076"/>
                  <a:pt x="394482" y="276615"/>
                  <a:pt x="393024" y="266504"/>
                </a:cubicBezTo>
                <a:cubicBezTo>
                  <a:pt x="391569" y="256396"/>
                  <a:pt x="390518" y="246731"/>
                  <a:pt x="389871" y="237513"/>
                </a:cubicBezTo>
                <a:cubicBezTo>
                  <a:pt x="389385" y="206460"/>
                  <a:pt x="386029" y="178760"/>
                  <a:pt x="379802" y="154420"/>
                </a:cubicBezTo>
                <a:cubicBezTo>
                  <a:pt x="373576" y="130079"/>
                  <a:pt x="363912" y="109660"/>
                  <a:pt x="350812" y="93162"/>
                </a:cubicBezTo>
                <a:cubicBezTo>
                  <a:pt x="337709" y="76663"/>
                  <a:pt x="320403" y="64536"/>
                  <a:pt x="298893" y="56769"/>
                </a:cubicBezTo>
                <a:cubicBezTo>
                  <a:pt x="294365" y="40921"/>
                  <a:pt x="286033" y="27496"/>
                  <a:pt x="273906" y="16498"/>
                </a:cubicBezTo>
                <a:cubicBezTo>
                  <a:pt x="261775" y="5500"/>
                  <a:pt x="246731" y="0"/>
                  <a:pt x="228778" y="0"/>
                </a:cubicBezTo>
                <a:cubicBezTo>
                  <a:pt x="210989" y="0"/>
                  <a:pt x="196027" y="5500"/>
                  <a:pt x="183897" y="16498"/>
                </a:cubicBezTo>
                <a:cubicBezTo>
                  <a:pt x="171766" y="27496"/>
                  <a:pt x="163438" y="40921"/>
                  <a:pt x="158909" y="56769"/>
                </a:cubicBezTo>
                <a:cubicBezTo>
                  <a:pt x="137396" y="64536"/>
                  <a:pt x="120050" y="76663"/>
                  <a:pt x="106869" y="93162"/>
                </a:cubicBezTo>
                <a:cubicBezTo>
                  <a:pt x="93687" y="109660"/>
                  <a:pt x="84023" y="130079"/>
                  <a:pt x="77878" y="154420"/>
                </a:cubicBezTo>
                <a:cubicBezTo>
                  <a:pt x="71731" y="178760"/>
                  <a:pt x="68417" y="206460"/>
                  <a:pt x="67931" y="237513"/>
                </a:cubicBezTo>
                <a:cubicBezTo>
                  <a:pt x="67284" y="246731"/>
                  <a:pt x="66233" y="256396"/>
                  <a:pt x="64776" y="266504"/>
                </a:cubicBezTo>
                <a:cubicBezTo>
                  <a:pt x="63321" y="276615"/>
                  <a:pt x="61097" y="286076"/>
                  <a:pt x="58106" y="294890"/>
                </a:cubicBezTo>
                <a:cubicBezTo>
                  <a:pt x="55114" y="303704"/>
                  <a:pt x="50947" y="310942"/>
                  <a:pt x="45611" y="316603"/>
                </a:cubicBezTo>
                <a:cubicBezTo>
                  <a:pt x="38655" y="323720"/>
                  <a:pt x="31660" y="330957"/>
                  <a:pt x="24626" y="338317"/>
                </a:cubicBezTo>
                <a:cubicBezTo>
                  <a:pt x="17589" y="345676"/>
                  <a:pt x="11727" y="353157"/>
                  <a:pt x="7037" y="360759"/>
                </a:cubicBezTo>
                <a:cubicBezTo>
                  <a:pt x="2345" y="368361"/>
                  <a:pt x="0" y="376203"/>
                  <a:pt x="0" y="384292"/>
                </a:cubicBezTo>
                <a:cubicBezTo>
                  <a:pt x="0" y="393024"/>
                  <a:pt x="3235" y="400100"/>
                  <a:pt x="9704" y="405519"/>
                </a:cubicBezTo>
                <a:cubicBezTo>
                  <a:pt x="16173" y="410937"/>
                  <a:pt x="25152" y="413647"/>
                  <a:pt x="36635" y="413647"/>
                </a:cubicBezTo>
                <a:close/>
                <a:moveTo>
                  <a:pt x="228778" y="510690"/>
                </a:moveTo>
                <a:cubicBezTo>
                  <a:pt x="242528" y="510690"/>
                  <a:pt x="254820" y="507698"/>
                  <a:pt x="265656" y="501712"/>
                </a:cubicBezTo>
                <a:cubicBezTo>
                  <a:pt x="276493" y="495728"/>
                  <a:pt x="285186" y="487883"/>
                  <a:pt x="291737" y="478179"/>
                </a:cubicBezTo>
                <a:cubicBezTo>
                  <a:pt x="298286" y="468475"/>
                  <a:pt x="302128" y="457963"/>
                  <a:pt x="303261" y="446640"/>
                </a:cubicBezTo>
                <a:lnTo>
                  <a:pt x="154542" y="446640"/>
                </a:lnTo>
                <a:cubicBezTo>
                  <a:pt x="155510" y="457963"/>
                  <a:pt x="159313" y="468475"/>
                  <a:pt x="165943" y="478179"/>
                </a:cubicBezTo>
                <a:cubicBezTo>
                  <a:pt x="172577" y="487883"/>
                  <a:pt x="181309" y="495728"/>
                  <a:pt x="192146" y="501712"/>
                </a:cubicBezTo>
                <a:cubicBezTo>
                  <a:pt x="202983" y="507698"/>
                  <a:pt x="215192" y="510690"/>
                  <a:pt x="228778" y="51069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303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id="{64EE363C-4728-1105-B34E-94B1BEE7399D}"/>
              </a:ext>
            </a:extLst>
          </p:cNvPr>
          <p:cNvSpPr/>
          <p:nvPr/>
        </p:nvSpPr>
        <p:spPr>
          <a:xfrm>
            <a:off x="1190646" y="2000822"/>
            <a:ext cx="808705" cy="856838"/>
          </a:xfrm>
          <a:custGeom>
            <a:avLst/>
            <a:gdLst>
              <a:gd name="connsiteX0" fmla="*/ 229506 w 473084"/>
              <a:gd name="connsiteY0" fmla="*/ 501241 h 501241"/>
              <a:gd name="connsiteX1" fmla="*/ 273418 w 473084"/>
              <a:gd name="connsiteY1" fmla="*/ 489942 h 501241"/>
              <a:gd name="connsiteX2" fmla="*/ 304714 w 473084"/>
              <a:gd name="connsiteY2" fmla="*/ 459995 h 501241"/>
              <a:gd name="connsiteX3" fmla="*/ 318786 w 473084"/>
              <a:gd name="connsiteY3" fmla="*/ 418992 h 501241"/>
              <a:gd name="connsiteX4" fmla="*/ 334555 w 473084"/>
              <a:gd name="connsiteY4" fmla="*/ 418992 h 501241"/>
              <a:gd name="connsiteX5" fmla="*/ 292583 w 473084"/>
              <a:gd name="connsiteY5" fmla="*/ 377017 h 501241"/>
              <a:gd name="connsiteX6" fmla="*/ 47793 w 473084"/>
              <a:gd name="connsiteY6" fmla="*/ 377017 h 501241"/>
              <a:gd name="connsiteX7" fmla="*/ 47793 w 473084"/>
              <a:gd name="connsiteY7" fmla="*/ 374101 h 501241"/>
              <a:gd name="connsiteX8" fmla="*/ 54952 w 473084"/>
              <a:gd name="connsiteY8" fmla="*/ 364868 h 501241"/>
              <a:gd name="connsiteX9" fmla="*/ 66475 w 473084"/>
              <a:gd name="connsiteY9" fmla="*/ 352385 h 501241"/>
              <a:gd name="connsiteX10" fmla="*/ 79332 w 473084"/>
              <a:gd name="connsiteY10" fmla="*/ 338444 h 501241"/>
              <a:gd name="connsiteX11" fmla="*/ 90736 w 473084"/>
              <a:gd name="connsiteY11" fmla="*/ 321588 h 501241"/>
              <a:gd name="connsiteX12" fmla="*/ 98983 w 473084"/>
              <a:gd name="connsiteY12" fmla="*/ 299993 h 501241"/>
              <a:gd name="connsiteX13" fmla="*/ 104322 w 473084"/>
              <a:gd name="connsiteY13" fmla="*/ 273052 h 501241"/>
              <a:gd name="connsiteX14" fmla="*/ 106989 w 473084"/>
              <a:gd name="connsiteY14" fmla="*/ 240432 h 501241"/>
              <a:gd name="connsiteX15" fmla="*/ 108204 w 473084"/>
              <a:gd name="connsiteY15" fmla="*/ 216407 h 501241"/>
              <a:gd name="connsiteX16" fmla="*/ 110630 w 473084"/>
              <a:gd name="connsiteY16" fmla="*/ 194813 h 501241"/>
              <a:gd name="connsiteX17" fmla="*/ 76665 w 473084"/>
              <a:gd name="connsiteY17" fmla="*/ 160856 h 501241"/>
              <a:gd name="connsiteX18" fmla="*/ 70721 w 473084"/>
              <a:gd name="connsiteY18" fmla="*/ 196635 h 501241"/>
              <a:gd name="connsiteX19" fmla="*/ 68416 w 473084"/>
              <a:gd name="connsiteY19" fmla="*/ 237516 h 501241"/>
              <a:gd name="connsiteX20" fmla="*/ 65260 w 473084"/>
              <a:gd name="connsiteY20" fmla="*/ 266492 h 501241"/>
              <a:gd name="connsiteX21" fmla="*/ 58712 w 473084"/>
              <a:gd name="connsiteY21" fmla="*/ 294890 h 501241"/>
              <a:gd name="connsiteX22" fmla="*/ 46338 w 473084"/>
              <a:gd name="connsiteY22" fmla="*/ 316606 h 501241"/>
              <a:gd name="connsiteX23" fmla="*/ 25110 w 473084"/>
              <a:gd name="connsiteY23" fmla="*/ 338323 h 501241"/>
              <a:gd name="connsiteX24" fmla="*/ 7521 w 473084"/>
              <a:gd name="connsiteY24" fmla="*/ 360768 h 501241"/>
              <a:gd name="connsiteX25" fmla="*/ 485 w 473084"/>
              <a:gd name="connsiteY25" fmla="*/ 384307 h 501241"/>
              <a:gd name="connsiteX26" fmla="*/ 10189 w 473084"/>
              <a:gd name="connsiteY26" fmla="*/ 405628 h 501241"/>
              <a:gd name="connsiteX27" fmla="*/ 37363 w 473084"/>
              <a:gd name="connsiteY27" fmla="*/ 413647 h 501241"/>
              <a:gd name="connsiteX28" fmla="*/ 139500 w 473084"/>
              <a:gd name="connsiteY28" fmla="*/ 413647 h 501241"/>
              <a:gd name="connsiteX29" fmla="*/ 152235 w 473084"/>
              <a:gd name="connsiteY29" fmla="*/ 456837 h 501241"/>
              <a:gd name="connsiteX30" fmla="*/ 183895 w 473084"/>
              <a:gd name="connsiteY30" fmla="*/ 488971 h 501241"/>
              <a:gd name="connsiteX31" fmla="*/ 229506 w 473084"/>
              <a:gd name="connsiteY31" fmla="*/ 501241 h 501241"/>
              <a:gd name="connsiteX32" fmla="*/ 229506 w 473084"/>
              <a:gd name="connsiteY32" fmla="*/ 467254 h 501241"/>
              <a:gd name="connsiteX33" fmla="*/ 193116 w 473084"/>
              <a:gd name="connsiteY33" fmla="*/ 452706 h 501241"/>
              <a:gd name="connsiteX34" fmla="*/ 177347 w 473084"/>
              <a:gd name="connsiteY34" fmla="*/ 413647 h 501241"/>
              <a:gd name="connsiteX35" fmla="*/ 281424 w 473084"/>
              <a:gd name="connsiteY35" fmla="*/ 413647 h 501241"/>
              <a:gd name="connsiteX36" fmla="*/ 265776 w 473084"/>
              <a:gd name="connsiteY36" fmla="*/ 452706 h 501241"/>
              <a:gd name="connsiteX37" fmla="*/ 229506 w 473084"/>
              <a:gd name="connsiteY37" fmla="*/ 467254 h 501241"/>
              <a:gd name="connsiteX38" fmla="*/ 5337 w 473084"/>
              <a:gd name="connsiteY38" fmla="*/ 49252 h 501241"/>
              <a:gd name="connsiteX39" fmla="*/ 441302 w 473084"/>
              <a:gd name="connsiteY39" fmla="*/ 484718 h 501241"/>
              <a:gd name="connsiteX40" fmla="*/ 454526 w 473084"/>
              <a:gd name="connsiteY40" fmla="*/ 490064 h 501241"/>
              <a:gd name="connsiteX41" fmla="*/ 467748 w 473084"/>
              <a:gd name="connsiteY41" fmla="*/ 484718 h 501241"/>
              <a:gd name="connsiteX42" fmla="*/ 473084 w 473084"/>
              <a:gd name="connsiteY42" fmla="*/ 471385 h 501241"/>
              <a:gd name="connsiteX43" fmla="*/ 467748 w 473084"/>
              <a:gd name="connsiteY43" fmla="*/ 458294 h 501241"/>
              <a:gd name="connsiteX44" fmla="*/ 32023 w 473084"/>
              <a:gd name="connsiteY44" fmla="*/ 22807 h 501241"/>
              <a:gd name="connsiteX45" fmla="*/ 18802 w 473084"/>
              <a:gd name="connsiteY45" fmla="*/ 17470 h 501241"/>
              <a:gd name="connsiteX46" fmla="*/ 5337 w 473084"/>
              <a:gd name="connsiteY46" fmla="*/ 22807 h 501241"/>
              <a:gd name="connsiteX47" fmla="*/ 0 w 473084"/>
              <a:gd name="connsiteY47" fmla="*/ 36028 h 501241"/>
              <a:gd name="connsiteX48" fmla="*/ 5337 w 473084"/>
              <a:gd name="connsiteY48" fmla="*/ 49252 h 501241"/>
              <a:gd name="connsiteX49" fmla="*/ 125428 w 473084"/>
              <a:gd name="connsiteY49" fmla="*/ 75206 h 501241"/>
              <a:gd name="connsiteX50" fmla="*/ 153328 w 473084"/>
              <a:gd name="connsiteY50" fmla="*/ 103118 h 501241"/>
              <a:gd name="connsiteX51" fmla="*/ 167035 w 473084"/>
              <a:gd name="connsiteY51" fmla="*/ 94978 h 501241"/>
              <a:gd name="connsiteX52" fmla="*/ 182197 w 473084"/>
              <a:gd name="connsiteY52" fmla="*/ 89511 h 501241"/>
              <a:gd name="connsiteX53" fmla="*/ 189113 w 473084"/>
              <a:gd name="connsiteY53" fmla="*/ 85897 h 501241"/>
              <a:gd name="connsiteX54" fmla="*/ 191661 w 473084"/>
              <a:gd name="connsiteY54" fmla="*/ 78850 h 501241"/>
              <a:gd name="connsiteX55" fmla="*/ 202456 w 473084"/>
              <a:gd name="connsiteY55" fmla="*/ 47673 h 501241"/>
              <a:gd name="connsiteX56" fmla="*/ 229506 w 473084"/>
              <a:gd name="connsiteY56" fmla="*/ 35663 h 501241"/>
              <a:gd name="connsiteX57" fmla="*/ 256315 w 473084"/>
              <a:gd name="connsiteY57" fmla="*/ 47673 h 501241"/>
              <a:gd name="connsiteX58" fmla="*/ 267110 w 473084"/>
              <a:gd name="connsiteY58" fmla="*/ 78850 h 501241"/>
              <a:gd name="connsiteX59" fmla="*/ 269779 w 473084"/>
              <a:gd name="connsiteY59" fmla="*/ 85897 h 501241"/>
              <a:gd name="connsiteX60" fmla="*/ 276814 w 473084"/>
              <a:gd name="connsiteY60" fmla="*/ 89511 h 501241"/>
              <a:gd name="connsiteX61" fmla="*/ 314782 w 473084"/>
              <a:gd name="connsiteY61" fmla="*/ 110984 h 501241"/>
              <a:gd name="connsiteX62" fmla="*/ 341835 w 473084"/>
              <a:gd name="connsiteY62" fmla="*/ 159034 h 501241"/>
              <a:gd name="connsiteX63" fmla="*/ 352751 w 473084"/>
              <a:gd name="connsiteY63" fmla="*/ 246719 h 501241"/>
              <a:gd name="connsiteX64" fmla="*/ 354692 w 473084"/>
              <a:gd name="connsiteY64" fmla="*/ 272931 h 501241"/>
              <a:gd name="connsiteX65" fmla="*/ 358209 w 473084"/>
              <a:gd name="connsiteY65" fmla="*/ 293554 h 501241"/>
              <a:gd name="connsiteX66" fmla="*/ 364882 w 473084"/>
              <a:gd name="connsiteY66" fmla="*/ 311018 h 501241"/>
              <a:gd name="connsiteX67" fmla="*/ 451006 w 473084"/>
              <a:gd name="connsiteY67" fmla="*/ 399584 h 501241"/>
              <a:gd name="connsiteX68" fmla="*/ 457315 w 473084"/>
              <a:gd name="connsiteY68" fmla="*/ 381877 h 501241"/>
              <a:gd name="connsiteX69" fmla="*/ 445062 w 473084"/>
              <a:gd name="connsiteY69" fmla="*/ 353600 h 501241"/>
              <a:gd name="connsiteX70" fmla="*/ 419710 w 473084"/>
              <a:gd name="connsiteY70" fmla="*/ 326781 h 501241"/>
              <a:gd name="connsiteX71" fmla="*/ 406975 w 473084"/>
              <a:gd name="connsiteY71" fmla="*/ 309439 h 501241"/>
              <a:gd name="connsiteX72" fmla="*/ 398483 w 473084"/>
              <a:gd name="connsiteY72" fmla="*/ 290881 h 501241"/>
              <a:gd name="connsiteX73" fmla="*/ 393508 w 473084"/>
              <a:gd name="connsiteY73" fmla="*/ 270015 h 501241"/>
              <a:gd name="connsiteX74" fmla="*/ 391327 w 473084"/>
              <a:gd name="connsiteY74" fmla="*/ 245777 h 501241"/>
              <a:gd name="connsiteX75" fmla="*/ 381380 w 473084"/>
              <a:gd name="connsiteY75" fmla="*/ 156118 h 501241"/>
              <a:gd name="connsiteX76" fmla="*/ 351901 w 473084"/>
              <a:gd name="connsiteY76" fmla="*/ 93399 h 501241"/>
              <a:gd name="connsiteX77" fmla="*/ 299620 w 473084"/>
              <a:gd name="connsiteY77" fmla="*/ 56772 h 501241"/>
              <a:gd name="connsiteX78" fmla="*/ 274754 w 473084"/>
              <a:gd name="connsiteY78" fmla="*/ 16498 h 501241"/>
              <a:gd name="connsiteX79" fmla="*/ 229506 w 473084"/>
              <a:gd name="connsiteY79" fmla="*/ 0 h 501241"/>
              <a:gd name="connsiteX80" fmla="*/ 184017 w 473084"/>
              <a:gd name="connsiteY80" fmla="*/ 16498 h 501241"/>
              <a:gd name="connsiteX81" fmla="*/ 159394 w 473084"/>
              <a:gd name="connsiteY81" fmla="*/ 56772 h 501241"/>
              <a:gd name="connsiteX82" fmla="*/ 141197 w 473084"/>
              <a:gd name="connsiteY82" fmla="*/ 64779 h 501241"/>
              <a:gd name="connsiteX83" fmla="*/ 125428 w 473084"/>
              <a:gd name="connsiteY83" fmla="*/ 75206 h 501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473084" h="501241">
                <a:moveTo>
                  <a:pt x="229506" y="501241"/>
                </a:moveTo>
                <a:cubicBezTo>
                  <a:pt x="245843" y="501241"/>
                  <a:pt x="260479" y="497475"/>
                  <a:pt x="273418" y="489942"/>
                </a:cubicBezTo>
                <a:cubicBezTo>
                  <a:pt x="286357" y="482440"/>
                  <a:pt x="296790" y="472448"/>
                  <a:pt x="304714" y="459995"/>
                </a:cubicBezTo>
                <a:cubicBezTo>
                  <a:pt x="312641" y="447542"/>
                  <a:pt x="317331" y="433875"/>
                  <a:pt x="318786" y="418992"/>
                </a:cubicBezTo>
                <a:lnTo>
                  <a:pt x="334555" y="418992"/>
                </a:lnTo>
                <a:lnTo>
                  <a:pt x="292583" y="377017"/>
                </a:lnTo>
                <a:lnTo>
                  <a:pt x="47793" y="377017"/>
                </a:lnTo>
                <a:lnTo>
                  <a:pt x="47793" y="374101"/>
                </a:lnTo>
                <a:cubicBezTo>
                  <a:pt x="49251" y="371672"/>
                  <a:pt x="51635" y="368604"/>
                  <a:pt x="54952" y="364868"/>
                </a:cubicBezTo>
                <a:cubicBezTo>
                  <a:pt x="58265" y="361163"/>
                  <a:pt x="62107" y="357002"/>
                  <a:pt x="66475" y="352385"/>
                </a:cubicBezTo>
                <a:cubicBezTo>
                  <a:pt x="70842" y="347769"/>
                  <a:pt x="75128" y="343122"/>
                  <a:pt x="79332" y="338444"/>
                </a:cubicBezTo>
                <a:cubicBezTo>
                  <a:pt x="83699" y="333585"/>
                  <a:pt x="87502" y="327966"/>
                  <a:pt x="90736" y="321588"/>
                </a:cubicBezTo>
                <a:cubicBezTo>
                  <a:pt x="93971" y="315179"/>
                  <a:pt x="96720" y="307981"/>
                  <a:pt x="98983" y="299993"/>
                </a:cubicBezTo>
                <a:cubicBezTo>
                  <a:pt x="101248" y="291974"/>
                  <a:pt x="103028" y="283014"/>
                  <a:pt x="104322" y="273052"/>
                </a:cubicBezTo>
                <a:cubicBezTo>
                  <a:pt x="105616" y="263120"/>
                  <a:pt x="106506" y="252247"/>
                  <a:pt x="106989" y="240432"/>
                </a:cubicBezTo>
                <a:cubicBezTo>
                  <a:pt x="107153" y="232019"/>
                  <a:pt x="107557" y="224001"/>
                  <a:pt x="108204" y="216407"/>
                </a:cubicBezTo>
                <a:cubicBezTo>
                  <a:pt x="108851" y="208814"/>
                  <a:pt x="109659" y="201616"/>
                  <a:pt x="110630" y="194813"/>
                </a:cubicBezTo>
                <a:lnTo>
                  <a:pt x="76665" y="160856"/>
                </a:lnTo>
                <a:cubicBezTo>
                  <a:pt x="74077" y="171851"/>
                  <a:pt x="72094" y="183787"/>
                  <a:pt x="70721" y="196635"/>
                </a:cubicBezTo>
                <a:cubicBezTo>
                  <a:pt x="69345" y="209482"/>
                  <a:pt x="68577" y="223120"/>
                  <a:pt x="68416" y="237516"/>
                </a:cubicBezTo>
                <a:cubicBezTo>
                  <a:pt x="67769" y="246719"/>
                  <a:pt x="66718" y="256408"/>
                  <a:pt x="65260" y="266492"/>
                </a:cubicBezTo>
                <a:cubicBezTo>
                  <a:pt x="63805" y="276606"/>
                  <a:pt x="61621" y="286082"/>
                  <a:pt x="58712" y="294890"/>
                </a:cubicBezTo>
                <a:cubicBezTo>
                  <a:pt x="55799" y="303698"/>
                  <a:pt x="51674" y="310957"/>
                  <a:pt x="46338" y="316606"/>
                </a:cubicBezTo>
                <a:cubicBezTo>
                  <a:pt x="39222" y="323713"/>
                  <a:pt x="32145" y="330973"/>
                  <a:pt x="25110" y="338323"/>
                </a:cubicBezTo>
                <a:cubicBezTo>
                  <a:pt x="18074" y="345673"/>
                  <a:pt x="12211" y="353145"/>
                  <a:pt x="7521" y="360768"/>
                </a:cubicBezTo>
                <a:cubicBezTo>
                  <a:pt x="2830" y="368361"/>
                  <a:pt x="485" y="376197"/>
                  <a:pt x="485" y="384307"/>
                </a:cubicBezTo>
                <a:cubicBezTo>
                  <a:pt x="485" y="393175"/>
                  <a:pt x="3720" y="400313"/>
                  <a:pt x="10189" y="405628"/>
                </a:cubicBezTo>
                <a:cubicBezTo>
                  <a:pt x="16659" y="410974"/>
                  <a:pt x="25715" y="413647"/>
                  <a:pt x="37363" y="413647"/>
                </a:cubicBezTo>
                <a:lnTo>
                  <a:pt x="139500" y="413647"/>
                </a:lnTo>
                <a:cubicBezTo>
                  <a:pt x="140146" y="429167"/>
                  <a:pt x="144393" y="443564"/>
                  <a:pt x="152235" y="456837"/>
                </a:cubicBezTo>
                <a:cubicBezTo>
                  <a:pt x="160080" y="470109"/>
                  <a:pt x="170634" y="480800"/>
                  <a:pt x="183895" y="488971"/>
                </a:cubicBezTo>
                <a:cubicBezTo>
                  <a:pt x="197159" y="497141"/>
                  <a:pt x="212363" y="501241"/>
                  <a:pt x="229506" y="501241"/>
                </a:cubicBezTo>
                <a:close/>
                <a:moveTo>
                  <a:pt x="229506" y="467254"/>
                </a:moveTo>
                <a:cubicBezTo>
                  <a:pt x="214790" y="467254"/>
                  <a:pt x="202659" y="462425"/>
                  <a:pt x="193116" y="452706"/>
                </a:cubicBezTo>
                <a:cubicBezTo>
                  <a:pt x="183573" y="443017"/>
                  <a:pt x="178316" y="429987"/>
                  <a:pt x="177347" y="413647"/>
                </a:cubicBezTo>
                <a:lnTo>
                  <a:pt x="281424" y="413647"/>
                </a:lnTo>
                <a:cubicBezTo>
                  <a:pt x="280616" y="429987"/>
                  <a:pt x="275401" y="443017"/>
                  <a:pt x="265776" y="452706"/>
                </a:cubicBezTo>
                <a:cubicBezTo>
                  <a:pt x="256154" y="462425"/>
                  <a:pt x="244063" y="467254"/>
                  <a:pt x="229506" y="467254"/>
                </a:cubicBezTo>
                <a:close/>
                <a:moveTo>
                  <a:pt x="5337" y="49252"/>
                </a:moveTo>
                <a:lnTo>
                  <a:pt x="441302" y="484718"/>
                </a:lnTo>
                <a:cubicBezTo>
                  <a:pt x="444862" y="488302"/>
                  <a:pt x="449269" y="490064"/>
                  <a:pt x="454526" y="490064"/>
                </a:cubicBezTo>
                <a:cubicBezTo>
                  <a:pt x="459781" y="490064"/>
                  <a:pt x="464188" y="488302"/>
                  <a:pt x="467748" y="484718"/>
                </a:cubicBezTo>
                <a:cubicBezTo>
                  <a:pt x="471304" y="481013"/>
                  <a:pt x="473084" y="476579"/>
                  <a:pt x="473084" y="471385"/>
                </a:cubicBezTo>
                <a:cubicBezTo>
                  <a:pt x="473084" y="466222"/>
                  <a:pt x="471304" y="461848"/>
                  <a:pt x="467748" y="458294"/>
                </a:cubicBezTo>
                <a:lnTo>
                  <a:pt x="32023" y="22807"/>
                </a:lnTo>
                <a:cubicBezTo>
                  <a:pt x="28467" y="19247"/>
                  <a:pt x="24060" y="17470"/>
                  <a:pt x="18802" y="17470"/>
                </a:cubicBezTo>
                <a:cubicBezTo>
                  <a:pt x="13546" y="17470"/>
                  <a:pt x="9057" y="19247"/>
                  <a:pt x="5337" y="22807"/>
                </a:cubicBezTo>
                <a:cubicBezTo>
                  <a:pt x="1779" y="26363"/>
                  <a:pt x="0" y="30774"/>
                  <a:pt x="0" y="36028"/>
                </a:cubicBezTo>
                <a:cubicBezTo>
                  <a:pt x="0" y="41285"/>
                  <a:pt x="1779" y="45692"/>
                  <a:pt x="5337" y="49252"/>
                </a:cubicBezTo>
                <a:close/>
                <a:moveTo>
                  <a:pt x="125428" y="75206"/>
                </a:moveTo>
                <a:lnTo>
                  <a:pt x="153328" y="103118"/>
                </a:lnTo>
                <a:cubicBezTo>
                  <a:pt x="157696" y="99868"/>
                  <a:pt x="162264" y="97165"/>
                  <a:pt x="167035" y="94978"/>
                </a:cubicBezTo>
                <a:cubicBezTo>
                  <a:pt x="171807" y="92791"/>
                  <a:pt x="176861" y="90969"/>
                  <a:pt x="182197" y="89511"/>
                </a:cubicBezTo>
                <a:cubicBezTo>
                  <a:pt x="185110" y="88721"/>
                  <a:pt x="187415" y="87506"/>
                  <a:pt x="189113" y="85897"/>
                </a:cubicBezTo>
                <a:cubicBezTo>
                  <a:pt x="190811" y="84257"/>
                  <a:pt x="191661" y="81918"/>
                  <a:pt x="191661" y="78850"/>
                </a:cubicBezTo>
                <a:cubicBezTo>
                  <a:pt x="192144" y="66072"/>
                  <a:pt x="195743" y="55679"/>
                  <a:pt x="202456" y="47673"/>
                </a:cubicBezTo>
                <a:cubicBezTo>
                  <a:pt x="209168" y="39667"/>
                  <a:pt x="218186" y="35663"/>
                  <a:pt x="229506" y="35663"/>
                </a:cubicBezTo>
                <a:cubicBezTo>
                  <a:pt x="240667" y="35663"/>
                  <a:pt x="249603" y="39667"/>
                  <a:pt x="256315" y="47673"/>
                </a:cubicBezTo>
                <a:cubicBezTo>
                  <a:pt x="263028" y="55679"/>
                  <a:pt x="266627" y="66072"/>
                  <a:pt x="267110" y="78850"/>
                </a:cubicBezTo>
                <a:cubicBezTo>
                  <a:pt x="267274" y="81918"/>
                  <a:pt x="268164" y="84257"/>
                  <a:pt x="269779" y="85897"/>
                </a:cubicBezTo>
                <a:cubicBezTo>
                  <a:pt x="271398" y="87506"/>
                  <a:pt x="273743" y="88721"/>
                  <a:pt x="276814" y="89511"/>
                </a:cubicBezTo>
                <a:cubicBezTo>
                  <a:pt x="290885" y="93399"/>
                  <a:pt x="303542" y="100567"/>
                  <a:pt x="314782" y="110984"/>
                </a:cubicBezTo>
                <a:cubicBezTo>
                  <a:pt x="326023" y="121432"/>
                  <a:pt x="335041" y="137439"/>
                  <a:pt x="341835" y="159034"/>
                </a:cubicBezTo>
                <a:cubicBezTo>
                  <a:pt x="348627" y="180629"/>
                  <a:pt x="352265" y="209847"/>
                  <a:pt x="352751" y="246719"/>
                </a:cubicBezTo>
                <a:cubicBezTo>
                  <a:pt x="353237" y="256590"/>
                  <a:pt x="353884" y="265338"/>
                  <a:pt x="354692" y="272931"/>
                </a:cubicBezTo>
                <a:cubicBezTo>
                  <a:pt x="355500" y="280524"/>
                  <a:pt x="356672" y="287418"/>
                  <a:pt x="358209" y="293554"/>
                </a:cubicBezTo>
                <a:cubicBezTo>
                  <a:pt x="359746" y="299689"/>
                  <a:pt x="361969" y="305520"/>
                  <a:pt x="364882" y="311018"/>
                </a:cubicBezTo>
                <a:lnTo>
                  <a:pt x="451006" y="399584"/>
                </a:lnTo>
                <a:cubicBezTo>
                  <a:pt x="455213" y="394724"/>
                  <a:pt x="457315" y="388832"/>
                  <a:pt x="457315" y="381877"/>
                </a:cubicBezTo>
                <a:cubicBezTo>
                  <a:pt x="457315" y="372158"/>
                  <a:pt x="453233" y="362742"/>
                  <a:pt x="445062" y="353600"/>
                </a:cubicBezTo>
                <a:cubicBezTo>
                  <a:pt x="436895" y="344458"/>
                  <a:pt x="428446" y="335528"/>
                  <a:pt x="419710" y="326781"/>
                </a:cubicBezTo>
                <a:cubicBezTo>
                  <a:pt x="414696" y="321132"/>
                  <a:pt x="410453" y="315361"/>
                  <a:pt x="406975" y="309439"/>
                </a:cubicBezTo>
                <a:cubicBezTo>
                  <a:pt x="403498" y="303546"/>
                  <a:pt x="400667" y="297350"/>
                  <a:pt x="398483" y="290881"/>
                </a:cubicBezTo>
                <a:cubicBezTo>
                  <a:pt x="396299" y="284412"/>
                  <a:pt x="394641" y="277456"/>
                  <a:pt x="393508" y="270015"/>
                </a:cubicBezTo>
                <a:cubicBezTo>
                  <a:pt x="392378" y="262574"/>
                  <a:pt x="391649" y="254495"/>
                  <a:pt x="391327" y="245777"/>
                </a:cubicBezTo>
                <a:cubicBezTo>
                  <a:pt x="391002" y="211305"/>
                  <a:pt x="387686" y="181418"/>
                  <a:pt x="381380" y="156118"/>
                </a:cubicBezTo>
                <a:cubicBezTo>
                  <a:pt x="375072" y="130818"/>
                  <a:pt x="365246" y="109891"/>
                  <a:pt x="351901" y="93399"/>
                </a:cubicBezTo>
                <a:cubicBezTo>
                  <a:pt x="338558" y="76906"/>
                  <a:pt x="321130" y="64697"/>
                  <a:pt x="299620" y="56772"/>
                </a:cubicBezTo>
                <a:cubicBezTo>
                  <a:pt x="295414" y="40921"/>
                  <a:pt x="287125" y="27496"/>
                  <a:pt x="274754" y="16498"/>
                </a:cubicBezTo>
                <a:cubicBezTo>
                  <a:pt x="262381" y="5501"/>
                  <a:pt x="247298" y="0"/>
                  <a:pt x="229506" y="0"/>
                </a:cubicBezTo>
                <a:cubicBezTo>
                  <a:pt x="211552" y="0"/>
                  <a:pt x="196390" y="5501"/>
                  <a:pt x="184017" y="16498"/>
                </a:cubicBezTo>
                <a:cubicBezTo>
                  <a:pt x="171646" y="27496"/>
                  <a:pt x="163436" y="40921"/>
                  <a:pt x="159394" y="56772"/>
                </a:cubicBezTo>
                <a:cubicBezTo>
                  <a:pt x="152924" y="59035"/>
                  <a:pt x="146859" y="61705"/>
                  <a:pt x="141197" y="64779"/>
                </a:cubicBezTo>
                <a:cubicBezTo>
                  <a:pt x="135536" y="67855"/>
                  <a:pt x="130281" y="71318"/>
                  <a:pt x="125428" y="75206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303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A4E84E7E-27A6-18A8-9BFF-A7670976AEF3}"/>
              </a:ext>
            </a:extLst>
          </p:cNvPr>
          <p:cNvSpPr/>
          <p:nvPr/>
        </p:nvSpPr>
        <p:spPr>
          <a:xfrm>
            <a:off x="2577641" y="2000822"/>
            <a:ext cx="808706" cy="872983"/>
          </a:xfrm>
          <a:custGeom>
            <a:avLst/>
            <a:gdLst>
              <a:gd name="connsiteX0" fmla="*/ 229021 w 473085"/>
              <a:gd name="connsiteY0" fmla="*/ 510687 h 510686"/>
              <a:gd name="connsiteX1" fmla="*/ 265778 w 473085"/>
              <a:gd name="connsiteY1" fmla="*/ 501727 h 510686"/>
              <a:gd name="connsiteX2" fmla="*/ 291856 w 473085"/>
              <a:gd name="connsiteY2" fmla="*/ 478188 h 510686"/>
              <a:gd name="connsiteX3" fmla="*/ 303504 w 473085"/>
              <a:gd name="connsiteY3" fmla="*/ 446631 h 510686"/>
              <a:gd name="connsiteX4" fmla="*/ 154541 w 473085"/>
              <a:gd name="connsiteY4" fmla="*/ 446631 h 510686"/>
              <a:gd name="connsiteX5" fmla="*/ 166065 w 473085"/>
              <a:gd name="connsiteY5" fmla="*/ 478188 h 510686"/>
              <a:gd name="connsiteX6" fmla="*/ 192146 w 473085"/>
              <a:gd name="connsiteY6" fmla="*/ 501727 h 510686"/>
              <a:gd name="connsiteX7" fmla="*/ 229021 w 473085"/>
              <a:gd name="connsiteY7" fmla="*/ 510687 h 510686"/>
              <a:gd name="connsiteX8" fmla="*/ 36635 w 473085"/>
              <a:gd name="connsiteY8" fmla="*/ 413647 h 510686"/>
              <a:gd name="connsiteX9" fmla="*/ 329460 w 473085"/>
              <a:gd name="connsiteY9" fmla="*/ 413647 h 510686"/>
              <a:gd name="connsiteX10" fmla="*/ 76420 w 473085"/>
              <a:gd name="connsiteY10" fmla="*/ 160127 h 510686"/>
              <a:gd name="connsiteX11" fmla="*/ 70236 w 473085"/>
              <a:gd name="connsiteY11" fmla="*/ 196635 h 510686"/>
              <a:gd name="connsiteX12" fmla="*/ 67931 w 473085"/>
              <a:gd name="connsiteY12" fmla="*/ 237516 h 510686"/>
              <a:gd name="connsiteX13" fmla="*/ 64897 w 473085"/>
              <a:gd name="connsiteY13" fmla="*/ 266492 h 510686"/>
              <a:gd name="connsiteX14" fmla="*/ 58349 w 473085"/>
              <a:gd name="connsiteY14" fmla="*/ 294890 h 510686"/>
              <a:gd name="connsiteX15" fmla="*/ 45853 w 473085"/>
              <a:gd name="connsiteY15" fmla="*/ 316606 h 510686"/>
              <a:gd name="connsiteX16" fmla="*/ 24626 w 473085"/>
              <a:gd name="connsiteY16" fmla="*/ 338323 h 510686"/>
              <a:gd name="connsiteX17" fmla="*/ 7037 w 473085"/>
              <a:gd name="connsiteY17" fmla="*/ 360768 h 510686"/>
              <a:gd name="connsiteX18" fmla="*/ 0 w 473085"/>
              <a:gd name="connsiteY18" fmla="*/ 384307 h 510686"/>
              <a:gd name="connsiteX19" fmla="*/ 9704 w 473085"/>
              <a:gd name="connsiteY19" fmla="*/ 405507 h 510686"/>
              <a:gd name="connsiteX20" fmla="*/ 36635 w 473085"/>
              <a:gd name="connsiteY20" fmla="*/ 413647 h 510686"/>
              <a:gd name="connsiteX21" fmla="*/ 441304 w 473085"/>
              <a:gd name="connsiteY21" fmla="*/ 484718 h 510686"/>
              <a:gd name="connsiteX22" fmla="*/ 454525 w 473085"/>
              <a:gd name="connsiteY22" fmla="*/ 490064 h 510686"/>
              <a:gd name="connsiteX23" fmla="*/ 467749 w 473085"/>
              <a:gd name="connsiteY23" fmla="*/ 484718 h 510686"/>
              <a:gd name="connsiteX24" fmla="*/ 473086 w 473085"/>
              <a:gd name="connsiteY24" fmla="*/ 471385 h 510686"/>
              <a:gd name="connsiteX25" fmla="*/ 467749 w 473085"/>
              <a:gd name="connsiteY25" fmla="*/ 458294 h 510686"/>
              <a:gd name="connsiteX26" fmla="*/ 32025 w 473085"/>
              <a:gd name="connsiteY26" fmla="*/ 22807 h 510686"/>
              <a:gd name="connsiteX27" fmla="*/ 18804 w 473085"/>
              <a:gd name="connsiteY27" fmla="*/ 17470 h 510686"/>
              <a:gd name="connsiteX28" fmla="*/ 5336 w 473085"/>
              <a:gd name="connsiteY28" fmla="*/ 22807 h 510686"/>
              <a:gd name="connsiteX29" fmla="*/ 0 w 473085"/>
              <a:gd name="connsiteY29" fmla="*/ 36028 h 510686"/>
              <a:gd name="connsiteX30" fmla="*/ 5336 w 473085"/>
              <a:gd name="connsiteY30" fmla="*/ 49252 h 510686"/>
              <a:gd name="connsiteX31" fmla="*/ 441304 w 473085"/>
              <a:gd name="connsiteY31" fmla="*/ 484718 h 510686"/>
              <a:gd name="connsiteX32" fmla="*/ 229021 w 473085"/>
              <a:gd name="connsiteY32" fmla="*/ 0 h 510686"/>
              <a:gd name="connsiteX33" fmla="*/ 183897 w 473085"/>
              <a:gd name="connsiteY33" fmla="*/ 16498 h 510686"/>
              <a:gd name="connsiteX34" fmla="*/ 158909 w 473085"/>
              <a:gd name="connsiteY34" fmla="*/ 56772 h 510686"/>
              <a:gd name="connsiteX35" fmla="*/ 141077 w 473085"/>
              <a:gd name="connsiteY35" fmla="*/ 64657 h 510686"/>
              <a:gd name="connsiteX36" fmla="*/ 125429 w 473085"/>
              <a:gd name="connsiteY36" fmla="*/ 74963 h 510686"/>
              <a:gd name="connsiteX37" fmla="*/ 451737 w 473085"/>
              <a:gd name="connsiteY37" fmla="*/ 401771 h 510686"/>
              <a:gd name="connsiteX38" fmla="*/ 457802 w 473085"/>
              <a:gd name="connsiteY38" fmla="*/ 384307 h 510686"/>
              <a:gd name="connsiteX39" fmla="*/ 450765 w 473085"/>
              <a:gd name="connsiteY39" fmla="*/ 360768 h 510686"/>
              <a:gd name="connsiteX40" fmla="*/ 433176 w 473085"/>
              <a:gd name="connsiteY40" fmla="*/ 338323 h 510686"/>
              <a:gd name="connsiteX41" fmla="*/ 412192 w 473085"/>
              <a:gd name="connsiteY41" fmla="*/ 316606 h 510686"/>
              <a:gd name="connsiteX42" fmla="*/ 399696 w 473085"/>
              <a:gd name="connsiteY42" fmla="*/ 294890 h 510686"/>
              <a:gd name="connsiteX43" fmla="*/ 393024 w 473085"/>
              <a:gd name="connsiteY43" fmla="*/ 266492 h 510686"/>
              <a:gd name="connsiteX44" fmla="*/ 390114 w 473085"/>
              <a:gd name="connsiteY44" fmla="*/ 237516 h 510686"/>
              <a:gd name="connsiteX45" fmla="*/ 379924 w 473085"/>
              <a:gd name="connsiteY45" fmla="*/ 154417 h 510686"/>
              <a:gd name="connsiteX46" fmla="*/ 351055 w 473085"/>
              <a:gd name="connsiteY46" fmla="*/ 93156 h 510686"/>
              <a:gd name="connsiteX47" fmla="*/ 299136 w 473085"/>
              <a:gd name="connsiteY47" fmla="*/ 56772 h 510686"/>
              <a:gd name="connsiteX48" fmla="*/ 273906 w 473085"/>
              <a:gd name="connsiteY48" fmla="*/ 16498 h 510686"/>
              <a:gd name="connsiteX49" fmla="*/ 229021 w 473085"/>
              <a:gd name="connsiteY49" fmla="*/ 0 h 510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473085" h="510686">
                <a:moveTo>
                  <a:pt x="229021" y="510687"/>
                </a:moveTo>
                <a:cubicBezTo>
                  <a:pt x="242771" y="510687"/>
                  <a:pt x="255020" y="507711"/>
                  <a:pt x="265778" y="501727"/>
                </a:cubicBezTo>
                <a:cubicBezTo>
                  <a:pt x="276533" y="495744"/>
                  <a:pt x="285225" y="487877"/>
                  <a:pt x="291856" y="478188"/>
                </a:cubicBezTo>
                <a:cubicBezTo>
                  <a:pt x="298489" y="468469"/>
                  <a:pt x="302371" y="457960"/>
                  <a:pt x="303504" y="446631"/>
                </a:cubicBezTo>
                <a:lnTo>
                  <a:pt x="154541" y="446631"/>
                </a:lnTo>
                <a:cubicBezTo>
                  <a:pt x="155674" y="457960"/>
                  <a:pt x="159513" y="468469"/>
                  <a:pt x="166065" y="478188"/>
                </a:cubicBezTo>
                <a:cubicBezTo>
                  <a:pt x="172616" y="487877"/>
                  <a:pt x="181309" y="495744"/>
                  <a:pt x="192146" y="501727"/>
                </a:cubicBezTo>
                <a:cubicBezTo>
                  <a:pt x="202983" y="507711"/>
                  <a:pt x="215274" y="510687"/>
                  <a:pt x="229021" y="510687"/>
                </a:cubicBezTo>
                <a:close/>
                <a:moveTo>
                  <a:pt x="36635" y="413647"/>
                </a:moveTo>
                <a:lnTo>
                  <a:pt x="329460" y="413647"/>
                </a:lnTo>
                <a:lnTo>
                  <a:pt x="76420" y="160127"/>
                </a:lnTo>
                <a:cubicBezTo>
                  <a:pt x="73672" y="171608"/>
                  <a:pt x="71609" y="183787"/>
                  <a:pt x="70236" y="196635"/>
                </a:cubicBezTo>
                <a:cubicBezTo>
                  <a:pt x="68861" y="209482"/>
                  <a:pt x="68092" y="223120"/>
                  <a:pt x="67931" y="237516"/>
                </a:cubicBezTo>
                <a:cubicBezTo>
                  <a:pt x="67284" y="246719"/>
                  <a:pt x="66273" y="256408"/>
                  <a:pt x="64897" y="266492"/>
                </a:cubicBezTo>
                <a:cubicBezTo>
                  <a:pt x="63524" y="276606"/>
                  <a:pt x="61340" y="286082"/>
                  <a:pt x="58349" y="294890"/>
                </a:cubicBezTo>
                <a:cubicBezTo>
                  <a:pt x="55354" y="303698"/>
                  <a:pt x="51190" y="310957"/>
                  <a:pt x="45853" y="316606"/>
                </a:cubicBezTo>
                <a:cubicBezTo>
                  <a:pt x="38737" y="323713"/>
                  <a:pt x="31660" y="330973"/>
                  <a:pt x="24626" y="338323"/>
                </a:cubicBezTo>
                <a:cubicBezTo>
                  <a:pt x="17589" y="345673"/>
                  <a:pt x="11727" y="353145"/>
                  <a:pt x="7037" y="360768"/>
                </a:cubicBezTo>
                <a:cubicBezTo>
                  <a:pt x="2345" y="368361"/>
                  <a:pt x="0" y="376197"/>
                  <a:pt x="0" y="384307"/>
                </a:cubicBezTo>
                <a:cubicBezTo>
                  <a:pt x="0" y="393024"/>
                  <a:pt x="3235" y="400100"/>
                  <a:pt x="9704" y="405507"/>
                </a:cubicBezTo>
                <a:cubicBezTo>
                  <a:pt x="16173" y="410943"/>
                  <a:pt x="25152" y="413647"/>
                  <a:pt x="36635" y="413647"/>
                </a:cubicBezTo>
                <a:close/>
                <a:moveTo>
                  <a:pt x="441304" y="484718"/>
                </a:moveTo>
                <a:cubicBezTo>
                  <a:pt x="444860" y="488302"/>
                  <a:pt x="449270" y="490064"/>
                  <a:pt x="454525" y="490064"/>
                </a:cubicBezTo>
                <a:cubicBezTo>
                  <a:pt x="459782" y="490064"/>
                  <a:pt x="464189" y="488302"/>
                  <a:pt x="467749" y="484718"/>
                </a:cubicBezTo>
                <a:cubicBezTo>
                  <a:pt x="471306" y="481013"/>
                  <a:pt x="473086" y="476579"/>
                  <a:pt x="473086" y="471385"/>
                </a:cubicBezTo>
                <a:cubicBezTo>
                  <a:pt x="473086" y="466222"/>
                  <a:pt x="471306" y="461848"/>
                  <a:pt x="467749" y="458294"/>
                </a:cubicBezTo>
                <a:lnTo>
                  <a:pt x="32025" y="22807"/>
                </a:lnTo>
                <a:cubicBezTo>
                  <a:pt x="28465" y="19247"/>
                  <a:pt x="24058" y="17470"/>
                  <a:pt x="18804" y="17470"/>
                </a:cubicBezTo>
                <a:cubicBezTo>
                  <a:pt x="13546" y="17470"/>
                  <a:pt x="9057" y="19247"/>
                  <a:pt x="5336" y="22807"/>
                </a:cubicBezTo>
                <a:cubicBezTo>
                  <a:pt x="1780" y="26363"/>
                  <a:pt x="0" y="30774"/>
                  <a:pt x="0" y="36028"/>
                </a:cubicBezTo>
                <a:cubicBezTo>
                  <a:pt x="0" y="41285"/>
                  <a:pt x="1780" y="45692"/>
                  <a:pt x="5336" y="49252"/>
                </a:cubicBezTo>
                <a:lnTo>
                  <a:pt x="441304" y="484718"/>
                </a:lnTo>
                <a:close/>
                <a:moveTo>
                  <a:pt x="229021" y="0"/>
                </a:moveTo>
                <a:cubicBezTo>
                  <a:pt x="211068" y="0"/>
                  <a:pt x="196027" y="5501"/>
                  <a:pt x="183897" y="16498"/>
                </a:cubicBezTo>
                <a:cubicBezTo>
                  <a:pt x="171766" y="27496"/>
                  <a:pt x="163438" y="40921"/>
                  <a:pt x="158909" y="56772"/>
                </a:cubicBezTo>
                <a:cubicBezTo>
                  <a:pt x="152601" y="59035"/>
                  <a:pt x="146657" y="61665"/>
                  <a:pt x="141077" y="64657"/>
                </a:cubicBezTo>
                <a:cubicBezTo>
                  <a:pt x="135498" y="67643"/>
                  <a:pt x="130280" y="71075"/>
                  <a:pt x="125429" y="74963"/>
                </a:cubicBezTo>
                <a:lnTo>
                  <a:pt x="451737" y="401771"/>
                </a:lnTo>
                <a:cubicBezTo>
                  <a:pt x="455779" y="397246"/>
                  <a:pt x="457802" y="391414"/>
                  <a:pt x="457802" y="384307"/>
                </a:cubicBezTo>
                <a:cubicBezTo>
                  <a:pt x="457802" y="376197"/>
                  <a:pt x="455454" y="368361"/>
                  <a:pt x="450765" y="360768"/>
                </a:cubicBezTo>
                <a:cubicBezTo>
                  <a:pt x="446075" y="353145"/>
                  <a:pt x="440210" y="345673"/>
                  <a:pt x="433176" y="338323"/>
                </a:cubicBezTo>
                <a:cubicBezTo>
                  <a:pt x="426142" y="330973"/>
                  <a:pt x="419144" y="323713"/>
                  <a:pt x="412192" y="316606"/>
                </a:cubicBezTo>
                <a:cubicBezTo>
                  <a:pt x="406852" y="310957"/>
                  <a:pt x="402688" y="303698"/>
                  <a:pt x="399696" y="294890"/>
                </a:cubicBezTo>
                <a:cubicBezTo>
                  <a:pt x="396705" y="286082"/>
                  <a:pt x="394481" y="276606"/>
                  <a:pt x="393024" y="266492"/>
                </a:cubicBezTo>
                <a:cubicBezTo>
                  <a:pt x="391569" y="256408"/>
                  <a:pt x="390600" y="246719"/>
                  <a:pt x="390114" y="237516"/>
                </a:cubicBezTo>
                <a:cubicBezTo>
                  <a:pt x="389467" y="206476"/>
                  <a:pt x="386068" y="178776"/>
                  <a:pt x="379924" y="154417"/>
                </a:cubicBezTo>
                <a:cubicBezTo>
                  <a:pt x="373777" y="130089"/>
                  <a:pt x="364155" y="109648"/>
                  <a:pt x="351055" y="93156"/>
                </a:cubicBezTo>
                <a:cubicBezTo>
                  <a:pt x="337952" y="76663"/>
                  <a:pt x="320646" y="64536"/>
                  <a:pt x="299136" y="56772"/>
                </a:cubicBezTo>
                <a:cubicBezTo>
                  <a:pt x="294447" y="40921"/>
                  <a:pt x="286033" y="27496"/>
                  <a:pt x="273906" y="16498"/>
                </a:cubicBezTo>
                <a:cubicBezTo>
                  <a:pt x="261775" y="5501"/>
                  <a:pt x="246813" y="0"/>
                  <a:pt x="229021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303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6" name="任意多边形: 形状 105">
            <a:extLst>
              <a:ext uri="{FF2B5EF4-FFF2-40B4-BE49-F238E27FC236}">
                <a16:creationId xmlns:a16="http://schemas.microsoft.com/office/drawing/2014/main" id="{E97317DD-670D-5EB3-DFB5-38306B981673}"/>
              </a:ext>
            </a:extLst>
          </p:cNvPr>
          <p:cNvSpPr/>
          <p:nvPr/>
        </p:nvSpPr>
        <p:spPr>
          <a:xfrm>
            <a:off x="5005094" y="1989213"/>
            <a:ext cx="926490" cy="926285"/>
          </a:xfrm>
          <a:custGeom>
            <a:avLst/>
            <a:gdLst>
              <a:gd name="connsiteX0" fmla="*/ 286038 w 541987"/>
              <a:gd name="connsiteY0" fmla="*/ 515777 h 541867"/>
              <a:gd name="connsiteX1" fmla="*/ 522580 w 541987"/>
              <a:gd name="connsiteY1" fmla="*/ 278750 h 541867"/>
              <a:gd name="connsiteX2" fmla="*/ 535801 w 541987"/>
              <a:gd name="connsiteY2" fmla="*/ 262136 h 541867"/>
              <a:gd name="connsiteX3" fmla="*/ 540897 w 541987"/>
              <a:gd name="connsiteY3" fmla="*/ 246130 h 541867"/>
              <a:gd name="connsiteX4" fmla="*/ 541988 w 541987"/>
              <a:gd name="connsiteY4" fmla="*/ 224656 h 541867"/>
              <a:gd name="connsiteX5" fmla="*/ 541988 w 541987"/>
              <a:gd name="connsiteY5" fmla="*/ 132476 h 541867"/>
              <a:gd name="connsiteX6" fmla="*/ 539683 w 541987"/>
              <a:gd name="connsiteY6" fmla="*/ 111488 h 541867"/>
              <a:gd name="connsiteX7" fmla="*/ 532041 w 541987"/>
              <a:gd name="connsiteY7" fmla="*/ 96424 h 541867"/>
              <a:gd name="connsiteX8" fmla="*/ 517486 w 541987"/>
              <a:gd name="connsiteY8" fmla="*/ 80296 h 541867"/>
              <a:gd name="connsiteX9" fmla="*/ 461686 w 541987"/>
              <a:gd name="connsiteY9" fmla="*/ 24505 h 541867"/>
              <a:gd name="connsiteX10" fmla="*/ 445673 w 541987"/>
              <a:gd name="connsiteY10" fmla="*/ 10069 h 541867"/>
              <a:gd name="connsiteX11" fmla="*/ 430755 w 541987"/>
              <a:gd name="connsiteY11" fmla="*/ 2305 h 541867"/>
              <a:gd name="connsiteX12" fmla="*/ 409767 w 541987"/>
              <a:gd name="connsiteY12" fmla="*/ 0 h 541867"/>
              <a:gd name="connsiteX13" fmla="*/ 317334 w 541987"/>
              <a:gd name="connsiteY13" fmla="*/ 0 h 541867"/>
              <a:gd name="connsiteX14" fmla="*/ 295986 w 541987"/>
              <a:gd name="connsiteY14" fmla="*/ 1090 h 541867"/>
              <a:gd name="connsiteX15" fmla="*/ 279852 w 541987"/>
              <a:gd name="connsiteY15" fmla="*/ 6308 h 541867"/>
              <a:gd name="connsiteX16" fmla="*/ 263475 w 541987"/>
              <a:gd name="connsiteY16" fmla="*/ 19408 h 541867"/>
              <a:gd name="connsiteX17" fmla="*/ 26205 w 541987"/>
              <a:gd name="connsiteY17" fmla="*/ 256183 h 541867"/>
              <a:gd name="connsiteX18" fmla="*/ 2 w 541987"/>
              <a:gd name="connsiteY18" fmla="*/ 308849 h 541867"/>
              <a:gd name="connsiteX19" fmla="*/ 26447 w 541987"/>
              <a:gd name="connsiteY19" fmla="*/ 362214 h 541867"/>
              <a:gd name="connsiteX20" fmla="*/ 180017 w 541987"/>
              <a:gd name="connsiteY20" fmla="*/ 515534 h 541867"/>
              <a:gd name="connsiteX21" fmla="*/ 233391 w 541987"/>
              <a:gd name="connsiteY21" fmla="*/ 541867 h 541867"/>
              <a:gd name="connsiteX22" fmla="*/ 286038 w 541987"/>
              <a:gd name="connsiteY22" fmla="*/ 515777 h 541867"/>
              <a:gd name="connsiteX23" fmla="*/ 259836 w 541987"/>
              <a:gd name="connsiteY23" fmla="*/ 486437 h 541867"/>
              <a:gd name="connsiteX24" fmla="*/ 233148 w 541987"/>
              <a:gd name="connsiteY24" fmla="*/ 499650 h 541867"/>
              <a:gd name="connsiteX25" fmla="*/ 206220 w 541987"/>
              <a:gd name="connsiteY25" fmla="*/ 486194 h 541867"/>
              <a:gd name="connsiteX26" fmla="*/ 55560 w 541987"/>
              <a:gd name="connsiteY26" fmla="*/ 335759 h 541867"/>
              <a:gd name="connsiteX27" fmla="*/ 42338 w 541987"/>
              <a:gd name="connsiteY27" fmla="*/ 308728 h 541867"/>
              <a:gd name="connsiteX28" fmla="*/ 55317 w 541987"/>
              <a:gd name="connsiteY28" fmla="*/ 282152 h 541867"/>
              <a:gd name="connsiteX29" fmla="*/ 290889 w 541987"/>
              <a:gd name="connsiteY29" fmla="*/ 47065 h 541867"/>
              <a:gd name="connsiteX30" fmla="*/ 298774 w 541987"/>
              <a:gd name="connsiteY30" fmla="*/ 41243 h 541867"/>
              <a:gd name="connsiteX31" fmla="*/ 309085 w 541987"/>
              <a:gd name="connsiteY31" fmla="*/ 39059 h 541867"/>
              <a:gd name="connsiteX32" fmla="*/ 411222 w 541987"/>
              <a:gd name="connsiteY32" fmla="*/ 39059 h 541867"/>
              <a:gd name="connsiteX33" fmla="*/ 428932 w 541987"/>
              <a:gd name="connsiteY33" fmla="*/ 47065 h 541867"/>
              <a:gd name="connsiteX34" fmla="*/ 495165 w 541987"/>
              <a:gd name="connsiteY34" fmla="*/ 113068 h 541867"/>
              <a:gd name="connsiteX35" fmla="*/ 502929 w 541987"/>
              <a:gd name="connsiteY35" fmla="*/ 130775 h 541867"/>
              <a:gd name="connsiteX36" fmla="*/ 502929 w 541987"/>
              <a:gd name="connsiteY36" fmla="*/ 233131 h 541867"/>
              <a:gd name="connsiteX37" fmla="*/ 500866 w 541987"/>
              <a:gd name="connsiteY37" fmla="*/ 243336 h 541867"/>
              <a:gd name="connsiteX38" fmla="*/ 495165 w 541987"/>
              <a:gd name="connsiteY38" fmla="*/ 251111 h 541867"/>
              <a:gd name="connsiteX39" fmla="*/ 259836 w 541987"/>
              <a:gd name="connsiteY39" fmla="*/ 486437 h 541867"/>
              <a:gd name="connsiteX40" fmla="*/ 381381 w 541987"/>
              <a:gd name="connsiteY40" fmla="*/ 194071 h 541867"/>
              <a:gd name="connsiteX41" fmla="*/ 405157 w 541987"/>
              <a:gd name="connsiteY41" fmla="*/ 184382 h 541867"/>
              <a:gd name="connsiteX42" fmla="*/ 414621 w 541987"/>
              <a:gd name="connsiteY42" fmla="*/ 160844 h 541867"/>
              <a:gd name="connsiteX43" fmla="*/ 405157 w 541987"/>
              <a:gd name="connsiteY43" fmla="*/ 137184 h 541867"/>
              <a:gd name="connsiteX44" fmla="*/ 381381 w 541987"/>
              <a:gd name="connsiteY44" fmla="*/ 127616 h 541867"/>
              <a:gd name="connsiteX45" fmla="*/ 357608 w 541987"/>
              <a:gd name="connsiteY45" fmla="*/ 137184 h 541867"/>
              <a:gd name="connsiteX46" fmla="*/ 348144 w 541987"/>
              <a:gd name="connsiteY46" fmla="*/ 160844 h 541867"/>
              <a:gd name="connsiteX47" fmla="*/ 357608 w 541987"/>
              <a:gd name="connsiteY47" fmla="*/ 184382 h 541867"/>
              <a:gd name="connsiteX48" fmla="*/ 381381 w 541987"/>
              <a:gd name="connsiteY48" fmla="*/ 194071 h 541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41987" h="541867">
                <a:moveTo>
                  <a:pt x="286038" y="515777"/>
                </a:moveTo>
                <a:lnTo>
                  <a:pt x="522580" y="278750"/>
                </a:lnTo>
                <a:cubicBezTo>
                  <a:pt x="528727" y="272615"/>
                  <a:pt x="533134" y="267056"/>
                  <a:pt x="535801" y="262136"/>
                </a:cubicBezTo>
                <a:cubicBezTo>
                  <a:pt x="538471" y="257216"/>
                  <a:pt x="540169" y="251870"/>
                  <a:pt x="540897" y="246130"/>
                </a:cubicBezTo>
                <a:cubicBezTo>
                  <a:pt x="541623" y="240390"/>
                  <a:pt x="541988" y="233221"/>
                  <a:pt x="541988" y="224656"/>
                </a:cubicBezTo>
                <a:lnTo>
                  <a:pt x="541988" y="132476"/>
                </a:lnTo>
                <a:cubicBezTo>
                  <a:pt x="541988" y="123880"/>
                  <a:pt x="541219" y="116895"/>
                  <a:pt x="539683" y="111488"/>
                </a:cubicBezTo>
                <a:cubicBezTo>
                  <a:pt x="538149" y="106052"/>
                  <a:pt x="535601" y="101040"/>
                  <a:pt x="532041" y="96424"/>
                </a:cubicBezTo>
                <a:cubicBezTo>
                  <a:pt x="528484" y="91837"/>
                  <a:pt x="523631" y="86461"/>
                  <a:pt x="517486" y="80296"/>
                </a:cubicBezTo>
                <a:lnTo>
                  <a:pt x="461686" y="24505"/>
                </a:lnTo>
                <a:cubicBezTo>
                  <a:pt x="455538" y="18518"/>
                  <a:pt x="450202" y="13707"/>
                  <a:pt x="445673" y="10069"/>
                </a:cubicBezTo>
                <a:cubicBezTo>
                  <a:pt x="441145" y="6430"/>
                  <a:pt x="436170" y="3842"/>
                  <a:pt x="430755" y="2305"/>
                </a:cubicBezTo>
                <a:cubicBezTo>
                  <a:pt x="425336" y="768"/>
                  <a:pt x="418338" y="0"/>
                  <a:pt x="409767" y="0"/>
                </a:cubicBezTo>
                <a:lnTo>
                  <a:pt x="317334" y="0"/>
                </a:lnTo>
                <a:cubicBezTo>
                  <a:pt x="308924" y="0"/>
                  <a:pt x="301808" y="364"/>
                  <a:pt x="295986" y="1090"/>
                </a:cubicBezTo>
                <a:cubicBezTo>
                  <a:pt x="290163" y="1819"/>
                  <a:pt x="284784" y="3557"/>
                  <a:pt x="279852" y="6308"/>
                </a:cubicBezTo>
                <a:cubicBezTo>
                  <a:pt x="274919" y="9057"/>
                  <a:pt x="269458" y="13425"/>
                  <a:pt x="263475" y="19408"/>
                </a:cubicBezTo>
                <a:lnTo>
                  <a:pt x="26205" y="256183"/>
                </a:lnTo>
                <a:cubicBezTo>
                  <a:pt x="8898" y="273495"/>
                  <a:pt x="166" y="291051"/>
                  <a:pt x="2" y="308849"/>
                </a:cubicBezTo>
                <a:cubicBezTo>
                  <a:pt x="-159" y="326617"/>
                  <a:pt x="8655" y="344416"/>
                  <a:pt x="26447" y="362214"/>
                </a:cubicBezTo>
                <a:lnTo>
                  <a:pt x="180017" y="515534"/>
                </a:lnTo>
                <a:cubicBezTo>
                  <a:pt x="197809" y="533181"/>
                  <a:pt x="215602" y="541958"/>
                  <a:pt x="233391" y="541867"/>
                </a:cubicBezTo>
                <a:cubicBezTo>
                  <a:pt x="251183" y="541776"/>
                  <a:pt x="268732" y="533090"/>
                  <a:pt x="286038" y="515777"/>
                </a:cubicBezTo>
                <a:close/>
                <a:moveTo>
                  <a:pt x="259836" y="486437"/>
                </a:moveTo>
                <a:cubicBezTo>
                  <a:pt x="251101" y="495154"/>
                  <a:pt x="242208" y="499558"/>
                  <a:pt x="233148" y="499650"/>
                </a:cubicBezTo>
                <a:cubicBezTo>
                  <a:pt x="224091" y="499740"/>
                  <a:pt x="215116" y="495245"/>
                  <a:pt x="206220" y="486194"/>
                </a:cubicBezTo>
                <a:lnTo>
                  <a:pt x="55560" y="335759"/>
                </a:lnTo>
                <a:cubicBezTo>
                  <a:pt x="46663" y="326860"/>
                  <a:pt x="42256" y="317870"/>
                  <a:pt x="42338" y="308728"/>
                </a:cubicBezTo>
                <a:cubicBezTo>
                  <a:pt x="42420" y="299586"/>
                  <a:pt x="46746" y="290717"/>
                  <a:pt x="55317" y="282152"/>
                </a:cubicBezTo>
                <a:lnTo>
                  <a:pt x="290889" y="47065"/>
                </a:lnTo>
                <a:cubicBezTo>
                  <a:pt x="293316" y="44638"/>
                  <a:pt x="295943" y="42698"/>
                  <a:pt x="298774" y="41243"/>
                </a:cubicBezTo>
                <a:cubicBezTo>
                  <a:pt x="301604" y="39788"/>
                  <a:pt x="305043" y="39059"/>
                  <a:pt x="309085" y="39059"/>
                </a:cubicBezTo>
                <a:lnTo>
                  <a:pt x="411222" y="39059"/>
                </a:lnTo>
                <a:cubicBezTo>
                  <a:pt x="417855" y="39059"/>
                  <a:pt x="423757" y="41729"/>
                  <a:pt x="428932" y="47065"/>
                </a:cubicBezTo>
                <a:lnTo>
                  <a:pt x="495165" y="113068"/>
                </a:lnTo>
                <a:cubicBezTo>
                  <a:pt x="500341" y="118231"/>
                  <a:pt x="502929" y="124123"/>
                  <a:pt x="502929" y="130775"/>
                </a:cubicBezTo>
                <a:lnTo>
                  <a:pt x="502929" y="233131"/>
                </a:lnTo>
                <a:cubicBezTo>
                  <a:pt x="502929" y="237200"/>
                  <a:pt x="502242" y="240572"/>
                  <a:pt x="500866" y="243336"/>
                </a:cubicBezTo>
                <a:cubicBezTo>
                  <a:pt x="499491" y="246100"/>
                  <a:pt x="497592" y="248681"/>
                  <a:pt x="495165" y="251111"/>
                </a:cubicBezTo>
                <a:lnTo>
                  <a:pt x="259836" y="486437"/>
                </a:lnTo>
                <a:close/>
                <a:moveTo>
                  <a:pt x="381381" y="194071"/>
                </a:moveTo>
                <a:cubicBezTo>
                  <a:pt x="390924" y="194071"/>
                  <a:pt x="398851" y="190852"/>
                  <a:pt x="405157" y="184382"/>
                </a:cubicBezTo>
                <a:cubicBezTo>
                  <a:pt x="411465" y="177913"/>
                  <a:pt x="414621" y="170077"/>
                  <a:pt x="414621" y="160844"/>
                </a:cubicBezTo>
                <a:cubicBezTo>
                  <a:pt x="414621" y="151459"/>
                  <a:pt x="411465" y="143592"/>
                  <a:pt x="405157" y="137184"/>
                </a:cubicBezTo>
                <a:cubicBezTo>
                  <a:pt x="398851" y="130805"/>
                  <a:pt x="390924" y="127616"/>
                  <a:pt x="381381" y="127616"/>
                </a:cubicBezTo>
                <a:cubicBezTo>
                  <a:pt x="371841" y="127616"/>
                  <a:pt x="363914" y="130805"/>
                  <a:pt x="357608" y="137184"/>
                </a:cubicBezTo>
                <a:cubicBezTo>
                  <a:pt x="351300" y="143592"/>
                  <a:pt x="348144" y="151459"/>
                  <a:pt x="348144" y="160844"/>
                </a:cubicBezTo>
                <a:cubicBezTo>
                  <a:pt x="348144" y="170077"/>
                  <a:pt x="351300" y="177913"/>
                  <a:pt x="357608" y="184382"/>
                </a:cubicBezTo>
                <a:cubicBezTo>
                  <a:pt x="363914" y="190852"/>
                  <a:pt x="371841" y="194071"/>
                  <a:pt x="381381" y="19407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303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29E6D61B-902B-7BE5-B521-B3A4C339E9E6}"/>
              </a:ext>
            </a:extLst>
          </p:cNvPr>
          <p:cNvSpPr/>
          <p:nvPr/>
        </p:nvSpPr>
        <p:spPr>
          <a:xfrm>
            <a:off x="3762943" y="1989213"/>
            <a:ext cx="926490" cy="926285"/>
          </a:xfrm>
          <a:custGeom>
            <a:avLst/>
            <a:gdLst>
              <a:gd name="connsiteX0" fmla="*/ 286035 w 541987"/>
              <a:gd name="connsiteY0" fmla="*/ 515777 h 541867"/>
              <a:gd name="connsiteX1" fmla="*/ 522577 w 541987"/>
              <a:gd name="connsiteY1" fmla="*/ 278750 h 541867"/>
              <a:gd name="connsiteX2" fmla="*/ 535801 w 541987"/>
              <a:gd name="connsiteY2" fmla="*/ 262136 h 541867"/>
              <a:gd name="connsiteX3" fmla="*/ 540894 w 541987"/>
              <a:gd name="connsiteY3" fmla="*/ 246130 h 541867"/>
              <a:gd name="connsiteX4" fmla="*/ 541988 w 541987"/>
              <a:gd name="connsiteY4" fmla="*/ 224656 h 541867"/>
              <a:gd name="connsiteX5" fmla="*/ 541988 w 541987"/>
              <a:gd name="connsiteY5" fmla="*/ 132476 h 541867"/>
              <a:gd name="connsiteX6" fmla="*/ 539683 w 541987"/>
              <a:gd name="connsiteY6" fmla="*/ 111488 h 541867"/>
              <a:gd name="connsiteX7" fmla="*/ 532041 w 541987"/>
              <a:gd name="connsiteY7" fmla="*/ 96424 h 541867"/>
              <a:gd name="connsiteX8" fmla="*/ 517483 w 541987"/>
              <a:gd name="connsiteY8" fmla="*/ 80296 h 541867"/>
              <a:gd name="connsiteX9" fmla="*/ 461683 w 541987"/>
              <a:gd name="connsiteY9" fmla="*/ 24505 h 541867"/>
              <a:gd name="connsiteX10" fmla="*/ 445671 w 541987"/>
              <a:gd name="connsiteY10" fmla="*/ 10069 h 541867"/>
              <a:gd name="connsiteX11" fmla="*/ 430752 w 541987"/>
              <a:gd name="connsiteY11" fmla="*/ 2305 h 541867"/>
              <a:gd name="connsiteX12" fmla="*/ 409767 w 541987"/>
              <a:gd name="connsiteY12" fmla="*/ 0 h 541867"/>
              <a:gd name="connsiteX13" fmla="*/ 317331 w 541987"/>
              <a:gd name="connsiteY13" fmla="*/ 0 h 541867"/>
              <a:gd name="connsiteX14" fmla="*/ 295983 w 541987"/>
              <a:gd name="connsiteY14" fmla="*/ 1090 h 541867"/>
              <a:gd name="connsiteX15" fmla="*/ 279849 w 541987"/>
              <a:gd name="connsiteY15" fmla="*/ 6308 h 541867"/>
              <a:gd name="connsiteX16" fmla="*/ 263475 w 541987"/>
              <a:gd name="connsiteY16" fmla="*/ 19408 h 541867"/>
              <a:gd name="connsiteX17" fmla="*/ 26205 w 541987"/>
              <a:gd name="connsiteY17" fmla="*/ 256183 h 541867"/>
              <a:gd name="connsiteX18" fmla="*/ 2 w 541987"/>
              <a:gd name="connsiteY18" fmla="*/ 308849 h 541867"/>
              <a:gd name="connsiteX19" fmla="*/ 26444 w 541987"/>
              <a:gd name="connsiteY19" fmla="*/ 362214 h 541867"/>
              <a:gd name="connsiteX20" fmla="*/ 180017 w 541987"/>
              <a:gd name="connsiteY20" fmla="*/ 515534 h 541867"/>
              <a:gd name="connsiteX21" fmla="*/ 233391 w 541987"/>
              <a:gd name="connsiteY21" fmla="*/ 541867 h 541867"/>
              <a:gd name="connsiteX22" fmla="*/ 286035 w 541987"/>
              <a:gd name="connsiteY22" fmla="*/ 515777 h 541867"/>
              <a:gd name="connsiteX23" fmla="*/ 369007 w 541987"/>
              <a:gd name="connsiteY23" fmla="*/ 194071 h 541867"/>
              <a:gd name="connsiteX24" fmla="*/ 345231 w 541987"/>
              <a:gd name="connsiteY24" fmla="*/ 184382 h 541867"/>
              <a:gd name="connsiteX25" fmla="*/ 335770 w 541987"/>
              <a:gd name="connsiteY25" fmla="*/ 160844 h 541867"/>
              <a:gd name="connsiteX26" fmla="*/ 345231 w 541987"/>
              <a:gd name="connsiteY26" fmla="*/ 137184 h 541867"/>
              <a:gd name="connsiteX27" fmla="*/ 369007 w 541987"/>
              <a:gd name="connsiteY27" fmla="*/ 127616 h 541867"/>
              <a:gd name="connsiteX28" fmla="*/ 392661 w 541987"/>
              <a:gd name="connsiteY28" fmla="*/ 137184 h 541867"/>
              <a:gd name="connsiteX29" fmla="*/ 402244 w 541987"/>
              <a:gd name="connsiteY29" fmla="*/ 160844 h 541867"/>
              <a:gd name="connsiteX30" fmla="*/ 392661 w 541987"/>
              <a:gd name="connsiteY30" fmla="*/ 184382 h 541867"/>
              <a:gd name="connsiteX31" fmla="*/ 369007 w 541987"/>
              <a:gd name="connsiteY31" fmla="*/ 194071 h 541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41987" h="541867">
                <a:moveTo>
                  <a:pt x="286035" y="515777"/>
                </a:moveTo>
                <a:lnTo>
                  <a:pt x="522577" y="278750"/>
                </a:lnTo>
                <a:cubicBezTo>
                  <a:pt x="528724" y="272615"/>
                  <a:pt x="533131" y="267056"/>
                  <a:pt x="535801" y="262136"/>
                </a:cubicBezTo>
                <a:cubicBezTo>
                  <a:pt x="538468" y="257216"/>
                  <a:pt x="540169" y="251870"/>
                  <a:pt x="540894" y="246130"/>
                </a:cubicBezTo>
                <a:cubicBezTo>
                  <a:pt x="541623" y="240390"/>
                  <a:pt x="541988" y="233221"/>
                  <a:pt x="541988" y="224656"/>
                </a:cubicBezTo>
                <a:lnTo>
                  <a:pt x="541988" y="132476"/>
                </a:lnTo>
                <a:cubicBezTo>
                  <a:pt x="541988" y="123880"/>
                  <a:pt x="541219" y="116895"/>
                  <a:pt x="539683" y="111488"/>
                </a:cubicBezTo>
                <a:cubicBezTo>
                  <a:pt x="538146" y="106052"/>
                  <a:pt x="535597" y="101040"/>
                  <a:pt x="532041" y="96424"/>
                </a:cubicBezTo>
                <a:cubicBezTo>
                  <a:pt x="528481" y="91837"/>
                  <a:pt x="523631" y="86461"/>
                  <a:pt x="517483" y="80296"/>
                </a:cubicBezTo>
                <a:lnTo>
                  <a:pt x="461683" y="24505"/>
                </a:lnTo>
                <a:cubicBezTo>
                  <a:pt x="455538" y="18518"/>
                  <a:pt x="450199" y="13707"/>
                  <a:pt x="445671" y="10069"/>
                </a:cubicBezTo>
                <a:cubicBezTo>
                  <a:pt x="441142" y="6430"/>
                  <a:pt x="436170" y="3842"/>
                  <a:pt x="430752" y="2305"/>
                </a:cubicBezTo>
                <a:cubicBezTo>
                  <a:pt x="425333" y="768"/>
                  <a:pt x="418338" y="0"/>
                  <a:pt x="409767" y="0"/>
                </a:cubicBezTo>
                <a:lnTo>
                  <a:pt x="317331" y="0"/>
                </a:lnTo>
                <a:cubicBezTo>
                  <a:pt x="308921" y="0"/>
                  <a:pt x="301805" y="364"/>
                  <a:pt x="295983" y="1090"/>
                </a:cubicBezTo>
                <a:cubicBezTo>
                  <a:pt x="290160" y="1819"/>
                  <a:pt x="284781" y="3557"/>
                  <a:pt x="279849" y="6308"/>
                </a:cubicBezTo>
                <a:cubicBezTo>
                  <a:pt x="274916" y="9057"/>
                  <a:pt x="269458" y="13425"/>
                  <a:pt x="263475" y="19408"/>
                </a:cubicBezTo>
                <a:lnTo>
                  <a:pt x="26205" y="256183"/>
                </a:lnTo>
                <a:cubicBezTo>
                  <a:pt x="8898" y="273495"/>
                  <a:pt x="163" y="291051"/>
                  <a:pt x="2" y="308849"/>
                </a:cubicBezTo>
                <a:cubicBezTo>
                  <a:pt x="-159" y="326617"/>
                  <a:pt x="8655" y="344416"/>
                  <a:pt x="26444" y="362214"/>
                </a:cubicBezTo>
                <a:lnTo>
                  <a:pt x="180017" y="515534"/>
                </a:lnTo>
                <a:cubicBezTo>
                  <a:pt x="197806" y="533181"/>
                  <a:pt x="215599" y="541958"/>
                  <a:pt x="233391" y="541867"/>
                </a:cubicBezTo>
                <a:cubicBezTo>
                  <a:pt x="251180" y="541776"/>
                  <a:pt x="268729" y="533090"/>
                  <a:pt x="286035" y="515777"/>
                </a:cubicBezTo>
                <a:close/>
                <a:moveTo>
                  <a:pt x="369007" y="194071"/>
                </a:moveTo>
                <a:cubicBezTo>
                  <a:pt x="359464" y="194071"/>
                  <a:pt x="351540" y="190852"/>
                  <a:pt x="345231" y="184382"/>
                </a:cubicBezTo>
                <a:cubicBezTo>
                  <a:pt x="338923" y="177913"/>
                  <a:pt x="335770" y="170077"/>
                  <a:pt x="335770" y="160844"/>
                </a:cubicBezTo>
                <a:cubicBezTo>
                  <a:pt x="335770" y="151459"/>
                  <a:pt x="338923" y="143592"/>
                  <a:pt x="345231" y="137184"/>
                </a:cubicBezTo>
                <a:cubicBezTo>
                  <a:pt x="351540" y="130805"/>
                  <a:pt x="359464" y="127616"/>
                  <a:pt x="369007" y="127616"/>
                </a:cubicBezTo>
                <a:cubicBezTo>
                  <a:pt x="378389" y="127616"/>
                  <a:pt x="386274" y="130805"/>
                  <a:pt x="392661" y="137184"/>
                </a:cubicBezTo>
                <a:cubicBezTo>
                  <a:pt x="399052" y="143592"/>
                  <a:pt x="402244" y="151459"/>
                  <a:pt x="402244" y="160844"/>
                </a:cubicBezTo>
                <a:cubicBezTo>
                  <a:pt x="402244" y="170077"/>
                  <a:pt x="399052" y="177913"/>
                  <a:pt x="392661" y="184382"/>
                </a:cubicBezTo>
                <a:cubicBezTo>
                  <a:pt x="386274" y="190852"/>
                  <a:pt x="378389" y="194071"/>
                  <a:pt x="369007" y="19407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303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8" name="任意多边形: 形状 107">
            <a:extLst>
              <a:ext uri="{FF2B5EF4-FFF2-40B4-BE49-F238E27FC236}">
                <a16:creationId xmlns:a16="http://schemas.microsoft.com/office/drawing/2014/main" id="{75F9AA87-C3C3-C6A7-AF34-5743812D0143}"/>
              </a:ext>
            </a:extLst>
          </p:cNvPr>
          <p:cNvSpPr/>
          <p:nvPr/>
        </p:nvSpPr>
        <p:spPr>
          <a:xfrm>
            <a:off x="7964684" y="1964615"/>
            <a:ext cx="584304" cy="926834"/>
          </a:xfrm>
          <a:custGeom>
            <a:avLst/>
            <a:gdLst>
              <a:gd name="connsiteX0" fmla="*/ 114990 w 341812"/>
              <a:gd name="connsiteY0" fmla="*/ 532111 h 542188"/>
              <a:gd name="connsiteX1" fmla="*/ 335525 w 341812"/>
              <a:gd name="connsiteY1" fmla="*/ 248492 h 542188"/>
              <a:gd name="connsiteX2" fmla="*/ 341813 w 341812"/>
              <a:gd name="connsiteY2" fmla="*/ 232972 h 542188"/>
              <a:gd name="connsiteX3" fmla="*/ 336983 w 341812"/>
              <a:gd name="connsiteY3" fmla="*/ 221340 h 542188"/>
              <a:gd name="connsiteX4" fmla="*/ 324348 w 341812"/>
              <a:gd name="connsiteY4" fmla="*/ 216723 h 542188"/>
              <a:gd name="connsiteX5" fmla="*/ 187277 w 341812"/>
              <a:gd name="connsiteY5" fmla="*/ 216723 h 542188"/>
              <a:gd name="connsiteX6" fmla="*/ 259594 w 341812"/>
              <a:gd name="connsiteY6" fmla="*/ 27976 h 542188"/>
              <a:gd name="connsiteX7" fmla="*/ 260931 w 341812"/>
              <a:gd name="connsiteY7" fmla="*/ 11842 h 542188"/>
              <a:gd name="connsiteX8" fmla="*/ 252791 w 341812"/>
              <a:gd name="connsiteY8" fmla="*/ 1895 h 542188"/>
              <a:gd name="connsiteX9" fmla="*/ 239821 w 341812"/>
              <a:gd name="connsiteY9" fmla="*/ 683 h 542188"/>
              <a:gd name="connsiteX10" fmla="*/ 226822 w 341812"/>
              <a:gd name="connsiteY10" fmla="*/ 10265 h 542188"/>
              <a:gd name="connsiteX11" fmla="*/ 6287 w 341812"/>
              <a:gd name="connsiteY11" fmla="*/ 293626 h 542188"/>
              <a:gd name="connsiteX12" fmla="*/ 0 w 341812"/>
              <a:gd name="connsiteY12" fmla="*/ 309146 h 542188"/>
              <a:gd name="connsiteX13" fmla="*/ 4829 w 341812"/>
              <a:gd name="connsiteY13" fmla="*/ 320931 h 542188"/>
              <a:gd name="connsiteX14" fmla="*/ 17464 w 341812"/>
              <a:gd name="connsiteY14" fmla="*/ 325669 h 542188"/>
              <a:gd name="connsiteX15" fmla="*/ 154535 w 341812"/>
              <a:gd name="connsiteY15" fmla="*/ 325669 h 542188"/>
              <a:gd name="connsiteX16" fmla="*/ 82249 w 341812"/>
              <a:gd name="connsiteY16" fmla="*/ 514161 h 542188"/>
              <a:gd name="connsiteX17" fmla="*/ 80912 w 341812"/>
              <a:gd name="connsiteY17" fmla="*/ 530411 h 542188"/>
              <a:gd name="connsiteX18" fmla="*/ 89022 w 341812"/>
              <a:gd name="connsiteY18" fmla="*/ 540251 h 542188"/>
              <a:gd name="connsiteX19" fmla="*/ 102021 w 341812"/>
              <a:gd name="connsiteY19" fmla="*/ 541587 h 542188"/>
              <a:gd name="connsiteX20" fmla="*/ 114990 w 341812"/>
              <a:gd name="connsiteY20" fmla="*/ 532111 h 542188"/>
              <a:gd name="connsiteX21" fmla="*/ 129296 w 341812"/>
              <a:gd name="connsiteY21" fmla="*/ 466841 h 542188"/>
              <a:gd name="connsiteX22" fmla="*/ 210573 w 341812"/>
              <a:gd name="connsiteY22" fmla="*/ 289495 h 542188"/>
              <a:gd name="connsiteX23" fmla="*/ 60654 w 341812"/>
              <a:gd name="connsiteY23" fmla="*/ 289495 h 542188"/>
              <a:gd name="connsiteX24" fmla="*/ 219077 w 341812"/>
              <a:gd name="connsiteY24" fmla="*/ 79166 h 542188"/>
              <a:gd name="connsiteX25" fmla="*/ 212274 w 341812"/>
              <a:gd name="connsiteY25" fmla="*/ 75527 h 542188"/>
              <a:gd name="connsiteX26" fmla="*/ 131240 w 341812"/>
              <a:gd name="connsiteY26" fmla="*/ 252866 h 542188"/>
              <a:gd name="connsiteX27" fmla="*/ 280916 w 341812"/>
              <a:gd name="connsiteY27" fmla="*/ 252866 h 542188"/>
              <a:gd name="connsiteX28" fmla="*/ 122523 w 341812"/>
              <a:gd name="connsiteY28" fmla="*/ 463226 h 542188"/>
              <a:gd name="connsiteX29" fmla="*/ 129296 w 341812"/>
              <a:gd name="connsiteY29" fmla="*/ 466841 h 54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41812" h="542188">
                <a:moveTo>
                  <a:pt x="114990" y="532111"/>
                </a:moveTo>
                <a:lnTo>
                  <a:pt x="335525" y="248492"/>
                </a:lnTo>
                <a:cubicBezTo>
                  <a:pt x="339717" y="243177"/>
                  <a:pt x="341813" y="237984"/>
                  <a:pt x="341813" y="232972"/>
                </a:cubicBezTo>
                <a:cubicBezTo>
                  <a:pt x="341813" y="228295"/>
                  <a:pt x="340203" y="224407"/>
                  <a:pt x="336983" y="221340"/>
                </a:cubicBezTo>
                <a:cubicBezTo>
                  <a:pt x="333733" y="218272"/>
                  <a:pt x="329542" y="216723"/>
                  <a:pt x="324348" y="216723"/>
                </a:cubicBezTo>
                <a:lnTo>
                  <a:pt x="187277" y="216723"/>
                </a:lnTo>
                <a:lnTo>
                  <a:pt x="259594" y="27976"/>
                </a:lnTo>
                <a:cubicBezTo>
                  <a:pt x="261993" y="21828"/>
                  <a:pt x="262449" y="16452"/>
                  <a:pt x="260931" y="11842"/>
                </a:cubicBezTo>
                <a:cubicBezTo>
                  <a:pt x="259381" y="7234"/>
                  <a:pt x="256678" y="3918"/>
                  <a:pt x="252791" y="1895"/>
                </a:cubicBezTo>
                <a:cubicBezTo>
                  <a:pt x="248903" y="-125"/>
                  <a:pt x="244590" y="-532"/>
                  <a:pt x="239821" y="683"/>
                </a:cubicBezTo>
                <a:cubicBezTo>
                  <a:pt x="235023" y="1895"/>
                  <a:pt x="230710" y="5090"/>
                  <a:pt x="226822" y="10265"/>
                </a:cubicBezTo>
                <a:lnTo>
                  <a:pt x="6287" y="293626"/>
                </a:lnTo>
                <a:cubicBezTo>
                  <a:pt x="2096" y="298972"/>
                  <a:pt x="0" y="304135"/>
                  <a:pt x="0" y="309146"/>
                </a:cubicBezTo>
                <a:cubicBezTo>
                  <a:pt x="0" y="313854"/>
                  <a:pt x="1610" y="317772"/>
                  <a:pt x="4829" y="320931"/>
                </a:cubicBezTo>
                <a:cubicBezTo>
                  <a:pt x="8079" y="324090"/>
                  <a:pt x="12271" y="325669"/>
                  <a:pt x="17464" y="325669"/>
                </a:cubicBezTo>
                <a:lnTo>
                  <a:pt x="154535" y="325669"/>
                </a:lnTo>
                <a:lnTo>
                  <a:pt x="82249" y="514161"/>
                </a:lnTo>
                <a:cubicBezTo>
                  <a:pt x="79819" y="520479"/>
                  <a:pt x="79363" y="525885"/>
                  <a:pt x="80912" y="530411"/>
                </a:cubicBezTo>
                <a:cubicBezTo>
                  <a:pt x="82431" y="534936"/>
                  <a:pt x="85134" y="538216"/>
                  <a:pt x="89022" y="540251"/>
                </a:cubicBezTo>
                <a:cubicBezTo>
                  <a:pt x="92909" y="542256"/>
                  <a:pt x="97223" y="542711"/>
                  <a:pt x="102021" y="541587"/>
                </a:cubicBezTo>
                <a:cubicBezTo>
                  <a:pt x="106790" y="540433"/>
                  <a:pt x="111103" y="537305"/>
                  <a:pt x="114990" y="532111"/>
                </a:cubicBezTo>
                <a:close/>
                <a:moveTo>
                  <a:pt x="129296" y="466841"/>
                </a:moveTo>
                <a:lnTo>
                  <a:pt x="210573" y="289495"/>
                </a:lnTo>
                <a:lnTo>
                  <a:pt x="60654" y="289495"/>
                </a:lnTo>
                <a:lnTo>
                  <a:pt x="219077" y="79166"/>
                </a:lnTo>
                <a:lnTo>
                  <a:pt x="212274" y="75527"/>
                </a:lnTo>
                <a:lnTo>
                  <a:pt x="131240" y="252866"/>
                </a:lnTo>
                <a:lnTo>
                  <a:pt x="280916" y="252866"/>
                </a:lnTo>
                <a:lnTo>
                  <a:pt x="122523" y="463226"/>
                </a:lnTo>
                <a:lnTo>
                  <a:pt x="129296" y="466841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303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9" name="任意多边形: 形状 108">
            <a:extLst>
              <a:ext uri="{FF2B5EF4-FFF2-40B4-BE49-F238E27FC236}">
                <a16:creationId xmlns:a16="http://schemas.microsoft.com/office/drawing/2014/main" id="{4142E2CA-C0D7-41F0-0284-91307DEF4055}"/>
              </a:ext>
            </a:extLst>
          </p:cNvPr>
          <p:cNvSpPr/>
          <p:nvPr/>
        </p:nvSpPr>
        <p:spPr>
          <a:xfrm>
            <a:off x="6656095" y="1964947"/>
            <a:ext cx="584351" cy="926425"/>
          </a:xfrm>
          <a:custGeom>
            <a:avLst/>
            <a:gdLst>
              <a:gd name="connsiteX0" fmla="*/ 17461 w 341839"/>
              <a:gd name="connsiteY0" fmla="*/ 317457 h 541949"/>
              <a:gd name="connsiteX1" fmla="*/ 155747 w 341839"/>
              <a:gd name="connsiteY1" fmla="*/ 317457 h 541949"/>
              <a:gd name="connsiteX2" fmla="*/ 198937 w 341839"/>
              <a:gd name="connsiteY2" fmla="*/ 224304 h 541949"/>
              <a:gd name="connsiteX3" fmla="*/ 187304 w 341839"/>
              <a:gd name="connsiteY3" fmla="*/ 224304 h 541949"/>
              <a:gd name="connsiteX4" fmla="*/ 259591 w 341839"/>
              <a:gd name="connsiteY4" fmla="*/ 27782 h 541949"/>
              <a:gd name="connsiteX5" fmla="*/ 260927 w 341839"/>
              <a:gd name="connsiteY5" fmla="*/ 11769 h 541949"/>
              <a:gd name="connsiteX6" fmla="*/ 252909 w 341839"/>
              <a:gd name="connsiteY6" fmla="*/ 1944 h 541949"/>
              <a:gd name="connsiteX7" fmla="*/ 240061 w 341839"/>
              <a:gd name="connsiteY7" fmla="*/ 610 h 541949"/>
              <a:gd name="connsiteX8" fmla="*/ 226849 w 341839"/>
              <a:gd name="connsiteY8" fmla="*/ 10071 h 541949"/>
              <a:gd name="connsiteX9" fmla="*/ 6308 w 341839"/>
              <a:gd name="connsiteY9" fmla="*/ 285444 h 541949"/>
              <a:gd name="connsiteX10" fmla="*/ 0 w 341839"/>
              <a:gd name="connsiteY10" fmla="*/ 300964 h 541949"/>
              <a:gd name="connsiteX11" fmla="*/ 4853 w 341839"/>
              <a:gd name="connsiteY11" fmla="*/ 312718 h 541949"/>
              <a:gd name="connsiteX12" fmla="*/ 17461 w 341839"/>
              <a:gd name="connsiteY12" fmla="*/ 317457 h 541949"/>
              <a:gd name="connsiteX13" fmla="*/ 114987 w 341839"/>
              <a:gd name="connsiteY13" fmla="*/ 531917 h 541949"/>
              <a:gd name="connsiteX14" fmla="*/ 335522 w 341839"/>
              <a:gd name="connsiteY14" fmla="*/ 256317 h 541949"/>
              <a:gd name="connsiteX15" fmla="*/ 341840 w 341839"/>
              <a:gd name="connsiteY15" fmla="*/ 240797 h 541949"/>
              <a:gd name="connsiteX16" fmla="*/ 336980 w 341839"/>
              <a:gd name="connsiteY16" fmla="*/ 229012 h 541949"/>
              <a:gd name="connsiteX17" fmla="*/ 324375 w 341839"/>
              <a:gd name="connsiteY17" fmla="*/ 224304 h 541949"/>
              <a:gd name="connsiteX18" fmla="*/ 186332 w 341839"/>
              <a:gd name="connsiteY18" fmla="*/ 224304 h 541949"/>
              <a:gd name="connsiteX19" fmla="*/ 142900 w 341839"/>
              <a:gd name="connsiteY19" fmla="*/ 317457 h 541949"/>
              <a:gd name="connsiteX20" fmla="*/ 154532 w 341839"/>
              <a:gd name="connsiteY20" fmla="*/ 317457 h 541949"/>
              <a:gd name="connsiteX21" fmla="*/ 82246 w 341839"/>
              <a:gd name="connsiteY21" fmla="*/ 513967 h 541949"/>
              <a:gd name="connsiteX22" fmla="*/ 80909 w 341839"/>
              <a:gd name="connsiteY22" fmla="*/ 530217 h 541949"/>
              <a:gd name="connsiteX23" fmla="*/ 88928 w 341839"/>
              <a:gd name="connsiteY23" fmla="*/ 540057 h 541949"/>
              <a:gd name="connsiteX24" fmla="*/ 101775 w 341839"/>
              <a:gd name="connsiteY24" fmla="*/ 541272 h 541949"/>
              <a:gd name="connsiteX25" fmla="*/ 114987 w 341839"/>
              <a:gd name="connsiteY25" fmla="*/ 531917 h 541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41839" h="541949">
                <a:moveTo>
                  <a:pt x="17461" y="317457"/>
                </a:moveTo>
                <a:lnTo>
                  <a:pt x="155747" y="317457"/>
                </a:lnTo>
                <a:lnTo>
                  <a:pt x="198937" y="224304"/>
                </a:lnTo>
                <a:lnTo>
                  <a:pt x="187304" y="224304"/>
                </a:lnTo>
                <a:lnTo>
                  <a:pt x="259591" y="27782"/>
                </a:lnTo>
                <a:cubicBezTo>
                  <a:pt x="262021" y="21634"/>
                  <a:pt x="262476" y="16298"/>
                  <a:pt x="260927" y="11769"/>
                </a:cubicBezTo>
                <a:cubicBezTo>
                  <a:pt x="259378" y="7241"/>
                  <a:pt x="256705" y="3967"/>
                  <a:pt x="252909" y="1944"/>
                </a:cubicBezTo>
                <a:cubicBezTo>
                  <a:pt x="249112" y="-79"/>
                  <a:pt x="244830" y="-522"/>
                  <a:pt x="240061" y="610"/>
                </a:cubicBezTo>
                <a:cubicBezTo>
                  <a:pt x="235293" y="1743"/>
                  <a:pt x="230889" y="4896"/>
                  <a:pt x="226849" y="10071"/>
                </a:cubicBezTo>
                <a:lnTo>
                  <a:pt x="6308" y="285444"/>
                </a:lnTo>
                <a:cubicBezTo>
                  <a:pt x="2105" y="290942"/>
                  <a:pt x="0" y="296105"/>
                  <a:pt x="0" y="300964"/>
                </a:cubicBezTo>
                <a:cubicBezTo>
                  <a:pt x="0" y="305642"/>
                  <a:pt x="1619" y="309560"/>
                  <a:pt x="4853" y="312718"/>
                </a:cubicBezTo>
                <a:cubicBezTo>
                  <a:pt x="8088" y="315877"/>
                  <a:pt x="12298" y="317457"/>
                  <a:pt x="17461" y="317457"/>
                </a:cubicBezTo>
                <a:close/>
                <a:moveTo>
                  <a:pt x="114987" y="531917"/>
                </a:moveTo>
                <a:lnTo>
                  <a:pt x="335522" y="256317"/>
                </a:lnTo>
                <a:cubicBezTo>
                  <a:pt x="339744" y="250971"/>
                  <a:pt x="341840" y="245808"/>
                  <a:pt x="341840" y="240797"/>
                </a:cubicBezTo>
                <a:cubicBezTo>
                  <a:pt x="341840" y="236089"/>
                  <a:pt x="340230" y="232171"/>
                  <a:pt x="336980" y="229012"/>
                </a:cubicBezTo>
                <a:cubicBezTo>
                  <a:pt x="333760" y="225884"/>
                  <a:pt x="329539" y="224304"/>
                  <a:pt x="324375" y="224304"/>
                </a:cubicBezTo>
                <a:lnTo>
                  <a:pt x="186332" y="224304"/>
                </a:lnTo>
                <a:lnTo>
                  <a:pt x="142900" y="317457"/>
                </a:lnTo>
                <a:lnTo>
                  <a:pt x="154532" y="317457"/>
                </a:lnTo>
                <a:lnTo>
                  <a:pt x="82246" y="513967"/>
                </a:lnTo>
                <a:cubicBezTo>
                  <a:pt x="79816" y="520285"/>
                  <a:pt x="79360" y="525691"/>
                  <a:pt x="80909" y="530217"/>
                </a:cubicBezTo>
                <a:cubicBezTo>
                  <a:pt x="82458" y="534742"/>
                  <a:pt x="85131" y="538022"/>
                  <a:pt x="88928" y="540057"/>
                </a:cubicBezTo>
                <a:cubicBezTo>
                  <a:pt x="92724" y="542062"/>
                  <a:pt x="97007" y="542487"/>
                  <a:pt x="101775" y="541272"/>
                </a:cubicBezTo>
                <a:cubicBezTo>
                  <a:pt x="106544" y="540057"/>
                  <a:pt x="110948" y="536929"/>
                  <a:pt x="114987" y="531917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303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0" name="任意多边形: 形状 109">
            <a:extLst>
              <a:ext uri="{FF2B5EF4-FFF2-40B4-BE49-F238E27FC236}">
                <a16:creationId xmlns:a16="http://schemas.microsoft.com/office/drawing/2014/main" id="{56A65061-C1E3-4AD0-43F6-86CD179269C6}"/>
              </a:ext>
            </a:extLst>
          </p:cNvPr>
          <p:cNvSpPr/>
          <p:nvPr/>
        </p:nvSpPr>
        <p:spPr>
          <a:xfrm>
            <a:off x="3865486" y="941200"/>
            <a:ext cx="845981" cy="846029"/>
          </a:xfrm>
          <a:custGeom>
            <a:avLst/>
            <a:gdLst>
              <a:gd name="connsiteX0" fmla="*/ 247445 w 494890"/>
              <a:gd name="connsiteY0" fmla="*/ 494918 h 494918"/>
              <a:gd name="connsiteX1" fmla="*/ 342906 w 494890"/>
              <a:gd name="connsiteY1" fmla="*/ 475510 h 494918"/>
              <a:gd name="connsiteX2" fmla="*/ 421875 w 494890"/>
              <a:gd name="connsiteY2" fmla="*/ 421894 h 494918"/>
              <a:gd name="connsiteX3" fmla="*/ 475482 w 494890"/>
              <a:gd name="connsiteY3" fmla="*/ 342925 h 494918"/>
              <a:gd name="connsiteX4" fmla="*/ 494890 w 494890"/>
              <a:gd name="connsiteY4" fmla="*/ 247461 h 494918"/>
              <a:gd name="connsiteX5" fmla="*/ 475482 w 494890"/>
              <a:gd name="connsiteY5" fmla="*/ 151994 h 494918"/>
              <a:gd name="connsiteX6" fmla="*/ 421875 w 494890"/>
              <a:gd name="connsiteY6" fmla="*/ 73025 h 494918"/>
              <a:gd name="connsiteX7" fmla="*/ 342784 w 494890"/>
              <a:gd name="connsiteY7" fmla="*/ 19409 h 494918"/>
              <a:gd name="connsiteX8" fmla="*/ 247202 w 494890"/>
              <a:gd name="connsiteY8" fmla="*/ 0 h 494918"/>
              <a:gd name="connsiteX9" fmla="*/ 151741 w 494890"/>
              <a:gd name="connsiteY9" fmla="*/ 19409 h 494918"/>
              <a:gd name="connsiteX10" fmla="*/ 72894 w 494890"/>
              <a:gd name="connsiteY10" fmla="*/ 73025 h 494918"/>
              <a:gd name="connsiteX11" fmla="*/ 19408 w 494890"/>
              <a:gd name="connsiteY11" fmla="*/ 151994 h 494918"/>
              <a:gd name="connsiteX12" fmla="*/ 0 w 494890"/>
              <a:gd name="connsiteY12" fmla="*/ 247461 h 494918"/>
              <a:gd name="connsiteX13" fmla="*/ 19408 w 494890"/>
              <a:gd name="connsiteY13" fmla="*/ 342925 h 494918"/>
              <a:gd name="connsiteX14" fmla="*/ 73016 w 494890"/>
              <a:gd name="connsiteY14" fmla="*/ 421894 h 494918"/>
              <a:gd name="connsiteX15" fmla="*/ 151984 w 494890"/>
              <a:gd name="connsiteY15" fmla="*/ 475510 h 494918"/>
              <a:gd name="connsiteX16" fmla="*/ 247445 w 494890"/>
              <a:gd name="connsiteY16" fmla="*/ 494918 h 494918"/>
              <a:gd name="connsiteX17" fmla="*/ 247445 w 494890"/>
              <a:gd name="connsiteY17" fmla="*/ 453675 h 494918"/>
              <a:gd name="connsiteX18" fmla="*/ 167140 w 494890"/>
              <a:gd name="connsiteY18" fmla="*/ 437663 h 494918"/>
              <a:gd name="connsiteX19" fmla="*/ 101505 w 494890"/>
              <a:gd name="connsiteY19" fmla="*/ 393389 h 494918"/>
              <a:gd name="connsiteX20" fmla="*/ 57374 w 494890"/>
              <a:gd name="connsiteY20" fmla="*/ 327763 h 494918"/>
              <a:gd name="connsiteX21" fmla="*/ 41459 w 494890"/>
              <a:gd name="connsiteY21" fmla="*/ 247461 h 494918"/>
              <a:gd name="connsiteX22" fmla="*/ 57374 w 494890"/>
              <a:gd name="connsiteY22" fmla="*/ 167156 h 494918"/>
              <a:gd name="connsiteX23" fmla="*/ 101384 w 494890"/>
              <a:gd name="connsiteY23" fmla="*/ 101409 h 494918"/>
              <a:gd name="connsiteX24" fmla="*/ 166897 w 494890"/>
              <a:gd name="connsiteY24" fmla="*/ 57134 h 494918"/>
              <a:gd name="connsiteX25" fmla="*/ 247202 w 494890"/>
              <a:gd name="connsiteY25" fmla="*/ 41243 h 494918"/>
              <a:gd name="connsiteX26" fmla="*/ 327507 w 494890"/>
              <a:gd name="connsiteY26" fmla="*/ 57134 h 494918"/>
              <a:gd name="connsiteX27" fmla="*/ 393263 w 494890"/>
              <a:gd name="connsiteY27" fmla="*/ 101409 h 494918"/>
              <a:gd name="connsiteX28" fmla="*/ 437638 w 494890"/>
              <a:gd name="connsiteY28" fmla="*/ 167156 h 494918"/>
              <a:gd name="connsiteX29" fmla="*/ 453675 w 494890"/>
              <a:gd name="connsiteY29" fmla="*/ 247461 h 494918"/>
              <a:gd name="connsiteX30" fmla="*/ 437759 w 494890"/>
              <a:gd name="connsiteY30" fmla="*/ 327763 h 494918"/>
              <a:gd name="connsiteX31" fmla="*/ 393628 w 494890"/>
              <a:gd name="connsiteY31" fmla="*/ 393389 h 494918"/>
              <a:gd name="connsiteX32" fmla="*/ 327871 w 494890"/>
              <a:gd name="connsiteY32" fmla="*/ 437663 h 494918"/>
              <a:gd name="connsiteX33" fmla="*/ 247445 w 494890"/>
              <a:gd name="connsiteY33" fmla="*/ 453675 h 494918"/>
              <a:gd name="connsiteX34" fmla="*/ 247202 w 494890"/>
              <a:gd name="connsiteY34" fmla="*/ 353965 h 494918"/>
              <a:gd name="connsiteX35" fmla="*/ 303239 w 494890"/>
              <a:gd name="connsiteY35" fmla="*/ 345595 h 494918"/>
              <a:gd name="connsiteX36" fmla="*/ 350074 w 494890"/>
              <a:gd name="connsiteY36" fmla="*/ 324003 h 494918"/>
              <a:gd name="connsiteX37" fmla="*/ 385853 w 494890"/>
              <a:gd name="connsiteY37" fmla="*/ 295981 h 494918"/>
              <a:gd name="connsiteX38" fmla="*/ 408784 w 494890"/>
              <a:gd name="connsiteY38" fmla="*/ 268203 h 494918"/>
              <a:gd name="connsiteX39" fmla="*/ 416772 w 494890"/>
              <a:gd name="connsiteY39" fmla="*/ 247701 h 494918"/>
              <a:gd name="connsiteX40" fmla="*/ 408784 w 494890"/>
              <a:gd name="connsiteY40" fmla="*/ 227203 h 494918"/>
              <a:gd name="connsiteX41" fmla="*/ 385853 w 494890"/>
              <a:gd name="connsiteY41" fmla="*/ 199424 h 494918"/>
              <a:gd name="connsiteX42" fmla="*/ 349952 w 494890"/>
              <a:gd name="connsiteY42" fmla="*/ 171402 h 494918"/>
              <a:gd name="connsiteX43" fmla="*/ 302996 w 494890"/>
              <a:gd name="connsiteY43" fmla="*/ 149810 h 494918"/>
              <a:gd name="connsiteX44" fmla="*/ 247202 w 494890"/>
              <a:gd name="connsiteY44" fmla="*/ 141440 h 494918"/>
              <a:gd name="connsiteX45" fmla="*/ 191408 w 494890"/>
              <a:gd name="connsiteY45" fmla="*/ 149810 h 494918"/>
              <a:gd name="connsiteX46" fmla="*/ 144452 w 494890"/>
              <a:gd name="connsiteY46" fmla="*/ 171402 h 494918"/>
              <a:gd name="connsiteX47" fmla="*/ 108430 w 494890"/>
              <a:gd name="connsiteY47" fmla="*/ 199424 h 494918"/>
              <a:gd name="connsiteX48" fmla="*/ 85377 w 494890"/>
              <a:gd name="connsiteY48" fmla="*/ 227203 h 494918"/>
              <a:gd name="connsiteX49" fmla="*/ 77389 w 494890"/>
              <a:gd name="connsiteY49" fmla="*/ 247701 h 494918"/>
              <a:gd name="connsiteX50" fmla="*/ 85499 w 494890"/>
              <a:gd name="connsiteY50" fmla="*/ 268203 h 494918"/>
              <a:gd name="connsiteX51" fmla="*/ 108673 w 494890"/>
              <a:gd name="connsiteY51" fmla="*/ 295981 h 494918"/>
              <a:gd name="connsiteX52" fmla="*/ 144695 w 494890"/>
              <a:gd name="connsiteY52" fmla="*/ 324003 h 494918"/>
              <a:gd name="connsiteX53" fmla="*/ 191529 w 494890"/>
              <a:gd name="connsiteY53" fmla="*/ 345595 h 494918"/>
              <a:gd name="connsiteX54" fmla="*/ 247202 w 494890"/>
              <a:gd name="connsiteY54" fmla="*/ 353965 h 494918"/>
              <a:gd name="connsiteX55" fmla="*/ 247202 w 494890"/>
              <a:gd name="connsiteY55" fmla="*/ 317330 h 494918"/>
              <a:gd name="connsiteX56" fmla="*/ 211909 w 494890"/>
              <a:gd name="connsiteY56" fmla="*/ 307869 h 494918"/>
              <a:gd name="connsiteX57" fmla="*/ 186548 w 494890"/>
              <a:gd name="connsiteY57" fmla="*/ 282517 h 494918"/>
              <a:gd name="connsiteX58" fmla="*/ 177102 w 494890"/>
              <a:gd name="connsiteY58" fmla="*/ 247701 h 494918"/>
              <a:gd name="connsiteX59" fmla="*/ 186548 w 494890"/>
              <a:gd name="connsiteY59" fmla="*/ 212524 h 494918"/>
              <a:gd name="connsiteX60" fmla="*/ 211909 w 494890"/>
              <a:gd name="connsiteY60" fmla="*/ 187415 h 494918"/>
              <a:gd name="connsiteX61" fmla="*/ 247202 w 494890"/>
              <a:gd name="connsiteY61" fmla="*/ 178075 h 494918"/>
              <a:gd name="connsiteX62" fmla="*/ 282252 w 494890"/>
              <a:gd name="connsiteY62" fmla="*/ 187415 h 494918"/>
              <a:gd name="connsiteX63" fmla="*/ 307491 w 494890"/>
              <a:gd name="connsiteY63" fmla="*/ 212524 h 494918"/>
              <a:gd name="connsiteX64" fmla="*/ 316816 w 494890"/>
              <a:gd name="connsiteY64" fmla="*/ 247701 h 494918"/>
              <a:gd name="connsiteX65" fmla="*/ 307491 w 494890"/>
              <a:gd name="connsiteY65" fmla="*/ 282517 h 494918"/>
              <a:gd name="connsiteX66" fmla="*/ 282252 w 494890"/>
              <a:gd name="connsiteY66" fmla="*/ 307869 h 494918"/>
              <a:gd name="connsiteX67" fmla="*/ 247202 w 494890"/>
              <a:gd name="connsiteY67" fmla="*/ 317330 h 494918"/>
              <a:gd name="connsiteX68" fmla="*/ 247445 w 494890"/>
              <a:gd name="connsiteY68" fmla="*/ 278514 h 494918"/>
              <a:gd name="connsiteX69" fmla="*/ 268919 w 494890"/>
              <a:gd name="connsiteY69" fmla="*/ 269296 h 494918"/>
              <a:gd name="connsiteX70" fmla="*/ 278000 w 494890"/>
              <a:gd name="connsiteY70" fmla="*/ 247701 h 494918"/>
              <a:gd name="connsiteX71" fmla="*/ 268919 w 494890"/>
              <a:gd name="connsiteY71" fmla="*/ 226109 h 494918"/>
              <a:gd name="connsiteX72" fmla="*/ 247445 w 494890"/>
              <a:gd name="connsiteY72" fmla="*/ 216891 h 494918"/>
              <a:gd name="connsiteX73" fmla="*/ 225607 w 494890"/>
              <a:gd name="connsiteY73" fmla="*/ 226109 h 494918"/>
              <a:gd name="connsiteX74" fmla="*/ 216404 w 494890"/>
              <a:gd name="connsiteY74" fmla="*/ 247701 h 494918"/>
              <a:gd name="connsiteX75" fmla="*/ 225607 w 494890"/>
              <a:gd name="connsiteY75" fmla="*/ 269296 h 494918"/>
              <a:gd name="connsiteX76" fmla="*/ 247445 w 494890"/>
              <a:gd name="connsiteY76" fmla="*/ 278514 h 494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494890" h="494918">
                <a:moveTo>
                  <a:pt x="247445" y="494918"/>
                </a:moveTo>
                <a:cubicBezTo>
                  <a:pt x="281250" y="494918"/>
                  <a:pt x="313080" y="488449"/>
                  <a:pt x="342906" y="475510"/>
                </a:cubicBezTo>
                <a:cubicBezTo>
                  <a:pt x="372762" y="462572"/>
                  <a:pt x="399065" y="444700"/>
                  <a:pt x="421875" y="421894"/>
                </a:cubicBezTo>
                <a:cubicBezTo>
                  <a:pt x="444684" y="399090"/>
                  <a:pt x="462543" y="372766"/>
                  <a:pt x="475482" y="342925"/>
                </a:cubicBezTo>
                <a:cubicBezTo>
                  <a:pt x="488421" y="313084"/>
                  <a:pt x="494890" y="281263"/>
                  <a:pt x="494890" y="247461"/>
                </a:cubicBezTo>
                <a:cubicBezTo>
                  <a:pt x="494890" y="213657"/>
                  <a:pt x="488421" y="181835"/>
                  <a:pt x="475482" y="151994"/>
                </a:cubicBezTo>
                <a:cubicBezTo>
                  <a:pt x="462543" y="122153"/>
                  <a:pt x="444684" y="95829"/>
                  <a:pt x="421875" y="73025"/>
                </a:cubicBezTo>
                <a:cubicBezTo>
                  <a:pt x="399065" y="50220"/>
                  <a:pt x="372701" y="32348"/>
                  <a:pt x="342784" y="19409"/>
                </a:cubicBezTo>
                <a:cubicBezTo>
                  <a:pt x="312867" y="6470"/>
                  <a:pt x="281007" y="0"/>
                  <a:pt x="247202" y="0"/>
                </a:cubicBezTo>
                <a:cubicBezTo>
                  <a:pt x="213397" y="0"/>
                  <a:pt x="181567" y="6470"/>
                  <a:pt x="151741" y="19409"/>
                </a:cubicBezTo>
                <a:cubicBezTo>
                  <a:pt x="121885" y="32348"/>
                  <a:pt x="95613" y="50220"/>
                  <a:pt x="72894" y="73025"/>
                </a:cubicBezTo>
                <a:cubicBezTo>
                  <a:pt x="50175" y="95829"/>
                  <a:pt x="32347" y="122153"/>
                  <a:pt x="19408" y="151994"/>
                </a:cubicBezTo>
                <a:cubicBezTo>
                  <a:pt x="6469" y="181835"/>
                  <a:pt x="0" y="213657"/>
                  <a:pt x="0" y="247461"/>
                </a:cubicBezTo>
                <a:cubicBezTo>
                  <a:pt x="0" y="281263"/>
                  <a:pt x="6469" y="313084"/>
                  <a:pt x="19408" y="342925"/>
                </a:cubicBezTo>
                <a:cubicBezTo>
                  <a:pt x="32347" y="372766"/>
                  <a:pt x="50206" y="399090"/>
                  <a:pt x="73016" y="421894"/>
                </a:cubicBezTo>
                <a:cubicBezTo>
                  <a:pt x="95825" y="444700"/>
                  <a:pt x="122128" y="462572"/>
                  <a:pt x="151984" y="475510"/>
                </a:cubicBezTo>
                <a:cubicBezTo>
                  <a:pt x="181810" y="488449"/>
                  <a:pt x="213640" y="494918"/>
                  <a:pt x="247445" y="494918"/>
                </a:cubicBezTo>
                <a:close/>
                <a:moveTo>
                  <a:pt x="247445" y="453675"/>
                </a:moveTo>
                <a:cubicBezTo>
                  <a:pt x="218804" y="453675"/>
                  <a:pt x="192045" y="448339"/>
                  <a:pt x="167140" y="437663"/>
                </a:cubicBezTo>
                <a:cubicBezTo>
                  <a:pt x="142234" y="426990"/>
                  <a:pt x="120366" y="412232"/>
                  <a:pt x="101505" y="393389"/>
                </a:cubicBezTo>
                <a:cubicBezTo>
                  <a:pt x="82674" y="374546"/>
                  <a:pt x="67943" y="352672"/>
                  <a:pt x="57374" y="327763"/>
                </a:cubicBezTo>
                <a:cubicBezTo>
                  <a:pt x="46774" y="302855"/>
                  <a:pt x="41459" y="276087"/>
                  <a:pt x="41459" y="247461"/>
                </a:cubicBezTo>
                <a:cubicBezTo>
                  <a:pt x="41459" y="218832"/>
                  <a:pt x="46774" y="192065"/>
                  <a:pt x="57374" y="167156"/>
                </a:cubicBezTo>
                <a:cubicBezTo>
                  <a:pt x="67943" y="142248"/>
                  <a:pt x="82644" y="120334"/>
                  <a:pt x="101384" y="101409"/>
                </a:cubicBezTo>
                <a:cubicBezTo>
                  <a:pt x="120154" y="82487"/>
                  <a:pt x="141992" y="67728"/>
                  <a:pt x="166897" y="57134"/>
                </a:cubicBezTo>
                <a:cubicBezTo>
                  <a:pt x="191803" y="46540"/>
                  <a:pt x="218561" y="41243"/>
                  <a:pt x="247202" y="41243"/>
                </a:cubicBezTo>
                <a:cubicBezTo>
                  <a:pt x="275843" y="41243"/>
                  <a:pt x="302602" y="46540"/>
                  <a:pt x="327507" y="57134"/>
                </a:cubicBezTo>
                <a:cubicBezTo>
                  <a:pt x="352413" y="67728"/>
                  <a:pt x="374341" y="82487"/>
                  <a:pt x="393263" y="101409"/>
                </a:cubicBezTo>
                <a:cubicBezTo>
                  <a:pt x="412186" y="120334"/>
                  <a:pt x="426977" y="142248"/>
                  <a:pt x="437638" y="167156"/>
                </a:cubicBezTo>
                <a:cubicBezTo>
                  <a:pt x="448329" y="192065"/>
                  <a:pt x="453675" y="218832"/>
                  <a:pt x="453675" y="247461"/>
                </a:cubicBezTo>
                <a:cubicBezTo>
                  <a:pt x="453675" y="276087"/>
                  <a:pt x="448359" y="302855"/>
                  <a:pt x="437759" y="327763"/>
                </a:cubicBezTo>
                <a:cubicBezTo>
                  <a:pt x="427190" y="352672"/>
                  <a:pt x="412459" y="374546"/>
                  <a:pt x="393628" y="393389"/>
                </a:cubicBezTo>
                <a:cubicBezTo>
                  <a:pt x="374767" y="412232"/>
                  <a:pt x="352868" y="426990"/>
                  <a:pt x="327871" y="437663"/>
                </a:cubicBezTo>
                <a:cubicBezTo>
                  <a:pt x="302875" y="448339"/>
                  <a:pt x="276086" y="453675"/>
                  <a:pt x="247445" y="453675"/>
                </a:cubicBezTo>
                <a:close/>
                <a:moveTo>
                  <a:pt x="247202" y="353965"/>
                </a:moveTo>
                <a:cubicBezTo>
                  <a:pt x="267248" y="353965"/>
                  <a:pt x="285927" y="351174"/>
                  <a:pt x="303239" y="345595"/>
                </a:cubicBezTo>
                <a:cubicBezTo>
                  <a:pt x="320552" y="340015"/>
                  <a:pt x="336163" y="332817"/>
                  <a:pt x="350074" y="324003"/>
                </a:cubicBezTo>
                <a:cubicBezTo>
                  <a:pt x="363984" y="315189"/>
                  <a:pt x="375890" y="305846"/>
                  <a:pt x="385853" y="295981"/>
                </a:cubicBezTo>
                <a:cubicBezTo>
                  <a:pt x="395785" y="286116"/>
                  <a:pt x="403438" y="276856"/>
                  <a:pt x="408784" y="268203"/>
                </a:cubicBezTo>
                <a:cubicBezTo>
                  <a:pt x="414129" y="259549"/>
                  <a:pt x="416772" y="252716"/>
                  <a:pt x="416772" y="247701"/>
                </a:cubicBezTo>
                <a:cubicBezTo>
                  <a:pt x="416772" y="242690"/>
                  <a:pt x="414129" y="235856"/>
                  <a:pt x="408784" y="227203"/>
                </a:cubicBezTo>
                <a:cubicBezTo>
                  <a:pt x="403438" y="218550"/>
                  <a:pt x="395785" y="209289"/>
                  <a:pt x="385853" y="199424"/>
                </a:cubicBezTo>
                <a:cubicBezTo>
                  <a:pt x="375890" y="189559"/>
                  <a:pt x="363924" y="180216"/>
                  <a:pt x="349952" y="171402"/>
                </a:cubicBezTo>
                <a:cubicBezTo>
                  <a:pt x="335951" y="162588"/>
                  <a:pt x="320309" y="155390"/>
                  <a:pt x="302996" y="149810"/>
                </a:cubicBezTo>
                <a:cubicBezTo>
                  <a:pt x="285684" y="144231"/>
                  <a:pt x="267096" y="141440"/>
                  <a:pt x="247202" y="141440"/>
                </a:cubicBezTo>
                <a:cubicBezTo>
                  <a:pt x="227308" y="141440"/>
                  <a:pt x="208720" y="144231"/>
                  <a:pt x="191408" y="149810"/>
                </a:cubicBezTo>
                <a:cubicBezTo>
                  <a:pt x="174095" y="155390"/>
                  <a:pt x="158454" y="162588"/>
                  <a:pt x="144452" y="171402"/>
                </a:cubicBezTo>
                <a:cubicBezTo>
                  <a:pt x="130480" y="180216"/>
                  <a:pt x="118453" y="189559"/>
                  <a:pt x="108430" y="199424"/>
                </a:cubicBezTo>
                <a:cubicBezTo>
                  <a:pt x="98407" y="209289"/>
                  <a:pt x="90723" y="218550"/>
                  <a:pt x="85377" y="227203"/>
                </a:cubicBezTo>
                <a:cubicBezTo>
                  <a:pt x="80032" y="235856"/>
                  <a:pt x="77389" y="242690"/>
                  <a:pt x="77389" y="247701"/>
                </a:cubicBezTo>
                <a:cubicBezTo>
                  <a:pt x="77389" y="252716"/>
                  <a:pt x="80092" y="259549"/>
                  <a:pt x="85499" y="268203"/>
                </a:cubicBezTo>
                <a:cubicBezTo>
                  <a:pt x="90936" y="276856"/>
                  <a:pt x="98650" y="286116"/>
                  <a:pt x="108673" y="295981"/>
                </a:cubicBezTo>
                <a:cubicBezTo>
                  <a:pt x="118696" y="305846"/>
                  <a:pt x="130723" y="315189"/>
                  <a:pt x="144695" y="324003"/>
                </a:cubicBezTo>
                <a:cubicBezTo>
                  <a:pt x="158696" y="332817"/>
                  <a:pt x="174308" y="340015"/>
                  <a:pt x="191529" y="345595"/>
                </a:cubicBezTo>
                <a:cubicBezTo>
                  <a:pt x="208750" y="351174"/>
                  <a:pt x="227308" y="353965"/>
                  <a:pt x="247202" y="353965"/>
                </a:cubicBezTo>
                <a:close/>
                <a:moveTo>
                  <a:pt x="247202" y="317330"/>
                </a:moveTo>
                <a:cubicBezTo>
                  <a:pt x="234263" y="317330"/>
                  <a:pt x="222509" y="314177"/>
                  <a:pt x="211909" y="307869"/>
                </a:cubicBezTo>
                <a:cubicBezTo>
                  <a:pt x="201309" y="301561"/>
                  <a:pt x="192866" y="293111"/>
                  <a:pt x="186548" y="282517"/>
                </a:cubicBezTo>
                <a:cubicBezTo>
                  <a:pt x="180231" y="271923"/>
                  <a:pt x="177102" y="260318"/>
                  <a:pt x="177102" y="247701"/>
                </a:cubicBezTo>
                <a:cubicBezTo>
                  <a:pt x="177102" y="234762"/>
                  <a:pt x="180231" y="223039"/>
                  <a:pt x="186548" y="212524"/>
                </a:cubicBezTo>
                <a:cubicBezTo>
                  <a:pt x="192866" y="202012"/>
                  <a:pt x="201309" y="193641"/>
                  <a:pt x="211909" y="187415"/>
                </a:cubicBezTo>
                <a:cubicBezTo>
                  <a:pt x="222509" y="181188"/>
                  <a:pt x="234263" y="178075"/>
                  <a:pt x="247202" y="178075"/>
                </a:cubicBezTo>
                <a:cubicBezTo>
                  <a:pt x="259989" y="178075"/>
                  <a:pt x="271652" y="181188"/>
                  <a:pt x="282252" y="187415"/>
                </a:cubicBezTo>
                <a:cubicBezTo>
                  <a:pt x="292852" y="193641"/>
                  <a:pt x="301265" y="202012"/>
                  <a:pt x="307491" y="212524"/>
                </a:cubicBezTo>
                <a:cubicBezTo>
                  <a:pt x="313718" y="223039"/>
                  <a:pt x="316816" y="234762"/>
                  <a:pt x="316816" y="247701"/>
                </a:cubicBezTo>
                <a:cubicBezTo>
                  <a:pt x="316816" y="260318"/>
                  <a:pt x="313718" y="271923"/>
                  <a:pt x="307491" y="282517"/>
                </a:cubicBezTo>
                <a:cubicBezTo>
                  <a:pt x="301265" y="293111"/>
                  <a:pt x="292852" y="301561"/>
                  <a:pt x="282252" y="307869"/>
                </a:cubicBezTo>
                <a:cubicBezTo>
                  <a:pt x="271652" y="314177"/>
                  <a:pt x="259989" y="317330"/>
                  <a:pt x="247202" y="317330"/>
                </a:cubicBezTo>
                <a:close/>
                <a:moveTo>
                  <a:pt x="247445" y="278514"/>
                </a:moveTo>
                <a:cubicBezTo>
                  <a:pt x="255707" y="278514"/>
                  <a:pt x="262844" y="275440"/>
                  <a:pt x="268919" y="269296"/>
                </a:cubicBezTo>
                <a:cubicBezTo>
                  <a:pt x="274993" y="263149"/>
                  <a:pt x="278000" y="255950"/>
                  <a:pt x="278000" y="247701"/>
                </a:cubicBezTo>
                <a:cubicBezTo>
                  <a:pt x="278000" y="239455"/>
                  <a:pt x="274993" y="232257"/>
                  <a:pt x="268919" y="226109"/>
                </a:cubicBezTo>
                <a:cubicBezTo>
                  <a:pt x="262844" y="219965"/>
                  <a:pt x="255707" y="216891"/>
                  <a:pt x="247445" y="216891"/>
                </a:cubicBezTo>
                <a:cubicBezTo>
                  <a:pt x="239032" y="216891"/>
                  <a:pt x="231743" y="219965"/>
                  <a:pt x="225607" y="226109"/>
                </a:cubicBezTo>
                <a:cubicBezTo>
                  <a:pt x="219472" y="232257"/>
                  <a:pt x="216404" y="239455"/>
                  <a:pt x="216404" y="247701"/>
                </a:cubicBezTo>
                <a:cubicBezTo>
                  <a:pt x="216404" y="255950"/>
                  <a:pt x="219472" y="263149"/>
                  <a:pt x="225607" y="269296"/>
                </a:cubicBezTo>
                <a:cubicBezTo>
                  <a:pt x="231743" y="275440"/>
                  <a:pt x="239032" y="278514"/>
                  <a:pt x="247445" y="278514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303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id="{C8C5FF0B-7BA6-424F-01BF-1F59DE301C05}"/>
              </a:ext>
            </a:extLst>
          </p:cNvPr>
          <p:cNvSpPr/>
          <p:nvPr/>
        </p:nvSpPr>
        <p:spPr>
          <a:xfrm>
            <a:off x="10291300" y="2397288"/>
            <a:ext cx="706730" cy="443185"/>
          </a:xfrm>
          <a:custGeom>
            <a:avLst/>
            <a:gdLst>
              <a:gd name="connsiteX0" fmla="*/ 206807 w 413430"/>
              <a:gd name="connsiteY0" fmla="*/ 259260 h 259259"/>
              <a:gd name="connsiteX1" fmla="*/ 264454 w 413430"/>
              <a:gd name="connsiteY1" fmla="*/ 251940 h 259259"/>
              <a:gd name="connsiteX2" fmla="*/ 314629 w 413430"/>
              <a:gd name="connsiteY2" fmla="*/ 232562 h 259259"/>
              <a:gd name="connsiteX3" fmla="*/ 355875 w 413430"/>
              <a:gd name="connsiteY3" fmla="*/ 206017 h 259259"/>
              <a:gd name="connsiteX4" fmla="*/ 386977 w 413430"/>
              <a:gd name="connsiteY4" fmla="*/ 176890 h 259259"/>
              <a:gd name="connsiteX5" fmla="*/ 406658 w 413430"/>
              <a:gd name="connsiteY5" fmla="*/ 149828 h 259259"/>
              <a:gd name="connsiteX6" fmla="*/ 413431 w 413430"/>
              <a:gd name="connsiteY6" fmla="*/ 129630 h 259259"/>
              <a:gd name="connsiteX7" fmla="*/ 406658 w 413430"/>
              <a:gd name="connsiteY7" fmla="*/ 109402 h 259259"/>
              <a:gd name="connsiteX8" fmla="*/ 386977 w 413430"/>
              <a:gd name="connsiteY8" fmla="*/ 82340 h 259259"/>
              <a:gd name="connsiteX9" fmla="*/ 355784 w 413430"/>
              <a:gd name="connsiteY9" fmla="*/ 53213 h 259259"/>
              <a:gd name="connsiteX10" fmla="*/ 314477 w 413430"/>
              <a:gd name="connsiteY10" fmla="*/ 26667 h 259259"/>
              <a:gd name="connsiteX11" fmla="*/ 264363 w 413430"/>
              <a:gd name="connsiteY11" fmla="*/ 7320 h 259259"/>
              <a:gd name="connsiteX12" fmla="*/ 206807 w 413430"/>
              <a:gd name="connsiteY12" fmla="*/ 0 h 259259"/>
              <a:gd name="connsiteX13" fmla="*/ 149615 w 413430"/>
              <a:gd name="connsiteY13" fmla="*/ 7320 h 259259"/>
              <a:gd name="connsiteX14" fmla="*/ 99592 w 413430"/>
              <a:gd name="connsiteY14" fmla="*/ 26667 h 259259"/>
              <a:gd name="connsiteX15" fmla="*/ 58194 w 413430"/>
              <a:gd name="connsiteY15" fmla="*/ 53213 h 259259"/>
              <a:gd name="connsiteX16" fmla="*/ 26758 w 413430"/>
              <a:gd name="connsiteY16" fmla="*/ 82340 h 259259"/>
              <a:gd name="connsiteX17" fmla="*/ 6864 w 413430"/>
              <a:gd name="connsiteY17" fmla="*/ 109402 h 259259"/>
              <a:gd name="connsiteX18" fmla="*/ 0 w 413430"/>
              <a:gd name="connsiteY18" fmla="*/ 129630 h 259259"/>
              <a:gd name="connsiteX19" fmla="*/ 6864 w 413430"/>
              <a:gd name="connsiteY19" fmla="*/ 149828 h 259259"/>
              <a:gd name="connsiteX20" fmla="*/ 26758 w 413430"/>
              <a:gd name="connsiteY20" fmla="*/ 176890 h 259259"/>
              <a:gd name="connsiteX21" fmla="*/ 58194 w 413430"/>
              <a:gd name="connsiteY21" fmla="*/ 206017 h 259259"/>
              <a:gd name="connsiteX22" fmla="*/ 99592 w 413430"/>
              <a:gd name="connsiteY22" fmla="*/ 232562 h 259259"/>
              <a:gd name="connsiteX23" fmla="*/ 149615 w 413430"/>
              <a:gd name="connsiteY23" fmla="*/ 251940 h 259259"/>
              <a:gd name="connsiteX24" fmla="*/ 206807 w 413430"/>
              <a:gd name="connsiteY24" fmla="*/ 259260 h 259259"/>
              <a:gd name="connsiteX25" fmla="*/ 206807 w 413430"/>
              <a:gd name="connsiteY25" fmla="*/ 214552 h 259259"/>
              <a:gd name="connsiteX26" fmla="*/ 173488 w 413430"/>
              <a:gd name="connsiteY26" fmla="*/ 207930 h 259259"/>
              <a:gd name="connsiteX27" fmla="*/ 146335 w 413430"/>
              <a:gd name="connsiteY27" fmla="*/ 189464 h 259259"/>
              <a:gd name="connsiteX28" fmla="*/ 128112 w 413430"/>
              <a:gd name="connsiteY28" fmla="*/ 162341 h 259259"/>
              <a:gd name="connsiteX29" fmla="*/ 121399 w 413430"/>
              <a:gd name="connsiteY29" fmla="*/ 129630 h 259259"/>
              <a:gd name="connsiteX30" fmla="*/ 127869 w 413430"/>
              <a:gd name="connsiteY30" fmla="*/ 96372 h 259259"/>
              <a:gd name="connsiteX31" fmla="*/ 146183 w 413430"/>
              <a:gd name="connsiteY31" fmla="*/ 69310 h 259259"/>
              <a:gd name="connsiteX32" fmla="*/ 173397 w 413430"/>
              <a:gd name="connsiteY32" fmla="*/ 51147 h 259259"/>
              <a:gd name="connsiteX33" fmla="*/ 206807 w 413430"/>
              <a:gd name="connsiteY33" fmla="*/ 44678 h 259259"/>
              <a:gd name="connsiteX34" fmla="*/ 239973 w 413430"/>
              <a:gd name="connsiteY34" fmla="*/ 51147 h 259259"/>
              <a:gd name="connsiteX35" fmla="*/ 267127 w 413430"/>
              <a:gd name="connsiteY35" fmla="*/ 69310 h 259259"/>
              <a:gd name="connsiteX36" fmla="*/ 285411 w 413430"/>
              <a:gd name="connsiteY36" fmla="*/ 96372 h 259259"/>
              <a:gd name="connsiteX37" fmla="*/ 292032 w 413430"/>
              <a:gd name="connsiteY37" fmla="*/ 129630 h 259259"/>
              <a:gd name="connsiteX38" fmla="*/ 285411 w 413430"/>
              <a:gd name="connsiteY38" fmla="*/ 162341 h 259259"/>
              <a:gd name="connsiteX39" fmla="*/ 267127 w 413430"/>
              <a:gd name="connsiteY39" fmla="*/ 189464 h 259259"/>
              <a:gd name="connsiteX40" fmla="*/ 239973 w 413430"/>
              <a:gd name="connsiteY40" fmla="*/ 207930 h 259259"/>
              <a:gd name="connsiteX41" fmla="*/ 206807 w 413430"/>
              <a:gd name="connsiteY41" fmla="*/ 214552 h 259259"/>
              <a:gd name="connsiteX42" fmla="*/ 206807 w 413430"/>
              <a:gd name="connsiteY42" fmla="*/ 160276 h 259259"/>
              <a:gd name="connsiteX43" fmla="*/ 228614 w 413430"/>
              <a:gd name="connsiteY43" fmla="*/ 151195 h 259259"/>
              <a:gd name="connsiteX44" fmla="*/ 237756 w 413430"/>
              <a:gd name="connsiteY44" fmla="*/ 129630 h 259259"/>
              <a:gd name="connsiteX45" fmla="*/ 228614 w 413430"/>
              <a:gd name="connsiteY45" fmla="*/ 107883 h 259259"/>
              <a:gd name="connsiteX46" fmla="*/ 206807 w 413430"/>
              <a:gd name="connsiteY46" fmla="*/ 98802 h 259259"/>
              <a:gd name="connsiteX47" fmla="*/ 184847 w 413430"/>
              <a:gd name="connsiteY47" fmla="*/ 107883 h 259259"/>
              <a:gd name="connsiteX48" fmla="*/ 175675 w 413430"/>
              <a:gd name="connsiteY48" fmla="*/ 129630 h 259259"/>
              <a:gd name="connsiteX49" fmla="*/ 184847 w 413430"/>
              <a:gd name="connsiteY49" fmla="*/ 151195 h 259259"/>
              <a:gd name="connsiteX50" fmla="*/ 206807 w 413430"/>
              <a:gd name="connsiteY50" fmla="*/ 160276 h 259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413430" h="259259">
                <a:moveTo>
                  <a:pt x="206807" y="259260"/>
                </a:moveTo>
                <a:cubicBezTo>
                  <a:pt x="227126" y="259260"/>
                  <a:pt x="246352" y="256800"/>
                  <a:pt x="264454" y="251940"/>
                </a:cubicBezTo>
                <a:cubicBezTo>
                  <a:pt x="282556" y="247050"/>
                  <a:pt x="299261" y="240581"/>
                  <a:pt x="314629" y="232562"/>
                </a:cubicBezTo>
                <a:cubicBezTo>
                  <a:pt x="329967" y="224514"/>
                  <a:pt x="343726" y="215675"/>
                  <a:pt x="355875" y="206017"/>
                </a:cubicBezTo>
                <a:cubicBezTo>
                  <a:pt x="368024" y="196359"/>
                  <a:pt x="378381" y="186669"/>
                  <a:pt x="386977" y="176890"/>
                </a:cubicBezTo>
                <a:cubicBezTo>
                  <a:pt x="395572" y="167140"/>
                  <a:pt x="402132" y="158119"/>
                  <a:pt x="406658" y="149828"/>
                </a:cubicBezTo>
                <a:cubicBezTo>
                  <a:pt x="411183" y="141536"/>
                  <a:pt x="413431" y="134793"/>
                  <a:pt x="413431" y="129630"/>
                </a:cubicBezTo>
                <a:cubicBezTo>
                  <a:pt x="413431" y="124436"/>
                  <a:pt x="411183" y="117694"/>
                  <a:pt x="406658" y="109402"/>
                </a:cubicBezTo>
                <a:cubicBezTo>
                  <a:pt x="402132" y="101141"/>
                  <a:pt x="395572" y="92089"/>
                  <a:pt x="386977" y="82340"/>
                </a:cubicBezTo>
                <a:cubicBezTo>
                  <a:pt x="378381" y="72590"/>
                  <a:pt x="367994" y="62871"/>
                  <a:pt x="355784" y="53213"/>
                </a:cubicBezTo>
                <a:cubicBezTo>
                  <a:pt x="343604" y="43554"/>
                  <a:pt x="329816" y="34716"/>
                  <a:pt x="314477" y="26667"/>
                </a:cubicBezTo>
                <a:cubicBezTo>
                  <a:pt x="299109" y="18649"/>
                  <a:pt x="282404" y="12179"/>
                  <a:pt x="264363" y="7320"/>
                </a:cubicBezTo>
                <a:cubicBezTo>
                  <a:pt x="246322" y="2430"/>
                  <a:pt x="227126" y="0"/>
                  <a:pt x="206807" y="0"/>
                </a:cubicBezTo>
                <a:cubicBezTo>
                  <a:pt x="186670" y="0"/>
                  <a:pt x="167596" y="2430"/>
                  <a:pt x="149615" y="7320"/>
                </a:cubicBezTo>
                <a:cubicBezTo>
                  <a:pt x="131604" y="12179"/>
                  <a:pt x="114930" y="18649"/>
                  <a:pt x="99592" y="26667"/>
                </a:cubicBezTo>
                <a:cubicBezTo>
                  <a:pt x="84223" y="34716"/>
                  <a:pt x="70434" y="43554"/>
                  <a:pt x="58194" y="53213"/>
                </a:cubicBezTo>
                <a:cubicBezTo>
                  <a:pt x="45923" y="62871"/>
                  <a:pt x="35475" y="72590"/>
                  <a:pt x="26758" y="82340"/>
                </a:cubicBezTo>
                <a:cubicBezTo>
                  <a:pt x="18072" y="92089"/>
                  <a:pt x="11451" y="101141"/>
                  <a:pt x="6864" y="109402"/>
                </a:cubicBezTo>
                <a:cubicBezTo>
                  <a:pt x="2278" y="117694"/>
                  <a:pt x="0" y="124436"/>
                  <a:pt x="0" y="129630"/>
                </a:cubicBezTo>
                <a:cubicBezTo>
                  <a:pt x="0" y="134793"/>
                  <a:pt x="2278" y="141536"/>
                  <a:pt x="6864" y="149828"/>
                </a:cubicBezTo>
                <a:cubicBezTo>
                  <a:pt x="11451" y="158119"/>
                  <a:pt x="18072" y="167140"/>
                  <a:pt x="26758" y="176890"/>
                </a:cubicBezTo>
                <a:cubicBezTo>
                  <a:pt x="35475" y="186669"/>
                  <a:pt x="45923" y="196359"/>
                  <a:pt x="58194" y="206017"/>
                </a:cubicBezTo>
                <a:cubicBezTo>
                  <a:pt x="70434" y="215675"/>
                  <a:pt x="84223" y="224514"/>
                  <a:pt x="99592" y="232562"/>
                </a:cubicBezTo>
                <a:cubicBezTo>
                  <a:pt x="114930" y="240581"/>
                  <a:pt x="131604" y="247050"/>
                  <a:pt x="149615" y="251940"/>
                </a:cubicBezTo>
                <a:cubicBezTo>
                  <a:pt x="167596" y="256800"/>
                  <a:pt x="186670" y="259260"/>
                  <a:pt x="206807" y="259260"/>
                </a:cubicBezTo>
                <a:close/>
                <a:moveTo>
                  <a:pt x="206807" y="214552"/>
                </a:moveTo>
                <a:cubicBezTo>
                  <a:pt x="194901" y="214552"/>
                  <a:pt x="183784" y="212365"/>
                  <a:pt x="173488" y="207930"/>
                </a:cubicBezTo>
                <a:cubicBezTo>
                  <a:pt x="163162" y="203496"/>
                  <a:pt x="154110" y="197361"/>
                  <a:pt x="146335" y="189464"/>
                </a:cubicBezTo>
                <a:cubicBezTo>
                  <a:pt x="138559" y="181598"/>
                  <a:pt x="132485" y="172546"/>
                  <a:pt x="128112" y="162341"/>
                </a:cubicBezTo>
                <a:cubicBezTo>
                  <a:pt x="123738" y="152106"/>
                  <a:pt x="121490" y="141202"/>
                  <a:pt x="121399" y="129630"/>
                </a:cubicBezTo>
                <a:cubicBezTo>
                  <a:pt x="121308" y="117724"/>
                  <a:pt x="123464" y="106638"/>
                  <a:pt x="127869" y="96372"/>
                </a:cubicBezTo>
                <a:cubicBezTo>
                  <a:pt x="132303" y="86106"/>
                  <a:pt x="138408" y="77086"/>
                  <a:pt x="146183" y="69310"/>
                </a:cubicBezTo>
                <a:cubicBezTo>
                  <a:pt x="153959" y="61535"/>
                  <a:pt x="163040" y="55491"/>
                  <a:pt x="173397" y="51147"/>
                </a:cubicBezTo>
                <a:cubicBezTo>
                  <a:pt x="183784" y="46835"/>
                  <a:pt x="194901" y="44678"/>
                  <a:pt x="206807" y="44678"/>
                </a:cubicBezTo>
                <a:cubicBezTo>
                  <a:pt x="218591" y="44678"/>
                  <a:pt x="229647" y="46835"/>
                  <a:pt x="239973" y="51147"/>
                </a:cubicBezTo>
                <a:cubicBezTo>
                  <a:pt x="250300" y="55491"/>
                  <a:pt x="259321" y="61535"/>
                  <a:pt x="267127" y="69310"/>
                </a:cubicBezTo>
                <a:cubicBezTo>
                  <a:pt x="274902" y="77086"/>
                  <a:pt x="280976" y="86106"/>
                  <a:pt x="285411" y="96372"/>
                </a:cubicBezTo>
                <a:cubicBezTo>
                  <a:pt x="289845" y="106638"/>
                  <a:pt x="292032" y="117724"/>
                  <a:pt x="292032" y="129630"/>
                </a:cubicBezTo>
                <a:cubicBezTo>
                  <a:pt x="292032" y="141202"/>
                  <a:pt x="289845" y="152106"/>
                  <a:pt x="285411" y="162341"/>
                </a:cubicBezTo>
                <a:cubicBezTo>
                  <a:pt x="280976" y="172546"/>
                  <a:pt x="274902" y="181598"/>
                  <a:pt x="267127" y="189464"/>
                </a:cubicBezTo>
                <a:cubicBezTo>
                  <a:pt x="259321" y="197361"/>
                  <a:pt x="250300" y="203496"/>
                  <a:pt x="239973" y="207930"/>
                </a:cubicBezTo>
                <a:cubicBezTo>
                  <a:pt x="229647" y="212365"/>
                  <a:pt x="218591" y="214552"/>
                  <a:pt x="206807" y="214552"/>
                </a:cubicBezTo>
                <a:close/>
                <a:moveTo>
                  <a:pt x="206807" y="160276"/>
                </a:moveTo>
                <a:cubicBezTo>
                  <a:pt x="215250" y="160276"/>
                  <a:pt x="222509" y="157239"/>
                  <a:pt x="228614" y="151195"/>
                </a:cubicBezTo>
                <a:cubicBezTo>
                  <a:pt x="234719" y="145150"/>
                  <a:pt x="237756" y="137952"/>
                  <a:pt x="237756" y="129630"/>
                </a:cubicBezTo>
                <a:cubicBezTo>
                  <a:pt x="237756" y="121186"/>
                  <a:pt x="234719" y="113927"/>
                  <a:pt x="228614" y="107883"/>
                </a:cubicBezTo>
                <a:cubicBezTo>
                  <a:pt x="222509" y="101839"/>
                  <a:pt x="215250" y="98802"/>
                  <a:pt x="206807" y="98802"/>
                </a:cubicBezTo>
                <a:cubicBezTo>
                  <a:pt x="198272" y="98802"/>
                  <a:pt x="190952" y="101839"/>
                  <a:pt x="184847" y="107883"/>
                </a:cubicBezTo>
                <a:cubicBezTo>
                  <a:pt x="178743" y="113927"/>
                  <a:pt x="175675" y="121186"/>
                  <a:pt x="175675" y="129630"/>
                </a:cubicBezTo>
                <a:cubicBezTo>
                  <a:pt x="175675" y="137952"/>
                  <a:pt x="178743" y="145150"/>
                  <a:pt x="184847" y="151195"/>
                </a:cubicBezTo>
                <a:cubicBezTo>
                  <a:pt x="190952" y="157239"/>
                  <a:pt x="198272" y="160276"/>
                  <a:pt x="206807" y="160276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303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2" name="任意多边形: 形状 111">
            <a:extLst>
              <a:ext uri="{FF2B5EF4-FFF2-40B4-BE49-F238E27FC236}">
                <a16:creationId xmlns:a16="http://schemas.microsoft.com/office/drawing/2014/main" id="{F04B7648-6166-4C4F-0044-80652D905C22}"/>
              </a:ext>
            </a:extLst>
          </p:cNvPr>
          <p:cNvSpPr/>
          <p:nvPr/>
        </p:nvSpPr>
        <p:spPr>
          <a:xfrm>
            <a:off x="9188519" y="2415043"/>
            <a:ext cx="686638" cy="430621"/>
          </a:xfrm>
          <a:custGeom>
            <a:avLst/>
            <a:gdLst>
              <a:gd name="connsiteX0" fmla="*/ 200914 w 401676"/>
              <a:gd name="connsiteY0" fmla="*/ 251910 h 251909"/>
              <a:gd name="connsiteX1" fmla="*/ 256982 w 401676"/>
              <a:gd name="connsiteY1" fmla="*/ 244772 h 251909"/>
              <a:gd name="connsiteX2" fmla="*/ 305700 w 401676"/>
              <a:gd name="connsiteY2" fmla="*/ 225971 h 251909"/>
              <a:gd name="connsiteX3" fmla="*/ 345761 w 401676"/>
              <a:gd name="connsiteY3" fmla="*/ 200185 h 251909"/>
              <a:gd name="connsiteX4" fmla="*/ 375951 w 401676"/>
              <a:gd name="connsiteY4" fmla="*/ 171878 h 251909"/>
              <a:gd name="connsiteX5" fmla="*/ 395086 w 401676"/>
              <a:gd name="connsiteY5" fmla="*/ 145575 h 251909"/>
              <a:gd name="connsiteX6" fmla="*/ 401677 w 401676"/>
              <a:gd name="connsiteY6" fmla="*/ 125955 h 251909"/>
              <a:gd name="connsiteX7" fmla="*/ 395086 w 401676"/>
              <a:gd name="connsiteY7" fmla="*/ 106334 h 251909"/>
              <a:gd name="connsiteX8" fmla="*/ 375951 w 401676"/>
              <a:gd name="connsiteY8" fmla="*/ 80032 h 251909"/>
              <a:gd name="connsiteX9" fmla="*/ 345761 w 401676"/>
              <a:gd name="connsiteY9" fmla="*/ 51724 h 251909"/>
              <a:gd name="connsiteX10" fmla="*/ 305639 w 401676"/>
              <a:gd name="connsiteY10" fmla="*/ 25938 h 251909"/>
              <a:gd name="connsiteX11" fmla="*/ 256830 w 401676"/>
              <a:gd name="connsiteY11" fmla="*/ 7107 h 251909"/>
              <a:gd name="connsiteX12" fmla="*/ 200914 w 401676"/>
              <a:gd name="connsiteY12" fmla="*/ 0 h 251909"/>
              <a:gd name="connsiteX13" fmla="*/ 145424 w 401676"/>
              <a:gd name="connsiteY13" fmla="*/ 7107 h 251909"/>
              <a:gd name="connsiteX14" fmla="*/ 96797 w 401676"/>
              <a:gd name="connsiteY14" fmla="*/ 25938 h 251909"/>
              <a:gd name="connsiteX15" fmla="*/ 56523 w 401676"/>
              <a:gd name="connsiteY15" fmla="*/ 51724 h 251909"/>
              <a:gd name="connsiteX16" fmla="*/ 25999 w 401676"/>
              <a:gd name="connsiteY16" fmla="*/ 80032 h 251909"/>
              <a:gd name="connsiteX17" fmla="*/ 6682 w 401676"/>
              <a:gd name="connsiteY17" fmla="*/ 106334 h 251909"/>
              <a:gd name="connsiteX18" fmla="*/ 0 w 401676"/>
              <a:gd name="connsiteY18" fmla="*/ 125955 h 251909"/>
              <a:gd name="connsiteX19" fmla="*/ 6682 w 401676"/>
              <a:gd name="connsiteY19" fmla="*/ 145575 h 251909"/>
              <a:gd name="connsiteX20" fmla="*/ 25999 w 401676"/>
              <a:gd name="connsiteY20" fmla="*/ 171878 h 251909"/>
              <a:gd name="connsiteX21" fmla="*/ 56432 w 401676"/>
              <a:gd name="connsiteY21" fmla="*/ 200185 h 251909"/>
              <a:gd name="connsiteX22" fmla="*/ 96646 w 401676"/>
              <a:gd name="connsiteY22" fmla="*/ 225971 h 251909"/>
              <a:gd name="connsiteX23" fmla="*/ 145272 w 401676"/>
              <a:gd name="connsiteY23" fmla="*/ 244772 h 251909"/>
              <a:gd name="connsiteX24" fmla="*/ 200914 w 401676"/>
              <a:gd name="connsiteY24" fmla="*/ 251910 h 251909"/>
              <a:gd name="connsiteX25" fmla="*/ 200914 w 401676"/>
              <a:gd name="connsiteY25" fmla="*/ 228675 h 251909"/>
              <a:gd name="connsiteX26" fmla="*/ 154323 w 401676"/>
              <a:gd name="connsiteY26" fmla="*/ 222661 h 251909"/>
              <a:gd name="connsiteX27" fmla="*/ 112439 w 401676"/>
              <a:gd name="connsiteY27" fmla="*/ 206715 h 251909"/>
              <a:gd name="connsiteX28" fmla="*/ 77025 w 401676"/>
              <a:gd name="connsiteY28" fmla="*/ 185029 h 251909"/>
              <a:gd name="connsiteX29" fmla="*/ 49599 w 401676"/>
              <a:gd name="connsiteY29" fmla="*/ 161734 h 251909"/>
              <a:gd name="connsiteX30" fmla="*/ 31891 w 401676"/>
              <a:gd name="connsiteY30" fmla="*/ 140655 h 251909"/>
              <a:gd name="connsiteX31" fmla="*/ 25726 w 401676"/>
              <a:gd name="connsiteY31" fmla="*/ 125955 h 251909"/>
              <a:gd name="connsiteX32" fmla="*/ 31891 w 401676"/>
              <a:gd name="connsiteY32" fmla="*/ 112439 h 251909"/>
              <a:gd name="connsiteX33" fmla="*/ 49599 w 401676"/>
              <a:gd name="connsiteY33" fmla="*/ 91634 h 251909"/>
              <a:gd name="connsiteX34" fmla="*/ 77025 w 401676"/>
              <a:gd name="connsiteY34" fmla="*/ 68034 h 251909"/>
              <a:gd name="connsiteX35" fmla="*/ 112439 w 401676"/>
              <a:gd name="connsiteY35" fmla="*/ 45923 h 251909"/>
              <a:gd name="connsiteX36" fmla="*/ 154323 w 401676"/>
              <a:gd name="connsiteY36" fmla="*/ 29461 h 251909"/>
              <a:gd name="connsiteX37" fmla="*/ 200914 w 401676"/>
              <a:gd name="connsiteY37" fmla="*/ 23204 h 251909"/>
              <a:gd name="connsiteX38" fmla="*/ 247293 w 401676"/>
              <a:gd name="connsiteY38" fmla="*/ 29461 h 251909"/>
              <a:gd name="connsiteX39" fmla="*/ 289116 w 401676"/>
              <a:gd name="connsiteY39" fmla="*/ 45923 h 251909"/>
              <a:gd name="connsiteX40" fmla="*/ 324591 w 401676"/>
              <a:gd name="connsiteY40" fmla="*/ 68034 h 251909"/>
              <a:gd name="connsiteX41" fmla="*/ 352018 w 401676"/>
              <a:gd name="connsiteY41" fmla="*/ 91634 h 251909"/>
              <a:gd name="connsiteX42" fmla="*/ 369725 w 401676"/>
              <a:gd name="connsiteY42" fmla="*/ 112439 h 251909"/>
              <a:gd name="connsiteX43" fmla="*/ 375951 w 401676"/>
              <a:gd name="connsiteY43" fmla="*/ 125955 h 251909"/>
              <a:gd name="connsiteX44" fmla="*/ 369725 w 401676"/>
              <a:gd name="connsiteY44" fmla="*/ 140655 h 251909"/>
              <a:gd name="connsiteX45" fmla="*/ 352018 w 401676"/>
              <a:gd name="connsiteY45" fmla="*/ 161734 h 251909"/>
              <a:gd name="connsiteX46" fmla="*/ 324591 w 401676"/>
              <a:gd name="connsiteY46" fmla="*/ 185029 h 251909"/>
              <a:gd name="connsiteX47" fmla="*/ 289116 w 401676"/>
              <a:gd name="connsiteY47" fmla="*/ 206715 h 251909"/>
              <a:gd name="connsiteX48" fmla="*/ 247293 w 401676"/>
              <a:gd name="connsiteY48" fmla="*/ 222661 h 251909"/>
              <a:gd name="connsiteX49" fmla="*/ 200914 w 401676"/>
              <a:gd name="connsiteY49" fmla="*/ 228675 h 251909"/>
              <a:gd name="connsiteX50" fmla="*/ 200914 w 401676"/>
              <a:gd name="connsiteY50" fmla="*/ 208264 h 251909"/>
              <a:gd name="connsiteX51" fmla="*/ 232958 w 401676"/>
              <a:gd name="connsiteY51" fmla="*/ 201795 h 251909"/>
              <a:gd name="connsiteX52" fmla="*/ 259260 w 401676"/>
              <a:gd name="connsiteY52" fmla="*/ 183936 h 251909"/>
              <a:gd name="connsiteX53" fmla="*/ 276967 w 401676"/>
              <a:gd name="connsiteY53" fmla="*/ 157633 h 251909"/>
              <a:gd name="connsiteX54" fmla="*/ 283376 w 401676"/>
              <a:gd name="connsiteY54" fmla="*/ 125955 h 251909"/>
              <a:gd name="connsiteX55" fmla="*/ 276967 w 401676"/>
              <a:gd name="connsiteY55" fmla="*/ 93760 h 251909"/>
              <a:gd name="connsiteX56" fmla="*/ 259260 w 401676"/>
              <a:gd name="connsiteY56" fmla="*/ 67518 h 251909"/>
              <a:gd name="connsiteX57" fmla="*/ 232958 w 401676"/>
              <a:gd name="connsiteY57" fmla="*/ 49963 h 251909"/>
              <a:gd name="connsiteX58" fmla="*/ 200914 w 401676"/>
              <a:gd name="connsiteY58" fmla="*/ 43645 h 251909"/>
              <a:gd name="connsiteX59" fmla="*/ 168568 w 401676"/>
              <a:gd name="connsiteY59" fmla="*/ 49963 h 251909"/>
              <a:gd name="connsiteX60" fmla="*/ 142265 w 401676"/>
              <a:gd name="connsiteY60" fmla="*/ 67518 h 251909"/>
              <a:gd name="connsiteX61" fmla="*/ 124558 w 401676"/>
              <a:gd name="connsiteY61" fmla="*/ 93760 h 251909"/>
              <a:gd name="connsiteX62" fmla="*/ 118180 w 401676"/>
              <a:gd name="connsiteY62" fmla="*/ 125955 h 251909"/>
              <a:gd name="connsiteX63" fmla="*/ 124710 w 401676"/>
              <a:gd name="connsiteY63" fmla="*/ 157633 h 251909"/>
              <a:gd name="connsiteX64" fmla="*/ 142417 w 401676"/>
              <a:gd name="connsiteY64" fmla="*/ 183936 h 251909"/>
              <a:gd name="connsiteX65" fmla="*/ 168659 w 401676"/>
              <a:gd name="connsiteY65" fmla="*/ 201795 h 251909"/>
              <a:gd name="connsiteX66" fmla="*/ 200914 w 401676"/>
              <a:gd name="connsiteY66" fmla="*/ 208264 h 251909"/>
              <a:gd name="connsiteX67" fmla="*/ 200914 w 401676"/>
              <a:gd name="connsiteY67" fmla="*/ 153290 h 251909"/>
              <a:gd name="connsiteX68" fmla="*/ 181355 w 401676"/>
              <a:gd name="connsiteY68" fmla="*/ 145211 h 251909"/>
              <a:gd name="connsiteX69" fmla="*/ 173275 w 401676"/>
              <a:gd name="connsiteY69" fmla="*/ 125955 h 251909"/>
              <a:gd name="connsiteX70" fmla="*/ 181355 w 401676"/>
              <a:gd name="connsiteY70" fmla="*/ 106608 h 251909"/>
              <a:gd name="connsiteX71" fmla="*/ 200914 w 401676"/>
              <a:gd name="connsiteY71" fmla="*/ 98620 h 251909"/>
              <a:gd name="connsiteX72" fmla="*/ 220322 w 401676"/>
              <a:gd name="connsiteY72" fmla="*/ 106608 h 251909"/>
              <a:gd name="connsiteX73" fmla="*/ 228402 w 401676"/>
              <a:gd name="connsiteY73" fmla="*/ 125955 h 251909"/>
              <a:gd name="connsiteX74" fmla="*/ 220322 w 401676"/>
              <a:gd name="connsiteY74" fmla="*/ 145211 h 251909"/>
              <a:gd name="connsiteX75" fmla="*/ 200914 w 401676"/>
              <a:gd name="connsiteY75" fmla="*/ 153290 h 251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401676" h="251909">
                <a:moveTo>
                  <a:pt x="200914" y="251910"/>
                </a:moveTo>
                <a:cubicBezTo>
                  <a:pt x="220717" y="251910"/>
                  <a:pt x="239397" y="249540"/>
                  <a:pt x="256982" y="244772"/>
                </a:cubicBezTo>
                <a:cubicBezTo>
                  <a:pt x="274568" y="240034"/>
                  <a:pt x="290817" y="233747"/>
                  <a:pt x="305700" y="225971"/>
                </a:cubicBezTo>
                <a:cubicBezTo>
                  <a:pt x="320613" y="218166"/>
                  <a:pt x="333946" y="209570"/>
                  <a:pt x="345761" y="200185"/>
                </a:cubicBezTo>
                <a:cubicBezTo>
                  <a:pt x="357576" y="190770"/>
                  <a:pt x="367629" y="181324"/>
                  <a:pt x="375951" y="171878"/>
                </a:cubicBezTo>
                <a:cubicBezTo>
                  <a:pt x="384304" y="162432"/>
                  <a:pt x="390651" y="153655"/>
                  <a:pt x="395086" y="145575"/>
                </a:cubicBezTo>
                <a:cubicBezTo>
                  <a:pt x="399490" y="137496"/>
                  <a:pt x="401677" y="130936"/>
                  <a:pt x="401677" y="125955"/>
                </a:cubicBezTo>
                <a:cubicBezTo>
                  <a:pt x="401677" y="120943"/>
                  <a:pt x="399490" y="114413"/>
                  <a:pt x="395086" y="106334"/>
                </a:cubicBezTo>
                <a:cubicBezTo>
                  <a:pt x="390651" y="98255"/>
                  <a:pt x="384304" y="89477"/>
                  <a:pt x="375951" y="80032"/>
                </a:cubicBezTo>
                <a:cubicBezTo>
                  <a:pt x="367629" y="70555"/>
                  <a:pt x="357576" y="61140"/>
                  <a:pt x="345761" y="51724"/>
                </a:cubicBezTo>
                <a:cubicBezTo>
                  <a:pt x="333946" y="42309"/>
                  <a:pt x="320582" y="33713"/>
                  <a:pt x="305639" y="25938"/>
                </a:cubicBezTo>
                <a:cubicBezTo>
                  <a:pt x="290696" y="18132"/>
                  <a:pt x="274416" y="11875"/>
                  <a:pt x="256830" y="7107"/>
                </a:cubicBezTo>
                <a:cubicBezTo>
                  <a:pt x="239244" y="2369"/>
                  <a:pt x="220596" y="0"/>
                  <a:pt x="200914" y="0"/>
                </a:cubicBezTo>
                <a:cubicBezTo>
                  <a:pt x="181415" y="0"/>
                  <a:pt x="162918" y="2369"/>
                  <a:pt x="145424" y="7107"/>
                </a:cubicBezTo>
                <a:cubicBezTo>
                  <a:pt x="127929" y="11875"/>
                  <a:pt x="111741" y="18132"/>
                  <a:pt x="96797" y="25938"/>
                </a:cubicBezTo>
                <a:cubicBezTo>
                  <a:pt x="81854" y="33713"/>
                  <a:pt x="68429" y="42309"/>
                  <a:pt x="56523" y="51724"/>
                </a:cubicBezTo>
                <a:cubicBezTo>
                  <a:pt x="44617" y="61140"/>
                  <a:pt x="34443" y="70555"/>
                  <a:pt x="25999" y="80032"/>
                </a:cubicBezTo>
                <a:cubicBezTo>
                  <a:pt x="17586" y="89477"/>
                  <a:pt x="11147" y="98255"/>
                  <a:pt x="6682" y="106334"/>
                </a:cubicBezTo>
                <a:cubicBezTo>
                  <a:pt x="2218" y="114413"/>
                  <a:pt x="0" y="120943"/>
                  <a:pt x="0" y="125955"/>
                </a:cubicBezTo>
                <a:cubicBezTo>
                  <a:pt x="0" y="130936"/>
                  <a:pt x="2218" y="137496"/>
                  <a:pt x="6682" y="145575"/>
                </a:cubicBezTo>
                <a:cubicBezTo>
                  <a:pt x="11147" y="153655"/>
                  <a:pt x="17586" y="162432"/>
                  <a:pt x="25999" y="171878"/>
                </a:cubicBezTo>
                <a:cubicBezTo>
                  <a:pt x="34443" y="181324"/>
                  <a:pt x="44587" y="190770"/>
                  <a:pt x="56432" y="200185"/>
                </a:cubicBezTo>
                <a:cubicBezTo>
                  <a:pt x="68308" y="209570"/>
                  <a:pt x="81702" y="218166"/>
                  <a:pt x="96646" y="225971"/>
                </a:cubicBezTo>
                <a:cubicBezTo>
                  <a:pt x="111589" y="233747"/>
                  <a:pt x="127808" y="240034"/>
                  <a:pt x="145272" y="244772"/>
                </a:cubicBezTo>
                <a:cubicBezTo>
                  <a:pt x="162767" y="249540"/>
                  <a:pt x="181324" y="251910"/>
                  <a:pt x="200914" y="251910"/>
                </a:cubicBezTo>
                <a:close/>
                <a:moveTo>
                  <a:pt x="200914" y="228675"/>
                </a:moveTo>
                <a:cubicBezTo>
                  <a:pt x="184756" y="228675"/>
                  <a:pt x="169206" y="226670"/>
                  <a:pt x="154323" y="222661"/>
                </a:cubicBezTo>
                <a:cubicBezTo>
                  <a:pt x="139440" y="218652"/>
                  <a:pt x="125469" y="213337"/>
                  <a:pt x="112439" y="206715"/>
                </a:cubicBezTo>
                <a:cubicBezTo>
                  <a:pt x="99410" y="200094"/>
                  <a:pt x="87595" y="192866"/>
                  <a:pt x="77025" y="185029"/>
                </a:cubicBezTo>
                <a:cubicBezTo>
                  <a:pt x="66425" y="177193"/>
                  <a:pt x="57283" y="169418"/>
                  <a:pt x="49599" y="161734"/>
                </a:cubicBezTo>
                <a:cubicBezTo>
                  <a:pt x="41914" y="154049"/>
                  <a:pt x="36022" y="147003"/>
                  <a:pt x="31891" y="140655"/>
                </a:cubicBezTo>
                <a:cubicBezTo>
                  <a:pt x="27791" y="134277"/>
                  <a:pt x="25726" y="129387"/>
                  <a:pt x="25726" y="125955"/>
                </a:cubicBezTo>
                <a:cubicBezTo>
                  <a:pt x="25726" y="123009"/>
                  <a:pt x="27791" y="118513"/>
                  <a:pt x="31891" y="112439"/>
                </a:cubicBezTo>
                <a:cubicBezTo>
                  <a:pt x="36022" y="106364"/>
                  <a:pt x="41914" y="99409"/>
                  <a:pt x="49599" y="91634"/>
                </a:cubicBezTo>
                <a:cubicBezTo>
                  <a:pt x="57283" y="83828"/>
                  <a:pt x="66425" y="75962"/>
                  <a:pt x="77025" y="68034"/>
                </a:cubicBezTo>
                <a:cubicBezTo>
                  <a:pt x="87595" y="60107"/>
                  <a:pt x="99410" y="52727"/>
                  <a:pt x="112439" y="45923"/>
                </a:cubicBezTo>
                <a:cubicBezTo>
                  <a:pt x="125469" y="39120"/>
                  <a:pt x="139440" y="33622"/>
                  <a:pt x="154323" y="29461"/>
                </a:cubicBezTo>
                <a:cubicBezTo>
                  <a:pt x="169206" y="25300"/>
                  <a:pt x="184756" y="23204"/>
                  <a:pt x="200914" y="23204"/>
                </a:cubicBezTo>
                <a:cubicBezTo>
                  <a:pt x="216982" y="23204"/>
                  <a:pt x="232441" y="25300"/>
                  <a:pt x="247293" y="29461"/>
                </a:cubicBezTo>
                <a:cubicBezTo>
                  <a:pt x="262146" y="33622"/>
                  <a:pt x="276056" y="39120"/>
                  <a:pt x="289116" y="45923"/>
                </a:cubicBezTo>
                <a:cubicBezTo>
                  <a:pt x="302146" y="52727"/>
                  <a:pt x="313961" y="60107"/>
                  <a:pt x="324591" y="68034"/>
                </a:cubicBezTo>
                <a:cubicBezTo>
                  <a:pt x="335222" y="75962"/>
                  <a:pt x="344364" y="83828"/>
                  <a:pt x="352018" y="91634"/>
                </a:cubicBezTo>
                <a:cubicBezTo>
                  <a:pt x="359641" y="99409"/>
                  <a:pt x="365564" y="106364"/>
                  <a:pt x="369725" y="112439"/>
                </a:cubicBezTo>
                <a:cubicBezTo>
                  <a:pt x="373886" y="118513"/>
                  <a:pt x="375951" y="123009"/>
                  <a:pt x="375951" y="125955"/>
                </a:cubicBezTo>
                <a:cubicBezTo>
                  <a:pt x="375951" y="129387"/>
                  <a:pt x="373886" y="134277"/>
                  <a:pt x="369725" y="140655"/>
                </a:cubicBezTo>
                <a:cubicBezTo>
                  <a:pt x="365564" y="147003"/>
                  <a:pt x="359641" y="154049"/>
                  <a:pt x="352018" y="161734"/>
                </a:cubicBezTo>
                <a:cubicBezTo>
                  <a:pt x="344364" y="169418"/>
                  <a:pt x="335222" y="177193"/>
                  <a:pt x="324591" y="185029"/>
                </a:cubicBezTo>
                <a:cubicBezTo>
                  <a:pt x="313961" y="192866"/>
                  <a:pt x="302146" y="200094"/>
                  <a:pt x="289116" y="206715"/>
                </a:cubicBezTo>
                <a:cubicBezTo>
                  <a:pt x="276056" y="213337"/>
                  <a:pt x="262146" y="218652"/>
                  <a:pt x="247293" y="222661"/>
                </a:cubicBezTo>
                <a:cubicBezTo>
                  <a:pt x="232441" y="226670"/>
                  <a:pt x="216982" y="228675"/>
                  <a:pt x="200914" y="228675"/>
                </a:cubicBezTo>
                <a:close/>
                <a:moveTo>
                  <a:pt x="200914" y="208264"/>
                </a:moveTo>
                <a:cubicBezTo>
                  <a:pt x="212274" y="208264"/>
                  <a:pt x="222965" y="206108"/>
                  <a:pt x="232958" y="201795"/>
                </a:cubicBezTo>
                <a:cubicBezTo>
                  <a:pt x="242950" y="197482"/>
                  <a:pt x="251728" y="191529"/>
                  <a:pt x="259260" y="183936"/>
                </a:cubicBezTo>
                <a:cubicBezTo>
                  <a:pt x="266823" y="176343"/>
                  <a:pt x="272715" y="167565"/>
                  <a:pt x="276967" y="157633"/>
                </a:cubicBezTo>
                <a:cubicBezTo>
                  <a:pt x="281250" y="147671"/>
                  <a:pt x="283376" y="137132"/>
                  <a:pt x="283376" y="125955"/>
                </a:cubicBezTo>
                <a:cubicBezTo>
                  <a:pt x="283376" y="114474"/>
                  <a:pt x="281250" y="103752"/>
                  <a:pt x="276967" y="93760"/>
                </a:cubicBezTo>
                <a:cubicBezTo>
                  <a:pt x="272715" y="83767"/>
                  <a:pt x="266823" y="75020"/>
                  <a:pt x="259260" y="67518"/>
                </a:cubicBezTo>
                <a:cubicBezTo>
                  <a:pt x="251728" y="60016"/>
                  <a:pt x="242950" y="54184"/>
                  <a:pt x="232958" y="49963"/>
                </a:cubicBezTo>
                <a:cubicBezTo>
                  <a:pt x="222965" y="45741"/>
                  <a:pt x="212274" y="43645"/>
                  <a:pt x="200914" y="43645"/>
                </a:cubicBezTo>
                <a:cubicBezTo>
                  <a:pt x="189343" y="43645"/>
                  <a:pt x="178591" y="45741"/>
                  <a:pt x="168568" y="49963"/>
                </a:cubicBezTo>
                <a:cubicBezTo>
                  <a:pt x="158575" y="54184"/>
                  <a:pt x="149828" y="60016"/>
                  <a:pt x="142265" y="67518"/>
                </a:cubicBezTo>
                <a:cubicBezTo>
                  <a:pt x="134733" y="75020"/>
                  <a:pt x="128810" y="83767"/>
                  <a:pt x="124558" y="93760"/>
                </a:cubicBezTo>
                <a:cubicBezTo>
                  <a:pt x="120306" y="103752"/>
                  <a:pt x="118180" y="114474"/>
                  <a:pt x="118180" y="125955"/>
                </a:cubicBezTo>
                <a:cubicBezTo>
                  <a:pt x="118271" y="137132"/>
                  <a:pt x="120458" y="147671"/>
                  <a:pt x="124710" y="157633"/>
                </a:cubicBezTo>
                <a:cubicBezTo>
                  <a:pt x="128962" y="167565"/>
                  <a:pt x="134885" y="176343"/>
                  <a:pt x="142417" y="183936"/>
                </a:cubicBezTo>
                <a:cubicBezTo>
                  <a:pt x="149949" y="191529"/>
                  <a:pt x="158696" y="197482"/>
                  <a:pt x="168659" y="201795"/>
                </a:cubicBezTo>
                <a:cubicBezTo>
                  <a:pt x="178591" y="206108"/>
                  <a:pt x="189343" y="208264"/>
                  <a:pt x="200914" y="208264"/>
                </a:cubicBezTo>
                <a:close/>
                <a:moveTo>
                  <a:pt x="200914" y="153290"/>
                </a:moveTo>
                <a:cubicBezTo>
                  <a:pt x="193260" y="153290"/>
                  <a:pt x="186761" y="150587"/>
                  <a:pt x="181355" y="145211"/>
                </a:cubicBezTo>
                <a:cubicBezTo>
                  <a:pt x="175979" y="139804"/>
                  <a:pt x="173275" y="133396"/>
                  <a:pt x="173275" y="125955"/>
                </a:cubicBezTo>
                <a:cubicBezTo>
                  <a:pt x="173275" y="118392"/>
                  <a:pt x="175979" y="111953"/>
                  <a:pt x="181355" y="106608"/>
                </a:cubicBezTo>
                <a:cubicBezTo>
                  <a:pt x="186761" y="101292"/>
                  <a:pt x="193260" y="98620"/>
                  <a:pt x="200914" y="98620"/>
                </a:cubicBezTo>
                <a:cubicBezTo>
                  <a:pt x="208447" y="98620"/>
                  <a:pt x="214916" y="101292"/>
                  <a:pt x="220322" y="106608"/>
                </a:cubicBezTo>
                <a:cubicBezTo>
                  <a:pt x="225698" y="111953"/>
                  <a:pt x="228402" y="118392"/>
                  <a:pt x="228402" y="125955"/>
                </a:cubicBezTo>
                <a:cubicBezTo>
                  <a:pt x="228402" y="133396"/>
                  <a:pt x="225698" y="139804"/>
                  <a:pt x="220322" y="145211"/>
                </a:cubicBezTo>
                <a:cubicBezTo>
                  <a:pt x="214916" y="150587"/>
                  <a:pt x="208447" y="153290"/>
                  <a:pt x="200914" y="15329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303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3" name="任意多边形: 形状 112">
            <a:extLst>
              <a:ext uri="{FF2B5EF4-FFF2-40B4-BE49-F238E27FC236}">
                <a16:creationId xmlns:a16="http://schemas.microsoft.com/office/drawing/2014/main" id="{E283E0BA-FC81-00F1-A243-AE87F0824F6B}"/>
              </a:ext>
            </a:extLst>
          </p:cNvPr>
          <p:cNvSpPr/>
          <p:nvPr/>
        </p:nvSpPr>
        <p:spPr>
          <a:xfrm>
            <a:off x="2459651" y="3447468"/>
            <a:ext cx="1018562" cy="790872"/>
          </a:xfrm>
          <a:custGeom>
            <a:avLst/>
            <a:gdLst>
              <a:gd name="connsiteX0" fmla="*/ 297924 w 595848"/>
              <a:gd name="connsiteY0" fmla="*/ 388659 h 462652"/>
              <a:gd name="connsiteX1" fmla="*/ 349345 w 595848"/>
              <a:gd name="connsiteY1" fmla="*/ 378469 h 462652"/>
              <a:gd name="connsiteX2" fmla="*/ 391563 w 595848"/>
              <a:gd name="connsiteY2" fmla="*/ 350083 h 462652"/>
              <a:gd name="connsiteX3" fmla="*/ 419961 w 595848"/>
              <a:gd name="connsiteY3" fmla="*/ 307868 h 462652"/>
              <a:gd name="connsiteX4" fmla="*/ 430136 w 595848"/>
              <a:gd name="connsiteY4" fmla="*/ 255952 h 462652"/>
              <a:gd name="connsiteX5" fmla="*/ 412429 w 595848"/>
              <a:gd name="connsiteY5" fmla="*/ 188993 h 462652"/>
              <a:gd name="connsiteX6" fmla="*/ 364653 w 595848"/>
              <a:gd name="connsiteY6" fmla="*/ 141199 h 462652"/>
              <a:gd name="connsiteX7" fmla="*/ 297924 w 595848"/>
              <a:gd name="connsiteY7" fmla="*/ 123489 h 462652"/>
              <a:gd name="connsiteX8" fmla="*/ 246261 w 595848"/>
              <a:gd name="connsiteY8" fmla="*/ 133679 h 462652"/>
              <a:gd name="connsiteX9" fmla="*/ 204164 w 595848"/>
              <a:gd name="connsiteY9" fmla="*/ 162062 h 462652"/>
              <a:gd name="connsiteX10" fmla="*/ 175766 w 595848"/>
              <a:gd name="connsiteY10" fmla="*/ 204276 h 462652"/>
              <a:gd name="connsiteX11" fmla="*/ 165469 w 595848"/>
              <a:gd name="connsiteY11" fmla="*/ 255952 h 462652"/>
              <a:gd name="connsiteX12" fmla="*/ 175766 w 595848"/>
              <a:gd name="connsiteY12" fmla="*/ 307868 h 462652"/>
              <a:gd name="connsiteX13" fmla="*/ 204164 w 595848"/>
              <a:gd name="connsiteY13" fmla="*/ 350083 h 462652"/>
              <a:gd name="connsiteX14" fmla="*/ 246261 w 595848"/>
              <a:gd name="connsiteY14" fmla="*/ 378469 h 462652"/>
              <a:gd name="connsiteX15" fmla="*/ 297924 w 595848"/>
              <a:gd name="connsiteY15" fmla="*/ 388659 h 462652"/>
              <a:gd name="connsiteX16" fmla="*/ 297924 w 595848"/>
              <a:gd name="connsiteY16" fmla="*/ 351781 h 462652"/>
              <a:gd name="connsiteX17" fmla="*/ 249784 w 595848"/>
              <a:gd name="connsiteY17" fmla="*/ 338924 h 462652"/>
              <a:gd name="connsiteX18" fmla="*/ 215068 w 595848"/>
              <a:gd name="connsiteY18" fmla="*/ 304351 h 462652"/>
              <a:gd name="connsiteX19" fmla="*/ 202099 w 595848"/>
              <a:gd name="connsiteY19" fmla="*/ 255952 h 462652"/>
              <a:gd name="connsiteX20" fmla="*/ 215068 w 595848"/>
              <a:gd name="connsiteY20" fmla="*/ 207794 h 462652"/>
              <a:gd name="connsiteX21" fmla="*/ 249784 w 595848"/>
              <a:gd name="connsiteY21" fmla="*/ 173102 h 462652"/>
              <a:gd name="connsiteX22" fmla="*/ 297924 w 595848"/>
              <a:gd name="connsiteY22" fmla="*/ 160121 h 462652"/>
              <a:gd name="connsiteX23" fmla="*/ 346095 w 595848"/>
              <a:gd name="connsiteY23" fmla="*/ 173102 h 462652"/>
              <a:gd name="connsiteX24" fmla="*/ 380659 w 595848"/>
              <a:gd name="connsiteY24" fmla="*/ 207794 h 462652"/>
              <a:gd name="connsiteX25" fmla="*/ 393507 w 595848"/>
              <a:gd name="connsiteY25" fmla="*/ 255952 h 462652"/>
              <a:gd name="connsiteX26" fmla="*/ 380659 w 595848"/>
              <a:gd name="connsiteY26" fmla="*/ 304351 h 462652"/>
              <a:gd name="connsiteX27" fmla="*/ 346095 w 595848"/>
              <a:gd name="connsiteY27" fmla="*/ 338924 h 462652"/>
              <a:gd name="connsiteX28" fmla="*/ 297924 w 595848"/>
              <a:gd name="connsiteY28" fmla="*/ 351781 h 462652"/>
              <a:gd name="connsiteX29" fmla="*/ 76175 w 595848"/>
              <a:gd name="connsiteY29" fmla="*/ 462653 h 462652"/>
              <a:gd name="connsiteX30" fmla="*/ 519674 w 595848"/>
              <a:gd name="connsiteY30" fmla="*/ 462653 h 462652"/>
              <a:gd name="connsiteX31" fmla="*/ 576683 w 595848"/>
              <a:gd name="connsiteY31" fmla="*/ 443852 h 462652"/>
              <a:gd name="connsiteX32" fmla="*/ 595849 w 595848"/>
              <a:gd name="connsiteY32" fmla="*/ 387444 h 462652"/>
              <a:gd name="connsiteX33" fmla="*/ 595849 w 595848"/>
              <a:gd name="connsiteY33" fmla="*/ 133436 h 462652"/>
              <a:gd name="connsiteX34" fmla="*/ 576683 w 595848"/>
              <a:gd name="connsiteY34" fmla="*/ 77271 h 462652"/>
              <a:gd name="connsiteX35" fmla="*/ 519674 w 595848"/>
              <a:gd name="connsiteY35" fmla="*/ 58470 h 462652"/>
              <a:gd name="connsiteX36" fmla="*/ 450273 w 595848"/>
              <a:gd name="connsiteY36" fmla="*/ 58470 h 462652"/>
              <a:gd name="connsiteX37" fmla="*/ 434752 w 595848"/>
              <a:gd name="connsiteY37" fmla="*/ 57012 h 462652"/>
              <a:gd name="connsiteX38" fmla="*/ 424456 w 595848"/>
              <a:gd name="connsiteY38" fmla="*/ 52040 h 462652"/>
              <a:gd name="connsiteX39" fmla="*/ 414373 w 595848"/>
              <a:gd name="connsiteY39" fmla="*/ 42458 h 462652"/>
              <a:gd name="connsiteX40" fmla="*/ 394965 w 595848"/>
              <a:gd name="connsiteY40" fmla="*/ 20623 h 462652"/>
              <a:gd name="connsiteX41" fmla="*/ 375070 w 595848"/>
              <a:gd name="connsiteY41" fmla="*/ 5336 h 462652"/>
              <a:gd name="connsiteX42" fmla="*/ 345488 w 595848"/>
              <a:gd name="connsiteY42" fmla="*/ 0 h 462652"/>
              <a:gd name="connsiteX43" fmla="*/ 248690 w 595848"/>
              <a:gd name="connsiteY43" fmla="*/ 0 h 462652"/>
              <a:gd name="connsiteX44" fmla="*/ 219199 w 595848"/>
              <a:gd name="connsiteY44" fmla="*/ 5336 h 462652"/>
              <a:gd name="connsiteX45" fmla="*/ 199183 w 595848"/>
              <a:gd name="connsiteY45" fmla="*/ 20623 h 462652"/>
              <a:gd name="connsiteX46" fmla="*/ 179775 w 595848"/>
              <a:gd name="connsiteY46" fmla="*/ 42458 h 462652"/>
              <a:gd name="connsiteX47" fmla="*/ 164984 w 595848"/>
              <a:gd name="connsiteY47" fmla="*/ 54950 h 462652"/>
              <a:gd name="connsiteX48" fmla="*/ 143875 w 595848"/>
              <a:gd name="connsiteY48" fmla="*/ 58470 h 462652"/>
              <a:gd name="connsiteX49" fmla="*/ 76175 w 595848"/>
              <a:gd name="connsiteY49" fmla="*/ 58470 h 462652"/>
              <a:gd name="connsiteX50" fmla="*/ 19044 w 595848"/>
              <a:gd name="connsiteY50" fmla="*/ 77271 h 462652"/>
              <a:gd name="connsiteX51" fmla="*/ 0 w 595848"/>
              <a:gd name="connsiteY51" fmla="*/ 133436 h 462652"/>
              <a:gd name="connsiteX52" fmla="*/ 0 w 595848"/>
              <a:gd name="connsiteY52" fmla="*/ 387444 h 462652"/>
              <a:gd name="connsiteX53" fmla="*/ 19044 w 595848"/>
              <a:gd name="connsiteY53" fmla="*/ 443852 h 462652"/>
              <a:gd name="connsiteX54" fmla="*/ 76175 w 595848"/>
              <a:gd name="connsiteY54" fmla="*/ 462653 h 462652"/>
              <a:gd name="connsiteX55" fmla="*/ 76660 w 595848"/>
              <a:gd name="connsiteY55" fmla="*/ 423594 h 462652"/>
              <a:gd name="connsiteX56" fmla="*/ 48900 w 595848"/>
              <a:gd name="connsiteY56" fmla="*/ 414011 h 462652"/>
              <a:gd name="connsiteX57" fmla="*/ 39059 w 595848"/>
              <a:gd name="connsiteY57" fmla="*/ 385503 h 462652"/>
              <a:gd name="connsiteX58" fmla="*/ 39059 w 595848"/>
              <a:gd name="connsiteY58" fmla="*/ 135619 h 462652"/>
              <a:gd name="connsiteX59" fmla="*/ 48900 w 595848"/>
              <a:gd name="connsiteY59" fmla="*/ 107112 h 462652"/>
              <a:gd name="connsiteX60" fmla="*/ 76660 w 595848"/>
              <a:gd name="connsiteY60" fmla="*/ 97529 h 462652"/>
              <a:gd name="connsiteX61" fmla="*/ 153564 w 595848"/>
              <a:gd name="connsiteY61" fmla="*/ 97529 h 462652"/>
              <a:gd name="connsiteX62" fmla="*/ 180140 w 595848"/>
              <a:gd name="connsiteY62" fmla="*/ 93769 h 462652"/>
              <a:gd name="connsiteX63" fmla="*/ 199426 w 595848"/>
              <a:gd name="connsiteY63" fmla="*/ 79819 h 462652"/>
              <a:gd name="connsiteX64" fmla="*/ 218348 w 595848"/>
              <a:gd name="connsiteY64" fmla="*/ 58470 h 462652"/>
              <a:gd name="connsiteX65" fmla="*/ 236785 w 595848"/>
              <a:gd name="connsiteY65" fmla="*/ 42941 h 462652"/>
              <a:gd name="connsiteX66" fmla="*/ 260809 w 595848"/>
              <a:gd name="connsiteY66" fmla="*/ 39059 h 462652"/>
              <a:gd name="connsiteX67" fmla="*/ 333339 w 595848"/>
              <a:gd name="connsiteY67" fmla="*/ 39059 h 462652"/>
              <a:gd name="connsiteX68" fmla="*/ 357363 w 595848"/>
              <a:gd name="connsiteY68" fmla="*/ 42941 h 462652"/>
              <a:gd name="connsiteX69" fmla="*/ 375799 w 595848"/>
              <a:gd name="connsiteY69" fmla="*/ 58470 h 462652"/>
              <a:gd name="connsiteX70" fmla="*/ 394722 w 595848"/>
              <a:gd name="connsiteY70" fmla="*/ 79819 h 462652"/>
              <a:gd name="connsiteX71" fmla="*/ 414008 w 595848"/>
              <a:gd name="connsiteY71" fmla="*/ 93769 h 462652"/>
              <a:gd name="connsiteX72" fmla="*/ 440584 w 595848"/>
              <a:gd name="connsiteY72" fmla="*/ 97529 h 462652"/>
              <a:gd name="connsiteX73" fmla="*/ 518945 w 595848"/>
              <a:gd name="connsiteY73" fmla="*/ 97529 h 462652"/>
              <a:gd name="connsiteX74" fmla="*/ 546827 w 595848"/>
              <a:gd name="connsiteY74" fmla="*/ 107112 h 462652"/>
              <a:gd name="connsiteX75" fmla="*/ 556789 w 595848"/>
              <a:gd name="connsiteY75" fmla="*/ 135619 h 462652"/>
              <a:gd name="connsiteX76" fmla="*/ 556789 w 595848"/>
              <a:gd name="connsiteY76" fmla="*/ 385503 h 462652"/>
              <a:gd name="connsiteX77" fmla="*/ 546827 w 595848"/>
              <a:gd name="connsiteY77" fmla="*/ 414011 h 462652"/>
              <a:gd name="connsiteX78" fmla="*/ 518945 w 595848"/>
              <a:gd name="connsiteY78" fmla="*/ 423594 h 462652"/>
              <a:gd name="connsiteX79" fmla="*/ 76660 w 595848"/>
              <a:gd name="connsiteY79" fmla="*/ 423594 h 462652"/>
              <a:gd name="connsiteX80" fmla="*/ 440098 w 595848"/>
              <a:gd name="connsiteY80" fmla="*/ 166672 h 462652"/>
              <a:gd name="connsiteX81" fmla="*/ 449058 w 595848"/>
              <a:gd name="connsiteY81" fmla="*/ 188264 h 462652"/>
              <a:gd name="connsiteX82" fmla="*/ 470653 w 595848"/>
              <a:gd name="connsiteY82" fmla="*/ 196756 h 462652"/>
              <a:gd name="connsiteX83" fmla="*/ 491762 w 595848"/>
              <a:gd name="connsiteY83" fmla="*/ 188021 h 462652"/>
              <a:gd name="connsiteX84" fmla="*/ 500752 w 595848"/>
              <a:gd name="connsiteY84" fmla="*/ 166672 h 462652"/>
              <a:gd name="connsiteX85" fmla="*/ 491762 w 595848"/>
              <a:gd name="connsiteY85" fmla="*/ 145563 h 462652"/>
              <a:gd name="connsiteX86" fmla="*/ 470653 w 595848"/>
              <a:gd name="connsiteY86" fmla="*/ 136588 h 462652"/>
              <a:gd name="connsiteX87" fmla="*/ 449058 w 595848"/>
              <a:gd name="connsiteY87" fmla="*/ 145563 h 462652"/>
              <a:gd name="connsiteX88" fmla="*/ 440098 w 595848"/>
              <a:gd name="connsiteY88" fmla="*/ 166672 h 462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595848" h="462652">
                <a:moveTo>
                  <a:pt x="297924" y="388659"/>
                </a:moveTo>
                <a:cubicBezTo>
                  <a:pt x="316208" y="388659"/>
                  <a:pt x="333339" y="385260"/>
                  <a:pt x="349345" y="378469"/>
                </a:cubicBezTo>
                <a:cubicBezTo>
                  <a:pt x="365382" y="371675"/>
                  <a:pt x="379444" y="362214"/>
                  <a:pt x="391563" y="350083"/>
                </a:cubicBezTo>
                <a:cubicBezTo>
                  <a:pt x="403712" y="337952"/>
                  <a:pt x="413158" y="323881"/>
                  <a:pt x="419961" y="307868"/>
                </a:cubicBezTo>
                <a:cubicBezTo>
                  <a:pt x="426764" y="291856"/>
                  <a:pt x="430136" y="274552"/>
                  <a:pt x="430136" y="255952"/>
                </a:cubicBezTo>
                <a:cubicBezTo>
                  <a:pt x="430136" y="231366"/>
                  <a:pt x="424244" y="209048"/>
                  <a:pt x="412429" y="188993"/>
                </a:cubicBezTo>
                <a:cubicBezTo>
                  <a:pt x="400644" y="168935"/>
                  <a:pt x="384699" y="153005"/>
                  <a:pt x="364653" y="141199"/>
                </a:cubicBezTo>
                <a:cubicBezTo>
                  <a:pt x="344577" y="129390"/>
                  <a:pt x="322344" y="123489"/>
                  <a:pt x="297924" y="123489"/>
                </a:cubicBezTo>
                <a:cubicBezTo>
                  <a:pt x="279488" y="123489"/>
                  <a:pt x="262267" y="126884"/>
                  <a:pt x="246261" y="133679"/>
                </a:cubicBezTo>
                <a:cubicBezTo>
                  <a:pt x="230254" y="140470"/>
                  <a:pt x="216222" y="149931"/>
                  <a:pt x="204164" y="162062"/>
                </a:cubicBezTo>
                <a:cubicBezTo>
                  <a:pt x="192106" y="174193"/>
                  <a:pt x="182660" y="188264"/>
                  <a:pt x="175766" y="204276"/>
                </a:cubicBezTo>
                <a:cubicBezTo>
                  <a:pt x="168902" y="220289"/>
                  <a:pt x="165469" y="237513"/>
                  <a:pt x="165469" y="255952"/>
                </a:cubicBezTo>
                <a:cubicBezTo>
                  <a:pt x="165469" y="274552"/>
                  <a:pt x="168902" y="291856"/>
                  <a:pt x="175766" y="307868"/>
                </a:cubicBezTo>
                <a:cubicBezTo>
                  <a:pt x="182660" y="323881"/>
                  <a:pt x="192106" y="337952"/>
                  <a:pt x="204164" y="350083"/>
                </a:cubicBezTo>
                <a:cubicBezTo>
                  <a:pt x="216222" y="362214"/>
                  <a:pt x="230254" y="371675"/>
                  <a:pt x="246261" y="378469"/>
                </a:cubicBezTo>
                <a:cubicBezTo>
                  <a:pt x="262267" y="385260"/>
                  <a:pt x="279488" y="388659"/>
                  <a:pt x="297924" y="388659"/>
                </a:cubicBezTo>
                <a:close/>
                <a:moveTo>
                  <a:pt x="297924" y="351781"/>
                </a:moveTo>
                <a:cubicBezTo>
                  <a:pt x="280308" y="351781"/>
                  <a:pt x="264241" y="347495"/>
                  <a:pt x="249784" y="338924"/>
                </a:cubicBezTo>
                <a:cubicBezTo>
                  <a:pt x="235296" y="330350"/>
                  <a:pt x="223724" y="318827"/>
                  <a:pt x="215068" y="304351"/>
                </a:cubicBezTo>
                <a:cubicBezTo>
                  <a:pt x="206412" y="289875"/>
                  <a:pt x="202099" y="273742"/>
                  <a:pt x="202099" y="255952"/>
                </a:cubicBezTo>
                <a:cubicBezTo>
                  <a:pt x="202099" y="238321"/>
                  <a:pt x="206412" y="222269"/>
                  <a:pt x="215068" y="207794"/>
                </a:cubicBezTo>
                <a:cubicBezTo>
                  <a:pt x="223724" y="193318"/>
                  <a:pt x="235296" y="181755"/>
                  <a:pt x="249784" y="173102"/>
                </a:cubicBezTo>
                <a:cubicBezTo>
                  <a:pt x="264241" y="164449"/>
                  <a:pt x="280308" y="160121"/>
                  <a:pt x="297924" y="160121"/>
                </a:cubicBezTo>
                <a:cubicBezTo>
                  <a:pt x="315571" y="160121"/>
                  <a:pt x="331607" y="164449"/>
                  <a:pt x="346095" y="173102"/>
                </a:cubicBezTo>
                <a:cubicBezTo>
                  <a:pt x="360553" y="181755"/>
                  <a:pt x="372094" y="193318"/>
                  <a:pt x="380659" y="207794"/>
                </a:cubicBezTo>
                <a:cubicBezTo>
                  <a:pt x="389224" y="222269"/>
                  <a:pt x="393507" y="238321"/>
                  <a:pt x="393507" y="255952"/>
                </a:cubicBezTo>
                <a:cubicBezTo>
                  <a:pt x="393507" y="273742"/>
                  <a:pt x="389224" y="289875"/>
                  <a:pt x="380659" y="304351"/>
                </a:cubicBezTo>
                <a:cubicBezTo>
                  <a:pt x="372094" y="318827"/>
                  <a:pt x="360553" y="330350"/>
                  <a:pt x="346095" y="338924"/>
                </a:cubicBezTo>
                <a:cubicBezTo>
                  <a:pt x="331607" y="347495"/>
                  <a:pt x="315571" y="351781"/>
                  <a:pt x="297924" y="351781"/>
                </a:cubicBezTo>
                <a:close/>
                <a:moveTo>
                  <a:pt x="76175" y="462653"/>
                </a:moveTo>
                <a:lnTo>
                  <a:pt x="519674" y="462653"/>
                </a:lnTo>
                <a:cubicBezTo>
                  <a:pt x="544914" y="462653"/>
                  <a:pt x="563897" y="456387"/>
                  <a:pt x="576683" y="443852"/>
                </a:cubicBezTo>
                <a:cubicBezTo>
                  <a:pt x="589470" y="431317"/>
                  <a:pt x="595849" y="412514"/>
                  <a:pt x="595849" y="387444"/>
                </a:cubicBezTo>
                <a:lnTo>
                  <a:pt x="595849" y="133436"/>
                </a:lnTo>
                <a:cubicBezTo>
                  <a:pt x="595849" y="108527"/>
                  <a:pt x="589470" y="89805"/>
                  <a:pt x="576683" y="77271"/>
                </a:cubicBezTo>
                <a:cubicBezTo>
                  <a:pt x="563897" y="64736"/>
                  <a:pt x="544914" y="58470"/>
                  <a:pt x="519674" y="58470"/>
                </a:cubicBezTo>
                <a:lnTo>
                  <a:pt x="450273" y="58470"/>
                </a:lnTo>
                <a:cubicBezTo>
                  <a:pt x="443803" y="58470"/>
                  <a:pt x="438640" y="57984"/>
                  <a:pt x="434752" y="57012"/>
                </a:cubicBezTo>
                <a:cubicBezTo>
                  <a:pt x="430865" y="56043"/>
                  <a:pt x="427433" y="54385"/>
                  <a:pt x="424456" y="52040"/>
                </a:cubicBezTo>
                <a:cubicBezTo>
                  <a:pt x="421449" y="49696"/>
                  <a:pt x="418108" y="46500"/>
                  <a:pt x="414373" y="42458"/>
                </a:cubicBezTo>
                <a:lnTo>
                  <a:pt x="394965" y="20623"/>
                </a:lnTo>
                <a:cubicBezTo>
                  <a:pt x="388981" y="13989"/>
                  <a:pt x="382360" y="8896"/>
                  <a:pt x="375070" y="5336"/>
                </a:cubicBezTo>
                <a:cubicBezTo>
                  <a:pt x="367811" y="1780"/>
                  <a:pt x="357940" y="0"/>
                  <a:pt x="345488" y="0"/>
                </a:cubicBezTo>
                <a:lnTo>
                  <a:pt x="248690" y="0"/>
                </a:lnTo>
                <a:cubicBezTo>
                  <a:pt x="236238" y="0"/>
                  <a:pt x="226397" y="1780"/>
                  <a:pt x="219199" y="5336"/>
                </a:cubicBezTo>
                <a:cubicBezTo>
                  <a:pt x="212000" y="8896"/>
                  <a:pt x="205318" y="13989"/>
                  <a:pt x="199183" y="20623"/>
                </a:cubicBezTo>
                <a:lnTo>
                  <a:pt x="179775" y="42458"/>
                </a:lnTo>
                <a:cubicBezTo>
                  <a:pt x="174430" y="48441"/>
                  <a:pt x="169509" y="52605"/>
                  <a:pt x="164984" y="54950"/>
                </a:cubicBezTo>
                <a:cubicBezTo>
                  <a:pt x="160458" y="57295"/>
                  <a:pt x="153412" y="58470"/>
                  <a:pt x="143875" y="58470"/>
                </a:cubicBezTo>
                <a:lnTo>
                  <a:pt x="76175" y="58470"/>
                </a:lnTo>
                <a:cubicBezTo>
                  <a:pt x="50783" y="58470"/>
                  <a:pt x="31740" y="64736"/>
                  <a:pt x="19044" y="77271"/>
                </a:cubicBezTo>
                <a:cubicBezTo>
                  <a:pt x="6348" y="89805"/>
                  <a:pt x="0" y="108527"/>
                  <a:pt x="0" y="133436"/>
                </a:cubicBezTo>
                <a:lnTo>
                  <a:pt x="0" y="387444"/>
                </a:lnTo>
                <a:cubicBezTo>
                  <a:pt x="0" y="412514"/>
                  <a:pt x="6348" y="431317"/>
                  <a:pt x="19044" y="443852"/>
                </a:cubicBezTo>
                <a:cubicBezTo>
                  <a:pt x="31740" y="456387"/>
                  <a:pt x="50783" y="462653"/>
                  <a:pt x="76175" y="462653"/>
                </a:cubicBezTo>
                <a:close/>
                <a:moveTo>
                  <a:pt x="76660" y="423594"/>
                </a:moveTo>
                <a:cubicBezTo>
                  <a:pt x="64694" y="423594"/>
                  <a:pt x="55430" y="420398"/>
                  <a:pt x="48900" y="414011"/>
                </a:cubicBezTo>
                <a:cubicBezTo>
                  <a:pt x="42340" y="407621"/>
                  <a:pt x="39059" y="398120"/>
                  <a:pt x="39059" y="385503"/>
                </a:cubicBezTo>
                <a:lnTo>
                  <a:pt x="39059" y="135619"/>
                </a:lnTo>
                <a:cubicBezTo>
                  <a:pt x="39059" y="123003"/>
                  <a:pt x="42340" y="113499"/>
                  <a:pt x="48900" y="107112"/>
                </a:cubicBezTo>
                <a:cubicBezTo>
                  <a:pt x="55430" y="100724"/>
                  <a:pt x="64694" y="97529"/>
                  <a:pt x="76660" y="97529"/>
                </a:cubicBezTo>
                <a:lnTo>
                  <a:pt x="153564" y="97529"/>
                </a:lnTo>
                <a:cubicBezTo>
                  <a:pt x="164589" y="97529"/>
                  <a:pt x="173427" y="96275"/>
                  <a:pt x="180140" y="93769"/>
                </a:cubicBezTo>
                <a:cubicBezTo>
                  <a:pt x="186852" y="91260"/>
                  <a:pt x="193291" y="86610"/>
                  <a:pt x="199426" y="79819"/>
                </a:cubicBezTo>
                <a:lnTo>
                  <a:pt x="218348" y="58470"/>
                </a:lnTo>
                <a:cubicBezTo>
                  <a:pt x="225304" y="50704"/>
                  <a:pt x="231439" y="45528"/>
                  <a:pt x="236785" y="42941"/>
                </a:cubicBezTo>
                <a:cubicBezTo>
                  <a:pt x="242130" y="40353"/>
                  <a:pt x="250148" y="39059"/>
                  <a:pt x="260809" y="39059"/>
                </a:cubicBezTo>
                <a:lnTo>
                  <a:pt x="333339" y="39059"/>
                </a:lnTo>
                <a:cubicBezTo>
                  <a:pt x="344030" y="39059"/>
                  <a:pt x="352018" y="40353"/>
                  <a:pt x="357363" y="42941"/>
                </a:cubicBezTo>
                <a:cubicBezTo>
                  <a:pt x="362709" y="45528"/>
                  <a:pt x="368844" y="50704"/>
                  <a:pt x="375799" y="58470"/>
                </a:cubicBezTo>
                <a:lnTo>
                  <a:pt x="394722" y="79819"/>
                </a:lnTo>
                <a:cubicBezTo>
                  <a:pt x="400887" y="86610"/>
                  <a:pt x="407296" y="91260"/>
                  <a:pt x="414008" y="93769"/>
                </a:cubicBezTo>
                <a:cubicBezTo>
                  <a:pt x="420720" y="96275"/>
                  <a:pt x="429589" y="97529"/>
                  <a:pt x="440584" y="97529"/>
                </a:cubicBezTo>
                <a:lnTo>
                  <a:pt x="518945" y="97529"/>
                </a:lnTo>
                <a:cubicBezTo>
                  <a:pt x="530912" y="97529"/>
                  <a:pt x="540206" y="100724"/>
                  <a:pt x="546827" y="107112"/>
                </a:cubicBezTo>
                <a:cubicBezTo>
                  <a:pt x="553479" y="113499"/>
                  <a:pt x="556789" y="123003"/>
                  <a:pt x="556789" y="135619"/>
                </a:cubicBezTo>
                <a:lnTo>
                  <a:pt x="556789" y="385503"/>
                </a:lnTo>
                <a:cubicBezTo>
                  <a:pt x="556789" y="398120"/>
                  <a:pt x="553479" y="407621"/>
                  <a:pt x="546827" y="414011"/>
                </a:cubicBezTo>
                <a:cubicBezTo>
                  <a:pt x="540206" y="420398"/>
                  <a:pt x="530912" y="423594"/>
                  <a:pt x="518945" y="423594"/>
                </a:cubicBezTo>
                <a:lnTo>
                  <a:pt x="76660" y="423594"/>
                </a:lnTo>
                <a:close/>
                <a:moveTo>
                  <a:pt x="440098" y="166672"/>
                </a:moveTo>
                <a:cubicBezTo>
                  <a:pt x="440098" y="175243"/>
                  <a:pt x="443075" y="182442"/>
                  <a:pt x="449058" y="188264"/>
                </a:cubicBezTo>
                <a:cubicBezTo>
                  <a:pt x="455041" y="194087"/>
                  <a:pt x="462240" y="196917"/>
                  <a:pt x="470653" y="196756"/>
                </a:cubicBezTo>
                <a:cubicBezTo>
                  <a:pt x="478762" y="196756"/>
                  <a:pt x="485778" y="193843"/>
                  <a:pt x="491762" y="188021"/>
                </a:cubicBezTo>
                <a:cubicBezTo>
                  <a:pt x="497745" y="182199"/>
                  <a:pt x="500752" y="175082"/>
                  <a:pt x="500752" y="166672"/>
                </a:cubicBezTo>
                <a:cubicBezTo>
                  <a:pt x="500752" y="158584"/>
                  <a:pt x="497745" y="151550"/>
                  <a:pt x="491762" y="145563"/>
                </a:cubicBezTo>
                <a:cubicBezTo>
                  <a:pt x="485778" y="139580"/>
                  <a:pt x="478762" y="136588"/>
                  <a:pt x="470653" y="136588"/>
                </a:cubicBezTo>
                <a:cubicBezTo>
                  <a:pt x="462240" y="136588"/>
                  <a:pt x="455041" y="139580"/>
                  <a:pt x="449058" y="145563"/>
                </a:cubicBezTo>
                <a:cubicBezTo>
                  <a:pt x="443075" y="151550"/>
                  <a:pt x="440098" y="158584"/>
                  <a:pt x="440098" y="16667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303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4" name="任意多边形: 形状 113">
            <a:extLst>
              <a:ext uri="{FF2B5EF4-FFF2-40B4-BE49-F238E27FC236}">
                <a16:creationId xmlns:a16="http://schemas.microsoft.com/office/drawing/2014/main" id="{E08DD97D-29A1-6DAD-F8EE-FF74B9853211}"/>
              </a:ext>
            </a:extLst>
          </p:cNvPr>
          <p:cNvSpPr/>
          <p:nvPr/>
        </p:nvSpPr>
        <p:spPr>
          <a:xfrm>
            <a:off x="1116951" y="3447468"/>
            <a:ext cx="1018562" cy="790872"/>
          </a:xfrm>
          <a:custGeom>
            <a:avLst/>
            <a:gdLst>
              <a:gd name="connsiteX0" fmla="*/ 297924 w 595848"/>
              <a:gd name="connsiteY0" fmla="*/ 391083 h 462652"/>
              <a:gd name="connsiteX1" fmla="*/ 246230 w 595848"/>
              <a:gd name="connsiteY1" fmla="*/ 380893 h 462652"/>
              <a:gd name="connsiteX2" fmla="*/ 204164 w 595848"/>
              <a:gd name="connsiteY2" fmla="*/ 352507 h 462652"/>
              <a:gd name="connsiteX3" fmla="*/ 175766 w 595848"/>
              <a:gd name="connsiteY3" fmla="*/ 310295 h 462652"/>
              <a:gd name="connsiteX4" fmla="*/ 165469 w 595848"/>
              <a:gd name="connsiteY4" fmla="*/ 258376 h 462652"/>
              <a:gd name="connsiteX5" fmla="*/ 175766 w 595848"/>
              <a:gd name="connsiteY5" fmla="*/ 206700 h 462652"/>
              <a:gd name="connsiteX6" fmla="*/ 204164 w 595848"/>
              <a:gd name="connsiteY6" fmla="*/ 164489 h 462652"/>
              <a:gd name="connsiteX7" fmla="*/ 246230 w 595848"/>
              <a:gd name="connsiteY7" fmla="*/ 136102 h 462652"/>
              <a:gd name="connsiteX8" fmla="*/ 297924 w 595848"/>
              <a:gd name="connsiteY8" fmla="*/ 125912 h 462652"/>
              <a:gd name="connsiteX9" fmla="*/ 364652 w 595848"/>
              <a:gd name="connsiteY9" fmla="*/ 143623 h 462652"/>
              <a:gd name="connsiteX10" fmla="*/ 412429 w 595848"/>
              <a:gd name="connsiteY10" fmla="*/ 191417 h 462652"/>
              <a:gd name="connsiteX11" fmla="*/ 430136 w 595848"/>
              <a:gd name="connsiteY11" fmla="*/ 258376 h 462652"/>
              <a:gd name="connsiteX12" fmla="*/ 419961 w 595848"/>
              <a:gd name="connsiteY12" fmla="*/ 310295 h 462652"/>
              <a:gd name="connsiteX13" fmla="*/ 391563 w 595848"/>
              <a:gd name="connsiteY13" fmla="*/ 352507 h 462652"/>
              <a:gd name="connsiteX14" fmla="*/ 349345 w 595848"/>
              <a:gd name="connsiteY14" fmla="*/ 380893 h 462652"/>
              <a:gd name="connsiteX15" fmla="*/ 297924 w 595848"/>
              <a:gd name="connsiteY15" fmla="*/ 391083 h 462652"/>
              <a:gd name="connsiteX16" fmla="*/ 297924 w 595848"/>
              <a:gd name="connsiteY16" fmla="*/ 354208 h 462652"/>
              <a:gd name="connsiteX17" fmla="*/ 346064 w 595848"/>
              <a:gd name="connsiteY17" fmla="*/ 341348 h 462652"/>
              <a:gd name="connsiteX18" fmla="*/ 380659 w 595848"/>
              <a:gd name="connsiteY18" fmla="*/ 306778 h 462652"/>
              <a:gd name="connsiteX19" fmla="*/ 393506 w 595848"/>
              <a:gd name="connsiteY19" fmla="*/ 258376 h 462652"/>
              <a:gd name="connsiteX20" fmla="*/ 380659 w 595848"/>
              <a:gd name="connsiteY20" fmla="*/ 210217 h 462652"/>
              <a:gd name="connsiteX21" fmla="*/ 346064 w 595848"/>
              <a:gd name="connsiteY21" fmla="*/ 175526 h 462652"/>
              <a:gd name="connsiteX22" fmla="*/ 297924 w 595848"/>
              <a:gd name="connsiteY22" fmla="*/ 162548 h 462652"/>
              <a:gd name="connsiteX23" fmla="*/ 249753 w 595848"/>
              <a:gd name="connsiteY23" fmla="*/ 175526 h 462652"/>
              <a:gd name="connsiteX24" fmla="*/ 215068 w 595848"/>
              <a:gd name="connsiteY24" fmla="*/ 210217 h 462652"/>
              <a:gd name="connsiteX25" fmla="*/ 202099 w 595848"/>
              <a:gd name="connsiteY25" fmla="*/ 258376 h 462652"/>
              <a:gd name="connsiteX26" fmla="*/ 215068 w 595848"/>
              <a:gd name="connsiteY26" fmla="*/ 306778 h 462652"/>
              <a:gd name="connsiteX27" fmla="*/ 249753 w 595848"/>
              <a:gd name="connsiteY27" fmla="*/ 341348 h 462652"/>
              <a:gd name="connsiteX28" fmla="*/ 297924 w 595848"/>
              <a:gd name="connsiteY28" fmla="*/ 354208 h 462652"/>
              <a:gd name="connsiteX29" fmla="*/ 76174 w 595848"/>
              <a:gd name="connsiteY29" fmla="*/ 462653 h 462652"/>
              <a:gd name="connsiteX30" fmla="*/ 519674 w 595848"/>
              <a:gd name="connsiteY30" fmla="*/ 462653 h 462652"/>
              <a:gd name="connsiteX31" fmla="*/ 576683 w 595848"/>
              <a:gd name="connsiteY31" fmla="*/ 443849 h 462652"/>
              <a:gd name="connsiteX32" fmla="*/ 595848 w 595848"/>
              <a:gd name="connsiteY32" fmla="*/ 387444 h 462652"/>
              <a:gd name="connsiteX33" fmla="*/ 595848 w 595848"/>
              <a:gd name="connsiteY33" fmla="*/ 133433 h 462652"/>
              <a:gd name="connsiteX34" fmla="*/ 576683 w 595848"/>
              <a:gd name="connsiteY34" fmla="*/ 77271 h 462652"/>
              <a:gd name="connsiteX35" fmla="*/ 519674 w 595848"/>
              <a:gd name="connsiteY35" fmla="*/ 58467 h 462652"/>
              <a:gd name="connsiteX36" fmla="*/ 450273 w 595848"/>
              <a:gd name="connsiteY36" fmla="*/ 58467 h 462652"/>
              <a:gd name="connsiteX37" fmla="*/ 434752 w 595848"/>
              <a:gd name="connsiteY37" fmla="*/ 57012 h 462652"/>
              <a:gd name="connsiteX38" fmla="*/ 424426 w 595848"/>
              <a:gd name="connsiteY38" fmla="*/ 52037 h 462652"/>
              <a:gd name="connsiteX39" fmla="*/ 414372 w 595848"/>
              <a:gd name="connsiteY39" fmla="*/ 42455 h 462652"/>
              <a:gd name="connsiteX40" fmla="*/ 394965 w 595848"/>
              <a:gd name="connsiteY40" fmla="*/ 20620 h 462652"/>
              <a:gd name="connsiteX41" fmla="*/ 375070 w 595848"/>
              <a:gd name="connsiteY41" fmla="*/ 5336 h 462652"/>
              <a:gd name="connsiteX42" fmla="*/ 345457 w 595848"/>
              <a:gd name="connsiteY42" fmla="*/ 0 h 462652"/>
              <a:gd name="connsiteX43" fmla="*/ 248660 w 595848"/>
              <a:gd name="connsiteY43" fmla="*/ 0 h 462652"/>
              <a:gd name="connsiteX44" fmla="*/ 219199 w 595848"/>
              <a:gd name="connsiteY44" fmla="*/ 5336 h 462652"/>
              <a:gd name="connsiteX45" fmla="*/ 199183 w 595848"/>
              <a:gd name="connsiteY45" fmla="*/ 20620 h 462652"/>
              <a:gd name="connsiteX46" fmla="*/ 179775 w 595848"/>
              <a:gd name="connsiteY46" fmla="*/ 42455 h 462652"/>
              <a:gd name="connsiteX47" fmla="*/ 164983 w 595848"/>
              <a:gd name="connsiteY47" fmla="*/ 54950 h 462652"/>
              <a:gd name="connsiteX48" fmla="*/ 143875 w 595848"/>
              <a:gd name="connsiteY48" fmla="*/ 58467 h 462652"/>
              <a:gd name="connsiteX49" fmla="*/ 76174 w 595848"/>
              <a:gd name="connsiteY49" fmla="*/ 58467 h 462652"/>
              <a:gd name="connsiteX50" fmla="*/ 19044 w 595848"/>
              <a:gd name="connsiteY50" fmla="*/ 77271 h 462652"/>
              <a:gd name="connsiteX51" fmla="*/ 0 w 595848"/>
              <a:gd name="connsiteY51" fmla="*/ 133433 h 462652"/>
              <a:gd name="connsiteX52" fmla="*/ 0 w 595848"/>
              <a:gd name="connsiteY52" fmla="*/ 387444 h 462652"/>
              <a:gd name="connsiteX53" fmla="*/ 19044 w 595848"/>
              <a:gd name="connsiteY53" fmla="*/ 443849 h 462652"/>
              <a:gd name="connsiteX54" fmla="*/ 76174 w 595848"/>
              <a:gd name="connsiteY54" fmla="*/ 462653 h 462652"/>
              <a:gd name="connsiteX55" fmla="*/ 446385 w 595848"/>
              <a:gd name="connsiteY55" fmla="*/ 169096 h 462652"/>
              <a:gd name="connsiteX56" fmla="*/ 455740 w 595848"/>
              <a:gd name="connsiteY56" fmla="*/ 147383 h 462652"/>
              <a:gd name="connsiteX57" fmla="*/ 477942 w 595848"/>
              <a:gd name="connsiteY57" fmla="*/ 138043 h 462652"/>
              <a:gd name="connsiteX58" fmla="*/ 499659 w 595848"/>
              <a:gd name="connsiteY58" fmla="*/ 147383 h 462652"/>
              <a:gd name="connsiteX59" fmla="*/ 508983 w 595848"/>
              <a:gd name="connsiteY59" fmla="*/ 169096 h 462652"/>
              <a:gd name="connsiteX60" fmla="*/ 499659 w 595848"/>
              <a:gd name="connsiteY60" fmla="*/ 191174 h 462652"/>
              <a:gd name="connsiteX61" fmla="*/ 477942 w 595848"/>
              <a:gd name="connsiteY61" fmla="*/ 200152 h 462652"/>
              <a:gd name="connsiteX62" fmla="*/ 455740 w 595848"/>
              <a:gd name="connsiteY62" fmla="*/ 191295 h 462652"/>
              <a:gd name="connsiteX63" fmla="*/ 446385 w 595848"/>
              <a:gd name="connsiteY63" fmla="*/ 169096 h 462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595848" h="462652">
                <a:moveTo>
                  <a:pt x="297924" y="391083"/>
                </a:moveTo>
                <a:cubicBezTo>
                  <a:pt x="279488" y="391083"/>
                  <a:pt x="262267" y="387687"/>
                  <a:pt x="246230" y="380893"/>
                </a:cubicBezTo>
                <a:cubicBezTo>
                  <a:pt x="230224" y="374102"/>
                  <a:pt x="216191" y="364637"/>
                  <a:pt x="204164" y="352507"/>
                </a:cubicBezTo>
                <a:cubicBezTo>
                  <a:pt x="192106" y="340379"/>
                  <a:pt x="182630" y="326307"/>
                  <a:pt x="175766" y="310295"/>
                </a:cubicBezTo>
                <a:cubicBezTo>
                  <a:pt x="168902" y="294283"/>
                  <a:pt x="165469" y="276976"/>
                  <a:pt x="165469" y="258376"/>
                </a:cubicBezTo>
                <a:cubicBezTo>
                  <a:pt x="165469" y="239937"/>
                  <a:pt x="168902" y="222713"/>
                  <a:pt x="175766" y="206700"/>
                </a:cubicBezTo>
                <a:cubicBezTo>
                  <a:pt x="182630" y="190688"/>
                  <a:pt x="192106" y="176616"/>
                  <a:pt x="204164" y="164489"/>
                </a:cubicBezTo>
                <a:cubicBezTo>
                  <a:pt x="216191" y="152358"/>
                  <a:pt x="230224" y="142894"/>
                  <a:pt x="246230" y="136102"/>
                </a:cubicBezTo>
                <a:cubicBezTo>
                  <a:pt x="262267" y="129308"/>
                  <a:pt x="279488" y="125912"/>
                  <a:pt x="297924" y="125912"/>
                </a:cubicBezTo>
                <a:cubicBezTo>
                  <a:pt x="322344" y="125912"/>
                  <a:pt x="344576" y="131817"/>
                  <a:pt x="364652" y="143623"/>
                </a:cubicBezTo>
                <a:cubicBezTo>
                  <a:pt x="384699" y="155428"/>
                  <a:pt x="400614" y="171362"/>
                  <a:pt x="412429" y="191417"/>
                </a:cubicBezTo>
                <a:cubicBezTo>
                  <a:pt x="424243" y="211472"/>
                  <a:pt x="430136" y="233793"/>
                  <a:pt x="430136" y="258376"/>
                </a:cubicBezTo>
                <a:cubicBezTo>
                  <a:pt x="430136" y="276976"/>
                  <a:pt x="426734" y="294283"/>
                  <a:pt x="419961" y="310295"/>
                </a:cubicBezTo>
                <a:cubicBezTo>
                  <a:pt x="413158" y="326307"/>
                  <a:pt x="403712" y="340379"/>
                  <a:pt x="391563" y="352507"/>
                </a:cubicBezTo>
                <a:cubicBezTo>
                  <a:pt x="379444" y="364637"/>
                  <a:pt x="365351" y="374102"/>
                  <a:pt x="349345" y="380893"/>
                </a:cubicBezTo>
                <a:cubicBezTo>
                  <a:pt x="333339" y="387687"/>
                  <a:pt x="316208" y="391083"/>
                  <a:pt x="297924" y="391083"/>
                </a:cubicBezTo>
                <a:close/>
                <a:moveTo>
                  <a:pt x="297924" y="354208"/>
                </a:moveTo>
                <a:cubicBezTo>
                  <a:pt x="315540" y="354208"/>
                  <a:pt x="331607" y="349919"/>
                  <a:pt x="346064" y="341348"/>
                </a:cubicBezTo>
                <a:cubicBezTo>
                  <a:pt x="360552" y="332777"/>
                  <a:pt x="372064" y="321253"/>
                  <a:pt x="380659" y="306778"/>
                </a:cubicBezTo>
                <a:cubicBezTo>
                  <a:pt x="389224" y="292302"/>
                  <a:pt x="393506" y="276168"/>
                  <a:pt x="393506" y="258376"/>
                </a:cubicBezTo>
                <a:cubicBezTo>
                  <a:pt x="393506" y="240748"/>
                  <a:pt x="389224" y="224693"/>
                  <a:pt x="380659" y="210217"/>
                </a:cubicBezTo>
                <a:cubicBezTo>
                  <a:pt x="372064" y="195742"/>
                  <a:pt x="360552" y="184179"/>
                  <a:pt x="346064" y="175526"/>
                </a:cubicBezTo>
                <a:cubicBezTo>
                  <a:pt x="331607" y="166873"/>
                  <a:pt x="315540" y="162548"/>
                  <a:pt x="297924" y="162548"/>
                </a:cubicBezTo>
                <a:cubicBezTo>
                  <a:pt x="280278" y="162548"/>
                  <a:pt x="264241" y="166873"/>
                  <a:pt x="249753" y="175526"/>
                </a:cubicBezTo>
                <a:cubicBezTo>
                  <a:pt x="235296" y="184179"/>
                  <a:pt x="223724" y="195742"/>
                  <a:pt x="215068" y="210217"/>
                </a:cubicBezTo>
                <a:cubicBezTo>
                  <a:pt x="206412" y="224693"/>
                  <a:pt x="202099" y="240748"/>
                  <a:pt x="202099" y="258376"/>
                </a:cubicBezTo>
                <a:cubicBezTo>
                  <a:pt x="202099" y="276168"/>
                  <a:pt x="206412" y="292302"/>
                  <a:pt x="215068" y="306778"/>
                </a:cubicBezTo>
                <a:cubicBezTo>
                  <a:pt x="223724" y="321253"/>
                  <a:pt x="235296" y="332777"/>
                  <a:pt x="249753" y="341348"/>
                </a:cubicBezTo>
                <a:cubicBezTo>
                  <a:pt x="264241" y="349919"/>
                  <a:pt x="280278" y="354208"/>
                  <a:pt x="297924" y="354208"/>
                </a:cubicBezTo>
                <a:close/>
                <a:moveTo>
                  <a:pt x="76174" y="462653"/>
                </a:moveTo>
                <a:lnTo>
                  <a:pt x="519674" y="462653"/>
                </a:lnTo>
                <a:cubicBezTo>
                  <a:pt x="544883" y="462653"/>
                  <a:pt x="563897" y="456384"/>
                  <a:pt x="576683" y="443849"/>
                </a:cubicBezTo>
                <a:cubicBezTo>
                  <a:pt x="589440" y="431314"/>
                  <a:pt x="595848" y="412514"/>
                  <a:pt x="595848" y="387444"/>
                </a:cubicBezTo>
                <a:lnTo>
                  <a:pt x="595848" y="133433"/>
                </a:lnTo>
                <a:cubicBezTo>
                  <a:pt x="595848" y="108527"/>
                  <a:pt x="589440" y="89805"/>
                  <a:pt x="576683" y="77271"/>
                </a:cubicBezTo>
                <a:cubicBezTo>
                  <a:pt x="563897" y="64736"/>
                  <a:pt x="544883" y="58467"/>
                  <a:pt x="519674" y="58467"/>
                </a:cubicBezTo>
                <a:lnTo>
                  <a:pt x="450273" y="58467"/>
                </a:lnTo>
                <a:cubicBezTo>
                  <a:pt x="443803" y="58467"/>
                  <a:pt x="438640" y="57981"/>
                  <a:pt x="434752" y="57012"/>
                </a:cubicBezTo>
                <a:cubicBezTo>
                  <a:pt x="430865" y="56040"/>
                  <a:pt x="427433" y="54385"/>
                  <a:pt x="424426" y="52037"/>
                </a:cubicBezTo>
                <a:cubicBezTo>
                  <a:pt x="421449" y="49692"/>
                  <a:pt x="418078" y="46500"/>
                  <a:pt x="414372" y="42455"/>
                </a:cubicBezTo>
                <a:lnTo>
                  <a:pt x="394965" y="20620"/>
                </a:lnTo>
                <a:cubicBezTo>
                  <a:pt x="388981" y="13990"/>
                  <a:pt x="382360" y="8896"/>
                  <a:pt x="375070" y="5336"/>
                </a:cubicBezTo>
                <a:cubicBezTo>
                  <a:pt x="367781" y="1780"/>
                  <a:pt x="357940" y="0"/>
                  <a:pt x="345457" y="0"/>
                </a:cubicBezTo>
                <a:lnTo>
                  <a:pt x="248660" y="0"/>
                </a:lnTo>
                <a:cubicBezTo>
                  <a:pt x="236207" y="0"/>
                  <a:pt x="226397" y="1780"/>
                  <a:pt x="219199" y="5336"/>
                </a:cubicBezTo>
                <a:cubicBezTo>
                  <a:pt x="212000" y="8896"/>
                  <a:pt x="205318" y="13990"/>
                  <a:pt x="199183" y="20620"/>
                </a:cubicBezTo>
                <a:lnTo>
                  <a:pt x="179775" y="42455"/>
                </a:lnTo>
                <a:cubicBezTo>
                  <a:pt x="174429" y="48441"/>
                  <a:pt x="169509" y="52605"/>
                  <a:pt x="164983" y="54950"/>
                </a:cubicBezTo>
                <a:cubicBezTo>
                  <a:pt x="160428" y="57295"/>
                  <a:pt x="153412" y="58467"/>
                  <a:pt x="143875" y="58467"/>
                </a:cubicBezTo>
                <a:lnTo>
                  <a:pt x="76174" y="58467"/>
                </a:lnTo>
                <a:cubicBezTo>
                  <a:pt x="50783" y="58467"/>
                  <a:pt x="31739" y="64736"/>
                  <a:pt x="19044" y="77271"/>
                </a:cubicBezTo>
                <a:cubicBezTo>
                  <a:pt x="6348" y="89805"/>
                  <a:pt x="0" y="108527"/>
                  <a:pt x="0" y="133433"/>
                </a:cubicBezTo>
                <a:lnTo>
                  <a:pt x="0" y="387444"/>
                </a:lnTo>
                <a:cubicBezTo>
                  <a:pt x="0" y="412514"/>
                  <a:pt x="6348" y="431314"/>
                  <a:pt x="19044" y="443849"/>
                </a:cubicBezTo>
                <a:cubicBezTo>
                  <a:pt x="31739" y="456384"/>
                  <a:pt x="50783" y="462653"/>
                  <a:pt x="76174" y="462653"/>
                </a:cubicBezTo>
                <a:close/>
                <a:moveTo>
                  <a:pt x="446385" y="169096"/>
                </a:moveTo>
                <a:cubicBezTo>
                  <a:pt x="446385" y="160847"/>
                  <a:pt x="449513" y="153609"/>
                  <a:pt x="455740" y="147383"/>
                </a:cubicBezTo>
                <a:cubicBezTo>
                  <a:pt x="461966" y="141156"/>
                  <a:pt x="469377" y="138043"/>
                  <a:pt x="477942" y="138043"/>
                </a:cubicBezTo>
                <a:cubicBezTo>
                  <a:pt x="486173" y="138043"/>
                  <a:pt x="493432" y="141156"/>
                  <a:pt x="499659" y="147383"/>
                </a:cubicBezTo>
                <a:cubicBezTo>
                  <a:pt x="505885" y="153609"/>
                  <a:pt x="508983" y="160847"/>
                  <a:pt x="508983" y="169096"/>
                </a:cubicBezTo>
                <a:cubicBezTo>
                  <a:pt x="508983" y="177831"/>
                  <a:pt x="505885" y="185190"/>
                  <a:pt x="499659" y="191174"/>
                </a:cubicBezTo>
                <a:cubicBezTo>
                  <a:pt x="493432" y="197157"/>
                  <a:pt x="486173" y="200152"/>
                  <a:pt x="477942" y="200152"/>
                </a:cubicBezTo>
                <a:cubicBezTo>
                  <a:pt x="469377" y="200313"/>
                  <a:pt x="461966" y="197361"/>
                  <a:pt x="455740" y="191295"/>
                </a:cubicBezTo>
                <a:cubicBezTo>
                  <a:pt x="449513" y="185230"/>
                  <a:pt x="446385" y="177831"/>
                  <a:pt x="446385" y="169096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303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9" name="任意多边形: 形状 88">
            <a:extLst>
              <a:ext uri="{FF2B5EF4-FFF2-40B4-BE49-F238E27FC236}">
                <a16:creationId xmlns:a16="http://schemas.microsoft.com/office/drawing/2014/main" id="{72CFBBAE-43EE-6AC7-8F51-108E5C81DD11}"/>
              </a:ext>
            </a:extLst>
          </p:cNvPr>
          <p:cNvSpPr/>
          <p:nvPr/>
        </p:nvSpPr>
        <p:spPr>
          <a:xfrm>
            <a:off x="1158450" y="4786567"/>
            <a:ext cx="845345" cy="878868"/>
          </a:xfrm>
          <a:custGeom>
            <a:avLst/>
            <a:gdLst>
              <a:gd name="connsiteX0" fmla="*/ 347661 w 845345"/>
              <a:gd name="connsiteY0" fmla="*/ -58 h 878868"/>
              <a:gd name="connsiteX1" fmla="*/ 0 w 845345"/>
              <a:gd name="connsiteY1" fmla="*/ 347752 h 878868"/>
              <a:gd name="connsiteX2" fmla="*/ 347661 w 845345"/>
              <a:gd name="connsiteY2" fmla="*/ 695514 h 878868"/>
              <a:gd name="connsiteX3" fmla="*/ 525485 w 845345"/>
              <a:gd name="connsiteY3" fmla="*/ 645910 h 878868"/>
              <a:gd name="connsiteX4" fmla="*/ 759868 w 845345"/>
              <a:gd name="connsiteY4" fmla="*/ 866485 h 878868"/>
              <a:gd name="connsiteX5" fmla="*/ 823777 w 845345"/>
              <a:gd name="connsiteY5" fmla="*/ 864528 h 878868"/>
              <a:gd name="connsiteX6" fmla="*/ 833027 w 845345"/>
              <a:gd name="connsiteY6" fmla="*/ 854639 h 878868"/>
              <a:gd name="connsiteX7" fmla="*/ 831071 w 845345"/>
              <a:gd name="connsiteY7" fmla="*/ 790703 h 878868"/>
              <a:gd name="connsiteX8" fmla="*/ 606255 w 845345"/>
              <a:gd name="connsiteY8" fmla="*/ 579169 h 878868"/>
              <a:gd name="connsiteX9" fmla="*/ 695323 w 845345"/>
              <a:gd name="connsiteY9" fmla="*/ 347751 h 878868"/>
              <a:gd name="connsiteX10" fmla="*/ 347662 w 845345"/>
              <a:gd name="connsiteY10" fmla="*/ -60 h 878868"/>
              <a:gd name="connsiteX11" fmla="*/ 347661 w 845345"/>
              <a:gd name="connsiteY11" fmla="*/ 100844 h 878868"/>
              <a:gd name="connsiteX12" fmla="*/ 594463 w 845345"/>
              <a:gd name="connsiteY12" fmla="*/ 347752 h 878868"/>
              <a:gd name="connsiteX13" fmla="*/ 347661 w 845345"/>
              <a:gd name="connsiteY13" fmla="*/ 594613 h 878868"/>
              <a:gd name="connsiteX14" fmla="*/ 100907 w 845345"/>
              <a:gd name="connsiteY14" fmla="*/ 347752 h 878868"/>
              <a:gd name="connsiteX15" fmla="*/ 347661 w 845345"/>
              <a:gd name="connsiteY15" fmla="*/ 100844 h 878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45345" h="878868">
                <a:moveTo>
                  <a:pt x="347661" y="-58"/>
                </a:moveTo>
                <a:cubicBezTo>
                  <a:pt x="156251" y="-58"/>
                  <a:pt x="0" y="156267"/>
                  <a:pt x="0" y="347752"/>
                </a:cubicBezTo>
                <a:cubicBezTo>
                  <a:pt x="0" y="539245"/>
                  <a:pt x="156258" y="695514"/>
                  <a:pt x="347661" y="695514"/>
                </a:cubicBezTo>
                <a:cubicBezTo>
                  <a:pt x="412636" y="695514"/>
                  <a:pt x="473344" y="677196"/>
                  <a:pt x="525485" y="645910"/>
                </a:cubicBezTo>
                <a:lnTo>
                  <a:pt x="759868" y="866485"/>
                </a:lnTo>
                <a:cubicBezTo>
                  <a:pt x="778109" y="883651"/>
                  <a:pt x="806618" y="882777"/>
                  <a:pt x="823777" y="864528"/>
                </a:cubicBezTo>
                <a:lnTo>
                  <a:pt x="833027" y="854639"/>
                </a:lnTo>
                <a:cubicBezTo>
                  <a:pt x="850186" y="836391"/>
                  <a:pt x="849313" y="807869"/>
                  <a:pt x="831071" y="790703"/>
                </a:cubicBezTo>
                <a:lnTo>
                  <a:pt x="606255" y="579169"/>
                </a:lnTo>
                <a:cubicBezTo>
                  <a:pt x="661409" y="517574"/>
                  <a:pt x="695323" y="436573"/>
                  <a:pt x="695323" y="347751"/>
                </a:cubicBezTo>
                <a:cubicBezTo>
                  <a:pt x="695323" y="156259"/>
                  <a:pt x="539065" y="-60"/>
                  <a:pt x="347662" y="-60"/>
                </a:cubicBezTo>
                <a:close/>
                <a:moveTo>
                  <a:pt x="347661" y="100844"/>
                </a:moveTo>
                <a:cubicBezTo>
                  <a:pt x="484548" y="100844"/>
                  <a:pt x="594463" y="210807"/>
                  <a:pt x="594463" y="347752"/>
                </a:cubicBezTo>
                <a:cubicBezTo>
                  <a:pt x="594463" y="484698"/>
                  <a:pt x="484548" y="594613"/>
                  <a:pt x="347661" y="594613"/>
                </a:cubicBezTo>
                <a:cubicBezTo>
                  <a:pt x="210774" y="594613"/>
                  <a:pt x="100907" y="484705"/>
                  <a:pt x="100907" y="347752"/>
                </a:cubicBezTo>
                <a:cubicBezTo>
                  <a:pt x="100907" y="210807"/>
                  <a:pt x="210767" y="100844"/>
                  <a:pt x="347661" y="100844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69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4" name="任意多边形: 形状 93">
            <a:extLst>
              <a:ext uri="{FF2B5EF4-FFF2-40B4-BE49-F238E27FC236}">
                <a16:creationId xmlns:a16="http://schemas.microsoft.com/office/drawing/2014/main" id="{9F9FFD82-5328-1BBC-B204-6A943D280569}"/>
              </a:ext>
            </a:extLst>
          </p:cNvPr>
          <p:cNvSpPr/>
          <p:nvPr/>
        </p:nvSpPr>
        <p:spPr>
          <a:xfrm>
            <a:off x="2577641" y="4786569"/>
            <a:ext cx="845347" cy="878865"/>
          </a:xfrm>
          <a:custGeom>
            <a:avLst/>
            <a:gdLst>
              <a:gd name="connsiteX0" fmla="*/ 347661 w 845347"/>
              <a:gd name="connsiteY0" fmla="*/ -60 h 878865"/>
              <a:gd name="connsiteX1" fmla="*/ 0 w 845347"/>
              <a:gd name="connsiteY1" fmla="*/ 347751 h 878865"/>
              <a:gd name="connsiteX2" fmla="*/ 347661 w 845347"/>
              <a:gd name="connsiteY2" fmla="*/ 695520 h 878865"/>
              <a:gd name="connsiteX3" fmla="*/ 525492 w 845347"/>
              <a:gd name="connsiteY3" fmla="*/ 645913 h 878865"/>
              <a:gd name="connsiteX4" fmla="*/ 759875 w 845347"/>
              <a:gd name="connsiteY4" fmla="*/ 866488 h 878865"/>
              <a:gd name="connsiteX5" fmla="*/ 823787 w 845347"/>
              <a:gd name="connsiteY5" fmla="*/ 864521 h 878865"/>
              <a:gd name="connsiteX6" fmla="*/ 833022 w 845347"/>
              <a:gd name="connsiteY6" fmla="*/ 854643 h 878865"/>
              <a:gd name="connsiteX7" fmla="*/ 831080 w 845347"/>
              <a:gd name="connsiteY7" fmla="*/ 790704 h 878865"/>
              <a:gd name="connsiteX8" fmla="*/ 606265 w 845347"/>
              <a:gd name="connsiteY8" fmla="*/ 579176 h 878865"/>
              <a:gd name="connsiteX9" fmla="*/ 695326 w 845347"/>
              <a:gd name="connsiteY9" fmla="*/ 347751 h 878865"/>
              <a:gd name="connsiteX10" fmla="*/ 347665 w 845347"/>
              <a:gd name="connsiteY10" fmla="*/ -59 h 878865"/>
              <a:gd name="connsiteX11" fmla="*/ 347661 w 845347"/>
              <a:gd name="connsiteY11" fmla="*/ 100835 h 878865"/>
              <a:gd name="connsiteX12" fmla="*/ 594470 w 845347"/>
              <a:gd name="connsiteY12" fmla="*/ 347751 h 878865"/>
              <a:gd name="connsiteX13" fmla="*/ 347661 w 845347"/>
              <a:gd name="connsiteY13" fmla="*/ 594597 h 878865"/>
              <a:gd name="connsiteX14" fmla="*/ 100920 w 845347"/>
              <a:gd name="connsiteY14" fmla="*/ 347751 h 878865"/>
              <a:gd name="connsiteX15" fmla="*/ 347661 w 845347"/>
              <a:gd name="connsiteY15" fmla="*/ 100835 h 878865"/>
              <a:gd name="connsiteX16" fmla="*/ 320595 w 845347"/>
              <a:gd name="connsiteY16" fmla="*/ 234680 h 878865"/>
              <a:gd name="connsiteX17" fmla="*/ 316072 w 845347"/>
              <a:gd name="connsiteY17" fmla="*/ 239229 h 878865"/>
              <a:gd name="connsiteX18" fmla="*/ 316072 w 845347"/>
              <a:gd name="connsiteY18" fmla="*/ 326594 h 878865"/>
              <a:gd name="connsiteX19" fmla="*/ 230235 w 845347"/>
              <a:gd name="connsiteY19" fmla="*/ 326594 h 878865"/>
              <a:gd name="connsiteX20" fmla="*/ 224197 w 845347"/>
              <a:gd name="connsiteY20" fmla="*/ 332635 h 878865"/>
              <a:gd name="connsiteX21" fmla="*/ 224197 w 845347"/>
              <a:gd name="connsiteY21" fmla="*/ 382383 h 878865"/>
              <a:gd name="connsiteX22" fmla="*/ 230235 w 845347"/>
              <a:gd name="connsiteY22" fmla="*/ 388377 h 878865"/>
              <a:gd name="connsiteX23" fmla="*/ 316072 w 845347"/>
              <a:gd name="connsiteY23" fmla="*/ 388377 h 878865"/>
              <a:gd name="connsiteX24" fmla="*/ 316072 w 845347"/>
              <a:gd name="connsiteY24" fmla="*/ 475790 h 878865"/>
              <a:gd name="connsiteX25" fmla="*/ 320595 w 845347"/>
              <a:gd name="connsiteY25" fmla="*/ 480291 h 878865"/>
              <a:gd name="connsiteX26" fmla="*/ 373329 w 845347"/>
              <a:gd name="connsiteY26" fmla="*/ 480291 h 878865"/>
              <a:gd name="connsiteX27" fmla="*/ 377828 w 845347"/>
              <a:gd name="connsiteY27" fmla="*/ 475790 h 878865"/>
              <a:gd name="connsiteX28" fmla="*/ 377828 w 845347"/>
              <a:gd name="connsiteY28" fmla="*/ 388377 h 878865"/>
              <a:gd name="connsiteX29" fmla="*/ 463692 w 845347"/>
              <a:gd name="connsiteY29" fmla="*/ 388377 h 878865"/>
              <a:gd name="connsiteX30" fmla="*/ 469707 w 845347"/>
              <a:gd name="connsiteY30" fmla="*/ 382383 h 878865"/>
              <a:gd name="connsiteX31" fmla="*/ 469707 w 845347"/>
              <a:gd name="connsiteY31" fmla="*/ 332635 h 878865"/>
              <a:gd name="connsiteX32" fmla="*/ 463692 w 845347"/>
              <a:gd name="connsiteY32" fmla="*/ 326594 h 878865"/>
              <a:gd name="connsiteX33" fmla="*/ 377828 w 845347"/>
              <a:gd name="connsiteY33" fmla="*/ 326594 h 878865"/>
              <a:gd name="connsiteX34" fmla="*/ 377828 w 845347"/>
              <a:gd name="connsiteY34" fmla="*/ 239229 h 878865"/>
              <a:gd name="connsiteX35" fmla="*/ 373329 w 845347"/>
              <a:gd name="connsiteY35" fmla="*/ 234680 h 878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845347" h="878865">
                <a:moveTo>
                  <a:pt x="347661" y="-60"/>
                </a:moveTo>
                <a:cubicBezTo>
                  <a:pt x="156251" y="-60"/>
                  <a:pt x="0" y="156266"/>
                  <a:pt x="0" y="347751"/>
                </a:cubicBezTo>
                <a:cubicBezTo>
                  <a:pt x="0" y="539243"/>
                  <a:pt x="156258" y="695520"/>
                  <a:pt x="347661" y="695520"/>
                </a:cubicBezTo>
                <a:cubicBezTo>
                  <a:pt x="412636" y="695520"/>
                  <a:pt x="473358" y="677199"/>
                  <a:pt x="525492" y="645913"/>
                </a:cubicBezTo>
                <a:lnTo>
                  <a:pt x="759875" y="866488"/>
                </a:lnTo>
                <a:cubicBezTo>
                  <a:pt x="778116" y="883653"/>
                  <a:pt x="806628" y="882770"/>
                  <a:pt x="823787" y="864521"/>
                </a:cubicBezTo>
                <a:lnTo>
                  <a:pt x="833022" y="854643"/>
                </a:lnTo>
                <a:cubicBezTo>
                  <a:pt x="850180" y="836394"/>
                  <a:pt x="849322" y="807869"/>
                  <a:pt x="831080" y="790704"/>
                </a:cubicBezTo>
                <a:lnTo>
                  <a:pt x="606265" y="579176"/>
                </a:lnTo>
                <a:cubicBezTo>
                  <a:pt x="661418" y="517582"/>
                  <a:pt x="695326" y="436574"/>
                  <a:pt x="695326" y="347751"/>
                </a:cubicBezTo>
                <a:cubicBezTo>
                  <a:pt x="695326" y="156259"/>
                  <a:pt x="539068" y="-59"/>
                  <a:pt x="347665" y="-59"/>
                </a:cubicBezTo>
                <a:close/>
                <a:moveTo>
                  <a:pt x="347661" y="100835"/>
                </a:moveTo>
                <a:cubicBezTo>
                  <a:pt x="484548" y="100835"/>
                  <a:pt x="594470" y="210805"/>
                  <a:pt x="594470" y="347751"/>
                </a:cubicBezTo>
                <a:cubicBezTo>
                  <a:pt x="594470" y="484697"/>
                  <a:pt x="484548" y="594597"/>
                  <a:pt x="347661" y="594597"/>
                </a:cubicBezTo>
                <a:cubicBezTo>
                  <a:pt x="210774" y="594597"/>
                  <a:pt x="100920" y="484697"/>
                  <a:pt x="100920" y="347751"/>
                </a:cubicBezTo>
                <a:cubicBezTo>
                  <a:pt x="100920" y="210805"/>
                  <a:pt x="210774" y="100835"/>
                  <a:pt x="347661" y="100835"/>
                </a:cubicBezTo>
                <a:close/>
                <a:moveTo>
                  <a:pt x="320595" y="234680"/>
                </a:moveTo>
                <a:cubicBezTo>
                  <a:pt x="318092" y="234680"/>
                  <a:pt x="316072" y="236724"/>
                  <a:pt x="316072" y="239229"/>
                </a:cubicBezTo>
                <a:lnTo>
                  <a:pt x="316072" y="326594"/>
                </a:lnTo>
                <a:lnTo>
                  <a:pt x="230235" y="326594"/>
                </a:lnTo>
                <a:cubicBezTo>
                  <a:pt x="226898" y="326594"/>
                  <a:pt x="224197" y="329296"/>
                  <a:pt x="224197" y="332635"/>
                </a:cubicBezTo>
                <a:lnTo>
                  <a:pt x="224197" y="382383"/>
                </a:lnTo>
                <a:cubicBezTo>
                  <a:pt x="224197" y="385722"/>
                  <a:pt x="226898" y="388377"/>
                  <a:pt x="230235" y="388377"/>
                </a:cubicBezTo>
                <a:lnTo>
                  <a:pt x="316072" y="388377"/>
                </a:lnTo>
                <a:lnTo>
                  <a:pt x="316072" y="475790"/>
                </a:lnTo>
                <a:cubicBezTo>
                  <a:pt x="316072" y="478295"/>
                  <a:pt x="318092" y="480291"/>
                  <a:pt x="320595" y="480291"/>
                </a:cubicBezTo>
                <a:lnTo>
                  <a:pt x="373329" y="480291"/>
                </a:lnTo>
                <a:cubicBezTo>
                  <a:pt x="375832" y="480291"/>
                  <a:pt x="377828" y="478295"/>
                  <a:pt x="377828" y="475790"/>
                </a:cubicBezTo>
                <a:lnTo>
                  <a:pt x="377828" y="388377"/>
                </a:lnTo>
                <a:lnTo>
                  <a:pt x="463692" y="388377"/>
                </a:lnTo>
                <a:cubicBezTo>
                  <a:pt x="467030" y="388377"/>
                  <a:pt x="469707" y="385722"/>
                  <a:pt x="469707" y="382383"/>
                </a:cubicBezTo>
                <a:lnTo>
                  <a:pt x="469707" y="332635"/>
                </a:lnTo>
                <a:cubicBezTo>
                  <a:pt x="469707" y="329296"/>
                  <a:pt x="467030" y="326594"/>
                  <a:pt x="463692" y="326594"/>
                </a:cubicBezTo>
                <a:lnTo>
                  <a:pt x="377828" y="326594"/>
                </a:lnTo>
                <a:lnTo>
                  <a:pt x="377828" y="239229"/>
                </a:lnTo>
                <a:cubicBezTo>
                  <a:pt x="377828" y="236724"/>
                  <a:pt x="375832" y="234680"/>
                  <a:pt x="373329" y="23468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69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id="{F8C16555-14DD-6F42-2FFF-79ADC72A453B}"/>
              </a:ext>
            </a:extLst>
          </p:cNvPr>
          <p:cNvSpPr/>
          <p:nvPr/>
        </p:nvSpPr>
        <p:spPr>
          <a:xfrm>
            <a:off x="3865803" y="4786569"/>
            <a:ext cx="845346" cy="878865"/>
          </a:xfrm>
          <a:custGeom>
            <a:avLst/>
            <a:gdLst>
              <a:gd name="connsiteX0" fmla="*/ 347661 w 845346"/>
              <a:gd name="connsiteY0" fmla="*/ -60 h 878865"/>
              <a:gd name="connsiteX1" fmla="*/ 0 w 845346"/>
              <a:gd name="connsiteY1" fmla="*/ 347751 h 878865"/>
              <a:gd name="connsiteX2" fmla="*/ 347661 w 845346"/>
              <a:gd name="connsiteY2" fmla="*/ 695520 h 878865"/>
              <a:gd name="connsiteX3" fmla="*/ 525492 w 845346"/>
              <a:gd name="connsiteY3" fmla="*/ 645913 h 878865"/>
              <a:gd name="connsiteX4" fmla="*/ 759875 w 845346"/>
              <a:gd name="connsiteY4" fmla="*/ 866488 h 878865"/>
              <a:gd name="connsiteX5" fmla="*/ 823787 w 845346"/>
              <a:gd name="connsiteY5" fmla="*/ 864521 h 878865"/>
              <a:gd name="connsiteX6" fmla="*/ 833022 w 845346"/>
              <a:gd name="connsiteY6" fmla="*/ 854643 h 878865"/>
              <a:gd name="connsiteX7" fmla="*/ 831080 w 845346"/>
              <a:gd name="connsiteY7" fmla="*/ 790704 h 878865"/>
              <a:gd name="connsiteX8" fmla="*/ 606265 w 845346"/>
              <a:gd name="connsiteY8" fmla="*/ 579176 h 878865"/>
              <a:gd name="connsiteX9" fmla="*/ 695325 w 845346"/>
              <a:gd name="connsiteY9" fmla="*/ 347751 h 878865"/>
              <a:gd name="connsiteX10" fmla="*/ 347665 w 845346"/>
              <a:gd name="connsiteY10" fmla="*/ -59 h 878865"/>
              <a:gd name="connsiteX11" fmla="*/ 347661 w 845346"/>
              <a:gd name="connsiteY11" fmla="*/ 100835 h 878865"/>
              <a:gd name="connsiteX12" fmla="*/ 594470 w 845346"/>
              <a:gd name="connsiteY12" fmla="*/ 347751 h 878865"/>
              <a:gd name="connsiteX13" fmla="*/ 347661 w 845346"/>
              <a:gd name="connsiteY13" fmla="*/ 594597 h 878865"/>
              <a:gd name="connsiteX14" fmla="*/ 100920 w 845346"/>
              <a:gd name="connsiteY14" fmla="*/ 347751 h 878865"/>
              <a:gd name="connsiteX15" fmla="*/ 347661 w 845346"/>
              <a:gd name="connsiteY15" fmla="*/ 100835 h 878865"/>
              <a:gd name="connsiteX16" fmla="*/ 223649 w 845346"/>
              <a:gd name="connsiteY16" fmla="*/ 326148 h 878865"/>
              <a:gd name="connsiteX17" fmla="*/ 214366 w 845346"/>
              <a:gd name="connsiteY17" fmla="*/ 335434 h 878865"/>
              <a:gd name="connsiteX18" fmla="*/ 214366 w 845346"/>
              <a:gd name="connsiteY18" fmla="*/ 387788 h 878865"/>
              <a:gd name="connsiteX19" fmla="*/ 223649 w 845346"/>
              <a:gd name="connsiteY19" fmla="*/ 397051 h 878865"/>
              <a:gd name="connsiteX20" fmla="*/ 470886 w 845346"/>
              <a:gd name="connsiteY20" fmla="*/ 397051 h 878865"/>
              <a:gd name="connsiteX21" fmla="*/ 480145 w 845346"/>
              <a:gd name="connsiteY21" fmla="*/ 387788 h 878865"/>
              <a:gd name="connsiteX22" fmla="*/ 480145 w 845346"/>
              <a:gd name="connsiteY22" fmla="*/ 335434 h 878865"/>
              <a:gd name="connsiteX23" fmla="*/ 470886 w 845346"/>
              <a:gd name="connsiteY23" fmla="*/ 326148 h 878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45346" h="878865">
                <a:moveTo>
                  <a:pt x="347661" y="-60"/>
                </a:moveTo>
                <a:cubicBezTo>
                  <a:pt x="156251" y="-60"/>
                  <a:pt x="0" y="156266"/>
                  <a:pt x="0" y="347751"/>
                </a:cubicBezTo>
                <a:cubicBezTo>
                  <a:pt x="0" y="539243"/>
                  <a:pt x="156258" y="695520"/>
                  <a:pt x="347661" y="695520"/>
                </a:cubicBezTo>
                <a:cubicBezTo>
                  <a:pt x="412637" y="695520"/>
                  <a:pt x="473358" y="677199"/>
                  <a:pt x="525492" y="645913"/>
                </a:cubicBezTo>
                <a:lnTo>
                  <a:pt x="759875" y="866488"/>
                </a:lnTo>
                <a:cubicBezTo>
                  <a:pt x="778116" y="883653"/>
                  <a:pt x="806628" y="882770"/>
                  <a:pt x="823787" y="864521"/>
                </a:cubicBezTo>
                <a:lnTo>
                  <a:pt x="833022" y="854643"/>
                </a:lnTo>
                <a:cubicBezTo>
                  <a:pt x="850180" y="836394"/>
                  <a:pt x="849322" y="807869"/>
                  <a:pt x="831080" y="790704"/>
                </a:cubicBezTo>
                <a:lnTo>
                  <a:pt x="606265" y="579176"/>
                </a:lnTo>
                <a:cubicBezTo>
                  <a:pt x="661418" y="517581"/>
                  <a:pt x="695325" y="436574"/>
                  <a:pt x="695325" y="347751"/>
                </a:cubicBezTo>
                <a:cubicBezTo>
                  <a:pt x="695325" y="156259"/>
                  <a:pt x="539068" y="-59"/>
                  <a:pt x="347665" y="-59"/>
                </a:cubicBezTo>
                <a:close/>
                <a:moveTo>
                  <a:pt x="347661" y="100835"/>
                </a:moveTo>
                <a:cubicBezTo>
                  <a:pt x="484548" y="100835"/>
                  <a:pt x="594470" y="210805"/>
                  <a:pt x="594470" y="347751"/>
                </a:cubicBezTo>
                <a:cubicBezTo>
                  <a:pt x="594470" y="484697"/>
                  <a:pt x="484548" y="594597"/>
                  <a:pt x="347661" y="594597"/>
                </a:cubicBezTo>
                <a:cubicBezTo>
                  <a:pt x="210774" y="594597"/>
                  <a:pt x="100920" y="484697"/>
                  <a:pt x="100920" y="347751"/>
                </a:cubicBezTo>
                <a:cubicBezTo>
                  <a:pt x="100920" y="210805"/>
                  <a:pt x="210774" y="100835"/>
                  <a:pt x="347661" y="100835"/>
                </a:cubicBezTo>
                <a:close/>
                <a:moveTo>
                  <a:pt x="223649" y="326148"/>
                </a:moveTo>
                <a:cubicBezTo>
                  <a:pt x="218511" y="326148"/>
                  <a:pt x="214366" y="330294"/>
                  <a:pt x="214366" y="335434"/>
                </a:cubicBezTo>
                <a:lnTo>
                  <a:pt x="214366" y="387788"/>
                </a:lnTo>
                <a:cubicBezTo>
                  <a:pt x="214366" y="392928"/>
                  <a:pt x="218511" y="397051"/>
                  <a:pt x="223649" y="397051"/>
                </a:cubicBezTo>
                <a:lnTo>
                  <a:pt x="470886" y="397051"/>
                </a:lnTo>
                <a:cubicBezTo>
                  <a:pt x="476024" y="397051"/>
                  <a:pt x="480145" y="392928"/>
                  <a:pt x="480145" y="387788"/>
                </a:cubicBezTo>
                <a:lnTo>
                  <a:pt x="480145" y="335434"/>
                </a:lnTo>
                <a:cubicBezTo>
                  <a:pt x="480145" y="330294"/>
                  <a:pt x="476024" y="326148"/>
                  <a:pt x="470886" y="32614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69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5" name="任意多边形: 形状 114">
            <a:extLst>
              <a:ext uri="{FF2B5EF4-FFF2-40B4-BE49-F238E27FC236}">
                <a16:creationId xmlns:a16="http://schemas.microsoft.com/office/drawing/2014/main" id="{7CF304E9-4790-10CD-B3D8-1E87BAA8C193}"/>
              </a:ext>
            </a:extLst>
          </p:cNvPr>
          <p:cNvSpPr/>
          <p:nvPr/>
        </p:nvSpPr>
        <p:spPr>
          <a:xfrm>
            <a:off x="5032492" y="4807262"/>
            <a:ext cx="924029" cy="858138"/>
          </a:xfrm>
          <a:custGeom>
            <a:avLst/>
            <a:gdLst>
              <a:gd name="connsiteX0" fmla="*/ 461603 w 924029"/>
              <a:gd name="connsiteY0" fmla="*/ 858079 h 858138"/>
              <a:gd name="connsiteX1" fmla="*/ 866355 w 924029"/>
              <a:gd name="connsiteY1" fmla="*/ 419312 h 858138"/>
              <a:gd name="connsiteX2" fmla="*/ 924030 w 924029"/>
              <a:gd name="connsiteY2" fmla="*/ 255487 h 858138"/>
              <a:gd name="connsiteX3" fmla="*/ 924002 w 924029"/>
              <a:gd name="connsiteY3" fmla="*/ 251885 h 858138"/>
              <a:gd name="connsiteX4" fmla="*/ 673638 w 924029"/>
              <a:gd name="connsiteY4" fmla="*/ -45 h 858138"/>
              <a:gd name="connsiteX5" fmla="*/ 461994 w 924029"/>
              <a:gd name="connsiteY5" fmla="*/ 127688 h 858138"/>
              <a:gd name="connsiteX6" fmla="*/ 245159 w 924029"/>
              <a:gd name="connsiteY6" fmla="*/ -45 h 858138"/>
              <a:gd name="connsiteX7" fmla="*/ 6 w 924029"/>
              <a:gd name="connsiteY7" fmla="*/ 257285 h 858138"/>
              <a:gd name="connsiteX8" fmla="*/ 54953 w 924029"/>
              <a:gd name="connsiteY8" fmla="*/ 415883 h 858138"/>
              <a:gd name="connsiteX9" fmla="*/ 461603 w 924029"/>
              <a:gd name="connsiteY9" fmla="*/ 858075 h 85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24029" h="858138">
                <a:moveTo>
                  <a:pt x="461603" y="858079"/>
                </a:moveTo>
                <a:cubicBezTo>
                  <a:pt x="517676" y="858079"/>
                  <a:pt x="763315" y="590949"/>
                  <a:pt x="866355" y="419312"/>
                </a:cubicBezTo>
                <a:cubicBezTo>
                  <a:pt x="896009" y="369918"/>
                  <a:pt x="924013" y="315378"/>
                  <a:pt x="924030" y="255487"/>
                </a:cubicBezTo>
                <a:lnTo>
                  <a:pt x="924002" y="251885"/>
                </a:lnTo>
                <a:cubicBezTo>
                  <a:pt x="922085" y="111113"/>
                  <a:pt x="810131" y="-1537"/>
                  <a:pt x="673638" y="-45"/>
                </a:cubicBezTo>
                <a:cubicBezTo>
                  <a:pt x="586172" y="1020"/>
                  <a:pt x="505734" y="49568"/>
                  <a:pt x="461994" y="127688"/>
                </a:cubicBezTo>
                <a:cubicBezTo>
                  <a:pt x="417322" y="47913"/>
                  <a:pt x="334475" y="-888"/>
                  <a:pt x="245159" y="-45"/>
                </a:cubicBezTo>
                <a:cubicBezTo>
                  <a:pt x="108666" y="1443"/>
                  <a:pt x="-953" y="116507"/>
                  <a:pt x="6" y="257285"/>
                </a:cubicBezTo>
                <a:cubicBezTo>
                  <a:pt x="420" y="315035"/>
                  <a:pt x="26452" y="368049"/>
                  <a:pt x="54953" y="415883"/>
                </a:cubicBezTo>
                <a:cubicBezTo>
                  <a:pt x="158089" y="588963"/>
                  <a:pt x="405016" y="858075"/>
                  <a:pt x="461603" y="858075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69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6" name="任意多边形: 形状 115">
            <a:extLst>
              <a:ext uri="{FF2B5EF4-FFF2-40B4-BE49-F238E27FC236}">
                <a16:creationId xmlns:a16="http://schemas.microsoft.com/office/drawing/2014/main" id="{B03135A5-2EB1-AE8A-D2CC-4EF90CE9893A}"/>
              </a:ext>
            </a:extLst>
          </p:cNvPr>
          <p:cNvSpPr/>
          <p:nvPr/>
        </p:nvSpPr>
        <p:spPr>
          <a:xfrm>
            <a:off x="6518624" y="4769691"/>
            <a:ext cx="961612" cy="895753"/>
          </a:xfrm>
          <a:custGeom>
            <a:avLst/>
            <a:gdLst>
              <a:gd name="connsiteX0" fmla="*/ 263750 w 961612"/>
              <a:gd name="connsiteY0" fmla="*/ -34 h 895753"/>
              <a:gd name="connsiteX1" fmla="*/ 7 w 961612"/>
              <a:gd name="connsiteY1" fmla="*/ 276234 h 895753"/>
              <a:gd name="connsiteX2" fmla="*/ 57595 w 961612"/>
              <a:gd name="connsiteY2" fmla="*/ 444334 h 895753"/>
              <a:gd name="connsiteX3" fmla="*/ 280678 w 961612"/>
              <a:gd name="connsiteY3" fmla="*/ 733420 h 895753"/>
              <a:gd name="connsiteX4" fmla="*/ 395288 w 961612"/>
              <a:gd name="connsiteY4" fmla="*/ 846442 h 895753"/>
              <a:gd name="connsiteX5" fmla="*/ 440990 w 961612"/>
              <a:gd name="connsiteY5" fmla="*/ 880958 h 895753"/>
              <a:gd name="connsiteX6" fmla="*/ 480393 w 961612"/>
              <a:gd name="connsiteY6" fmla="*/ 895693 h 895753"/>
              <a:gd name="connsiteX7" fmla="*/ 519583 w 961612"/>
              <a:gd name="connsiteY7" fmla="*/ 881029 h 895753"/>
              <a:gd name="connsiteX8" fmla="*/ 564976 w 961612"/>
              <a:gd name="connsiteY8" fmla="*/ 846774 h 895753"/>
              <a:gd name="connsiteX9" fmla="*/ 678972 w 961612"/>
              <a:gd name="connsiteY9" fmla="*/ 734601 h 895753"/>
              <a:gd name="connsiteX10" fmla="*/ 901254 w 961612"/>
              <a:gd name="connsiteY10" fmla="*/ 447787 h 895753"/>
              <a:gd name="connsiteX11" fmla="*/ 961613 w 961612"/>
              <a:gd name="connsiteY11" fmla="*/ 274307 h 895753"/>
              <a:gd name="connsiteX12" fmla="*/ 961613 w 961612"/>
              <a:gd name="connsiteY12" fmla="*/ 274234 h 895753"/>
              <a:gd name="connsiteX13" fmla="*/ 961586 w 961612"/>
              <a:gd name="connsiteY13" fmla="*/ 270491 h 895753"/>
              <a:gd name="connsiteX14" fmla="*/ 961586 w 961612"/>
              <a:gd name="connsiteY14" fmla="*/ 270443 h 895753"/>
              <a:gd name="connsiteX15" fmla="*/ 692230 w 961612"/>
              <a:gd name="connsiteY15" fmla="*/ -44 h 895753"/>
              <a:gd name="connsiteX16" fmla="*/ 692202 w 961612"/>
              <a:gd name="connsiteY16" fmla="*/ -44 h 895753"/>
              <a:gd name="connsiteX17" fmla="*/ 480745 w 961612"/>
              <a:gd name="connsiteY17" fmla="*/ 115326 h 895753"/>
              <a:gd name="connsiteX18" fmla="*/ 263772 w 961612"/>
              <a:gd name="connsiteY18" fmla="*/ -44 h 895753"/>
              <a:gd name="connsiteX19" fmla="*/ 263744 w 961612"/>
              <a:gd name="connsiteY19" fmla="*/ -44 h 895753"/>
              <a:gd name="connsiteX20" fmla="*/ 264129 w 961612"/>
              <a:gd name="connsiteY20" fmla="*/ 37562 h 895753"/>
              <a:gd name="connsiteX21" fmla="*/ 464388 w 961612"/>
              <a:gd name="connsiteY21" fmla="*/ 155701 h 895753"/>
              <a:gd name="connsiteX22" fmla="*/ 480799 w 961612"/>
              <a:gd name="connsiteY22" fmla="*/ 184982 h 895753"/>
              <a:gd name="connsiteX23" fmla="*/ 497185 w 961612"/>
              <a:gd name="connsiteY23" fmla="*/ 155701 h 895753"/>
              <a:gd name="connsiteX24" fmla="*/ 692633 w 961612"/>
              <a:gd name="connsiteY24" fmla="*/ 37562 h 895753"/>
              <a:gd name="connsiteX25" fmla="*/ 924007 w 961612"/>
              <a:gd name="connsiteY25" fmla="*/ 270955 h 895753"/>
              <a:gd name="connsiteX26" fmla="*/ 924035 w 961612"/>
              <a:gd name="connsiteY26" fmla="*/ 274295 h 895753"/>
              <a:gd name="connsiteX27" fmla="*/ 869027 w 961612"/>
              <a:gd name="connsiteY27" fmla="*/ 428445 h 895753"/>
              <a:gd name="connsiteX28" fmla="*/ 651343 w 961612"/>
              <a:gd name="connsiteY28" fmla="*/ 709146 h 895753"/>
              <a:gd name="connsiteX29" fmla="*/ 540620 w 961612"/>
              <a:gd name="connsiteY29" fmla="*/ 818170 h 895753"/>
              <a:gd name="connsiteX30" fmla="*/ 499749 w 961612"/>
              <a:gd name="connsiteY30" fmla="*/ 849109 h 895753"/>
              <a:gd name="connsiteX31" fmla="*/ 480403 w 961612"/>
              <a:gd name="connsiteY31" fmla="*/ 858087 h 895753"/>
              <a:gd name="connsiteX32" fmla="*/ 460844 w 961612"/>
              <a:gd name="connsiteY32" fmla="*/ 849037 h 895753"/>
              <a:gd name="connsiteX33" fmla="*/ 419688 w 961612"/>
              <a:gd name="connsiteY33" fmla="*/ 817838 h 895753"/>
              <a:gd name="connsiteX34" fmla="*/ 308371 w 961612"/>
              <a:gd name="connsiteY34" fmla="*/ 707986 h 895753"/>
              <a:gd name="connsiteX35" fmla="*/ 89901 w 961612"/>
              <a:gd name="connsiteY35" fmla="*/ 425081 h 895753"/>
              <a:gd name="connsiteX36" fmla="*/ 37592 w 961612"/>
              <a:gd name="connsiteY36" fmla="*/ 275980 h 895753"/>
              <a:gd name="connsiteX37" fmla="*/ 264134 w 961612"/>
              <a:gd name="connsiteY37" fmla="*/ 37566 h 895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961612" h="895753">
                <a:moveTo>
                  <a:pt x="263750" y="-34"/>
                </a:moveTo>
                <a:cubicBezTo>
                  <a:pt x="116812" y="1568"/>
                  <a:pt x="-1022" y="125627"/>
                  <a:pt x="7" y="276234"/>
                </a:cubicBezTo>
                <a:cubicBezTo>
                  <a:pt x="460" y="339553"/>
                  <a:pt x="28545" y="395583"/>
                  <a:pt x="57595" y="444334"/>
                </a:cubicBezTo>
                <a:cubicBezTo>
                  <a:pt x="110348" y="532860"/>
                  <a:pt x="198259" y="643714"/>
                  <a:pt x="280678" y="733420"/>
                </a:cubicBezTo>
                <a:cubicBezTo>
                  <a:pt x="321890" y="778273"/>
                  <a:pt x="361655" y="817733"/>
                  <a:pt x="395288" y="846442"/>
                </a:cubicBezTo>
                <a:cubicBezTo>
                  <a:pt x="412103" y="860798"/>
                  <a:pt x="427351" y="872472"/>
                  <a:pt x="440990" y="880958"/>
                </a:cubicBezTo>
                <a:cubicBezTo>
                  <a:pt x="454628" y="889445"/>
                  <a:pt x="465875" y="895693"/>
                  <a:pt x="480393" y="895693"/>
                </a:cubicBezTo>
                <a:cubicBezTo>
                  <a:pt x="494859" y="895693"/>
                  <a:pt x="506032" y="889456"/>
                  <a:pt x="519583" y="881029"/>
                </a:cubicBezTo>
                <a:cubicBezTo>
                  <a:pt x="533132" y="872603"/>
                  <a:pt x="548260" y="861024"/>
                  <a:pt x="564976" y="846774"/>
                </a:cubicBezTo>
                <a:cubicBezTo>
                  <a:pt x="598409" y="818274"/>
                  <a:pt x="637959" y="779114"/>
                  <a:pt x="678972" y="734601"/>
                </a:cubicBezTo>
                <a:cubicBezTo>
                  <a:pt x="760991" y="645578"/>
                  <a:pt x="848553" y="535567"/>
                  <a:pt x="901254" y="447787"/>
                </a:cubicBezTo>
                <a:cubicBezTo>
                  <a:pt x="931362" y="397636"/>
                  <a:pt x="961593" y="340055"/>
                  <a:pt x="961613" y="274307"/>
                </a:cubicBezTo>
                <a:lnTo>
                  <a:pt x="961613" y="274234"/>
                </a:lnTo>
                <a:lnTo>
                  <a:pt x="961586" y="270491"/>
                </a:lnTo>
                <a:lnTo>
                  <a:pt x="961586" y="270443"/>
                </a:lnTo>
                <a:cubicBezTo>
                  <a:pt x="959535" y="119843"/>
                  <a:pt x="839168" y="-1646"/>
                  <a:pt x="692230" y="-44"/>
                </a:cubicBezTo>
                <a:lnTo>
                  <a:pt x="692202" y="-44"/>
                </a:lnTo>
                <a:cubicBezTo>
                  <a:pt x="607076" y="993"/>
                  <a:pt x="529793" y="45333"/>
                  <a:pt x="480745" y="115326"/>
                </a:cubicBezTo>
                <a:cubicBezTo>
                  <a:pt x="430555" y="43749"/>
                  <a:pt x="350865" y="-866"/>
                  <a:pt x="263772" y="-44"/>
                </a:cubicBezTo>
                <a:lnTo>
                  <a:pt x="263744" y="-44"/>
                </a:lnTo>
                <a:close/>
                <a:moveTo>
                  <a:pt x="264129" y="37562"/>
                </a:moveTo>
                <a:cubicBezTo>
                  <a:pt x="346493" y="36783"/>
                  <a:pt x="422961" y="81722"/>
                  <a:pt x="464388" y="155701"/>
                </a:cubicBezTo>
                <a:lnTo>
                  <a:pt x="480799" y="184982"/>
                </a:lnTo>
                <a:lnTo>
                  <a:pt x="497185" y="155701"/>
                </a:lnTo>
                <a:cubicBezTo>
                  <a:pt x="537745" y="83261"/>
                  <a:pt x="611995" y="38549"/>
                  <a:pt x="692633" y="37562"/>
                </a:cubicBezTo>
                <a:cubicBezTo>
                  <a:pt x="818682" y="36188"/>
                  <a:pt x="922226" y="140017"/>
                  <a:pt x="924007" y="270955"/>
                </a:cubicBezTo>
                <a:lnTo>
                  <a:pt x="924035" y="274295"/>
                </a:lnTo>
                <a:cubicBezTo>
                  <a:pt x="924021" y="328326"/>
                  <a:pt x="898226" y="379810"/>
                  <a:pt x="869027" y="428445"/>
                </a:cubicBezTo>
                <a:cubicBezTo>
                  <a:pt x="818685" y="512301"/>
                  <a:pt x="731912" y="621691"/>
                  <a:pt x="651343" y="709146"/>
                </a:cubicBezTo>
                <a:cubicBezTo>
                  <a:pt x="611056" y="752871"/>
                  <a:pt x="572230" y="791214"/>
                  <a:pt x="540620" y="818170"/>
                </a:cubicBezTo>
                <a:cubicBezTo>
                  <a:pt x="524812" y="831645"/>
                  <a:pt x="510767" y="842256"/>
                  <a:pt x="499749" y="849109"/>
                </a:cubicBezTo>
                <a:cubicBezTo>
                  <a:pt x="488731" y="855961"/>
                  <a:pt x="479955" y="858087"/>
                  <a:pt x="480403" y="858087"/>
                </a:cubicBezTo>
                <a:cubicBezTo>
                  <a:pt x="480774" y="858087"/>
                  <a:pt x="471944" y="855944"/>
                  <a:pt x="460844" y="849037"/>
                </a:cubicBezTo>
                <a:cubicBezTo>
                  <a:pt x="449744" y="842130"/>
                  <a:pt x="435592" y="831416"/>
                  <a:pt x="419688" y="817838"/>
                </a:cubicBezTo>
                <a:cubicBezTo>
                  <a:pt x="387882" y="790683"/>
                  <a:pt x="348853" y="752050"/>
                  <a:pt x="308371" y="707986"/>
                </a:cubicBezTo>
                <a:cubicBezTo>
                  <a:pt x="227402" y="619861"/>
                  <a:pt x="140288" y="509635"/>
                  <a:pt x="89901" y="425081"/>
                </a:cubicBezTo>
                <a:cubicBezTo>
                  <a:pt x="61951" y="378177"/>
                  <a:pt x="37966" y="328158"/>
                  <a:pt x="37592" y="275980"/>
                </a:cubicBezTo>
                <a:cubicBezTo>
                  <a:pt x="36698" y="145043"/>
                  <a:pt x="138099" y="38954"/>
                  <a:pt x="264134" y="37566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69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7" name="任意多边形: 形状 116">
            <a:extLst>
              <a:ext uri="{FF2B5EF4-FFF2-40B4-BE49-F238E27FC236}">
                <a16:creationId xmlns:a16="http://schemas.microsoft.com/office/drawing/2014/main" id="{0FB36F33-B091-4394-9855-2E42C84C3904}"/>
              </a:ext>
            </a:extLst>
          </p:cNvPr>
          <p:cNvSpPr/>
          <p:nvPr/>
        </p:nvSpPr>
        <p:spPr>
          <a:xfrm>
            <a:off x="7677382" y="4643586"/>
            <a:ext cx="1259225" cy="1238628"/>
          </a:xfrm>
          <a:custGeom>
            <a:avLst/>
            <a:gdLst>
              <a:gd name="connsiteX0" fmla="*/ 947891 w 1259225"/>
              <a:gd name="connsiteY0" fmla="*/ 1021487 h 1238628"/>
              <a:gd name="connsiteX1" fmla="*/ 657281 w 1259225"/>
              <a:gd name="connsiteY1" fmla="*/ 866591 h 1238628"/>
              <a:gd name="connsiteX2" fmla="*/ 356286 w 1259225"/>
              <a:gd name="connsiteY2" fmla="*/ 1019253 h 1238628"/>
              <a:gd name="connsiteX3" fmla="*/ 423773 w 1259225"/>
              <a:gd name="connsiteY3" fmla="*/ 693758 h 1238628"/>
              <a:gd name="connsiteX4" fmla="*/ 192253 w 1259225"/>
              <a:gd name="connsiteY4" fmla="*/ 462185 h 1238628"/>
              <a:gd name="connsiteX5" fmla="*/ 524574 w 1259225"/>
              <a:gd name="connsiteY5" fmla="*/ 415917 h 1238628"/>
              <a:gd name="connsiteX6" fmla="*/ 682480 w 1259225"/>
              <a:gd name="connsiteY6" fmla="*/ 120138 h 1238628"/>
              <a:gd name="connsiteX7" fmla="*/ 820375 w 1259225"/>
              <a:gd name="connsiteY7" fmla="*/ 417035 h 1238628"/>
              <a:gd name="connsiteX8" fmla="*/ 1149487 w 1259225"/>
              <a:gd name="connsiteY8" fmla="*/ 465806 h 1238628"/>
              <a:gd name="connsiteX9" fmla="*/ 902391 w 1259225"/>
              <a:gd name="connsiteY9" fmla="*/ 695569 h 1238628"/>
              <a:gd name="connsiteX10" fmla="*/ 947885 w 1259225"/>
              <a:gd name="connsiteY10" fmla="*/ 1021487 h 12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59225" h="1238628">
                <a:moveTo>
                  <a:pt x="947891" y="1021487"/>
                </a:moveTo>
                <a:cubicBezTo>
                  <a:pt x="934044" y="1031147"/>
                  <a:pt x="673991" y="866654"/>
                  <a:pt x="657281" y="866591"/>
                </a:cubicBezTo>
                <a:cubicBezTo>
                  <a:pt x="640570" y="866527"/>
                  <a:pt x="369476" y="1029016"/>
                  <a:pt x="356286" y="1019253"/>
                </a:cubicBezTo>
                <a:cubicBezTo>
                  <a:pt x="343095" y="1009490"/>
                  <a:pt x="428408" y="709495"/>
                  <a:pt x="423773" y="693758"/>
                </a:cubicBezTo>
                <a:cubicBezTo>
                  <a:pt x="419140" y="678025"/>
                  <a:pt x="186557" y="477881"/>
                  <a:pt x="192253" y="462185"/>
                </a:cubicBezTo>
                <a:cubicBezTo>
                  <a:pt x="197947" y="446490"/>
                  <a:pt x="510724" y="425575"/>
                  <a:pt x="524574" y="415917"/>
                </a:cubicBezTo>
                <a:cubicBezTo>
                  <a:pt x="538420" y="406257"/>
                  <a:pt x="665771" y="120074"/>
                  <a:pt x="682480" y="120138"/>
                </a:cubicBezTo>
                <a:cubicBezTo>
                  <a:pt x="699189" y="120201"/>
                  <a:pt x="807184" y="407272"/>
                  <a:pt x="820375" y="417035"/>
                </a:cubicBezTo>
                <a:cubicBezTo>
                  <a:pt x="833565" y="426798"/>
                  <a:pt x="1144852" y="450069"/>
                  <a:pt x="1149487" y="465806"/>
                </a:cubicBezTo>
                <a:cubicBezTo>
                  <a:pt x="1154121" y="481542"/>
                  <a:pt x="908087" y="679873"/>
                  <a:pt x="902391" y="695569"/>
                </a:cubicBezTo>
                <a:cubicBezTo>
                  <a:pt x="896697" y="711264"/>
                  <a:pt x="961735" y="1011830"/>
                  <a:pt x="947885" y="1021487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58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8" name="任意多边形: 形状 117">
            <a:extLst>
              <a:ext uri="{FF2B5EF4-FFF2-40B4-BE49-F238E27FC236}">
                <a16:creationId xmlns:a16="http://schemas.microsoft.com/office/drawing/2014/main" id="{CCB8BF6B-A548-72AD-F3D1-3F899AA19E21}"/>
              </a:ext>
            </a:extLst>
          </p:cNvPr>
          <p:cNvSpPr/>
          <p:nvPr/>
        </p:nvSpPr>
        <p:spPr>
          <a:xfrm>
            <a:off x="9128269" y="4733503"/>
            <a:ext cx="988116" cy="931932"/>
          </a:xfrm>
          <a:custGeom>
            <a:avLst/>
            <a:gdLst>
              <a:gd name="connsiteX0" fmla="*/ 513209 w 988116"/>
              <a:gd name="connsiteY0" fmla="*/ 1347 h 931932"/>
              <a:gd name="connsiteX1" fmla="*/ 506211 w 988116"/>
              <a:gd name="connsiteY1" fmla="*/ -59 h 931932"/>
              <a:gd name="connsiteX2" fmla="*/ 494917 w 988116"/>
              <a:gd name="connsiteY2" fmla="*/ 3852 h 931932"/>
              <a:gd name="connsiteX3" fmla="*/ 489972 w 988116"/>
              <a:gd name="connsiteY3" fmla="*/ 8488 h 931932"/>
              <a:gd name="connsiteX4" fmla="*/ 481939 w 988116"/>
              <a:gd name="connsiteY4" fmla="*/ 19415 h 931932"/>
              <a:gd name="connsiteX5" fmla="*/ 462507 w 988116"/>
              <a:gd name="connsiteY5" fmla="*/ 53078 h 931932"/>
              <a:gd name="connsiteX6" fmla="*/ 411983 w 988116"/>
              <a:gd name="connsiteY6" fmla="*/ 153019 h 931932"/>
              <a:gd name="connsiteX7" fmla="*/ 362337 w 988116"/>
              <a:gd name="connsiteY7" fmla="*/ 254121 h 931932"/>
              <a:gd name="connsiteX8" fmla="*/ 344534 w 988116"/>
              <a:gd name="connsiteY8" fmla="*/ 288381 h 931932"/>
              <a:gd name="connsiteX9" fmla="*/ 338889 w 988116"/>
              <a:gd name="connsiteY9" fmla="*/ 298032 h 931932"/>
              <a:gd name="connsiteX10" fmla="*/ 338884 w 988116"/>
              <a:gd name="connsiteY10" fmla="*/ 298039 h 931932"/>
              <a:gd name="connsiteX11" fmla="*/ 338877 w 988116"/>
              <a:gd name="connsiteY11" fmla="*/ 298034 h 931932"/>
              <a:gd name="connsiteX12" fmla="*/ 327852 w 988116"/>
              <a:gd name="connsiteY12" fmla="*/ 300018 h 931932"/>
              <a:gd name="connsiteX13" fmla="*/ 289532 w 988116"/>
              <a:gd name="connsiteY13" fmla="*/ 304912 h 931932"/>
              <a:gd name="connsiteX14" fmla="*/ 177428 w 988116"/>
              <a:gd name="connsiteY14" fmla="*/ 316670 h 931932"/>
              <a:gd name="connsiteX15" fmla="*/ 66118 w 988116"/>
              <a:gd name="connsiteY15" fmla="*/ 329651 h 931932"/>
              <a:gd name="connsiteX16" fmla="*/ 27792 w 988116"/>
              <a:gd name="connsiteY16" fmla="*/ 336290 h 931932"/>
              <a:gd name="connsiteX17" fmla="*/ 14760 w 988116"/>
              <a:gd name="connsiteY17" fmla="*/ 340060 h 931932"/>
              <a:gd name="connsiteX18" fmla="*/ 8701 w 988116"/>
              <a:gd name="connsiteY18" fmla="*/ 343113 h 931932"/>
              <a:gd name="connsiteX19" fmla="*/ 1135 w 988116"/>
              <a:gd name="connsiteY19" fmla="*/ 352351 h 931932"/>
              <a:gd name="connsiteX20" fmla="*/ 1087 w 988116"/>
              <a:gd name="connsiteY20" fmla="*/ 364062 h 931932"/>
              <a:gd name="connsiteX21" fmla="*/ 3885 w 988116"/>
              <a:gd name="connsiteY21" fmla="*/ 370013 h 931932"/>
              <a:gd name="connsiteX22" fmla="*/ 11701 w 988116"/>
              <a:gd name="connsiteY22" fmla="*/ 380653 h 931932"/>
              <a:gd name="connsiteX23" fmla="*/ 37557 w 988116"/>
              <a:gd name="connsiteY23" fmla="*/ 408376 h 931932"/>
              <a:gd name="connsiteX24" fmla="*/ 116739 w 988116"/>
              <a:gd name="connsiteY24" fmla="*/ 483952 h 931932"/>
              <a:gd name="connsiteX25" fmla="*/ 197336 w 988116"/>
              <a:gd name="connsiteY25" fmla="*/ 559045 h 931932"/>
              <a:gd name="connsiteX26" fmla="*/ 224319 w 988116"/>
              <a:gd name="connsiteY26" fmla="*/ 585402 h 931932"/>
              <a:gd name="connsiteX27" fmla="*/ 231704 w 988116"/>
              <a:gd name="connsiteY27" fmla="*/ 593433 h 931932"/>
              <a:gd name="connsiteX28" fmla="*/ 231709 w 988116"/>
              <a:gd name="connsiteY28" fmla="*/ 593447 h 931932"/>
              <a:gd name="connsiteX29" fmla="*/ 229894 w 988116"/>
              <a:gd name="connsiteY29" fmla="*/ 604360 h 931932"/>
              <a:gd name="connsiteX30" fmla="*/ 221691 w 988116"/>
              <a:gd name="connsiteY30" fmla="*/ 641777 h 931932"/>
              <a:gd name="connsiteX31" fmla="*/ 195216 w 988116"/>
              <a:gd name="connsiteY31" fmla="*/ 750496 h 931932"/>
              <a:gd name="connsiteX32" fmla="*/ 170192 w 988116"/>
              <a:gd name="connsiteY32" fmla="*/ 858815 h 931932"/>
              <a:gd name="connsiteX33" fmla="*/ 163649 w 988116"/>
              <a:gd name="connsiteY33" fmla="*/ 896716 h 931932"/>
              <a:gd name="connsiteX34" fmla="*/ 162900 w 988116"/>
              <a:gd name="connsiteY34" fmla="*/ 910033 h 931932"/>
              <a:gd name="connsiteX35" fmla="*/ 163785 w 988116"/>
              <a:gd name="connsiteY35" fmla="*/ 916593 h 931932"/>
              <a:gd name="connsiteX36" fmla="*/ 170136 w 988116"/>
              <a:gd name="connsiteY36" fmla="*/ 926295 h 931932"/>
              <a:gd name="connsiteX37" fmla="*/ 181395 w 988116"/>
              <a:gd name="connsiteY37" fmla="*/ 929623 h 931932"/>
              <a:gd name="connsiteX38" fmla="*/ 188068 w 988116"/>
              <a:gd name="connsiteY38" fmla="*/ 928670 h 931932"/>
              <a:gd name="connsiteX39" fmla="*/ 200935 w 988116"/>
              <a:gd name="connsiteY39" fmla="*/ 924310 h 931932"/>
              <a:gd name="connsiteX40" fmla="*/ 236350 w 988116"/>
              <a:gd name="connsiteY40" fmla="*/ 907785 h 931932"/>
              <a:gd name="connsiteX41" fmla="*/ 335800 w 988116"/>
              <a:gd name="connsiteY41" fmla="*/ 854552 h 931932"/>
              <a:gd name="connsiteX42" fmla="*/ 435264 w 988116"/>
              <a:gd name="connsiteY42" fmla="*/ 799857 h 931932"/>
              <a:gd name="connsiteX43" fmla="*/ 469735 w 988116"/>
              <a:gd name="connsiteY43" fmla="*/ 781887 h 931932"/>
              <a:gd name="connsiteX44" fmla="*/ 479955 w 988116"/>
              <a:gd name="connsiteY44" fmla="*/ 777190 h 931932"/>
              <a:gd name="connsiteX45" fmla="*/ 479962 w 988116"/>
              <a:gd name="connsiteY45" fmla="*/ 777194 h 931932"/>
              <a:gd name="connsiteX46" fmla="*/ 489860 w 988116"/>
              <a:gd name="connsiteY46" fmla="*/ 781958 h 931932"/>
              <a:gd name="connsiteX47" fmla="*/ 523116 w 988116"/>
              <a:gd name="connsiteY47" fmla="*/ 800192 h 931932"/>
              <a:gd name="connsiteX48" fmla="*/ 618866 w 988116"/>
              <a:gd name="connsiteY48" fmla="*/ 855621 h 931932"/>
              <a:gd name="connsiteX49" fmla="*/ 714699 w 988116"/>
              <a:gd name="connsiteY49" fmla="*/ 909591 h 931932"/>
              <a:gd name="connsiteX50" fmla="*/ 748993 w 988116"/>
              <a:gd name="connsiteY50" fmla="*/ 926382 h 931932"/>
              <a:gd name="connsiteX51" fmla="*/ 761551 w 988116"/>
              <a:gd name="connsiteY51" fmla="*/ 930835 h 931932"/>
              <a:gd name="connsiteX52" fmla="*/ 768165 w 988116"/>
              <a:gd name="connsiteY52" fmla="*/ 931842 h 931932"/>
              <a:gd name="connsiteX53" fmla="*/ 779651 w 988116"/>
              <a:gd name="connsiteY53" fmla="*/ 928595 h 931932"/>
              <a:gd name="connsiteX54" fmla="*/ 786649 w 988116"/>
              <a:gd name="connsiteY54" fmla="*/ 918950 h 931932"/>
              <a:gd name="connsiteX55" fmla="*/ 787981 w 988116"/>
              <a:gd name="connsiteY55" fmla="*/ 912397 h 931932"/>
              <a:gd name="connsiteX56" fmla="*/ 788119 w 988116"/>
              <a:gd name="connsiteY56" fmla="*/ 899069 h 931932"/>
              <a:gd name="connsiteX57" fmla="*/ 784143 w 988116"/>
              <a:gd name="connsiteY57" fmla="*/ 861129 h 931932"/>
              <a:gd name="connsiteX58" fmla="*/ 766431 w 988116"/>
              <a:gd name="connsiteY58" fmla="*/ 752658 h 931932"/>
              <a:gd name="connsiteX59" fmla="*/ 747309 w 988116"/>
              <a:gd name="connsiteY59" fmla="*/ 643759 h 931932"/>
              <a:gd name="connsiteX60" fmla="*/ 741633 w 988116"/>
              <a:gd name="connsiteY60" fmla="*/ 606297 h 931932"/>
              <a:gd name="connsiteX61" fmla="*/ 740558 w 988116"/>
              <a:gd name="connsiteY61" fmla="*/ 595365 h 931932"/>
              <a:gd name="connsiteX62" fmla="*/ 740564 w 988116"/>
              <a:gd name="connsiteY62" fmla="*/ 595358 h 931932"/>
              <a:gd name="connsiteX63" fmla="*/ 748492 w 988116"/>
              <a:gd name="connsiteY63" fmla="*/ 587390 h 931932"/>
              <a:gd name="connsiteX64" fmla="*/ 777256 w 988116"/>
              <a:gd name="connsiteY64" fmla="*/ 561240 h 931932"/>
              <a:gd name="connsiteX65" fmla="*/ 862892 w 988116"/>
              <a:gd name="connsiteY65" fmla="*/ 486783 h 931932"/>
              <a:gd name="connsiteX66" fmla="*/ 947155 w 988116"/>
              <a:gd name="connsiteY66" fmla="*/ 411821 h 931932"/>
              <a:gd name="connsiteX67" fmla="*/ 974878 w 988116"/>
              <a:gd name="connsiteY67" fmla="*/ 384297 h 931932"/>
              <a:gd name="connsiteX68" fmla="*/ 983402 w 988116"/>
              <a:gd name="connsiteY68" fmla="*/ 373731 h 931932"/>
              <a:gd name="connsiteX69" fmla="*/ 986606 w 988116"/>
              <a:gd name="connsiteY69" fmla="*/ 367795 h 931932"/>
              <a:gd name="connsiteX70" fmla="*/ 987351 w 988116"/>
              <a:gd name="connsiteY70" fmla="*/ 356086 h 931932"/>
              <a:gd name="connsiteX71" fmla="*/ 980428 w 988116"/>
              <a:gd name="connsiteY71" fmla="*/ 346791 h 931932"/>
              <a:gd name="connsiteX72" fmla="*/ 974568 w 988116"/>
              <a:gd name="connsiteY72" fmla="*/ 343710 h 931932"/>
              <a:gd name="connsiteX73" fmla="*/ 961786 w 988116"/>
              <a:gd name="connsiteY73" fmla="*/ 339822 h 931932"/>
              <a:gd name="connsiteX74" fmla="*/ 923924 w 988116"/>
              <a:gd name="connsiteY74" fmla="*/ 332902 h 931932"/>
              <a:gd name="connsiteX75" fmla="*/ 813511 w 988116"/>
              <a:gd name="connsiteY75" fmla="*/ 319096 h 931932"/>
              <a:gd name="connsiteX76" fmla="*/ 702229 w 988116"/>
              <a:gd name="connsiteY76" fmla="*/ 306493 h 931932"/>
              <a:gd name="connsiteX77" fmla="*/ 664243 w 988116"/>
              <a:gd name="connsiteY77" fmla="*/ 301303 h 931932"/>
              <a:gd name="connsiteX78" fmla="*/ 653362 w 988116"/>
              <a:gd name="connsiteY78" fmla="*/ 299239 h 931932"/>
              <a:gd name="connsiteX79" fmla="*/ 653362 w 988116"/>
              <a:gd name="connsiteY79" fmla="*/ 299235 h 931932"/>
              <a:gd name="connsiteX80" fmla="*/ 648365 w 988116"/>
              <a:gd name="connsiteY80" fmla="*/ 289539 h 931932"/>
              <a:gd name="connsiteX81" fmla="*/ 632889 w 988116"/>
              <a:gd name="connsiteY81" fmla="*/ 255154 h 931932"/>
              <a:gd name="connsiteX82" fmla="*/ 590069 w 988116"/>
              <a:gd name="connsiteY82" fmla="*/ 153700 h 931932"/>
              <a:gd name="connsiteX83" fmla="*/ 546320 w 988116"/>
              <a:gd name="connsiteY83" fmla="*/ 53413 h 931932"/>
              <a:gd name="connsiteX84" fmla="*/ 529162 w 988116"/>
              <a:gd name="connsiteY84" fmla="*/ 19602 h 931932"/>
              <a:gd name="connsiteX85" fmla="*/ 521865 w 988116"/>
              <a:gd name="connsiteY85" fmla="*/ 8618 h 931932"/>
              <a:gd name="connsiteX86" fmla="*/ 517227 w 988116"/>
              <a:gd name="connsiteY86" fmla="*/ 3950 h 931932"/>
              <a:gd name="connsiteX87" fmla="*/ 513213 w 988116"/>
              <a:gd name="connsiteY87" fmla="*/ 1361 h 931932"/>
              <a:gd name="connsiteX88" fmla="*/ 504867 w 988116"/>
              <a:gd name="connsiteY88" fmla="*/ 39669 h 931932"/>
              <a:gd name="connsiteX89" fmla="*/ 518567 w 988116"/>
              <a:gd name="connsiteY89" fmla="*/ 66715 h 931932"/>
              <a:gd name="connsiteX90" fmla="*/ 561854 w 988116"/>
              <a:gd name="connsiteY90" fmla="*/ 165967 h 931932"/>
              <a:gd name="connsiteX91" fmla="*/ 604784 w 988116"/>
              <a:gd name="connsiteY91" fmla="*/ 267683 h 931932"/>
              <a:gd name="connsiteX92" fmla="*/ 620764 w 988116"/>
              <a:gd name="connsiteY92" fmla="*/ 303175 h 931932"/>
              <a:gd name="connsiteX93" fmla="*/ 626741 w 988116"/>
              <a:gd name="connsiteY93" fmla="*/ 314708 h 931932"/>
              <a:gd name="connsiteX94" fmla="*/ 634224 w 988116"/>
              <a:gd name="connsiteY94" fmla="*/ 324066 h 931932"/>
              <a:gd name="connsiteX95" fmla="*/ 645446 w 988116"/>
              <a:gd name="connsiteY95" fmla="*/ 328558 h 931932"/>
              <a:gd name="connsiteX96" fmla="*/ 658412 w 988116"/>
              <a:gd name="connsiteY96" fmla="*/ 331033 h 931932"/>
              <a:gd name="connsiteX97" fmla="*/ 697619 w 988116"/>
              <a:gd name="connsiteY97" fmla="*/ 336396 h 931932"/>
              <a:gd name="connsiteX98" fmla="*/ 809184 w 988116"/>
              <a:gd name="connsiteY98" fmla="*/ 349028 h 931932"/>
              <a:gd name="connsiteX99" fmla="*/ 918437 w 988116"/>
              <a:gd name="connsiteY99" fmla="*/ 362689 h 931932"/>
              <a:gd name="connsiteX100" fmla="*/ 948739 w 988116"/>
              <a:gd name="connsiteY100" fmla="*/ 368200 h 931932"/>
              <a:gd name="connsiteX101" fmla="*/ 926540 w 988116"/>
              <a:gd name="connsiteY101" fmla="*/ 390205 h 931932"/>
              <a:gd name="connsiteX102" fmla="*/ 843161 w 988116"/>
              <a:gd name="connsiteY102" fmla="*/ 464386 h 931932"/>
              <a:gd name="connsiteX103" fmla="*/ 757290 w 988116"/>
              <a:gd name="connsiteY103" fmla="*/ 539044 h 931932"/>
              <a:gd name="connsiteX104" fmla="*/ 727604 w 988116"/>
              <a:gd name="connsiteY104" fmla="*/ 566035 h 931932"/>
              <a:gd name="connsiteX105" fmla="*/ 718171 w 988116"/>
              <a:gd name="connsiteY105" fmla="*/ 575552 h 931932"/>
              <a:gd name="connsiteX106" fmla="*/ 711267 w 988116"/>
              <a:gd name="connsiteY106" fmla="*/ 585730 h 931932"/>
              <a:gd name="connsiteX107" fmla="*/ 710106 w 988116"/>
              <a:gd name="connsiteY107" fmla="*/ 597805 h 931932"/>
              <a:gd name="connsiteX108" fmla="*/ 711357 w 988116"/>
              <a:gd name="connsiteY108" fmla="*/ 610829 h 931932"/>
              <a:gd name="connsiteX109" fmla="*/ 717212 w 988116"/>
              <a:gd name="connsiteY109" fmla="*/ 649502 h 931932"/>
              <a:gd name="connsiteX110" fmla="*/ 736387 w 988116"/>
              <a:gd name="connsiteY110" fmla="*/ 758678 h 931932"/>
              <a:gd name="connsiteX111" fmla="*/ 753918 w 988116"/>
              <a:gd name="connsiteY111" fmla="*/ 866023 h 931932"/>
              <a:gd name="connsiteX112" fmla="*/ 757131 w 988116"/>
              <a:gd name="connsiteY112" fmla="*/ 896377 h 931932"/>
              <a:gd name="connsiteX113" fmla="*/ 729708 w 988116"/>
              <a:gd name="connsiteY113" fmla="*/ 882910 h 931932"/>
              <a:gd name="connsiteX114" fmla="*/ 634883 w 988116"/>
              <a:gd name="connsiteY114" fmla="*/ 829506 h 931932"/>
              <a:gd name="connsiteX115" fmla="*/ 538892 w 988116"/>
              <a:gd name="connsiteY115" fmla="*/ 773930 h 931932"/>
              <a:gd name="connsiteX116" fmla="*/ 504559 w 988116"/>
              <a:gd name="connsiteY116" fmla="*/ 755123 h 931932"/>
              <a:gd name="connsiteX117" fmla="*/ 492750 w 988116"/>
              <a:gd name="connsiteY117" fmla="*/ 749460 h 931932"/>
              <a:gd name="connsiteX118" fmla="*/ 481006 w 988116"/>
              <a:gd name="connsiteY118" fmla="*/ 746405 h 931932"/>
              <a:gd name="connsiteX119" fmla="*/ 469051 w 988116"/>
              <a:gd name="connsiteY119" fmla="*/ 749378 h 931932"/>
              <a:gd name="connsiteX120" fmla="*/ 456869 w 988116"/>
              <a:gd name="connsiteY120" fmla="*/ 754938 h 931932"/>
              <a:gd name="connsiteX121" fmla="*/ 421277 w 988116"/>
              <a:gd name="connsiteY121" fmla="*/ 773484 h 931932"/>
              <a:gd name="connsiteX122" fmla="*/ 321558 w 988116"/>
              <a:gd name="connsiteY122" fmla="*/ 828331 h 931932"/>
              <a:gd name="connsiteX123" fmla="*/ 223151 w 988116"/>
              <a:gd name="connsiteY123" fmla="*/ 881001 h 931932"/>
              <a:gd name="connsiteX124" fmla="*/ 194832 w 988116"/>
              <a:gd name="connsiteY124" fmla="*/ 894250 h 931932"/>
              <a:gd name="connsiteX125" fmla="*/ 200085 w 988116"/>
              <a:gd name="connsiteY125" fmla="*/ 863927 h 931932"/>
              <a:gd name="connsiteX126" fmla="*/ 224856 w 988116"/>
              <a:gd name="connsiteY126" fmla="*/ 756755 h 931932"/>
              <a:gd name="connsiteX127" fmla="*/ 251394 w 988116"/>
              <a:gd name="connsiteY127" fmla="*/ 647752 h 931932"/>
              <a:gd name="connsiteX128" fmla="*/ 259861 w 988116"/>
              <a:gd name="connsiteY128" fmla="*/ 609121 h 931932"/>
              <a:gd name="connsiteX129" fmla="*/ 262000 w 988116"/>
              <a:gd name="connsiteY129" fmla="*/ 596116 h 931932"/>
              <a:gd name="connsiteX130" fmla="*/ 261646 w 988116"/>
              <a:gd name="connsiteY130" fmla="*/ 584037 h 931932"/>
              <a:gd name="connsiteX131" fmla="*/ 255428 w 988116"/>
              <a:gd name="connsiteY131" fmla="*/ 573804 h 931932"/>
              <a:gd name="connsiteX132" fmla="*/ 246646 w 988116"/>
              <a:gd name="connsiteY132" fmla="*/ 564226 h 931932"/>
              <a:gd name="connsiteX133" fmla="*/ 218787 w 988116"/>
              <a:gd name="connsiteY133" fmla="*/ 537009 h 931932"/>
              <a:gd name="connsiteX134" fmla="*/ 137983 w 988116"/>
              <a:gd name="connsiteY134" fmla="*/ 461723 h 931932"/>
              <a:gd name="connsiteX135" fmla="*/ 59637 w 988116"/>
              <a:gd name="connsiteY135" fmla="*/ 386941 h 931932"/>
              <a:gd name="connsiteX136" fmla="*/ 38926 w 988116"/>
              <a:gd name="connsiteY136" fmla="*/ 364780 h 931932"/>
              <a:gd name="connsiteX137" fmla="*/ 69594 w 988116"/>
              <a:gd name="connsiteY137" fmla="*/ 359493 h 931932"/>
              <a:gd name="connsiteX138" fmla="*/ 179731 w 988116"/>
              <a:gd name="connsiteY138" fmla="*/ 346661 h 931932"/>
              <a:gd name="connsiteX139" fmla="*/ 292125 w 988116"/>
              <a:gd name="connsiteY139" fmla="*/ 334870 h 931932"/>
              <a:gd name="connsiteX140" fmla="*/ 331693 w 988116"/>
              <a:gd name="connsiteY140" fmla="*/ 329810 h 931932"/>
              <a:gd name="connsiteX141" fmla="*/ 344817 w 988116"/>
              <a:gd name="connsiteY141" fmla="*/ 327427 h 931932"/>
              <a:gd name="connsiteX142" fmla="*/ 356336 w 988116"/>
              <a:gd name="connsiteY142" fmla="*/ 323026 h 931932"/>
              <a:gd name="connsiteX143" fmla="*/ 364444 w 988116"/>
              <a:gd name="connsiteY143" fmla="*/ 313731 h 931932"/>
              <a:gd name="connsiteX144" fmla="*/ 371206 w 988116"/>
              <a:gd name="connsiteY144" fmla="*/ 302244 h 931932"/>
              <a:gd name="connsiteX145" fmla="*/ 389584 w 988116"/>
              <a:gd name="connsiteY145" fmla="*/ 266874 h 931932"/>
              <a:gd name="connsiteX146" fmla="*/ 439360 w 988116"/>
              <a:gd name="connsiteY146" fmla="*/ 165502 h 931932"/>
              <a:gd name="connsiteX147" fmla="*/ 489348 w 988116"/>
              <a:gd name="connsiteY147" fmla="*/ 66617 h 931932"/>
              <a:gd name="connsiteX148" fmla="*/ 504869 w 988116"/>
              <a:gd name="connsiteY148" fmla="*/ 39678 h 931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</a:cxnLst>
            <a:rect l="l" t="t" r="r" b="b"/>
            <a:pathLst>
              <a:path w="988116" h="931932">
                <a:moveTo>
                  <a:pt x="513209" y="1347"/>
                </a:moveTo>
                <a:cubicBezTo>
                  <a:pt x="511462" y="551"/>
                  <a:pt x="509227" y="-48"/>
                  <a:pt x="506211" y="-59"/>
                </a:cubicBezTo>
                <a:cubicBezTo>
                  <a:pt x="500180" y="-87"/>
                  <a:pt x="497064" y="2267"/>
                  <a:pt x="494917" y="3852"/>
                </a:cubicBezTo>
                <a:cubicBezTo>
                  <a:pt x="492770" y="5437"/>
                  <a:pt x="491357" y="6923"/>
                  <a:pt x="489972" y="8488"/>
                </a:cubicBezTo>
                <a:cubicBezTo>
                  <a:pt x="487201" y="11619"/>
                  <a:pt x="484725" y="15140"/>
                  <a:pt x="481939" y="19415"/>
                </a:cubicBezTo>
                <a:cubicBezTo>
                  <a:pt x="476367" y="27964"/>
                  <a:pt x="469864" y="39397"/>
                  <a:pt x="462507" y="53078"/>
                </a:cubicBezTo>
                <a:cubicBezTo>
                  <a:pt x="447792" y="80439"/>
                  <a:pt x="429835" y="116596"/>
                  <a:pt x="411983" y="153019"/>
                </a:cubicBezTo>
                <a:cubicBezTo>
                  <a:pt x="394130" y="189441"/>
                  <a:pt x="376396" y="226109"/>
                  <a:pt x="362337" y="254121"/>
                </a:cubicBezTo>
                <a:cubicBezTo>
                  <a:pt x="355307" y="268127"/>
                  <a:pt x="349178" y="279985"/>
                  <a:pt x="344534" y="288381"/>
                </a:cubicBezTo>
                <a:cubicBezTo>
                  <a:pt x="342215" y="292574"/>
                  <a:pt x="340250" y="295925"/>
                  <a:pt x="338889" y="298032"/>
                </a:cubicBezTo>
                <a:cubicBezTo>
                  <a:pt x="338886" y="298032"/>
                  <a:pt x="338887" y="298039"/>
                  <a:pt x="338884" y="298039"/>
                </a:cubicBezTo>
                <a:cubicBezTo>
                  <a:pt x="338881" y="298040"/>
                  <a:pt x="338877" y="298033"/>
                  <a:pt x="338877" y="298034"/>
                </a:cubicBezTo>
                <a:cubicBezTo>
                  <a:pt x="336428" y="298586"/>
                  <a:pt x="332596" y="299285"/>
                  <a:pt x="327852" y="300018"/>
                </a:cubicBezTo>
                <a:cubicBezTo>
                  <a:pt x="318365" y="301483"/>
                  <a:pt x="305114" y="303141"/>
                  <a:pt x="289532" y="304912"/>
                </a:cubicBezTo>
                <a:cubicBezTo>
                  <a:pt x="258368" y="308454"/>
                  <a:pt x="217806" y="312465"/>
                  <a:pt x="177428" y="316670"/>
                </a:cubicBezTo>
                <a:cubicBezTo>
                  <a:pt x="137055" y="320875"/>
                  <a:pt x="96893" y="325270"/>
                  <a:pt x="66118" y="329651"/>
                </a:cubicBezTo>
                <a:cubicBezTo>
                  <a:pt x="50729" y="331842"/>
                  <a:pt x="37744" y="334008"/>
                  <a:pt x="27792" y="336290"/>
                </a:cubicBezTo>
                <a:cubicBezTo>
                  <a:pt x="22816" y="337432"/>
                  <a:pt x="18657" y="338539"/>
                  <a:pt x="14760" y="340060"/>
                </a:cubicBezTo>
                <a:cubicBezTo>
                  <a:pt x="12812" y="340821"/>
                  <a:pt x="10929" y="341644"/>
                  <a:pt x="8701" y="343113"/>
                </a:cubicBezTo>
                <a:cubicBezTo>
                  <a:pt x="6472" y="344581"/>
                  <a:pt x="3190" y="346686"/>
                  <a:pt x="1135" y="352351"/>
                </a:cubicBezTo>
                <a:cubicBezTo>
                  <a:pt x="-920" y="358016"/>
                  <a:pt x="289" y="361597"/>
                  <a:pt x="1087" y="364062"/>
                </a:cubicBezTo>
                <a:cubicBezTo>
                  <a:pt x="1889" y="366527"/>
                  <a:pt x="2845" y="368271"/>
                  <a:pt x="3885" y="370013"/>
                </a:cubicBezTo>
                <a:cubicBezTo>
                  <a:pt x="5965" y="373498"/>
                  <a:pt x="8525" y="376832"/>
                  <a:pt x="11701" y="380653"/>
                </a:cubicBezTo>
                <a:cubicBezTo>
                  <a:pt x="18053" y="388294"/>
                  <a:pt x="26867" y="397615"/>
                  <a:pt x="37557" y="408376"/>
                </a:cubicBezTo>
                <a:cubicBezTo>
                  <a:pt x="58937" y="429898"/>
                  <a:pt x="87695" y="456930"/>
                  <a:pt x="116739" y="483952"/>
                </a:cubicBezTo>
                <a:cubicBezTo>
                  <a:pt x="145784" y="510970"/>
                  <a:pt x="175107" y="537953"/>
                  <a:pt x="197336" y="559045"/>
                </a:cubicBezTo>
                <a:cubicBezTo>
                  <a:pt x="208450" y="569590"/>
                  <a:pt x="217802" y="578677"/>
                  <a:pt x="224319" y="585402"/>
                </a:cubicBezTo>
                <a:cubicBezTo>
                  <a:pt x="227576" y="588765"/>
                  <a:pt x="230135" y="591561"/>
                  <a:pt x="231704" y="593433"/>
                </a:cubicBezTo>
                <a:cubicBezTo>
                  <a:pt x="231703" y="593440"/>
                  <a:pt x="231710" y="593441"/>
                  <a:pt x="231709" y="593447"/>
                </a:cubicBezTo>
                <a:cubicBezTo>
                  <a:pt x="231415" y="595905"/>
                  <a:pt x="230788" y="599694"/>
                  <a:pt x="229894" y="604360"/>
                </a:cubicBezTo>
                <a:cubicBezTo>
                  <a:pt x="228106" y="613693"/>
                  <a:pt x="225239" y="626626"/>
                  <a:pt x="221691" y="641777"/>
                </a:cubicBezTo>
                <a:cubicBezTo>
                  <a:pt x="214595" y="672077"/>
                  <a:pt x="204780" y="711351"/>
                  <a:pt x="195216" y="750496"/>
                </a:cubicBezTo>
                <a:cubicBezTo>
                  <a:pt x="185653" y="789642"/>
                  <a:pt x="176350" y="828642"/>
                  <a:pt x="170192" y="858815"/>
                </a:cubicBezTo>
                <a:cubicBezTo>
                  <a:pt x="167113" y="873902"/>
                  <a:pt x="164806" y="886716"/>
                  <a:pt x="163649" y="896716"/>
                </a:cubicBezTo>
                <a:cubicBezTo>
                  <a:pt x="163070" y="901716"/>
                  <a:pt x="162750" y="905942"/>
                  <a:pt x="162900" y="910033"/>
                </a:cubicBezTo>
                <a:cubicBezTo>
                  <a:pt x="162973" y="912079"/>
                  <a:pt x="163123" y="914085"/>
                  <a:pt x="163785" y="916593"/>
                </a:cubicBezTo>
                <a:cubicBezTo>
                  <a:pt x="164447" y="919102"/>
                  <a:pt x="165375" y="922772"/>
                  <a:pt x="170136" y="926295"/>
                </a:cubicBezTo>
                <a:cubicBezTo>
                  <a:pt x="174896" y="929819"/>
                  <a:pt x="178752" y="929685"/>
                  <a:pt x="181395" y="929623"/>
                </a:cubicBezTo>
                <a:cubicBezTo>
                  <a:pt x="184039" y="929561"/>
                  <a:pt x="186040" y="929158"/>
                  <a:pt x="188068" y="928670"/>
                </a:cubicBezTo>
                <a:cubicBezTo>
                  <a:pt x="192125" y="927692"/>
                  <a:pt x="196186" y="926223"/>
                  <a:pt x="200935" y="924310"/>
                </a:cubicBezTo>
                <a:cubicBezTo>
                  <a:pt x="210433" y="920483"/>
                  <a:pt x="222387" y="914814"/>
                  <a:pt x="236350" y="907785"/>
                </a:cubicBezTo>
                <a:cubicBezTo>
                  <a:pt x="264278" y="893725"/>
                  <a:pt x="299994" y="874276"/>
                  <a:pt x="335800" y="854552"/>
                </a:cubicBezTo>
                <a:cubicBezTo>
                  <a:pt x="371603" y="834829"/>
                  <a:pt x="407471" y="814835"/>
                  <a:pt x="435264" y="799857"/>
                </a:cubicBezTo>
                <a:cubicBezTo>
                  <a:pt x="449161" y="792368"/>
                  <a:pt x="461065" y="786126"/>
                  <a:pt x="469735" y="781887"/>
                </a:cubicBezTo>
                <a:cubicBezTo>
                  <a:pt x="474071" y="779768"/>
                  <a:pt x="477624" y="778140"/>
                  <a:pt x="479955" y="777190"/>
                </a:cubicBezTo>
                <a:cubicBezTo>
                  <a:pt x="479959" y="777188"/>
                  <a:pt x="479962" y="777196"/>
                  <a:pt x="479962" y="777194"/>
                </a:cubicBezTo>
                <a:cubicBezTo>
                  <a:pt x="482229" y="778163"/>
                  <a:pt x="485669" y="779806"/>
                  <a:pt x="489860" y="781958"/>
                </a:cubicBezTo>
                <a:cubicBezTo>
                  <a:pt x="498243" y="786261"/>
                  <a:pt x="509727" y="792599"/>
                  <a:pt x="523116" y="800192"/>
                </a:cubicBezTo>
                <a:cubicBezTo>
                  <a:pt x="549894" y="815376"/>
                  <a:pt x="584402" y="835632"/>
                  <a:pt x="618866" y="855621"/>
                </a:cubicBezTo>
                <a:cubicBezTo>
                  <a:pt x="653328" y="875610"/>
                  <a:pt x="687724" y="895324"/>
                  <a:pt x="714699" y="909591"/>
                </a:cubicBezTo>
                <a:cubicBezTo>
                  <a:pt x="728184" y="916724"/>
                  <a:pt x="739756" y="922483"/>
                  <a:pt x="748993" y="926382"/>
                </a:cubicBezTo>
                <a:cubicBezTo>
                  <a:pt x="753611" y="928330"/>
                  <a:pt x="757562" y="929828"/>
                  <a:pt x="761551" y="930835"/>
                </a:cubicBezTo>
                <a:cubicBezTo>
                  <a:pt x="763546" y="931338"/>
                  <a:pt x="765526" y="931761"/>
                  <a:pt x="768165" y="931842"/>
                </a:cubicBezTo>
                <a:cubicBezTo>
                  <a:pt x="770803" y="931927"/>
                  <a:pt x="774654" y="932082"/>
                  <a:pt x="779651" y="928595"/>
                </a:cubicBezTo>
                <a:cubicBezTo>
                  <a:pt x="784648" y="925108"/>
                  <a:pt x="785817" y="921453"/>
                  <a:pt x="786649" y="918950"/>
                </a:cubicBezTo>
                <a:cubicBezTo>
                  <a:pt x="787480" y="916447"/>
                  <a:pt x="787768" y="914441"/>
                  <a:pt x="787981" y="912397"/>
                </a:cubicBezTo>
                <a:cubicBezTo>
                  <a:pt x="788409" y="908308"/>
                  <a:pt x="788361" y="904072"/>
                  <a:pt x="788119" y="899069"/>
                </a:cubicBezTo>
                <a:cubicBezTo>
                  <a:pt x="787636" y="889063"/>
                  <a:pt x="786202" y="876234"/>
                  <a:pt x="784143" y="861129"/>
                </a:cubicBezTo>
                <a:cubicBezTo>
                  <a:pt x="780023" y="830918"/>
                  <a:pt x="773347" y="791872"/>
                  <a:pt x="766431" y="752658"/>
                </a:cubicBezTo>
                <a:cubicBezTo>
                  <a:pt x="759512" y="713450"/>
                  <a:pt x="752358" y="674105"/>
                  <a:pt x="747309" y="643759"/>
                </a:cubicBezTo>
                <a:cubicBezTo>
                  <a:pt x="744785" y="628586"/>
                  <a:pt x="742790" y="615641"/>
                  <a:pt x="741633" y="606297"/>
                </a:cubicBezTo>
                <a:cubicBezTo>
                  <a:pt x="741053" y="601625"/>
                  <a:pt x="740687" y="597824"/>
                  <a:pt x="740558" y="595365"/>
                </a:cubicBezTo>
                <a:cubicBezTo>
                  <a:pt x="740558" y="595361"/>
                  <a:pt x="740564" y="595359"/>
                  <a:pt x="740564" y="595358"/>
                </a:cubicBezTo>
                <a:cubicBezTo>
                  <a:pt x="742259" y="593498"/>
                  <a:pt x="745008" y="590727"/>
                  <a:pt x="748492" y="587390"/>
                </a:cubicBezTo>
                <a:cubicBezTo>
                  <a:pt x="755460" y="580716"/>
                  <a:pt x="765433" y="571698"/>
                  <a:pt x="777256" y="561240"/>
                </a:cubicBezTo>
                <a:cubicBezTo>
                  <a:pt x="800902" y="540324"/>
                  <a:pt x="832029" y="513575"/>
                  <a:pt x="862892" y="486783"/>
                </a:cubicBezTo>
                <a:cubicBezTo>
                  <a:pt x="893754" y="459990"/>
                  <a:pt x="924327" y="433174"/>
                  <a:pt x="947155" y="411821"/>
                </a:cubicBezTo>
                <a:cubicBezTo>
                  <a:pt x="958569" y="401143"/>
                  <a:pt x="968011" y="391888"/>
                  <a:pt x="974878" y="384297"/>
                </a:cubicBezTo>
                <a:cubicBezTo>
                  <a:pt x="978312" y="380502"/>
                  <a:pt x="981087" y="377199"/>
                  <a:pt x="983402" y="373731"/>
                </a:cubicBezTo>
                <a:cubicBezTo>
                  <a:pt x="984559" y="371997"/>
                  <a:pt x="985638" y="370252"/>
                  <a:pt x="986606" y="367795"/>
                </a:cubicBezTo>
                <a:cubicBezTo>
                  <a:pt x="987575" y="365337"/>
                  <a:pt x="989024" y="361764"/>
                  <a:pt x="987351" y="356086"/>
                </a:cubicBezTo>
                <a:cubicBezTo>
                  <a:pt x="985679" y="350407"/>
                  <a:pt x="982556" y="348276"/>
                  <a:pt x="980428" y="346791"/>
                </a:cubicBezTo>
                <a:cubicBezTo>
                  <a:pt x="978298" y="345306"/>
                  <a:pt x="976464" y="344485"/>
                  <a:pt x="974568" y="343710"/>
                </a:cubicBezTo>
                <a:cubicBezTo>
                  <a:pt x="970776" y="342160"/>
                  <a:pt x="966684" y="341001"/>
                  <a:pt x="961786" y="339822"/>
                </a:cubicBezTo>
                <a:cubicBezTo>
                  <a:pt x="951990" y="337464"/>
                  <a:pt x="939161" y="335208"/>
                  <a:pt x="923924" y="332902"/>
                </a:cubicBezTo>
                <a:cubicBezTo>
                  <a:pt x="893450" y="328290"/>
                  <a:pt x="853592" y="323604"/>
                  <a:pt x="813511" y="319096"/>
                </a:cubicBezTo>
                <a:cubicBezTo>
                  <a:pt x="773433" y="314587"/>
                  <a:pt x="733149" y="310269"/>
                  <a:pt x="702229" y="306493"/>
                </a:cubicBezTo>
                <a:cubicBezTo>
                  <a:pt x="686771" y="304604"/>
                  <a:pt x="673630" y="302839"/>
                  <a:pt x="664243" y="301303"/>
                </a:cubicBezTo>
                <a:cubicBezTo>
                  <a:pt x="659550" y="300535"/>
                  <a:pt x="655773" y="299809"/>
                  <a:pt x="653362" y="299239"/>
                </a:cubicBezTo>
                <a:cubicBezTo>
                  <a:pt x="653359" y="299235"/>
                  <a:pt x="653362" y="299238"/>
                  <a:pt x="653362" y="299235"/>
                </a:cubicBezTo>
                <a:cubicBezTo>
                  <a:pt x="652144" y="297118"/>
                  <a:pt x="650403" y="293752"/>
                  <a:pt x="648365" y="289539"/>
                </a:cubicBezTo>
                <a:cubicBezTo>
                  <a:pt x="644289" y="281111"/>
                  <a:pt x="638971" y="269209"/>
                  <a:pt x="632889" y="255154"/>
                </a:cubicBezTo>
                <a:cubicBezTo>
                  <a:pt x="620725" y="227044"/>
                  <a:pt x="605458" y="190248"/>
                  <a:pt x="590069" y="153700"/>
                </a:cubicBezTo>
                <a:cubicBezTo>
                  <a:pt x="574681" y="117153"/>
                  <a:pt x="559184" y="80879"/>
                  <a:pt x="546320" y="53413"/>
                </a:cubicBezTo>
                <a:cubicBezTo>
                  <a:pt x="539889" y="39680"/>
                  <a:pt x="534155" y="28192"/>
                  <a:pt x="529162" y="19602"/>
                </a:cubicBezTo>
                <a:cubicBezTo>
                  <a:pt x="526666" y="15308"/>
                  <a:pt x="524424" y="11769"/>
                  <a:pt x="521865" y="8618"/>
                </a:cubicBezTo>
                <a:cubicBezTo>
                  <a:pt x="520586" y="7043"/>
                  <a:pt x="519267" y="5551"/>
                  <a:pt x="517227" y="3950"/>
                </a:cubicBezTo>
                <a:cubicBezTo>
                  <a:pt x="516208" y="3150"/>
                  <a:pt x="514958" y="2156"/>
                  <a:pt x="513213" y="1361"/>
                </a:cubicBezTo>
                <a:close/>
                <a:moveTo>
                  <a:pt x="504867" y="39669"/>
                </a:moveTo>
                <a:cubicBezTo>
                  <a:pt x="508765" y="46729"/>
                  <a:pt x="513206" y="55270"/>
                  <a:pt x="518567" y="66715"/>
                </a:cubicBezTo>
                <a:cubicBezTo>
                  <a:pt x="531065" y="93400"/>
                  <a:pt x="546507" y="129517"/>
                  <a:pt x="561854" y="165967"/>
                </a:cubicBezTo>
                <a:cubicBezTo>
                  <a:pt x="577201" y="202415"/>
                  <a:pt x="592468" y="239222"/>
                  <a:pt x="604784" y="267683"/>
                </a:cubicBezTo>
                <a:cubicBezTo>
                  <a:pt x="610943" y="281914"/>
                  <a:pt x="616343" y="294035"/>
                  <a:pt x="620764" y="303175"/>
                </a:cubicBezTo>
                <a:cubicBezTo>
                  <a:pt x="622974" y="307745"/>
                  <a:pt x="624920" y="311547"/>
                  <a:pt x="626741" y="314708"/>
                </a:cubicBezTo>
                <a:cubicBezTo>
                  <a:pt x="628561" y="317869"/>
                  <a:pt x="628439" y="319784"/>
                  <a:pt x="634224" y="324066"/>
                </a:cubicBezTo>
                <a:cubicBezTo>
                  <a:pt x="640009" y="328348"/>
                  <a:pt x="641846" y="327707"/>
                  <a:pt x="645446" y="328558"/>
                </a:cubicBezTo>
                <a:cubicBezTo>
                  <a:pt x="649046" y="329410"/>
                  <a:pt x="653322" y="330200"/>
                  <a:pt x="658412" y="331033"/>
                </a:cubicBezTo>
                <a:cubicBezTo>
                  <a:pt x="668592" y="332699"/>
                  <a:pt x="681967" y="334484"/>
                  <a:pt x="697619" y="336396"/>
                </a:cubicBezTo>
                <a:cubicBezTo>
                  <a:pt x="728923" y="340220"/>
                  <a:pt x="769214" y="344532"/>
                  <a:pt x="809184" y="349028"/>
                </a:cubicBezTo>
                <a:cubicBezTo>
                  <a:pt x="849156" y="353524"/>
                  <a:pt x="888828" y="358208"/>
                  <a:pt x="918437" y="362689"/>
                </a:cubicBezTo>
                <a:cubicBezTo>
                  <a:pt x="931138" y="364612"/>
                  <a:pt x="940743" y="366457"/>
                  <a:pt x="948739" y="368200"/>
                </a:cubicBezTo>
                <a:cubicBezTo>
                  <a:pt x="943037" y="374247"/>
                  <a:pt x="936055" y="381303"/>
                  <a:pt x="926540" y="390205"/>
                </a:cubicBezTo>
                <a:cubicBezTo>
                  <a:pt x="904361" y="410954"/>
                  <a:pt x="873938" y="437665"/>
                  <a:pt x="843161" y="464386"/>
                </a:cubicBezTo>
                <a:cubicBezTo>
                  <a:pt x="812382" y="491107"/>
                  <a:pt x="781234" y="517863"/>
                  <a:pt x="757290" y="539044"/>
                </a:cubicBezTo>
                <a:cubicBezTo>
                  <a:pt x="745319" y="549633"/>
                  <a:pt x="735162" y="558798"/>
                  <a:pt x="727604" y="566035"/>
                </a:cubicBezTo>
                <a:cubicBezTo>
                  <a:pt x="723824" y="569654"/>
                  <a:pt x="720703" y="572775"/>
                  <a:pt x="718171" y="575552"/>
                </a:cubicBezTo>
                <a:cubicBezTo>
                  <a:pt x="715640" y="578329"/>
                  <a:pt x="713765" y="578846"/>
                  <a:pt x="711267" y="585730"/>
                </a:cubicBezTo>
                <a:cubicBezTo>
                  <a:pt x="708770" y="592613"/>
                  <a:pt x="709914" y="594132"/>
                  <a:pt x="710106" y="597805"/>
                </a:cubicBezTo>
                <a:cubicBezTo>
                  <a:pt x="710299" y="601477"/>
                  <a:pt x="710727" y="605761"/>
                  <a:pt x="711357" y="610829"/>
                </a:cubicBezTo>
                <a:cubicBezTo>
                  <a:pt x="712612" y="620963"/>
                  <a:pt x="714656" y="634139"/>
                  <a:pt x="717212" y="649502"/>
                </a:cubicBezTo>
                <a:cubicBezTo>
                  <a:pt x="722323" y="680228"/>
                  <a:pt x="729488" y="719581"/>
                  <a:pt x="736387" y="758678"/>
                </a:cubicBezTo>
                <a:cubicBezTo>
                  <a:pt x="743286" y="797780"/>
                  <a:pt x="749915" y="836671"/>
                  <a:pt x="753918" y="866023"/>
                </a:cubicBezTo>
                <a:cubicBezTo>
                  <a:pt x="755636" y="878617"/>
                  <a:pt x="756564" y="888270"/>
                  <a:pt x="757131" y="896377"/>
                </a:cubicBezTo>
                <a:cubicBezTo>
                  <a:pt x="749708" y="893054"/>
                  <a:pt x="740953" y="888858"/>
                  <a:pt x="729708" y="882910"/>
                </a:cubicBezTo>
                <a:cubicBezTo>
                  <a:pt x="703503" y="869049"/>
                  <a:pt x="669254" y="849441"/>
                  <a:pt x="634883" y="829506"/>
                </a:cubicBezTo>
                <a:cubicBezTo>
                  <a:pt x="600513" y="809572"/>
                  <a:pt x="566005" y="789304"/>
                  <a:pt x="538892" y="773930"/>
                </a:cubicBezTo>
                <a:cubicBezTo>
                  <a:pt x="525335" y="766243"/>
                  <a:pt x="513651" y="759790"/>
                  <a:pt x="504559" y="755123"/>
                </a:cubicBezTo>
                <a:cubicBezTo>
                  <a:pt x="500013" y="752789"/>
                  <a:pt x="496135" y="750905"/>
                  <a:pt x="492750" y="749460"/>
                </a:cubicBezTo>
                <a:cubicBezTo>
                  <a:pt x="489365" y="748016"/>
                  <a:pt x="488335" y="746433"/>
                  <a:pt x="481006" y="746405"/>
                </a:cubicBezTo>
                <a:cubicBezTo>
                  <a:pt x="473678" y="746377"/>
                  <a:pt x="472532" y="747959"/>
                  <a:pt x="469051" y="749378"/>
                </a:cubicBezTo>
                <a:cubicBezTo>
                  <a:pt x="465569" y="750796"/>
                  <a:pt x="461571" y="752640"/>
                  <a:pt x="456869" y="754938"/>
                </a:cubicBezTo>
                <a:cubicBezTo>
                  <a:pt x="447465" y="759536"/>
                  <a:pt x="435350" y="765901"/>
                  <a:pt x="421277" y="773484"/>
                </a:cubicBezTo>
                <a:cubicBezTo>
                  <a:pt x="393133" y="788650"/>
                  <a:pt x="357268" y="808661"/>
                  <a:pt x="321558" y="828331"/>
                </a:cubicBezTo>
                <a:cubicBezTo>
                  <a:pt x="285851" y="848001"/>
                  <a:pt x="250281" y="867341"/>
                  <a:pt x="223151" y="881001"/>
                </a:cubicBezTo>
                <a:cubicBezTo>
                  <a:pt x="211510" y="886861"/>
                  <a:pt x="202476" y="890984"/>
                  <a:pt x="194832" y="894250"/>
                </a:cubicBezTo>
                <a:cubicBezTo>
                  <a:pt x="195946" y="886150"/>
                  <a:pt x="197518" y="876505"/>
                  <a:pt x="200085" y="863927"/>
                </a:cubicBezTo>
                <a:cubicBezTo>
                  <a:pt x="206068" y="834613"/>
                  <a:pt x="215318" y="795795"/>
                  <a:pt x="224856" y="756755"/>
                </a:cubicBezTo>
                <a:cubicBezTo>
                  <a:pt x="234393" y="717714"/>
                  <a:pt x="244209" y="678430"/>
                  <a:pt x="251394" y="647752"/>
                </a:cubicBezTo>
                <a:cubicBezTo>
                  <a:pt x="254987" y="632412"/>
                  <a:pt x="257921" y="619244"/>
                  <a:pt x="259861" y="609121"/>
                </a:cubicBezTo>
                <a:cubicBezTo>
                  <a:pt x="260830" y="604060"/>
                  <a:pt x="261560" y="599787"/>
                  <a:pt x="262000" y="596116"/>
                </a:cubicBezTo>
                <a:cubicBezTo>
                  <a:pt x="262440" y="592447"/>
                  <a:pt x="263678" y="590938"/>
                  <a:pt x="261646" y="584037"/>
                </a:cubicBezTo>
                <a:cubicBezTo>
                  <a:pt x="259614" y="577137"/>
                  <a:pt x="257771" y="576599"/>
                  <a:pt x="255428" y="573804"/>
                </a:cubicBezTo>
                <a:cubicBezTo>
                  <a:pt x="253084" y="571008"/>
                  <a:pt x="250180" y="567873"/>
                  <a:pt x="246646" y="564226"/>
                </a:cubicBezTo>
                <a:cubicBezTo>
                  <a:pt x="239578" y="556932"/>
                  <a:pt x="230040" y="547685"/>
                  <a:pt x="218787" y="537009"/>
                </a:cubicBezTo>
                <a:cubicBezTo>
                  <a:pt x="196281" y="515656"/>
                  <a:pt x="166952" y="488670"/>
                  <a:pt x="137983" y="461723"/>
                </a:cubicBezTo>
                <a:cubicBezTo>
                  <a:pt x="109016" y="434777"/>
                  <a:pt x="80406" y="407850"/>
                  <a:pt x="59637" y="386941"/>
                </a:cubicBezTo>
                <a:cubicBezTo>
                  <a:pt x="50726" y="377971"/>
                  <a:pt x="44217" y="370867"/>
                  <a:pt x="38926" y="364780"/>
                </a:cubicBezTo>
                <a:cubicBezTo>
                  <a:pt x="47036" y="363098"/>
                  <a:pt x="56766" y="361319"/>
                  <a:pt x="69594" y="359493"/>
                </a:cubicBezTo>
                <a:cubicBezTo>
                  <a:pt x="99497" y="355237"/>
                  <a:pt x="139470" y="350854"/>
                  <a:pt x="179731" y="346661"/>
                </a:cubicBezTo>
                <a:cubicBezTo>
                  <a:pt x="219995" y="342468"/>
                  <a:pt x="260569" y="338457"/>
                  <a:pt x="292125" y="334870"/>
                </a:cubicBezTo>
                <a:cubicBezTo>
                  <a:pt x="307902" y="333077"/>
                  <a:pt x="321403" y="331399"/>
                  <a:pt x="331693" y="329810"/>
                </a:cubicBezTo>
                <a:cubicBezTo>
                  <a:pt x="336838" y="329015"/>
                  <a:pt x="341161" y="328251"/>
                  <a:pt x="344817" y="327427"/>
                </a:cubicBezTo>
                <a:cubicBezTo>
                  <a:pt x="348474" y="326604"/>
                  <a:pt x="350264" y="327264"/>
                  <a:pt x="356336" y="323026"/>
                </a:cubicBezTo>
                <a:cubicBezTo>
                  <a:pt x="362409" y="318789"/>
                  <a:pt x="362411" y="316877"/>
                  <a:pt x="364444" y="313731"/>
                </a:cubicBezTo>
                <a:cubicBezTo>
                  <a:pt x="366478" y="310584"/>
                  <a:pt x="368688" y="306796"/>
                  <a:pt x="371206" y="302244"/>
                </a:cubicBezTo>
                <a:cubicBezTo>
                  <a:pt x="376242" y="293139"/>
                  <a:pt x="382467" y="281055"/>
                  <a:pt x="389584" y="266874"/>
                </a:cubicBezTo>
                <a:cubicBezTo>
                  <a:pt x="403819" y="238511"/>
                  <a:pt x="421556" y="201826"/>
                  <a:pt x="439360" y="165502"/>
                </a:cubicBezTo>
                <a:cubicBezTo>
                  <a:pt x="457165" y="129179"/>
                  <a:pt x="475053" y="93200"/>
                  <a:pt x="489348" y="66617"/>
                </a:cubicBezTo>
                <a:cubicBezTo>
                  <a:pt x="495481" y="55214"/>
                  <a:pt x="500495" y="46706"/>
                  <a:pt x="504869" y="3967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69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4" name="任意多边形: 形状 133">
            <a:extLst>
              <a:ext uri="{FF2B5EF4-FFF2-40B4-BE49-F238E27FC236}">
                <a16:creationId xmlns:a16="http://schemas.microsoft.com/office/drawing/2014/main" id="{B7B00C7D-D1DC-4BB7-9BF0-3F9704C4DD32}"/>
              </a:ext>
            </a:extLst>
          </p:cNvPr>
          <p:cNvSpPr/>
          <p:nvPr/>
        </p:nvSpPr>
        <p:spPr>
          <a:xfrm>
            <a:off x="10323115" y="4759358"/>
            <a:ext cx="905653" cy="906063"/>
          </a:xfrm>
          <a:custGeom>
            <a:avLst/>
            <a:gdLst>
              <a:gd name="connsiteX0" fmla="*/ 452827 w 905653"/>
              <a:gd name="connsiteY0" fmla="*/ -60 h 906063"/>
              <a:gd name="connsiteX1" fmla="*/ 0 w 905653"/>
              <a:gd name="connsiteY1" fmla="*/ 452962 h 906063"/>
              <a:gd name="connsiteX2" fmla="*/ 452827 w 905653"/>
              <a:gd name="connsiteY2" fmla="*/ 906004 h 906063"/>
              <a:gd name="connsiteX3" fmla="*/ 905653 w 905653"/>
              <a:gd name="connsiteY3" fmla="*/ 452962 h 906063"/>
              <a:gd name="connsiteX4" fmla="*/ 452827 w 905653"/>
              <a:gd name="connsiteY4" fmla="*/ -60 h 906063"/>
              <a:gd name="connsiteX5" fmla="*/ 452827 w 905653"/>
              <a:gd name="connsiteY5" fmla="*/ 89357 h 906063"/>
              <a:gd name="connsiteX6" fmla="*/ 816255 w 905653"/>
              <a:gd name="connsiteY6" fmla="*/ 452969 h 906063"/>
              <a:gd name="connsiteX7" fmla="*/ 452827 w 905653"/>
              <a:gd name="connsiteY7" fmla="*/ 816553 h 906063"/>
              <a:gd name="connsiteX8" fmla="*/ 89398 w 905653"/>
              <a:gd name="connsiteY8" fmla="*/ 452969 h 906063"/>
              <a:gd name="connsiteX9" fmla="*/ 452827 w 905653"/>
              <a:gd name="connsiteY9" fmla="*/ 89357 h 906063"/>
              <a:gd name="connsiteX10" fmla="*/ 406585 w 905653"/>
              <a:gd name="connsiteY10" fmla="*/ 213243 h 906063"/>
              <a:gd name="connsiteX11" fmla="*/ 384274 w 905653"/>
              <a:gd name="connsiteY11" fmla="*/ 235585 h 906063"/>
              <a:gd name="connsiteX12" fmla="*/ 384274 w 905653"/>
              <a:gd name="connsiteY12" fmla="*/ 519443 h 906063"/>
              <a:gd name="connsiteX13" fmla="*/ 390934 w 905653"/>
              <a:gd name="connsiteY13" fmla="*/ 535366 h 906063"/>
              <a:gd name="connsiteX14" fmla="*/ 406474 w 905653"/>
              <a:gd name="connsiteY14" fmla="*/ 543006 h 906063"/>
              <a:gd name="connsiteX15" fmla="*/ 658902 w 905653"/>
              <a:gd name="connsiteY15" fmla="*/ 543006 h 906063"/>
              <a:gd name="connsiteX16" fmla="*/ 678771 w 905653"/>
              <a:gd name="connsiteY16" fmla="*/ 523129 h 906063"/>
              <a:gd name="connsiteX17" fmla="*/ 678771 w 905653"/>
              <a:gd name="connsiteY17" fmla="*/ 488216 h 906063"/>
              <a:gd name="connsiteX18" fmla="*/ 658902 w 905653"/>
              <a:gd name="connsiteY18" fmla="*/ 468339 h 906063"/>
              <a:gd name="connsiteX19" fmla="*/ 458884 w 905653"/>
              <a:gd name="connsiteY19" fmla="*/ 468339 h 906063"/>
              <a:gd name="connsiteX20" fmla="*/ 458884 w 905653"/>
              <a:gd name="connsiteY20" fmla="*/ 235588 h 906063"/>
              <a:gd name="connsiteX21" fmla="*/ 436574 w 905653"/>
              <a:gd name="connsiteY21" fmla="*/ 213246 h 906063"/>
              <a:gd name="connsiteX22" fmla="*/ 406581 w 905653"/>
              <a:gd name="connsiteY22" fmla="*/ 213246 h 906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905653" h="906063">
                <a:moveTo>
                  <a:pt x="452827" y="-60"/>
                </a:moveTo>
                <a:cubicBezTo>
                  <a:pt x="203263" y="-60"/>
                  <a:pt x="0" y="203291"/>
                  <a:pt x="0" y="452962"/>
                </a:cubicBezTo>
                <a:cubicBezTo>
                  <a:pt x="0" y="702633"/>
                  <a:pt x="203263" y="906004"/>
                  <a:pt x="452827" y="906004"/>
                </a:cubicBezTo>
                <a:cubicBezTo>
                  <a:pt x="702391" y="906004"/>
                  <a:pt x="905653" y="702633"/>
                  <a:pt x="905653" y="452962"/>
                </a:cubicBezTo>
                <a:cubicBezTo>
                  <a:pt x="905653" y="203291"/>
                  <a:pt x="702391" y="-60"/>
                  <a:pt x="452827" y="-60"/>
                </a:cubicBezTo>
                <a:close/>
                <a:moveTo>
                  <a:pt x="452827" y="89357"/>
                </a:moveTo>
                <a:cubicBezTo>
                  <a:pt x="654074" y="89357"/>
                  <a:pt x="816255" y="251628"/>
                  <a:pt x="816255" y="452969"/>
                </a:cubicBezTo>
                <a:cubicBezTo>
                  <a:pt x="816255" y="654309"/>
                  <a:pt x="654074" y="816553"/>
                  <a:pt x="452827" y="816553"/>
                </a:cubicBezTo>
                <a:cubicBezTo>
                  <a:pt x="251580" y="816553"/>
                  <a:pt x="89398" y="654303"/>
                  <a:pt x="89398" y="452969"/>
                </a:cubicBezTo>
                <a:cubicBezTo>
                  <a:pt x="89398" y="251635"/>
                  <a:pt x="251580" y="89357"/>
                  <a:pt x="452827" y="89357"/>
                </a:cubicBezTo>
                <a:close/>
                <a:moveTo>
                  <a:pt x="406585" y="213243"/>
                </a:moveTo>
                <a:cubicBezTo>
                  <a:pt x="394218" y="213243"/>
                  <a:pt x="384274" y="223213"/>
                  <a:pt x="384274" y="235585"/>
                </a:cubicBezTo>
                <a:lnTo>
                  <a:pt x="384274" y="519443"/>
                </a:lnTo>
                <a:cubicBezTo>
                  <a:pt x="384274" y="525698"/>
                  <a:pt x="386819" y="531320"/>
                  <a:pt x="390934" y="535366"/>
                </a:cubicBezTo>
                <a:cubicBezTo>
                  <a:pt x="394564" y="539981"/>
                  <a:pt x="400121" y="543006"/>
                  <a:pt x="406474" y="543006"/>
                </a:cubicBezTo>
                <a:lnTo>
                  <a:pt x="658902" y="543006"/>
                </a:lnTo>
                <a:cubicBezTo>
                  <a:pt x="669905" y="543006"/>
                  <a:pt x="678771" y="534136"/>
                  <a:pt x="678771" y="523129"/>
                </a:cubicBezTo>
                <a:lnTo>
                  <a:pt x="678771" y="488216"/>
                </a:lnTo>
                <a:cubicBezTo>
                  <a:pt x="678771" y="477209"/>
                  <a:pt x="669905" y="468339"/>
                  <a:pt x="658902" y="468339"/>
                </a:cubicBezTo>
                <a:lnTo>
                  <a:pt x="458884" y="468339"/>
                </a:lnTo>
                <a:lnTo>
                  <a:pt x="458884" y="235588"/>
                </a:lnTo>
                <a:cubicBezTo>
                  <a:pt x="458884" y="223216"/>
                  <a:pt x="448941" y="213246"/>
                  <a:pt x="436574" y="213246"/>
                </a:cubicBezTo>
                <a:lnTo>
                  <a:pt x="406581" y="213246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69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7" name="任意多边形: 形状 136">
            <a:extLst>
              <a:ext uri="{FF2B5EF4-FFF2-40B4-BE49-F238E27FC236}">
                <a16:creationId xmlns:a16="http://schemas.microsoft.com/office/drawing/2014/main" id="{907B5068-4ED7-0B3B-F8E4-BD0FF40FC036}"/>
              </a:ext>
            </a:extLst>
          </p:cNvPr>
          <p:cNvSpPr/>
          <p:nvPr/>
        </p:nvSpPr>
        <p:spPr>
          <a:xfrm>
            <a:off x="10359161" y="3581895"/>
            <a:ext cx="594277" cy="663965"/>
          </a:xfrm>
          <a:custGeom>
            <a:avLst/>
            <a:gdLst>
              <a:gd name="connsiteX0" fmla="*/ 224028 w 594277"/>
              <a:gd name="connsiteY0" fmla="*/ -60 h 663965"/>
              <a:gd name="connsiteX1" fmla="*/ 213853 w 594277"/>
              <a:gd name="connsiteY1" fmla="*/ 10075 h 663965"/>
              <a:gd name="connsiteX2" fmla="*/ 213853 w 594277"/>
              <a:gd name="connsiteY2" fmla="*/ 285894 h 663965"/>
              <a:gd name="connsiteX3" fmla="*/ 0 w 594277"/>
              <a:gd name="connsiteY3" fmla="*/ 285894 h 663965"/>
              <a:gd name="connsiteX4" fmla="*/ 297114 w 594277"/>
              <a:gd name="connsiteY4" fmla="*/ 663906 h 663965"/>
              <a:gd name="connsiteX5" fmla="*/ 594277 w 594277"/>
              <a:gd name="connsiteY5" fmla="*/ 285894 h 663965"/>
              <a:gd name="connsiteX6" fmla="*/ 380424 w 594277"/>
              <a:gd name="connsiteY6" fmla="*/ 285894 h 663965"/>
              <a:gd name="connsiteX7" fmla="*/ 380424 w 594277"/>
              <a:gd name="connsiteY7" fmla="*/ 10075 h 663965"/>
              <a:gd name="connsiteX8" fmla="*/ 370250 w 594277"/>
              <a:gd name="connsiteY8" fmla="*/ -60 h 663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4277" h="663965">
                <a:moveTo>
                  <a:pt x="224028" y="-60"/>
                </a:moveTo>
                <a:cubicBezTo>
                  <a:pt x="218401" y="-60"/>
                  <a:pt x="213853" y="4446"/>
                  <a:pt x="213853" y="10075"/>
                </a:cubicBezTo>
                <a:lnTo>
                  <a:pt x="213853" y="285894"/>
                </a:lnTo>
                <a:lnTo>
                  <a:pt x="0" y="285894"/>
                </a:lnTo>
                <a:lnTo>
                  <a:pt x="297114" y="663906"/>
                </a:lnTo>
                <a:lnTo>
                  <a:pt x="594277" y="285894"/>
                </a:lnTo>
                <a:lnTo>
                  <a:pt x="380424" y="285894"/>
                </a:lnTo>
                <a:lnTo>
                  <a:pt x="380424" y="10075"/>
                </a:lnTo>
                <a:cubicBezTo>
                  <a:pt x="380424" y="4447"/>
                  <a:pt x="375876" y="-60"/>
                  <a:pt x="370250" y="-6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69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8" name="任意多边形: 形状 137">
            <a:extLst>
              <a:ext uri="{FF2B5EF4-FFF2-40B4-BE49-F238E27FC236}">
                <a16:creationId xmlns:a16="http://schemas.microsoft.com/office/drawing/2014/main" id="{0165815B-2E54-2D5D-1DDC-8708E9E5CFF1}"/>
              </a:ext>
            </a:extLst>
          </p:cNvPr>
          <p:cNvSpPr/>
          <p:nvPr/>
        </p:nvSpPr>
        <p:spPr>
          <a:xfrm>
            <a:off x="5178866" y="3530703"/>
            <a:ext cx="631283" cy="631558"/>
          </a:xfrm>
          <a:custGeom>
            <a:avLst/>
            <a:gdLst>
              <a:gd name="connsiteX0" fmla="*/ 247883 w 631283"/>
              <a:gd name="connsiteY0" fmla="*/ -60 h 631558"/>
              <a:gd name="connsiteX1" fmla="*/ 236242 w 631283"/>
              <a:gd name="connsiteY1" fmla="*/ 11587 h 631558"/>
              <a:gd name="connsiteX2" fmla="*/ 236242 w 631283"/>
              <a:gd name="connsiteY2" fmla="*/ 236285 h 631558"/>
              <a:gd name="connsiteX3" fmla="*/ 15506 w 631283"/>
              <a:gd name="connsiteY3" fmla="*/ 236285 h 631558"/>
              <a:gd name="connsiteX4" fmla="*/ 0 w 631283"/>
              <a:gd name="connsiteY4" fmla="*/ 251798 h 631558"/>
              <a:gd name="connsiteX5" fmla="*/ 0 w 631283"/>
              <a:gd name="connsiteY5" fmla="*/ 379682 h 631558"/>
              <a:gd name="connsiteX6" fmla="*/ 15506 w 631283"/>
              <a:gd name="connsiteY6" fmla="*/ 395151 h 631558"/>
              <a:gd name="connsiteX7" fmla="*/ 236242 w 631283"/>
              <a:gd name="connsiteY7" fmla="*/ 395151 h 631558"/>
              <a:gd name="connsiteX8" fmla="*/ 236242 w 631283"/>
              <a:gd name="connsiteY8" fmla="*/ 619897 h 631558"/>
              <a:gd name="connsiteX9" fmla="*/ 247883 w 631283"/>
              <a:gd name="connsiteY9" fmla="*/ 631499 h 631558"/>
              <a:gd name="connsiteX10" fmla="*/ 383445 w 631283"/>
              <a:gd name="connsiteY10" fmla="*/ 631499 h 631558"/>
              <a:gd name="connsiteX11" fmla="*/ 395041 w 631283"/>
              <a:gd name="connsiteY11" fmla="*/ 619897 h 631558"/>
              <a:gd name="connsiteX12" fmla="*/ 395041 w 631283"/>
              <a:gd name="connsiteY12" fmla="*/ 395151 h 631558"/>
              <a:gd name="connsiteX13" fmla="*/ 615777 w 631283"/>
              <a:gd name="connsiteY13" fmla="*/ 395151 h 631558"/>
              <a:gd name="connsiteX14" fmla="*/ 631283 w 631283"/>
              <a:gd name="connsiteY14" fmla="*/ 379682 h 631558"/>
              <a:gd name="connsiteX15" fmla="*/ 631283 w 631283"/>
              <a:gd name="connsiteY15" fmla="*/ 251798 h 631558"/>
              <a:gd name="connsiteX16" fmla="*/ 615777 w 631283"/>
              <a:gd name="connsiteY16" fmla="*/ 236285 h 631558"/>
              <a:gd name="connsiteX17" fmla="*/ 395041 w 631283"/>
              <a:gd name="connsiteY17" fmla="*/ 236285 h 631558"/>
              <a:gd name="connsiteX18" fmla="*/ 395041 w 631283"/>
              <a:gd name="connsiteY18" fmla="*/ 11587 h 631558"/>
              <a:gd name="connsiteX19" fmla="*/ 383445 w 631283"/>
              <a:gd name="connsiteY19" fmla="*/ -60 h 631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31283" h="631558">
                <a:moveTo>
                  <a:pt x="247883" y="-60"/>
                </a:moveTo>
                <a:cubicBezTo>
                  <a:pt x="241446" y="-60"/>
                  <a:pt x="236242" y="5147"/>
                  <a:pt x="236242" y="11587"/>
                </a:cubicBezTo>
                <a:lnTo>
                  <a:pt x="236242" y="236285"/>
                </a:lnTo>
                <a:lnTo>
                  <a:pt x="15506" y="236285"/>
                </a:lnTo>
                <a:cubicBezTo>
                  <a:pt x="6924" y="236285"/>
                  <a:pt x="0" y="243212"/>
                  <a:pt x="0" y="251798"/>
                </a:cubicBezTo>
                <a:lnTo>
                  <a:pt x="0" y="379682"/>
                </a:lnTo>
                <a:cubicBezTo>
                  <a:pt x="0" y="388268"/>
                  <a:pt x="6924" y="395151"/>
                  <a:pt x="15506" y="395151"/>
                </a:cubicBezTo>
                <a:lnTo>
                  <a:pt x="236242" y="395151"/>
                </a:lnTo>
                <a:lnTo>
                  <a:pt x="236242" y="619897"/>
                </a:lnTo>
                <a:cubicBezTo>
                  <a:pt x="236242" y="626337"/>
                  <a:pt x="241446" y="631499"/>
                  <a:pt x="247883" y="631499"/>
                </a:cubicBezTo>
                <a:lnTo>
                  <a:pt x="383445" y="631499"/>
                </a:lnTo>
                <a:cubicBezTo>
                  <a:pt x="389881" y="631499"/>
                  <a:pt x="395041" y="626337"/>
                  <a:pt x="395041" y="619897"/>
                </a:cubicBezTo>
                <a:lnTo>
                  <a:pt x="395041" y="395151"/>
                </a:lnTo>
                <a:lnTo>
                  <a:pt x="615777" y="395151"/>
                </a:lnTo>
                <a:cubicBezTo>
                  <a:pt x="624359" y="395151"/>
                  <a:pt x="631283" y="388268"/>
                  <a:pt x="631283" y="379682"/>
                </a:cubicBezTo>
                <a:lnTo>
                  <a:pt x="631283" y="251798"/>
                </a:lnTo>
                <a:cubicBezTo>
                  <a:pt x="631283" y="243212"/>
                  <a:pt x="624359" y="236285"/>
                  <a:pt x="615777" y="236285"/>
                </a:cubicBezTo>
                <a:lnTo>
                  <a:pt x="395041" y="236285"/>
                </a:lnTo>
                <a:lnTo>
                  <a:pt x="395041" y="11587"/>
                </a:lnTo>
                <a:cubicBezTo>
                  <a:pt x="395041" y="5147"/>
                  <a:pt x="389882" y="-60"/>
                  <a:pt x="383445" y="-6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69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0" name="任意多边形: 形状 139">
            <a:extLst>
              <a:ext uri="{FF2B5EF4-FFF2-40B4-BE49-F238E27FC236}">
                <a16:creationId xmlns:a16="http://schemas.microsoft.com/office/drawing/2014/main" id="{243E4767-B67F-BBC2-4FB7-E6364ADA0DC0}"/>
              </a:ext>
            </a:extLst>
          </p:cNvPr>
          <p:cNvSpPr/>
          <p:nvPr/>
        </p:nvSpPr>
        <p:spPr>
          <a:xfrm>
            <a:off x="6675320" y="3575928"/>
            <a:ext cx="549054" cy="549293"/>
          </a:xfrm>
          <a:custGeom>
            <a:avLst/>
            <a:gdLst>
              <a:gd name="connsiteX0" fmla="*/ 99255 w 549054"/>
              <a:gd name="connsiteY0" fmla="*/ 3371 h 549293"/>
              <a:gd name="connsiteX1" fmla="*/ 115687 w 549054"/>
              <a:gd name="connsiteY1" fmla="*/ 3343 h 549293"/>
              <a:gd name="connsiteX2" fmla="*/ 274534 w 549054"/>
              <a:gd name="connsiteY2" fmla="*/ 162258 h 549293"/>
              <a:gd name="connsiteX3" fmla="*/ 430619 w 549054"/>
              <a:gd name="connsiteY3" fmla="*/ 6106 h 549293"/>
              <a:gd name="connsiteX4" fmla="*/ 452549 w 549054"/>
              <a:gd name="connsiteY4" fmla="*/ 6106 h 549293"/>
              <a:gd name="connsiteX5" fmla="*/ 542907 w 549054"/>
              <a:gd name="connsiteY5" fmla="*/ 96503 h 549293"/>
              <a:gd name="connsiteX6" fmla="*/ 542907 w 549054"/>
              <a:gd name="connsiteY6" fmla="*/ 118442 h 549293"/>
              <a:gd name="connsiteX7" fmla="*/ 386822 w 549054"/>
              <a:gd name="connsiteY7" fmla="*/ 274595 h 549293"/>
              <a:gd name="connsiteX8" fmla="*/ 545641 w 549054"/>
              <a:gd name="connsiteY8" fmla="*/ 433482 h 549293"/>
              <a:gd name="connsiteX9" fmla="*/ 545641 w 549054"/>
              <a:gd name="connsiteY9" fmla="*/ 449952 h 549293"/>
              <a:gd name="connsiteX10" fmla="*/ 449815 w 549054"/>
              <a:gd name="connsiteY10" fmla="*/ 545819 h 549293"/>
              <a:gd name="connsiteX11" fmla="*/ 433352 w 549054"/>
              <a:gd name="connsiteY11" fmla="*/ 545819 h 549293"/>
              <a:gd name="connsiteX12" fmla="*/ 274533 w 549054"/>
              <a:gd name="connsiteY12" fmla="*/ 386932 h 549293"/>
              <a:gd name="connsiteX13" fmla="*/ 118447 w 549054"/>
              <a:gd name="connsiteY13" fmla="*/ 543084 h 549293"/>
              <a:gd name="connsiteX14" fmla="*/ 96518 w 549054"/>
              <a:gd name="connsiteY14" fmla="*/ 543084 h 549293"/>
              <a:gd name="connsiteX15" fmla="*/ 6160 w 549054"/>
              <a:gd name="connsiteY15" fmla="*/ 452687 h 549293"/>
              <a:gd name="connsiteX16" fmla="*/ 6160 w 549054"/>
              <a:gd name="connsiteY16" fmla="*/ 430748 h 549293"/>
              <a:gd name="connsiteX17" fmla="*/ 162245 w 549054"/>
              <a:gd name="connsiteY17" fmla="*/ 274595 h 549293"/>
              <a:gd name="connsiteX18" fmla="*/ 3398 w 549054"/>
              <a:gd name="connsiteY18" fmla="*/ 115680 h 549293"/>
              <a:gd name="connsiteX19" fmla="*/ 3426 w 549054"/>
              <a:gd name="connsiteY19" fmla="*/ 99242 h 549293"/>
              <a:gd name="connsiteX20" fmla="*/ 99252 w 549054"/>
              <a:gd name="connsiteY20" fmla="*/ 3375 h 549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49054" h="549293">
                <a:moveTo>
                  <a:pt x="99255" y="3371"/>
                </a:moveTo>
                <a:cubicBezTo>
                  <a:pt x="103807" y="-1183"/>
                  <a:pt x="111135" y="-1214"/>
                  <a:pt x="115687" y="3343"/>
                </a:cubicBezTo>
                <a:lnTo>
                  <a:pt x="274534" y="162258"/>
                </a:lnTo>
                <a:lnTo>
                  <a:pt x="430619" y="6106"/>
                </a:lnTo>
                <a:cubicBezTo>
                  <a:pt x="436687" y="34"/>
                  <a:pt x="446480" y="35"/>
                  <a:pt x="452549" y="6106"/>
                </a:cubicBezTo>
                <a:lnTo>
                  <a:pt x="542907" y="96503"/>
                </a:lnTo>
                <a:cubicBezTo>
                  <a:pt x="548976" y="102574"/>
                  <a:pt x="548976" y="112371"/>
                  <a:pt x="542907" y="118442"/>
                </a:cubicBezTo>
                <a:lnTo>
                  <a:pt x="386822" y="274595"/>
                </a:lnTo>
                <a:lnTo>
                  <a:pt x="545641" y="433482"/>
                </a:lnTo>
                <a:cubicBezTo>
                  <a:pt x="550192" y="438036"/>
                  <a:pt x="550192" y="445399"/>
                  <a:pt x="545641" y="449952"/>
                </a:cubicBezTo>
                <a:lnTo>
                  <a:pt x="449815" y="545819"/>
                </a:lnTo>
                <a:cubicBezTo>
                  <a:pt x="445264" y="550373"/>
                  <a:pt x="437903" y="550373"/>
                  <a:pt x="433352" y="545819"/>
                </a:cubicBezTo>
                <a:lnTo>
                  <a:pt x="274533" y="386932"/>
                </a:lnTo>
                <a:lnTo>
                  <a:pt x="118447" y="543084"/>
                </a:lnTo>
                <a:cubicBezTo>
                  <a:pt x="112379" y="549156"/>
                  <a:pt x="102587" y="549156"/>
                  <a:pt x="96518" y="543084"/>
                </a:cubicBezTo>
                <a:lnTo>
                  <a:pt x="6160" y="452687"/>
                </a:lnTo>
                <a:cubicBezTo>
                  <a:pt x="92" y="446616"/>
                  <a:pt x="91" y="436819"/>
                  <a:pt x="6160" y="430748"/>
                </a:cubicBezTo>
                <a:lnTo>
                  <a:pt x="162245" y="274595"/>
                </a:lnTo>
                <a:lnTo>
                  <a:pt x="3398" y="115680"/>
                </a:lnTo>
                <a:cubicBezTo>
                  <a:pt x="-1153" y="111127"/>
                  <a:pt x="-1122" y="103795"/>
                  <a:pt x="3426" y="99242"/>
                </a:cubicBezTo>
                <a:lnTo>
                  <a:pt x="99252" y="3375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69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1" name="任意多边形: 形状 140">
            <a:extLst>
              <a:ext uri="{FF2B5EF4-FFF2-40B4-BE49-F238E27FC236}">
                <a16:creationId xmlns:a16="http://schemas.microsoft.com/office/drawing/2014/main" id="{339E2C72-3115-4C7A-43C8-843238DB69A6}"/>
              </a:ext>
            </a:extLst>
          </p:cNvPr>
          <p:cNvSpPr/>
          <p:nvPr/>
        </p:nvSpPr>
        <p:spPr>
          <a:xfrm>
            <a:off x="8024592" y="3769966"/>
            <a:ext cx="604273" cy="161214"/>
          </a:xfrm>
          <a:custGeom>
            <a:avLst/>
            <a:gdLst>
              <a:gd name="connsiteX0" fmla="*/ 604273 w 604273"/>
              <a:gd name="connsiteY0" fmla="*/ -60 h 161214"/>
              <a:gd name="connsiteX1" fmla="*/ 604273 w 604273"/>
              <a:gd name="connsiteY1" fmla="*/ 21034 h 161214"/>
              <a:gd name="connsiteX2" fmla="*/ 604273 w 604273"/>
              <a:gd name="connsiteY2" fmla="*/ 140062 h 161214"/>
              <a:gd name="connsiteX3" fmla="*/ 604273 w 604273"/>
              <a:gd name="connsiteY3" fmla="*/ 161155 h 161214"/>
              <a:gd name="connsiteX4" fmla="*/ 0 w 604273"/>
              <a:gd name="connsiteY4" fmla="*/ 161155 h 161214"/>
              <a:gd name="connsiteX5" fmla="*/ 0 w 604273"/>
              <a:gd name="connsiteY5" fmla="*/ 140062 h 161214"/>
              <a:gd name="connsiteX6" fmla="*/ 0 w 604273"/>
              <a:gd name="connsiteY6" fmla="*/ 21034 h 161214"/>
              <a:gd name="connsiteX7" fmla="*/ 0 w 604273"/>
              <a:gd name="connsiteY7" fmla="*/ -60 h 161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4273" h="161214">
                <a:moveTo>
                  <a:pt x="604273" y="-60"/>
                </a:moveTo>
                <a:cubicBezTo>
                  <a:pt x="604273" y="-60"/>
                  <a:pt x="604273" y="9384"/>
                  <a:pt x="604273" y="21034"/>
                </a:cubicBezTo>
                <a:lnTo>
                  <a:pt x="604273" y="140062"/>
                </a:lnTo>
                <a:cubicBezTo>
                  <a:pt x="604273" y="151711"/>
                  <a:pt x="604273" y="161155"/>
                  <a:pt x="604273" y="161155"/>
                </a:cubicBezTo>
                <a:lnTo>
                  <a:pt x="0" y="161155"/>
                </a:lnTo>
                <a:cubicBezTo>
                  <a:pt x="0" y="161155"/>
                  <a:pt x="0" y="151711"/>
                  <a:pt x="0" y="140062"/>
                </a:cubicBezTo>
                <a:lnTo>
                  <a:pt x="0" y="21034"/>
                </a:lnTo>
                <a:cubicBezTo>
                  <a:pt x="0" y="9384"/>
                  <a:pt x="0" y="-60"/>
                  <a:pt x="0" y="-6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69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2" name="任意多边形: 形状 141">
            <a:extLst>
              <a:ext uri="{FF2B5EF4-FFF2-40B4-BE49-F238E27FC236}">
                <a16:creationId xmlns:a16="http://schemas.microsoft.com/office/drawing/2014/main" id="{7700EBBB-E1BB-A80C-A609-3785188BD8C1}"/>
              </a:ext>
            </a:extLst>
          </p:cNvPr>
          <p:cNvSpPr/>
          <p:nvPr/>
        </p:nvSpPr>
        <p:spPr>
          <a:xfrm>
            <a:off x="9223717" y="3432197"/>
            <a:ext cx="710554" cy="738734"/>
          </a:xfrm>
          <a:custGeom>
            <a:avLst/>
            <a:gdLst>
              <a:gd name="connsiteX0" fmla="*/ 292227 w 710554"/>
              <a:gd name="connsiteY0" fmla="*/ -60 h 738734"/>
              <a:gd name="connsiteX1" fmla="*/ 0 w 710554"/>
              <a:gd name="connsiteY1" fmla="*/ 292293 h 738734"/>
              <a:gd name="connsiteX2" fmla="*/ 292227 w 710554"/>
              <a:gd name="connsiteY2" fmla="*/ 584604 h 738734"/>
              <a:gd name="connsiteX3" fmla="*/ 441699 w 710554"/>
              <a:gd name="connsiteY3" fmla="*/ 542909 h 738734"/>
              <a:gd name="connsiteX4" fmla="*/ 638707 w 710554"/>
              <a:gd name="connsiteY4" fmla="*/ 728317 h 738734"/>
              <a:gd name="connsiteX5" fmla="*/ 692425 w 710554"/>
              <a:gd name="connsiteY5" fmla="*/ 726671 h 738734"/>
              <a:gd name="connsiteX6" fmla="*/ 700201 w 710554"/>
              <a:gd name="connsiteY6" fmla="*/ 718359 h 738734"/>
              <a:gd name="connsiteX7" fmla="*/ 698556 w 710554"/>
              <a:gd name="connsiteY7" fmla="*/ 664618 h 738734"/>
              <a:gd name="connsiteX8" fmla="*/ 509590 w 710554"/>
              <a:gd name="connsiteY8" fmla="*/ 486814 h 738734"/>
              <a:gd name="connsiteX9" fmla="*/ 584458 w 710554"/>
              <a:gd name="connsiteY9" fmla="*/ 292297 h 738734"/>
              <a:gd name="connsiteX10" fmla="*/ 292231 w 710554"/>
              <a:gd name="connsiteY10" fmla="*/ -56 h 738734"/>
              <a:gd name="connsiteX11" fmla="*/ 292227 w 710554"/>
              <a:gd name="connsiteY11" fmla="*/ 84750 h 738734"/>
              <a:gd name="connsiteX12" fmla="*/ 499680 w 710554"/>
              <a:gd name="connsiteY12" fmla="*/ 292293 h 738734"/>
              <a:gd name="connsiteX13" fmla="*/ 292227 w 710554"/>
              <a:gd name="connsiteY13" fmla="*/ 499787 h 738734"/>
              <a:gd name="connsiteX14" fmla="*/ 84822 w 710554"/>
              <a:gd name="connsiteY14" fmla="*/ 292293 h 738734"/>
              <a:gd name="connsiteX15" fmla="*/ 292227 w 710554"/>
              <a:gd name="connsiteY15" fmla="*/ 84750 h 738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10554" h="738734">
                <a:moveTo>
                  <a:pt x="292227" y="-60"/>
                </a:moveTo>
                <a:cubicBezTo>
                  <a:pt x="131337" y="-60"/>
                  <a:pt x="0" y="131334"/>
                  <a:pt x="0" y="292293"/>
                </a:cubicBezTo>
                <a:cubicBezTo>
                  <a:pt x="0" y="453252"/>
                  <a:pt x="131337" y="584604"/>
                  <a:pt x="292227" y="584604"/>
                </a:cubicBezTo>
                <a:cubicBezTo>
                  <a:pt x="346842" y="584604"/>
                  <a:pt x="397869" y="569206"/>
                  <a:pt x="441699" y="542909"/>
                </a:cubicBezTo>
                <a:lnTo>
                  <a:pt x="638707" y="728317"/>
                </a:lnTo>
                <a:cubicBezTo>
                  <a:pt x="654040" y="742745"/>
                  <a:pt x="678003" y="742011"/>
                  <a:pt x="692425" y="726671"/>
                </a:cubicBezTo>
                <a:lnTo>
                  <a:pt x="700201" y="718359"/>
                </a:lnTo>
                <a:cubicBezTo>
                  <a:pt x="714624" y="703020"/>
                  <a:pt x="713889" y="679046"/>
                  <a:pt x="698556" y="664618"/>
                </a:cubicBezTo>
                <a:lnTo>
                  <a:pt x="509590" y="486814"/>
                </a:lnTo>
                <a:cubicBezTo>
                  <a:pt x="555949" y="435040"/>
                  <a:pt x="584458" y="366954"/>
                  <a:pt x="584458" y="292297"/>
                </a:cubicBezTo>
                <a:cubicBezTo>
                  <a:pt x="584458" y="131337"/>
                  <a:pt x="453121" y="-56"/>
                  <a:pt x="292231" y="-56"/>
                </a:cubicBezTo>
                <a:close/>
                <a:moveTo>
                  <a:pt x="292227" y="84750"/>
                </a:moveTo>
                <a:cubicBezTo>
                  <a:pt x="407292" y="84750"/>
                  <a:pt x="499680" y="177178"/>
                  <a:pt x="499680" y="292293"/>
                </a:cubicBezTo>
                <a:cubicBezTo>
                  <a:pt x="499680" y="407408"/>
                  <a:pt x="407292" y="499787"/>
                  <a:pt x="292227" y="499787"/>
                </a:cubicBezTo>
                <a:cubicBezTo>
                  <a:pt x="177161" y="499787"/>
                  <a:pt x="84822" y="407401"/>
                  <a:pt x="84822" y="292293"/>
                </a:cubicBezTo>
                <a:cubicBezTo>
                  <a:pt x="84822" y="177185"/>
                  <a:pt x="177168" y="84750"/>
                  <a:pt x="292227" y="8475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69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9045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任意多边形: 形状 107">
            <a:extLst>
              <a:ext uri="{FF2B5EF4-FFF2-40B4-BE49-F238E27FC236}">
                <a16:creationId xmlns:a16="http://schemas.microsoft.com/office/drawing/2014/main" id="{A8643EAA-4E1D-230E-84C9-E30F34405FC8}"/>
              </a:ext>
            </a:extLst>
          </p:cNvPr>
          <p:cNvSpPr/>
          <p:nvPr/>
        </p:nvSpPr>
        <p:spPr>
          <a:xfrm>
            <a:off x="1163639" y="1471787"/>
            <a:ext cx="876903" cy="877310"/>
          </a:xfrm>
          <a:custGeom>
            <a:avLst/>
            <a:gdLst>
              <a:gd name="connsiteX0" fmla="*/ 27894 w 876903"/>
              <a:gd name="connsiteY0" fmla="*/ -26 h 877310"/>
              <a:gd name="connsiteX1" fmla="*/ 0 w 876903"/>
              <a:gd name="connsiteY1" fmla="*/ 27904 h 877310"/>
              <a:gd name="connsiteX2" fmla="*/ 0 w 876903"/>
              <a:gd name="connsiteY2" fmla="*/ 849345 h 877310"/>
              <a:gd name="connsiteX3" fmla="*/ 27894 w 876903"/>
              <a:gd name="connsiteY3" fmla="*/ 877251 h 877310"/>
              <a:gd name="connsiteX4" fmla="*/ 111059 w 876903"/>
              <a:gd name="connsiteY4" fmla="*/ 877251 h 877310"/>
              <a:gd name="connsiteX5" fmla="*/ 111059 w 876903"/>
              <a:gd name="connsiteY5" fmla="*/ 532231 h 877310"/>
              <a:gd name="connsiteX6" fmla="*/ 765845 w 876903"/>
              <a:gd name="connsiteY6" fmla="*/ 532231 h 877310"/>
              <a:gd name="connsiteX7" fmla="*/ 765845 w 876903"/>
              <a:gd name="connsiteY7" fmla="*/ 877251 h 877310"/>
              <a:gd name="connsiteX8" fmla="*/ 849010 w 876903"/>
              <a:gd name="connsiteY8" fmla="*/ 877251 h 877310"/>
              <a:gd name="connsiteX9" fmla="*/ 876904 w 876903"/>
              <a:gd name="connsiteY9" fmla="*/ 849345 h 877310"/>
              <a:gd name="connsiteX10" fmla="*/ 876904 w 876903"/>
              <a:gd name="connsiteY10" fmla="*/ 97589 h 877310"/>
              <a:gd name="connsiteX11" fmla="*/ 793435 w 876903"/>
              <a:gd name="connsiteY11" fmla="*/ -60 h 877310"/>
              <a:gd name="connsiteX12" fmla="*/ 672744 w 876903"/>
              <a:gd name="connsiteY12" fmla="*/ -60 h 877310"/>
              <a:gd name="connsiteX13" fmla="*/ 672744 w 876903"/>
              <a:gd name="connsiteY13" fmla="*/ 319352 h 877310"/>
              <a:gd name="connsiteX14" fmla="*/ 204170 w 876903"/>
              <a:gd name="connsiteY14" fmla="*/ 319352 h 877310"/>
              <a:gd name="connsiteX15" fmla="*/ 204170 w 876903"/>
              <a:gd name="connsiteY15" fmla="*/ -60 h 877310"/>
              <a:gd name="connsiteX16" fmla="*/ 495826 w 876903"/>
              <a:gd name="connsiteY16" fmla="*/ 38825 h 877310"/>
              <a:gd name="connsiteX17" fmla="*/ 495826 w 876903"/>
              <a:gd name="connsiteY17" fmla="*/ 249856 h 877310"/>
              <a:gd name="connsiteX18" fmla="*/ 593667 w 876903"/>
              <a:gd name="connsiteY18" fmla="*/ 249856 h 877310"/>
              <a:gd name="connsiteX19" fmla="*/ 593667 w 876903"/>
              <a:gd name="connsiteY19" fmla="*/ 38825 h 877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76903" h="877310">
                <a:moveTo>
                  <a:pt x="27894" y="-26"/>
                </a:moveTo>
                <a:cubicBezTo>
                  <a:pt x="12438" y="-26"/>
                  <a:pt x="0" y="12441"/>
                  <a:pt x="0" y="27904"/>
                </a:cubicBezTo>
                <a:lnTo>
                  <a:pt x="0" y="849345"/>
                </a:lnTo>
                <a:cubicBezTo>
                  <a:pt x="0" y="864808"/>
                  <a:pt x="12438" y="877251"/>
                  <a:pt x="27894" y="877251"/>
                </a:cubicBezTo>
                <a:lnTo>
                  <a:pt x="111059" y="877251"/>
                </a:lnTo>
                <a:lnTo>
                  <a:pt x="111059" y="532231"/>
                </a:lnTo>
                <a:lnTo>
                  <a:pt x="765845" y="532231"/>
                </a:lnTo>
                <a:lnTo>
                  <a:pt x="765845" y="877251"/>
                </a:lnTo>
                <a:lnTo>
                  <a:pt x="849010" y="877251"/>
                </a:lnTo>
                <a:cubicBezTo>
                  <a:pt x="864466" y="877251"/>
                  <a:pt x="876904" y="864808"/>
                  <a:pt x="876904" y="849345"/>
                </a:cubicBezTo>
                <a:lnTo>
                  <a:pt x="876904" y="97589"/>
                </a:lnTo>
                <a:lnTo>
                  <a:pt x="793435" y="-60"/>
                </a:lnTo>
                <a:lnTo>
                  <a:pt x="672744" y="-60"/>
                </a:lnTo>
                <a:lnTo>
                  <a:pt x="672744" y="319352"/>
                </a:lnTo>
                <a:lnTo>
                  <a:pt x="204170" y="319352"/>
                </a:lnTo>
                <a:lnTo>
                  <a:pt x="204170" y="-60"/>
                </a:lnTo>
                <a:close/>
                <a:moveTo>
                  <a:pt x="495826" y="38825"/>
                </a:moveTo>
                <a:lnTo>
                  <a:pt x="495826" y="249856"/>
                </a:lnTo>
                <a:lnTo>
                  <a:pt x="593667" y="249856"/>
                </a:lnTo>
                <a:lnTo>
                  <a:pt x="593667" y="38825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69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9" name="任意多边形: 形状 108">
            <a:extLst>
              <a:ext uri="{FF2B5EF4-FFF2-40B4-BE49-F238E27FC236}">
                <a16:creationId xmlns:a16="http://schemas.microsoft.com/office/drawing/2014/main" id="{52216251-55B5-205A-176A-EC5073DC3E46}"/>
              </a:ext>
            </a:extLst>
          </p:cNvPr>
          <p:cNvSpPr/>
          <p:nvPr/>
        </p:nvSpPr>
        <p:spPr>
          <a:xfrm>
            <a:off x="2352181" y="1471787"/>
            <a:ext cx="876904" cy="877310"/>
          </a:xfrm>
          <a:custGeom>
            <a:avLst/>
            <a:gdLst>
              <a:gd name="connsiteX0" fmla="*/ 27895 w 876904"/>
              <a:gd name="connsiteY0" fmla="*/ -26 h 877310"/>
              <a:gd name="connsiteX1" fmla="*/ 0 w 876904"/>
              <a:gd name="connsiteY1" fmla="*/ 27904 h 877310"/>
              <a:gd name="connsiteX2" fmla="*/ 0 w 876904"/>
              <a:gd name="connsiteY2" fmla="*/ 849345 h 877310"/>
              <a:gd name="connsiteX3" fmla="*/ 27895 w 876904"/>
              <a:gd name="connsiteY3" fmla="*/ 877251 h 877310"/>
              <a:gd name="connsiteX4" fmla="*/ 111059 w 876904"/>
              <a:gd name="connsiteY4" fmla="*/ 877251 h 877310"/>
              <a:gd name="connsiteX5" fmla="*/ 111059 w 876904"/>
              <a:gd name="connsiteY5" fmla="*/ 532231 h 877310"/>
              <a:gd name="connsiteX6" fmla="*/ 354107 w 876904"/>
              <a:gd name="connsiteY6" fmla="*/ 532231 h 877310"/>
              <a:gd name="connsiteX7" fmla="*/ 438452 w 876904"/>
              <a:gd name="connsiteY7" fmla="*/ 424913 h 877310"/>
              <a:gd name="connsiteX8" fmla="*/ 522797 w 876904"/>
              <a:gd name="connsiteY8" fmla="*/ 532231 h 877310"/>
              <a:gd name="connsiteX9" fmla="*/ 765845 w 876904"/>
              <a:gd name="connsiteY9" fmla="*/ 532231 h 877310"/>
              <a:gd name="connsiteX10" fmla="*/ 765845 w 876904"/>
              <a:gd name="connsiteY10" fmla="*/ 877251 h 877310"/>
              <a:gd name="connsiteX11" fmla="*/ 849010 w 876904"/>
              <a:gd name="connsiteY11" fmla="*/ 877251 h 877310"/>
              <a:gd name="connsiteX12" fmla="*/ 876904 w 876904"/>
              <a:gd name="connsiteY12" fmla="*/ 849345 h 877310"/>
              <a:gd name="connsiteX13" fmla="*/ 876904 w 876904"/>
              <a:gd name="connsiteY13" fmla="*/ 97589 h 877310"/>
              <a:gd name="connsiteX14" fmla="*/ 793435 w 876904"/>
              <a:gd name="connsiteY14" fmla="*/ -60 h 877310"/>
              <a:gd name="connsiteX15" fmla="*/ 672744 w 876904"/>
              <a:gd name="connsiteY15" fmla="*/ -60 h 877310"/>
              <a:gd name="connsiteX16" fmla="*/ 672744 w 876904"/>
              <a:gd name="connsiteY16" fmla="*/ 319352 h 877310"/>
              <a:gd name="connsiteX17" fmla="*/ 204170 w 876904"/>
              <a:gd name="connsiteY17" fmla="*/ 319352 h 877310"/>
              <a:gd name="connsiteX18" fmla="*/ 204170 w 876904"/>
              <a:gd name="connsiteY18" fmla="*/ -60 h 877310"/>
              <a:gd name="connsiteX19" fmla="*/ 495826 w 876904"/>
              <a:gd name="connsiteY19" fmla="*/ 38825 h 877310"/>
              <a:gd name="connsiteX20" fmla="*/ 495826 w 876904"/>
              <a:gd name="connsiteY20" fmla="*/ 249855 h 877310"/>
              <a:gd name="connsiteX21" fmla="*/ 593667 w 876904"/>
              <a:gd name="connsiteY21" fmla="*/ 249855 h 877310"/>
              <a:gd name="connsiteX22" fmla="*/ 593667 w 876904"/>
              <a:gd name="connsiteY22" fmla="*/ 38825 h 877310"/>
              <a:gd name="connsiteX23" fmla="*/ 438451 w 876904"/>
              <a:gd name="connsiteY23" fmla="*/ 523021 h 877310"/>
              <a:gd name="connsiteX24" fmla="*/ 280108 w 876904"/>
              <a:gd name="connsiteY24" fmla="*/ 724480 h 877310"/>
              <a:gd name="connsiteX25" fmla="*/ 394076 w 876904"/>
              <a:gd name="connsiteY25" fmla="*/ 724480 h 877310"/>
              <a:gd name="connsiteX26" fmla="*/ 394076 w 876904"/>
              <a:gd name="connsiteY26" fmla="*/ 871474 h 877310"/>
              <a:gd name="connsiteX27" fmla="*/ 399498 w 876904"/>
              <a:gd name="connsiteY27" fmla="*/ 876899 h 877310"/>
              <a:gd name="connsiteX28" fmla="*/ 477431 w 876904"/>
              <a:gd name="connsiteY28" fmla="*/ 876899 h 877310"/>
              <a:gd name="connsiteX29" fmla="*/ 482853 w 876904"/>
              <a:gd name="connsiteY29" fmla="*/ 871474 h 877310"/>
              <a:gd name="connsiteX30" fmla="*/ 482853 w 876904"/>
              <a:gd name="connsiteY30" fmla="*/ 724480 h 877310"/>
              <a:gd name="connsiteX31" fmla="*/ 596821 w 876904"/>
              <a:gd name="connsiteY31" fmla="*/ 724480 h 877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876904" h="877310">
                <a:moveTo>
                  <a:pt x="27895" y="-26"/>
                </a:moveTo>
                <a:cubicBezTo>
                  <a:pt x="12437" y="-26"/>
                  <a:pt x="0" y="12440"/>
                  <a:pt x="0" y="27904"/>
                </a:cubicBezTo>
                <a:lnTo>
                  <a:pt x="0" y="849345"/>
                </a:lnTo>
                <a:cubicBezTo>
                  <a:pt x="0" y="864808"/>
                  <a:pt x="12438" y="877251"/>
                  <a:pt x="27895" y="877251"/>
                </a:cubicBezTo>
                <a:lnTo>
                  <a:pt x="111059" y="877251"/>
                </a:lnTo>
                <a:lnTo>
                  <a:pt x="111059" y="532231"/>
                </a:lnTo>
                <a:lnTo>
                  <a:pt x="354107" y="532231"/>
                </a:lnTo>
                <a:lnTo>
                  <a:pt x="438452" y="424913"/>
                </a:lnTo>
                <a:lnTo>
                  <a:pt x="522797" y="532231"/>
                </a:lnTo>
                <a:lnTo>
                  <a:pt x="765845" y="532231"/>
                </a:lnTo>
                <a:lnTo>
                  <a:pt x="765845" y="877251"/>
                </a:lnTo>
                <a:lnTo>
                  <a:pt x="849010" y="877251"/>
                </a:lnTo>
                <a:cubicBezTo>
                  <a:pt x="864466" y="877251"/>
                  <a:pt x="876904" y="864808"/>
                  <a:pt x="876904" y="849345"/>
                </a:cubicBezTo>
                <a:lnTo>
                  <a:pt x="876904" y="97589"/>
                </a:lnTo>
                <a:lnTo>
                  <a:pt x="793435" y="-60"/>
                </a:lnTo>
                <a:lnTo>
                  <a:pt x="672744" y="-60"/>
                </a:lnTo>
                <a:lnTo>
                  <a:pt x="672744" y="319352"/>
                </a:lnTo>
                <a:lnTo>
                  <a:pt x="204170" y="319352"/>
                </a:lnTo>
                <a:lnTo>
                  <a:pt x="204170" y="-60"/>
                </a:lnTo>
                <a:close/>
                <a:moveTo>
                  <a:pt x="495826" y="38825"/>
                </a:moveTo>
                <a:lnTo>
                  <a:pt x="495826" y="249855"/>
                </a:lnTo>
                <a:lnTo>
                  <a:pt x="593667" y="249855"/>
                </a:lnTo>
                <a:lnTo>
                  <a:pt x="593667" y="38825"/>
                </a:lnTo>
                <a:close/>
                <a:moveTo>
                  <a:pt x="438451" y="523021"/>
                </a:moveTo>
                <a:lnTo>
                  <a:pt x="280108" y="724480"/>
                </a:lnTo>
                <a:lnTo>
                  <a:pt x="394076" y="724480"/>
                </a:lnTo>
                <a:lnTo>
                  <a:pt x="394076" y="871474"/>
                </a:lnTo>
                <a:cubicBezTo>
                  <a:pt x="394076" y="874474"/>
                  <a:pt x="396500" y="876899"/>
                  <a:pt x="399498" y="876899"/>
                </a:cubicBezTo>
                <a:lnTo>
                  <a:pt x="477431" y="876899"/>
                </a:lnTo>
                <a:cubicBezTo>
                  <a:pt x="480429" y="876899"/>
                  <a:pt x="482853" y="874474"/>
                  <a:pt x="482853" y="871474"/>
                </a:cubicBezTo>
                <a:lnTo>
                  <a:pt x="482853" y="724480"/>
                </a:lnTo>
                <a:lnTo>
                  <a:pt x="596821" y="72448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69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0" name="任意多边形: 形状 109">
            <a:extLst>
              <a:ext uri="{FF2B5EF4-FFF2-40B4-BE49-F238E27FC236}">
                <a16:creationId xmlns:a16="http://schemas.microsoft.com/office/drawing/2014/main" id="{BA4DEF85-AAE0-CE7E-106E-562B8C1F3F1D}"/>
              </a:ext>
            </a:extLst>
          </p:cNvPr>
          <p:cNvSpPr/>
          <p:nvPr/>
        </p:nvSpPr>
        <p:spPr>
          <a:xfrm>
            <a:off x="3672697" y="1471442"/>
            <a:ext cx="876904" cy="877715"/>
          </a:xfrm>
          <a:custGeom>
            <a:avLst/>
            <a:gdLst>
              <a:gd name="connsiteX0" fmla="*/ 27895 w 876904"/>
              <a:gd name="connsiteY0" fmla="*/ -26 h 877715"/>
              <a:gd name="connsiteX1" fmla="*/ 0 w 876904"/>
              <a:gd name="connsiteY1" fmla="*/ 27904 h 877715"/>
              <a:gd name="connsiteX2" fmla="*/ 0 w 876904"/>
              <a:gd name="connsiteY2" fmla="*/ 849345 h 877715"/>
              <a:gd name="connsiteX3" fmla="*/ 27895 w 876904"/>
              <a:gd name="connsiteY3" fmla="*/ 877251 h 877715"/>
              <a:gd name="connsiteX4" fmla="*/ 111059 w 876904"/>
              <a:gd name="connsiteY4" fmla="*/ 877251 h 877715"/>
              <a:gd name="connsiteX5" fmla="*/ 111059 w 876904"/>
              <a:gd name="connsiteY5" fmla="*/ 532231 h 877715"/>
              <a:gd name="connsiteX6" fmla="*/ 318492 w 876904"/>
              <a:gd name="connsiteY6" fmla="*/ 532231 h 877715"/>
              <a:gd name="connsiteX7" fmla="*/ 318492 w 876904"/>
              <a:gd name="connsiteY7" fmla="*/ 452684 h 877715"/>
              <a:gd name="connsiteX8" fmla="*/ 558412 w 876904"/>
              <a:gd name="connsiteY8" fmla="*/ 452684 h 877715"/>
              <a:gd name="connsiteX9" fmla="*/ 558412 w 876904"/>
              <a:gd name="connsiteY9" fmla="*/ 532231 h 877715"/>
              <a:gd name="connsiteX10" fmla="*/ 765845 w 876904"/>
              <a:gd name="connsiteY10" fmla="*/ 532231 h 877715"/>
              <a:gd name="connsiteX11" fmla="*/ 765845 w 876904"/>
              <a:gd name="connsiteY11" fmla="*/ 877251 h 877715"/>
              <a:gd name="connsiteX12" fmla="*/ 849010 w 876904"/>
              <a:gd name="connsiteY12" fmla="*/ 877251 h 877715"/>
              <a:gd name="connsiteX13" fmla="*/ 876904 w 876904"/>
              <a:gd name="connsiteY13" fmla="*/ 849345 h 877715"/>
              <a:gd name="connsiteX14" fmla="*/ 876904 w 876904"/>
              <a:gd name="connsiteY14" fmla="*/ 97589 h 877715"/>
              <a:gd name="connsiteX15" fmla="*/ 793435 w 876904"/>
              <a:gd name="connsiteY15" fmla="*/ -60 h 877715"/>
              <a:gd name="connsiteX16" fmla="*/ 672744 w 876904"/>
              <a:gd name="connsiteY16" fmla="*/ -60 h 877715"/>
              <a:gd name="connsiteX17" fmla="*/ 672744 w 876904"/>
              <a:gd name="connsiteY17" fmla="*/ 319352 h 877715"/>
              <a:gd name="connsiteX18" fmla="*/ 204170 w 876904"/>
              <a:gd name="connsiteY18" fmla="*/ 319352 h 877715"/>
              <a:gd name="connsiteX19" fmla="*/ 204170 w 876904"/>
              <a:gd name="connsiteY19" fmla="*/ -60 h 877715"/>
              <a:gd name="connsiteX20" fmla="*/ 495826 w 876904"/>
              <a:gd name="connsiteY20" fmla="*/ 38824 h 877715"/>
              <a:gd name="connsiteX21" fmla="*/ 495826 w 876904"/>
              <a:gd name="connsiteY21" fmla="*/ 249855 h 877715"/>
              <a:gd name="connsiteX22" fmla="*/ 593667 w 876904"/>
              <a:gd name="connsiteY22" fmla="*/ 249855 h 877715"/>
              <a:gd name="connsiteX23" fmla="*/ 593667 w 876904"/>
              <a:gd name="connsiteY23" fmla="*/ 38824 h 877715"/>
              <a:gd name="connsiteX24" fmla="*/ 399476 w 876904"/>
              <a:gd name="connsiteY24" fmla="*/ 523802 h 877715"/>
              <a:gd name="connsiteX25" fmla="*/ 394053 w 876904"/>
              <a:gd name="connsiteY25" fmla="*/ 529203 h 877715"/>
              <a:gd name="connsiteX26" fmla="*/ 394053 w 876904"/>
              <a:gd name="connsiteY26" fmla="*/ 676198 h 877715"/>
              <a:gd name="connsiteX27" fmla="*/ 280085 w 876904"/>
              <a:gd name="connsiteY27" fmla="*/ 676198 h 877715"/>
              <a:gd name="connsiteX28" fmla="*/ 438428 w 876904"/>
              <a:gd name="connsiteY28" fmla="*/ 877656 h 877715"/>
              <a:gd name="connsiteX29" fmla="*/ 596798 w 876904"/>
              <a:gd name="connsiteY29" fmla="*/ 676198 h 877715"/>
              <a:gd name="connsiteX30" fmla="*/ 482830 w 876904"/>
              <a:gd name="connsiteY30" fmla="*/ 676198 h 877715"/>
              <a:gd name="connsiteX31" fmla="*/ 482830 w 876904"/>
              <a:gd name="connsiteY31" fmla="*/ 529203 h 877715"/>
              <a:gd name="connsiteX32" fmla="*/ 477408 w 876904"/>
              <a:gd name="connsiteY32" fmla="*/ 523802 h 877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876904" h="877715">
                <a:moveTo>
                  <a:pt x="27895" y="-26"/>
                </a:moveTo>
                <a:cubicBezTo>
                  <a:pt x="12438" y="-26"/>
                  <a:pt x="0" y="12440"/>
                  <a:pt x="0" y="27904"/>
                </a:cubicBezTo>
                <a:lnTo>
                  <a:pt x="0" y="849345"/>
                </a:lnTo>
                <a:cubicBezTo>
                  <a:pt x="0" y="864808"/>
                  <a:pt x="12438" y="877251"/>
                  <a:pt x="27895" y="877251"/>
                </a:cubicBezTo>
                <a:lnTo>
                  <a:pt x="111059" y="877251"/>
                </a:lnTo>
                <a:lnTo>
                  <a:pt x="111059" y="532231"/>
                </a:lnTo>
                <a:lnTo>
                  <a:pt x="318492" y="532231"/>
                </a:lnTo>
                <a:lnTo>
                  <a:pt x="318492" y="452684"/>
                </a:lnTo>
                <a:lnTo>
                  <a:pt x="558412" y="452684"/>
                </a:lnTo>
                <a:lnTo>
                  <a:pt x="558412" y="532231"/>
                </a:lnTo>
                <a:lnTo>
                  <a:pt x="765845" y="532231"/>
                </a:lnTo>
                <a:lnTo>
                  <a:pt x="765845" y="877251"/>
                </a:lnTo>
                <a:lnTo>
                  <a:pt x="849010" y="877251"/>
                </a:lnTo>
                <a:cubicBezTo>
                  <a:pt x="864466" y="877251"/>
                  <a:pt x="876904" y="864808"/>
                  <a:pt x="876904" y="849345"/>
                </a:cubicBezTo>
                <a:lnTo>
                  <a:pt x="876904" y="97589"/>
                </a:lnTo>
                <a:lnTo>
                  <a:pt x="793435" y="-60"/>
                </a:lnTo>
                <a:lnTo>
                  <a:pt x="672744" y="-60"/>
                </a:lnTo>
                <a:lnTo>
                  <a:pt x="672744" y="319352"/>
                </a:lnTo>
                <a:lnTo>
                  <a:pt x="204170" y="319352"/>
                </a:lnTo>
                <a:lnTo>
                  <a:pt x="204170" y="-60"/>
                </a:lnTo>
                <a:close/>
                <a:moveTo>
                  <a:pt x="495826" y="38824"/>
                </a:moveTo>
                <a:lnTo>
                  <a:pt x="495826" y="249855"/>
                </a:lnTo>
                <a:lnTo>
                  <a:pt x="593667" y="249855"/>
                </a:lnTo>
                <a:lnTo>
                  <a:pt x="593667" y="38824"/>
                </a:lnTo>
                <a:close/>
                <a:moveTo>
                  <a:pt x="399476" y="523802"/>
                </a:moveTo>
                <a:cubicBezTo>
                  <a:pt x="396477" y="523802"/>
                  <a:pt x="394053" y="526203"/>
                  <a:pt x="394053" y="529203"/>
                </a:cubicBezTo>
                <a:lnTo>
                  <a:pt x="394053" y="676198"/>
                </a:lnTo>
                <a:lnTo>
                  <a:pt x="280085" y="676198"/>
                </a:lnTo>
                <a:lnTo>
                  <a:pt x="438428" y="877656"/>
                </a:lnTo>
                <a:lnTo>
                  <a:pt x="596798" y="676198"/>
                </a:lnTo>
                <a:lnTo>
                  <a:pt x="482830" y="676198"/>
                </a:lnTo>
                <a:lnTo>
                  <a:pt x="482830" y="529203"/>
                </a:lnTo>
                <a:cubicBezTo>
                  <a:pt x="482830" y="526203"/>
                  <a:pt x="480406" y="523802"/>
                  <a:pt x="477408" y="52380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69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id="{CC2BCDEC-929A-AB06-BBC9-1541BD0EB7BC}"/>
              </a:ext>
            </a:extLst>
          </p:cNvPr>
          <p:cNvSpPr/>
          <p:nvPr/>
        </p:nvSpPr>
        <p:spPr>
          <a:xfrm>
            <a:off x="4891888" y="1471787"/>
            <a:ext cx="876903" cy="877310"/>
          </a:xfrm>
          <a:custGeom>
            <a:avLst/>
            <a:gdLst>
              <a:gd name="connsiteX0" fmla="*/ 27894 w 876903"/>
              <a:gd name="connsiteY0" fmla="*/ -26 h 877310"/>
              <a:gd name="connsiteX1" fmla="*/ 0 w 876903"/>
              <a:gd name="connsiteY1" fmla="*/ 27904 h 877310"/>
              <a:gd name="connsiteX2" fmla="*/ 0 w 876903"/>
              <a:gd name="connsiteY2" fmla="*/ 849345 h 877310"/>
              <a:gd name="connsiteX3" fmla="*/ 27894 w 876903"/>
              <a:gd name="connsiteY3" fmla="*/ 877251 h 877310"/>
              <a:gd name="connsiteX4" fmla="*/ 111059 w 876903"/>
              <a:gd name="connsiteY4" fmla="*/ 877251 h 877310"/>
              <a:gd name="connsiteX5" fmla="*/ 111059 w 876903"/>
              <a:gd name="connsiteY5" fmla="*/ 532231 h 877310"/>
              <a:gd name="connsiteX6" fmla="*/ 329455 w 876903"/>
              <a:gd name="connsiteY6" fmla="*/ 532231 h 877310"/>
              <a:gd name="connsiteX7" fmla="*/ 329455 w 876903"/>
              <a:gd name="connsiteY7" fmla="*/ 415866 h 877310"/>
              <a:gd name="connsiteX8" fmla="*/ 547449 w 876903"/>
              <a:gd name="connsiteY8" fmla="*/ 415866 h 877310"/>
              <a:gd name="connsiteX9" fmla="*/ 547449 w 876903"/>
              <a:gd name="connsiteY9" fmla="*/ 532231 h 877310"/>
              <a:gd name="connsiteX10" fmla="*/ 765844 w 876903"/>
              <a:gd name="connsiteY10" fmla="*/ 532231 h 877310"/>
              <a:gd name="connsiteX11" fmla="*/ 765844 w 876903"/>
              <a:gd name="connsiteY11" fmla="*/ 877251 h 877310"/>
              <a:gd name="connsiteX12" fmla="*/ 849009 w 876903"/>
              <a:gd name="connsiteY12" fmla="*/ 877251 h 877310"/>
              <a:gd name="connsiteX13" fmla="*/ 876904 w 876903"/>
              <a:gd name="connsiteY13" fmla="*/ 849345 h 877310"/>
              <a:gd name="connsiteX14" fmla="*/ 876904 w 876903"/>
              <a:gd name="connsiteY14" fmla="*/ 97589 h 877310"/>
              <a:gd name="connsiteX15" fmla="*/ 793435 w 876903"/>
              <a:gd name="connsiteY15" fmla="*/ -60 h 877310"/>
              <a:gd name="connsiteX16" fmla="*/ 672744 w 876903"/>
              <a:gd name="connsiteY16" fmla="*/ -60 h 877310"/>
              <a:gd name="connsiteX17" fmla="*/ 672744 w 876903"/>
              <a:gd name="connsiteY17" fmla="*/ 319352 h 877310"/>
              <a:gd name="connsiteX18" fmla="*/ 204170 w 876903"/>
              <a:gd name="connsiteY18" fmla="*/ 319352 h 877310"/>
              <a:gd name="connsiteX19" fmla="*/ 204170 w 876903"/>
              <a:gd name="connsiteY19" fmla="*/ -60 h 877310"/>
              <a:gd name="connsiteX20" fmla="*/ 495826 w 876903"/>
              <a:gd name="connsiteY20" fmla="*/ 38825 h 877310"/>
              <a:gd name="connsiteX21" fmla="*/ 495826 w 876903"/>
              <a:gd name="connsiteY21" fmla="*/ 249855 h 877310"/>
              <a:gd name="connsiteX22" fmla="*/ 593667 w 876903"/>
              <a:gd name="connsiteY22" fmla="*/ 249855 h 877310"/>
              <a:gd name="connsiteX23" fmla="*/ 593667 w 876903"/>
              <a:gd name="connsiteY23" fmla="*/ 38825 h 877310"/>
              <a:gd name="connsiteX24" fmla="*/ 402340 w 876903"/>
              <a:gd name="connsiteY24" fmla="*/ 530577 h 877310"/>
              <a:gd name="connsiteX25" fmla="*/ 396136 w 876903"/>
              <a:gd name="connsiteY25" fmla="*/ 536760 h 877310"/>
              <a:gd name="connsiteX26" fmla="*/ 396136 w 876903"/>
              <a:gd name="connsiteY26" fmla="*/ 656537 h 877310"/>
              <a:gd name="connsiteX27" fmla="*/ 278496 w 876903"/>
              <a:gd name="connsiteY27" fmla="*/ 656537 h 877310"/>
              <a:gd name="connsiteX28" fmla="*/ 270232 w 876903"/>
              <a:gd name="connsiteY28" fmla="*/ 664804 h 877310"/>
              <a:gd name="connsiteX29" fmla="*/ 270232 w 876903"/>
              <a:gd name="connsiteY29" fmla="*/ 732936 h 877310"/>
              <a:gd name="connsiteX30" fmla="*/ 278496 w 876903"/>
              <a:gd name="connsiteY30" fmla="*/ 741204 h 877310"/>
              <a:gd name="connsiteX31" fmla="*/ 396136 w 876903"/>
              <a:gd name="connsiteY31" fmla="*/ 741204 h 877310"/>
              <a:gd name="connsiteX32" fmla="*/ 396136 w 876903"/>
              <a:gd name="connsiteY32" fmla="*/ 860953 h 877310"/>
              <a:gd name="connsiteX33" fmla="*/ 402340 w 876903"/>
              <a:gd name="connsiteY33" fmla="*/ 867160 h 877310"/>
              <a:gd name="connsiteX34" fmla="*/ 474564 w 876903"/>
              <a:gd name="connsiteY34" fmla="*/ 867160 h 877310"/>
              <a:gd name="connsiteX35" fmla="*/ 480768 w 876903"/>
              <a:gd name="connsiteY35" fmla="*/ 860953 h 877310"/>
              <a:gd name="connsiteX36" fmla="*/ 480768 w 876903"/>
              <a:gd name="connsiteY36" fmla="*/ 741204 h 877310"/>
              <a:gd name="connsiteX37" fmla="*/ 598408 w 876903"/>
              <a:gd name="connsiteY37" fmla="*/ 741204 h 877310"/>
              <a:gd name="connsiteX38" fmla="*/ 606672 w 876903"/>
              <a:gd name="connsiteY38" fmla="*/ 732936 h 877310"/>
              <a:gd name="connsiteX39" fmla="*/ 606672 w 876903"/>
              <a:gd name="connsiteY39" fmla="*/ 664804 h 877310"/>
              <a:gd name="connsiteX40" fmla="*/ 598408 w 876903"/>
              <a:gd name="connsiteY40" fmla="*/ 656537 h 877310"/>
              <a:gd name="connsiteX41" fmla="*/ 480768 w 876903"/>
              <a:gd name="connsiteY41" fmla="*/ 656537 h 877310"/>
              <a:gd name="connsiteX42" fmla="*/ 480768 w 876903"/>
              <a:gd name="connsiteY42" fmla="*/ 536760 h 877310"/>
              <a:gd name="connsiteX43" fmla="*/ 474564 w 876903"/>
              <a:gd name="connsiteY43" fmla="*/ 530577 h 877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876903" h="877310">
                <a:moveTo>
                  <a:pt x="27894" y="-26"/>
                </a:moveTo>
                <a:cubicBezTo>
                  <a:pt x="12438" y="-26"/>
                  <a:pt x="0" y="12440"/>
                  <a:pt x="0" y="27904"/>
                </a:cubicBezTo>
                <a:lnTo>
                  <a:pt x="0" y="849345"/>
                </a:lnTo>
                <a:cubicBezTo>
                  <a:pt x="0" y="864808"/>
                  <a:pt x="12438" y="877251"/>
                  <a:pt x="27894" y="877251"/>
                </a:cubicBezTo>
                <a:lnTo>
                  <a:pt x="111059" y="877251"/>
                </a:lnTo>
                <a:lnTo>
                  <a:pt x="111059" y="532231"/>
                </a:lnTo>
                <a:lnTo>
                  <a:pt x="329455" y="532231"/>
                </a:lnTo>
                <a:lnTo>
                  <a:pt x="329455" y="415866"/>
                </a:lnTo>
                <a:lnTo>
                  <a:pt x="547449" y="415866"/>
                </a:lnTo>
                <a:lnTo>
                  <a:pt x="547449" y="532231"/>
                </a:lnTo>
                <a:lnTo>
                  <a:pt x="765844" y="532231"/>
                </a:lnTo>
                <a:lnTo>
                  <a:pt x="765844" y="877251"/>
                </a:lnTo>
                <a:lnTo>
                  <a:pt x="849009" y="877251"/>
                </a:lnTo>
                <a:cubicBezTo>
                  <a:pt x="864466" y="877251"/>
                  <a:pt x="876904" y="864808"/>
                  <a:pt x="876904" y="849345"/>
                </a:cubicBezTo>
                <a:lnTo>
                  <a:pt x="876904" y="97589"/>
                </a:lnTo>
                <a:lnTo>
                  <a:pt x="793435" y="-60"/>
                </a:lnTo>
                <a:lnTo>
                  <a:pt x="672744" y="-60"/>
                </a:lnTo>
                <a:lnTo>
                  <a:pt x="672744" y="319352"/>
                </a:lnTo>
                <a:lnTo>
                  <a:pt x="204170" y="319352"/>
                </a:lnTo>
                <a:lnTo>
                  <a:pt x="204170" y="-60"/>
                </a:lnTo>
                <a:close/>
                <a:moveTo>
                  <a:pt x="495826" y="38825"/>
                </a:moveTo>
                <a:lnTo>
                  <a:pt x="495826" y="249855"/>
                </a:lnTo>
                <a:lnTo>
                  <a:pt x="593667" y="249855"/>
                </a:lnTo>
                <a:lnTo>
                  <a:pt x="593667" y="38825"/>
                </a:lnTo>
                <a:close/>
                <a:moveTo>
                  <a:pt x="402340" y="530577"/>
                </a:moveTo>
                <a:cubicBezTo>
                  <a:pt x="398910" y="530577"/>
                  <a:pt x="396136" y="533328"/>
                  <a:pt x="396136" y="536760"/>
                </a:cubicBezTo>
                <a:lnTo>
                  <a:pt x="396136" y="656537"/>
                </a:lnTo>
                <a:lnTo>
                  <a:pt x="278496" y="656537"/>
                </a:lnTo>
                <a:cubicBezTo>
                  <a:pt x="273922" y="656537"/>
                  <a:pt x="270232" y="660229"/>
                  <a:pt x="270232" y="664804"/>
                </a:cubicBezTo>
                <a:lnTo>
                  <a:pt x="270232" y="732936"/>
                </a:lnTo>
                <a:cubicBezTo>
                  <a:pt x="270232" y="737512"/>
                  <a:pt x="273922" y="741204"/>
                  <a:pt x="278496" y="741204"/>
                </a:cubicBezTo>
                <a:lnTo>
                  <a:pt x="396136" y="741204"/>
                </a:lnTo>
                <a:lnTo>
                  <a:pt x="396136" y="860953"/>
                </a:lnTo>
                <a:cubicBezTo>
                  <a:pt x="396136" y="864385"/>
                  <a:pt x="398910" y="867160"/>
                  <a:pt x="402340" y="867160"/>
                </a:cubicBezTo>
                <a:lnTo>
                  <a:pt x="474564" y="867160"/>
                </a:lnTo>
                <a:cubicBezTo>
                  <a:pt x="477994" y="867160"/>
                  <a:pt x="480768" y="864385"/>
                  <a:pt x="480768" y="860953"/>
                </a:cubicBezTo>
                <a:lnTo>
                  <a:pt x="480768" y="741204"/>
                </a:lnTo>
                <a:lnTo>
                  <a:pt x="598408" y="741204"/>
                </a:lnTo>
                <a:cubicBezTo>
                  <a:pt x="602981" y="741204"/>
                  <a:pt x="606672" y="737512"/>
                  <a:pt x="606672" y="732936"/>
                </a:cubicBezTo>
                <a:lnTo>
                  <a:pt x="606672" y="664804"/>
                </a:lnTo>
                <a:cubicBezTo>
                  <a:pt x="606672" y="660229"/>
                  <a:pt x="602981" y="656537"/>
                  <a:pt x="598408" y="656537"/>
                </a:cubicBezTo>
                <a:lnTo>
                  <a:pt x="480768" y="656537"/>
                </a:lnTo>
                <a:lnTo>
                  <a:pt x="480768" y="536760"/>
                </a:lnTo>
                <a:cubicBezTo>
                  <a:pt x="480768" y="533328"/>
                  <a:pt x="477994" y="530577"/>
                  <a:pt x="474564" y="530577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69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2" name="任意多边形: 形状 111">
            <a:extLst>
              <a:ext uri="{FF2B5EF4-FFF2-40B4-BE49-F238E27FC236}">
                <a16:creationId xmlns:a16="http://schemas.microsoft.com/office/drawing/2014/main" id="{C7D890CB-584F-EAFC-42E1-8D25AC36AF1B}"/>
              </a:ext>
            </a:extLst>
          </p:cNvPr>
          <p:cNvSpPr/>
          <p:nvPr/>
        </p:nvSpPr>
        <p:spPr>
          <a:xfrm>
            <a:off x="6270730" y="1471785"/>
            <a:ext cx="876907" cy="877312"/>
          </a:xfrm>
          <a:custGeom>
            <a:avLst/>
            <a:gdLst>
              <a:gd name="connsiteX0" fmla="*/ 27895 w 876907"/>
              <a:gd name="connsiteY0" fmla="*/ -24 h 877312"/>
              <a:gd name="connsiteX1" fmla="*/ 0 w 876907"/>
              <a:gd name="connsiteY1" fmla="*/ 27906 h 877312"/>
              <a:gd name="connsiteX2" fmla="*/ 0 w 876907"/>
              <a:gd name="connsiteY2" fmla="*/ 849347 h 877312"/>
              <a:gd name="connsiteX3" fmla="*/ 27895 w 876907"/>
              <a:gd name="connsiteY3" fmla="*/ 877253 h 877312"/>
              <a:gd name="connsiteX4" fmla="*/ 111059 w 876907"/>
              <a:gd name="connsiteY4" fmla="*/ 877253 h 877312"/>
              <a:gd name="connsiteX5" fmla="*/ 111059 w 876907"/>
              <a:gd name="connsiteY5" fmla="*/ 532233 h 877312"/>
              <a:gd name="connsiteX6" fmla="*/ 182026 w 876907"/>
              <a:gd name="connsiteY6" fmla="*/ 532233 h 877312"/>
              <a:gd name="connsiteX7" fmla="*/ 177219 w 876907"/>
              <a:gd name="connsiteY7" fmla="*/ 527424 h 877312"/>
              <a:gd name="connsiteX8" fmla="*/ 177247 w 876907"/>
              <a:gd name="connsiteY8" fmla="*/ 511575 h 877312"/>
              <a:gd name="connsiteX9" fmla="*/ 269572 w 876907"/>
              <a:gd name="connsiteY9" fmla="*/ 419210 h 877312"/>
              <a:gd name="connsiteX10" fmla="*/ 285414 w 876907"/>
              <a:gd name="connsiteY10" fmla="*/ 419182 h 877312"/>
              <a:gd name="connsiteX11" fmla="*/ 398388 w 876907"/>
              <a:gd name="connsiteY11" fmla="*/ 532232 h 877312"/>
              <a:gd name="connsiteX12" fmla="*/ 478522 w 876907"/>
              <a:gd name="connsiteY12" fmla="*/ 532232 h 877312"/>
              <a:gd name="connsiteX13" fmla="*/ 588866 w 876907"/>
              <a:gd name="connsiteY13" fmla="*/ 421862 h 877312"/>
              <a:gd name="connsiteX14" fmla="*/ 609988 w 876907"/>
              <a:gd name="connsiteY14" fmla="*/ 421862 h 877312"/>
              <a:gd name="connsiteX15" fmla="*/ 697061 w 876907"/>
              <a:gd name="connsiteY15" fmla="*/ 508944 h 877312"/>
              <a:gd name="connsiteX16" fmla="*/ 697061 w 876907"/>
              <a:gd name="connsiteY16" fmla="*/ 530099 h 877312"/>
              <a:gd name="connsiteX17" fmla="*/ 694929 w 876907"/>
              <a:gd name="connsiteY17" fmla="*/ 532231 h 877312"/>
              <a:gd name="connsiteX18" fmla="*/ 765848 w 876907"/>
              <a:gd name="connsiteY18" fmla="*/ 532231 h 877312"/>
              <a:gd name="connsiteX19" fmla="*/ 765848 w 876907"/>
              <a:gd name="connsiteY19" fmla="*/ 877251 h 877312"/>
              <a:gd name="connsiteX20" fmla="*/ 849013 w 876907"/>
              <a:gd name="connsiteY20" fmla="*/ 877251 h 877312"/>
              <a:gd name="connsiteX21" fmla="*/ 876907 w 876907"/>
              <a:gd name="connsiteY21" fmla="*/ 849345 h 877312"/>
              <a:gd name="connsiteX22" fmla="*/ 876907 w 876907"/>
              <a:gd name="connsiteY22" fmla="*/ 97589 h 877312"/>
              <a:gd name="connsiteX23" fmla="*/ 793439 w 876907"/>
              <a:gd name="connsiteY23" fmla="*/ -60 h 877312"/>
              <a:gd name="connsiteX24" fmla="*/ 672747 w 876907"/>
              <a:gd name="connsiteY24" fmla="*/ -60 h 877312"/>
              <a:gd name="connsiteX25" fmla="*/ 672747 w 876907"/>
              <a:gd name="connsiteY25" fmla="*/ 319352 h 877312"/>
              <a:gd name="connsiteX26" fmla="*/ 204173 w 876907"/>
              <a:gd name="connsiteY26" fmla="*/ 319352 h 877312"/>
              <a:gd name="connsiteX27" fmla="*/ 204173 w 876907"/>
              <a:gd name="connsiteY27" fmla="*/ -60 h 877312"/>
              <a:gd name="connsiteX28" fmla="*/ 27903 w 876907"/>
              <a:gd name="connsiteY28" fmla="*/ -60 h 877312"/>
              <a:gd name="connsiteX29" fmla="*/ 495826 w 876907"/>
              <a:gd name="connsiteY29" fmla="*/ 38827 h 877312"/>
              <a:gd name="connsiteX30" fmla="*/ 495826 w 876907"/>
              <a:gd name="connsiteY30" fmla="*/ 249857 h 877312"/>
              <a:gd name="connsiteX31" fmla="*/ 593667 w 876907"/>
              <a:gd name="connsiteY31" fmla="*/ 249857 h 877312"/>
              <a:gd name="connsiteX32" fmla="*/ 593667 w 876907"/>
              <a:gd name="connsiteY32" fmla="*/ 38827 h 877312"/>
              <a:gd name="connsiteX33" fmla="*/ 349412 w 876907"/>
              <a:gd name="connsiteY33" fmla="*/ 582176 h 877312"/>
              <a:gd name="connsiteX34" fmla="*/ 345031 w 876907"/>
              <a:gd name="connsiteY34" fmla="*/ 584001 h 877312"/>
              <a:gd name="connsiteX35" fmla="*/ 293955 w 876907"/>
              <a:gd name="connsiteY35" fmla="*/ 635099 h 877312"/>
              <a:gd name="connsiteX36" fmla="*/ 293955 w 876907"/>
              <a:gd name="connsiteY36" fmla="*/ 643865 h 877312"/>
              <a:gd name="connsiteX37" fmla="*/ 378611 w 876907"/>
              <a:gd name="connsiteY37" fmla="*/ 728557 h 877312"/>
              <a:gd name="connsiteX38" fmla="*/ 295425 w 876907"/>
              <a:gd name="connsiteY38" fmla="*/ 811779 h 877312"/>
              <a:gd name="connsiteX39" fmla="*/ 295425 w 876907"/>
              <a:gd name="connsiteY39" fmla="*/ 823458 h 877312"/>
              <a:gd name="connsiteX40" fmla="*/ 343590 w 876907"/>
              <a:gd name="connsiteY40" fmla="*/ 871643 h 877312"/>
              <a:gd name="connsiteX41" fmla="*/ 355264 w 876907"/>
              <a:gd name="connsiteY41" fmla="*/ 871643 h 877312"/>
              <a:gd name="connsiteX42" fmla="*/ 438449 w 876907"/>
              <a:gd name="connsiteY42" fmla="*/ 788421 h 877312"/>
              <a:gd name="connsiteX43" fmla="*/ 523106 w 876907"/>
              <a:gd name="connsiteY43" fmla="*/ 873114 h 877312"/>
              <a:gd name="connsiteX44" fmla="*/ 531867 w 876907"/>
              <a:gd name="connsiteY44" fmla="*/ 873114 h 877312"/>
              <a:gd name="connsiteX45" fmla="*/ 582944 w 876907"/>
              <a:gd name="connsiteY45" fmla="*/ 822015 h 877312"/>
              <a:gd name="connsiteX46" fmla="*/ 582944 w 876907"/>
              <a:gd name="connsiteY46" fmla="*/ 813226 h 877312"/>
              <a:gd name="connsiteX47" fmla="*/ 498288 w 876907"/>
              <a:gd name="connsiteY47" fmla="*/ 728561 h 877312"/>
              <a:gd name="connsiteX48" fmla="*/ 581473 w 876907"/>
              <a:gd name="connsiteY48" fmla="*/ 645340 h 877312"/>
              <a:gd name="connsiteX49" fmla="*/ 581473 w 876907"/>
              <a:gd name="connsiteY49" fmla="*/ 633661 h 877312"/>
              <a:gd name="connsiteX50" fmla="*/ 533333 w 876907"/>
              <a:gd name="connsiteY50" fmla="*/ 585476 h 877312"/>
              <a:gd name="connsiteX51" fmla="*/ 521635 w 876907"/>
              <a:gd name="connsiteY51" fmla="*/ 585476 h 877312"/>
              <a:gd name="connsiteX52" fmla="*/ 438449 w 876907"/>
              <a:gd name="connsiteY52" fmla="*/ 668697 h 877312"/>
              <a:gd name="connsiteX53" fmla="*/ 353793 w 876907"/>
              <a:gd name="connsiteY53" fmla="*/ 584005 h 877312"/>
              <a:gd name="connsiteX54" fmla="*/ 349413 w 876907"/>
              <a:gd name="connsiteY54" fmla="*/ 582181 h 877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876907" h="877312">
                <a:moveTo>
                  <a:pt x="27895" y="-24"/>
                </a:moveTo>
                <a:cubicBezTo>
                  <a:pt x="12438" y="-24"/>
                  <a:pt x="0" y="12442"/>
                  <a:pt x="0" y="27906"/>
                </a:cubicBezTo>
                <a:lnTo>
                  <a:pt x="0" y="849347"/>
                </a:lnTo>
                <a:cubicBezTo>
                  <a:pt x="0" y="864810"/>
                  <a:pt x="12438" y="877253"/>
                  <a:pt x="27895" y="877253"/>
                </a:cubicBezTo>
                <a:lnTo>
                  <a:pt x="111059" y="877253"/>
                </a:lnTo>
                <a:lnTo>
                  <a:pt x="111059" y="532233"/>
                </a:lnTo>
                <a:lnTo>
                  <a:pt x="182026" y="532233"/>
                </a:lnTo>
                <a:lnTo>
                  <a:pt x="177219" y="527424"/>
                </a:lnTo>
                <a:cubicBezTo>
                  <a:pt x="172834" y="523037"/>
                  <a:pt x="172863" y="515963"/>
                  <a:pt x="177247" y="511575"/>
                </a:cubicBezTo>
                <a:lnTo>
                  <a:pt x="269572" y="419210"/>
                </a:lnTo>
                <a:cubicBezTo>
                  <a:pt x="273958" y="414823"/>
                  <a:pt x="281029" y="414799"/>
                  <a:pt x="285414" y="419182"/>
                </a:cubicBezTo>
                <a:lnTo>
                  <a:pt x="398388" y="532232"/>
                </a:lnTo>
                <a:lnTo>
                  <a:pt x="478522" y="532232"/>
                </a:lnTo>
                <a:lnTo>
                  <a:pt x="588866" y="421862"/>
                </a:lnTo>
                <a:cubicBezTo>
                  <a:pt x="594713" y="416012"/>
                  <a:pt x="604141" y="416012"/>
                  <a:pt x="609988" y="421862"/>
                </a:cubicBezTo>
                <a:lnTo>
                  <a:pt x="697061" y="508944"/>
                </a:lnTo>
                <a:cubicBezTo>
                  <a:pt x="702908" y="514794"/>
                  <a:pt x="702908" y="524249"/>
                  <a:pt x="697061" y="530099"/>
                </a:cubicBezTo>
                <a:lnTo>
                  <a:pt x="694929" y="532231"/>
                </a:lnTo>
                <a:lnTo>
                  <a:pt x="765848" y="532231"/>
                </a:lnTo>
                <a:lnTo>
                  <a:pt x="765848" y="877251"/>
                </a:lnTo>
                <a:lnTo>
                  <a:pt x="849013" y="877251"/>
                </a:lnTo>
                <a:cubicBezTo>
                  <a:pt x="864469" y="877251"/>
                  <a:pt x="876907" y="864808"/>
                  <a:pt x="876907" y="849345"/>
                </a:cubicBezTo>
                <a:lnTo>
                  <a:pt x="876907" y="97589"/>
                </a:lnTo>
                <a:lnTo>
                  <a:pt x="793439" y="-60"/>
                </a:lnTo>
                <a:lnTo>
                  <a:pt x="672747" y="-60"/>
                </a:lnTo>
                <a:lnTo>
                  <a:pt x="672747" y="319352"/>
                </a:lnTo>
                <a:lnTo>
                  <a:pt x="204173" y="319352"/>
                </a:lnTo>
                <a:lnTo>
                  <a:pt x="204173" y="-60"/>
                </a:lnTo>
                <a:lnTo>
                  <a:pt x="27903" y="-60"/>
                </a:lnTo>
                <a:close/>
                <a:moveTo>
                  <a:pt x="495826" y="38827"/>
                </a:moveTo>
                <a:lnTo>
                  <a:pt x="495826" y="249857"/>
                </a:lnTo>
                <a:lnTo>
                  <a:pt x="593667" y="249857"/>
                </a:lnTo>
                <a:lnTo>
                  <a:pt x="593667" y="38827"/>
                </a:lnTo>
                <a:close/>
                <a:moveTo>
                  <a:pt x="349412" y="582176"/>
                </a:moveTo>
                <a:cubicBezTo>
                  <a:pt x="347829" y="582181"/>
                  <a:pt x="346244" y="582787"/>
                  <a:pt x="345031" y="584001"/>
                </a:cubicBezTo>
                <a:lnTo>
                  <a:pt x="293955" y="635099"/>
                </a:lnTo>
                <a:cubicBezTo>
                  <a:pt x="291534" y="637526"/>
                  <a:pt x="291529" y="641438"/>
                  <a:pt x="293955" y="643865"/>
                </a:cubicBezTo>
                <a:lnTo>
                  <a:pt x="378611" y="728557"/>
                </a:lnTo>
                <a:lnTo>
                  <a:pt x="295425" y="811779"/>
                </a:lnTo>
                <a:cubicBezTo>
                  <a:pt x="292191" y="815014"/>
                  <a:pt x="292191" y="820222"/>
                  <a:pt x="295425" y="823458"/>
                </a:cubicBezTo>
                <a:lnTo>
                  <a:pt x="343590" y="871643"/>
                </a:lnTo>
                <a:cubicBezTo>
                  <a:pt x="346824" y="874878"/>
                  <a:pt x="352030" y="874878"/>
                  <a:pt x="355264" y="871643"/>
                </a:cubicBezTo>
                <a:lnTo>
                  <a:pt x="438449" y="788421"/>
                </a:lnTo>
                <a:lnTo>
                  <a:pt x="523106" y="873114"/>
                </a:lnTo>
                <a:cubicBezTo>
                  <a:pt x="525531" y="875541"/>
                  <a:pt x="529441" y="875541"/>
                  <a:pt x="531867" y="873114"/>
                </a:cubicBezTo>
                <a:lnTo>
                  <a:pt x="582944" y="822015"/>
                </a:lnTo>
                <a:cubicBezTo>
                  <a:pt x="585369" y="819589"/>
                  <a:pt x="585369" y="815653"/>
                  <a:pt x="582944" y="813226"/>
                </a:cubicBezTo>
                <a:lnTo>
                  <a:pt x="498288" y="728561"/>
                </a:lnTo>
                <a:lnTo>
                  <a:pt x="581473" y="645340"/>
                </a:lnTo>
                <a:cubicBezTo>
                  <a:pt x="584708" y="642104"/>
                  <a:pt x="584708" y="636896"/>
                  <a:pt x="581473" y="633661"/>
                </a:cubicBezTo>
                <a:lnTo>
                  <a:pt x="533333" y="585476"/>
                </a:lnTo>
                <a:cubicBezTo>
                  <a:pt x="530099" y="582240"/>
                  <a:pt x="524869" y="582240"/>
                  <a:pt x="521635" y="585476"/>
                </a:cubicBezTo>
                <a:lnTo>
                  <a:pt x="438449" y="668697"/>
                </a:lnTo>
                <a:lnTo>
                  <a:pt x="353793" y="584005"/>
                </a:lnTo>
                <a:cubicBezTo>
                  <a:pt x="352580" y="582791"/>
                  <a:pt x="350995" y="582176"/>
                  <a:pt x="349413" y="58218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69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3" name="任意多边形: 形状 112">
            <a:extLst>
              <a:ext uri="{FF2B5EF4-FFF2-40B4-BE49-F238E27FC236}">
                <a16:creationId xmlns:a16="http://schemas.microsoft.com/office/drawing/2014/main" id="{1CDB9B4D-7D5A-AD14-CC11-1B89CFF3853B}"/>
              </a:ext>
            </a:extLst>
          </p:cNvPr>
          <p:cNvSpPr/>
          <p:nvPr/>
        </p:nvSpPr>
        <p:spPr>
          <a:xfrm>
            <a:off x="7557761" y="1472823"/>
            <a:ext cx="876903" cy="877311"/>
          </a:xfrm>
          <a:custGeom>
            <a:avLst/>
            <a:gdLst>
              <a:gd name="connsiteX0" fmla="*/ 27895 w 876903"/>
              <a:gd name="connsiteY0" fmla="*/ -26 h 877311"/>
              <a:gd name="connsiteX1" fmla="*/ 0 w 876903"/>
              <a:gd name="connsiteY1" fmla="*/ 27904 h 877311"/>
              <a:gd name="connsiteX2" fmla="*/ 0 w 876903"/>
              <a:gd name="connsiteY2" fmla="*/ 849345 h 877311"/>
              <a:gd name="connsiteX3" fmla="*/ 27895 w 876903"/>
              <a:gd name="connsiteY3" fmla="*/ 877251 h 877311"/>
              <a:gd name="connsiteX4" fmla="*/ 111059 w 876903"/>
              <a:gd name="connsiteY4" fmla="*/ 877251 h 877311"/>
              <a:gd name="connsiteX5" fmla="*/ 111059 w 876903"/>
              <a:gd name="connsiteY5" fmla="*/ 532231 h 877311"/>
              <a:gd name="connsiteX6" fmla="*/ 209232 w 876903"/>
              <a:gd name="connsiteY6" fmla="*/ 532231 h 877311"/>
              <a:gd name="connsiteX7" fmla="*/ 209232 w 876903"/>
              <a:gd name="connsiteY7" fmla="*/ 450432 h 877311"/>
              <a:gd name="connsiteX8" fmla="*/ 667672 w 876903"/>
              <a:gd name="connsiteY8" fmla="*/ 450432 h 877311"/>
              <a:gd name="connsiteX9" fmla="*/ 667672 w 876903"/>
              <a:gd name="connsiteY9" fmla="*/ 532231 h 877311"/>
              <a:gd name="connsiteX10" fmla="*/ 765844 w 876903"/>
              <a:gd name="connsiteY10" fmla="*/ 532231 h 877311"/>
              <a:gd name="connsiteX11" fmla="*/ 765844 w 876903"/>
              <a:gd name="connsiteY11" fmla="*/ 877251 h 877311"/>
              <a:gd name="connsiteX12" fmla="*/ 849009 w 876903"/>
              <a:gd name="connsiteY12" fmla="*/ 877251 h 877311"/>
              <a:gd name="connsiteX13" fmla="*/ 876904 w 876903"/>
              <a:gd name="connsiteY13" fmla="*/ 849345 h 877311"/>
              <a:gd name="connsiteX14" fmla="*/ 876904 w 876903"/>
              <a:gd name="connsiteY14" fmla="*/ 97589 h 877311"/>
              <a:gd name="connsiteX15" fmla="*/ 793435 w 876903"/>
              <a:gd name="connsiteY15" fmla="*/ -60 h 877311"/>
              <a:gd name="connsiteX16" fmla="*/ 672744 w 876903"/>
              <a:gd name="connsiteY16" fmla="*/ -60 h 877311"/>
              <a:gd name="connsiteX17" fmla="*/ 672744 w 876903"/>
              <a:gd name="connsiteY17" fmla="*/ 319352 h 877311"/>
              <a:gd name="connsiteX18" fmla="*/ 204170 w 876903"/>
              <a:gd name="connsiteY18" fmla="*/ 319352 h 877311"/>
              <a:gd name="connsiteX19" fmla="*/ 204170 w 876903"/>
              <a:gd name="connsiteY19" fmla="*/ -60 h 877311"/>
              <a:gd name="connsiteX20" fmla="*/ 495826 w 876903"/>
              <a:gd name="connsiteY20" fmla="*/ 38825 h 877311"/>
              <a:gd name="connsiteX21" fmla="*/ 495826 w 876903"/>
              <a:gd name="connsiteY21" fmla="*/ 249855 h 877311"/>
              <a:gd name="connsiteX22" fmla="*/ 593667 w 876903"/>
              <a:gd name="connsiteY22" fmla="*/ 249855 h 877311"/>
              <a:gd name="connsiteX23" fmla="*/ 593667 w 876903"/>
              <a:gd name="connsiteY23" fmla="*/ 38825 h 877311"/>
              <a:gd name="connsiteX24" fmla="*/ 288656 w 876903"/>
              <a:gd name="connsiteY24" fmla="*/ 667412 h 877311"/>
              <a:gd name="connsiteX25" fmla="*/ 277431 w 876903"/>
              <a:gd name="connsiteY25" fmla="*/ 678665 h 877311"/>
              <a:gd name="connsiteX26" fmla="*/ 277431 w 876903"/>
              <a:gd name="connsiteY26" fmla="*/ 742107 h 877311"/>
              <a:gd name="connsiteX27" fmla="*/ 288656 w 876903"/>
              <a:gd name="connsiteY27" fmla="*/ 753336 h 877311"/>
              <a:gd name="connsiteX28" fmla="*/ 588227 w 876903"/>
              <a:gd name="connsiteY28" fmla="*/ 753336 h 877311"/>
              <a:gd name="connsiteX29" fmla="*/ 599475 w 876903"/>
              <a:gd name="connsiteY29" fmla="*/ 742107 h 877311"/>
              <a:gd name="connsiteX30" fmla="*/ 599475 w 876903"/>
              <a:gd name="connsiteY30" fmla="*/ 678665 h 877311"/>
              <a:gd name="connsiteX31" fmla="*/ 588227 w 876903"/>
              <a:gd name="connsiteY31" fmla="*/ 667412 h 877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876903" h="877311">
                <a:moveTo>
                  <a:pt x="27895" y="-26"/>
                </a:moveTo>
                <a:cubicBezTo>
                  <a:pt x="12438" y="-26"/>
                  <a:pt x="0" y="12440"/>
                  <a:pt x="0" y="27904"/>
                </a:cubicBezTo>
                <a:lnTo>
                  <a:pt x="0" y="849345"/>
                </a:lnTo>
                <a:cubicBezTo>
                  <a:pt x="0" y="864808"/>
                  <a:pt x="12438" y="877251"/>
                  <a:pt x="27895" y="877251"/>
                </a:cubicBezTo>
                <a:lnTo>
                  <a:pt x="111059" y="877251"/>
                </a:lnTo>
                <a:lnTo>
                  <a:pt x="111059" y="532231"/>
                </a:lnTo>
                <a:lnTo>
                  <a:pt x="209232" y="532231"/>
                </a:lnTo>
                <a:lnTo>
                  <a:pt x="209232" y="450432"/>
                </a:lnTo>
                <a:lnTo>
                  <a:pt x="667672" y="450432"/>
                </a:lnTo>
                <a:lnTo>
                  <a:pt x="667672" y="532231"/>
                </a:lnTo>
                <a:lnTo>
                  <a:pt x="765844" y="532231"/>
                </a:lnTo>
                <a:lnTo>
                  <a:pt x="765844" y="877251"/>
                </a:lnTo>
                <a:lnTo>
                  <a:pt x="849009" y="877251"/>
                </a:lnTo>
                <a:cubicBezTo>
                  <a:pt x="864466" y="877251"/>
                  <a:pt x="876904" y="864808"/>
                  <a:pt x="876904" y="849345"/>
                </a:cubicBezTo>
                <a:lnTo>
                  <a:pt x="876904" y="97589"/>
                </a:lnTo>
                <a:lnTo>
                  <a:pt x="793435" y="-60"/>
                </a:lnTo>
                <a:lnTo>
                  <a:pt x="672744" y="-60"/>
                </a:lnTo>
                <a:lnTo>
                  <a:pt x="672744" y="319352"/>
                </a:lnTo>
                <a:lnTo>
                  <a:pt x="204170" y="319352"/>
                </a:lnTo>
                <a:lnTo>
                  <a:pt x="204170" y="-60"/>
                </a:lnTo>
                <a:close/>
                <a:moveTo>
                  <a:pt x="495826" y="38825"/>
                </a:moveTo>
                <a:lnTo>
                  <a:pt x="495826" y="249855"/>
                </a:lnTo>
                <a:lnTo>
                  <a:pt x="593667" y="249855"/>
                </a:lnTo>
                <a:lnTo>
                  <a:pt x="593667" y="38825"/>
                </a:lnTo>
                <a:close/>
                <a:moveTo>
                  <a:pt x="288656" y="667412"/>
                </a:moveTo>
                <a:cubicBezTo>
                  <a:pt x="282430" y="667412"/>
                  <a:pt x="277431" y="672437"/>
                  <a:pt x="277431" y="678665"/>
                </a:cubicBezTo>
                <a:lnTo>
                  <a:pt x="277431" y="742107"/>
                </a:lnTo>
                <a:cubicBezTo>
                  <a:pt x="277431" y="748335"/>
                  <a:pt x="282430" y="753336"/>
                  <a:pt x="288656" y="753336"/>
                </a:cubicBezTo>
                <a:lnTo>
                  <a:pt x="588227" y="753336"/>
                </a:lnTo>
                <a:cubicBezTo>
                  <a:pt x="594453" y="753336"/>
                  <a:pt x="599475" y="748335"/>
                  <a:pt x="599475" y="742107"/>
                </a:cubicBezTo>
                <a:lnTo>
                  <a:pt x="599475" y="678665"/>
                </a:lnTo>
                <a:cubicBezTo>
                  <a:pt x="599475" y="672437"/>
                  <a:pt x="594452" y="667412"/>
                  <a:pt x="588227" y="66741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69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4" name="任意多边形: 形状 113">
            <a:extLst>
              <a:ext uri="{FF2B5EF4-FFF2-40B4-BE49-F238E27FC236}">
                <a16:creationId xmlns:a16="http://schemas.microsoft.com/office/drawing/2014/main" id="{BE42704D-79A0-F6B1-5D58-36E1E13C9500}"/>
              </a:ext>
            </a:extLst>
          </p:cNvPr>
          <p:cNvSpPr/>
          <p:nvPr/>
        </p:nvSpPr>
        <p:spPr>
          <a:xfrm>
            <a:off x="8828750" y="1464259"/>
            <a:ext cx="876904" cy="877684"/>
          </a:xfrm>
          <a:custGeom>
            <a:avLst/>
            <a:gdLst>
              <a:gd name="connsiteX0" fmla="*/ 27895 w 876904"/>
              <a:gd name="connsiteY0" fmla="*/ -26 h 877684"/>
              <a:gd name="connsiteX1" fmla="*/ 0 w 876904"/>
              <a:gd name="connsiteY1" fmla="*/ 27904 h 877684"/>
              <a:gd name="connsiteX2" fmla="*/ 0 w 876904"/>
              <a:gd name="connsiteY2" fmla="*/ 849345 h 877684"/>
              <a:gd name="connsiteX3" fmla="*/ 27895 w 876904"/>
              <a:gd name="connsiteY3" fmla="*/ 877251 h 877684"/>
              <a:gd name="connsiteX4" fmla="*/ 111059 w 876904"/>
              <a:gd name="connsiteY4" fmla="*/ 877251 h 877684"/>
              <a:gd name="connsiteX5" fmla="*/ 111059 w 876904"/>
              <a:gd name="connsiteY5" fmla="*/ 532231 h 877684"/>
              <a:gd name="connsiteX6" fmla="*/ 229266 w 876904"/>
              <a:gd name="connsiteY6" fmla="*/ 532231 h 877684"/>
              <a:gd name="connsiteX7" fmla="*/ 398620 w 876904"/>
              <a:gd name="connsiteY7" fmla="*/ 420797 h 877684"/>
              <a:gd name="connsiteX8" fmla="*/ 567953 w 876904"/>
              <a:gd name="connsiteY8" fmla="*/ 532231 h 877684"/>
              <a:gd name="connsiteX9" fmla="*/ 765844 w 876904"/>
              <a:gd name="connsiteY9" fmla="*/ 532231 h 877684"/>
              <a:gd name="connsiteX10" fmla="*/ 765844 w 876904"/>
              <a:gd name="connsiteY10" fmla="*/ 877251 h 877684"/>
              <a:gd name="connsiteX11" fmla="*/ 849009 w 876904"/>
              <a:gd name="connsiteY11" fmla="*/ 877251 h 877684"/>
              <a:gd name="connsiteX12" fmla="*/ 876904 w 876904"/>
              <a:gd name="connsiteY12" fmla="*/ 849345 h 877684"/>
              <a:gd name="connsiteX13" fmla="*/ 876904 w 876904"/>
              <a:gd name="connsiteY13" fmla="*/ 97589 h 877684"/>
              <a:gd name="connsiteX14" fmla="*/ 793435 w 876904"/>
              <a:gd name="connsiteY14" fmla="*/ -60 h 877684"/>
              <a:gd name="connsiteX15" fmla="*/ 672744 w 876904"/>
              <a:gd name="connsiteY15" fmla="*/ -60 h 877684"/>
              <a:gd name="connsiteX16" fmla="*/ 672744 w 876904"/>
              <a:gd name="connsiteY16" fmla="*/ 319352 h 877684"/>
              <a:gd name="connsiteX17" fmla="*/ 204170 w 876904"/>
              <a:gd name="connsiteY17" fmla="*/ 319352 h 877684"/>
              <a:gd name="connsiteX18" fmla="*/ 204170 w 876904"/>
              <a:gd name="connsiteY18" fmla="*/ -60 h 877684"/>
              <a:gd name="connsiteX19" fmla="*/ 495826 w 876904"/>
              <a:gd name="connsiteY19" fmla="*/ 38824 h 877684"/>
              <a:gd name="connsiteX20" fmla="*/ 495826 w 876904"/>
              <a:gd name="connsiteY20" fmla="*/ 249855 h 877684"/>
              <a:gd name="connsiteX21" fmla="*/ 593667 w 876904"/>
              <a:gd name="connsiteY21" fmla="*/ 249855 h 877684"/>
              <a:gd name="connsiteX22" fmla="*/ 593667 w 876904"/>
              <a:gd name="connsiteY22" fmla="*/ 38824 h 877684"/>
              <a:gd name="connsiteX23" fmla="*/ 411267 w 876904"/>
              <a:gd name="connsiteY23" fmla="*/ 558983 h 877684"/>
              <a:gd name="connsiteX24" fmla="*/ 285218 w 876904"/>
              <a:gd name="connsiteY24" fmla="*/ 685086 h 877684"/>
              <a:gd name="connsiteX25" fmla="*/ 411267 w 876904"/>
              <a:gd name="connsiteY25" fmla="*/ 811189 h 877684"/>
              <a:gd name="connsiteX26" fmla="*/ 475817 w 876904"/>
              <a:gd name="connsiteY26" fmla="*/ 793279 h 877684"/>
              <a:gd name="connsiteX27" fmla="*/ 560708 w 876904"/>
              <a:gd name="connsiteY27" fmla="*/ 873158 h 877684"/>
              <a:gd name="connsiteX28" fmla="*/ 583867 w 876904"/>
              <a:gd name="connsiteY28" fmla="*/ 872447 h 877684"/>
              <a:gd name="connsiteX29" fmla="*/ 587229 w 876904"/>
              <a:gd name="connsiteY29" fmla="*/ 868846 h 877684"/>
              <a:gd name="connsiteX30" fmla="*/ 586519 w 876904"/>
              <a:gd name="connsiteY30" fmla="*/ 845678 h 877684"/>
              <a:gd name="connsiteX31" fmla="*/ 505108 w 876904"/>
              <a:gd name="connsiteY31" fmla="*/ 769066 h 877684"/>
              <a:gd name="connsiteX32" fmla="*/ 537312 w 876904"/>
              <a:gd name="connsiteY32" fmla="*/ 685084 h 877684"/>
              <a:gd name="connsiteX33" fmla="*/ 411263 w 876904"/>
              <a:gd name="connsiteY33" fmla="*/ 558982 h 877684"/>
              <a:gd name="connsiteX34" fmla="*/ 411267 w 876904"/>
              <a:gd name="connsiteY34" fmla="*/ 595584 h 877684"/>
              <a:gd name="connsiteX35" fmla="*/ 500727 w 876904"/>
              <a:gd name="connsiteY35" fmla="*/ 685083 h 877684"/>
              <a:gd name="connsiteX36" fmla="*/ 411267 w 876904"/>
              <a:gd name="connsiteY36" fmla="*/ 774582 h 877684"/>
              <a:gd name="connsiteX37" fmla="*/ 321806 w 876904"/>
              <a:gd name="connsiteY37" fmla="*/ 685083 h 877684"/>
              <a:gd name="connsiteX38" fmla="*/ 411267 w 876904"/>
              <a:gd name="connsiteY38" fmla="*/ 595584 h 877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876904" h="877684">
                <a:moveTo>
                  <a:pt x="27895" y="-26"/>
                </a:moveTo>
                <a:cubicBezTo>
                  <a:pt x="12438" y="-26"/>
                  <a:pt x="0" y="12440"/>
                  <a:pt x="0" y="27904"/>
                </a:cubicBezTo>
                <a:lnTo>
                  <a:pt x="0" y="849345"/>
                </a:lnTo>
                <a:cubicBezTo>
                  <a:pt x="0" y="864808"/>
                  <a:pt x="12438" y="877251"/>
                  <a:pt x="27895" y="877251"/>
                </a:cubicBezTo>
                <a:lnTo>
                  <a:pt x="111059" y="877251"/>
                </a:lnTo>
                <a:lnTo>
                  <a:pt x="111059" y="532231"/>
                </a:lnTo>
                <a:lnTo>
                  <a:pt x="229266" y="532231"/>
                </a:lnTo>
                <a:cubicBezTo>
                  <a:pt x="257722" y="466791"/>
                  <a:pt x="322973" y="420797"/>
                  <a:pt x="398620" y="420797"/>
                </a:cubicBezTo>
                <a:cubicBezTo>
                  <a:pt x="474260" y="420797"/>
                  <a:pt x="539483" y="466809"/>
                  <a:pt x="567953" y="532231"/>
                </a:cubicBezTo>
                <a:lnTo>
                  <a:pt x="765844" y="532231"/>
                </a:lnTo>
                <a:lnTo>
                  <a:pt x="765844" y="877251"/>
                </a:lnTo>
                <a:lnTo>
                  <a:pt x="849009" y="877251"/>
                </a:lnTo>
                <a:cubicBezTo>
                  <a:pt x="864466" y="877251"/>
                  <a:pt x="876904" y="864808"/>
                  <a:pt x="876904" y="849345"/>
                </a:cubicBezTo>
                <a:lnTo>
                  <a:pt x="876904" y="97589"/>
                </a:lnTo>
                <a:lnTo>
                  <a:pt x="793435" y="-60"/>
                </a:lnTo>
                <a:lnTo>
                  <a:pt x="672744" y="-60"/>
                </a:lnTo>
                <a:lnTo>
                  <a:pt x="672744" y="319352"/>
                </a:lnTo>
                <a:lnTo>
                  <a:pt x="204170" y="319352"/>
                </a:lnTo>
                <a:lnTo>
                  <a:pt x="204170" y="-60"/>
                </a:lnTo>
                <a:close/>
                <a:moveTo>
                  <a:pt x="495826" y="38824"/>
                </a:moveTo>
                <a:lnTo>
                  <a:pt x="495826" y="249855"/>
                </a:lnTo>
                <a:lnTo>
                  <a:pt x="593667" y="249855"/>
                </a:lnTo>
                <a:lnTo>
                  <a:pt x="593667" y="38824"/>
                </a:lnTo>
                <a:close/>
                <a:moveTo>
                  <a:pt x="411267" y="558983"/>
                </a:moveTo>
                <a:cubicBezTo>
                  <a:pt x="341874" y="558983"/>
                  <a:pt x="285218" y="615662"/>
                  <a:pt x="285218" y="685086"/>
                </a:cubicBezTo>
                <a:cubicBezTo>
                  <a:pt x="285218" y="754508"/>
                  <a:pt x="341873" y="811189"/>
                  <a:pt x="411267" y="811189"/>
                </a:cubicBezTo>
                <a:cubicBezTo>
                  <a:pt x="434833" y="811189"/>
                  <a:pt x="456910" y="804630"/>
                  <a:pt x="475817" y="793279"/>
                </a:cubicBezTo>
                <a:lnTo>
                  <a:pt x="560708" y="873158"/>
                </a:lnTo>
                <a:cubicBezTo>
                  <a:pt x="567321" y="879381"/>
                  <a:pt x="577646" y="879062"/>
                  <a:pt x="583867" y="872447"/>
                </a:cubicBezTo>
                <a:lnTo>
                  <a:pt x="587229" y="868846"/>
                </a:lnTo>
                <a:cubicBezTo>
                  <a:pt x="593450" y="862231"/>
                  <a:pt x="593132" y="851901"/>
                  <a:pt x="586519" y="845678"/>
                </a:cubicBezTo>
                <a:lnTo>
                  <a:pt x="505108" y="769066"/>
                </a:lnTo>
                <a:cubicBezTo>
                  <a:pt x="525101" y="746736"/>
                  <a:pt x="537312" y="717284"/>
                  <a:pt x="537312" y="685084"/>
                </a:cubicBezTo>
                <a:cubicBezTo>
                  <a:pt x="537312" y="615662"/>
                  <a:pt x="480657" y="558982"/>
                  <a:pt x="411263" y="558982"/>
                </a:cubicBezTo>
                <a:close/>
                <a:moveTo>
                  <a:pt x="411267" y="595584"/>
                </a:moveTo>
                <a:cubicBezTo>
                  <a:pt x="460893" y="595584"/>
                  <a:pt x="500727" y="635435"/>
                  <a:pt x="500727" y="685083"/>
                </a:cubicBezTo>
                <a:cubicBezTo>
                  <a:pt x="500727" y="734731"/>
                  <a:pt x="460892" y="774582"/>
                  <a:pt x="411267" y="774582"/>
                </a:cubicBezTo>
                <a:cubicBezTo>
                  <a:pt x="361640" y="774582"/>
                  <a:pt x="321806" y="734731"/>
                  <a:pt x="321806" y="685083"/>
                </a:cubicBezTo>
                <a:cubicBezTo>
                  <a:pt x="321806" y="635435"/>
                  <a:pt x="361640" y="595584"/>
                  <a:pt x="411267" y="595584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69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5" name="任意多边形: 形状 114">
            <a:extLst>
              <a:ext uri="{FF2B5EF4-FFF2-40B4-BE49-F238E27FC236}">
                <a16:creationId xmlns:a16="http://schemas.microsoft.com/office/drawing/2014/main" id="{24C71B04-80BE-1B49-2533-D95BDA4D2132}"/>
              </a:ext>
            </a:extLst>
          </p:cNvPr>
          <p:cNvSpPr/>
          <p:nvPr/>
        </p:nvSpPr>
        <p:spPr>
          <a:xfrm>
            <a:off x="1163639" y="2882632"/>
            <a:ext cx="961584" cy="885006"/>
          </a:xfrm>
          <a:custGeom>
            <a:avLst/>
            <a:gdLst>
              <a:gd name="connsiteX0" fmla="*/ 480806 w 961584"/>
              <a:gd name="connsiteY0" fmla="*/ -60 h 885006"/>
              <a:gd name="connsiteX1" fmla="*/ 240403 w 961584"/>
              <a:gd name="connsiteY1" fmla="*/ 234583 h 885006"/>
              <a:gd name="connsiteX2" fmla="*/ 0 w 961584"/>
              <a:gd name="connsiteY2" fmla="*/ 469227 h 885006"/>
              <a:gd name="connsiteX3" fmla="*/ 143887 w 961584"/>
              <a:gd name="connsiteY3" fmla="*/ 469227 h 885006"/>
              <a:gd name="connsiteX4" fmla="*/ 143887 w 961584"/>
              <a:gd name="connsiteY4" fmla="*/ 884947 h 885006"/>
              <a:gd name="connsiteX5" fmla="*/ 396702 w 961584"/>
              <a:gd name="connsiteY5" fmla="*/ 884947 h 885006"/>
              <a:gd name="connsiteX6" fmla="*/ 396702 w 961584"/>
              <a:gd name="connsiteY6" fmla="*/ 636464 h 885006"/>
              <a:gd name="connsiteX7" fmla="*/ 564876 w 961584"/>
              <a:gd name="connsiteY7" fmla="*/ 636464 h 885006"/>
              <a:gd name="connsiteX8" fmla="*/ 564876 w 961584"/>
              <a:gd name="connsiteY8" fmla="*/ 884947 h 885006"/>
              <a:gd name="connsiteX9" fmla="*/ 817719 w 961584"/>
              <a:gd name="connsiteY9" fmla="*/ 884947 h 885006"/>
              <a:gd name="connsiteX10" fmla="*/ 817719 w 961584"/>
              <a:gd name="connsiteY10" fmla="*/ 469227 h 885006"/>
              <a:gd name="connsiteX11" fmla="*/ 961585 w 961584"/>
              <a:gd name="connsiteY11" fmla="*/ 469227 h 885006"/>
              <a:gd name="connsiteX12" fmla="*/ 721209 w 961584"/>
              <a:gd name="connsiteY12" fmla="*/ 234583 h 885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61584" h="885006">
                <a:moveTo>
                  <a:pt x="480806" y="-60"/>
                </a:moveTo>
                <a:lnTo>
                  <a:pt x="240403" y="234583"/>
                </a:lnTo>
                <a:lnTo>
                  <a:pt x="0" y="469227"/>
                </a:lnTo>
                <a:lnTo>
                  <a:pt x="143887" y="469227"/>
                </a:lnTo>
                <a:lnTo>
                  <a:pt x="143887" y="884947"/>
                </a:lnTo>
                <a:lnTo>
                  <a:pt x="396702" y="884947"/>
                </a:lnTo>
                <a:lnTo>
                  <a:pt x="396702" y="636464"/>
                </a:lnTo>
                <a:lnTo>
                  <a:pt x="564876" y="636464"/>
                </a:lnTo>
                <a:lnTo>
                  <a:pt x="564876" y="884947"/>
                </a:lnTo>
                <a:lnTo>
                  <a:pt x="817719" y="884947"/>
                </a:lnTo>
                <a:lnTo>
                  <a:pt x="817719" y="469227"/>
                </a:lnTo>
                <a:lnTo>
                  <a:pt x="961585" y="469227"/>
                </a:lnTo>
                <a:lnTo>
                  <a:pt x="721209" y="234583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69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6" name="任意多边形: 形状 115">
            <a:extLst>
              <a:ext uri="{FF2B5EF4-FFF2-40B4-BE49-F238E27FC236}">
                <a16:creationId xmlns:a16="http://schemas.microsoft.com/office/drawing/2014/main" id="{401D994A-FDD5-1758-0B42-13159FC158F4}"/>
              </a:ext>
            </a:extLst>
          </p:cNvPr>
          <p:cNvSpPr/>
          <p:nvPr/>
        </p:nvSpPr>
        <p:spPr>
          <a:xfrm>
            <a:off x="2420124" y="3012235"/>
            <a:ext cx="789692" cy="790040"/>
          </a:xfrm>
          <a:custGeom>
            <a:avLst/>
            <a:gdLst>
              <a:gd name="connsiteX0" fmla="*/ 142753 w 789692"/>
              <a:gd name="connsiteY0" fmla="*/ 4873 h 790040"/>
              <a:gd name="connsiteX1" fmla="*/ 166386 w 789692"/>
              <a:gd name="connsiteY1" fmla="*/ 4839 h 790040"/>
              <a:gd name="connsiteX2" fmla="*/ 394854 w 789692"/>
              <a:gd name="connsiteY2" fmla="*/ 233404 h 790040"/>
              <a:gd name="connsiteX3" fmla="*/ 619344 w 789692"/>
              <a:gd name="connsiteY3" fmla="*/ 8817 h 790040"/>
              <a:gd name="connsiteX4" fmla="*/ 650885 w 789692"/>
              <a:gd name="connsiteY4" fmla="*/ 8817 h 790040"/>
              <a:gd name="connsiteX5" fmla="*/ 780848 w 789692"/>
              <a:gd name="connsiteY5" fmla="*/ 138829 h 790040"/>
              <a:gd name="connsiteX6" fmla="*/ 780848 w 789692"/>
              <a:gd name="connsiteY6" fmla="*/ 170383 h 790040"/>
              <a:gd name="connsiteX7" fmla="*/ 556357 w 789692"/>
              <a:gd name="connsiteY7" fmla="*/ 394971 h 790040"/>
              <a:gd name="connsiteX8" fmla="*/ 784783 w 789692"/>
              <a:gd name="connsiteY8" fmla="*/ 623495 h 790040"/>
              <a:gd name="connsiteX9" fmla="*/ 784783 w 789692"/>
              <a:gd name="connsiteY9" fmla="*/ 647184 h 790040"/>
              <a:gd name="connsiteX10" fmla="*/ 646964 w 789692"/>
              <a:gd name="connsiteY10" fmla="*/ 785069 h 790040"/>
              <a:gd name="connsiteX11" fmla="*/ 623286 w 789692"/>
              <a:gd name="connsiteY11" fmla="*/ 785069 h 790040"/>
              <a:gd name="connsiteX12" fmla="*/ 394860 w 789692"/>
              <a:gd name="connsiteY12" fmla="*/ 556545 h 790040"/>
              <a:gd name="connsiteX13" fmla="*/ 170369 w 789692"/>
              <a:gd name="connsiteY13" fmla="*/ 781132 h 790040"/>
              <a:gd name="connsiteX14" fmla="*/ 138828 w 789692"/>
              <a:gd name="connsiteY14" fmla="*/ 781132 h 790040"/>
              <a:gd name="connsiteX15" fmla="*/ 8865 w 789692"/>
              <a:gd name="connsiteY15" fmla="*/ 651120 h 790040"/>
              <a:gd name="connsiteX16" fmla="*/ 8865 w 789692"/>
              <a:gd name="connsiteY16" fmla="*/ 619566 h 790040"/>
              <a:gd name="connsiteX17" fmla="*/ 233356 w 789692"/>
              <a:gd name="connsiteY17" fmla="*/ 394979 h 790040"/>
              <a:gd name="connsiteX18" fmla="*/ 4889 w 789692"/>
              <a:gd name="connsiteY18" fmla="*/ 166413 h 790040"/>
              <a:gd name="connsiteX19" fmla="*/ 4923 w 789692"/>
              <a:gd name="connsiteY19" fmla="*/ 142770 h 790040"/>
              <a:gd name="connsiteX20" fmla="*/ 142749 w 789692"/>
              <a:gd name="connsiteY20" fmla="*/ 4885 h 790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789692" h="790040">
                <a:moveTo>
                  <a:pt x="142753" y="4873"/>
                </a:moveTo>
                <a:cubicBezTo>
                  <a:pt x="149299" y="-1675"/>
                  <a:pt x="159841" y="-1721"/>
                  <a:pt x="166386" y="4839"/>
                </a:cubicBezTo>
                <a:lnTo>
                  <a:pt x="394854" y="233404"/>
                </a:lnTo>
                <a:lnTo>
                  <a:pt x="619344" y="8817"/>
                </a:lnTo>
                <a:cubicBezTo>
                  <a:pt x="628072" y="85"/>
                  <a:pt x="642157" y="85"/>
                  <a:pt x="650885" y="8817"/>
                </a:cubicBezTo>
                <a:lnTo>
                  <a:pt x="780848" y="138829"/>
                </a:lnTo>
                <a:cubicBezTo>
                  <a:pt x="789577" y="147562"/>
                  <a:pt x="789576" y="161652"/>
                  <a:pt x="780848" y="170383"/>
                </a:cubicBezTo>
                <a:lnTo>
                  <a:pt x="556357" y="394971"/>
                </a:lnTo>
                <a:lnTo>
                  <a:pt x="784783" y="623495"/>
                </a:lnTo>
                <a:cubicBezTo>
                  <a:pt x="791329" y="630044"/>
                  <a:pt x="791329" y="640634"/>
                  <a:pt x="784783" y="647184"/>
                </a:cubicBezTo>
                <a:lnTo>
                  <a:pt x="646964" y="785069"/>
                </a:lnTo>
                <a:cubicBezTo>
                  <a:pt x="640418" y="791618"/>
                  <a:pt x="629832" y="791618"/>
                  <a:pt x="623286" y="785069"/>
                </a:cubicBezTo>
                <a:lnTo>
                  <a:pt x="394860" y="556545"/>
                </a:lnTo>
                <a:lnTo>
                  <a:pt x="170369" y="781132"/>
                </a:lnTo>
                <a:cubicBezTo>
                  <a:pt x="161641" y="789865"/>
                  <a:pt x="147557" y="789865"/>
                  <a:pt x="138828" y="781132"/>
                </a:cubicBezTo>
                <a:lnTo>
                  <a:pt x="8865" y="651120"/>
                </a:lnTo>
                <a:cubicBezTo>
                  <a:pt x="137" y="642389"/>
                  <a:pt x="137" y="628298"/>
                  <a:pt x="8865" y="619566"/>
                </a:cubicBezTo>
                <a:lnTo>
                  <a:pt x="233356" y="394979"/>
                </a:lnTo>
                <a:lnTo>
                  <a:pt x="4889" y="166413"/>
                </a:lnTo>
                <a:cubicBezTo>
                  <a:pt x="-1658" y="159864"/>
                  <a:pt x="-1613" y="149319"/>
                  <a:pt x="4923" y="142770"/>
                </a:cubicBezTo>
                <a:lnTo>
                  <a:pt x="142749" y="4885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69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7" name="任意多边形: 形状 116">
            <a:extLst>
              <a:ext uri="{FF2B5EF4-FFF2-40B4-BE49-F238E27FC236}">
                <a16:creationId xmlns:a16="http://schemas.microsoft.com/office/drawing/2014/main" id="{4EDEBDF5-D6AF-5901-37CB-A0E4772E1C36}"/>
              </a:ext>
            </a:extLst>
          </p:cNvPr>
          <p:cNvSpPr/>
          <p:nvPr/>
        </p:nvSpPr>
        <p:spPr>
          <a:xfrm>
            <a:off x="3753206" y="2991517"/>
            <a:ext cx="708453" cy="791166"/>
          </a:xfrm>
          <a:custGeom>
            <a:avLst/>
            <a:gdLst>
              <a:gd name="connsiteX0" fmla="*/ 522989 w 708453"/>
              <a:gd name="connsiteY0" fmla="*/ 866 h 791166"/>
              <a:gd name="connsiteX1" fmla="*/ 498765 w 708453"/>
              <a:gd name="connsiteY1" fmla="*/ 11029 h 791166"/>
              <a:gd name="connsiteX2" fmla="*/ 486239 w 708453"/>
              <a:gd name="connsiteY2" fmla="*/ 18443 h 791166"/>
              <a:gd name="connsiteX3" fmla="*/ 483350 w 708453"/>
              <a:gd name="connsiteY3" fmla="*/ 20314 h 791166"/>
              <a:gd name="connsiteX4" fmla="*/ 149088 w 708453"/>
              <a:gd name="connsiteY4" fmla="*/ 494062 h 791166"/>
              <a:gd name="connsiteX5" fmla="*/ 147644 w 708453"/>
              <a:gd name="connsiteY5" fmla="*/ 554803 h 791166"/>
              <a:gd name="connsiteX6" fmla="*/ 185318 w 708453"/>
              <a:gd name="connsiteY6" fmla="*/ 599766 h 791166"/>
              <a:gd name="connsiteX7" fmla="*/ 240113 w 708453"/>
              <a:gd name="connsiteY7" fmla="*/ 613530 h 791166"/>
              <a:gd name="connsiteX8" fmla="*/ 292943 w 708453"/>
              <a:gd name="connsiteY8" fmla="*/ 588655 h 791166"/>
              <a:gd name="connsiteX9" fmla="*/ 578307 w 708453"/>
              <a:gd name="connsiteY9" fmla="*/ 181712 h 791166"/>
              <a:gd name="connsiteX10" fmla="*/ 549537 w 708453"/>
              <a:gd name="connsiteY10" fmla="*/ 161505 h 791166"/>
              <a:gd name="connsiteX11" fmla="*/ 264151 w 708453"/>
              <a:gd name="connsiteY11" fmla="*/ 568448 h 791166"/>
              <a:gd name="connsiteX12" fmla="*/ 238838 w 708453"/>
              <a:gd name="connsiteY12" fmla="*/ 578374 h 791166"/>
              <a:gd name="connsiteX13" fmla="*/ 204076 w 708453"/>
              <a:gd name="connsiteY13" fmla="*/ 570035 h 791166"/>
              <a:gd name="connsiteX14" fmla="*/ 179734 w 708453"/>
              <a:gd name="connsiteY14" fmla="*/ 540446 h 791166"/>
              <a:gd name="connsiteX15" fmla="*/ 177815 w 708453"/>
              <a:gd name="connsiteY15" fmla="*/ 514363 h 791166"/>
              <a:gd name="connsiteX16" fmla="*/ 507955 w 708453"/>
              <a:gd name="connsiteY16" fmla="*/ 46445 h 791166"/>
              <a:gd name="connsiteX17" fmla="*/ 515794 w 708453"/>
              <a:gd name="connsiteY17" fmla="*/ 41778 h 791166"/>
              <a:gd name="connsiteX18" fmla="*/ 529551 w 708453"/>
              <a:gd name="connsiteY18" fmla="*/ 35405 h 791166"/>
              <a:gd name="connsiteX19" fmla="*/ 540728 w 708453"/>
              <a:gd name="connsiteY19" fmla="*/ 35949 h 791166"/>
              <a:gd name="connsiteX20" fmla="*/ 545795 w 708453"/>
              <a:gd name="connsiteY20" fmla="*/ 36897 h 791166"/>
              <a:gd name="connsiteX21" fmla="*/ 651735 w 708453"/>
              <a:gd name="connsiteY21" fmla="*/ 111568 h 791166"/>
              <a:gd name="connsiteX22" fmla="*/ 661490 w 708453"/>
              <a:gd name="connsiteY22" fmla="*/ 119552 h 791166"/>
              <a:gd name="connsiteX23" fmla="*/ 672288 w 708453"/>
              <a:gd name="connsiteY23" fmla="*/ 131444 h 791166"/>
              <a:gd name="connsiteX24" fmla="*/ 673235 w 708453"/>
              <a:gd name="connsiteY24" fmla="*/ 143029 h 791166"/>
              <a:gd name="connsiteX25" fmla="*/ 672927 w 708453"/>
              <a:gd name="connsiteY25" fmla="*/ 148904 h 791166"/>
              <a:gd name="connsiteX26" fmla="*/ 250461 w 708453"/>
              <a:gd name="connsiteY26" fmla="*/ 739417 h 791166"/>
              <a:gd name="connsiteX27" fmla="*/ 151860 w 708453"/>
              <a:gd name="connsiteY27" fmla="*/ 749271 h 791166"/>
              <a:gd name="connsiteX28" fmla="*/ 77035 w 708453"/>
              <a:gd name="connsiteY28" fmla="*/ 755099 h 791166"/>
              <a:gd name="connsiteX29" fmla="*/ 52597 w 708453"/>
              <a:gd name="connsiteY29" fmla="*/ 755929 h 791166"/>
              <a:gd name="connsiteX30" fmla="*/ 49661 w 708453"/>
              <a:gd name="connsiteY30" fmla="*/ 737095 h 791166"/>
              <a:gd name="connsiteX31" fmla="*/ 42841 w 708453"/>
              <a:gd name="connsiteY31" fmla="*/ 671332 h 791166"/>
              <a:gd name="connsiteX32" fmla="*/ 35974 w 708453"/>
              <a:gd name="connsiteY32" fmla="*/ 582993 h 791166"/>
              <a:gd name="connsiteX33" fmla="*/ 380984 w 708453"/>
              <a:gd name="connsiteY33" fmla="*/ 90599 h 791166"/>
              <a:gd name="connsiteX34" fmla="*/ 352189 w 708453"/>
              <a:gd name="connsiteY34" fmla="*/ 70391 h 791166"/>
              <a:gd name="connsiteX35" fmla="*/ 0 w 708453"/>
              <a:gd name="connsiteY35" fmla="*/ 573042 h 791166"/>
              <a:gd name="connsiteX36" fmla="*/ 425 w 708453"/>
              <a:gd name="connsiteY36" fmla="*/ 579249 h 791166"/>
              <a:gd name="connsiteX37" fmla="*/ 7813 w 708453"/>
              <a:gd name="connsiteY37" fmla="*/ 674432 h 791166"/>
              <a:gd name="connsiteX38" fmla="*/ 14799 w 708453"/>
              <a:gd name="connsiteY38" fmla="*/ 741616 h 791166"/>
              <a:gd name="connsiteX39" fmla="*/ 18587 w 708453"/>
              <a:gd name="connsiteY39" fmla="*/ 765685 h 791166"/>
              <a:gd name="connsiteX40" fmla="*/ 20861 w 708453"/>
              <a:gd name="connsiteY40" fmla="*/ 774616 h 791166"/>
              <a:gd name="connsiteX41" fmla="*/ 29219 w 708453"/>
              <a:gd name="connsiteY41" fmla="*/ 786675 h 791166"/>
              <a:gd name="connsiteX42" fmla="*/ 41556 w 708453"/>
              <a:gd name="connsiteY42" fmla="*/ 790678 h 791166"/>
              <a:gd name="connsiteX43" fmla="*/ 51502 w 708453"/>
              <a:gd name="connsiteY43" fmla="*/ 791105 h 791166"/>
              <a:gd name="connsiteX44" fmla="*/ 78971 w 708453"/>
              <a:gd name="connsiteY44" fmla="*/ 790205 h 791166"/>
              <a:gd name="connsiteX45" fmla="*/ 155053 w 708453"/>
              <a:gd name="connsiteY45" fmla="*/ 784306 h 791166"/>
              <a:gd name="connsiteX46" fmla="*/ 262013 w 708453"/>
              <a:gd name="connsiteY46" fmla="*/ 773598 h 791166"/>
              <a:gd name="connsiteX47" fmla="*/ 269828 w 708453"/>
              <a:gd name="connsiteY47" fmla="*/ 772746 h 791166"/>
              <a:gd name="connsiteX48" fmla="*/ 707143 w 708453"/>
              <a:gd name="connsiteY48" fmla="*/ 161527 h 791166"/>
              <a:gd name="connsiteX49" fmla="*/ 707640 w 708453"/>
              <a:gd name="connsiteY49" fmla="*/ 156931 h 791166"/>
              <a:gd name="connsiteX50" fmla="*/ 708398 w 708453"/>
              <a:gd name="connsiteY50" fmla="*/ 143381 h 791166"/>
              <a:gd name="connsiteX51" fmla="*/ 704443 w 708453"/>
              <a:gd name="connsiteY51" fmla="*/ 117228 h 791166"/>
              <a:gd name="connsiteX52" fmla="*/ 684884 w 708453"/>
              <a:gd name="connsiteY52" fmla="*/ 93301 h 791166"/>
              <a:gd name="connsiteX53" fmla="*/ 672215 w 708453"/>
              <a:gd name="connsiteY53" fmla="*/ 82972 h 791166"/>
              <a:gd name="connsiteX54" fmla="*/ 672094 w 708453"/>
              <a:gd name="connsiteY54" fmla="*/ 82875 h 791166"/>
              <a:gd name="connsiteX55" fmla="*/ 560252 w 708453"/>
              <a:gd name="connsiteY55" fmla="*/ 4081 h 791166"/>
              <a:gd name="connsiteX56" fmla="*/ 557056 w 708453"/>
              <a:gd name="connsiteY56" fmla="*/ 3275 h 791166"/>
              <a:gd name="connsiteX57" fmla="*/ 545832 w 708453"/>
              <a:gd name="connsiteY57" fmla="*/ 1119 h 791166"/>
              <a:gd name="connsiteX58" fmla="*/ 522981 w 708453"/>
              <a:gd name="connsiteY58" fmla="*/ 858 h 791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708453" h="791166">
                <a:moveTo>
                  <a:pt x="522989" y="866"/>
                </a:moveTo>
                <a:cubicBezTo>
                  <a:pt x="512821" y="2802"/>
                  <a:pt x="505708" y="7178"/>
                  <a:pt x="498765" y="11029"/>
                </a:cubicBezTo>
                <a:cubicBezTo>
                  <a:pt x="491821" y="14879"/>
                  <a:pt x="486239" y="18443"/>
                  <a:pt x="486239" y="18443"/>
                </a:cubicBezTo>
                <a:lnTo>
                  <a:pt x="483350" y="20314"/>
                </a:lnTo>
                <a:lnTo>
                  <a:pt x="149088" y="494062"/>
                </a:lnTo>
                <a:cubicBezTo>
                  <a:pt x="135706" y="513028"/>
                  <a:pt x="139346" y="536245"/>
                  <a:pt x="147644" y="554803"/>
                </a:cubicBezTo>
                <a:cubicBezTo>
                  <a:pt x="155942" y="573360"/>
                  <a:pt x="169216" y="589603"/>
                  <a:pt x="185318" y="599766"/>
                </a:cubicBezTo>
                <a:cubicBezTo>
                  <a:pt x="201081" y="609714"/>
                  <a:pt x="220635" y="614246"/>
                  <a:pt x="240113" y="613530"/>
                </a:cubicBezTo>
                <a:cubicBezTo>
                  <a:pt x="259591" y="612813"/>
                  <a:pt x="280451" y="606468"/>
                  <a:pt x="292943" y="588655"/>
                </a:cubicBezTo>
                <a:lnTo>
                  <a:pt x="578307" y="181712"/>
                </a:lnTo>
                <a:lnTo>
                  <a:pt x="549537" y="161505"/>
                </a:lnTo>
                <a:lnTo>
                  <a:pt x="264151" y="568448"/>
                </a:lnTo>
                <a:cubicBezTo>
                  <a:pt x="260545" y="573590"/>
                  <a:pt x="251333" y="577914"/>
                  <a:pt x="238838" y="578374"/>
                </a:cubicBezTo>
                <a:cubicBezTo>
                  <a:pt x="226344" y="578833"/>
                  <a:pt x="212020" y="575048"/>
                  <a:pt x="204076" y="570035"/>
                </a:cubicBezTo>
                <a:cubicBezTo>
                  <a:pt x="195794" y="564808"/>
                  <a:pt x="185120" y="552493"/>
                  <a:pt x="179734" y="540446"/>
                </a:cubicBezTo>
                <a:cubicBezTo>
                  <a:pt x="174347" y="528399"/>
                  <a:pt x="174571" y="518961"/>
                  <a:pt x="177815" y="514363"/>
                </a:cubicBezTo>
                <a:lnTo>
                  <a:pt x="507955" y="46445"/>
                </a:lnTo>
                <a:cubicBezTo>
                  <a:pt x="509580" y="45428"/>
                  <a:pt x="511455" y="44184"/>
                  <a:pt x="515794" y="41778"/>
                </a:cubicBezTo>
                <a:cubicBezTo>
                  <a:pt x="521627" y="38543"/>
                  <a:pt x="529776" y="35363"/>
                  <a:pt x="529551" y="35405"/>
                </a:cubicBezTo>
                <a:cubicBezTo>
                  <a:pt x="530454" y="35233"/>
                  <a:pt x="536207" y="35284"/>
                  <a:pt x="540728" y="35949"/>
                </a:cubicBezTo>
                <a:cubicBezTo>
                  <a:pt x="543624" y="36375"/>
                  <a:pt x="544428" y="36597"/>
                  <a:pt x="545795" y="36897"/>
                </a:cubicBezTo>
                <a:lnTo>
                  <a:pt x="651735" y="111568"/>
                </a:lnTo>
                <a:cubicBezTo>
                  <a:pt x="651926" y="111709"/>
                  <a:pt x="656328" y="114945"/>
                  <a:pt x="661490" y="119552"/>
                </a:cubicBezTo>
                <a:cubicBezTo>
                  <a:pt x="666764" y="124257"/>
                  <a:pt x="672218" y="131285"/>
                  <a:pt x="672288" y="131444"/>
                </a:cubicBezTo>
                <a:cubicBezTo>
                  <a:pt x="671873" y="130505"/>
                  <a:pt x="673291" y="137482"/>
                  <a:pt x="673235" y="143029"/>
                </a:cubicBezTo>
                <a:cubicBezTo>
                  <a:pt x="673200" y="146257"/>
                  <a:pt x="673071" y="147052"/>
                  <a:pt x="672927" y="148904"/>
                </a:cubicBezTo>
                <a:lnTo>
                  <a:pt x="250461" y="739417"/>
                </a:lnTo>
                <a:cubicBezTo>
                  <a:pt x="243614" y="740163"/>
                  <a:pt x="201692" y="744746"/>
                  <a:pt x="151860" y="749271"/>
                </a:cubicBezTo>
                <a:cubicBezTo>
                  <a:pt x="124987" y="751712"/>
                  <a:pt x="97827" y="753939"/>
                  <a:pt x="77035" y="755099"/>
                </a:cubicBezTo>
                <a:cubicBezTo>
                  <a:pt x="66997" y="755659"/>
                  <a:pt x="58643" y="755938"/>
                  <a:pt x="52597" y="755929"/>
                </a:cubicBezTo>
                <a:cubicBezTo>
                  <a:pt x="51676" y="751049"/>
                  <a:pt x="50685" y="744985"/>
                  <a:pt x="49661" y="737095"/>
                </a:cubicBezTo>
                <a:cubicBezTo>
                  <a:pt x="47321" y="719071"/>
                  <a:pt x="44944" y="695103"/>
                  <a:pt x="42841" y="671332"/>
                </a:cubicBezTo>
                <a:cubicBezTo>
                  <a:pt x="38908" y="626857"/>
                  <a:pt x="36344" y="588470"/>
                  <a:pt x="35974" y="582993"/>
                </a:cubicBezTo>
                <a:lnTo>
                  <a:pt x="380984" y="90599"/>
                </a:lnTo>
                <a:lnTo>
                  <a:pt x="352189" y="70391"/>
                </a:lnTo>
                <a:lnTo>
                  <a:pt x="0" y="573042"/>
                </a:lnTo>
                <a:lnTo>
                  <a:pt x="425" y="579249"/>
                </a:lnTo>
                <a:cubicBezTo>
                  <a:pt x="425" y="579249"/>
                  <a:pt x="3565" y="626400"/>
                  <a:pt x="7813" y="674432"/>
                </a:cubicBezTo>
                <a:cubicBezTo>
                  <a:pt x="9938" y="698449"/>
                  <a:pt x="12340" y="722675"/>
                  <a:pt x="14799" y="741616"/>
                </a:cubicBezTo>
                <a:cubicBezTo>
                  <a:pt x="16028" y="751087"/>
                  <a:pt x="17251" y="759180"/>
                  <a:pt x="18587" y="765685"/>
                </a:cubicBezTo>
                <a:cubicBezTo>
                  <a:pt x="19256" y="768937"/>
                  <a:pt x="19909" y="771760"/>
                  <a:pt x="20861" y="774616"/>
                </a:cubicBezTo>
                <a:cubicBezTo>
                  <a:pt x="21812" y="777472"/>
                  <a:pt x="20242" y="780475"/>
                  <a:pt x="29219" y="786675"/>
                </a:cubicBezTo>
                <a:cubicBezTo>
                  <a:pt x="36646" y="791803"/>
                  <a:pt x="38497" y="790365"/>
                  <a:pt x="41556" y="790678"/>
                </a:cubicBezTo>
                <a:cubicBezTo>
                  <a:pt x="44615" y="790991"/>
                  <a:pt x="47805" y="791083"/>
                  <a:pt x="51502" y="791105"/>
                </a:cubicBezTo>
                <a:cubicBezTo>
                  <a:pt x="58895" y="791140"/>
                  <a:pt x="68183" y="790806"/>
                  <a:pt x="78971" y="790205"/>
                </a:cubicBezTo>
                <a:cubicBezTo>
                  <a:pt x="100545" y="789002"/>
                  <a:pt x="127968" y="786766"/>
                  <a:pt x="155053" y="784306"/>
                </a:cubicBezTo>
                <a:cubicBezTo>
                  <a:pt x="209223" y="779386"/>
                  <a:pt x="262013" y="773598"/>
                  <a:pt x="262013" y="773598"/>
                </a:cubicBezTo>
                <a:lnTo>
                  <a:pt x="269828" y="772746"/>
                </a:lnTo>
                <a:lnTo>
                  <a:pt x="707143" y="161527"/>
                </a:lnTo>
                <a:lnTo>
                  <a:pt x="707640" y="156931"/>
                </a:lnTo>
                <a:cubicBezTo>
                  <a:pt x="707640" y="156931"/>
                  <a:pt x="708323" y="150837"/>
                  <a:pt x="708398" y="143381"/>
                </a:cubicBezTo>
                <a:cubicBezTo>
                  <a:pt x="708470" y="135925"/>
                  <a:pt x="708999" y="127539"/>
                  <a:pt x="704443" y="117228"/>
                </a:cubicBezTo>
                <a:cubicBezTo>
                  <a:pt x="699402" y="105818"/>
                  <a:pt x="691582" y="99278"/>
                  <a:pt x="684884" y="93301"/>
                </a:cubicBezTo>
                <a:cubicBezTo>
                  <a:pt x="678186" y="87323"/>
                  <a:pt x="672215" y="82972"/>
                  <a:pt x="672215" y="82972"/>
                </a:cubicBezTo>
                <a:lnTo>
                  <a:pt x="672094" y="82875"/>
                </a:lnTo>
                <a:lnTo>
                  <a:pt x="560252" y="4081"/>
                </a:lnTo>
                <a:lnTo>
                  <a:pt x="557056" y="3275"/>
                </a:lnTo>
                <a:cubicBezTo>
                  <a:pt x="557056" y="3275"/>
                  <a:pt x="552113" y="2041"/>
                  <a:pt x="545832" y="1119"/>
                </a:cubicBezTo>
                <a:cubicBezTo>
                  <a:pt x="539550" y="197"/>
                  <a:pt x="532021" y="-863"/>
                  <a:pt x="522981" y="85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69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8" name="任意多边形: 形状 117">
            <a:extLst>
              <a:ext uri="{FF2B5EF4-FFF2-40B4-BE49-F238E27FC236}">
                <a16:creationId xmlns:a16="http://schemas.microsoft.com/office/drawing/2014/main" id="{CB929922-B9E0-E9CD-8A80-74AE10E8D4C9}"/>
              </a:ext>
            </a:extLst>
          </p:cNvPr>
          <p:cNvSpPr/>
          <p:nvPr/>
        </p:nvSpPr>
        <p:spPr>
          <a:xfrm>
            <a:off x="4844702" y="2999142"/>
            <a:ext cx="837241" cy="803035"/>
          </a:xfrm>
          <a:custGeom>
            <a:avLst/>
            <a:gdLst>
              <a:gd name="connsiteX0" fmla="*/ 344727 w 837241"/>
              <a:gd name="connsiteY0" fmla="*/ -60 h 803035"/>
              <a:gd name="connsiteX1" fmla="*/ 334450 w 837241"/>
              <a:gd name="connsiteY1" fmla="*/ 10198 h 803035"/>
              <a:gd name="connsiteX2" fmla="*/ 334450 w 837241"/>
              <a:gd name="connsiteY2" fmla="*/ 289028 h 803035"/>
              <a:gd name="connsiteX3" fmla="*/ 118257 w 837241"/>
              <a:gd name="connsiteY3" fmla="*/ 289028 h 803035"/>
              <a:gd name="connsiteX4" fmla="*/ 418609 w 837241"/>
              <a:gd name="connsiteY4" fmla="*/ 671142 h 803035"/>
              <a:gd name="connsiteX5" fmla="*/ 719009 w 837241"/>
              <a:gd name="connsiteY5" fmla="*/ 289028 h 803035"/>
              <a:gd name="connsiteX6" fmla="*/ 502837 w 837241"/>
              <a:gd name="connsiteY6" fmla="*/ 289028 h 803035"/>
              <a:gd name="connsiteX7" fmla="*/ 502837 w 837241"/>
              <a:gd name="connsiteY7" fmla="*/ 10198 h 803035"/>
              <a:gd name="connsiteX8" fmla="*/ 492537 w 837241"/>
              <a:gd name="connsiteY8" fmla="*/ -60 h 803035"/>
              <a:gd name="connsiteX9" fmla="*/ 0 w 837241"/>
              <a:gd name="connsiteY9" fmla="*/ 523766 h 803035"/>
              <a:gd name="connsiteX10" fmla="*/ 0 w 837241"/>
              <a:gd name="connsiteY10" fmla="*/ 802976 h 803035"/>
              <a:gd name="connsiteX11" fmla="*/ 837242 w 837241"/>
              <a:gd name="connsiteY11" fmla="*/ 802976 h 803035"/>
              <a:gd name="connsiteX12" fmla="*/ 837242 w 837241"/>
              <a:gd name="connsiteY12" fmla="*/ 523766 h 803035"/>
              <a:gd name="connsiteX13" fmla="*/ 737032 w 837241"/>
              <a:gd name="connsiteY13" fmla="*/ 523766 h 803035"/>
              <a:gd name="connsiteX14" fmla="*/ 737032 w 837241"/>
              <a:gd name="connsiteY14" fmla="*/ 721626 h 803035"/>
              <a:gd name="connsiteX15" fmla="*/ 100168 w 837241"/>
              <a:gd name="connsiteY15" fmla="*/ 721626 h 803035"/>
              <a:gd name="connsiteX16" fmla="*/ 100168 w 837241"/>
              <a:gd name="connsiteY16" fmla="*/ 523766 h 803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37241" h="803035">
                <a:moveTo>
                  <a:pt x="344727" y="-60"/>
                </a:moveTo>
                <a:cubicBezTo>
                  <a:pt x="339040" y="-60"/>
                  <a:pt x="334450" y="4508"/>
                  <a:pt x="334450" y="10198"/>
                </a:cubicBezTo>
                <a:lnTo>
                  <a:pt x="334450" y="289028"/>
                </a:lnTo>
                <a:lnTo>
                  <a:pt x="118257" y="289028"/>
                </a:lnTo>
                <a:lnTo>
                  <a:pt x="418609" y="671142"/>
                </a:lnTo>
                <a:lnTo>
                  <a:pt x="719009" y="289028"/>
                </a:lnTo>
                <a:lnTo>
                  <a:pt x="502837" y="289028"/>
                </a:lnTo>
                <a:lnTo>
                  <a:pt x="502837" y="10198"/>
                </a:lnTo>
                <a:cubicBezTo>
                  <a:pt x="502837" y="4508"/>
                  <a:pt x="498224" y="-60"/>
                  <a:pt x="492537" y="-60"/>
                </a:cubicBezTo>
                <a:close/>
                <a:moveTo>
                  <a:pt x="0" y="523766"/>
                </a:moveTo>
                <a:lnTo>
                  <a:pt x="0" y="802976"/>
                </a:lnTo>
                <a:lnTo>
                  <a:pt x="837242" y="802976"/>
                </a:lnTo>
                <a:lnTo>
                  <a:pt x="837242" y="523766"/>
                </a:lnTo>
                <a:lnTo>
                  <a:pt x="737032" y="523766"/>
                </a:lnTo>
                <a:lnTo>
                  <a:pt x="737032" y="721626"/>
                </a:lnTo>
                <a:lnTo>
                  <a:pt x="100168" y="721626"/>
                </a:lnTo>
                <a:lnTo>
                  <a:pt x="100168" y="523766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69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9" name="任意多边形: 形状 118">
            <a:extLst>
              <a:ext uri="{FF2B5EF4-FFF2-40B4-BE49-F238E27FC236}">
                <a16:creationId xmlns:a16="http://schemas.microsoft.com/office/drawing/2014/main" id="{9F4C9FD7-415F-4F19-434C-D91DA6E977A0}"/>
              </a:ext>
            </a:extLst>
          </p:cNvPr>
          <p:cNvSpPr/>
          <p:nvPr/>
        </p:nvSpPr>
        <p:spPr>
          <a:xfrm>
            <a:off x="6272613" y="2997415"/>
            <a:ext cx="837241" cy="816260"/>
          </a:xfrm>
          <a:custGeom>
            <a:avLst/>
            <a:gdLst>
              <a:gd name="connsiteX0" fmla="*/ 418607 w 837241"/>
              <a:gd name="connsiteY0" fmla="*/ -60 h 816260"/>
              <a:gd name="connsiteX1" fmla="*/ 118255 w 837241"/>
              <a:gd name="connsiteY1" fmla="*/ 382083 h 816260"/>
              <a:gd name="connsiteX2" fmla="*/ 334448 w 837241"/>
              <a:gd name="connsiteY2" fmla="*/ 382083 h 816260"/>
              <a:gd name="connsiteX3" fmla="*/ 334448 w 837241"/>
              <a:gd name="connsiteY3" fmla="*/ 660884 h 816260"/>
              <a:gd name="connsiteX4" fmla="*/ 344725 w 837241"/>
              <a:gd name="connsiteY4" fmla="*/ 671142 h 816260"/>
              <a:gd name="connsiteX5" fmla="*/ 492533 w 837241"/>
              <a:gd name="connsiteY5" fmla="*/ 671142 h 816260"/>
              <a:gd name="connsiteX6" fmla="*/ 502834 w 837241"/>
              <a:gd name="connsiteY6" fmla="*/ 660884 h 816260"/>
              <a:gd name="connsiteX7" fmla="*/ 502834 w 837241"/>
              <a:gd name="connsiteY7" fmla="*/ 382083 h 816260"/>
              <a:gd name="connsiteX8" fmla="*/ 719006 w 837241"/>
              <a:gd name="connsiteY8" fmla="*/ 382083 h 816260"/>
              <a:gd name="connsiteX9" fmla="*/ 0 w 837241"/>
              <a:gd name="connsiteY9" fmla="*/ 536992 h 816260"/>
              <a:gd name="connsiteX10" fmla="*/ 0 w 837241"/>
              <a:gd name="connsiteY10" fmla="*/ 816201 h 816260"/>
              <a:gd name="connsiteX11" fmla="*/ 837241 w 837241"/>
              <a:gd name="connsiteY11" fmla="*/ 816201 h 816260"/>
              <a:gd name="connsiteX12" fmla="*/ 837241 w 837241"/>
              <a:gd name="connsiteY12" fmla="*/ 536992 h 816260"/>
              <a:gd name="connsiteX13" fmla="*/ 737032 w 837241"/>
              <a:gd name="connsiteY13" fmla="*/ 536992 h 816260"/>
              <a:gd name="connsiteX14" fmla="*/ 737032 w 837241"/>
              <a:gd name="connsiteY14" fmla="*/ 734852 h 816260"/>
              <a:gd name="connsiteX15" fmla="*/ 100168 w 837241"/>
              <a:gd name="connsiteY15" fmla="*/ 734852 h 816260"/>
              <a:gd name="connsiteX16" fmla="*/ 100168 w 837241"/>
              <a:gd name="connsiteY16" fmla="*/ 536992 h 816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37241" h="816260">
                <a:moveTo>
                  <a:pt x="418607" y="-60"/>
                </a:moveTo>
                <a:lnTo>
                  <a:pt x="118255" y="382083"/>
                </a:lnTo>
                <a:lnTo>
                  <a:pt x="334448" y="382083"/>
                </a:lnTo>
                <a:lnTo>
                  <a:pt x="334448" y="660884"/>
                </a:lnTo>
                <a:cubicBezTo>
                  <a:pt x="334448" y="666575"/>
                  <a:pt x="339037" y="671142"/>
                  <a:pt x="344725" y="671142"/>
                </a:cubicBezTo>
                <a:lnTo>
                  <a:pt x="492533" y="671142"/>
                </a:lnTo>
                <a:cubicBezTo>
                  <a:pt x="498221" y="671142"/>
                  <a:pt x="502834" y="666574"/>
                  <a:pt x="502834" y="660884"/>
                </a:cubicBezTo>
                <a:lnTo>
                  <a:pt x="502834" y="382083"/>
                </a:lnTo>
                <a:lnTo>
                  <a:pt x="719006" y="382083"/>
                </a:lnTo>
                <a:close/>
                <a:moveTo>
                  <a:pt x="0" y="536992"/>
                </a:moveTo>
                <a:lnTo>
                  <a:pt x="0" y="816201"/>
                </a:lnTo>
                <a:lnTo>
                  <a:pt x="837241" y="816201"/>
                </a:lnTo>
                <a:lnTo>
                  <a:pt x="837241" y="536992"/>
                </a:lnTo>
                <a:lnTo>
                  <a:pt x="737032" y="536992"/>
                </a:lnTo>
                <a:lnTo>
                  <a:pt x="737032" y="734852"/>
                </a:lnTo>
                <a:lnTo>
                  <a:pt x="100168" y="734852"/>
                </a:lnTo>
                <a:lnTo>
                  <a:pt x="100168" y="536992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69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0" name="任意多边形: 形状 119">
            <a:extLst>
              <a:ext uri="{FF2B5EF4-FFF2-40B4-BE49-F238E27FC236}">
                <a16:creationId xmlns:a16="http://schemas.microsoft.com/office/drawing/2014/main" id="{7E6BC18B-3D48-8612-1990-308E0F18E8E3}"/>
              </a:ext>
            </a:extLst>
          </p:cNvPr>
          <p:cNvSpPr/>
          <p:nvPr/>
        </p:nvSpPr>
        <p:spPr>
          <a:xfrm>
            <a:off x="7695544" y="3386035"/>
            <a:ext cx="716204" cy="203254"/>
          </a:xfrm>
          <a:custGeom>
            <a:avLst/>
            <a:gdLst>
              <a:gd name="connsiteX0" fmla="*/ 617037 w 716204"/>
              <a:gd name="connsiteY0" fmla="*/ -60 h 203254"/>
              <a:gd name="connsiteX1" fmla="*/ 517891 w 716204"/>
              <a:gd name="connsiteY1" fmla="*/ 99150 h 203254"/>
              <a:gd name="connsiteX2" fmla="*/ 617037 w 716204"/>
              <a:gd name="connsiteY2" fmla="*/ 198360 h 203254"/>
              <a:gd name="connsiteX3" fmla="*/ 716204 w 716204"/>
              <a:gd name="connsiteY3" fmla="*/ 99150 h 203254"/>
              <a:gd name="connsiteX4" fmla="*/ 617037 w 716204"/>
              <a:gd name="connsiteY4" fmla="*/ -60 h 203254"/>
              <a:gd name="connsiteX5" fmla="*/ 99167 w 716204"/>
              <a:gd name="connsiteY5" fmla="*/ 2380 h 203254"/>
              <a:gd name="connsiteX6" fmla="*/ 0 w 716204"/>
              <a:gd name="connsiteY6" fmla="*/ 101569 h 203254"/>
              <a:gd name="connsiteX7" fmla="*/ 99167 w 716204"/>
              <a:gd name="connsiteY7" fmla="*/ 200779 h 203254"/>
              <a:gd name="connsiteX8" fmla="*/ 198313 w 716204"/>
              <a:gd name="connsiteY8" fmla="*/ 101569 h 203254"/>
              <a:gd name="connsiteX9" fmla="*/ 99167 w 716204"/>
              <a:gd name="connsiteY9" fmla="*/ 2380 h 203254"/>
              <a:gd name="connsiteX10" fmla="*/ 358105 w 716204"/>
              <a:gd name="connsiteY10" fmla="*/ 4797 h 203254"/>
              <a:gd name="connsiteX11" fmla="*/ 258938 w 716204"/>
              <a:gd name="connsiteY11" fmla="*/ 103986 h 203254"/>
              <a:gd name="connsiteX12" fmla="*/ 358105 w 716204"/>
              <a:gd name="connsiteY12" fmla="*/ 203195 h 203254"/>
              <a:gd name="connsiteX13" fmla="*/ 457272 w 716204"/>
              <a:gd name="connsiteY13" fmla="*/ 103986 h 203254"/>
              <a:gd name="connsiteX14" fmla="*/ 358105 w 716204"/>
              <a:gd name="connsiteY14" fmla="*/ 4797 h 203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16204" h="203254">
                <a:moveTo>
                  <a:pt x="617037" y="-60"/>
                </a:moveTo>
                <a:cubicBezTo>
                  <a:pt x="562277" y="-48"/>
                  <a:pt x="517891" y="44366"/>
                  <a:pt x="517891" y="99150"/>
                </a:cubicBezTo>
                <a:cubicBezTo>
                  <a:pt x="517891" y="153934"/>
                  <a:pt x="562277" y="198348"/>
                  <a:pt x="617037" y="198360"/>
                </a:cubicBezTo>
                <a:cubicBezTo>
                  <a:pt x="671806" y="198360"/>
                  <a:pt x="716204" y="153942"/>
                  <a:pt x="716204" y="99150"/>
                </a:cubicBezTo>
                <a:cubicBezTo>
                  <a:pt x="716204" y="44358"/>
                  <a:pt x="671805" y="-60"/>
                  <a:pt x="617037" y="-60"/>
                </a:cubicBezTo>
                <a:close/>
                <a:moveTo>
                  <a:pt x="99167" y="2380"/>
                </a:moveTo>
                <a:cubicBezTo>
                  <a:pt x="44407" y="2380"/>
                  <a:pt x="11" y="46785"/>
                  <a:pt x="0" y="101569"/>
                </a:cubicBezTo>
                <a:cubicBezTo>
                  <a:pt x="0" y="156361"/>
                  <a:pt x="44399" y="200779"/>
                  <a:pt x="99167" y="200779"/>
                </a:cubicBezTo>
                <a:cubicBezTo>
                  <a:pt x="153927" y="200767"/>
                  <a:pt x="198313" y="156353"/>
                  <a:pt x="198313" y="101569"/>
                </a:cubicBezTo>
                <a:cubicBezTo>
                  <a:pt x="198302" y="46793"/>
                  <a:pt x="153919" y="2392"/>
                  <a:pt x="99167" y="2380"/>
                </a:cubicBezTo>
                <a:close/>
                <a:moveTo>
                  <a:pt x="358105" y="4797"/>
                </a:moveTo>
                <a:cubicBezTo>
                  <a:pt x="303345" y="4797"/>
                  <a:pt x="258950" y="49202"/>
                  <a:pt x="258938" y="103986"/>
                </a:cubicBezTo>
                <a:cubicBezTo>
                  <a:pt x="258938" y="158778"/>
                  <a:pt x="303337" y="203195"/>
                  <a:pt x="358105" y="203195"/>
                </a:cubicBezTo>
                <a:cubicBezTo>
                  <a:pt x="412874" y="203195"/>
                  <a:pt x="457272" y="158778"/>
                  <a:pt x="457272" y="103986"/>
                </a:cubicBezTo>
                <a:cubicBezTo>
                  <a:pt x="457261" y="49202"/>
                  <a:pt x="412866" y="4797"/>
                  <a:pt x="358105" y="4797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69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307F73E6-50B6-519F-755A-43CF12EE50FB}"/>
              </a:ext>
            </a:extLst>
          </p:cNvPr>
          <p:cNvSpPr/>
          <p:nvPr/>
        </p:nvSpPr>
        <p:spPr>
          <a:xfrm>
            <a:off x="8991577" y="3208197"/>
            <a:ext cx="641080" cy="524731"/>
          </a:xfrm>
          <a:custGeom>
            <a:avLst/>
            <a:gdLst>
              <a:gd name="connsiteX0" fmla="*/ 40137 w 641080"/>
              <a:gd name="connsiteY0" fmla="*/ -60 h 524731"/>
              <a:gd name="connsiteX1" fmla="*/ 0 w 641080"/>
              <a:gd name="connsiteY1" fmla="*/ 40071 h 524731"/>
              <a:gd name="connsiteX2" fmla="*/ 0 w 641080"/>
              <a:gd name="connsiteY2" fmla="*/ 70512 h 524731"/>
              <a:gd name="connsiteX3" fmla="*/ 40137 w 641080"/>
              <a:gd name="connsiteY3" fmla="*/ 110643 h 524731"/>
              <a:gd name="connsiteX4" fmla="*/ 600967 w 641080"/>
              <a:gd name="connsiteY4" fmla="*/ 110643 h 524731"/>
              <a:gd name="connsiteX5" fmla="*/ 641080 w 641080"/>
              <a:gd name="connsiteY5" fmla="*/ 70512 h 524731"/>
              <a:gd name="connsiteX6" fmla="*/ 641080 w 641080"/>
              <a:gd name="connsiteY6" fmla="*/ 40071 h 524731"/>
              <a:gd name="connsiteX7" fmla="*/ 600967 w 641080"/>
              <a:gd name="connsiteY7" fmla="*/ -60 h 524731"/>
              <a:gd name="connsiteX8" fmla="*/ 44423 w 641080"/>
              <a:gd name="connsiteY8" fmla="*/ 206944 h 524731"/>
              <a:gd name="connsiteX9" fmla="*/ 0 w 641080"/>
              <a:gd name="connsiteY9" fmla="*/ 251387 h 524731"/>
              <a:gd name="connsiteX10" fmla="*/ 0 w 641080"/>
              <a:gd name="connsiteY10" fmla="*/ 273252 h 524731"/>
              <a:gd name="connsiteX11" fmla="*/ 44423 w 641080"/>
              <a:gd name="connsiteY11" fmla="*/ 317670 h 524731"/>
              <a:gd name="connsiteX12" fmla="*/ 592392 w 641080"/>
              <a:gd name="connsiteY12" fmla="*/ 317670 h 524731"/>
              <a:gd name="connsiteX13" fmla="*/ 636792 w 641080"/>
              <a:gd name="connsiteY13" fmla="*/ 273252 h 524731"/>
              <a:gd name="connsiteX14" fmla="*/ 636792 w 641080"/>
              <a:gd name="connsiteY14" fmla="*/ 251387 h 524731"/>
              <a:gd name="connsiteX15" fmla="*/ 592392 w 641080"/>
              <a:gd name="connsiteY15" fmla="*/ 206944 h 524731"/>
              <a:gd name="connsiteX16" fmla="*/ 40137 w 641080"/>
              <a:gd name="connsiteY16" fmla="*/ 413969 h 524731"/>
              <a:gd name="connsiteX17" fmla="*/ 0 w 641080"/>
              <a:gd name="connsiteY17" fmla="*/ 454100 h 524731"/>
              <a:gd name="connsiteX18" fmla="*/ 0 w 641080"/>
              <a:gd name="connsiteY18" fmla="*/ 484541 h 524731"/>
              <a:gd name="connsiteX19" fmla="*/ 40137 w 641080"/>
              <a:gd name="connsiteY19" fmla="*/ 524672 h 524731"/>
              <a:gd name="connsiteX20" fmla="*/ 600967 w 641080"/>
              <a:gd name="connsiteY20" fmla="*/ 524672 h 524731"/>
              <a:gd name="connsiteX21" fmla="*/ 641080 w 641080"/>
              <a:gd name="connsiteY21" fmla="*/ 484541 h 524731"/>
              <a:gd name="connsiteX22" fmla="*/ 641080 w 641080"/>
              <a:gd name="connsiteY22" fmla="*/ 454100 h 524731"/>
              <a:gd name="connsiteX23" fmla="*/ 600967 w 641080"/>
              <a:gd name="connsiteY23" fmla="*/ 413969 h 524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641080" h="524731">
                <a:moveTo>
                  <a:pt x="40137" y="-60"/>
                </a:moveTo>
                <a:cubicBezTo>
                  <a:pt x="17909" y="-60"/>
                  <a:pt x="0" y="17834"/>
                  <a:pt x="0" y="40071"/>
                </a:cubicBezTo>
                <a:lnTo>
                  <a:pt x="0" y="70512"/>
                </a:lnTo>
                <a:cubicBezTo>
                  <a:pt x="0" y="92749"/>
                  <a:pt x="17909" y="110643"/>
                  <a:pt x="40137" y="110643"/>
                </a:cubicBezTo>
                <a:lnTo>
                  <a:pt x="600967" y="110643"/>
                </a:lnTo>
                <a:cubicBezTo>
                  <a:pt x="623195" y="110643"/>
                  <a:pt x="641080" y="92749"/>
                  <a:pt x="641080" y="70512"/>
                </a:cubicBezTo>
                <a:lnTo>
                  <a:pt x="641080" y="40071"/>
                </a:lnTo>
                <a:cubicBezTo>
                  <a:pt x="641080" y="17834"/>
                  <a:pt x="623195" y="-60"/>
                  <a:pt x="600967" y="-60"/>
                </a:cubicBezTo>
                <a:close/>
                <a:moveTo>
                  <a:pt x="44423" y="206944"/>
                </a:moveTo>
                <a:cubicBezTo>
                  <a:pt x="19821" y="206944"/>
                  <a:pt x="0" y="226774"/>
                  <a:pt x="0" y="251387"/>
                </a:cubicBezTo>
                <a:lnTo>
                  <a:pt x="0" y="273252"/>
                </a:lnTo>
                <a:cubicBezTo>
                  <a:pt x="0" y="297865"/>
                  <a:pt x="19821" y="317670"/>
                  <a:pt x="44423" y="317670"/>
                </a:cubicBezTo>
                <a:lnTo>
                  <a:pt x="592392" y="317670"/>
                </a:lnTo>
                <a:cubicBezTo>
                  <a:pt x="616994" y="317670"/>
                  <a:pt x="636792" y="297865"/>
                  <a:pt x="636792" y="273252"/>
                </a:cubicBezTo>
                <a:lnTo>
                  <a:pt x="636792" y="251387"/>
                </a:lnTo>
                <a:cubicBezTo>
                  <a:pt x="636792" y="226774"/>
                  <a:pt x="616994" y="206944"/>
                  <a:pt x="592392" y="206944"/>
                </a:cubicBezTo>
                <a:close/>
                <a:moveTo>
                  <a:pt x="40137" y="413969"/>
                </a:moveTo>
                <a:cubicBezTo>
                  <a:pt x="17909" y="413969"/>
                  <a:pt x="0" y="431863"/>
                  <a:pt x="0" y="454100"/>
                </a:cubicBezTo>
                <a:lnTo>
                  <a:pt x="0" y="484541"/>
                </a:lnTo>
                <a:cubicBezTo>
                  <a:pt x="0" y="506778"/>
                  <a:pt x="17909" y="524672"/>
                  <a:pt x="40137" y="524672"/>
                </a:cubicBezTo>
                <a:lnTo>
                  <a:pt x="600967" y="524672"/>
                </a:lnTo>
                <a:cubicBezTo>
                  <a:pt x="623195" y="524672"/>
                  <a:pt x="641080" y="506778"/>
                  <a:pt x="641080" y="484541"/>
                </a:cubicBezTo>
                <a:lnTo>
                  <a:pt x="641080" y="454100"/>
                </a:lnTo>
                <a:cubicBezTo>
                  <a:pt x="641080" y="431863"/>
                  <a:pt x="623195" y="413969"/>
                  <a:pt x="600967" y="41396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69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2" name="任意多边形: 形状 121">
            <a:extLst>
              <a:ext uri="{FF2B5EF4-FFF2-40B4-BE49-F238E27FC236}">
                <a16:creationId xmlns:a16="http://schemas.microsoft.com/office/drawing/2014/main" id="{ED7D4AA7-2233-6617-3A91-3ECD5804E17B}"/>
              </a:ext>
            </a:extLst>
          </p:cNvPr>
          <p:cNvSpPr/>
          <p:nvPr/>
        </p:nvSpPr>
        <p:spPr>
          <a:xfrm>
            <a:off x="3662136" y="4450648"/>
            <a:ext cx="818360" cy="924694"/>
          </a:xfrm>
          <a:custGeom>
            <a:avLst/>
            <a:gdLst>
              <a:gd name="connsiteX0" fmla="*/ 264610 w 818360"/>
              <a:gd name="connsiteY0" fmla="*/ -60 h 924694"/>
              <a:gd name="connsiteX1" fmla="*/ 264610 w 818360"/>
              <a:gd name="connsiteY1" fmla="*/ 100918 h 924694"/>
              <a:gd name="connsiteX2" fmla="*/ 1557 w 818360"/>
              <a:gd name="connsiteY2" fmla="*/ 101590 h 924694"/>
              <a:gd name="connsiteX3" fmla="*/ 0 w 818360"/>
              <a:gd name="connsiteY3" fmla="*/ 161582 h 924694"/>
              <a:gd name="connsiteX4" fmla="*/ 400810 w 818360"/>
              <a:gd name="connsiteY4" fmla="*/ 163377 h 924694"/>
              <a:gd name="connsiteX5" fmla="*/ 817277 w 818360"/>
              <a:gd name="connsiteY5" fmla="*/ 160991 h 924694"/>
              <a:gd name="connsiteX6" fmla="*/ 818360 w 818360"/>
              <a:gd name="connsiteY6" fmla="*/ 100266 h 924694"/>
              <a:gd name="connsiteX7" fmla="*/ 539644 w 818360"/>
              <a:gd name="connsiteY7" fmla="*/ 100450 h 924694"/>
              <a:gd name="connsiteX8" fmla="*/ 539644 w 818360"/>
              <a:gd name="connsiteY8" fmla="*/ -58 h 924694"/>
              <a:gd name="connsiteX9" fmla="*/ 264606 w 818360"/>
              <a:gd name="connsiteY9" fmla="*/ -58 h 924694"/>
              <a:gd name="connsiteX10" fmla="*/ 312883 w 818360"/>
              <a:gd name="connsiteY10" fmla="*/ 43599 h 924694"/>
              <a:gd name="connsiteX11" fmla="*/ 491349 w 818360"/>
              <a:gd name="connsiteY11" fmla="*/ 43599 h 924694"/>
              <a:gd name="connsiteX12" fmla="*/ 491349 w 818360"/>
              <a:gd name="connsiteY12" fmla="*/ 100491 h 924694"/>
              <a:gd name="connsiteX13" fmla="*/ 403041 w 818360"/>
              <a:gd name="connsiteY13" fmla="*/ 100540 h 924694"/>
              <a:gd name="connsiteX14" fmla="*/ 312883 w 818360"/>
              <a:gd name="connsiteY14" fmla="*/ 100766 h 924694"/>
              <a:gd name="connsiteX15" fmla="*/ 312883 w 818360"/>
              <a:gd name="connsiteY15" fmla="*/ 43588 h 924694"/>
              <a:gd name="connsiteX16" fmla="*/ 110697 w 818360"/>
              <a:gd name="connsiteY16" fmla="*/ 199655 h 924694"/>
              <a:gd name="connsiteX17" fmla="*/ 67840 w 818360"/>
              <a:gd name="connsiteY17" fmla="*/ 238358 h 924694"/>
              <a:gd name="connsiteX18" fmla="*/ 67840 w 818360"/>
              <a:gd name="connsiteY18" fmla="*/ 885911 h 924694"/>
              <a:gd name="connsiteX19" fmla="*/ 110697 w 818360"/>
              <a:gd name="connsiteY19" fmla="*/ 924635 h 924694"/>
              <a:gd name="connsiteX20" fmla="*/ 707687 w 818360"/>
              <a:gd name="connsiteY20" fmla="*/ 924635 h 924694"/>
              <a:gd name="connsiteX21" fmla="*/ 750521 w 818360"/>
              <a:gd name="connsiteY21" fmla="*/ 885911 h 924694"/>
              <a:gd name="connsiteX22" fmla="*/ 750521 w 818360"/>
              <a:gd name="connsiteY22" fmla="*/ 238358 h 924694"/>
              <a:gd name="connsiteX23" fmla="*/ 707687 w 818360"/>
              <a:gd name="connsiteY23" fmla="*/ 199655 h 924694"/>
              <a:gd name="connsiteX24" fmla="*/ 181857 w 818360"/>
              <a:gd name="connsiteY24" fmla="*/ 262991 h 924694"/>
              <a:gd name="connsiteX25" fmla="*/ 200927 w 818360"/>
              <a:gd name="connsiteY25" fmla="*/ 262991 h 924694"/>
              <a:gd name="connsiteX26" fmla="*/ 259355 w 818360"/>
              <a:gd name="connsiteY26" fmla="*/ 315784 h 924694"/>
              <a:gd name="connsiteX27" fmla="*/ 259355 w 818360"/>
              <a:gd name="connsiteY27" fmla="*/ 829609 h 924694"/>
              <a:gd name="connsiteX28" fmla="*/ 200927 w 818360"/>
              <a:gd name="connsiteY28" fmla="*/ 882403 h 924694"/>
              <a:gd name="connsiteX29" fmla="*/ 181857 w 818360"/>
              <a:gd name="connsiteY29" fmla="*/ 882403 h 924694"/>
              <a:gd name="connsiteX30" fmla="*/ 123428 w 818360"/>
              <a:gd name="connsiteY30" fmla="*/ 829609 h 924694"/>
              <a:gd name="connsiteX31" fmla="*/ 123428 w 818360"/>
              <a:gd name="connsiteY31" fmla="*/ 315784 h 924694"/>
              <a:gd name="connsiteX32" fmla="*/ 181857 w 818360"/>
              <a:gd name="connsiteY32" fmla="*/ 262991 h 924694"/>
              <a:gd name="connsiteX33" fmla="*/ 399638 w 818360"/>
              <a:gd name="connsiteY33" fmla="*/ 262991 h 924694"/>
              <a:gd name="connsiteX34" fmla="*/ 418707 w 818360"/>
              <a:gd name="connsiteY34" fmla="*/ 262991 h 924694"/>
              <a:gd name="connsiteX35" fmla="*/ 477136 w 818360"/>
              <a:gd name="connsiteY35" fmla="*/ 315784 h 924694"/>
              <a:gd name="connsiteX36" fmla="*/ 477136 w 818360"/>
              <a:gd name="connsiteY36" fmla="*/ 829609 h 924694"/>
              <a:gd name="connsiteX37" fmla="*/ 418707 w 818360"/>
              <a:gd name="connsiteY37" fmla="*/ 882403 h 924694"/>
              <a:gd name="connsiteX38" fmla="*/ 399638 w 818360"/>
              <a:gd name="connsiteY38" fmla="*/ 882403 h 924694"/>
              <a:gd name="connsiteX39" fmla="*/ 341209 w 818360"/>
              <a:gd name="connsiteY39" fmla="*/ 829609 h 924694"/>
              <a:gd name="connsiteX40" fmla="*/ 341209 w 818360"/>
              <a:gd name="connsiteY40" fmla="*/ 315784 h 924694"/>
              <a:gd name="connsiteX41" fmla="*/ 399638 w 818360"/>
              <a:gd name="connsiteY41" fmla="*/ 262991 h 924694"/>
              <a:gd name="connsiteX42" fmla="*/ 617439 w 818360"/>
              <a:gd name="connsiteY42" fmla="*/ 262991 h 924694"/>
              <a:gd name="connsiteX43" fmla="*/ 636509 w 818360"/>
              <a:gd name="connsiteY43" fmla="*/ 262991 h 924694"/>
              <a:gd name="connsiteX44" fmla="*/ 694938 w 818360"/>
              <a:gd name="connsiteY44" fmla="*/ 315784 h 924694"/>
              <a:gd name="connsiteX45" fmla="*/ 694938 w 818360"/>
              <a:gd name="connsiteY45" fmla="*/ 829609 h 924694"/>
              <a:gd name="connsiteX46" fmla="*/ 636509 w 818360"/>
              <a:gd name="connsiteY46" fmla="*/ 882403 h 924694"/>
              <a:gd name="connsiteX47" fmla="*/ 617439 w 818360"/>
              <a:gd name="connsiteY47" fmla="*/ 882403 h 924694"/>
              <a:gd name="connsiteX48" fmla="*/ 559011 w 818360"/>
              <a:gd name="connsiteY48" fmla="*/ 829609 h 924694"/>
              <a:gd name="connsiteX49" fmla="*/ 559011 w 818360"/>
              <a:gd name="connsiteY49" fmla="*/ 315784 h 924694"/>
              <a:gd name="connsiteX50" fmla="*/ 617439 w 818360"/>
              <a:gd name="connsiteY50" fmla="*/ 262991 h 924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818360" h="924694">
                <a:moveTo>
                  <a:pt x="264610" y="-60"/>
                </a:moveTo>
                <a:lnTo>
                  <a:pt x="264610" y="100918"/>
                </a:lnTo>
                <a:cubicBezTo>
                  <a:pt x="147729" y="101223"/>
                  <a:pt x="1557" y="101590"/>
                  <a:pt x="1557" y="101590"/>
                </a:cubicBezTo>
                <a:lnTo>
                  <a:pt x="0" y="161582"/>
                </a:lnTo>
                <a:cubicBezTo>
                  <a:pt x="0" y="161582"/>
                  <a:pt x="267209" y="163450"/>
                  <a:pt x="400810" y="163377"/>
                </a:cubicBezTo>
                <a:cubicBezTo>
                  <a:pt x="539637" y="163304"/>
                  <a:pt x="817277" y="160991"/>
                  <a:pt x="817277" y="160991"/>
                </a:cubicBezTo>
                <a:lnTo>
                  <a:pt x="818360" y="100266"/>
                </a:lnTo>
                <a:cubicBezTo>
                  <a:pt x="818360" y="100266"/>
                  <a:pt x="663518" y="100351"/>
                  <a:pt x="539644" y="100450"/>
                </a:cubicBezTo>
                <a:lnTo>
                  <a:pt x="539644" y="-58"/>
                </a:lnTo>
                <a:lnTo>
                  <a:pt x="264606" y="-58"/>
                </a:lnTo>
                <a:close/>
                <a:moveTo>
                  <a:pt x="312883" y="43599"/>
                </a:moveTo>
                <a:lnTo>
                  <a:pt x="491349" y="43599"/>
                </a:lnTo>
                <a:lnTo>
                  <a:pt x="491349" y="100491"/>
                </a:lnTo>
                <a:cubicBezTo>
                  <a:pt x="453386" y="100526"/>
                  <a:pt x="432477" y="100505"/>
                  <a:pt x="403041" y="100540"/>
                </a:cubicBezTo>
                <a:cubicBezTo>
                  <a:pt x="372988" y="100588"/>
                  <a:pt x="351886" y="100671"/>
                  <a:pt x="312883" y="100766"/>
                </a:cubicBezTo>
                <a:lnTo>
                  <a:pt x="312883" y="43588"/>
                </a:lnTo>
                <a:close/>
                <a:moveTo>
                  <a:pt x="110697" y="199655"/>
                </a:moveTo>
                <a:cubicBezTo>
                  <a:pt x="86961" y="199655"/>
                  <a:pt x="67840" y="216911"/>
                  <a:pt x="67840" y="238358"/>
                </a:cubicBezTo>
                <a:lnTo>
                  <a:pt x="67840" y="885911"/>
                </a:lnTo>
                <a:cubicBezTo>
                  <a:pt x="67840" y="907358"/>
                  <a:pt x="86961" y="924635"/>
                  <a:pt x="110697" y="924635"/>
                </a:cubicBezTo>
                <a:lnTo>
                  <a:pt x="707687" y="924635"/>
                </a:lnTo>
                <a:cubicBezTo>
                  <a:pt x="731423" y="924635"/>
                  <a:pt x="750521" y="907358"/>
                  <a:pt x="750521" y="885911"/>
                </a:cubicBezTo>
                <a:lnTo>
                  <a:pt x="750521" y="238358"/>
                </a:lnTo>
                <a:cubicBezTo>
                  <a:pt x="750521" y="216911"/>
                  <a:pt x="731423" y="199655"/>
                  <a:pt x="707687" y="199655"/>
                </a:cubicBezTo>
                <a:close/>
                <a:moveTo>
                  <a:pt x="181857" y="262991"/>
                </a:moveTo>
                <a:lnTo>
                  <a:pt x="200927" y="262991"/>
                </a:lnTo>
                <a:cubicBezTo>
                  <a:pt x="233294" y="262991"/>
                  <a:pt x="259355" y="286539"/>
                  <a:pt x="259355" y="315784"/>
                </a:cubicBezTo>
                <a:lnTo>
                  <a:pt x="259355" y="829609"/>
                </a:lnTo>
                <a:cubicBezTo>
                  <a:pt x="259355" y="858855"/>
                  <a:pt x="233293" y="882403"/>
                  <a:pt x="200927" y="882403"/>
                </a:cubicBezTo>
                <a:lnTo>
                  <a:pt x="181857" y="882403"/>
                </a:lnTo>
                <a:cubicBezTo>
                  <a:pt x="149490" y="882403"/>
                  <a:pt x="123428" y="858855"/>
                  <a:pt x="123428" y="829609"/>
                </a:cubicBezTo>
                <a:lnTo>
                  <a:pt x="123428" y="315784"/>
                </a:lnTo>
                <a:cubicBezTo>
                  <a:pt x="123428" y="286539"/>
                  <a:pt x="149490" y="262991"/>
                  <a:pt x="181857" y="262991"/>
                </a:cubicBezTo>
                <a:close/>
                <a:moveTo>
                  <a:pt x="399638" y="262991"/>
                </a:moveTo>
                <a:lnTo>
                  <a:pt x="418707" y="262991"/>
                </a:lnTo>
                <a:cubicBezTo>
                  <a:pt x="451074" y="262991"/>
                  <a:pt x="477136" y="286539"/>
                  <a:pt x="477136" y="315784"/>
                </a:cubicBezTo>
                <a:lnTo>
                  <a:pt x="477136" y="829609"/>
                </a:lnTo>
                <a:cubicBezTo>
                  <a:pt x="477136" y="858855"/>
                  <a:pt x="451074" y="882403"/>
                  <a:pt x="418707" y="882403"/>
                </a:cubicBezTo>
                <a:lnTo>
                  <a:pt x="399638" y="882403"/>
                </a:lnTo>
                <a:cubicBezTo>
                  <a:pt x="367270" y="882403"/>
                  <a:pt x="341209" y="858855"/>
                  <a:pt x="341209" y="829609"/>
                </a:cubicBezTo>
                <a:lnTo>
                  <a:pt x="341209" y="315784"/>
                </a:lnTo>
                <a:cubicBezTo>
                  <a:pt x="341209" y="286539"/>
                  <a:pt x="367270" y="262991"/>
                  <a:pt x="399638" y="262991"/>
                </a:cubicBezTo>
                <a:close/>
                <a:moveTo>
                  <a:pt x="617439" y="262991"/>
                </a:moveTo>
                <a:lnTo>
                  <a:pt x="636509" y="262991"/>
                </a:lnTo>
                <a:cubicBezTo>
                  <a:pt x="668876" y="262991"/>
                  <a:pt x="694938" y="286539"/>
                  <a:pt x="694938" y="315784"/>
                </a:cubicBezTo>
                <a:lnTo>
                  <a:pt x="694938" y="829609"/>
                </a:lnTo>
                <a:cubicBezTo>
                  <a:pt x="694938" y="858855"/>
                  <a:pt x="668876" y="882403"/>
                  <a:pt x="636509" y="882403"/>
                </a:cubicBezTo>
                <a:lnTo>
                  <a:pt x="617439" y="882403"/>
                </a:lnTo>
                <a:cubicBezTo>
                  <a:pt x="585072" y="882403"/>
                  <a:pt x="559011" y="858855"/>
                  <a:pt x="559011" y="829609"/>
                </a:cubicBezTo>
                <a:lnTo>
                  <a:pt x="559011" y="315784"/>
                </a:lnTo>
                <a:cubicBezTo>
                  <a:pt x="559011" y="286539"/>
                  <a:pt x="585072" y="262991"/>
                  <a:pt x="617439" y="26299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69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3" name="任意多边形: 形状 122">
            <a:extLst>
              <a:ext uri="{FF2B5EF4-FFF2-40B4-BE49-F238E27FC236}">
                <a16:creationId xmlns:a16="http://schemas.microsoft.com/office/drawing/2014/main" id="{64B28CBB-3F5F-7917-E36F-D3C166C0C24C}"/>
              </a:ext>
            </a:extLst>
          </p:cNvPr>
          <p:cNvSpPr/>
          <p:nvPr/>
        </p:nvSpPr>
        <p:spPr>
          <a:xfrm>
            <a:off x="1163638" y="4501055"/>
            <a:ext cx="903121" cy="880593"/>
          </a:xfrm>
          <a:custGeom>
            <a:avLst/>
            <a:gdLst>
              <a:gd name="connsiteX0" fmla="*/ 428921 w 903121"/>
              <a:gd name="connsiteY0" fmla="*/ 88 h 880593"/>
              <a:gd name="connsiteX1" fmla="*/ 406473 w 903121"/>
              <a:gd name="connsiteY1" fmla="*/ 1225 h 880593"/>
              <a:gd name="connsiteX2" fmla="*/ 200296 w 903121"/>
              <a:gd name="connsiteY2" fmla="*/ 70965 h 880593"/>
              <a:gd name="connsiteX3" fmla="*/ 23929 w 903121"/>
              <a:gd name="connsiteY3" fmla="*/ 583492 h 880593"/>
              <a:gd name="connsiteX4" fmla="*/ 478219 w 903121"/>
              <a:gd name="connsiteY4" fmla="*/ 878876 h 880593"/>
              <a:gd name="connsiteX5" fmla="*/ 874784 w 903121"/>
              <a:gd name="connsiteY5" fmla="*/ 509553 h 880593"/>
              <a:gd name="connsiteX6" fmla="*/ 771730 w 903121"/>
              <a:gd name="connsiteY6" fmla="*/ 493112 h 880593"/>
              <a:gd name="connsiteX7" fmla="*/ 469176 w 903121"/>
              <a:gd name="connsiteY7" fmla="*/ 774877 h 880593"/>
              <a:gd name="connsiteX8" fmla="*/ 122599 w 903121"/>
              <a:gd name="connsiteY8" fmla="*/ 549516 h 880593"/>
              <a:gd name="connsiteX9" fmla="*/ 257146 w 903121"/>
              <a:gd name="connsiteY9" fmla="*/ 158493 h 880593"/>
              <a:gd name="connsiteX10" fmla="*/ 667986 w 903121"/>
              <a:gd name="connsiteY10" fmla="*/ 193459 h 880593"/>
              <a:gd name="connsiteX11" fmla="*/ 566990 w 903121"/>
              <a:gd name="connsiteY11" fmla="*/ 305770 h 880593"/>
              <a:gd name="connsiteX12" fmla="*/ 735046 w 903121"/>
              <a:gd name="connsiteY12" fmla="*/ 324532 h 880593"/>
              <a:gd name="connsiteX13" fmla="*/ 903122 w 903121"/>
              <a:gd name="connsiteY13" fmla="*/ 343295 h 880593"/>
              <a:gd name="connsiteX14" fmla="*/ 866750 w 903121"/>
              <a:gd name="connsiteY14" fmla="*/ 178081 h 880593"/>
              <a:gd name="connsiteX15" fmla="*/ 830402 w 903121"/>
              <a:gd name="connsiteY15" fmla="*/ 12847 h 880593"/>
              <a:gd name="connsiteX16" fmla="*/ 737745 w 903121"/>
              <a:gd name="connsiteY16" fmla="*/ 115896 h 880593"/>
              <a:gd name="connsiteX17" fmla="*/ 428915 w 903121"/>
              <a:gd name="connsiteY17" fmla="*/ 77 h 880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903121" h="880593">
                <a:moveTo>
                  <a:pt x="428921" y="88"/>
                </a:moveTo>
                <a:cubicBezTo>
                  <a:pt x="421437" y="274"/>
                  <a:pt x="413948" y="658"/>
                  <a:pt x="406473" y="1225"/>
                </a:cubicBezTo>
                <a:cubicBezTo>
                  <a:pt x="334712" y="6673"/>
                  <a:pt x="263725" y="29729"/>
                  <a:pt x="200296" y="70965"/>
                </a:cubicBezTo>
                <a:cubicBezTo>
                  <a:pt x="31143" y="180935"/>
                  <a:pt x="-41715" y="392663"/>
                  <a:pt x="23929" y="583492"/>
                </a:cubicBezTo>
                <a:cubicBezTo>
                  <a:pt x="89577" y="774328"/>
                  <a:pt x="277248" y="896342"/>
                  <a:pt x="478219" y="878876"/>
                </a:cubicBezTo>
                <a:cubicBezTo>
                  <a:pt x="679190" y="861410"/>
                  <a:pt x="843007" y="708849"/>
                  <a:pt x="874784" y="509553"/>
                </a:cubicBezTo>
                <a:lnTo>
                  <a:pt x="771730" y="493112"/>
                </a:lnTo>
                <a:cubicBezTo>
                  <a:pt x="747414" y="645632"/>
                  <a:pt x="622976" y="761514"/>
                  <a:pt x="469176" y="774877"/>
                </a:cubicBezTo>
                <a:cubicBezTo>
                  <a:pt x="315376" y="788242"/>
                  <a:pt x="172842" y="695551"/>
                  <a:pt x="122599" y="549516"/>
                </a:cubicBezTo>
                <a:cubicBezTo>
                  <a:pt x="72361" y="403475"/>
                  <a:pt x="127700" y="242647"/>
                  <a:pt x="257146" y="158493"/>
                </a:cubicBezTo>
                <a:cubicBezTo>
                  <a:pt x="386232" y="74567"/>
                  <a:pt x="555006" y="89008"/>
                  <a:pt x="667986" y="193459"/>
                </a:cubicBezTo>
                <a:lnTo>
                  <a:pt x="566990" y="305770"/>
                </a:lnTo>
                <a:lnTo>
                  <a:pt x="735046" y="324532"/>
                </a:lnTo>
                <a:lnTo>
                  <a:pt x="903122" y="343295"/>
                </a:lnTo>
                <a:lnTo>
                  <a:pt x="866750" y="178081"/>
                </a:lnTo>
                <a:lnTo>
                  <a:pt x="830402" y="12847"/>
                </a:lnTo>
                <a:lnTo>
                  <a:pt x="737745" y="115896"/>
                </a:lnTo>
                <a:cubicBezTo>
                  <a:pt x="651542" y="36708"/>
                  <a:pt x="540198" y="-2693"/>
                  <a:pt x="428915" y="77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69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38640F18-8E11-5CFE-2154-ED7C45CD17BB}"/>
              </a:ext>
            </a:extLst>
          </p:cNvPr>
          <p:cNvSpPr/>
          <p:nvPr/>
        </p:nvSpPr>
        <p:spPr>
          <a:xfrm>
            <a:off x="4848134" y="4511238"/>
            <a:ext cx="903116" cy="880591"/>
          </a:xfrm>
          <a:custGeom>
            <a:avLst/>
            <a:gdLst>
              <a:gd name="connsiteX0" fmla="*/ 453336 w 903116"/>
              <a:gd name="connsiteY0" fmla="*/ 58 h 880591"/>
              <a:gd name="connsiteX1" fmla="*/ 165362 w 903116"/>
              <a:gd name="connsiteY1" fmla="*/ 115898 h 880591"/>
              <a:gd name="connsiteX2" fmla="*/ 72726 w 903116"/>
              <a:gd name="connsiteY2" fmla="*/ 12848 h 880591"/>
              <a:gd name="connsiteX3" fmla="*/ 36363 w 903116"/>
              <a:gd name="connsiteY3" fmla="*/ 178082 h 880591"/>
              <a:gd name="connsiteX4" fmla="*/ 0 w 903116"/>
              <a:gd name="connsiteY4" fmla="*/ 343296 h 880591"/>
              <a:gd name="connsiteX5" fmla="*/ 168076 w 903116"/>
              <a:gd name="connsiteY5" fmla="*/ 324529 h 880591"/>
              <a:gd name="connsiteX6" fmla="*/ 336125 w 903116"/>
              <a:gd name="connsiteY6" fmla="*/ 305785 h 880591"/>
              <a:gd name="connsiteX7" fmla="*/ 235136 w 903116"/>
              <a:gd name="connsiteY7" fmla="*/ 193453 h 880591"/>
              <a:gd name="connsiteX8" fmla="*/ 421237 w 903116"/>
              <a:gd name="connsiteY8" fmla="*/ 107013 h 880591"/>
              <a:gd name="connsiteX9" fmla="*/ 421237 w 903116"/>
              <a:gd name="connsiteY9" fmla="*/ 135507 h 880591"/>
              <a:gd name="connsiteX10" fmla="*/ 437021 w 903116"/>
              <a:gd name="connsiteY10" fmla="*/ 151298 h 880591"/>
              <a:gd name="connsiteX11" fmla="*/ 468167 w 903116"/>
              <a:gd name="connsiteY11" fmla="*/ 151298 h 880591"/>
              <a:gd name="connsiteX12" fmla="*/ 483973 w 903116"/>
              <a:gd name="connsiteY12" fmla="*/ 135507 h 880591"/>
              <a:gd name="connsiteX13" fmla="*/ 483973 w 903116"/>
              <a:gd name="connsiteY13" fmla="*/ 104948 h 880591"/>
              <a:gd name="connsiteX14" fmla="*/ 645988 w 903116"/>
              <a:gd name="connsiteY14" fmla="*/ 158494 h 880591"/>
              <a:gd name="connsiteX15" fmla="*/ 679199 w 903116"/>
              <a:gd name="connsiteY15" fmla="*/ 183102 h 880591"/>
              <a:gd name="connsiteX16" fmla="*/ 650206 w 903116"/>
              <a:gd name="connsiteY16" fmla="*/ 216371 h 880591"/>
              <a:gd name="connsiteX17" fmla="*/ 651738 w 903116"/>
              <a:gd name="connsiteY17" fmla="*/ 238669 h 880591"/>
              <a:gd name="connsiteX18" fmla="*/ 675202 w 903116"/>
              <a:gd name="connsiteY18" fmla="*/ 259145 h 880591"/>
              <a:gd name="connsiteX19" fmla="*/ 697491 w 903116"/>
              <a:gd name="connsiteY19" fmla="*/ 257613 h 880591"/>
              <a:gd name="connsiteX20" fmla="*/ 723331 w 903116"/>
              <a:gd name="connsiteY20" fmla="*/ 227942 h 880591"/>
              <a:gd name="connsiteX21" fmla="*/ 798102 w 903116"/>
              <a:gd name="connsiteY21" fmla="*/ 418675 h 880591"/>
              <a:gd name="connsiteX22" fmla="*/ 761162 w 903116"/>
              <a:gd name="connsiteY22" fmla="*/ 418675 h 880591"/>
              <a:gd name="connsiteX23" fmla="*/ 745378 w 903116"/>
              <a:gd name="connsiteY23" fmla="*/ 434488 h 880591"/>
              <a:gd name="connsiteX24" fmla="*/ 745378 w 903116"/>
              <a:gd name="connsiteY24" fmla="*/ 465625 h 880591"/>
              <a:gd name="connsiteX25" fmla="*/ 761162 w 903116"/>
              <a:gd name="connsiteY25" fmla="*/ 481438 h 880591"/>
              <a:gd name="connsiteX26" fmla="*/ 796193 w 903116"/>
              <a:gd name="connsiteY26" fmla="*/ 481438 h 880591"/>
              <a:gd name="connsiteX27" fmla="*/ 780520 w 903116"/>
              <a:gd name="connsiteY27" fmla="*/ 549508 h 880591"/>
              <a:gd name="connsiteX28" fmla="*/ 727196 w 903116"/>
              <a:gd name="connsiteY28" fmla="*/ 647675 h 880591"/>
              <a:gd name="connsiteX29" fmla="*/ 697472 w 903116"/>
              <a:gd name="connsiteY29" fmla="*/ 616271 h 880591"/>
              <a:gd name="connsiteX30" fmla="*/ 675161 w 903116"/>
              <a:gd name="connsiteY30" fmla="*/ 615670 h 880591"/>
              <a:gd name="connsiteX31" fmla="*/ 652539 w 903116"/>
              <a:gd name="connsiteY31" fmla="*/ 637102 h 880591"/>
              <a:gd name="connsiteX32" fmla="*/ 651940 w 903116"/>
              <a:gd name="connsiteY32" fmla="*/ 659422 h 880591"/>
              <a:gd name="connsiteX33" fmla="*/ 683863 w 903116"/>
              <a:gd name="connsiteY33" fmla="*/ 693136 h 880591"/>
              <a:gd name="connsiteX34" fmla="*/ 511569 w 903116"/>
              <a:gd name="connsiteY34" fmla="*/ 772532 h 880591"/>
              <a:gd name="connsiteX35" fmla="*/ 511678 w 903116"/>
              <a:gd name="connsiteY35" fmla="*/ 748080 h 880591"/>
              <a:gd name="connsiteX36" fmla="*/ 495960 w 903116"/>
              <a:gd name="connsiteY36" fmla="*/ 732200 h 880591"/>
              <a:gd name="connsiteX37" fmla="*/ 464815 w 903116"/>
              <a:gd name="connsiteY37" fmla="*/ 732068 h 880591"/>
              <a:gd name="connsiteX38" fmla="*/ 448964 w 903116"/>
              <a:gd name="connsiteY38" fmla="*/ 747815 h 880591"/>
              <a:gd name="connsiteX39" fmla="*/ 448854 w 903116"/>
              <a:gd name="connsiteY39" fmla="*/ 775799 h 880591"/>
              <a:gd name="connsiteX40" fmla="*/ 433958 w 903116"/>
              <a:gd name="connsiteY40" fmla="*/ 774887 h 880591"/>
              <a:gd name="connsiteX41" fmla="*/ 131397 w 903116"/>
              <a:gd name="connsiteY41" fmla="*/ 493122 h 880591"/>
              <a:gd name="connsiteX42" fmla="*/ 28344 w 903116"/>
              <a:gd name="connsiteY42" fmla="*/ 509557 h 880591"/>
              <a:gd name="connsiteX43" fmla="*/ 424894 w 903116"/>
              <a:gd name="connsiteY43" fmla="*/ 878874 h 880591"/>
              <a:gd name="connsiteX44" fmla="*/ 879185 w 903116"/>
              <a:gd name="connsiteY44" fmla="*/ 583490 h 880591"/>
              <a:gd name="connsiteX45" fmla="*/ 702831 w 903116"/>
              <a:gd name="connsiteY45" fmla="*/ 70970 h 880591"/>
              <a:gd name="connsiteX46" fmla="*/ 496641 w 903116"/>
              <a:gd name="connsiteY46" fmla="*/ 1209 h 880591"/>
              <a:gd name="connsiteX47" fmla="*/ 474198 w 903116"/>
              <a:gd name="connsiteY47" fmla="*/ 76 h 880591"/>
              <a:gd name="connsiteX48" fmla="*/ 453330 w 903116"/>
              <a:gd name="connsiteY48" fmla="*/ 48 h 880591"/>
              <a:gd name="connsiteX49" fmla="*/ 440483 w 903116"/>
              <a:gd name="connsiteY49" fmla="*/ 213933 h 880591"/>
              <a:gd name="connsiteX50" fmla="*/ 427829 w 903116"/>
              <a:gd name="connsiteY50" fmla="*/ 226592 h 880591"/>
              <a:gd name="connsiteX51" fmla="*/ 427829 w 903116"/>
              <a:gd name="connsiteY51" fmla="*/ 409528 h 880591"/>
              <a:gd name="connsiteX52" fmla="*/ 413466 w 903116"/>
              <a:gd name="connsiteY52" fmla="*/ 441487 h 880591"/>
              <a:gd name="connsiteX53" fmla="*/ 456354 w 903116"/>
              <a:gd name="connsiteY53" fmla="*/ 484395 h 880591"/>
              <a:gd name="connsiteX54" fmla="*/ 456356 w 903116"/>
              <a:gd name="connsiteY54" fmla="*/ 484395 h 880591"/>
              <a:gd name="connsiteX55" fmla="*/ 460440 w 903116"/>
              <a:gd name="connsiteY55" fmla="*/ 484152 h 880591"/>
              <a:gd name="connsiteX56" fmla="*/ 593551 w 903116"/>
              <a:gd name="connsiteY56" fmla="*/ 605593 h 880591"/>
              <a:gd name="connsiteX57" fmla="*/ 610268 w 903116"/>
              <a:gd name="connsiteY57" fmla="*/ 604815 h 880591"/>
              <a:gd name="connsiteX58" fmla="*/ 630270 w 903116"/>
              <a:gd name="connsiteY58" fmla="*/ 582872 h 880591"/>
              <a:gd name="connsiteX59" fmla="*/ 629493 w 903116"/>
              <a:gd name="connsiteY59" fmla="*/ 566149 h 880591"/>
              <a:gd name="connsiteX60" fmla="*/ 498846 w 903116"/>
              <a:gd name="connsiteY60" fmla="*/ 446953 h 880591"/>
              <a:gd name="connsiteX61" fmla="*/ 499245 w 903116"/>
              <a:gd name="connsiteY61" fmla="*/ 441489 h 880591"/>
              <a:gd name="connsiteX62" fmla="*/ 481197 w 903116"/>
              <a:gd name="connsiteY62" fmla="*/ 406554 h 880591"/>
              <a:gd name="connsiteX63" fmla="*/ 481197 w 903116"/>
              <a:gd name="connsiteY63" fmla="*/ 226595 h 880591"/>
              <a:gd name="connsiteX64" fmla="*/ 468543 w 903116"/>
              <a:gd name="connsiteY64" fmla="*/ 213936 h 880591"/>
              <a:gd name="connsiteX65" fmla="*/ 440483 w 903116"/>
              <a:gd name="connsiteY65" fmla="*/ 213936 h 880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903116" h="880591">
                <a:moveTo>
                  <a:pt x="453336" y="58"/>
                </a:moveTo>
                <a:cubicBezTo>
                  <a:pt x="349095" y="2396"/>
                  <a:pt x="246180" y="41663"/>
                  <a:pt x="165362" y="115898"/>
                </a:cubicBezTo>
                <a:lnTo>
                  <a:pt x="72726" y="12848"/>
                </a:lnTo>
                <a:lnTo>
                  <a:pt x="36363" y="178082"/>
                </a:lnTo>
                <a:lnTo>
                  <a:pt x="0" y="343296"/>
                </a:lnTo>
                <a:lnTo>
                  <a:pt x="168076" y="324529"/>
                </a:lnTo>
                <a:lnTo>
                  <a:pt x="336125" y="305785"/>
                </a:lnTo>
                <a:lnTo>
                  <a:pt x="235136" y="193453"/>
                </a:lnTo>
                <a:cubicBezTo>
                  <a:pt x="288161" y="144431"/>
                  <a:pt x="353508" y="115522"/>
                  <a:pt x="421237" y="107013"/>
                </a:cubicBezTo>
                <a:lnTo>
                  <a:pt x="421237" y="135507"/>
                </a:lnTo>
                <a:cubicBezTo>
                  <a:pt x="421237" y="144257"/>
                  <a:pt x="428275" y="151298"/>
                  <a:pt x="437021" y="151298"/>
                </a:cubicBezTo>
                <a:lnTo>
                  <a:pt x="468167" y="151298"/>
                </a:lnTo>
                <a:cubicBezTo>
                  <a:pt x="476913" y="151298"/>
                  <a:pt x="483973" y="144257"/>
                  <a:pt x="483973" y="135507"/>
                </a:cubicBezTo>
                <a:lnTo>
                  <a:pt x="483973" y="104948"/>
                </a:lnTo>
                <a:cubicBezTo>
                  <a:pt x="540229" y="108470"/>
                  <a:pt x="596077" y="126046"/>
                  <a:pt x="645988" y="158494"/>
                </a:cubicBezTo>
                <a:cubicBezTo>
                  <a:pt x="657674" y="166092"/>
                  <a:pt x="668744" y="174322"/>
                  <a:pt x="679199" y="183102"/>
                </a:cubicBezTo>
                <a:lnTo>
                  <a:pt x="650206" y="216371"/>
                </a:lnTo>
                <a:cubicBezTo>
                  <a:pt x="644458" y="222966"/>
                  <a:pt x="645146" y="232919"/>
                  <a:pt x="651738" y="238669"/>
                </a:cubicBezTo>
                <a:lnTo>
                  <a:pt x="675202" y="259145"/>
                </a:lnTo>
                <a:cubicBezTo>
                  <a:pt x="681794" y="264896"/>
                  <a:pt x="691743" y="264208"/>
                  <a:pt x="697491" y="257613"/>
                </a:cubicBezTo>
                <a:lnTo>
                  <a:pt x="723331" y="227942"/>
                </a:lnTo>
                <a:cubicBezTo>
                  <a:pt x="767668" y="282293"/>
                  <a:pt x="793649" y="349114"/>
                  <a:pt x="798102" y="418675"/>
                </a:cubicBezTo>
                <a:lnTo>
                  <a:pt x="761162" y="418675"/>
                </a:lnTo>
                <a:cubicBezTo>
                  <a:pt x="752416" y="418675"/>
                  <a:pt x="745378" y="425738"/>
                  <a:pt x="745378" y="434488"/>
                </a:cubicBezTo>
                <a:lnTo>
                  <a:pt x="745378" y="465625"/>
                </a:lnTo>
                <a:cubicBezTo>
                  <a:pt x="745378" y="474375"/>
                  <a:pt x="752416" y="481438"/>
                  <a:pt x="761162" y="481438"/>
                </a:cubicBezTo>
                <a:lnTo>
                  <a:pt x="796193" y="481438"/>
                </a:lnTo>
                <a:cubicBezTo>
                  <a:pt x="793349" y="504254"/>
                  <a:pt x="788244" y="527056"/>
                  <a:pt x="780520" y="549508"/>
                </a:cubicBezTo>
                <a:cubicBezTo>
                  <a:pt x="768036" y="585799"/>
                  <a:pt x="749835" y="618779"/>
                  <a:pt x="727196" y="647675"/>
                </a:cubicBezTo>
                <a:lnTo>
                  <a:pt x="697472" y="616271"/>
                </a:lnTo>
                <a:cubicBezTo>
                  <a:pt x="691457" y="609918"/>
                  <a:pt x="681511" y="609655"/>
                  <a:pt x="675161" y="615670"/>
                </a:cubicBezTo>
                <a:lnTo>
                  <a:pt x="652539" y="637102"/>
                </a:lnTo>
                <a:cubicBezTo>
                  <a:pt x="646189" y="643119"/>
                  <a:pt x="645926" y="653070"/>
                  <a:pt x="651940" y="659422"/>
                </a:cubicBezTo>
                <a:lnTo>
                  <a:pt x="683863" y="693136"/>
                </a:lnTo>
                <a:cubicBezTo>
                  <a:pt x="635734" y="735211"/>
                  <a:pt x="576060" y="763111"/>
                  <a:pt x="511569" y="772532"/>
                </a:cubicBezTo>
                <a:lnTo>
                  <a:pt x="511678" y="748080"/>
                </a:lnTo>
                <a:cubicBezTo>
                  <a:pt x="511712" y="739330"/>
                  <a:pt x="504707" y="732237"/>
                  <a:pt x="495960" y="732200"/>
                </a:cubicBezTo>
                <a:lnTo>
                  <a:pt x="464815" y="732068"/>
                </a:lnTo>
                <a:cubicBezTo>
                  <a:pt x="456069" y="732068"/>
                  <a:pt x="449001" y="739065"/>
                  <a:pt x="448964" y="747815"/>
                </a:cubicBezTo>
                <a:lnTo>
                  <a:pt x="448854" y="775799"/>
                </a:lnTo>
                <a:cubicBezTo>
                  <a:pt x="443900" y="775584"/>
                  <a:pt x="438940" y="775321"/>
                  <a:pt x="433958" y="774887"/>
                </a:cubicBezTo>
                <a:cubicBezTo>
                  <a:pt x="280158" y="761523"/>
                  <a:pt x="155718" y="645635"/>
                  <a:pt x="131397" y="493122"/>
                </a:cubicBezTo>
                <a:lnTo>
                  <a:pt x="28344" y="509557"/>
                </a:lnTo>
                <a:cubicBezTo>
                  <a:pt x="60118" y="708854"/>
                  <a:pt x="223923" y="861408"/>
                  <a:pt x="424894" y="878874"/>
                </a:cubicBezTo>
                <a:cubicBezTo>
                  <a:pt x="625865" y="896338"/>
                  <a:pt x="813540" y="774326"/>
                  <a:pt x="879185" y="583490"/>
                </a:cubicBezTo>
                <a:cubicBezTo>
                  <a:pt x="944832" y="392654"/>
                  <a:pt x="871982" y="180939"/>
                  <a:pt x="702831" y="70970"/>
                </a:cubicBezTo>
                <a:cubicBezTo>
                  <a:pt x="639400" y="29731"/>
                  <a:pt x="568402" y="6658"/>
                  <a:pt x="496641" y="1209"/>
                </a:cubicBezTo>
                <a:cubicBezTo>
                  <a:pt x="489166" y="643"/>
                  <a:pt x="481681" y="262"/>
                  <a:pt x="474198" y="76"/>
                </a:cubicBezTo>
                <a:cubicBezTo>
                  <a:pt x="467242" y="-97"/>
                  <a:pt x="460280" y="-102"/>
                  <a:pt x="453330" y="48"/>
                </a:cubicBezTo>
                <a:close/>
                <a:moveTo>
                  <a:pt x="440483" y="213933"/>
                </a:moveTo>
                <a:cubicBezTo>
                  <a:pt x="433476" y="213933"/>
                  <a:pt x="427829" y="219583"/>
                  <a:pt x="427829" y="226592"/>
                </a:cubicBezTo>
                <a:lnTo>
                  <a:pt x="427829" y="409528"/>
                </a:lnTo>
                <a:cubicBezTo>
                  <a:pt x="418713" y="417651"/>
                  <a:pt x="413489" y="429275"/>
                  <a:pt x="413466" y="441487"/>
                </a:cubicBezTo>
                <a:cubicBezTo>
                  <a:pt x="413465" y="465184"/>
                  <a:pt x="432667" y="484395"/>
                  <a:pt x="456354" y="484395"/>
                </a:cubicBezTo>
                <a:cubicBezTo>
                  <a:pt x="456355" y="484395"/>
                  <a:pt x="456355" y="484395"/>
                  <a:pt x="456356" y="484395"/>
                </a:cubicBezTo>
                <a:cubicBezTo>
                  <a:pt x="457720" y="484379"/>
                  <a:pt x="459083" y="484298"/>
                  <a:pt x="460440" y="484152"/>
                </a:cubicBezTo>
                <a:lnTo>
                  <a:pt x="593551" y="605593"/>
                </a:lnTo>
                <a:cubicBezTo>
                  <a:pt x="598395" y="610011"/>
                  <a:pt x="605851" y="609661"/>
                  <a:pt x="610268" y="604815"/>
                </a:cubicBezTo>
                <a:lnTo>
                  <a:pt x="630270" y="582872"/>
                </a:lnTo>
                <a:cubicBezTo>
                  <a:pt x="634687" y="578027"/>
                  <a:pt x="634337" y="570568"/>
                  <a:pt x="629493" y="566149"/>
                </a:cubicBezTo>
                <a:lnTo>
                  <a:pt x="498846" y="446953"/>
                </a:lnTo>
                <a:cubicBezTo>
                  <a:pt x="499095" y="445142"/>
                  <a:pt x="499229" y="443317"/>
                  <a:pt x="499245" y="441489"/>
                </a:cubicBezTo>
                <a:cubicBezTo>
                  <a:pt x="499231" y="427609"/>
                  <a:pt x="492507" y="414593"/>
                  <a:pt x="481197" y="406554"/>
                </a:cubicBezTo>
                <a:lnTo>
                  <a:pt x="481197" y="226595"/>
                </a:lnTo>
                <a:cubicBezTo>
                  <a:pt x="481197" y="219586"/>
                  <a:pt x="475549" y="213936"/>
                  <a:pt x="468543" y="213936"/>
                </a:cubicBezTo>
                <a:lnTo>
                  <a:pt x="440483" y="213936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69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5" name="任意多边形: 形状 124">
            <a:extLst>
              <a:ext uri="{FF2B5EF4-FFF2-40B4-BE49-F238E27FC236}">
                <a16:creationId xmlns:a16="http://schemas.microsoft.com/office/drawing/2014/main" id="{2C1985F1-6881-DA13-5B18-87A809E54064}"/>
              </a:ext>
            </a:extLst>
          </p:cNvPr>
          <p:cNvSpPr/>
          <p:nvPr/>
        </p:nvSpPr>
        <p:spPr>
          <a:xfrm>
            <a:off x="2372965" y="4561732"/>
            <a:ext cx="921458" cy="710842"/>
          </a:xfrm>
          <a:custGeom>
            <a:avLst/>
            <a:gdLst>
              <a:gd name="connsiteX0" fmla="*/ 0 w 921458"/>
              <a:gd name="connsiteY0" fmla="*/ 442814 h 710842"/>
              <a:gd name="connsiteX1" fmla="*/ 14065 w 921458"/>
              <a:gd name="connsiteY1" fmla="*/ 454986 h 710842"/>
              <a:gd name="connsiteX2" fmla="*/ 396850 w 921458"/>
              <a:gd name="connsiteY2" fmla="*/ 454986 h 710842"/>
              <a:gd name="connsiteX3" fmla="*/ 396850 w 921458"/>
              <a:gd name="connsiteY3" fmla="*/ 710783 h 710842"/>
              <a:gd name="connsiteX4" fmla="*/ 921458 w 921458"/>
              <a:gd name="connsiteY4" fmla="*/ 355389 h 710842"/>
              <a:gd name="connsiteX5" fmla="*/ 396850 w 921458"/>
              <a:gd name="connsiteY5" fmla="*/ -60 h 710842"/>
              <a:gd name="connsiteX6" fmla="*/ 396850 w 921458"/>
              <a:gd name="connsiteY6" fmla="*/ 255737 h 710842"/>
              <a:gd name="connsiteX7" fmla="*/ 14065 w 921458"/>
              <a:gd name="connsiteY7" fmla="*/ 255737 h 710842"/>
              <a:gd name="connsiteX8" fmla="*/ 0 w 921458"/>
              <a:gd name="connsiteY8" fmla="*/ 267909 h 710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1458" h="710842">
                <a:moveTo>
                  <a:pt x="0" y="442814"/>
                </a:moveTo>
                <a:cubicBezTo>
                  <a:pt x="0" y="449544"/>
                  <a:pt x="6254" y="454986"/>
                  <a:pt x="14065" y="454986"/>
                </a:cubicBezTo>
                <a:lnTo>
                  <a:pt x="396850" y="454986"/>
                </a:lnTo>
                <a:lnTo>
                  <a:pt x="396850" y="710783"/>
                </a:lnTo>
                <a:lnTo>
                  <a:pt x="921458" y="355389"/>
                </a:lnTo>
                <a:lnTo>
                  <a:pt x="396850" y="-60"/>
                </a:lnTo>
                <a:lnTo>
                  <a:pt x="396850" y="255737"/>
                </a:lnTo>
                <a:lnTo>
                  <a:pt x="14065" y="255737"/>
                </a:lnTo>
                <a:cubicBezTo>
                  <a:pt x="6253" y="255737"/>
                  <a:pt x="0" y="261178"/>
                  <a:pt x="0" y="26790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69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6" name="任意多边形: 形状 125">
            <a:extLst>
              <a:ext uri="{FF2B5EF4-FFF2-40B4-BE49-F238E27FC236}">
                <a16:creationId xmlns:a16="http://schemas.microsoft.com/office/drawing/2014/main" id="{633B4F99-813E-BA18-2C40-C0D1F43A381C}"/>
              </a:ext>
            </a:extLst>
          </p:cNvPr>
          <p:cNvSpPr/>
          <p:nvPr/>
        </p:nvSpPr>
        <p:spPr>
          <a:xfrm>
            <a:off x="6257830" y="4573266"/>
            <a:ext cx="921458" cy="710842"/>
          </a:xfrm>
          <a:custGeom>
            <a:avLst/>
            <a:gdLst>
              <a:gd name="connsiteX0" fmla="*/ 921459 w 921458"/>
              <a:gd name="connsiteY0" fmla="*/ 442814 h 710842"/>
              <a:gd name="connsiteX1" fmla="*/ 907394 w 921458"/>
              <a:gd name="connsiteY1" fmla="*/ 454986 h 710842"/>
              <a:gd name="connsiteX2" fmla="*/ 524608 w 921458"/>
              <a:gd name="connsiteY2" fmla="*/ 454986 h 710842"/>
              <a:gd name="connsiteX3" fmla="*/ 524608 w 921458"/>
              <a:gd name="connsiteY3" fmla="*/ 710783 h 710842"/>
              <a:gd name="connsiteX4" fmla="*/ 0 w 921458"/>
              <a:gd name="connsiteY4" fmla="*/ 355389 h 710842"/>
              <a:gd name="connsiteX5" fmla="*/ 524608 w 921458"/>
              <a:gd name="connsiteY5" fmla="*/ -60 h 710842"/>
              <a:gd name="connsiteX6" fmla="*/ 524608 w 921458"/>
              <a:gd name="connsiteY6" fmla="*/ 255737 h 710842"/>
              <a:gd name="connsiteX7" fmla="*/ 907394 w 921458"/>
              <a:gd name="connsiteY7" fmla="*/ 255737 h 710842"/>
              <a:gd name="connsiteX8" fmla="*/ 921459 w 921458"/>
              <a:gd name="connsiteY8" fmla="*/ 267909 h 710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1458" h="710842">
                <a:moveTo>
                  <a:pt x="921459" y="442814"/>
                </a:moveTo>
                <a:cubicBezTo>
                  <a:pt x="921459" y="449545"/>
                  <a:pt x="915205" y="454986"/>
                  <a:pt x="907394" y="454986"/>
                </a:cubicBezTo>
                <a:lnTo>
                  <a:pt x="524608" y="454986"/>
                </a:lnTo>
                <a:lnTo>
                  <a:pt x="524608" y="710783"/>
                </a:lnTo>
                <a:lnTo>
                  <a:pt x="0" y="355389"/>
                </a:lnTo>
                <a:lnTo>
                  <a:pt x="524608" y="-60"/>
                </a:lnTo>
                <a:lnTo>
                  <a:pt x="524608" y="255737"/>
                </a:lnTo>
                <a:lnTo>
                  <a:pt x="907394" y="255737"/>
                </a:lnTo>
                <a:cubicBezTo>
                  <a:pt x="915205" y="255737"/>
                  <a:pt x="921459" y="261178"/>
                  <a:pt x="921459" y="26790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69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C7119F3-D7AE-AC74-C217-E07636AA5919}"/>
              </a:ext>
            </a:extLst>
          </p:cNvPr>
          <p:cNvSpPr/>
          <p:nvPr/>
        </p:nvSpPr>
        <p:spPr>
          <a:xfrm>
            <a:off x="7591338" y="4494225"/>
            <a:ext cx="939952" cy="864562"/>
          </a:xfrm>
          <a:custGeom>
            <a:avLst/>
            <a:gdLst>
              <a:gd name="connsiteX0" fmla="*/ 344802 w 939952"/>
              <a:gd name="connsiteY0" fmla="*/ -57 h 864562"/>
              <a:gd name="connsiteX1" fmla="*/ 169594 w 939952"/>
              <a:gd name="connsiteY1" fmla="*/ 175226 h 864562"/>
              <a:gd name="connsiteX2" fmla="*/ 169726 w 939952"/>
              <a:gd name="connsiteY2" fmla="*/ 178655 h 864562"/>
              <a:gd name="connsiteX3" fmla="*/ 0 w 939952"/>
              <a:gd name="connsiteY3" fmla="*/ 353731 h 864562"/>
              <a:gd name="connsiteX4" fmla="*/ 28296 w 939952"/>
              <a:gd name="connsiteY4" fmla="*/ 449183 h 864562"/>
              <a:gd name="connsiteX5" fmla="*/ 20253 w 939952"/>
              <a:gd name="connsiteY5" fmla="*/ 493903 h 864562"/>
              <a:gd name="connsiteX6" fmla="*/ 149788 w 939952"/>
              <a:gd name="connsiteY6" fmla="*/ 623493 h 864562"/>
              <a:gd name="connsiteX7" fmla="*/ 212262 w 939952"/>
              <a:gd name="connsiteY7" fmla="*/ 623493 h 864562"/>
              <a:gd name="connsiteX8" fmla="*/ 455433 w 939952"/>
              <a:gd name="connsiteY8" fmla="*/ 314158 h 864562"/>
              <a:gd name="connsiteX9" fmla="*/ 698577 w 939952"/>
              <a:gd name="connsiteY9" fmla="*/ 623493 h 864562"/>
              <a:gd name="connsiteX10" fmla="*/ 810391 w 939952"/>
              <a:gd name="connsiteY10" fmla="*/ 623493 h 864562"/>
              <a:gd name="connsiteX11" fmla="*/ 939953 w 939952"/>
              <a:gd name="connsiteY11" fmla="*/ 493903 h 864562"/>
              <a:gd name="connsiteX12" fmla="*/ 851507 w 939952"/>
              <a:gd name="connsiteY12" fmla="*/ 371039 h 864562"/>
              <a:gd name="connsiteX13" fmla="*/ 855515 w 939952"/>
              <a:gd name="connsiteY13" fmla="*/ 334894 h 864562"/>
              <a:gd name="connsiteX14" fmla="*/ 686293 w 939952"/>
              <a:gd name="connsiteY14" fmla="*/ 165571 h 864562"/>
              <a:gd name="connsiteX15" fmla="*/ 608844 w 939952"/>
              <a:gd name="connsiteY15" fmla="*/ 184382 h 864562"/>
              <a:gd name="connsiteX16" fmla="*/ 512011 w 939952"/>
              <a:gd name="connsiteY16" fmla="*/ 123412 h 864562"/>
              <a:gd name="connsiteX17" fmla="*/ 344818 w 939952"/>
              <a:gd name="connsiteY17" fmla="*/ -60 h 864562"/>
              <a:gd name="connsiteX18" fmla="*/ 456354 w 939952"/>
              <a:gd name="connsiteY18" fmla="*/ 425602 h 864562"/>
              <a:gd name="connsiteX19" fmla="*/ 268223 w 939952"/>
              <a:gd name="connsiteY19" fmla="*/ 675473 h 864562"/>
              <a:gd name="connsiteX20" fmla="*/ 403612 w 939952"/>
              <a:gd name="connsiteY20" fmla="*/ 675473 h 864562"/>
              <a:gd name="connsiteX21" fmla="*/ 403612 w 939952"/>
              <a:gd name="connsiteY21" fmla="*/ 857828 h 864562"/>
              <a:gd name="connsiteX22" fmla="*/ 410047 w 939952"/>
              <a:gd name="connsiteY22" fmla="*/ 864503 h 864562"/>
              <a:gd name="connsiteX23" fmla="*/ 502607 w 939952"/>
              <a:gd name="connsiteY23" fmla="*/ 864503 h 864562"/>
              <a:gd name="connsiteX24" fmla="*/ 509042 w 939952"/>
              <a:gd name="connsiteY24" fmla="*/ 857828 h 864562"/>
              <a:gd name="connsiteX25" fmla="*/ 509042 w 939952"/>
              <a:gd name="connsiteY25" fmla="*/ 675473 h 864562"/>
              <a:gd name="connsiteX26" fmla="*/ 644431 w 939952"/>
              <a:gd name="connsiteY26" fmla="*/ 675473 h 864562"/>
              <a:gd name="connsiteX27" fmla="*/ 456348 w 939952"/>
              <a:gd name="connsiteY27" fmla="*/ 425602 h 864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939952" h="864562">
                <a:moveTo>
                  <a:pt x="344802" y="-57"/>
                </a:moveTo>
                <a:cubicBezTo>
                  <a:pt x="248038" y="-57"/>
                  <a:pt x="169594" y="78420"/>
                  <a:pt x="169594" y="175226"/>
                </a:cubicBezTo>
                <a:cubicBezTo>
                  <a:pt x="169627" y="176369"/>
                  <a:pt x="169671" y="177512"/>
                  <a:pt x="169726" y="178655"/>
                </a:cubicBezTo>
                <a:cubicBezTo>
                  <a:pt x="75189" y="181616"/>
                  <a:pt x="65" y="259107"/>
                  <a:pt x="0" y="353731"/>
                </a:cubicBezTo>
                <a:cubicBezTo>
                  <a:pt x="11" y="387616"/>
                  <a:pt x="9840" y="420771"/>
                  <a:pt x="28296" y="449183"/>
                </a:cubicBezTo>
                <a:cubicBezTo>
                  <a:pt x="23190" y="463133"/>
                  <a:pt x="20253" y="478141"/>
                  <a:pt x="20253" y="493903"/>
                </a:cubicBezTo>
                <a:cubicBezTo>
                  <a:pt x="20253" y="565701"/>
                  <a:pt x="78023" y="623493"/>
                  <a:pt x="149788" y="623493"/>
                </a:cubicBezTo>
                <a:lnTo>
                  <a:pt x="212262" y="623493"/>
                </a:lnTo>
                <a:lnTo>
                  <a:pt x="455433" y="314158"/>
                </a:lnTo>
                <a:lnTo>
                  <a:pt x="698577" y="623493"/>
                </a:lnTo>
                <a:lnTo>
                  <a:pt x="810391" y="623493"/>
                </a:lnTo>
                <a:cubicBezTo>
                  <a:pt x="882158" y="623493"/>
                  <a:pt x="939953" y="565698"/>
                  <a:pt x="939953" y="493903"/>
                </a:cubicBezTo>
                <a:cubicBezTo>
                  <a:pt x="939953" y="436512"/>
                  <a:pt x="902972" y="388173"/>
                  <a:pt x="851507" y="371039"/>
                </a:cubicBezTo>
                <a:cubicBezTo>
                  <a:pt x="854136" y="359170"/>
                  <a:pt x="855480" y="347052"/>
                  <a:pt x="855515" y="334894"/>
                </a:cubicBezTo>
                <a:cubicBezTo>
                  <a:pt x="855523" y="241388"/>
                  <a:pt x="779759" y="165579"/>
                  <a:pt x="686293" y="165571"/>
                </a:cubicBezTo>
                <a:cubicBezTo>
                  <a:pt x="659348" y="165584"/>
                  <a:pt x="632795" y="172033"/>
                  <a:pt x="608844" y="184382"/>
                </a:cubicBezTo>
                <a:cubicBezTo>
                  <a:pt x="585663" y="152294"/>
                  <a:pt x="550955" y="130441"/>
                  <a:pt x="512011" y="123412"/>
                </a:cubicBezTo>
                <a:cubicBezTo>
                  <a:pt x="489325" y="50063"/>
                  <a:pt x="421564" y="22"/>
                  <a:pt x="344818" y="-60"/>
                </a:cubicBezTo>
                <a:close/>
                <a:moveTo>
                  <a:pt x="456354" y="425602"/>
                </a:moveTo>
                <a:lnTo>
                  <a:pt x="268223" y="675473"/>
                </a:lnTo>
                <a:lnTo>
                  <a:pt x="403612" y="675473"/>
                </a:lnTo>
                <a:lnTo>
                  <a:pt x="403612" y="857828"/>
                </a:lnTo>
                <a:cubicBezTo>
                  <a:pt x="403612" y="861550"/>
                  <a:pt x="406485" y="864503"/>
                  <a:pt x="410047" y="864503"/>
                </a:cubicBezTo>
                <a:lnTo>
                  <a:pt x="502607" y="864503"/>
                </a:lnTo>
                <a:cubicBezTo>
                  <a:pt x="506169" y="864503"/>
                  <a:pt x="509042" y="861550"/>
                  <a:pt x="509042" y="857828"/>
                </a:cubicBezTo>
                <a:lnTo>
                  <a:pt x="509042" y="675473"/>
                </a:lnTo>
                <a:lnTo>
                  <a:pt x="644431" y="675473"/>
                </a:lnTo>
                <a:lnTo>
                  <a:pt x="456348" y="425602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69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8" name="任意多边形: 形状 127">
            <a:extLst>
              <a:ext uri="{FF2B5EF4-FFF2-40B4-BE49-F238E27FC236}">
                <a16:creationId xmlns:a16="http://schemas.microsoft.com/office/drawing/2014/main" id="{1E3B716F-AB59-ADA0-F48F-38271B80E2C1}"/>
              </a:ext>
            </a:extLst>
          </p:cNvPr>
          <p:cNvSpPr/>
          <p:nvPr/>
        </p:nvSpPr>
        <p:spPr>
          <a:xfrm>
            <a:off x="8920810" y="4447950"/>
            <a:ext cx="969064" cy="964075"/>
          </a:xfrm>
          <a:custGeom>
            <a:avLst/>
            <a:gdLst>
              <a:gd name="connsiteX0" fmla="*/ 355491 w 969064"/>
              <a:gd name="connsiteY0" fmla="*/ -55 h 964075"/>
              <a:gd name="connsiteX1" fmla="*/ 174850 w 969064"/>
              <a:gd name="connsiteY1" fmla="*/ 180663 h 964075"/>
              <a:gd name="connsiteX2" fmla="*/ 174987 w 969064"/>
              <a:gd name="connsiteY2" fmla="*/ 184200 h 964075"/>
              <a:gd name="connsiteX3" fmla="*/ 0 w 969064"/>
              <a:gd name="connsiteY3" fmla="*/ 364697 h 964075"/>
              <a:gd name="connsiteX4" fmla="*/ 29173 w 969064"/>
              <a:gd name="connsiteY4" fmla="*/ 463106 h 964075"/>
              <a:gd name="connsiteX5" fmla="*/ 20881 w 969064"/>
              <a:gd name="connsiteY5" fmla="*/ 509209 h 964075"/>
              <a:gd name="connsiteX6" fmla="*/ 154427 w 969064"/>
              <a:gd name="connsiteY6" fmla="*/ 642812 h 964075"/>
              <a:gd name="connsiteX7" fmla="*/ 284604 w 969064"/>
              <a:gd name="connsiteY7" fmla="*/ 642812 h 964075"/>
              <a:gd name="connsiteX8" fmla="*/ 284604 w 969064"/>
              <a:gd name="connsiteY8" fmla="*/ 486087 h 964075"/>
              <a:gd name="connsiteX9" fmla="*/ 288193 w 969064"/>
              <a:gd name="connsiteY9" fmla="*/ 482496 h 964075"/>
              <a:gd name="connsiteX10" fmla="*/ 665400 w 969064"/>
              <a:gd name="connsiteY10" fmla="*/ 482496 h 964075"/>
              <a:gd name="connsiteX11" fmla="*/ 668989 w 969064"/>
              <a:gd name="connsiteY11" fmla="*/ 486087 h 964075"/>
              <a:gd name="connsiteX12" fmla="*/ 668989 w 969064"/>
              <a:gd name="connsiteY12" fmla="*/ 642812 h 964075"/>
              <a:gd name="connsiteX13" fmla="*/ 835492 w 969064"/>
              <a:gd name="connsiteY13" fmla="*/ 642812 h 964075"/>
              <a:gd name="connsiteX14" fmla="*/ 969065 w 969064"/>
              <a:gd name="connsiteY14" fmla="*/ 509209 h 964075"/>
              <a:gd name="connsiteX15" fmla="*/ 877878 w 969064"/>
              <a:gd name="connsiteY15" fmla="*/ 382540 h 964075"/>
              <a:gd name="connsiteX16" fmla="*/ 882011 w 969064"/>
              <a:gd name="connsiteY16" fmla="*/ 345276 h 964075"/>
              <a:gd name="connsiteX17" fmla="*/ 707556 w 969064"/>
              <a:gd name="connsiteY17" fmla="*/ 170704 h 964075"/>
              <a:gd name="connsiteX18" fmla="*/ 707542 w 969064"/>
              <a:gd name="connsiteY18" fmla="*/ 170704 h 964075"/>
              <a:gd name="connsiteX19" fmla="*/ 627691 w 969064"/>
              <a:gd name="connsiteY19" fmla="*/ 190097 h 964075"/>
              <a:gd name="connsiteX20" fmla="*/ 527855 w 969064"/>
              <a:gd name="connsiteY20" fmla="*/ 127238 h 964075"/>
              <a:gd name="connsiteX21" fmla="*/ 355484 w 969064"/>
              <a:gd name="connsiteY21" fmla="*/ -60 h 964075"/>
              <a:gd name="connsiteX22" fmla="*/ 430124 w 969064"/>
              <a:gd name="connsiteY22" fmla="*/ 530642 h 964075"/>
              <a:gd name="connsiteX23" fmla="*/ 423462 w 969064"/>
              <a:gd name="connsiteY23" fmla="*/ 537252 h 964075"/>
              <a:gd name="connsiteX24" fmla="*/ 423462 w 969064"/>
              <a:gd name="connsiteY24" fmla="*/ 717286 h 964075"/>
              <a:gd name="connsiteX25" fmla="*/ 283904 w 969064"/>
              <a:gd name="connsiteY25" fmla="*/ 717286 h 964075"/>
              <a:gd name="connsiteX26" fmla="*/ 477813 w 969064"/>
              <a:gd name="connsiteY26" fmla="*/ 964016 h 964075"/>
              <a:gd name="connsiteX27" fmla="*/ 671770 w 969064"/>
              <a:gd name="connsiteY27" fmla="*/ 717286 h 964075"/>
              <a:gd name="connsiteX28" fmla="*/ 532183 w 969064"/>
              <a:gd name="connsiteY28" fmla="*/ 717286 h 964075"/>
              <a:gd name="connsiteX29" fmla="*/ 532183 w 969064"/>
              <a:gd name="connsiteY29" fmla="*/ 537252 h 964075"/>
              <a:gd name="connsiteX30" fmla="*/ 525549 w 969064"/>
              <a:gd name="connsiteY30" fmla="*/ 530642 h 964075"/>
              <a:gd name="connsiteX31" fmla="*/ 430117 w 969064"/>
              <a:gd name="connsiteY31" fmla="*/ 530642 h 964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69064" h="964075">
                <a:moveTo>
                  <a:pt x="355491" y="-55"/>
                </a:moveTo>
                <a:cubicBezTo>
                  <a:pt x="255726" y="-55"/>
                  <a:pt x="174850" y="80856"/>
                  <a:pt x="174850" y="180663"/>
                </a:cubicBezTo>
                <a:cubicBezTo>
                  <a:pt x="174885" y="181842"/>
                  <a:pt x="174930" y="183021"/>
                  <a:pt x="174987" y="184200"/>
                </a:cubicBezTo>
                <a:cubicBezTo>
                  <a:pt x="77522" y="187253"/>
                  <a:pt x="72" y="267142"/>
                  <a:pt x="0" y="364697"/>
                </a:cubicBezTo>
                <a:cubicBezTo>
                  <a:pt x="13" y="399631"/>
                  <a:pt x="10146" y="433813"/>
                  <a:pt x="29173" y="463106"/>
                </a:cubicBezTo>
                <a:cubicBezTo>
                  <a:pt x="23909" y="477487"/>
                  <a:pt x="20881" y="492959"/>
                  <a:pt x="20881" y="509209"/>
                </a:cubicBezTo>
                <a:cubicBezTo>
                  <a:pt x="20881" y="583232"/>
                  <a:pt x="80441" y="642812"/>
                  <a:pt x="154427" y="642812"/>
                </a:cubicBezTo>
                <a:lnTo>
                  <a:pt x="284604" y="642812"/>
                </a:lnTo>
                <a:lnTo>
                  <a:pt x="284604" y="486087"/>
                </a:lnTo>
                <a:cubicBezTo>
                  <a:pt x="284604" y="484098"/>
                  <a:pt x="286204" y="482496"/>
                  <a:pt x="288193" y="482496"/>
                </a:cubicBezTo>
                <a:lnTo>
                  <a:pt x="665400" y="482496"/>
                </a:lnTo>
                <a:cubicBezTo>
                  <a:pt x="667388" y="482496"/>
                  <a:pt x="668989" y="484098"/>
                  <a:pt x="668989" y="486087"/>
                </a:cubicBezTo>
                <a:lnTo>
                  <a:pt x="668989" y="642812"/>
                </a:lnTo>
                <a:lnTo>
                  <a:pt x="835492" y="642812"/>
                </a:lnTo>
                <a:cubicBezTo>
                  <a:pt x="909482" y="642812"/>
                  <a:pt x="969065" y="583226"/>
                  <a:pt x="969065" y="509209"/>
                </a:cubicBezTo>
                <a:cubicBezTo>
                  <a:pt x="969065" y="450041"/>
                  <a:pt x="930938" y="400199"/>
                  <a:pt x="877878" y="382540"/>
                </a:cubicBezTo>
                <a:cubicBezTo>
                  <a:pt x="880589" y="370303"/>
                  <a:pt x="881975" y="357810"/>
                  <a:pt x="882011" y="345276"/>
                </a:cubicBezTo>
                <a:cubicBezTo>
                  <a:pt x="882023" y="248874"/>
                  <a:pt x="803917" y="170716"/>
                  <a:pt x="707556" y="170704"/>
                </a:cubicBezTo>
                <a:cubicBezTo>
                  <a:pt x="707552" y="170704"/>
                  <a:pt x="707547" y="170704"/>
                  <a:pt x="707542" y="170704"/>
                </a:cubicBezTo>
                <a:cubicBezTo>
                  <a:pt x="679761" y="170717"/>
                  <a:pt x="652385" y="177365"/>
                  <a:pt x="627691" y="190097"/>
                </a:cubicBezTo>
                <a:cubicBezTo>
                  <a:pt x="603791" y="157015"/>
                  <a:pt x="568007" y="134484"/>
                  <a:pt x="527855" y="127238"/>
                </a:cubicBezTo>
                <a:cubicBezTo>
                  <a:pt x="504465" y="51618"/>
                  <a:pt x="434608" y="27"/>
                  <a:pt x="355484" y="-60"/>
                </a:cubicBezTo>
                <a:close/>
                <a:moveTo>
                  <a:pt x="430124" y="530642"/>
                </a:moveTo>
                <a:cubicBezTo>
                  <a:pt x="426451" y="530642"/>
                  <a:pt x="423462" y="533578"/>
                  <a:pt x="423462" y="537252"/>
                </a:cubicBezTo>
                <a:lnTo>
                  <a:pt x="423462" y="717286"/>
                </a:lnTo>
                <a:lnTo>
                  <a:pt x="283904" y="717286"/>
                </a:lnTo>
                <a:lnTo>
                  <a:pt x="477813" y="964016"/>
                </a:lnTo>
                <a:lnTo>
                  <a:pt x="671770" y="717286"/>
                </a:lnTo>
                <a:lnTo>
                  <a:pt x="532183" y="717286"/>
                </a:lnTo>
                <a:lnTo>
                  <a:pt x="532183" y="537252"/>
                </a:lnTo>
                <a:cubicBezTo>
                  <a:pt x="532183" y="533578"/>
                  <a:pt x="529222" y="530642"/>
                  <a:pt x="525549" y="530642"/>
                </a:cubicBezTo>
                <a:lnTo>
                  <a:pt x="430117" y="530642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69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9" name="任意多边形: 形状 128">
            <a:extLst>
              <a:ext uri="{FF2B5EF4-FFF2-40B4-BE49-F238E27FC236}">
                <a16:creationId xmlns:a16="http://schemas.microsoft.com/office/drawing/2014/main" id="{88EF154F-C70F-21DC-89EA-AC708898C9AD}"/>
              </a:ext>
            </a:extLst>
          </p:cNvPr>
          <p:cNvSpPr/>
          <p:nvPr/>
        </p:nvSpPr>
        <p:spPr>
          <a:xfrm>
            <a:off x="10114599" y="1568551"/>
            <a:ext cx="920515" cy="773342"/>
          </a:xfrm>
          <a:custGeom>
            <a:avLst/>
            <a:gdLst>
              <a:gd name="connsiteX0" fmla="*/ 32347 w 920515"/>
              <a:gd name="connsiteY0" fmla="*/ -20 h 773342"/>
              <a:gd name="connsiteX1" fmla="*/ 32271 w 920515"/>
              <a:gd name="connsiteY1" fmla="*/ 31 h 773342"/>
              <a:gd name="connsiteX2" fmla="*/ 22664 w 920515"/>
              <a:gd name="connsiteY2" fmla="*/ 146333 h 773342"/>
              <a:gd name="connsiteX3" fmla="*/ 882846 w 920515"/>
              <a:gd name="connsiteY3" fmla="*/ 146333 h 773342"/>
              <a:gd name="connsiteX4" fmla="*/ 865731 w 920515"/>
              <a:gd name="connsiteY4" fmla="*/ 58394 h 773342"/>
              <a:gd name="connsiteX5" fmla="*/ 295911 w 920515"/>
              <a:gd name="connsiteY5" fmla="*/ 57281 h 773342"/>
              <a:gd name="connsiteX6" fmla="*/ 218262 w 920515"/>
              <a:gd name="connsiteY6" fmla="*/ -18 h 773342"/>
              <a:gd name="connsiteX7" fmla="*/ 32324 w 920515"/>
              <a:gd name="connsiteY7" fmla="*/ -18 h 773342"/>
              <a:gd name="connsiteX8" fmla="*/ -76 w 920515"/>
              <a:gd name="connsiteY8" fmla="*/ 188187 h 773342"/>
              <a:gd name="connsiteX9" fmla="*/ 10921 w 920515"/>
              <a:gd name="connsiteY9" fmla="*/ 772146 h 773342"/>
              <a:gd name="connsiteX10" fmla="*/ 907281 w 920515"/>
              <a:gd name="connsiteY10" fmla="*/ 773322 h 773342"/>
              <a:gd name="connsiteX11" fmla="*/ 920440 w 920515"/>
              <a:gd name="connsiteY11" fmla="*/ 188184 h 773342"/>
              <a:gd name="connsiteX12" fmla="*/ -60 w 920515"/>
              <a:gd name="connsiteY12" fmla="*/ 188184 h 773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20515" h="773342">
                <a:moveTo>
                  <a:pt x="32347" y="-20"/>
                </a:moveTo>
                <a:cubicBezTo>
                  <a:pt x="32347" y="-20"/>
                  <a:pt x="32271" y="10"/>
                  <a:pt x="32271" y="31"/>
                </a:cubicBezTo>
                <a:cubicBezTo>
                  <a:pt x="30330" y="32852"/>
                  <a:pt x="23324" y="136576"/>
                  <a:pt x="22664" y="146333"/>
                </a:cubicBezTo>
                <a:lnTo>
                  <a:pt x="882846" y="146333"/>
                </a:lnTo>
                <a:lnTo>
                  <a:pt x="865731" y="58394"/>
                </a:lnTo>
                <a:lnTo>
                  <a:pt x="295911" y="57281"/>
                </a:lnTo>
                <a:lnTo>
                  <a:pt x="218262" y="-18"/>
                </a:lnTo>
                <a:lnTo>
                  <a:pt x="32324" y="-18"/>
                </a:lnTo>
                <a:close/>
                <a:moveTo>
                  <a:pt x="-76" y="188187"/>
                </a:moveTo>
                <a:lnTo>
                  <a:pt x="10921" y="772146"/>
                </a:lnTo>
                <a:lnTo>
                  <a:pt x="907281" y="773322"/>
                </a:lnTo>
                <a:lnTo>
                  <a:pt x="920440" y="188184"/>
                </a:lnTo>
                <a:lnTo>
                  <a:pt x="-60" y="188184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646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0" name="任意多边形: 形状 129">
            <a:extLst>
              <a:ext uri="{FF2B5EF4-FFF2-40B4-BE49-F238E27FC236}">
                <a16:creationId xmlns:a16="http://schemas.microsoft.com/office/drawing/2014/main" id="{EB3A3005-4477-306A-1A66-A918E7536735}"/>
              </a:ext>
            </a:extLst>
          </p:cNvPr>
          <p:cNvSpPr/>
          <p:nvPr/>
        </p:nvSpPr>
        <p:spPr>
          <a:xfrm>
            <a:off x="10310833" y="2989188"/>
            <a:ext cx="622545" cy="824520"/>
          </a:xfrm>
          <a:custGeom>
            <a:avLst/>
            <a:gdLst>
              <a:gd name="connsiteX0" fmla="*/ 463706 w 622545"/>
              <a:gd name="connsiteY0" fmla="*/ -51 h 824520"/>
              <a:gd name="connsiteX1" fmla="*/ 315055 w 622545"/>
              <a:gd name="connsiteY1" fmla="*/ 75836 h 824520"/>
              <a:gd name="connsiteX2" fmla="*/ 97985 w 622545"/>
              <a:gd name="connsiteY2" fmla="*/ 65797 h 824520"/>
              <a:gd name="connsiteX3" fmla="*/ 97985 w 622545"/>
              <a:gd name="connsiteY3" fmla="*/ 418525 h 824520"/>
              <a:gd name="connsiteX4" fmla="*/ 330684 w 622545"/>
              <a:gd name="connsiteY4" fmla="*/ 420524 h 824520"/>
              <a:gd name="connsiteX5" fmla="*/ 622546 w 622545"/>
              <a:gd name="connsiteY5" fmla="*/ 418525 h 824520"/>
              <a:gd name="connsiteX6" fmla="*/ 622546 w 622545"/>
              <a:gd name="connsiteY6" fmla="*/ 65797 h 824520"/>
              <a:gd name="connsiteX7" fmla="*/ 463706 w 622545"/>
              <a:gd name="connsiteY7" fmla="*/ -53 h 824520"/>
              <a:gd name="connsiteX8" fmla="*/ 17582 w 622545"/>
              <a:gd name="connsiteY8" fmla="*/ 13608 h 824520"/>
              <a:gd name="connsiteX9" fmla="*/ 0 w 622545"/>
              <a:gd name="connsiteY9" fmla="*/ 31197 h 824520"/>
              <a:gd name="connsiteX10" fmla="*/ 0 w 622545"/>
              <a:gd name="connsiteY10" fmla="*/ 806849 h 824520"/>
              <a:gd name="connsiteX11" fmla="*/ 17582 w 622545"/>
              <a:gd name="connsiteY11" fmla="*/ 824461 h 824520"/>
              <a:gd name="connsiteX12" fmla="*/ 50615 w 622545"/>
              <a:gd name="connsiteY12" fmla="*/ 824461 h 824520"/>
              <a:gd name="connsiteX13" fmla="*/ 68197 w 622545"/>
              <a:gd name="connsiteY13" fmla="*/ 806849 h 824520"/>
              <a:gd name="connsiteX14" fmla="*/ 68197 w 622545"/>
              <a:gd name="connsiteY14" fmla="*/ 31197 h 824520"/>
              <a:gd name="connsiteX15" fmla="*/ 50615 w 622545"/>
              <a:gd name="connsiteY15" fmla="*/ 13608 h 824520"/>
              <a:gd name="connsiteX16" fmla="*/ 17582 w 622545"/>
              <a:gd name="connsiteY16" fmla="*/ 13608 h 824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22545" h="824520">
                <a:moveTo>
                  <a:pt x="463706" y="-51"/>
                </a:moveTo>
                <a:cubicBezTo>
                  <a:pt x="417041" y="347"/>
                  <a:pt x="365071" y="19215"/>
                  <a:pt x="315055" y="75836"/>
                </a:cubicBezTo>
                <a:cubicBezTo>
                  <a:pt x="255834" y="142879"/>
                  <a:pt x="97985" y="65797"/>
                  <a:pt x="97985" y="65797"/>
                </a:cubicBezTo>
                <a:lnTo>
                  <a:pt x="97985" y="418525"/>
                </a:lnTo>
                <a:cubicBezTo>
                  <a:pt x="97985" y="418525"/>
                  <a:pt x="276935" y="495179"/>
                  <a:pt x="330684" y="420524"/>
                </a:cubicBezTo>
                <a:cubicBezTo>
                  <a:pt x="448788" y="256484"/>
                  <a:pt x="622546" y="418525"/>
                  <a:pt x="622546" y="418525"/>
                </a:cubicBezTo>
                <a:lnTo>
                  <a:pt x="622546" y="65797"/>
                </a:lnTo>
                <a:cubicBezTo>
                  <a:pt x="622546" y="65797"/>
                  <a:pt x="552794" y="-812"/>
                  <a:pt x="463706" y="-53"/>
                </a:cubicBezTo>
                <a:close/>
                <a:moveTo>
                  <a:pt x="17582" y="13608"/>
                </a:moveTo>
                <a:cubicBezTo>
                  <a:pt x="7840" y="13608"/>
                  <a:pt x="0" y="21451"/>
                  <a:pt x="0" y="31197"/>
                </a:cubicBezTo>
                <a:lnTo>
                  <a:pt x="0" y="806849"/>
                </a:lnTo>
                <a:cubicBezTo>
                  <a:pt x="0" y="816595"/>
                  <a:pt x="7840" y="824461"/>
                  <a:pt x="17582" y="824461"/>
                </a:cubicBezTo>
                <a:lnTo>
                  <a:pt x="50615" y="824461"/>
                </a:lnTo>
                <a:cubicBezTo>
                  <a:pt x="60356" y="824461"/>
                  <a:pt x="68197" y="816595"/>
                  <a:pt x="68197" y="806849"/>
                </a:cubicBezTo>
                <a:lnTo>
                  <a:pt x="68197" y="31197"/>
                </a:lnTo>
                <a:cubicBezTo>
                  <a:pt x="68197" y="21451"/>
                  <a:pt x="60356" y="13608"/>
                  <a:pt x="50615" y="13608"/>
                </a:cubicBezTo>
                <a:lnTo>
                  <a:pt x="17582" y="13608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69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1" name="任意多边形: 形状 130">
            <a:extLst>
              <a:ext uri="{FF2B5EF4-FFF2-40B4-BE49-F238E27FC236}">
                <a16:creationId xmlns:a16="http://schemas.microsoft.com/office/drawing/2014/main" id="{95CA537A-6F7C-121D-4FD4-8B1DE03DB741}"/>
              </a:ext>
            </a:extLst>
          </p:cNvPr>
          <p:cNvSpPr/>
          <p:nvPr/>
        </p:nvSpPr>
        <p:spPr>
          <a:xfrm>
            <a:off x="10310488" y="4591770"/>
            <a:ext cx="613062" cy="820210"/>
          </a:xfrm>
          <a:custGeom>
            <a:avLst/>
            <a:gdLst>
              <a:gd name="connsiteX0" fmla="*/ 444722 w 613062"/>
              <a:gd name="connsiteY0" fmla="*/ 192 h 820210"/>
              <a:gd name="connsiteX1" fmla="*/ 303444 w 613062"/>
              <a:gd name="connsiteY1" fmla="*/ 74325 h 820210"/>
              <a:gd name="connsiteX2" fmla="*/ 261176 w 613062"/>
              <a:gd name="connsiteY2" fmla="*/ 92892 h 820210"/>
              <a:gd name="connsiteX3" fmla="*/ 201370 w 613062"/>
              <a:gd name="connsiteY3" fmla="*/ 87251 h 820210"/>
              <a:gd name="connsiteX4" fmla="*/ 126538 w 613062"/>
              <a:gd name="connsiteY4" fmla="*/ 61133 h 820210"/>
              <a:gd name="connsiteX5" fmla="*/ 101830 w 613062"/>
              <a:gd name="connsiteY5" fmla="*/ 49051 h 820210"/>
              <a:gd name="connsiteX6" fmla="*/ 101830 w 613062"/>
              <a:gd name="connsiteY6" fmla="*/ 408547 h 820210"/>
              <a:gd name="connsiteX7" fmla="*/ 112263 w 613062"/>
              <a:gd name="connsiteY7" fmla="*/ 413011 h 820210"/>
              <a:gd name="connsiteX8" fmla="*/ 203216 w 613062"/>
              <a:gd name="connsiteY8" fmla="*/ 440461 h 820210"/>
              <a:gd name="connsiteX9" fmla="*/ 279181 w 613062"/>
              <a:gd name="connsiteY9" fmla="*/ 444437 h 820210"/>
              <a:gd name="connsiteX10" fmla="*/ 344492 w 613062"/>
              <a:gd name="connsiteY10" fmla="*/ 409102 h 820210"/>
              <a:gd name="connsiteX11" fmla="*/ 421306 w 613062"/>
              <a:gd name="connsiteY11" fmla="*/ 352558 h 820210"/>
              <a:gd name="connsiteX12" fmla="*/ 497892 w 613062"/>
              <a:gd name="connsiteY12" fmla="*/ 358465 h 820210"/>
              <a:gd name="connsiteX13" fmla="*/ 584136 w 613062"/>
              <a:gd name="connsiteY13" fmla="*/ 409812 h 820210"/>
              <a:gd name="connsiteX14" fmla="*/ 613062 w 613062"/>
              <a:gd name="connsiteY14" fmla="*/ 436752 h 820210"/>
              <a:gd name="connsiteX15" fmla="*/ 613062 w 613062"/>
              <a:gd name="connsiteY15" fmla="*/ 69238 h 820210"/>
              <a:gd name="connsiteX16" fmla="*/ 607712 w 613062"/>
              <a:gd name="connsiteY16" fmla="*/ 64152 h 820210"/>
              <a:gd name="connsiteX17" fmla="*/ 510768 w 613062"/>
              <a:gd name="connsiteY17" fmla="*/ 8562 h 820210"/>
              <a:gd name="connsiteX18" fmla="*/ 463815 w 613062"/>
              <a:gd name="connsiteY18" fmla="*/ 190 h 820210"/>
              <a:gd name="connsiteX19" fmla="*/ 444724 w 613062"/>
              <a:gd name="connsiteY19" fmla="*/ 190 h 820210"/>
              <a:gd name="connsiteX20" fmla="*/ 17582 w 613062"/>
              <a:gd name="connsiteY20" fmla="*/ 9320 h 820210"/>
              <a:gd name="connsiteX21" fmla="*/ 0 w 613062"/>
              <a:gd name="connsiteY21" fmla="*/ 26910 h 820210"/>
              <a:gd name="connsiteX22" fmla="*/ 0 w 613062"/>
              <a:gd name="connsiteY22" fmla="*/ 802562 h 820210"/>
              <a:gd name="connsiteX23" fmla="*/ 17582 w 613062"/>
              <a:gd name="connsiteY23" fmla="*/ 820151 h 820210"/>
              <a:gd name="connsiteX24" fmla="*/ 50615 w 613062"/>
              <a:gd name="connsiteY24" fmla="*/ 820151 h 820210"/>
              <a:gd name="connsiteX25" fmla="*/ 68197 w 613062"/>
              <a:gd name="connsiteY25" fmla="*/ 802562 h 820210"/>
              <a:gd name="connsiteX26" fmla="*/ 68197 w 613062"/>
              <a:gd name="connsiteY26" fmla="*/ 26910 h 820210"/>
              <a:gd name="connsiteX27" fmla="*/ 50615 w 613062"/>
              <a:gd name="connsiteY27" fmla="*/ 9320 h 820210"/>
              <a:gd name="connsiteX28" fmla="*/ 17582 w 613062"/>
              <a:gd name="connsiteY28" fmla="*/ 9320 h 820210"/>
              <a:gd name="connsiteX29" fmla="*/ 446565 w 613062"/>
              <a:gd name="connsiteY29" fmla="*/ 33573 h 820210"/>
              <a:gd name="connsiteX30" fmla="*/ 461994 w 613062"/>
              <a:gd name="connsiteY30" fmla="*/ 33861 h 820210"/>
              <a:gd name="connsiteX31" fmla="*/ 500643 w 613062"/>
              <a:gd name="connsiteY31" fmla="*/ 41435 h 820210"/>
              <a:gd name="connsiteX32" fmla="*/ 578672 w 613062"/>
              <a:gd name="connsiteY32" fmla="*/ 84899 h 820210"/>
              <a:gd name="connsiteX33" fmla="*/ 578672 w 613062"/>
              <a:gd name="connsiteY33" fmla="*/ 362002 h 820210"/>
              <a:gd name="connsiteX34" fmla="*/ 509031 w 613062"/>
              <a:gd name="connsiteY34" fmla="*/ 325978 h 820210"/>
              <a:gd name="connsiteX35" fmla="*/ 413281 w 613062"/>
              <a:gd name="connsiteY35" fmla="*/ 319138 h 820210"/>
              <a:gd name="connsiteX36" fmla="*/ 316600 w 613062"/>
              <a:gd name="connsiteY36" fmla="*/ 389009 h 820210"/>
              <a:gd name="connsiteX37" fmla="*/ 274553 w 613062"/>
              <a:gd name="connsiteY37" fmla="*/ 410375 h 820210"/>
              <a:gd name="connsiteX38" fmla="*/ 209664 w 613062"/>
              <a:gd name="connsiteY38" fmla="*/ 406710 h 820210"/>
              <a:gd name="connsiteX39" fmla="*/ 136184 w 613062"/>
              <a:gd name="connsiteY39" fmla="*/ 385322 h 820210"/>
              <a:gd name="connsiteX40" fmla="*/ 136184 w 613062"/>
              <a:gd name="connsiteY40" fmla="*/ 102646 h 820210"/>
              <a:gd name="connsiteX41" fmla="*/ 193593 w 613062"/>
              <a:gd name="connsiteY41" fmla="*/ 120746 h 820210"/>
              <a:gd name="connsiteX42" fmla="*/ 264408 w 613062"/>
              <a:gd name="connsiteY42" fmla="*/ 127120 h 820210"/>
              <a:gd name="connsiteX43" fmla="*/ 329208 w 613062"/>
              <a:gd name="connsiteY43" fmla="*/ 97093 h 820210"/>
              <a:gd name="connsiteX44" fmla="*/ 446552 w 613062"/>
              <a:gd name="connsiteY44" fmla="*/ 33575 h 820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613062" h="820210">
                <a:moveTo>
                  <a:pt x="444722" y="192"/>
                </a:moveTo>
                <a:cubicBezTo>
                  <a:pt x="399418" y="2586"/>
                  <a:pt x="349379" y="22323"/>
                  <a:pt x="303444" y="74325"/>
                </a:cubicBezTo>
                <a:cubicBezTo>
                  <a:pt x="293575" y="85497"/>
                  <a:pt x="279386" y="91159"/>
                  <a:pt x="261176" y="92892"/>
                </a:cubicBezTo>
                <a:cubicBezTo>
                  <a:pt x="242966" y="94625"/>
                  <a:pt x="221529" y="91937"/>
                  <a:pt x="201370" y="87251"/>
                </a:cubicBezTo>
                <a:cubicBezTo>
                  <a:pt x="161051" y="77879"/>
                  <a:pt x="126538" y="61133"/>
                  <a:pt x="126538" y="61133"/>
                </a:cubicBezTo>
                <a:lnTo>
                  <a:pt x="101830" y="49051"/>
                </a:lnTo>
                <a:lnTo>
                  <a:pt x="101830" y="408547"/>
                </a:lnTo>
                <a:lnTo>
                  <a:pt x="112263" y="413011"/>
                </a:lnTo>
                <a:cubicBezTo>
                  <a:pt x="112263" y="413011"/>
                  <a:pt x="154201" y="431094"/>
                  <a:pt x="203216" y="440461"/>
                </a:cubicBezTo>
                <a:cubicBezTo>
                  <a:pt x="227723" y="445146"/>
                  <a:pt x="254171" y="447840"/>
                  <a:pt x="279181" y="444437"/>
                </a:cubicBezTo>
                <a:cubicBezTo>
                  <a:pt x="304192" y="441034"/>
                  <a:pt x="328819" y="430871"/>
                  <a:pt x="344492" y="409102"/>
                </a:cubicBezTo>
                <a:cubicBezTo>
                  <a:pt x="369380" y="374533"/>
                  <a:pt x="395471" y="358743"/>
                  <a:pt x="421306" y="352558"/>
                </a:cubicBezTo>
                <a:cubicBezTo>
                  <a:pt x="447137" y="346372"/>
                  <a:pt x="473568" y="350105"/>
                  <a:pt x="497892" y="358465"/>
                </a:cubicBezTo>
                <a:cubicBezTo>
                  <a:pt x="546543" y="375185"/>
                  <a:pt x="584136" y="409812"/>
                  <a:pt x="584136" y="409812"/>
                </a:cubicBezTo>
                <a:lnTo>
                  <a:pt x="613062" y="436752"/>
                </a:lnTo>
                <a:lnTo>
                  <a:pt x="613062" y="69238"/>
                </a:lnTo>
                <a:lnTo>
                  <a:pt x="607712" y="64152"/>
                </a:lnTo>
                <a:cubicBezTo>
                  <a:pt x="607712" y="64152"/>
                  <a:pt x="568577" y="26370"/>
                  <a:pt x="510768" y="8562"/>
                </a:cubicBezTo>
                <a:cubicBezTo>
                  <a:pt x="496315" y="4111"/>
                  <a:pt x="480491" y="1050"/>
                  <a:pt x="463815" y="190"/>
                </a:cubicBezTo>
                <a:cubicBezTo>
                  <a:pt x="457562" y="-133"/>
                  <a:pt x="451196" y="-152"/>
                  <a:pt x="444724" y="190"/>
                </a:cubicBezTo>
                <a:close/>
                <a:moveTo>
                  <a:pt x="17582" y="9320"/>
                </a:moveTo>
                <a:cubicBezTo>
                  <a:pt x="7840" y="9320"/>
                  <a:pt x="0" y="17164"/>
                  <a:pt x="0" y="26910"/>
                </a:cubicBezTo>
                <a:lnTo>
                  <a:pt x="0" y="802562"/>
                </a:lnTo>
                <a:cubicBezTo>
                  <a:pt x="0" y="812308"/>
                  <a:pt x="7840" y="820151"/>
                  <a:pt x="17582" y="820151"/>
                </a:cubicBezTo>
                <a:lnTo>
                  <a:pt x="50615" y="820151"/>
                </a:lnTo>
                <a:cubicBezTo>
                  <a:pt x="60357" y="820151"/>
                  <a:pt x="68197" y="812308"/>
                  <a:pt x="68197" y="802562"/>
                </a:cubicBezTo>
                <a:lnTo>
                  <a:pt x="68197" y="26910"/>
                </a:lnTo>
                <a:cubicBezTo>
                  <a:pt x="68197" y="17164"/>
                  <a:pt x="60357" y="9320"/>
                  <a:pt x="50615" y="9320"/>
                </a:cubicBezTo>
                <a:lnTo>
                  <a:pt x="17582" y="9320"/>
                </a:lnTo>
                <a:close/>
                <a:moveTo>
                  <a:pt x="446565" y="33573"/>
                </a:moveTo>
                <a:cubicBezTo>
                  <a:pt x="451778" y="33391"/>
                  <a:pt x="456931" y="33488"/>
                  <a:pt x="461994" y="33861"/>
                </a:cubicBezTo>
                <a:cubicBezTo>
                  <a:pt x="475492" y="34855"/>
                  <a:pt x="488421" y="37670"/>
                  <a:pt x="500643" y="41435"/>
                </a:cubicBezTo>
                <a:cubicBezTo>
                  <a:pt x="543963" y="54779"/>
                  <a:pt x="571948" y="78906"/>
                  <a:pt x="578672" y="84899"/>
                </a:cubicBezTo>
                <a:lnTo>
                  <a:pt x="578672" y="362002"/>
                </a:lnTo>
                <a:cubicBezTo>
                  <a:pt x="561246" y="349915"/>
                  <a:pt x="537122" y="335632"/>
                  <a:pt x="509031" y="325978"/>
                </a:cubicBezTo>
                <a:cubicBezTo>
                  <a:pt x="480448" y="316155"/>
                  <a:pt x="447264" y="311000"/>
                  <a:pt x="413281" y="319138"/>
                </a:cubicBezTo>
                <a:cubicBezTo>
                  <a:pt x="379298" y="327275"/>
                  <a:pt x="345394" y="349017"/>
                  <a:pt x="316600" y="389009"/>
                </a:cubicBezTo>
                <a:cubicBezTo>
                  <a:pt x="307841" y="401173"/>
                  <a:pt x="293785" y="407758"/>
                  <a:pt x="274553" y="410375"/>
                </a:cubicBezTo>
                <a:cubicBezTo>
                  <a:pt x="255321" y="412992"/>
                  <a:pt x="231932" y="410967"/>
                  <a:pt x="209664" y="406710"/>
                </a:cubicBezTo>
                <a:cubicBezTo>
                  <a:pt x="174314" y="399954"/>
                  <a:pt x="147919" y="389969"/>
                  <a:pt x="136184" y="385322"/>
                </a:cubicBezTo>
                <a:lnTo>
                  <a:pt x="136184" y="102646"/>
                </a:lnTo>
                <a:cubicBezTo>
                  <a:pt x="151071" y="108494"/>
                  <a:pt x="171343" y="115575"/>
                  <a:pt x="193593" y="120746"/>
                </a:cubicBezTo>
                <a:cubicBezTo>
                  <a:pt x="216033" y="125962"/>
                  <a:pt x="240575" y="129388"/>
                  <a:pt x="264408" y="127120"/>
                </a:cubicBezTo>
                <a:cubicBezTo>
                  <a:pt x="288241" y="124852"/>
                  <a:pt x="312159" y="116394"/>
                  <a:pt x="329208" y="97093"/>
                </a:cubicBezTo>
                <a:cubicBezTo>
                  <a:pt x="370074" y="50830"/>
                  <a:pt x="410067" y="34853"/>
                  <a:pt x="446552" y="33575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69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9879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2E2FB35-365B-3494-ADDB-34A17590D2E7}"/>
              </a:ext>
            </a:extLst>
          </p:cNvPr>
          <p:cNvSpPr txBox="1"/>
          <p:nvPr/>
        </p:nvSpPr>
        <p:spPr>
          <a:xfrm>
            <a:off x="1672046" y="3117669"/>
            <a:ext cx="5097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2260133340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16</Words>
  <Application>Microsoft Office PowerPoint</Application>
  <PresentationFormat>宽屏</PresentationFormat>
  <Paragraphs>7</Paragraphs>
  <Slides>7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等线</vt:lpstr>
      <vt:lpstr>等线 Light</vt:lpstr>
      <vt:lpstr>Arial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180+单色简约常用商务图标打包下载</dc:title>
  <dc:creator>51PPT模板网</dc:creator>
  <cp:keywords>www.51pptmoban.com</cp:keywords>
  <dc:description>www.51pptmoban.com</dc:description>
  <cp:lastModifiedBy>Win user</cp:lastModifiedBy>
  <cp:revision>21</cp:revision>
  <dcterms:created xsi:type="dcterms:W3CDTF">2022-08-22T09:19:49Z</dcterms:created>
  <dcterms:modified xsi:type="dcterms:W3CDTF">2022-08-22T11:29:57Z</dcterms:modified>
</cp:coreProperties>
</file>