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20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1756" r:id="rId2"/>
    <p:sldId id="1763" r:id="rId3"/>
    <p:sldId id="1761" r:id="rId4"/>
    <p:sldId id="1764" r:id="rId5"/>
    <p:sldId id="1757" r:id="rId6"/>
    <p:sldId id="1758" r:id="rId7"/>
    <p:sldId id="290" r:id="rId8"/>
    <p:sldId id="295" r:id="rId9"/>
    <p:sldId id="275" r:id="rId10"/>
    <p:sldId id="1765" r:id="rId11"/>
    <p:sldId id="301" r:id="rId12"/>
    <p:sldId id="286" r:id="rId13"/>
    <p:sldId id="293" r:id="rId14"/>
    <p:sldId id="1766" r:id="rId15"/>
    <p:sldId id="288" r:id="rId16"/>
    <p:sldId id="292" r:id="rId17"/>
    <p:sldId id="298" r:id="rId18"/>
    <p:sldId id="1767" r:id="rId19"/>
    <p:sldId id="291" r:id="rId20"/>
    <p:sldId id="289" r:id="rId21"/>
    <p:sldId id="302" r:id="rId22"/>
    <p:sldId id="1768" r:id="rId23"/>
    <p:sldId id="294" r:id="rId24"/>
    <p:sldId id="284" r:id="rId25"/>
    <p:sldId id="296" r:id="rId26"/>
    <p:sldId id="1769" r:id="rId27"/>
    <p:sldId id="1724" r:id="rId28"/>
    <p:sldId id="1733" r:id="rId29"/>
    <p:sldId id="1735" r:id="rId30"/>
    <p:sldId id="1736" r:id="rId31"/>
    <p:sldId id="1739" r:id="rId32"/>
    <p:sldId id="1745" r:id="rId33"/>
    <p:sldId id="1754" r:id="rId34"/>
    <p:sldId id="1126" r:id="rId35"/>
    <p:sldId id="1770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15F7EC00-D2B0-41DB-95D4-779850D21354}">
          <p14:sldIdLst>
            <p14:sldId id="1756"/>
            <p14:sldId id="1763"/>
            <p14:sldId id="1761"/>
          </p14:sldIdLst>
        </p14:section>
        <p14:section name="目录" id="{03437881-C503-41A1-819B-81C2D7BE3078}">
          <p14:sldIdLst>
            <p14:sldId id="1764"/>
            <p14:sldId id="1757"/>
          </p14:sldIdLst>
        </p14:section>
        <p14:section name="正文内容" id="{E531FA42-B8EE-49EA-8634-D778DF36C972}">
          <p14:sldIdLst>
            <p14:sldId id="1758"/>
            <p14:sldId id="290"/>
            <p14:sldId id="295"/>
            <p14:sldId id="275"/>
            <p14:sldId id="1765"/>
            <p14:sldId id="301"/>
            <p14:sldId id="286"/>
            <p14:sldId id="293"/>
            <p14:sldId id="1766"/>
            <p14:sldId id="288"/>
            <p14:sldId id="292"/>
            <p14:sldId id="298"/>
            <p14:sldId id="1767"/>
            <p14:sldId id="291"/>
            <p14:sldId id="289"/>
            <p14:sldId id="302"/>
            <p14:sldId id="1768"/>
            <p14:sldId id="294"/>
            <p14:sldId id="284"/>
            <p14:sldId id="296"/>
            <p14:sldId id="1769"/>
          </p14:sldIdLst>
        </p14:section>
        <p14:section name="使用说明" id="{1E3154B3-D749-4B15-8318-01DFE25C0D4A}">
          <p14:sldIdLst>
            <p14:sldId id="1724"/>
            <p14:sldId id="1733"/>
            <p14:sldId id="1735"/>
            <p14:sldId id="1736"/>
            <p14:sldId id="1739"/>
            <p14:sldId id="1745"/>
            <p14:sldId id="1754"/>
          </p14:sldIdLst>
        </p14:section>
        <p14:section name="作者介绍" id="{F7C77395-3737-4F77-AAA9-C1D1D1DD7E73}">
          <p14:sldIdLst>
            <p14:sldId id="1126"/>
            <p14:sldId id="177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0D14"/>
    <a:srgbClr val="9F0005"/>
    <a:srgbClr val="CADAEA"/>
    <a:srgbClr val="B5B5B6"/>
    <a:srgbClr val="898989"/>
    <a:srgbClr val="FFDFB5"/>
    <a:srgbClr val="C8C9CA"/>
    <a:srgbClr val="BE9C5A"/>
    <a:srgbClr val="D70C18"/>
    <a:srgbClr val="0081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22" autoAdjust="0"/>
    <p:restoredTop sz="86410"/>
  </p:normalViewPr>
  <p:slideViewPr>
    <p:cSldViewPr snapToGrid="0" showGuides="1">
      <p:cViewPr>
        <p:scale>
          <a:sx n="66" d="100"/>
          <a:sy n="66" d="100"/>
        </p:scale>
        <p:origin x="1200" y="10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18"/>
    </p:cViewPr>
  </p:sorterViewPr>
  <p:notesViewPr>
    <p:cSldViewPr snapToGrid="0">
      <p:cViewPr varScale="1">
        <p:scale>
          <a:sx n="59" d="100"/>
          <a:sy n="59" d="100"/>
        </p:scale>
        <p:origin x="1157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92-4744-BDE4-A864F438AB72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092-4744-BDE4-A864F438AB7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092-4744-BDE4-A864F438AB7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092-4744-BDE4-A864F438AB72}"/>
              </c:ext>
            </c:extLst>
          </c:dPt>
          <c:dLbls>
            <c:dLbl>
              <c:idx val="0"/>
              <c:layout>
                <c:manualLayout>
                  <c:x val="-0.23431759838789498"/>
                  <c:y val="-0.1956825322029376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C89E9C0-8037-4B38-954B-37B943CFF563}" type="PERCENTAGE">
                      <a:rPr lang="en-US" altLang="zh-CN" sz="3200" b="1" dirty="0">
                        <a:latin typeface="+mn-lt"/>
                      </a:rPr>
                      <a:pPr>
                        <a:defRPr sz="2000" b="1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95405487254177"/>
                      <c:h val="0.228181149374352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92-4744-BDE4-A864F438AB7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092-4744-BDE4-A864F438AB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092-4744-BDE4-A864F438AB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10-4364-90C4-3131B40E09A7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10-4364-90C4-3131B40E09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210-4364-90C4-3131B40E09A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210-4364-90C4-3131B40E09A7}"/>
              </c:ext>
            </c:extLst>
          </c:dPt>
          <c:dLbls>
            <c:dLbl>
              <c:idx val="0"/>
              <c:layout>
                <c:manualLayout>
                  <c:x val="-0.27269305743292016"/>
                  <c:y val="0.1015573497436793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C89E9C0-8037-4B38-954B-37B943CFF563}" type="PERCENTAGE">
                      <a: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altLang="zh-CN" sz="3200" b="1" dirty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3200" b="1" i="0" u="none" strike="noStrike" kern="1200" baseline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95405487254177"/>
                      <c:h val="0.228181149374352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210-4364-90C4-3131B40E09A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210-4364-90C4-3131B40E09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10-4364-90C4-3131B40E09A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300-4B20-88E8-1300C4F99E05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300-4B20-88E8-1300C4F99E0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300-4B20-88E8-1300C4F99E0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300-4B20-88E8-1300C4F99E05}"/>
              </c:ext>
            </c:extLst>
          </c:dPt>
          <c:dLbls>
            <c:dLbl>
              <c:idx val="0"/>
              <c:layout>
                <c:manualLayout>
                  <c:x val="-0.23005365849400333"/>
                  <c:y val="0.1974866456596345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C89E9C0-8037-4B38-954B-37B943CFF563}" type="PERCENTAGE">
                      <a: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altLang="zh-CN" sz="3200" b="1" dirty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3200" b="1" i="0" u="none" strike="noStrike" kern="1200" baseline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95405487254177"/>
                      <c:h val="0.228181149374352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300-4B20-88E8-1300C4F99E0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300-4B20-88E8-1300C4F99E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300-4B20-88E8-1300C4F99E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A9-4E38-8EA0-B09A63566DFB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0A9-4E38-8EA0-B09A63566DF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0A9-4E38-8EA0-B09A63566DF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0A9-4E38-8EA0-B09A63566DFB}"/>
              </c:ext>
            </c:extLst>
          </c:dPt>
          <c:dLbls>
            <c:dLbl>
              <c:idx val="0"/>
              <c:layout>
                <c:manualLayout>
                  <c:x val="-0.27269305743292016"/>
                  <c:y val="2.477389094806994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C89E9C0-8037-4B38-954B-37B943CFF563}" type="PERCENTAGE">
                      <a: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altLang="zh-CN" sz="3200" b="1" dirty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3200" b="1" i="0" u="none" strike="noStrike" kern="1200" baseline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95405487254177"/>
                      <c:h val="0.228181149374352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0A9-4E38-8EA0-B09A63566DF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0A9-4E38-8EA0-B09A63566D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0A9-4E38-8EA0-B09A63566DF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AD5E2-2173-429E-92BD-173CE33AC43A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C9D9D-EC98-4527-82C0-4A72119401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842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587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763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8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619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00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1655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846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0006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516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196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44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53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6010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15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499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5128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095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982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4833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4181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27111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025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0E066-DB54-499C-99A6-3B63AC7D7F2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7820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66644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25332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7490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8092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8906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59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748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788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29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0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281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C9D9D-EC98-4527-82C0-4A72119401F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129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6" Type="http://schemas.openxmlformats.org/officeDocument/2006/relationships/tags" Target="../tags/tag27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50" Type="http://schemas.openxmlformats.org/officeDocument/2006/relationships/tags" Target="../tags/tag51.xml"/><Relationship Id="rId55" Type="http://schemas.openxmlformats.org/officeDocument/2006/relationships/tags" Target="../tags/tag56.xml"/><Relationship Id="rId63" Type="http://schemas.microsoft.com/office/2007/relationships/hdphoto" Target="../media/hdphoto1.wdp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3" Type="http://schemas.openxmlformats.org/officeDocument/2006/relationships/tags" Target="../tags/tag54.xml"/><Relationship Id="rId58" Type="http://schemas.openxmlformats.org/officeDocument/2006/relationships/tags" Target="../tags/tag59.xml"/><Relationship Id="rId5" Type="http://schemas.openxmlformats.org/officeDocument/2006/relationships/tags" Target="../tags/tag6.xml"/><Relationship Id="rId61" Type="http://schemas.openxmlformats.org/officeDocument/2006/relationships/slideMaster" Target="../slideMasters/slideMaster1.xml"/><Relationship Id="rId19" Type="http://schemas.openxmlformats.org/officeDocument/2006/relationships/tags" Target="../tags/tag2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56" Type="http://schemas.openxmlformats.org/officeDocument/2006/relationships/tags" Target="../tags/tag57.xml"/><Relationship Id="rId64" Type="http://schemas.openxmlformats.org/officeDocument/2006/relationships/image" Target="../media/image2.png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59" Type="http://schemas.openxmlformats.org/officeDocument/2006/relationships/tags" Target="../tags/tag60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54" Type="http://schemas.openxmlformats.org/officeDocument/2006/relationships/tags" Target="../tags/tag55.xml"/><Relationship Id="rId62" Type="http://schemas.openxmlformats.org/officeDocument/2006/relationships/image" Target="../media/image1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57" Type="http://schemas.openxmlformats.org/officeDocument/2006/relationships/tags" Target="../tags/tag58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Relationship Id="rId60" Type="http://schemas.openxmlformats.org/officeDocument/2006/relationships/tags" Target="../tags/tag61.xml"/><Relationship Id="rId65" Type="http://schemas.microsoft.com/office/2007/relationships/hdphoto" Target="../media/hdphoto2.wdp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9" Type="http://schemas.openxmlformats.org/officeDocument/2006/relationships/tags" Target="../tags/tag40.xml"/></Relationships>
</file>

<file path=ppt/slideLayouts/_rels/slideLayout2.xml.rels><?xml version="1.0" encoding="UTF-8" standalone="yes"?>
<Relationships xmlns="http://schemas.openxmlformats.org/package/2006/relationships"><Relationship Id="rId13" Type="http://schemas.openxmlformats.org/officeDocument/2006/relationships/tags" Target="../tags/tag74.xml"/><Relationship Id="rId18" Type="http://schemas.openxmlformats.org/officeDocument/2006/relationships/tags" Target="../tags/tag79.xml"/><Relationship Id="rId26" Type="http://schemas.openxmlformats.org/officeDocument/2006/relationships/tags" Target="../tags/tag87.xml"/><Relationship Id="rId39" Type="http://schemas.openxmlformats.org/officeDocument/2006/relationships/tags" Target="../tags/tag100.xml"/><Relationship Id="rId21" Type="http://schemas.openxmlformats.org/officeDocument/2006/relationships/tags" Target="../tags/tag82.xml"/><Relationship Id="rId34" Type="http://schemas.openxmlformats.org/officeDocument/2006/relationships/tags" Target="../tags/tag95.xml"/><Relationship Id="rId42" Type="http://schemas.openxmlformats.org/officeDocument/2006/relationships/tags" Target="../tags/tag103.xml"/><Relationship Id="rId47" Type="http://schemas.openxmlformats.org/officeDocument/2006/relationships/tags" Target="../tags/tag108.xml"/><Relationship Id="rId50" Type="http://schemas.openxmlformats.org/officeDocument/2006/relationships/tags" Target="../tags/tag111.xml"/><Relationship Id="rId55" Type="http://schemas.openxmlformats.org/officeDocument/2006/relationships/tags" Target="../tags/tag116.xml"/><Relationship Id="rId63" Type="http://schemas.openxmlformats.org/officeDocument/2006/relationships/image" Target="../media/image2.png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29" Type="http://schemas.openxmlformats.org/officeDocument/2006/relationships/tags" Target="../tags/tag90.xml"/><Relationship Id="rId11" Type="http://schemas.openxmlformats.org/officeDocument/2006/relationships/tags" Target="../tags/tag72.xml"/><Relationship Id="rId24" Type="http://schemas.openxmlformats.org/officeDocument/2006/relationships/tags" Target="../tags/tag85.xml"/><Relationship Id="rId32" Type="http://schemas.openxmlformats.org/officeDocument/2006/relationships/tags" Target="../tags/tag93.xml"/><Relationship Id="rId37" Type="http://schemas.openxmlformats.org/officeDocument/2006/relationships/tags" Target="../tags/tag98.xml"/><Relationship Id="rId40" Type="http://schemas.openxmlformats.org/officeDocument/2006/relationships/tags" Target="../tags/tag101.xml"/><Relationship Id="rId45" Type="http://schemas.openxmlformats.org/officeDocument/2006/relationships/tags" Target="../tags/tag106.xml"/><Relationship Id="rId53" Type="http://schemas.openxmlformats.org/officeDocument/2006/relationships/tags" Target="../tags/tag114.xml"/><Relationship Id="rId58" Type="http://schemas.openxmlformats.org/officeDocument/2006/relationships/tags" Target="../tags/tag119.xml"/><Relationship Id="rId5" Type="http://schemas.openxmlformats.org/officeDocument/2006/relationships/tags" Target="../tags/tag66.xml"/><Relationship Id="rId61" Type="http://schemas.openxmlformats.org/officeDocument/2006/relationships/slideMaster" Target="../slideMasters/slideMaster1.xml"/><Relationship Id="rId19" Type="http://schemas.openxmlformats.org/officeDocument/2006/relationships/tags" Target="../tags/tag80.xml"/><Relationship Id="rId14" Type="http://schemas.openxmlformats.org/officeDocument/2006/relationships/tags" Target="../tags/tag75.xml"/><Relationship Id="rId22" Type="http://schemas.openxmlformats.org/officeDocument/2006/relationships/tags" Target="../tags/tag83.xml"/><Relationship Id="rId27" Type="http://schemas.openxmlformats.org/officeDocument/2006/relationships/tags" Target="../tags/tag88.xml"/><Relationship Id="rId30" Type="http://schemas.openxmlformats.org/officeDocument/2006/relationships/tags" Target="../tags/tag91.xml"/><Relationship Id="rId35" Type="http://schemas.openxmlformats.org/officeDocument/2006/relationships/tags" Target="../tags/tag96.xml"/><Relationship Id="rId43" Type="http://schemas.openxmlformats.org/officeDocument/2006/relationships/tags" Target="../tags/tag104.xml"/><Relationship Id="rId48" Type="http://schemas.openxmlformats.org/officeDocument/2006/relationships/tags" Target="../tags/tag109.xml"/><Relationship Id="rId56" Type="http://schemas.openxmlformats.org/officeDocument/2006/relationships/tags" Target="../tags/tag117.xml"/><Relationship Id="rId64" Type="http://schemas.microsoft.com/office/2007/relationships/hdphoto" Target="../media/hdphoto2.wdp"/><Relationship Id="rId8" Type="http://schemas.openxmlformats.org/officeDocument/2006/relationships/tags" Target="../tags/tag69.xml"/><Relationship Id="rId51" Type="http://schemas.openxmlformats.org/officeDocument/2006/relationships/tags" Target="../tags/tag112.xml"/><Relationship Id="rId3" Type="http://schemas.openxmlformats.org/officeDocument/2006/relationships/tags" Target="../tags/tag64.xml"/><Relationship Id="rId12" Type="http://schemas.openxmlformats.org/officeDocument/2006/relationships/tags" Target="../tags/tag73.xml"/><Relationship Id="rId17" Type="http://schemas.openxmlformats.org/officeDocument/2006/relationships/tags" Target="../tags/tag78.xml"/><Relationship Id="rId25" Type="http://schemas.openxmlformats.org/officeDocument/2006/relationships/tags" Target="../tags/tag86.xml"/><Relationship Id="rId33" Type="http://schemas.openxmlformats.org/officeDocument/2006/relationships/tags" Target="../tags/tag94.xml"/><Relationship Id="rId38" Type="http://schemas.openxmlformats.org/officeDocument/2006/relationships/tags" Target="../tags/tag99.xml"/><Relationship Id="rId46" Type="http://schemas.openxmlformats.org/officeDocument/2006/relationships/tags" Target="../tags/tag107.xml"/><Relationship Id="rId59" Type="http://schemas.openxmlformats.org/officeDocument/2006/relationships/tags" Target="../tags/tag120.xml"/><Relationship Id="rId20" Type="http://schemas.openxmlformats.org/officeDocument/2006/relationships/tags" Target="../tags/tag81.xml"/><Relationship Id="rId41" Type="http://schemas.openxmlformats.org/officeDocument/2006/relationships/tags" Target="../tags/tag102.xml"/><Relationship Id="rId54" Type="http://schemas.openxmlformats.org/officeDocument/2006/relationships/tags" Target="../tags/tag115.xml"/><Relationship Id="rId62" Type="http://schemas.openxmlformats.org/officeDocument/2006/relationships/image" Target="../media/image3.jpeg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5" Type="http://schemas.openxmlformats.org/officeDocument/2006/relationships/tags" Target="../tags/tag76.xml"/><Relationship Id="rId23" Type="http://schemas.openxmlformats.org/officeDocument/2006/relationships/tags" Target="../tags/tag84.xml"/><Relationship Id="rId28" Type="http://schemas.openxmlformats.org/officeDocument/2006/relationships/tags" Target="../tags/tag89.xml"/><Relationship Id="rId36" Type="http://schemas.openxmlformats.org/officeDocument/2006/relationships/tags" Target="../tags/tag97.xml"/><Relationship Id="rId49" Type="http://schemas.openxmlformats.org/officeDocument/2006/relationships/tags" Target="../tags/tag110.xml"/><Relationship Id="rId57" Type="http://schemas.openxmlformats.org/officeDocument/2006/relationships/tags" Target="../tags/tag118.xml"/><Relationship Id="rId10" Type="http://schemas.openxmlformats.org/officeDocument/2006/relationships/tags" Target="../tags/tag71.xml"/><Relationship Id="rId31" Type="http://schemas.openxmlformats.org/officeDocument/2006/relationships/tags" Target="../tags/tag92.xml"/><Relationship Id="rId44" Type="http://schemas.openxmlformats.org/officeDocument/2006/relationships/tags" Target="../tags/tag105.xml"/><Relationship Id="rId52" Type="http://schemas.openxmlformats.org/officeDocument/2006/relationships/tags" Target="../tags/tag113.xml"/><Relationship Id="rId60" Type="http://schemas.openxmlformats.org/officeDocument/2006/relationships/tags" Target="../tags/tag121.xml"/><Relationship Id="rId4" Type="http://schemas.openxmlformats.org/officeDocument/2006/relationships/tags" Target="../tags/tag65.xml"/><Relationship Id="rId9" Type="http://schemas.openxmlformats.org/officeDocument/2006/relationships/tags" Target="../tags/tag70.xml"/></Relationships>
</file>

<file path=ppt/slideLayouts/_rels/slideLayout3.xml.rels><?xml version="1.0" encoding="UTF-8" standalone="yes"?>
<Relationships xmlns="http://schemas.openxmlformats.org/package/2006/relationships"><Relationship Id="rId13" Type="http://schemas.openxmlformats.org/officeDocument/2006/relationships/tags" Target="../tags/tag134.xml"/><Relationship Id="rId18" Type="http://schemas.openxmlformats.org/officeDocument/2006/relationships/tags" Target="../tags/tag139.xml"/><Relationship Id="rId26" Type="http://schemas.openxmlformats.org/officeDocument/2006/relationships/tags" Target="../tags/tag147.xml"/><Relationship Id="rId39" Type="http://schemas.openxmlformats.org/officeDocument/2006/relationships/tags" Target="../tags/tag160.xml"/><Relationship Id="rId21" Type="http://schemas.openxmlformats.org/officeDocument/2006/relationships/tags" Target="../tags/tag142.xml"/><Relationship Id="rId34" Type="http://schemas.openxmlformats.org/officeDocument/2006/relationships/tags" Target="../tags/tag155.xml"/><Relationship Id="rId42" Type="http://schemas.openxmlformats.org/officeDocument/2006/relationships/tags" Target="../tags/tag163.xml"/><Relationship Id="rId47" Type="http://schemas.openxmlformats.org/officeDocument/2006/relationships/tags" Target="../tags/tag168.xml"/><Relationship Id="rId50" Type="http://schemas.openxmlformats.org/officeDocument/2006/relationships/tags" Target="../tags/tag171.xml"/><Relationship Id="rId55" Type="http://schemas.openxmlformats.org/officeDocument/2006/relationships/tags" Target="../tags/tag176.xml"/><Relationship Id="rId7" Type="http://schemas.openxmlformats.org/officeDocument/2006/relationships/tags" Target="../tags/tag128.xml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29" Type="http://schemas.openxmlformats.org/officeDocument/2006/relationships/tags" Target="../tags/tag150.xml"/><Relationship Id="rId11" Type="http://schemas.openxmlformats.org/officeDocument/2006/relationships/tags" Target="../tags/tag132.xml"/><Relationship Id="rId24" Type="http://schemas.openxmlformats.org/officeDocument/2006/relationships/tags" Target="../tags/tag145.xml"/><Relationship Id="rId32" Type="http://schemas.openxmlformats.org/officeDocument/2006/relationships/tags" Target="../tags/tag153.xml"/><Relationship Id="rId37" Type="http://schemas.openxmlformats.org/officeDocument/2006/relationships/tags" Target="../tags/tag158.xml"/><Relationship Id="rId40" Type="http://schemas.openxmlformats.org/officeDocument/2006/relationships/tags" Target="../tags/tag161.xml"/><Relationship Id="rId45" Type="http://schemas.openxmlformats.org/officeDocument/2006/relationships/tags" Target="../tags/tag166.xml"/><Relationship Id="rId53" Type="http://schemas.openxmlformats.org/officeDocument/2006/relationships/tags" Target="../tags/tag174.xml"/><Relationship Id="rId58" Type="http://schemas.openxmlformats.org/officeDocument/2006/relationships/tags" Target="../tags/tag179.xml"/><Relationship Id="rId5" Type="http://schemas.openxmlformats.org/officeDocument/2006/relationships/tags" Target="../tags/tag126.xml"/><Relationship Id="rId61" Type="http://schemas.openxmlformats.org/officeDocument/2006/relationships/slideMaster" Target="../slideMasters/slideMaster1.xml"/><Relationship Id="rId19" Type="http://schemas.openxmlformats.org/officeDocument/2006/relationships/tags" Target="../tags/tag140.xml"/><Relationship Id="rId14" Type="http://schemas.openxmlformats.org/officeDocument/2006/relationships/tags" Target="../tags/tag135.xml"/><Relationship Id="rId22" Type="http://schemas.openxmlformats.org/officeDocument/2006/relationships/tags" Target="../tags/tag143.xml"/><Relationship Id="rId27" Type="http://schemas.openxmlformats.org/officeDocument/2006/relationships/tags" Target="../tags/tag148.xml"/><Relationship Id="rId30" Type="http://schemas.openxmlformats.org/officeDocument/2006/relationships/tags" Target="../tags/tag151.xml"/><Relationship Id="rId35" Type="http://schemas.openxmlformats.org/officeDocument/2006/relationships/tags" Target="../tags/tag156.xml"/><Relationship Id="rId43" Type="http://schemas.openxmlformats.org/officeDocument/2006/relationships/tags" Target="../tags/tag164.xml"/><Relationship Id="rId48" Type="http://schemas.openxmlformats.org/officeDocument/2006/relationships/tags" Target="../tags/tag169.xml"/><Relationship Id="rId56" Type="http://schemas.openxmlformats.org/officeDocument/2006/relationships/tags" Target="../tags/tag177.xml"/><Relationship Id="rId8" Type="http://schemas.openxmlformats.org/officeDocument/2006/relationships/tags" Target="../tags/tag129.xml"/><Relationship Id="rId51" Type="http://schemas.openxmlformats.org/officeDocument/2006/relationships/tags" Target="../tags/tag172.xml"/><Relationship Id="rId3" Type="http://schemas.openxmlformats.org/officeDocument/2006/relationships/tags" Target="../tags/tag124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5" Type="http://schemas.openxmlformats.org/officeDocument/2006/relationships/tags" Target="../tags/tag146.xml"/><Relationship Id="rId33" Type="http://schemas.openxmlformats.org/officeDocument/2006/relationships/tags" Target="../tags/tag154.xml"/><Relationship Id="rId38" Type="http://schemas.openxmlformats.org/officeDocument/2006/relationships/tags" Target="../tags/tag159.xml"/><Relationship Id="rId46" Type="http://schemas.openxmlformats.org/officeDocument/2006/relationships/tags" Target="../tags/tag167.xml"/><Relationship Id="rId59" Type="http://schemas.openxmlformats.org/officeDocument/2006/relationships/tags" Target="../tags/tag180.xml"/><Relationship Id="rId20" Type="http://schemas.openxmlformats.org/officeDocument/2006/relationships/tags" Target="../tags/tag141.xml"/><Relationship Id="rId41" Type="http://schemas.openxmlformats.org/officeDocument/2006/relationships/tags" Target="../tags/tag162.xml"/><Relationship Id="rId54" Type="http://schemas.openxmlformats.org/officeDocument/2006/relationships/tags" Target="../tags/tag175.xml"/><Relationship Id="rId62" Type="http://schemas.openxmlformats.org/officeDocument/2006/relationships/image" Target="../media/image3.jpeg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5" Type="http://schemas.openxmlformats.org/officeDocument/2006/relationships/tags" Target="../tags/tag136.xml"/><Relationship Id="rId23" Type="http://schemas.openxmlformats.org/officeDocument/2006/relationships/tags" Target="../tags/tag144.xml"/><Relationship Id="rId28" Type="http://schemas.openxmlformats.org/officeDocument/2006/relationships/tags" Target="../tags/tag149.xml"/><Relationship Id="rId36" Type="http://schemas.openxmlformats.org/officeDocument/2006/relationships/tags" Target="../tags/tag157.xml"/><Relationship Id="rId49" Type="http://schemas.openxmlformats.org/officeDocument/2006/relationships/tags" Target="../tags/tag170.xml"/><Relationship Id="rId57" Type="http://schemas.openxmlformats.org/officeDocument/2006/relationships/tags" Target="../tags/tag178.xml"/><Relationship Id="rId10" Type="http://schemas.openxmlformats.org/officeDocument/2006/relationships/tags" Target="../tags/tag131.xml"/><Relationship Id="rId31" Type="http://schemas.openxmlformats.org/officeDocument/2006/relationships/tags" Target="../tags/tag152.xml"/><Relationship Id="rId44" Type="http://schemas.openxmlformats.org/officeDocument/2006/relationships/tags" Target="../tags/tag165.xml"/><Relationship Id="rId52" Type="http://schemas.openxmlformats.org/officeDocument/2006/relationships/tags" Target="../tags/tag173.xml"/><Relationship Id="rId60" Type="http://schemas.openxmlformats.org/officeDocument/2006/relationships/tags" Target="../tags/tag181.xml"/><Relationship Id="rId4" Type="http://schemas.openxmlformats.org/officeDocument/2006/relationships/tags" Target="../tags/tag125.xml"/><Relationship Id="rId9" Type="http://schemas.openxmlformats.org/officeDocument/2006/relationships/tags" Target="../tags/tag13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42DB854-63AB-40D4-71DF-EAC7987C5172}"/>
              </a:ext>
            </a:extLst>
          </p:cNvPr>
          <p:cNvPicPr>
            <a:picLocks/>
          </p:cNvPicPr>
          <p:nvPr userDrawn="1"/>
        </p:nvPicPr>
        <p:blipFill>
          <a:blip r:embed="rId62">
            <a:lum bright="70000" contrast="-70000"/>
            <a:alphaModFix amt="20000"/>
            <a:extLst>
              <a:ext uri="{BEBA8EAE-BF5A-486C-A8C5-ECC9F3942E4B}">
                <a14:imgProps xmlns:a14="http://schemas.microsoft.com/office/drawing/2010/main">
                  <a14:imgLayer r:embed="rId6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7001" y="1"/>
            <a:ext cx="6857999" cy="6857999"/>
          </a:xfrm>
          <a:custGeom>
            <a:avLst/>
            <a:gdLst>
              <a:gd name="connsiteX0" fmla="*/ 0 w 4528457"/>
              <a:gd name="connsiteY0" fmla="*/ 0 h 6858000"/>
              <a:gd name="connsiteX1" fmla="*/ 4528457 w 4528457"/>
              <a:gd name="connsiteY1" fmla="*/ 0 h 6858000"/>
              <a:gd name="connsiteX2" fmla="*/ 4528457 w 4528457"/>
              <a:gd name="connsiteY2" fmla="*/ 6858000 h 6858000"/>
              <a:gd name="connsiteX3" fmla="*/ 0 w 452845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4528457" y="0"/>
                </a:lnTo>
                <a:lnTo>
                  <a:pt x="452845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67222B2-C9D0-C2E2-F764-A0D72FE8CDFF}"/>
              </a:ext>
            </a:extLst>
          </p:cNvPr>
          <p:cNvSpPr txBox="1"/>
          <p:nvPr userDrawn="1"/>
        </p:nvSpPr>
        <p:spPr>
          <a:xfrm>
            <a:off x="4910328" y="6288088"/>
            <a:ext cx="2371344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dist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无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止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气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有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浩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然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A7D3430-1B37-0DC1-3007-0CD5D0BE566F}"/>
              </a:ext>
            </a:extLst>
          </p:cNvPr>
          <p:cNvSpPr/>
          <p:nvPr userDrawn="1"/>
        </p:nvSpPr>
        <p:spPr>
          <a:xfrm>
            <a:off x="-3823" y="101604"/>
            <a:ext cx="12199647" cy="1375508"/>
          </a:xfrm>
          <a:custGeom>
            <a:avLst/>
            <a:gdLst>
              <a:gd name="connsiteX0" fmla="*/ 0 w 12199647"/>
              <a:gd name="connsiteY0" fmla="*/ 0 h 1375508"/>
              <a:gd name="connsiteX1" fmla="*/ 12199647 w 12199647"/>
              <a:gd name="connsiteY1" fmla="*/ 0 h 1375508"/>
              <a:gd name="connsiteX2" fmla="*/ 12199647 w 12199647"/>
              <a:gd name="connsiteY2" fmla="*/ 1375508 h 1375508"/>
              <a:gd name="connsiteX3" fmla="*/ 12195823 w 12199647"/>
              <a:gd name="connsiteY3" fmla="*/ 1375508 h 1375508"/>
              <a:gd name="connsiteX4" fmla="*/ 12195823 w 12199647"/>
              <a:gd name="connsiteY4" fmla="*/ 1355694 h 1375508"/>
              <a:gd name="connsiteX5" fmla="*/ 11511275 w 12199647"/>
              <a:gd name="connsiteY5" fmla="*/ 671146 h 1375508"/>
              <a:gd name="connsiteX6" fmla="*/ 688371 w 12199647"/>
              <a:gd name="connsiteY6" fmla="*/ 671146 h 1375508"/>
              <a:gd name="connsiteX7" fmla="*/ 3823 w 12199647"/>
              <a:gd name="connsiteY7" fmla="*/ 1355694 h 1375508"/>
              <a:gd name="connsiteX8" fmla="*/ 3823 w 12199647"/>
              <a:gd name="connsiteY8" fmla="*/ 1375508 h 1375508"/>
              <a:gd name="connsiteX9" fmla="*/ 0 w 12199647"/>
              <a:gd name="connsiteY9" fmla="*/ 1375508 h 137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9647" h="1375508">
                <a:moveTo>
                  <a:pt x="0" y="0"/>
                </a:moveTo>
                <a:lnTo>
                  <a:pt x="12199647" y="0"/>
                </a:lnTo>
                <a:lnTo>
                  <a:pt x="12199647" y="1375508"/>
                </a:lnTo>
                <a:lnTo>
                  <a:pt x="12195823" y="1375508"/>
                </a:lnTo>
                <a:lnTo>
                  <a:pt x="12195823" y="1355694"/>
                </a:lnTo>
                <a:cubicBezTo>
                  <a:pt x="12195823" y="977629"/>
                  <a:pt x="11889340" y="671146"/>
                  <a:pt x="11511275" y="671146"/>
                </a:cubicBezTo>
                <a:lnTo>
                  <a:pt x="688371" y="671146"/>
                </a:lnTo>
                <a:cubicBezTo>
                  <a:pt x="310306" y="671146"/>
                  <a:pt x="3823" y="977629"/>
                  <a:pt x="3823" y="1355694"/>
                </a:cubicBezTo>
                <a:lnTo>
                  <a:pt x="3823" y="1375508"/>
                </a:lnTo>
                <a:lnTo>
                  <a:pt x="0" y="1375508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4E3DF39-C77A-5D36-67F5-79BB6576F154}"/>
              </a:ext>
            </a:extLst>
          </p:cNvPr>
          <p:cNvSpPr/>
          <p:nvPr userDrawn="1"/>
        </p:nvSpPr>
        <p:spPr>
          <a:xfrm>
            <a:off x="-3823" y="0"/>
            <a:ext cx="12199647" cy="1375508"/>
          </a:xfrm>
          <a:custGeom>
            <a:avLst/>
            <a:gdLst>
              <a:gd name="connsiteX0" fmla="*/ 0 w 12199647"/>
              <a:gd name="connsiteY0" fmla="*/ 0 h 1375508"/>
              <a:gd name="connsiteX1" fmla="*/ 12199647 w 12199647"/>
              <a:gd name="connsiteY1" fmla="*/ 0 h 1375508"/>
              <a:gd name="connsiteX2" fmla="*/ 12199647 w 12199647"/>
              <a:gd name="connsiteY2" fmla="*/ 1375508 h 1375508"/>
              <a:gd name="connsiteX3" fmla="*/ 12195823 w 12199647"/>
              <a:gd name="connsiteY3" fmla="*/ 1375508 h 1375508"/>
              <a:gd name="connsiteX4" fmla="*/ 12195823 w 12199647"/>
              <a:gd name="connsiteY4" fmla="*/ 1355694 h 1375508"/>
              <a:gd name="connsiteX5" fmla="*/ 11511275 w 12199647"/>
              <a:gd name="connsiteY5" fmla="*/ 671146 h 1375508"/>
              <a:gd name="connsiteX6" fmla="*/ 688371 w 12199647"/>
              <a:gd name="connsiteY6" fmla="*/ 671146 h 1375508"/>
              <a:gd name="connsiteX7" fmla="*/ 3823 w 12199647"/>
              <a:gd name="connsiteY7" fmla="*/ 1355694 h 1375508"/>
              <a:gd name="connsiteX8" fmla="*/ 3823 w 12199647"/>
              <a:gd name="connsiteY8" fmla="*/ 1375508 h 1375508"/>
              <a:gd name="connsiteX9" fmla="*/ 0 w 12199647"/>
              <a:gd name="connsiteY9" fmla="*/ 1375508 h 137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9647" h="1375508">
                <a:moveTo>
                  <a:pt x="0" y="0"/>
                </a:moveTo>
                <a:lnTo>
                  <a:pt x="12199647" y="0"/>
                </a:lnTo>
                <a:lnTo>
                  <a:pt x="12199647" y="1375508"/>
                </a:lnTo>
                <a:lnTo>
                  <a:pt x="12195823" y="1375508"/>
                </a:lnTo>
                <a:lnTo>
                  <a:pt x="12195823" y="1355694"/>
                </a:lnTo>
                <a:cubicBezTo>
                  <a:pt x="12195823" y="977629"/>
                  <a:pt x="11889340" y="671146"/>
                  <a:pt x="11511275" y="671146"/>
                </a:cubicBezTo>
                <a:lnTo>
                  <a:pt x="688371" y="671146"/>
                </a:lnTo>
                <a:cubicBezTo>
                  <a:pt x="310306" y="671146"/>
                  <a:pt x="3823" y="977629"/>
                  <a:pt x="3823" y="1355694"/>
                </a:cubicBezTo>
                <a:lnTo>
                  <a:pt x="3823" y="1375508"/>
                </a:lnTo>
                <a:lnTo>
                  <a:pt x="0" y="1375508"/>
                </a:lnTo>
                <a:close/>
              </a:path>
            </a:pathLst>
          </a:custGeom>
          <a:gradFill>
            <a:gsLst>
              <a:gs pos="42000">
                <a:srgbClr val="9D060C">
                  <a:alpha val="86000"/>
                </a:srgbClr>
              </a:gs>
              <a:gs pos="100000">
                <a:schemeClr val="accent2">
                  <a:alpha val="96000"/>
                </a:schemeClr>
              </a:gs>
              <a:gs pos="0">
                <a:schemeClr val="accent1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3FA147FF-944C-D4E1-4436-94BA5A629AF4}"/>
              </a:ext>
            </a:extLst>
          </p:cNvPr>
          <p:cNvPicPr>
            <a:picLocks noChangeAspect="1"/>
          </p:cNvPicPr>
          <p:nvPr userDrawn="1"/>
        </p:nvPicPr>
        <p:blipFill>
          <a:blip r:embed="rId64" cstate="screen">
            <a:alphaModFix amt="21000"/>
            <a:extLst>
              <a:ext uri="{BEBA8EAE-BF5A-486C-A8C5-ECC9F3942E4B}">
                <a14:imgProps xmlns:a14="http://schemas.microsoft.com/office/drawing/2010/main">
                  <a14:imgLayer r:embed="rId6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208593" y="14514"/>
            <a:ext cx="11653537" cy="658425"/>
          </a:xfrm>
          <a:prstGeom prst="rect">
            <a:avLst/>
          </a:prstGeom>
        </p:spPr>
      </p:pic>
      <p:grpSp>
        <p:nvGrpSpPr>
          <p:cNvPr id="9" name="组合 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24BF146-A9D1-50AE-68CB-7DA1547D36E0}"/>
              </a:ext>
            </a:extLst>
          </p:cNvPr>
          <p:cNvGrpSpPr>
            <a:grpSpLocks/>
          </p:cNvGrpSpPr>
          <p:nvPr userDrawn="1">
            <p:custDataLst>
              <p:tags r:id="rId1"/>
            </p:custDataLst>
          </p:nvPr>
        </p:nvGrpSpPr>
        <p:grpSpPr>
          <a:xfrm>
            <a:off x="10493808" y="116351"/>
            <a:ext cx="1346499" cy="391828"/>
            <a:chOff x="2866708" y="2481344"/>
            <a:chExt cx="6458593" cy="1879440"/>
          </a:xfrm>
          <a:solidFill>
            <a:schemeClr val="bg1"/>
          </a:solidFill>
        </p:grpSpPr>
        <p:grpSp>
          <p:nvGrpSpPr>
            <p:cNvPr id="10" name="iśļîḋè">
              <a:extLst>
                <a:ext uri="{FF2B5EF4-FFF2-40B4-BE49-F238E27FC236}">
                  <a16:creationId xmlns:a16="http://schemas.microsoft.com/office/drawing/2014/main" id="{0324D50D-098F-C8EE-EF24-9E4F0C30BD0E}"/>
                </a:ext>
              </a:extLst>
            </p:cNvPr>
            <p:cNvGrpSpPr/>
            <p:nvPr/>
          </p:nvGrpSpPr>
          <p:grpSpPr>
            <a:xfrm>
              <a:off x="2866708" y="2604783"/>
              <a:ext cx="1724148" cy="1756001"/>
              <a:chOff x="4810125" y="3095626"/>
              <a:chExt cx="687388" cy="700088"/>
            </a:xfrm>
            <a:grpFill/>
          </p:grpSpPr>
          <p:sp>
            <p:nvSpPr>
              <p:cNvPr id="39" name="íSlïde">
                <a:extLst>
                  <a:ext uri="{FF2B5EF4-FFF2-40B4-BE49-F238E27FC236}">
                    <a16:creationId xmlns:a16="http://schemas.microsoft.com/office/drawing/2014/main" id="{A665897A-E94A-2E45-160F-315BCEDAE2BA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4810125" y="3095626"/>
                <a:ext cx="687388" cy="700088"/>
              </a:xfrm>
              <a:custGeom>
                <a:avLst/>
                <a:gdLst>
                  <a:gd name="T0" fmla="*/ 104 w 208"/>
                  <a:gd name="T1" fmla="*/ 207 h 210"/>
                  <a:gd name="T2" fmla="*/ 4 w 208"/>
                  <a:gd name="T3" fmla="*/ 105 h 210"/>
                  <a:gd name="T4" fmla="*/ 104 w 208"/>
                  <a:gd name="T5" fmla="*/ 4 h 210"/>
                  <a:gd name="T6" fmla="*/ 204 w 208"/>
                  <a:gd name="T7" fmla="*/ 105 h 210"/>
                  <a:gd name="T8" fmla="*/ 104 w 208"/>
                  <a:gd name="T9" fmla="*/ 207 h 210"/>
                  <a:gd name="T10" fmla="*/ 104 w 208"/>
                  <a:gd name="T11" fmla="*/ 0 h 210"/>
                  <a:gd name="T12" fmla="*/ 0 w 208"/>
                  <a:gd name="T13" fmla="*/ 105 h 210"/>
                  <a:gd name="T14" fmla="*/ 104 w 208"/>
                  <a:gd name="T15" fmla="*/ 210 h 210"/>
                  <a:gd name="T16" fmla="*/ 208 w 208"/>
                  <a:gd name="T17" fmla="*/ 105 h 210"/>
                  <a:gd name="T18" fmla="*/ 104 w 208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10">
                    <a:moveTo>
                      <a:pt x="104" y="207"/>
                    </a:moveTo>
                    <a:cubicBezTo>
                      <a:pt x="49" y="207"/>
                      <a:pt x="4" y="161"/>
                      <a:pt x="4" y="105"/>
                    </a:cubicBezTo>
                    <a:cubicBezTo>
                      <a:pt x="4" y="49"/>
                      <a:pt x="49" y="4"/>
                      <a:pt x="104" y="4"/>
                    </a:cubicBezTo>
                    <a:cubicBezTo>
                      <a:pt x="159" y="4"/>
                      <a:pt x="204" y="49"/>
                      <a:pt x="204" y="105"/>
                    </a:cubicBezTo>
                    <a:cubicBezTo>
                      <a:pt x="204" y="161"/>
                      <a:pt x="159" y="207"/>
                      <a:pt x="104" y="207"/>
                    </a:cubicBezTo>
                    <a:close/>
                    <a:moveTo>
                      <a:pt x="104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4" y="210"/>
                    </a:cubicBezTo>
                    <a:cubicBezTo>
                      <a:pt x="161" y="210"/>
                      <a:pt x="208" y="163"/>
                      <a:pt x="208" y="105"/>
                    </a:cubicBezTo>
                    <a:cubicBezTo>
                      <a:pt x="208" y="47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ṩľïḑe">
                <a:extLst>
                  <a:ext uri="{FF2B5EF4-FFF2-40B4-BE49-F238E27FC236}">
                    <a16:creationId xmlns:a16="http://schemas.microsoft.com/office/drawing/2014/main" id="{4BBB4B0B-2596-B2C9-4562-CAF7677839CA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5384800" y="3559176"/>
                <a:ext cx="46038" cy="30163"/>
              </a:xfrm>
              <a:custGeom>
                <a:avLst/>
                <a:gdLst>
                  <a:gd name="T0" fmla="*/ 29 w 29"/>
                  <a:gd name="T1" fmla="*/ 13 h 19"/>
                  <a:gd name="T2" fmla="*/ 27 w 29"/>
                  <a:gd name="T3" fmla="*/ 19 h 19"/>
                  <a:gd name="T4" fmla="*/ 0 w 29"/>
                  <a:gd name="T5" fmla="*/ 6 h 19"/>
                  <a:gd name="T6" fmla="*/ 4 w 29"/>
                  <a:gd name="T7" fmla="*/ 0 h 19"/>
                  <a:gd name="T8" fmla="*/ 29 w 29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9" y="13"/>
                    </a:moveTo>
                    <a:lnTo>
                      <a:pt x="27" y="19"/>
                    </a:lnTo>
                    <a:lnTo>
                      <a:pt x="0" y="6"/>
                    </a:lnTo>
                    <a:lnTo>
                      <a:pt x="4" y="0"/>
                    </a:lnTo>
                    <a:lnTo>
                      <a:pt x="2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ŝḻíḑe">
                <a:extLst>
                  <a:ext uri="{FF2B5EF4-FFF2-40B4-BE49-F238E27FC236}">
                    <a16:creationId xmlns:a16="http://schemas.microsoft.com/office/drawing/2014/main" id="{4E853D50-3601-9475-8CC3-1BBE793CDC12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5405438" y="3479801"/>
                <a:ext cx="49213" cy="42863"/>
              </a:xfrm>
              <a:custGeom>
                <a:avLst/>
                <a:gdLst>
                  <a:gd name="T0" fmla="*/ 31 w 31"/>
                  <a:gd name="T1" fmla="*/ 14 h 27"/>
                  <a:gd name="T2" fmla="*/ 29 w 31"/>
                  <a:gd name="T3" fmla="*/ 21 h 27"/>
                  <a:gd name="T4" fmla="*/ 19 w 31"/>
                  <a:gd name="T5" fmla="*/ 18 h 27"/>
                  <a:gd name="T6" fmla="*/ 0 w 31"/>
                  <a:gd name="T7" fmla="*/ 27 h 27"/>
                  <a:gd name="T8" fmla="*/ 2 w 31"/>
                  <a:gd name="T9" fmla="*/ 18 h 27"/>
                  <a:gd name="T10" fmla="*/ 14 w 31"/>
                  <a:gd name="T11" fmla="*/ 14 h 27"/>
                  <a:gd name="T12" fmla="*/ 4 w 31"/>
                  <a:gd name="T13" fmla="*/ 6 h 27"/>
                  <a:gd name="T14" fmla="*/ 4 w 31"/>
                  <a:gd name="T15" fmla="*/ 0 h 27"/>
                  <a:gd name="T16" fmla="*/ 19 w 31"/>
                  <a:gd name="T17" fmla="*/ 12 h 27"/>
                  <a:gd name="T18" fmla="*/ 31 w 31"/>
                  <a:gd name="T1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7">
                    <a:moveTo>
                      <a:pt x="31" y="14"/>
                    </a:moveTo>
                    <a:lnTo>
                      <a:pt x="29" y="21"/>
                    </a:lnTo>
                    <a:lnTo>
                      <a:pt x="19" y="18"/>
                    </a:lnTo>
                    <a:lnTo>
                      <a:pt x="0" y="27"/>
                    </a:lnTo>
                    <a:lnTo>
                      <a:pt x="2" y="18"/>
                    </a:lnTo>
                    <a:lnTo>
                      <a:pt x="14" y="1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19" y="12"/>
                    </a:lnTo>
                    <a:lnTo>
                      <a:pt x="3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ṩ1ïḋè">
                <a:extLst>
                  <a:ext uri="{FF2B5EF4-FFF2-40B4-BE49-F238E27FC236}">
                    <a16:creationId xmlns:a16="http://schemas.microsoft.com/office/drawing/2014/main" id="{2DA6B701-A061-1B90-3593-9AE82B1661EC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5391150" y="3522663"/>
                <a:ext cx="50800" cy="36513"/>
              </a:xfrm>
              <a:custGeom>
                <a:avLst/>
                <a:gdLst>
                  <a:gd name="T0" fmla="*/ 32 w 32"/>
                  <a:gd name="T1" fmla="*/ 17 h 23"/>
                  <a:gd name="T2" fmla="*/ 32 w 32"/>
                  <a:gd name="T3" fmla="*/ 23 h 23"/>
                  <a:gd name="T4" fmla="*/ 9 w 32"/>
                  <a:gd name="T5" fmla="*/ 15 h 23"/>
                  <a:gd name="T6" fmla="*/ 7 w 32"/>
                  <a:gd name="T7" fmla="*/ 23 h 23"/>
                  <a:gd name="T8" fmla="*/ 0 w 32"/>
                  <a:gd name="T9" fmla="*/ 21 h 23"/>
                  <a:gd name="T10" fmla="*/ 9 w 32"/>
                  <a:gd name="T11" fmla="*/ 0 h 23"/>
                  <a:gd name="T12" fmla="*/ 13 w 32"/>
                  <a:gd name="T13" fmla="*/ 2 h 23"/>
                  <a:gd name="T14" fmla="*/ 11 w 32"/>
                  <a:gd name="T15" fmla="*/ 8 h 23"/>
                  <a:gd name="T16" fmla="*/ 32 w 32"/>
                  <a:gd name="T17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3">
                    <a:moveTo>
                      <a:pt x="32" y="17"/>
                    </a:moveTo>
                    <a:lnTo>
                      <a:pt x="32" y="23"/>
                    </a:lnTo>
                    <a:lnTo>
                      <a:pt x="9" y="15"/>
                    </a:lnTo>
                    <a:lnTo>
                      <a:pt x="7" y="23"/>
                    </a:lnTo>
                    <a:lnTo>
                      <a:pt x="0" y="21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1" y="8"/>
                    </a:lnTo>
                    <a:lnTo>
                      <a:pt x="3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ľîḋè">
                <a:extLst>
                  <a:ext uri="{FF2B5EF4-FFF2-40B4-BE49-F238E27FC236}">
                    <a16:creationId xmlns:a16="http://schemas.microsoft.com/office/drawing/2014/main" id="{8AA052F9-E2F4-A1B5-E9B5-D6742B6B99AA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5368925" y="3579813"/>
                <a:ext cx="46038" cy="46038"/>
              </a:xfrm>
              <a:custGeom>
                <a:avLst/>
                <a:gdLst>
                  <a:gd name="T0" fmla="*/ 0 w 14"/>
                  <a:gd name="T1" fmla="*/ 6 h 14"/>
                  <a:gd name="T2" fmla="*/ 1 w 14"/>
                  <a:gd name="T3" fmla="*/ 3 h 14"/>
                  <a:gd name="T4" fmla="*/ 4 w 14"/>
                  <a:gd name="T5" fmla="*/ 1 h 14"/>
                  <a:gd name="T6" fmla="*/ 8 w 14"/>
                  <a:gd name="T7" fmla="*/ 1 h 14"/>
                  <a:gd name="T8" fmla="*/ 6 w 14"/>
                  <a:gd name="T9" fmla="*/ 4 h 14"/>
                  <a:gd name="T10" fmla="*/ 5 w 14"/>
                  <a:gd name="T11" fmla="*/ 3 h 14"/>
                  <a:gd name="T12" fmla="*/ 3 w 14"/>
                  <a:gd name="T13" fmla="*/ 5 h 14"/>
                  <a:gd name="T14" fmla="*/ 3 w 14"/>
                  <a:gd name="T15" fmla="*/ 6 h 14"/>
                  <a:gd name="T16" fmla="*/ 3 w 14"/>
                  <a:gd name="T17" fmla="*/ 7 h 14"/>
                  <a:gd name="T18" fmla="*/ 4 w 14"/>
                  <a:gd name="T19" fmla="*/ 7 h 14"/>
                  <a:gd name="T20" fmla="*/ 6 w 14"/>
                  <a:gd name="T21" fmla="*/ 6 h 14"/>
                  <a:gd name="T22" fmla="*/ 9 w 14"/>
                  <a:gd name="T23" fmla="*/ 4 h 14"/>
                  <a:gd name="T24" fmla="*/ 11 w 14"/>
                  <a:gd name="T25" fmla="*/ 3 h 14"/>
                  <a:gd name="T26" fmla="*/ 13 w 14"/>
                  <a:gd name="T27" fmla="*/ 4 h 14"/>
                  <a:gd name="T28" fmla="*/ 14 w 14"/>
                  <a:gd name="T29" fmla="*/ 6 h 14"/>
                  <a:gd name="T30" fmla="*/ 14 w 14"/>
                  <a:gd name="T31" fmla="*/ 8 h 14"/>
                  <a:gd name="T32" fmla="*/ 13 w 14"/>
                  <a:gd name="T33" fmla="*/ 11 h 14"/>
                  <a:gd name="T34" fmla="*/ 10 w 14"/>
                  <a:gd name="T35" fmla="*/ 14 h 14"/>
                  <a:gd name="T36" fmla="*/ 6 w 14"/>
                  <a:gd name="T37" fmla="*/ 13 h 14"/>
                  <a:gd name="T38" fmla="*/ 7 w 14"/>
                  <a:gd name="T39" fmla="*/ 11 h 14"/>
                  <a:gd name="T40" fmla="*/ 10 w 14"/>
                  <a:gd name="T41" fmla="*/ 11 h 14"/>
                  <a:gd name="T42" fmla="*/ 11 w 14"/>
                  <a:gd name="T43" fmla="*/ 10 h 14"/>
                  <a:gd name="T44" fmla="*/ 12 w 14"/>
                  <a:gd name="T45" fmla="*/ 8 h 14"/>
                  <a:gd name="T46" fmla="*/ 11 w 14"/>
                  <a:gd name="T47" fmla="*/ 6 h 14"/>
                  <a:gd name="T48" fmla="*/ 10 w 14"/>
                  <a:gd name="T49" fmla="*/ 6 h 14"/>
                  <a:gd name="T50" fmla="*/ 9 w 14"/>
                  <a:gd name="T51" fmla="*/ 7 h 14"/>
                  <a:gd name="T52" fmla="*/ 7 w 14"/>
                  <a:gd name="T53" fmla="*/ 8 h 14"/>
                  <a:gd name="T54" fmla="*/ 5 w 14"/>
                  <a:gd name="T55" fmla="*/ 10 h 14"/>
                  <a:gd name="T56" fmla="*/ 2 w 14"/>
                  <a:gd name="T57" fmla="*/ 9 h 14"/>
                  <a:gd name="T58" fmla="*/ 0 w 14"/>
                  <a:gd name="T59" fmla="*/ 8 h 14"/>
                  <a:gd name="T60" fmla="*/ 0 w 14"/>
                  <a:gd name="T6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cubicBezTo>
                      <a:pt x="0" y="5"/>
                      <a:pt x="1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0"/>
                      <a:pt x="7" y="1"/>
                      <a:pt x="8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2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4"/>
                      <a:pt x="10" y="3"/>
                      <a:pt x="11" y="3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5"/>
                      <a:pt x="14" y="5"/>
                      <a:pt x="14" y="6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9"/>
                      <a:pt x="14" y="10"/>
                      <a:pt x="13" y="11"/>
                    </a:cubicBezTo>
                    <a:cubicBezTo>
                      <a:pt x="12" y="12"/>
                      <a:pt x="11" y="13"/>
                      <a:pt x="10" y="14"/>
                    </a:cubicBezTo>
                    <a:cubicBezTo>
                      <a:pt x="9" y="14"/>
                      <a:pt x="7" y="14"/>
                      <a:pt x="6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2" y="7"/>
                      <a:pt x="12" y="7"/>
                      <a:pt x="11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10" y="6"/>
                      <a:pt x="10" y="6"/>
                      <a:pt x="9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5" y="10"/>
                      <a:pt x="5" y="10"/>
                    </a:cubicBezTo>
                    <a:cubicBezTo>
                      <a:pt x="4" y="10"/>
                      <a:pt x="3" y="10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ŝľíḍé">
                <a:extLst>
                  <a:ext uri="{FF2B5EF4-FFF2-40B4-BE49-F238E27FC236}">
                    <a16:creationId xmlns:a16="http://schemas.microsoft.com/office/drawing/2014/main" id="{92BB9089-6461-C440-D5BB-1F57D8753543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5335588" y="3616326"/>
                <a:ext cx="60325" cy="52388"/>
              </a:xfrm>
              <a:custGeom>
                <a:avLst/>
                <a:gdLst>
                  <a:gd name="T0" fmla="*/ 12 w 18"/>
                  <a:gd name="T1" fmla="*/ 9 h 16"/>
                  <a:gd name="T2" fmla="*/ 10 w 18"/>
                  <a:gd name="T3" fmla="*/ 8 h 16"/>
                  <a:gd name="T4" fmla="*/ 9 w 18"/>
                  <a:gd name="T5" fmla="*/ 9 h 16"/>
                  <a:gd name="T6" fmla="*/ 8 w 18"/>
                  <a:gd name="T7" fmla="*/ 9 h 16"/>
                  <a:gd name="T8" fmla="*/ 8 w 18"/>
                  <a:gd name="T9" fmla="*/ 10 h 16"/>
                  <a:gd name="T10" fmla="*/ 12 w 18"/>
                  <a:gd name="T11" fmla="*/ 14 h 16"/>
                  <a:gd name="T12" fmla="*/ 10 w 18"/>
                  <a:gd name="T13" fmla="*/ 16 h 16"/>
                  <a:gd name="T14" fmla="*/ 0 w 18"/>
                  <a:gd name="T15" fmla="*/ 7 h 16"/>
                  <a:gd name="T16" fmla="*/ 4 w 18"/>
                  <a:gd name="T17" fmla="*/ 2 h 16"/>
                  <a:gd name="T18" fmla="*/ 6 w 18"/>
                  <a:gd name="T19" fmla="*/ 0 h 16"/>
                  <a:gd name="T20" fmla="*/ 8 w 18"/>
                  <a:gd name="T21" fmla="*/ 0 h 16"/>
                  <a:gd name="T22" fmla="*/ 10 w 18"/>
                  <a:gd name="T23" fmla="*/ 1 h 16"/>
                  <a:gd name="T24" fmla="*/ 12 w 18"/>
                  <a:gd name="T25" fmla="*/ 3 h 16"/>
                  <a:gd name="T26" fmla="*/ 11 w 18"/>
                  <a:gd name="T27" fmla="*/ 6 h 16"/>
                  <a:gd name="T28" fmla="*/ 12 w 18"/>
                  <a:gd name="T29" fmla="*/ 6 h 16"/>
                  <a:gd name="T30" fmla="*/ 15 w 18"/>
                  <a:gd name="T31" fmla="*/ 6 h 16"/>
                  <a:gd name="T32" fmla="*/ 18 w 18"/>
                  <a:gd name="T33" fmla="*/ 7 h 16"/>
                  <a:gd name="T34" fmla="*/ 16 w 18"/>
                  <a:gd name="T35" fmla="*/ 9 h 16"/>
                  <a:gd name="T36" fmla="*/ 12 w 18"/>
                  <a:gd name="T37" fmla="*/ 9 h 16"/>
                  <a:gd name="T38" fmla="*/ 9 w 18"/>
                  <a:gd name="T39" fmla="*/ 5 h 16"/>
                  <a:gd name="T40" fmla="*/ 9 w 18"/>
                  <a:gd name="T41" fmla="*/ 4 h 16"/>
                  <a:gd name="T42" fmla="*/ 8 w 18"/>
                  <a:gd name="T43" fmla="*/ 3 h 16"/>
                  <a:gd name="T44" fmla="*/ 7 w 18"/>
                  <a:gd name="T45" fmla="*/ 3 h 16"/>
                  <a:gd name="T46" fmla="*/ 6 w 18"/>
                  <a:gd name="T47" fmla="*/ 3 h 16"/>
                  <a:gd name="T48" fmla="*/ 5 w 18"/>
                  <a:gd name="T49" fmla="*/ 5 h 16"/>
                  <a:gd name="T50" fmla="*/ 3 w 18"/>
                  <a:gd name="T51" fmla="*/ 6 h 16"/>
                  <a:gd name="T52" fmla="*/ 6 w 18"/>
                  <a:gd name="T53" fmla="*/ 8 h 16"/>
                  <a:gd name="T54" fmla="*/ 7 w 18"/>
                  <a:gd name="T55" fmla="*/ 7 h 16"/>
                  <a:gd name="T56" fmla="*/ 9 w 18"/>
                  <a:gd name="T5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" h="16">
                    <a:moveTo>
                      <a:pt x="12" y="9"/>
                    </a:moveTo>
                    <a:cubicBezTo>
                      <a:pt x="11" y="8"/>
                      <a:pt x="10" y="8"/>
                      <a:pt x="10" y="8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1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2" y="4"/>
                      <a:pt x="11" y="5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2" y="9"/>
                      <a:pt x="12" y="9"/>
                      <a:pt x="12" y="9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4"/>
                      <a:pt x="5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ṧḻïḓé">
                <a:extLst>
                  <a:ext uri="{FF2B5EF4-FFF2-40B4-BE49-F238E27FC236}">
                    <a16:creationId xmlns:a16="http://schemas.microsoft.com/office/drawing/2014/main" id="{AD6593F5-2B0B-4A9F-06AE-5BC78EEA1ADA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5302250" y="3641726"/>
                <a:ext cx="57150" cy="57150"/>
              </a:xfrm>
              <a:custGeom>
                <a:avLst/>
                <a:gdLst>
                  <a:gd name="T0" fmla="*/ 19 w 36"/>
                  <a:gd name="T1" fmla="*/ 36 h 36"/>
                  <a:gd name="T2" fmla="*/ 0 w 36"/>
                  <a:gd name="T3" fmla="*/ 15 h 36"/>
                  <a:gd name="T4" fmla="*/ 17 w 36"/>
                  <a:gd name="T5" fmla="*/ 0 h 36"/>
                  <a:gd name="T6" fmla="*/ 19 w 36"/>
                  <a:gd name="T7" fmla="*/ 5 h 36"/>
                  <a:gd name="T8" fmla="*/ 9 w 36"/>
                  <a:gd name="T9" fmla="*/ 15 h 36"/>
                  <a:gd name="T10" fmla="*/ 13 w 36"/>
                  <a:gd name="T11" fmla="*/ 19 h 36"/>
                  <a:gd name="T12" fmla="*/ 23 w 36"/>
                  <a:gd name="T13" fmla="*/ 11 h 36"/>
                  <a:gd name="T14" fmla="*/ 25 w 36"/>
                  <a:gd name="T15" fmla="*/ 15 h 36"/>
                  <a:gd name="T16" fmla="*/ 15 w 36"/>
                  <a:gd name="T17" fmla="*/ 24 h 36"/>
                  <a:gd name="T18" fmla="*/ 19 w 36"/>
                  <a:gd name="T19" fmla="*/ 30 h 36"/>
                  <a:gd name="T20" fmla="*/ 31 w 36"/>
                  <a:gd name="T21" fmla="*/ 19 h 36"/>
                  <a:gd name="T22" fmla="*/ 36 w 36"/>
                  <a:gd name="T23" fmla="*/ 24 h 36"/>
                  <a:gd name="T24" fmla="*/ 19 w 36"/>
                  <a:gd name="T2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36"/>
                    </a:moveTo>
                    <a:lnTo>
                      <a:pt x="0" y="15"/>
                    </a:lnTo>
                    <a:lnTo>
                      <a:pt x="17" y="0"/>
                    </a:lnTo>
                    <a:lnTo>
                      <a:pt x="19" y="5"/>
                    </a:lnTo>
                    <a:lnTo>
                      <a:pt x="9" y="15"/>
                    </a:lnTo>
                    <a:lnTo>
                      <a:pt x="13" y="19"/>
                    </a:lnTo>
                    <a:lnTo>
                      <a:pt x="23" y="11"/>
                    </a:lnTo>
                    <a:lnTo>
                      <a:pt x="25" y="15"/>
                    </a:lnTo>
                    <a:lnTo>
                      <a:pt x="15" y="24"/>
                    </a:lnTo>
                    <a:lnTo>
                      <a:pt x="19" y="30"/>
                    </a:lnTo>
                    <a:lnTo>
                      <a:pt x="31" y="19"/>
                    </a:lnTo>
                    <a:lnTo>
                      <a:pt x="36" y="24"/>
                    </a:lnTo>
                    <a:lnTo>
                      <a:pt x="1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ŝḻíďe">
                <a:extLst>
                  <a:ext uri="{FF2B5EF4-FFF2-40B4-BE49-F238E27FC236}">
                    <a16:creationId xmlns:a16="http://schemas.microsoft.com/office/drawing/2014/main" id="{B15787C7-6539-F12D-7A81-C20BA852EBCA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5262563" y="3665538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30 h 34"/>
                  <a:gd name="T4" fmla="*/ 23 w 29"/>
                  <a:gd name="T5" fmla="*/ 34 h 34"/>
                  <a:gd name="T6" fmla="*/ 0 w 29"/>
                  <a:gd name="T7" fmla="*/ 15 h 34"/>
                  <a:gd name="T8" fmla="*/ 7 w 29"/>
                  <a:gd name="T9" fmla="*/ 11 h 34"/>
                  <a:gd name="T10" fmla="*/ 23 w 29"/>
                  <a:gd name="T11" fmla="*/ 25 h 34"/>
                  <a:gd name="T12" fmla="*/ 19 w 29"/>
                  <a:gd name="T13" fmla="*/ 4 h 34"/>
                  <a:gd name="T14" fmla="*/ 23 w 29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30"/>
                    </a:lnTo>
                    <a:lnTo>
                      <a:pt x="23" y="34"/>
                    </a:lnTo>
                    <a:lnTo>
                      <a:pt x="0" y="15"/>
                    </a:lnTo>
                    <a:lnTo>
                      <a:pt x="7" y="11"/>
                    </a:lnTo>
                    <a:lnTo>
                      <a:pt x="23" y="25"/>
                    </a:lnTo>
                    <a:lnTo>
                      <a:pt x="19" y="4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ḻíḋê">
                <a:extLst>
                  <a:ext uri="{FF2B5EF4-FFF2-40B4-BE49-F238E27FC236}">
                    <a16:creationId xmlns:a16="http://schemas.microsoft.com/office/drawing/2014/main" id="{374DE061-E92E-1265-8729-6A3DEE381157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5249863" y="3689351"/>
                <a:ext cx="26988" cy="42863"/>
              </a:xfrm>
              <a:custGeom>
                <a:avLst/>
                <a:gdLst>
                  <a:gd name="T0" fmla="*/ 17 w 17"/>
                  <a:gd name="T1" fmla="*/ 25 h 27"/>
                  <a:gd name="T2" fmla="*/ 12 w 17"/>
                  <a:gd name="T3" fmla="*/ 27 h 27"/>
                  <a:gd name="T4" fmla="*/ 0 w 17"/>
                  <a:gd name="T5" fmla="*/ 2 h 27"/>
                  <a:gd name="T6" fmla="*/ 6 w 17"/>
                  <a:gd name="T7" fmla="*/ 0 h 27"/>
                  <a:gd name="T8" fmla="*/ 17 w 1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lnTo>
                      <a:pt x="12" y="27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7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ŝḷïďé">
                <a:extLst>
                  <a:ext uri="{FF2B5EF4-FFF2-40B4-BE49-F238E27FC236}">
                    <a16:creationId xmlns:a16="http://schemas.microsoft.com/office/drawing/2014/main" id="{936B91F4-03CF-D344-4C45-3F7F2860F02F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5207000" y="3695701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27 h 34"/>
                  <a:gd name="T4" fmla="*/ 25 w 29"/>
                  <a:gd name="T5" fmla="*/ 29 h 34"/>
                  <a:gd name="T6" fmla="*/ 8 w 29"/>
                  <a:gd name="T7" fmla="*/ 15 h 34"/>
                  <a:gd name="T8" fmla="*/ 12 w 29"/>
                  <a:gd name="T9" fmla="*/ 32 h 34"/>
                  <a:gd name="T10" fmla="*/ 8 w 29"/>
                  <a:gd name="T11" fmla="*/ 34 h 34"/>
                  <a:gd name="T12" fmla="*/ 0 w 29"/>
                  <a:gd name="T13" fmla="*/ 6 h 34"/>
                  <a:gd name="T14" fmla="*/ 6 w 29"/>
                  <a:gd name="T15" fmla="*/ 4 h 34"/>
                  <a:gd name="T16" fmla="*/ 23 w 29"/>
                  <a:gd name="T17" fmla="*/ 19 h 34"/>
                  <a:gd name="T18" fmla="*/ 17 w 29"/>
                  <a:gd name="T19" fmla="*/ 2 h 34"/>
                  <a:gd name="T20" fmla="*/ 23 w 2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27"/>
                    </a:lnTo>
                    <a:lnTo>
                      <a:pt x="25" y="29"/>
                    </a:lnTo>
                    <a:lnTo>
                      <a:pt x="8" y="15"/>
                    </a:lnTo>
                    <a:lnTo>
                      <a:pt x="12" y="32"/>
                    </a:lnTo>
                    <a:lnTo>
                      <a:pt x="8" y="34"/>
                    </a:lnTo>
                    <a:lnTo>
                      <a:pt x="0" y="6"/>
                    </a:lnTo>
                    <a:lnTo>
                      <a:pt x="6" y="4"/>
                    </a:lnTo>
                    <a:lnTo>
                      <a:pt x="23" y="19"/>
                    </a:lnTo>
                    <a:lnTo>
                      <a:pt x="17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liďê">
                <a:extLst>
                  <a:ext uri="{FF2B5EF4-FFF2-40B4-BE49-F238E27FC236}">
                    <a16:creationId xmlns:a16="http://schemas.microsoft.com/office/drawing/2014/main" id="{EF893693-C8ED-71C4-2D91-428030B67158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5164138" y="3705226"/>
                <a:ext cx="36513" cy="50800"/>
              </a:xfrm>
              <a:custGeom>
                <a:avLst/>
                <a:gdLst>
                  <a:gd name="T0" fmla="*/ 9 w 11"/>
                  <a:gd name="T1" fmla="*/ 8 h 15"/>
                  <a:gd name="T2" fmla="*/ 8 w 11"/>
                  <a:gd name="T3" fmla="*/ 1 h 15"/>
                  <a:gd name="T4" fmla="*/ 11 w 11"/>
                  <a:gd name="T5" fmla="*/ 0 h 15"/>
                  <a:gd name="T6" fmla="*/ 11 w 11"/>
                  <a:gd name="T7" fmla="*/ 7 h 15"/>
                  <a:gd name="T8" fmla="*/ 11 w 11"/>
                  <a:gd name="T9" fmla="*/ 11 h 15"/>
                  <a:gd name="T10" fmla="*/ 11 w 11"/>
                  <a:gd name="T11" fmla="*/ 13 h 15"/>
                  <a:gd name="T12" fmla="*/ 9 w 11"/>
                  <a:gd name="T13" fmla="*/ 14 h 15"/>
                  <a:gd name="T14" fmla="*/ 7 w 11"/>
                  <a:gd name="T15" fmla="*/ 14 h 15"/>
                  <a:gd name="T16" fmla="*/ 4 w 11"/>
                  <a:gd name="T17" fmla="*/ 14 h 15"/>
                  <a:gd name="T18" fmla="*/ 2 w 11"/>
                  <a:gd name="T19" fmla="*/ 13 h 15"/>
                  <a:gd name="T20" fmla="*/ 1 w 11"/>
                  <a:gd name="T21" fmla="*/ 12 h 15"/>
                  <a:gd name="T22" fmla="*/ 1 w 11"/>
                  <a:gd name="T23" fmla="*/ 8 h 15"/>
                  <a:gd name="T24" fmla="*/ 0 w 11"/>
                  <a:gd name="T25" fmla="*/ 1 h 15"/>
                  <a:gd name="T26" fmla="*/ 3 w 11"/>
                  <a:gd name="T27" fmla="*/ 1 h 15"/>
                  <a:gd name="T28" fmla="*/ 3 w 11"/>
                  <a:gd name="T29" fmla="*/ 8 h 15"/>
                  <a:gd name="T30" fmla="*/ 4 w 11"/>
                  <a:gd name="T31" fmla="*/ 11 h 15"/>
                  <a:gd name="T32" fmla="*/ 4 w 11"/>
                  <a:gd name="T33" fmla="*/ 12 h 15"/>
                  <a:gd name="T34" fmla="*/ 6 w 11"/>
                  <a:gd name="T35" fmla="*/ 12 h 15"/>
                  <a:gd name="T36" fmla="*/ 8 w 11"/>
                  <a:gd name="T37" fmla="*/ 12 h 15"/>
                  <a:gd name="T38" fmla="*/ 9 w 11"/>
                  <a:gd name="T39" fmla="*/ 10 h 15"/>
                  <a:gd name="T40" fmla="*/ 9 w 11"/>
                  <a:gd name="T4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5">
                    <a:moveTo>
                      <a:pt x="9" y="8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0" y="13"/>
                      <a:pt x="10" y="14"/>
                      <a:pt x="9" y="14"/>
                    </a:cubicBezTo>
                    <a:cubicBezTo>
                      <a:pt x="9" y="14"/>
                      <a:pt x="8" y="14"/>
                      <a:pt x="7" y="14"/>
                    </a:cubicBezTo>
                    <a:cubicBezTo>
                      <a:pt x="5" y="15"/>
                      <a:pt x="4" y="15"/>
                      <a:pt x="4" y="14"/>
                    </a:cubicBezTo>
                    <a:cubicBezTo>
                      <a:pt x="3" y="14"/>
                      <a:pt x="2" y="14"/>
                      <a:pt x="2" y="13"/>
                    </a:cubicBezTo>
                    <a:cubicBezTo>
                      <a:pt x="2" y="13"/>
                      <a:pt x="1" y="12"/>
                      <a:pt x="1" y="12"/>
                    </a:cubicBezTo>
                    <a:cubicBezTo>
                      <a:pt x="1" y="11"/>
                      <a:pt x="1" y="10"/>
                      <a:pt x="1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10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9" y="10"/>
                      <a:pt x="9" y="9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ṥliḑé">
                <a:extLst>
                  <a:ext uri="{FF2B5EF4-FFF2-40B4-BE49-F238E27FC236}">
                    <a16:creationId xmlns:a16="http://schemas.microsoft.com/office/drawing/2014/main" id="{FCF03B8A-2EEE-B67A-0E99-EEBBA7F06B27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5091113" y="3705226"/>
                <a:ext cx="42863" cy="47625"/>
              </a:xfrm>
              <a:custGeom>
                <a:avLst/>
                <a:gdLst>
                  <a:gd name="T0" fmla="*/ 9 w 13"/>
                  <a:gd name="T1" fmla="*/ 11 h 14"/>
                  <a:gd name="T2" fmla="*/ 10 w 13"/>
                  <a:gd name="T3" fmla="*/ 9 h 14"/>
                  <a:gd name="T4" fmla="*/ 7 w 13"/>
                  <a:gd name="T5" fmla="*/ 9 h 14"/>
                  <a:gd name="T6" fmla="*/ 7 w 13"/>
                  <a:gd name="T7" fmla="*/ 6 h 14"/>
                  <a:gd name="T8" fmla="*/ 13 w 13"/>
                  <a:gd name="T9" fmla="*/ 7 h 14"/>
                  <a:gd name="T10" fmla="*/ 12 w 13"/>
                  <a:gd name="T11" fmla="*/ 13 h 14"/>
                  <a:gd name="T12" fmla="*/ 9 w 13"/>
                  <a:gd name="T13" fmla="*/ 14 h 14"/>
                  <a:gd name="T14" fmla="*/ 6 w 13"/>
                  <a:gd name="T15" fmla="*/ 14 h 14"/>
                  <a:gd name="T16" fmla="*/ 2 w 13"/>
                  <a:gd name="T17" fmla="*/ 12 h 14"/>
                  <a:gd name="T18" fmla="*/ 0 w 13"/>
                  <a:gd name="T19" fmla="*/ 9 h 14"/>
                  <a:gd name="T20" fmla="*/ 0 w 13"/>
                  <a:gd name="T21" fmla="*/ 6 h 14"/>
                  <a:gd name="T22" fmla="*/ 2 w 13"/>
                  <a:gd name="T23" fmla="*/ 2 h 14"/>
                  <a:gd name="T24" fmla="*/ 5 w 13"/>
                  <a:gd name="T25" fmla="*/ 0 h 14"/>
                  <a:gd name="T26" fmla="*/ 8 w 13"/>
                  <a:gd name="T27" fmla="*/ 0 h 14"/>
                  <a:gd name="T28" fmla="*/ 12 w 13"/>
                  <a:gd name="T29" fmla="*/ 2 h 14"/>
                  <a:gd name="T30" fmla="*/ 13 w 13"/>
                  <a:gd name="T31" fmla="*/ 5 h 14"/>
                  <a:gd name="T32" fmla="*/ 10 w 13"/>
                  <a:gd name="T33" fmla="*/ 5 h 14"/>
                  <a:gd name="T34" fmla="*/ 9 w 13"/>
                  <a:gd name="T35" fmla="*/ 3 h 14"/>
                  <a:gd name="T36" fmla="*/ 8 w 13"/>
                  <a:gd name="T37" fmla="*/ 2 h 14"/>
                  <a:gd name="T38" fmla="*/ 5 w 13"/>
                  <a:gd name="T39" fmla="*/ 3 h 14"/>
                  <a:gd name="T40" fmla="*/ 3 w 13"/>
                  <a:gd name="T41" fmla="*/ 6 h 14"/>
                  <a:gd name="T42" fmla="*/ 4 w 13"/>
                  <a:gd name="T43" fmla="*/ 10 h 14"/>
                  <a:gd name="T44" fmla="*/ 6 w 13"/>
                  <a:gd name="T45" fmla="*/ 11 h 14"/>
                  <a:gd name="T46" fmla="*/ 8 w 13"/>
                  <a:gd name="T47" fmla="*/ 11 h 14"/>
                  <a:gd name="T48" fmla="*/ 9 w 13"/>
                  <a:gd name="T4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14">
                    <a:moveTo>
                      <a:pt x="9" y="11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8" y="14"/>
                      <a:pt x="7" y="14"/>
                      <a:pt x="6" y="14"/>
                    </a:cubicBezTo>
                    <a:cubicBezTo>
                      <a:pt x="5" y="14"/>
                      <a:pt x="3" y="13"/>
                      <a:pt x="2" y="12"/>
                    </a:cubicBezTo>
                    <a:cubicBezTo>
                      <a:pt x="1" y="12"/>
                      <a:pt x="1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2" y="1"/>
                      <a:pt x="3" y="1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0" y="0"/>
                      <a:pt x="11" y="1"/>
                      <a:pt x="12" y="2"/>
                    </a:cubicBezTo>
                    <a:cubicBezTo>
                      <a:pt x="13" y="2"/>
                      <a:pt x="13" y="3"/>
                      <a:pt x="13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9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1"/>
                      <a:pt x="5" y="11"/>
                      <a:pt x="6" y="11"/>
                    </a:cubicBezTo>
                    <a:cubicBezTo>
                      <a:pt x="7" y="12"/>
                      <a:pt x="7" y="12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ṡḷîḓé">
                <a:extLst>
                  <a:ext uri="{FF2B5EF4-FFF2-40B4-BE49-F238E27FC236}">
                    <a16:creationId xmlns:a16="http://schemas.microsoft.com/office/drawing/2014/main" id="{E36683AB-A3A7-CE14-06B9-03FF5EE45246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5038725" y="3689351"/>
                <a:ext cx="49213" cy="52388"/>
              </a:xfrm>
              <a:custGeom>
                <a:avLst/>
                <a:gdLst>
                  <a:gd name="T0" fmla="*/ 21 w 31"/>
                  <a:gd name="T1" fmla="*/ 23 h 33"/>
                  <a:gd name="T2" fmla="*/ 27 w 31"/>
                  <a:gd name="T3" fmla="*/ 6 h 33"/>
                  <a:gd name="T4" fmla="*/ 31 w 31"/>
                  <a:gd name="T5" fmla="*/ 8 h 33"/>
                  <a:gd name="T6" fmla="*/ 23 w 31"/>
                  <a:gd name="T7" fmla="*/ 33 h 33"/>
                  <a:gd name="T8" fmla="*/ 16 w 31"/>
                  <a:gd name="T9" fmla="*/ 31 h 33"/>
                  <a:gd name="T10" fmla="*/ 12 w 31"/>
                  <a:gd name="T11" fmla="*/ 10 h 33"/>
                  <a:gd name="T12" fmla="*/ 6 w 31"/>
                  <a:gd name="T13" fmla="*/ 29 h 33"/>
                  <a:gd name="T14" fmla="*/ 0 w 31"/>
                  <a:gd name="T15" fmla="*/ 27 h 33"/>
                  <a:gd name="T16" fmla="*/ 10 w 31"/>
                  <a:gd name="T17" fmla="*/ 0 h 33"/>
                  <a:gd name="T18" fmla="*/ 14 w 31"/>
                  <a:gd name="T19" fmla="*/ 2 h 33"/>
                  <a:gd name="T20" fmla="*/ 21 w 31"/>
                  <a:gd name="T2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1" y="23"/>
                    </a:moveTo>
                    <a:lnTo>
                      <a:pt x="27" y="6"/>
                    </a:lnTo>
                    <a:lnTo>
                      <a:pt x="31" y="8"/>
                    </a:lnTo>
                    <a:lnTo>
                      <a:pt x="23" y="33"/>
                    </a:lnTo>
                    <a:lnTo>
                      <a:pt x="16" y="31"/>
                    </a:lnTo>
                    <a:lnTo>
                      <a:pt x="12" y="10"/>
                    </a:lnTo>
                    <a:lnTo>
                      <a:pt x="6" y="29"/>
                    </a:lnTo>
                    <a:lnTo>
                      <a:pt x="0" y="27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2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ṩľiḑê">
                <a:extLst>
                  <a:ext uri="{FF2B5EF4-FFF2-40B4-BE49-F238E27FC236}">
                    <a16:creationId xmlns:a16="http://schemas.microsoft.com/office/drawing/2014/main" id="{68AB8E9E-733A-934D-53CC-D46B77F535D2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4995863" y="3671888"/>
                <a:ext cx="46038" cy="47625"/>
              </a:xfrm>
              <a:custGeom>
                <a:avLst/>
                <a:gdLst>
                  <a:gd name="T0" fmla="*/ 6 w 14"/>
                  <a:gd name="T1" fmla="*/ 3 h 14"/>
                  <a:gd name="T2" fmla="*/ 4 w 14"/>
                  <a:gd name="T3" fmla="*/ 5 h 14"/>
                  <a:gd name="T4" fmla="*/ 3 w 14"/>
                  <a:gd name="T5" fmla="*/ 9 h 14"/>
                  <a:gd name="T6" fmla="*/ 5 w 14"/>
                  <a:gd name="T7" fmla="*/ 11 h 14"/>
                  <a:gd name="T8" fmla="*/ 7 w 14"/>
                  <a:gd name="T9" fmla="*/ 11 h 14"/>
                  <a:gd name="T10" fmla="*/ 10 w 14"/>
                  <a:gd name="T11" fmla="*/ 9 h 14"/>
                  <a:gd name="T12" fmla="*/ 11 w 14"/>
                  <a:gd name="T13" fmla="*/ 6 h 14"/>
                  <a:gd name="T14" fmla="*/ 9 w 14"/>
                  <a:gd name="T15" fmla="*/ 3 h 14"/>
                  <a:gd name="T16" fmla="*/ 6 w 14"/>
                  <a:gd name="T17" fmla="*/ 3 h 14"/>
                  <a:gd name="T18" fmla="*/ 8 w 14"/>
                  <a:gd name="T19" fmla="*/ 14 h 14"/>
                  <a:gd name="T20" fmla="*/ 3 w 14"/>
                  <a:gd name="T21" fmla="*/ 13 h 14"/>
                  <a:gd name="T22" fmla="*/ 0 w 14"/>
                  <a:gd name="T23" fmla="*/ 9 h 14"/>
                  <a:gd name="T24" fmla="*/ 1 w 14"/>
                  <a:gd name="T25" fmla="*/ 4 h 14"/>
                  <a:gd name="T26" fmla="*/ 4 w 14"/>
                  <a:gd name="T27" fmla="*/ 1 h 14"/>
                  <a:gd name="T28" fmla="*/ 6 w 14"/>
                  <a:gd name="T29" fmla="*/ 0 h 14"/>
                  <a:gd name="T30" fmla="*/ 8 w 14"/>
                  <a:gd name="T31" fmla="*/ 0 h 14"/>
                  <a:gd name="T32" fmla="*/ 11 w 14"/>
                  <a:gd name="T33" fmla="*/ 1 h 14"/>
                  <a:gd name="T34" fmla="*/ 14 w 14"/>
                  <a:gd name="T35" fmla="*/ 5 h 14"/>
                  <a:gd name="T36" fmla="*/ 13 w 14"/>
                  <a:gd name="T37" fmla="*/ 11 h 14"/>
                  <a:gd name="T38" fmla="*/ 8 w 14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4">
                    <a:moveTo>
                      <a:pt x="6" y="3"/>
                    </a:moveTo>
                    <a:cubicBezTo>
                      <a:pt x="5" y="3"/>
                      <a:pt x="5" y="4"/>
                      <a:pt x="4" y="5"/>
                    </a:cubicBezTo>
                    <a:cubicBezTo>
                      <a:pt x="3" y="6"/>
                      <a:pt x="3" y="8"/>
                      <a:pt x="3" y="9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2"/>
                      <a:pt x="6" y="12"/>
                      <a:pt x="7" y="11"/>
                    </a:cubicBezTo>
                    <a:cubicBezTo>
                      <a:pt x="8" y="11"/>
                      <a:pt x="9" y="10"/>
                      <a:pt x="10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11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3"/>
                    </a:cubicBezTo>
                    <a:close/>
                    <a:moveTo>
                      <a:pt x="8" y="14"/>
                    </a:moveTo>
                    <a:cubicBezTo>
                      <a:pt x="7" y="14"/>
                      <a:pt x="5" y="14"/>
                      <a:pt x="3" y="13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0" y="7"/>
                      <a:pt x="0" y="6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2"/>
                      <a:pt x="13" y="4"/>
                      <a:pt x="14" y="5"/>
                    </a:cubicBezTo>
                    <a:cubicBezTo>
                      <a:pt x="14" y="7"/>
                      <a:pt x="14" y="9"/>
                      <a:pt x="13" y="11"/>
                    </a:cubicBezTo>
                    <a:cubicBezTo>
                      <a:pt x="11" y="12"/>
                      <a:pt x="10" y="13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ṧľîḑé">
                <a:extLst>
                  <a:ext uri="{FF2B5EF4-FFF2-40B4-BE49-F238E27FC236}">
                    <a16:creationId xmlns:a16="http://schemas.microsoft.com/office/drawing/2014/main" id="{89D0D751-98A3-B23F-CEE8-116E14BB8F7C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4948238" y="3638551"/>
                <a:ext cx="50800" cy="50800"/>
              </a:xfrm>
              <a:custGeom>
                <a:avLst/>
                <a:gdLst>
                  <a:gd name="T0" fmla="*/ 9 w 15"/>
                  <a:gd name="T1" fmla="*/ 3 h 15"/>
                  <a:gd name="T2" fmla="*/ 3 w 15"/>
                  <a:gd name="T3" fmla="*/ 10 h 15"/>
                  <a:gd name="T4" fmla="*/ 5 w 15"/>
                  <a:gd name="T5" fmla="*/ 11 h 15"/>
                  <a:gd name="T6" fmla="*/ 6 w 15"/>
                  <a:gd name="T7" fmla="*/ 12 h 15"/>
                  <a:gd name="T8" fmla="*/ 7 w 15"/>
                  <a:gd name="T9" fmla="*/ 13 h 15"/>
                  <a:gd name="T10" fmla="*/ 9 w 15"/>
                  <a:gd name="T11" fmla="*/ 12 h 15"/>
                  <a:gd name="T12" fmla="*/ 11 w 15"/>
                  <a:gd name="T13" fmla="*/ 10 h 15"/>
                  <a:gd name="T14" fmla="*/ 12 w 15"/>
                  <a:gd name="T15" fmla="*/ 8 h 15"/>
                  <a:gd name="T16" fmla="*/ 12 w 15"/>
                  <a:gd name="T17" fmla="*/ 7 h 15"/>
                  <a:gd name="T18" fmla="*/ 12 w 15"/>
                  <a:gd name="T19" fmla="*/ 6 h 15"/>
                  <a:gd name="T20" fmla="*/ 10 w 15"/>
                  <a:gd name="T21" fmla="*/ 4 h 15"/>
                  <a:gd name="T22" fmla="*/ 9 w 15"/>
                  <a:gd name="T23" fmla="*/ 3 h 15"/>
                  <a:gd name="T24" fmla="*/ 11 w 15"/>
                  <a:gd name="T25" fmla="*/ 14 h 15"/>
                  <a:gd name="T26" fmla="*/ 8 w 15"/>
                  <a:gd name="T27" fmla="*/ 15 h 15"/>
                  <a:gd name="T28" fmla="*/ 6 w 15"/>
                  <a:gd name="T29" fmla="*/ 15 h 15"/>
                  <a:gd name="T30" fmla="*/ 4 w 15"/>
                  <a:gd name="T31" fmla="*/ 13 h 15"/>
                  <a:gd name="T32" fmla="*/ 0 w 15"/>
                  <a:gd name="T33" fmla="*/ 10 h 15"/>
                  <a:gd name="T34" fmla="*/ 9 w 15"/>
                  <a:gd name="T35" fmla="*/ 0 h 15"/>
                  <a:gd name="T36" fmla="*/ 12 w 15"/>
                  <a:gd name="T37" fmla="*/ 3 h 15"/>
                  <a:gd name="T38" fmla="*/ 14 w 15"/>
                  <a:gd name="T39" fmla="*/ 5 h 15"/>
                  <a:gd name="T40" fmla="*/ 15 w 15"/>
                  <a:gd name="T41" fmla="*/ 7 h 15"/>
                  <a:gd name="T42" fmla="*/ 14 w 15"/>
                  <a:gd name="T43" fmla="*/ 10 h 15"/>
                  <a:gd name="T44" fmla="*/ 13 w 15"/>
                  <a:gd name="T45" fmla="*/ 12 h 15"/>
                  <a:gd name="T46" fmla="*/ 11 w 15"/>
                  <a:gd name="T4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15">
                    <a:moveTo>
                      <a:pt x="9" y="3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9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  <a:moveTo>
                      <a:pt x="11" y="14"/>
                    </a:moveTo>
                    <a:cubicBezTo>
                      <a:pt x="10" y="15"/>
                      <a:pt x="9" y="15"/>
                      <a:pt x="8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5" y="14"/>
                      <a:pt x="4" y="14"/>
                      <a:pt x="4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4" y="4"/>
                      <a:pt x="14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8"/>
                      <a:pt x="15" y="9"/>
                      <a:pt x="14" y="10"/>
                    </a:cubicBezTo>
                    <a:cubicBezTo>
                      <a:pt x="14" y="10"/>
                      <a:pt x="14" y="11"/>
                      <a:pt x="13" y="12"/>
                    </a:cubicBezTo>
                    <a:cubicBezTo>
                      <a:pt x="12" y="13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$ḻíḋe">
                <a:extLst>
                  <a:ext uri="{FF2B5EF4-FFF2-40B4-BE49-F238E27FC236}">
                    <a16:creationId xmlns:a16="http://schemas.microsoft.com/office/drawing/2014/main" id="{ABFD5B68-0F5E-F92B-2EEF-C3EB5DD7755B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4913313" y="3605213"/>
                <a:ext cx="58738" cy="57150"/>
              </a:xfrm>
              <a:custGeom>
                <a:avLst/>
                <a:gdLst>
                  <a:gd name="T0" fmla="*/ 37 w 37"/>
                  <a:gd name="T1" fmla="*/ 17 h 36"/>
                  <a:gd name="T2" fmla="*/ 14 w 37"/>
                  <a:gd name="T3" fmla="*/ 36 h 36"/>
                  <a:gd name="T4" fmla="*/ 10 w 37"/>
                  <a:gd name="T5" fmla="*/ 32 h 36"/>
                  <a:gd name="T6" fmla="*/ 18 w 37"/>
                  <a:gd name="T7" fmla="*/ 11 h 36"/>
                  <a:gd name="T8" fmla="*/ 4 w 37"/>
                  <a:gd name="T9" fmla="*/ 21 h 36"/>
                  <a:gd name="T10" fmla="*/ 0 w 37"/>
                  <a:gd name="T11" fmla="*/ 19 h 36"/>
                  <a:gd name="T12" fmla="*/ 20 w 37"/>
                  <a:gd name="T13" fmla="*/ 0 h 36"/>
                  <a:gd name="T14" fmla="*/ 25 w 37"/>
                  <a:gd name="T15" fmla="*/ 5 h 36"/>
                  <a:gd name="T16" fmla="*/ 18 w 37"/>
                  <a:gd name="T17" fmla="*/ 26 h 36"/>
                  <a:gd name="T18" fmla="*/ 33 w 37"/>
                  <a:gd name="T19" fmla="*/ 13 h 36"/>
                  <a:gd name="T20" fmla="*/ 37 w 37"/>
                  <a:gd name="T21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37" y="17"/>
                    </a:moveTo>
                    <a:lnTo>
                      <a:pt x="14" y="36"/>
                    </a:lnTo>
                    <a:lnTo>
                      <a:pt x="10" y="32"/>
                    </a:lnTo>
                    <a:lnTo>
                      <a:pt x="18" y="11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20" y="0"/>
                    </a:lnTo>
                    <a:lnTo>
                      <a:pt x="25" y="5"/>
                    </a:lnTo>
                    <a:lnTo>
                      <a:pt x="18" y="26"/>
                    </a:lnTo>
                    <a:lnTo>
                      <a:pt x="33" y="13"/>
                    </a:lnTo>
                    <a:lnTo>
                      <a:pt x="3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ḻïḓè">
                <a:extLst>
                  <a:ext uri="{FF2B5EF4-FFF2-40B4-BE49-F238E27FC236}">
                    <a16:creationId xmlns:a16="http://schemas.microsoft.com/office/drawing/2014/main" id="{7D87D9B2-DEA8-C626-0F44-7B9543EB12AB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4883150" y="3579813"/>
                <a:ext cx="52388" cy="46038"/>
              </a:xfrm>
              <a:custGeom>
                <a:avLst/>
                <a:gdLst>
                  <a:gd name="T0" fmla="*/ 0 w 33"/>
                  <a:gd name="T1" fmla="*/ 4 h 29"/>
                  <a:gd name="T2" fmla="*/ 31 w 33"/>
                  <a:gd name="T3" fmla="*/ 0 h 29"/>
                  <a:gd name="T4" fmla="*/ 33 w 33"/>
                  <a:gd name="T5" fmla="*/ 4 h 29"/>
                  <a:gd name="T6" fmla="*/ 14 w 33"/>
                  <a:gd name="T7" fmla="*/ 29 h 29"/>
                  <a:gd name="T8" fmla="*/ 10 w 33"/>
                  <a:gd name="T9" fmla="*/ 23 h 29"/>
                  <a:gd name="T10" fmla="*/ 16 w 33"/>
                  <a:gd name="T11" fmla="*/ 16 h 29"/>
                  <a:gd name="T12" fmla="*/ 10 w 33"/>
                  <a:gd name="T13" fmla="*/ 8 h 29"/>
                  <a:gd name="T14" fmla="*/ 4 w 33"/>
                  <a:gd name="T15" fmla="*/ 8 h 29"/>
                  <a:gd name="T16" fmla="*/ 0 w 33"/>
                  <a:gd name="T17" fmla="*/ 4 h 29"/>
                  <a:gd name="T18" fmla="*/ 0 w 33"/>
                  <a:gd name="T19" fmla="*/ 4 h 29"/>
                  <a:gd name="T20" fmla="*/ 19 w 33"/>
                  <a:gd name="T21" fmla="*/ 14 h 29"/>
                  <a:gd name="T22" fmla="*/ 27 w 33"/>
                  <a:gd name="T23" fmla="*/ 4 h 29"/>
                  <a:gd name="T24" fmla="*/ 14 w 33"/>
                  <a:gd name="T25" fmla="*/ 6 h 29"/>
                  <a:gd name="T26" fmla="*/ 19 w 33"/>
                  <a:gd name="T2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29">
                    <a:moveTo>
                      <a:pt x="0" y="4"/>
                    </a:moveTo>
                    <a:lnTo>
                      <a:pt x="31" y="0"/>
                    </a:lnTo>
                    <a:lnTo>
                      <a:pt x="33" y="4"/>
                    </a:lnTo>
                    <a:lnTo>
                      <a:pt x="14" y="29"/>
                    </a:lnTo>
                    <a:lnTo>
                      <a:pt x="10" y="23"/>
                    </a:lnTo>
                    <a:lnTo>
                      <a:pt x="16" y="16"/>
                    </a:lnTo>
                    <a:lnTo>
                      <a:pt x="10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19" y="14"/>
                    </a:moveTo>
                    <a:lnTo>
                      <a:pt x="27" y="4"/>
                    </a:lnTo>
                    <a:lnTo>
                      <a:pt x="14" y="6"/>
                    </a:lnTo>
                    <a:lnTo>
                      <a:pt x="1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šḷiďê">
                <a:extLst>
                  <a:ext uri="{FF2B5EF4-FFF2-40B4-BE49-F238E27FC236}">
                    <a16:creationId xmlns:a16="http://schemas.microsoft.com/office/drawing/2014/main" id="{EEF3802A-EFF3-5507-94F5-0FC9BCB40850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4865688" y="3525838"/>
                <a:ext cx="53975" cy="49213"/>
              </a:xfrm>
              <a:custGeom>
                <a:avLst/>
                <a:gdLst>
                  <a:gd name="T0" fmla="*/ 15 w 34"/>
                  <a:gd name="T1" fmla="*/ 10 h 31"/>
                  <a:gd name="T2" fmla="*/ 2 w 34"/>
                  <a:gd name="T3" fmla="*/ 15 h 31"/>
                  <a:gd name="T4" fmla="*/ 0 w 34"/>
                  <a:gd name="T5" fmla="*/ 8 h 31"/>
                  <a:gd name="T6" fmla="*/ 27 w 34"/>
                  <a:gd name="T7" fmla="*/ 0 h 31"/>
                  <a:gd name="T8" fmla="*/ 30 w 34"/>
                  <a:gd name="T9" fmla="*/ 4 h 31"/>
                  <a:gd name="T10" fmla="*/ 19 w 34"/>
                  <a:gd name="T11" fmla="*/ 8 h 31"/>
                  <a:gd name="T12" fmla="*/ 21 w 34"/>
                  <a:gd name="T13" fmla="*/ 19 h 31"/>
                  <a:gd name="T14" fmla="*/ 34 w 34"/>
                  <a:gd name="T15" fmla="*/ 15 h 31"/>
                  <a:gd name="T16" fmla="*/ 34 w 34"/>
                  <a:gd name="T17" fmla="*/ 21 h 31"/>
                  <a:gd name="T18" fmla="*/ 9 w 34"/>
                  <a:gd name="T19" fmla="*/ 31 h 31"/>
                  <a:gd name="T20" fmla="*/ 7 w 34"/>
                  <a:gd name="T21" fmla="*/ 25 h 31"/>
                  <a:gd name="T22" fmla="*/ 17 w 34"/>
                  <a:gd name="T23" fmla="*/ 21 h 31"/>
                  <a:gd name="T24" fmla="*/ 15 w 34"/>
                  <a:gd name="T25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31">
                    <a:moveTo>
                      <a:pt x="15" y="10"/>
                    </a:moveTo>
                    <a:lnTo>
                      <a:pt x="2" y="15"/>
                    </a:lnTo>
                    <a:lnTo>
                      <a:pt x="0" y="8"/>
                    </a:lnTo>
                    <a:lnTo>
                      <a:pt x="27" y="0"/>
                    </a:lnTo>
                    <a:lnTo>
                      <a:pt x="30" y="4"/>
                    </a:lnTo>
                    <a:lnTo>
                      <a:pt x="19" y="8"/>
                    </a:lnTo>
                    <a:lnTo>
                      <a:pt x="21" y="19"/>
                    </a:lnTo>
                    <a:lnTo>
                      <a:pt x="34" y="15"/>
                    </a:lnTo>
                    <a:lnTo>
                      <a:pt x="34" y="21"/>
                    </a:lnTo>
                    <a:lnTo>
                      <a:pt x="9" y="31"/>
                    </a:lnTo>
                    <a:lnTo>
                      <a:pt x="7" y="25"/>
                    </a:lnTo>
                    <a:lnTo>
                      <a:pt x="17" y="21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śḻiḋè">
                <a:extLst>
                  <a:ext uri="{FF2B5EF4-FFF2-40B4-BE49-F238E27FC236}">
                    <a16:creationId xmlns:a16="http://schemas.microsoft.com/office/drawing/2014/main" id="{6DD947EE-C345-E675-CCFC-3DCF8367CA6A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4856163" y="3486151"/>
                <a:ext cx="49213" cy="39688"/>
              </a:xfrm>
              <a:custGeom>
                <a:avLst/>
                <a:gdLst>
                  <a:gd name="T0" fmla="*/ 4 w 15"/>
                  <a:gd name="T1" fmla="*/ 1 h 12"/>
                  <a:gd name="T2" fmla="*/ 5 w 15"/>
                  <a:gd name="T3" fmla="*/ 3 h 12"/>
                  <a:gd name="T4" fmla="*/ 3 w 15"/>
                  <a:gd name="T5" fmla="*/ 4 h 12"/>
                  <a:gd name="T6" fmla="*/ 3 w 15"/>
                  <a:gd name="T7" fmla="*/ 6 h 12"/>
                  <a:gd name="T8" fmla="*/ 4 w 15"/>
                  <a:gd name="T9" fmla="*/ 8 h 12"/>
                  <a:gd name="T10" fmla="*/ 5 w 15"/>
                  <a:gd name="T11" fmla="*/ 9 h 12"/>
                  <a:gd name="T12" fmla="*/ 6 w 15"/>
                  <a:gd name="T13" fmla="*/ 8 h 12"/>
                  <a:gd name="T14" fmla="*/ 6 w 15"/>
                  <a:gd name="T15" fmla="*/ 7 h 12"/>
                  <a:gd name="T16" fmla="*/ 6 w 15"/>
                  <a:gd name="T17" fmla="*/ 5 h 12"/>
                  <a:gd name="T18" fmla="*/ 7 w 15"/>
                  <a:gd name="T19" fmla="*/ 2 h 12"/>
                  <a:gd name="T20" fmla="*/ 10 w 15"/>
                  <a:gd name="T21" fmla="*/ 0 h 12"/>
                  <a:gd name="T22" fmla="*/ 12 w 15"/>
                  <a:gd name="T23" fmla="*/ 0 h 12"/>
                  <a:gd name="T24" fmla="*/ 13 w 15"/>
                  <a:gd name="T25" fmla="*/ 2 h 12"/>
                  <a:gd name="T26" fmla="*/ 14 w 15"/>
                  <a:gd name="T27" fmla="*/ 4 h 12"/>
                  <a:gd name="T28" fmla="*/ 14 w 15"/>
                  <a:gd name="T29" fmla="*/ 8 h 12"/>
                  <a:gd name="T30" fmla="*/ 11 w 15"/>
                  <a:gd name="T31" fmla="*/ 10 h 12"/>
                  <a:gd name="T32" fmla="*/ 11 w 15"/>
                  <a:gd name="T33" fmla="*/ 7 h 12"/>
                  <a:gd name="T34" fmla="*/ 12 w 15"/>
                  <a:gd name="T35" fmla="*/ 6 h 12"/>
                  <a:gd name="T36" fmla="*/ 12 w 15"/>
                  <a:gd name="T37" fmla="*/ 5 h 12"/>
                  <a:gd name="T38" fmla="*/ 11 w 15"/>
                  <a:gd name="T39" fmla="*/ 3 h 12"/>
                  <a:gd name="T40" fmla="*/ 10 w 15"/>
                  <a:gd name="T41" fmla="*/ 3 h 12"/>
                  <a:gd name="T42" fmla="*/ 10 w 15"/>
                  <a:gd name="T43" fmla="*/ 3 h 12"/>
                  <a:gd name="T44" fmla="*/ 9 w 15"/>
                  <a:gd name="T45" fmla="*/ 6 h 12"/>
                  <a:gd name="T46" fmla="*/ 9 w 15"/>
                  <a:gd name="T47" fmla="*/ 9 h 12"/>
                  <a:gd name="T48" fmla="*/ 8 w 15"/>
                  <a:gd name="T49" fmla="*/ 10 h 12"/>
                  <a:gd name="T50" fmla="*/ 6 w 15"/>
                  <a:gd name="T51" fmla="*/ 11 h 12"/>
                  <a:gd name="T52" fmla="*/ 3 w 15"/>
                  <a:gd name="T53" fmla="*/ 11 h 12"/>
                  <a:gd name="T54" fmla="*/ 1 w 15"/>
                  <a:gd name="T55" fmla="*/ 10 h 12"/>
                  <a:gd name="T56" fmla="*/ 0 w 15"/>
                  <a:gd name="T57" fmla="*/ 7 h 12"/>
                  <a:gd name="T58" fmla="*/ 1 w 15"/>
                  <a:gd name="T59" fmla="*/ 3 h 12"/>
                  <a:gd name="T60" fmla="*/ 4 w 15"/>
                  <a:gd name="T6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2">
                    <a:moveTo>
                      <a:pt x="4" y="1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7"/>
                      <a:pt x="3" y="8"/>
                      <a:pt x="4" y="8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7"/>
                    </a:cubicBezTo>
                    <a:cubicBezTo>
                      <a:pt x="6" y="7"/>
                      <a:pt x="6" y="6"/>
                      <a:pt x="6" y="5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1"/>
                      <a:pt x="13" y="1"/>
                      <a:pt x="13" y="2"/>
                    </a:cubicBezTo>
                    <a:cubicBezTo>
                      <a:pt x="14" y="2"/>
                      <a:pt x="14" y="3"/>
                      <a:pt x="14" y="4"/>
                    </a:cubicBezTo>
                    <a:cubicBezTo>
                      <a:pt x="15" y="6"/>
                      <a:pt x="14" y="7"/>
                      <a:pt x="14" y="8"/>
                    </a:cubicBezTo>
                    <a:cubicBezTo>
                      <a:pt x="13" y="9"/>
                      <a:pt x="12" y="10"/>
                      <a:pt x="11" y="1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2" y="7"/>
                      <a:pt x="12" y="6"/>
                    </a:cubicBezTo>
                    <a:cubicBezTo>
                      <a:pt x="12" y="6"/>
                      <a:pt x="12" y="5"/>
                      <a:pt x="12" y="5"/>
                    </a:cubicBezTo>
                    <a:cubicBezTo>
                      <a:pt x="12" y="4"/>
                      <a:pt x="12" y="3"/>
                      <a:pt x="11" y="3"/>
                    </a:cubicBezTo>
                    <a:cubicBezTo>
                      <a:pt x="11" y="3"/>
                      <a:pt x="11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4"/>
                      <a:pt x="9" y="6"/>
                    </a:cubicBezTo>
                    <a:cubicBezTo>
                      <a:pt x="9" y="7"/>
                      <a:pt x="9" y="8"/>
                      <a:pt x="9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3" y="11"/>
                      <a:pt x="2" y="10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ṡ1íḑe">
                <a:extLst>
                  <a:ext uri="{FF2B5EF4-FFF2-40B4-BE49-F238E27FC236}">
                    <a16:creationId xmlns:a16="http://schemas.microsoft.com/office/drawing/2014/main" id="{0EC8FEFF-AA98-5B4F-C589-A9150BA5349D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4916488" y="3205163"/>
                <a:ext cx="474663" cy="477838"/>
              </a:xfrm>
              <a:custGeom>
                <a:avLst/>
                <a:gdLst>
                  <a:gd name="T0" fmla="*/ 72 w 144"/>
                  <a:gd name="T1" fmla="*/ 143 h 143"/>
                  <a:gd name="T2" fmla="*/ 0 w 144"/>
                  <a:gd name="T3" fmla="*/ 72 h 143"/>
                  <a:gd name="T4" fmla="*/ 72 w 144"/>
                  <a:gd name="T5" fmla="*/ 0 h 143"/>
                  <a:gd name="T6" fmla="*/ 144 w 144"/>
                  <a:gd name="T7" fmla="*/ 72 h 143"/>
                  <a:gd name="T8" fmla="*/ 72 w 144"/>
                  <a:gd name="T9" fmla="*/ 143 h 143"/>
                  <a:gd name="T10" fmla="*/ 3 w 144"/>
                  <a:gd name="T11" fmla="*/ 72 h 143"/>
                  <a:gd name="T12" fmla="*/ 10 w 144"/>
                  <a:gd name="T13" fmla="*/ 102 h 143"/>
                  <a:gd name="T14" fmla="*/ 133 w 144"/>
                  <a:gd name="T15" fmla="*/ 102 h 143"/>
                  <a:gd name="T16" fmla="*/ 141 w 144"/>
                  <a:gd name="T17" fmla="*/ 72 h 143"/>
                  <a:gd name="T18" fmla="*/ 72 w 144"/>
                  <a:gd name="T19" fmla="*/ 3 h 143"/>
                  <a:gd name="T20" fmla="*/ 3 w 144"/>
                  <a:gd name="T21" fmla="*/ 72 h 143"/>
                  <a:gd name="T22" fmla="*/ 132 w 144"/>
                  <a:gd name="T23" fmla="*/ 106 h 143"/>
                  <a:gd name="T24" fmla="*/ 12 w 144"/>
                  <a:gd name="T25" fmla="*/ 106 h 143"/>
                  <a:gd name="T26" fmla="*/ 72 w 144"/>
                  <a:gd name="T27" fmla="*/ 140 h 143"/>
                  <a:gd name="T28" fmla="*/ 132 w 144"/>
                  <a:gd name="T29" fmla="*/ 10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4" h="143">
                    <a:moveTo>
                      <a:pt x="72" y="143"/>
                    </a:moveTo>
                    <a:cubicBezTo>
                      <a:pt x="32" y="143"/>
                      <a:pt x="0" y="111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111" y="0"/>
                      <a:pt x="144" y="32"/>
                      <a:pt x="144" y="72"/>
                    </a:cubicBezTo>
                    <a:cubicBezTo>
                      <a:pt x="144" y="111"/>
                      <a:pt x="111" y="143"/>
                      <a:pt x="72" y="143"/>
                    </a:cubicBezTo>
                    <a:close/>
                    <a:moveTo>
                      <a:pt x="3" y="72"/>
                    </a:moveTo>
                    <a:cubicBezTo>
                      <a:pt x="3" y="83"/>
                      <a:pt x="6" y="93"/>
                      <a:pt x="10" y="102"/>
                    </a:cubicBezTo>
                    <a:cubicBezTo>
                      <a:pt x="133" y="102"/>
                      <a:pt x="133" y="102"/>
                      <a:pt x="133" y="102"/>
                    </a:cubicBezTo>
                    <a:cubicBezTo>
                      <a:pt x="138" y="93"/>
                      <a:pt x="141" y="83"/>
                      <a:pt x="141" y="72"/>
                    </a:cubicBezTo>
                    <a:cubicBezTo>
                      <a:pt x="141" y="34"/>
                      <a:pt x="110" y="3"/>
                      <a:pt x="72" y="3"/>
                    </a:cubicBezTo>
                    <a:cubicBezTo>
                      <a:pt x="34" y="3"/>
                      <a:pt x="3" y="34"/>
                      <a:pt x="3" y="72"/>
                    </a:cubicBezTo>
                    <a:close/>
                    <a:moveTo>
                      <a:pt x="132" y="106"/>
                    </a:moveTo>
                    <a:cubicBezTo>
                      <a:pt x="12" y="106"/>
                      <a:pt x="12" y="106"/>
                      <a:pt x="12" y="106"/>
                    </a:cubicBezTo>
                    <a:cubicBezTo>
                      <a:pt x="24" y="126"/>
                      <a:pt x="46" y="140"/>
                      <a:pt x="72" y="140"/>
                    </a:cubicBezTo>
                    <a:cubicBezTo>
                      <a:pt x="97" y="140"/>
                      <a:pt x="120" y="126"/>
                      <a:pt x="132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s1îḋè">
                <a:extLst>
                  <a:ext uri="{FF2B5EF4-FFF2-40B4-BE49-F238E27FC236}">
                    <a16:creationId xmlns:a16="http://schemas.microsoft.com/office/drawing/2014/main" id="{9290464F-14C3-9E1D-CD82-60B0128A8B91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4948238" y="3235326"/>
                <a:ext cx="411163" cy="306388"/>
              </a:xfrm>
              <a:custGeom>
                <a:avLst/>
                <a:gdLst>
                  <a:gd name="T0" fmla="*/ 114 w 124"/>
                  <a:gd name="T1" fmla="*/ 68 h 92"/>
                  <a:gd name="T2" fmla="*/ 103 w 124"/>
                  <a:gd name="T3" fmla="*/ 62 h 92"/>
                  <a:gd name="T4" fmla="*/ 95 w 124"/>
                  <a:gd name="T5" fmla="*/ 68 h 92"/>
                  <a:gd name="T6" fmla="*/ 83 w 124"/>
                  <a:gd name="T7" fmla="*/ 62 h 92"/>
                  <a:gd name="T8" fmla="*/ 70 w 124"/>
                  <a:gd name="T9" fmla="*/ 81 h 92"/>
                  <a:gd name="T10" fmla="*/ 104 w 124"/>
                  <a:gd name="T11" fmla="*/ 76 h 92"/>
                  <a:gd name="T12" fmla="*/ 124 w 124"/>
                  <a:gd name="T13" fmla="*/ 83 h 92"/>
                  <a:gd name="T14" fmla="*/ 81 w 124"/>
                  <a:gd name="T15" fmla="*/ 84 h 92"/>
                  <a:gd name="T16" fmla="*/ 43 w 124"/>
                  <a:gd name="T17" fmla="*/ 84 h 92"/>
                  <a:gd name="T18" fmla="*/ 0 w 124"/>
                  <a:gd name="T19" fmla="*/ 83 h 92"/>
                  <a:gd name="T20" fmla="*/ 19 w 124"/>
                  <a:gd name="T21" fmla="*/ 76 h 92"/>
                  <a:gd name="T22" fmla="*/ 54 w 124"/>
                  <a:gd name="T23" fmla="*/ 81 h 92"/>
                  <a:gd name="T24" fmla="*/ 53 w 124"/>
                  <a:gd name="T25" fmla="*/ 62 h 92"/>
                  <a:gd name="T26" fmla="*/ 44 w 124"/>
                  <a:gd name="T27" fmla="*/ 55 h 92"/>
                  <a:gd name="T28" fmla="*/ 30 w 124"/>
                  <a:gd name="T29" fmla="*/ 66 h 92"/>
                  <a:gd name="T30" fmla="*/ 24 w 124"/>
                  <a:gd name="T31" fmla="*/ 55 h 92"/>
                  <a:gd name="T32" fmla="*/ 10 w 124"/>
                  <a:gd name="T33" fmla="*/ 66 h 92"/>
                  <a:gd name="T34" fmla="*/ 4 w 124"/>
                  <a:gd name="T35" fmla="*/ 56 h 92"/>
                  <a:gd name="T36" fmla="*/ 20 w 124"/>
                  <a:gd name="T37" fmla="*/ 47 h 92"/>
                  <a:gd name="T38" fmla="*/ 45 w 124"/>
                  <a:gd name="T39" fmla="*/ 35 h 92"/>
                  <a:gd name="T40" fmla="*/ 79 w 124"/>
                  <a:gd name="T41" fmla="*/ 35 h 92"/>
                  <a:gd name="T42" fmla="*/ 107 w 124"/>
                  <a:gd name="T43" fmla="*/ 53 h 92"/>
                  <a:gd name="T44" fmla="*/ 120 w 124"/>
                  <a:gd name="T45" fmla="*/ 62 h 92"/>
                  <a:gd name="T46" fmla="*/ 47 w 124"/>
                  <a:gd name="T47" fmla="*/ 47 h 92"/>
                  <a:gd name="T48" fmla="*/ 60 w 124"/>
                  <a:gd name="T49" fmla="*/ 37 h 92"/>
                  <a:gd name="T50" fmla="*/ 65 w 124"/>
                  <a:gd name="T51" fmla="*/ 48 h 92"/>
                  <a:gd name="T52" fmla="*/ 66 w 124"/>
                  <a:gd name="T53" fmla="*/ 55 h 92"/>
                  <a:gd name="T54" fmla="*/ 62 w 124"/>
                  <a:gd name="T55" fmla="*/ 17 h 92"/>
                  <a:gd name="T56" fmla="*/ 90 w 124"/>
                  <a:gd name="T57" fmla="*/ 35 h 92"/>
                  <a:gd name="T58" fmla="*/ 88 w 124"/>
                  <a:gd name="T59" fmla="*/ 54 h 92"/>
                  <a:gd name="T60" fmla="*/ 90 w 124"/>
                  <a:gd name="T61" fmla="*/ 35 h 92"/>
                  <a:gd name="T62" fmla="*/ 29 w 124"/>
                  <a:gd name="T63" fmla="*/ 47 h 92"/>
                  <a:gd name="T64" fmla="*/ 41 w 124"/>
                  <a:gd name="T65" fmla="*/ 4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4" h="92">
                    <a:moveTo>
                      <a:pt x="112" y="62"/>
                    </a:moveTo>
                    <a:cubicBezTo>
                      <a:pt x="114" y="68"/>
                      <a:pt x="114" y="68"/>
                      <a:pt x="114" y="68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3" y="62"/>
                      <a:pt x="103" y="62"/>
                      <a:pt x="103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73" y="83"/>
                      <a:pt x="81" y="77"/>
                    </a:cubicBezTo>
                    <a:cubicBezTo>
                      <a:pt x="81" y="77"/>
                      <a:pt x="92" y="88"/>
                      <a:pt x="104" y="76"/>
                    </a:cubicBezTo>
                    <a:cubicBezTo>
                      <a:pt x="104" y="76"/>
                      <a:pt x="112" y="85"/>
                      <a:pt x="122" y="77"/>
                    </a:cubicBezTo>
                    <a:cubicBezTo>
                      <a:pt x="124" y="83"/>
                      <a:pt x="124" y="83"/>
                      <a:pt x="124" y="83"/>
                    </a:cubicBezTo>
                    <a:cubicBezTo>
                      <a:pt x="124" y="83"/>
                      <a:pt x="115" y="90"/>
                      <a:pt x="104" y="84"/>
                    </a:cubicBezTo>
                    <a:cubicBezTo>
                      <a:pt x="104" y="84"/>
                      <a:pt x="92" y="92"/>
                      <a:pt x="81" y="84"/>
                    </a:cubicBezTo>
                    <a:cubicBezTo>
                      <a:pt x="81" y="84"/>
                      <a:pt x="70" y="92"/>
                      <a:pt x="62" y="84"/>
                    </a:cubicBezTo>
                    <a:cubicBezTo>
                      <a:pt x="62" y="84"/>
                      <a:pt x="56" y="92"/>
                      <a:pt x="43" y="84"/>
                    </a:cubicBezTo>
                    <a:cubicBezTo>
                      <a:pt x="43" y="84"/>
                      <a:pt x="33" y="92"/>
                      <a:pt x="19" y="83"/>
                    </a:cubicBezTo>
                    <a:cubicBezTo>
                      <a:pt x="19" y="83"/>
                      <a:pt x="10" y="90"/>
                      <a:pt x="0" y="83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11" y="85"/>
                      <a:pt x="19" y="76"/>
                    </a:cubicBezTo>
                    <a:cubicBezTo>
                      <a:pt x="19" y="76"/>
                      <a:pt x="30" y="88"/>
                      <a:pt x="43" y="77"/>
                    </a:cubicBezTo>
                    <a:cubicBezTo>
                      <a:pt x="43" y="77"/>
                      <a:pt x="50" y="82"/>
                      <a:pt x="54" y="81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107" y="53"/>
                      <a:pt x="107" y="53"/>
                      <a:pt x="107" y="53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62"/>
                      <a:pt x="120" y="62"/>
                      <a:pt x="120" y="62"/>
                    </a:cubicBezTo>
                    <a:cubicBezTo>
                      <a:pt x="112" y="62"/>
                      <a:pt x="112" y="62"/>
                      <a:pt x="112" y="62"/>
                    </a:cubicBezTo>
                    <a:close/>
                    <a:moveTo>
                      <a:pt x="47" y="47"/>
                    </a:moveTo>
                    <a:cubicBezTo>
                      <a:pt x="58" y="48"/>
                      <a:pt x="58" y="48"/>
                      <a:pt x="58" y="48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47" y="47"/>
                      <a:pt x="47" y="47"/>
                      <a:pt x="47" y="47"/>
                    </a:cubicBezTo>
                    <a:close/>
                    <a:moveTo>
                      <a:pt x="90" y="35"/>
                    </a:moveTo>
                    <a:cubicBezTo>
                      <a:pt x="83" y="42"/>
                      <a:pt x="83" y="42"/>
                      <a:pt x="83" y="42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0" y="35"/>
                      <a:pt x="90" y="35"/>
                      <a:pt x="90" y="35"/>
                    </a:cubicBezTo>
                    <a:close/>
                    <a:moveTo>
                      <a:pt x="34" y="35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41" y="42"/>
                      <a:pt x="41" y="42"/>
                      <a:pt x="41" y="42"/>
                    </a:cubicBezTo>
                    <a:lnTo>
                      <a:pt x="34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S1îḋê">
                <a:extLst>
                  <a:ext uri="{FF2B5EF4-FFF2-40B4-BE49-F238E27FC236}">
                    <a16:creationId xmlns:a16="http://schemas.microsoft.com/office/drawing/2014/main" id="{27CB87A9-672E-EEC4-F8CC-4A17825EEF03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5375275" y="3316288"/>
                <a:ext cx="88900" cy="58738"/>
              </a:xfrm>
              <a:custGeom>
                <a:avLst/>
                <a:gdLst>
                  <a:gd name="T0" fmla="*/ 2 w 27"/>
                  <a:gd name="T1" fmla="*/ 7 h 18"/>
                  <a:gd name="T2" fmla="*/ 4 w 27"/>
                  <a:gd name="T3" fmla="*/ 12 h 18"/>
                  <a:gd name="T4" fmla="*/ 6 w 27"/>
                  <a:gd name="T5" fmla="*/ 10 h 18"/>
                  <a:gd name="T6" fmla="*/ 5 w 27"/>
                  <a:gd name="T7" fmla="*/ 8 h 18"/>
                  <a:gd name="T8" fmla="*/ 2 w 27"/>
                  <a:gd name="T9" fmla="*/ 7 h 18"/>
                  <a:gd name="T10" fmla="*/ 4 w 27"/>
                  <a:gd name="T11" fmla="*/ 13 h 18"/>
                  <a:gd name="T12" fmla="*/ 1 w 27"/>
                  <a:gd name="T13" fmla="*/ 10 h 18"/>
                  <a:gd name="T14" fmla="*/ 3 w 27"/>
                  <a:gd name="T15" fmla="*/ 2 h 18"/>
                  <a:gd name="T16" fmla="*/ 9 w 27"/>
                  <a:gd name="T17" fmla="*/ 11 h 18"/>
                  <a:gd name="T18" fmla="*/ 9 w 27"/>
                  <a:gd name="T19" fmla="*/ 8 h 18"/>
                  <a:gd name="T20" fmla="*/ 10 w 27"/>
                  <a:gd name="T21" fmla="*/ 6 h 18"/>
                  <a:gd name="T22" fmla="*/ 12 w 27"/>
                  <a:gd name="T23" fmla="*/ 6 h 18"/>
                  <a:gd name="T24" fmla="*/ 10 w 27"/>
                  <a:gd name="T25" fmla="*/ 5 h 18"/>
                  <a:gd name="T26" fmla="*/ 10 w 27"/>
                  <a:gd name="T27" fmla="*/ 3 h 18"/>
                  <a:gd name="T28" fmla="*/ 12 w 27"/>
                  <a:gd name="T29" fmla="*/ 3 h 18"/>
                  <a:gd name="T30" fmla="*/ 20 w 27"/>
                  <a:gd name="T31" fmla="*/ 7 h 18"/>
                  <a:gd name="T32" fmla="*/ 21 w 27"/>
                  <a:gd name="T33" fmla="*/ 7 h 18"/>
                  <a:gd name="T34" fmla="*/ 21 w 27"/>
                  <a:gd name="T35" fmla="*/ 5 h 18"/>
                  <a:gd name="T36" fmla="*/ 18 w 27"/>
                  <a:gd name="T37" fmla="*/ 3 h 18"/>
                  <a:gd name="T38" fmla="*/ 17 w 27"/>
                  <a:gd name="T39" fmla="*/ 1 h 18"/>
                  <a:gd name="T40" fmla="*/ 19 w 27"/>
                  <a:gd name="T41" fmla="*/ 0 h 18"/>
                  <a:gd name="T42" fmla="*/ 20 w 27"/>
                  <a:gd name="T43" fmla="*/ 1 h 18"/>
                  <a:gd name="T44" fmla="*/ 19 w 27"/>
                  <a:gd name="T45" fmla="*/ 2 h 18"/>
                  <a:gd name="T46" fmla="*/ 22 w 27"/>
                  <a:gd name="T47" fmla="*/ 5 h 18"/>
                  <a:gd name="T48" fmla="*/ 23 w 27"/>
                  <a:gd name="T49" fmla="*/ 5 h 18"/>
                  <a:gd name="T50" fmla="*/ 24 w 27"/>
                  <a:gd name="T51" fmla="*/ 7 h 18"/>
                  <a:gd name="T52" fmla="*/ 26 w 27"/>
                  <a:gd name="T53" fmla="*/ 8 h 18"/>
                  <a:gd name="T54" fmla="*/ 27 w 27"/>
                  <a:gd name="T55" fmla="*/ 9 h 18"/>
                  <a:gd name="T56" fmla="*/ 27 w 27"/>
                  <a:gd name="T57" fmla="*/ 11 h 18"/>
                  <a:gd name="T58" fmla="*/ 21 w 27"/>
                  <a:gd name="T59" fmla="*/ 9 h 18"/>
                  <a:gd name="T60" fmla="*/ 19 w 27"/>
                  <a:gd name="T61" fmla="*/ 8 h 18"/>
                  <a:gd name="T62" fmla="*/ 17 w 27"/>
                  <a:gd name="T63" fmla="*/ 8 h 18"/>
                  <a:gd name="T64" fmla="*/ 14 w 27"/>
                  <a:gd name="T65" fmla="*/ 6 h 18"/>
                  <a:gd name="T66" fmla="*/ 15 w 27"/>
                  <a:gd name="T67" fmla="*/ 9 h 18"/>
                  <a:gd name="T68" fmla="*/ 11 w 27"/>
                  <a:gd name="T69" fmla="*/ 8 h 18"/>
                  <a:gd name="T70" fmla="*/ 9 w 27"/>
                  <a:gd name="T71" fmla="*/ 12 h 18"/>
                  <a:gd name="T72" fmla="*/ 9 w 27"/>
                  <a:gd name="T73" fmla="*/ 15 h 18"/>
                  <a:gd name="T74" fmla="*/ 7 w 27"/>
                  <a:gd name="T75" fmla="*/ 16 h 18"/>
                  <a:gd name="T76" fmla="*/ 7 w 27"/>
                  <a:gd name="T77" fmla="*/ 15 h 18"/>
                  <a:gd name="T78" fmla="*/ 7 w 27"/>
                  <a:gd name="T79" fmla="*/ 13 h 18"/>
                  <a:gd name="T80" fmla="*/ 6 w 27"/>
                  <a:gd name="T81" fmla="*/ 13 h 18"/>
                  <a:gd name="T82" fmla="*/ 4 w 27"/>
                  <a:gd name="T83" fmla="*/ 13 h 18"/>
                  <a:gd name="T84" fmla="*/ 25 w 27"/>
                  <a:gd name="T85" fmla="*/ 9 h 18"/>
                  <a:gd name="T86" fmla="*/ 24 w 27"/>
                  <a:gd name="T87" fmla="*/ 8 h 18"/>
                  <a:gd name="T88" fmla="*/ 23 w 27"/>
                  <a:gd name="T89" fmla="*/ 8 h 18"/>
                  <a:gd name="T90" fmla="*/ 25 w 27"/>
                  <a:gd name="T9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" h="18">
                    <a:moveTo>
                      <a:pt x="2" y="7"/>
                    </a:moveTo>
                    <a:cubicBezTo>
                      <a:pt x="2" y="7"/>
                      <a:pt x="1" y="12"/>
                      <a:pt x="4" y="12"/>
                    </a:cubicBezTo>
                    <a:cubicBezTo>
                      <a:pt x="4" y="12"/>
                      <a:pt x="8" y="12"/>
                      <a:pt x="6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2" y="5"/>
                      <a:pt x="2" y="7"/>
                    </a:cubicBezTo>
                    <a:close/>
                    <a:moveTo>
                      <a:pt x="4" y="13"/>
                    </a:moveTo>
                    <a:cubicBezTo>
                      <a:pt x="0" y="13"/>
                      <a:pt x="1" y="10"/>
                      <a:pt x="1" y="10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9" y="7"/>
                      <a:pt x="9" y="11"/>
                      <a:pt x="9" y="11"/>
                    </a:cubicBezTo>
                    <a:cubicBezTo>
                      <a:pt x="10" y="10"/>
                      <a:pt x="9" y="8"/>
                      <a:pt x="9" y="8"/>
                    </a:cubicBezTo>
                    <a:cubicBezTo>
                      <a:pt x="8" y="6"/>
                      <a:pt x="10" y="6"/>
                      <a:pt x="10" y="6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1" y="2"/>
                      <a:pt x="12" y="3"/>
                      <a:pt x="12" y="3"/>
                    </a:cubicBezTo>
                    <a:cubicBezTo>
                      <a:pt x="12" y="4"/>
                      <a:pt x="20" y="7"/>
                      <a:pt x="20" y="7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7"/>
                      <a:pt x="21" y="5"/>
                      <a:pt x="21" y="5"/>
                    </a:cubicBezTo>
                    <a:cubicBezTo>
                      <a:pt x="21" y="5"/>
                      <a:pt x="18" y="3"/>
                      <a:pt x="18" y="3"/>
                    </a:cubicBezTo>
                    <a:cubicBezTo>
                      <a:pt x="16" y="3"/>
                      <a:pt x="17" y="1"/>
                      <a:pt x="17" y="1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21" y="0"/>
                      <a:pt x="20" y="1"/>
                      <a:pt x="20" y="1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7"/>
                      <a:pt x="24" y="7"/>
                      <a:pt x="24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11"/>
                      <a:pt x="27" y="11"/>
                    </a:cubicBezTo>
                    <a:cubicBezTo>
                      <a:pt x="22" y="11"/>
                      <a:pt x="21" y="9"/>
                      <a:pt x="21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18" y="8"/>
                      <a:pt x="17" y="8"/>
                      <a:pt x="17" y="8"/>
                    </a:cubicBezTo>
                    <a:cubicBezTo>
                      <a:pt x="17" y="7"/>
                      <a:pt x="15" y="6"/>
                      <a:pt x="14" y="6"/>
                    </a:cubicBezTo>
                    <a:cubicBezTo>
                      <a:pt x="16" y="8"/>
                      <a:pt x="15" y="9"/>
                      <a:pt x="15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2"/>
                      <a:pt x="9" y="12"/>
                      <a:pt x="9" y="12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8"/>
                      <a:pt x="7" y="16"/>
                      <a:pt x="7" y="16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  <a:moveTo>
                      <a:pt x="25" y="9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3" y="8"/>
                      <a:pt x="23" y="8"/>
                    </a:cubicBezTo>
                    <a:cubicBezTo>
                      <a:pt x="22" y="8"/>
                      <a:pt x="25" y="9"/>
                      <a:pt x="2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ṥḷiḍé">
                <a:extLst>
                  <a:ext uri="{FF2B5EF4-FFF2-40B4-BE49-F238E27FC236}">
                    <a16:creationId xmlns:a16="http://schemas.microsoft.com/office/drawing/2014/main" id="{23EF796B-019C-B2CF-1C10-3F2B09A42FED}"/>
                  </a:ext>
                </a:extLst>
              </p:cNvPr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5249863" y="3201988"/>
                <a:ext cx="26988" cy="23813"/>
              </a:xfrm>
              <a:custGeom>
                <a:avLst/>
                <a:gdLst>
                  <a:gd name="T0" fmla="*/ 2 w 8"/>
                  <a:gd name="T1" fmla="*/ 6 h 7"/>
                  <a:gd name="T2" fmla="*/ 5 w 8"/>
                  <a:gd name="T3" fmla="*/ 2 h 7"/>
                  <a:gd name="T4" fmla="*/ 6 w 8"/>
                  <a:gd name="T5" fmla="*/ 2 h 7"/>
                  <a:gd name="T6" fmla="*/ 6 w 8"/>
                  <a:gd name="T7" fmla="*/ 6 h 7"/>
                  <a:gd name="T8" fmla="*/ 2 w 8"/>
                  <a:gd name="T9" fmla="*/ 7 h 7"/>
                  <a:gd name="T10" fmla="*/ 2 w 8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3" y="6"/>
                      <a:pt x="5" y="2"/>
                      <a:pt x="5" y="2"/>
                    </a:cubicBezTo>
                    <a:cubicBezTo>
                      <a:pt x="5" y="0"/>
                      <a:pt x="6" y="2"/>
                      <a:pt x="6" y="2"/>
                    </a:cubicBezTo>
                    <a:cubicBezTo>
                      <a:pt x="8" y="4"/>
                      <a:pt x="6" y="6"/>
                      <a:pt x="6" y="6"/>
                    </a:cubicBezTo>
                    <a:cubicBezTo>
                      <a:pt x="5" y="6"/>
                      <a:pt x="2" y="7"/>
                      <a:pt x="2" y="7"/>
                    </a:cubicBezTo>
                    <a:cubicBezTo>
                      <a:pt x="0" y="7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$ḷîḍe">
                <a:extLst>
                  <a:ext uri="{FF2B5EF4-FFF2-40B4-BE49-F238E27FC236}">
                    <a16:creationId xmlns:a16="http://schemas.microsoft.com/office/drawing/2014/main" id="{53870682-6DCF-9542-17C8-6BFBC4E36FAB}"/>
                  </a:ext>
                </a:extLst>
              </p:cNvPr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5207000" y="3162301"/>
                <a:ext cx="85725" cy="39688"/>
              </a:xfrm>
              <a:custGeom>
                <a:avLst/>
                <a:gdLst>
                  <a:gd name="T0" fmla="*/ 16 w 26"/>
                  <a:gd name="T1" fmla="*/ 1 h 12"/>
                  <a:gd name="T2" fmla="*/ 17 w 26"/>
                  <a:gd name="T3" fmla="*/ 2 h 12"/>
                  <a:gd name="T4" fmla="*/ 15 w 26"/>
                  <a:gd name="T5" fmla="*/ 4 h 12"/>
                  <a:gd name="T6" fmla="*/ 20 w 26"/>
                  <a:gd name="T7" fmla="*/ 3 h 12"/>
                  <a:gd name="T8" fmla="*/ 20 w 26"/>
                  <a:gd name="T9" fmla="*/ 3 h 12"/>
                  <a:gd name="T10" fmla="*/ 21 w 26"/>
                  <a:gd name="T11" fmla="*/ 0 h 12"/>
                  <a:gd name="T12" fmla="*/ 22 w 26"/>
                  <a:gd name="T13" fmla="*/ 1 h 12"/>
                  <a:gd name="T14" fmla="*/ 23 w 26"/>
                  <a:gd name="T15" fmla="*/ 4 h 12"/>
                  <a:gd name="T16" fmla="*/ 25 w 26"/>
                  <a:gd name="T17" fmla="*/ 4 h 12"/>
                  <a:gd name="T18" fmla="*/ 26 w 26"/>
                  <a:gd name="T19" fmla="*/ 4 h 12"/>
                  <a:gd name="T20" fmla="*/ 26 w 26"/>
                  <a:gd name="T21" fmla="*/ 6 h 12"/>
                  <a:gd name="T22" fmla="*/ 22 w 26"/>
                  <a:gd name="T23" fmla="*/ 6 h 12"/>
                  <a:gd name="T24" fmla="*/ 11 w 26"/>
                  <a:gd name="T25" fmla="*/ 11 h 12"/>
                  <a:gd name="T26" fmla="*/ 3 w 26"/>
                  <a:gd name="T27" fmla="*/ 12 h 12"/>
                  <a:gd name="T28" fmla="*/ 2 w 26"/>
                  <a:gd name="T29" fmla="*/ 11 h 12"/>
                  <a:gd name="T30" fmla="*/ 12 w 26"/>
                  <a:gd name="T31" fmla="*/ 8 h 12"/>
                  <a:gd name="T32" fmla="*/ 15 w 26"/>
                  <a:gd name="T33" fmla="*/ 7 h 12"/>
                  <a:gd name="T34" fmla="*/ 13 w 26"/>
                  <a:gd name="T35" fmla="*/ 5 h 12"/>
                  <a:gd name="T36" fmla="*/ 16 w 26"/>
                  <a:gd name="T3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2">
                    <a:moveTo>
                      <a:pt x="16" y="1"/>
                    </a:moveTo>
                    <a:cubicBezTo>
                      <a:pt x="16" y="1"/>
                      <a:pt x="17" y="1"/>
                      <a:pt x="17" y="2"/>
                    </a:cubicBezTo>
                    <a:cubicBezTo>
                      <a:pt x="17" y="2"/>
                      <a:pt x="15" y="2"/>
                      <a:pt x="15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1" y="1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2" y="1"/>
                      <a:pt x="23" y="3"/>
                      <a:pt x="23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4" y="6"/>
                      <a:pt x="22" y="6"/>
                    </a:cubicBezTo>
                    <a:cubicBezTo>
                      <a:pt x="22" y="6"/>
                      <a:pt x="21" y="8"/>
                      <a:pt x="11" y="11"/>
                    </a:cubicBezTo>
                    <a:cubicBezTo>
                      <a:pt x="11" y="11"/>
                      <a:pt x="4" y="12"/>
                      <a:pt x="3" y="12"/>
                    </a:cubicBezTo>
                    <a:cubicBezTo>
                      <a:pt x="3" y="12"/>
                      <a:pt x="0" y="11"/>
                      <a:pt x="2" y="11"/>
                    </a:cubicBezTo>
                    <a:cubicBezTo>
                      <a:pt x="2" y="11"/>
                      <a:pt x="8" y="11"/>
                      <a:pt x="12" y="8"/>
                    </a:cubicBezTo>
                    <a:cubicBezTo>
                      <a:pt x="12" y="8"/>
                      <a:pt x="15" y="7"/>
                      <a:pt x="15" y="7"/>
                    </a:cubicBezTo>
                    <a:cubicBezTo>
                      <a:pt x="15" y="7"/>
                      <a:pt x="13" y="6"/>
                      <a:pt x="13" y="5"/>
                    </a:cubicBezTo>
                    <a:cubicBezTo>
                      <a:pt x="13" y="5"/>
                      <a:pt x="14" y="2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šḻídê">
                <a:extLst>
                  <a:ext uri="{FF2B5EF4-FFF2-40B4-BE49-F238E27FC236}">
                    <a16:creationId xmlns:a16="http://schemas.microsoft.com/office/drawing/2014/main" id="{2A474E01-D650-4060-052E-1BEF7844AC2F}"/>
                  </a:ext>
                </a:extLst>
              </p:cNvPr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5041900" y="3201988"/>
                <a:ext cx="15875" cy="14288"/>
              </a:xfrm>
              <a:custGeom>
                <a:avLst/>
                <a:gdLst>
                  <a:gd name="T0" fmla="*/ 5 w 5"/>
                  <a:gd name="T1" fmla="*/ 1 h 4"/>
                  <a:gd name="T2" fmla="*/ 5 w 5"/>
                  <a:gd name="T3" fmla="*/ 2 h 4"/>
                  <a:gd name="T4" fmla="*/ 4 w 5"/>
                  <a:gd name="T5" fmla="*/ 3 h 4"/>
                  <a:gd name="T6" fmla="*/ 2 w 5"/>
                  <a:gd name="T7" fmla="*/ 2 h 4"/>
                  <a:gd name="T8" fmla="*/ 2 w 5"/>
                  <a:gd name="T9" fmla="*/ 1 h 4"/>
                  <a:gd name="T10" fmla="*/ 4 w 5"/>
                  <a:gd name="T11" fmla="*/ 0 h 4"/>
                  <a:gd name="T12" fmla="*/ 5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ľïḍé">
                <a:extLst>
                  <a:ext uri="{FF2B5EF4-FFF2-40B4-BE49-F238E27FC236}">
                    <a16:creationId xmlns:a16="http://schemas.microsoft.com/office/drawing/2014/main" id="{2CC7B359-2A51-0F4E-51C8-5E6F497F96F5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5011738" y="3146426"/>
                <a:ext cx="39688" cy="85725"/>
              </a:xfrm>
              <a:custGeom>
                <a:avLst/>
                <a:gdLst>
                  <a:gd name="T0" fmla="*/ 4 w 12"/>
                  <a:gd name="T1" fmla="*/ 19 h 26"/>
                  <a:gd name="T2" fmla="*/ 4 w 12"/>
                  <a:gd name="T3" fmla="*/ 14 h 26"/>
                  <a:gd name="T4" fmla="*/ 1 w 12"/>
                  <a:gd name="T5" fmla="*/ 13 h 26"/>
                  <a:gd name="T6" fmla="*/ 2 w 12"/>
                  <a:gd name="T7" fmla="*/ 12 h 26"/>
                  <a:gd name="T8" fmla="*/ 3 w 12"/>
                  <a:gd name="T9" fmla="*/ 10 h 26"/>
                  <a:gd name="T10" fmla="*/ 3 w 12"/>
                  <a:gd name="T11" fmla="*/ 2 h 26"/>
                  <a:gd name="T12" fmla="*/ 4 w 12"/>
                  <a:gd name="T13" fmla="*/ 1 h 26"/>
                  <a:gd name="T14" fmla="*/ 4 w 12"/>
                  <a:gd name="T15" fmla="*/ 2 h 26"/>
                  <a:gd name="T16" fmla="*/ 5 w 12"/>
                  <a:gd name="T17" fmla="*/ 6 h 26"/>
                  <a:gd name="T18" fmla="*/ 6 w 12"/>
                  <a:gd name="T19" fmla="*/ 3 h 26"/>
                  <a:gd name="T20" fmla="*/ 7 w 12"/>
                  <a:gd name="T21" fmla="*/ 2 h 26"/>
                  <a:gd name="T22" fmla="*/ 8 w 12"/>
                  <a:gd name="T23" fmla="*/ 2 h 26"/>
                  <a:gd name="T24" fmla="*/ 8 w 12"/>
                  <a:gd name="T25" fmla="*/ 6 h 26"/>
                  <a:gd name="T26" fmla="*/ 6 w 12"/>
                  <a:gd name="T27" fmla="*/ 9 h 26"/>
                  <a:gd name="T28" fmla="*/ 6 w 12"/>
                  <a:gd name="T29" fmla="*/ 10 h 26"/>
                  <a:gd name="T30" fmla="*/ 8 w 12"/>
                  <a:gd name="T31" fmla="*/ 11 h 26"/>
                  <a:gd name="T32" fmla="*/ 8 w 12"/>
                  <a:gd name="T33" fmla="*/ 11 h 26"/>
                  <a:gd name="T34" fmla="*/ 8 w 12"/>
                  <a:gd name="T35" fmla="*/ 12 h 26"/>
                  <a:gd name="T36" fmla="*/ 9 w 12"/>
                  <a:gd name="T37" fmla="*/ 13 h 26"/>
                  <a:gd name="T38" fmla="*/ 9 w 12"/>
                  <a:gd name="T39" fmla="*/ 17 h 26"/>
                  <a:gd name="T40" fmla="*/ 11 w 12"/>
                  <a:gd name="T41" fmla="*/ 21 h 26"/>
                  <a:gd name="T42" fmla="*/ 12 w 12"/>
                  <a:gd name="T43" fmla="*/ 24 h 26"/>
                  <a:gd name="T44" fmla="*/ 8 w 12"/>
                  <a:gd name="T45" fmla="*/ 23 h 26"/>
                  <a:gd name="T46" fmla="*/ 8 w 12"/>
                  <a:gd name="T47" fmla="*/ 25 h 26"/>
                  <a:gd name="T48" fmla="*/ 7 w 12"/>
                  <a:gd name="T49" fmla="*/ 26 h 26"/>
                  <a:gd name="T50" fmla="*/ 6 w 12"/>
                  <a:gd name="T51" fmla="*/ 24 h 26"/>
                  <a:gd name="T52" fmla="*/ 6 w 12"/>
                  <a:gd name="T53" fmla="*/ 23 h 26"/>
                  <a:gd name="T54" fmla="*/ 8 w 12"/>
                  <a:gd name="T55" fmla="*/ 21 h 26"/>
                  <a:gd name="T56" fmla="*/ 7 w 12"/>
                  <a:gd name="T57" fmla="*/ 18 h 26"/>
                  <a:gd name="T58" fmla="*/ 7 w 12"/>
                  <a:gd name="T59" fmla="*/ 18 h 26"/>
                  <a:gd name="T60" fmla="*/ 6 w 12"/>
                  <a:gd name="T61" fmla="*/ 20 h 26"/>
                  <a:gd name="T62" fmla="*/ 4 w 12"/>
                  <a:gd name="T63" fmla="*/ 20 h 26"/>
                  <a:gd name="T64" fmla="*/ 4 w 12"/>
                  <a:gd name="T65" fmla="*/ 19 h 26"/>
                  <a:gd name="T66" fmla="*/ 6 w 12"/>
                  <a:gd name="T67" fmla="*/ 16 h 26"/>
                  <a:gd name="T68" fmla="*/ 6 w 12"/>
                  <a:gd name="T69" fmla="*/ 15 h 26"/>
                  <a:gd name="T70" fmla="*/ 5 w 12"/>
                  <a:gd name="T71" fmla="*/ 11 h 26"/>
                  <a:gd name="T72" fmla="*/ 5 w 12"/>
                  <a:gd name="T73" fmla="*/ 14 h 26"/>
                  <a:gd name="T74" fmla="*/ 5 w 12"/>
                  <a:gd name="T75" fmla="*/ 18 h 26"/>
                  <a:gd name="T76" fmla="*/ 6 w 12"/>
                  <a:gd name="T7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26">
                    <a:moveTo>
                      <a:pt x="4" y="19"/>
                    </a:moveTo>
                    <a:cubicBezTo>
                      <a:pt x="4" y="14"/>
                      <a:pt x="4" y="14"/>
                      <a:pt x="4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2" y="12"/>
                      <a:pt x="2" y="1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6"/>
                      <a:pt x="5" y="6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7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6"/>
                      <a:pt x="9" y="17"/>
                      <a:pt x="9" y="17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2"/>
                      <a:pt x="12" y="24"/>
                      <a:pt x="12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4" y="26"/>
                      <a:pt x="6" y="24"/>
                      <a:pt x="6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8" y="21"/>
                      <a:pt x="8" y="21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lose/>
                    <a:moveTo>
                      <a:pt x="6" y="16"/>
                    </a:moveTo>
                    <a:cubicBezTo>
                      <a:pt x="6" y="16"/>
                      <a:pt x="6" y="16"/>
                      <a:pt x="6" y="15"/>
                    </a:cubicBezTo>
                    <a:cubicBezTo>
                      <a:pt x="6" y="15"/>
                      <a:pt x="6" y="12"/>
                      <a:pt x="5" y="11"/>
                    </a:cubicBezTo>
                    <a:cubicBezTo>
                      <a:pt x="5" y="11"/>
                      <a:pt x="4" y="12"/>
                      <a:pt x="5" y="14"/>
                    </a:cubicBezTo>
                    <a:cubicBezTo>
                      <a:pt x="5" y="18"/>
                      <a:pt x="5" y="18"/>
                      <a:pt x="5" y="18"/>
                    </a:cubicBezTo>
                    <a:lnTo>
                      <a:pt x="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śļíḍê">
                <a:extLst>
                  <a:ext uri="{FF2B5EF4-FFF2-40B4-BE49-F238E27FC236}">
                    <a16:creationId xmlns:a16="http://schemas.microsoft.com/office/drawing/2014/main" id="{35EDFFE4-A82E-4D0E-E379-27E38EDE3B51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4905375" y="3313113"/>
                <a:ext cx="17463" cy="25400"/>
              </a:xfrm>
              <a:custGeom>
                <a:avLst/>
                <a:gdLst>
                  <a:gd name="T0" fmla="*/ 4 w 5"/>
                  <a:gd name="T1" fmla="*/ 1 h 8"/>
                  <a:gd name="T2" fmla="*/ 4 w 5"/>
                  <a:gd name="T3" fmla="*/ 2 h 8"/>
                  <a:gd name="T4" fmla="*/ 3 w 5"/>
                  <a:gd name="T5" fmla="*/ 6 h 8"/>
                  <a:gd name="T6" fmla="*/ 2 w 5"/>
                  <a:gd name="T7" fmla="*/ 7 h 8"/>
                  <a:gd name="T8" fmla="*/ 1 w 5"/>
                  <a:gd name="T9" fmla="*/ 2 h 8"/>
                  <a:gd name="T10" fmla="*/ 1 w 5"/>
                  <a:gd name="T11" fmla="*/ 0 h 8"/>
                  <a:gd name="T12" fmla="*/ 4 w 5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4" y="1"/>
                    </a:moveTo>
                    <a:cubicBezTo>
                      <a:pt x="5" y="1"/>
                      <a:pt x="4" y="2"/>
                      <a:pt x="4" y="2"/>
                    </a:cubicBezTo>
                    <a:cubicBezTo>
                      <a:pt x="4" y="3"/>
                      <a:pt x="3" y="6"/>
                      <a:pt x="3" y="6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5"/>
                      <a:pt x="1" y="2"/>
                      <a:pt x="1" y="2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ṥ1iḍê">
                <a:extLst>
                  <a:ext uri="{FF2B5EF4-FFF2-40B4-BE49-F238E27FC236}">
                    <a16:creationId xmlns:a16="http://schemas.microsoft.com/office/drawing/2014/main" id="{77837AD6-25E8-E242-ADE3-A182E1979EA2}"/>
                  </a:ext>
                </a:extLst>
              </p:cNvPr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4865688" y="3305176"/>
                <a:ext cx="26988" cy="26988"/>
              </a:xfrm>
              <a:custGeom>
                <a:avLst/>
                <a:gdLst>
                  <a:gd name="T0" fmla="*/ 7 w 8"/>
                  <a:gd name="T1" fmla="*/ 5 h 8"/>
                  <a:gd name="T2" fmla="*/ 8 w 8"/>
                  <a:gd name="T3" fmla="*/ 8 h 8"/>
                  <a:gd name="T4" fmla="*/ 7 w 8"/>
                  <a:gd name="T5" fmla="*/ 8 h 8"/>
                  <a:gd name="T6" fmla="*/ 6 w 8"/>
                  <a:gd name="T7" fmla="*/ 6 h 8"/>
                  <a:gd name="T8" fmla="*/ 3 w 8"/>
                  <a:gd name="T9" fmla="*/ 2 h 8"/>
                  <a:gd name="T10" fmla="*/ 1 w 8"/>
                  <a:gd name="T11" fmla="*/ 0 h 8"/>
                  <a:gd name="T12" fmla="*/ 1 w 8"/>
                  <a:gd name="T13" fmla="*/ 0 h 8"/>
                  <a:gd name="T14" fmla="*/ 4 w 8"/>
                  <a:gd name="T15" fmla="*/ 0 h 8"/>
                  <a:gd name="T16" fmla="*/ 7 w 8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5"/>
                    </a:moveTo>
                    <a:cubicBezTo>
                      <a:pt x="8" y="6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6"/>
                      <a:pt x="6" y="6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7" y="5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1ídè">
                <a:extLst>
                  <a:ext uri="{FF2B5EF4-FFF2-40B4-BE49-F238E27FC236}">
                    <a16:creationId xmlns:a16="http://schemas.microsoft.com/office/drawing/2014/main" id="{6D5299F1-860C-F39F-A059-92482877023B}"/>
                  </a:ext>
                </a:extLst>
              </p:cNvPr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4876800" y="3325813"/>
                <a:ext cx="25400" cy="53975"/>
              </a:xfrm>
              <a:custGeom>
                <a:avLst/>
                <a:gdLst>
                  <a:gd name="T0" fmla="*/ 6 w 8"/>
                  <a:gd name="T1" fmla="*/ 1 h 16"/>
                  <a:gd name="T2" fmla="*/ 7 w 8"/>
                  <a:gd name="T3" fmla="*/ 1 h 16"/>
                  <a:gd name="T4" fmla="*/ 8 w 8"/>
                  <a:gd name="T5" fmla="*/ 6 h 16"/>
                  <a:gd name="T6" fmla="*/ 8 w 8"/>
                  <a:gd name="T7" fmla="*/ 10 h 16"/>
                  <a:gd name="T8" fmla="*/ 6 w 8"/>
                  <a:gd name="T9" fmla="*/ 16 h 16"/>
                  <a:gd name="T10" fmla="*/ 3 w 8"/>
                  <a:gd name="T11" fmla="*/ 15 h 16"/>
                  <a:gd name="T12" fmla="*/ 1 w 8"/>
                  <a:gd name="T13" fmla="*/ 9 h 16"/>
                  <a:gd name="T14" fmla="*/ 1 w 8"/>
                  <a:gd name="T15" fmla="*/ 9 h 16"/>
                  <a:gd name="T16" fmla="*/ 5 w 8"/>
                  <a:gd name="T17" fmla="*/ 12 h 16"/>
                  <a:gd name="T18" fmla="*/ 5 w 8"/>
                  <a:gd name="T19" fmla="*/ 12 h 16"/>
                  <a:gd name="T20" fmla="*/ 5 w 8"/>
                  <a:gd name="T21" fmla="*/ 10 h 16"/>
                  <a:gd name="T22" fmla="*/ 6 w 8"/>
                  <a:gd name="T23" fmla="*/ 6 h 16"/>
                  <a:gd name="T24" fmla="*/ 6 w 8"/>
                  <a:gd name="T2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8" y="3"/>
                      <a:pt x="8" y="6"/>
                      <a:pt x="8" y="6"/>
                    </a:cubicBezTo>
                    <a:cubicBezTo>
                      <a:pt x="8" y="7"/>
                      <a:pt x="8" y="10"/>
                      <a:pt x="8" y="10"/>
                    </a:cubicBezTo>
                    <a:cubicBezTo>
                      <a:pt x="8" y="12"/>
                      <a:pt x="6" y="16"/>
                      <a:pt x="6" y="16"/>
                    </a:cubicBezTo>
                    <a:cubicBezTo>
                      <a:pt x="5" y="16"/>
                      <a:pt x="3" y="15"/>
                      <a:pt x="3" y="15"/>
                    </a:cubicBezTo>
                    <a:cubicBezTo>
                      <a:pt x="3" y="14"/>
                      <a:pt x="1" y="9"/>
                      <a:pt x="1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3" y="8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0"/>
                      <a:pt x="5" y="10"/>
                    </a:cubicBezTo>
                    <a:cubicBezTo>
                      <a:pt x="6" y="9"/>
                      <a:pt x="6" y="6"/>
                      <a:pt x="6" y="6"/>
                    </a:cubicBezTo>
                    <a:cubicBezTo>
                      <a:pt x="7" y="5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ṧļïḓè">
                <a:extLst>
                  <a:ext uri="{FF2B5EF4-FFF2-40B4-BE49-F238E27FC236}">
                    <a16:creationId xmlns:a16="http://schemas.microsoft.com/office/drawing/2014/main" id="{D5B4DD53-BE75-B3BA-C46B-67E66D069B12}"/>
                  </a:ext>
                </a:extLst>
              </p:cNvPr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5075238" y="3586163"/>
                <a:ext cx="15875" cy="46038"/>
              </a:xfrm>
              <a:custGeom>
                <a:avLst/>
                <a:gdLst>
                  <a:gd name="T0" fmla="*/ 0 w 10"/>
                  <a:gd name="T1" fmla="*/ 6 h 29"/>
                  <a:gd name="T2" fmla="*/ 8 w 10"/>
                  <a:gd name="T3" fmla="*/ 0 h 29"/>
                  <a:gd name="T4" fmla="*/ 10 w 10"/>
                  <a:gd name="T5" fmla="*/ 2 h 29"/>
                  <a:gd name="T6" fmla="*/ 10 w 10"/>
                  <a:gd name="T7" fmla="*/ 29 h 29"/>
                  <a:gd name="T8" fmla="*/ 6 w 10"/>
                  <a:gd name="T9" fmla="*/ 29 h 29"/>
                  <a:gd name="T10" fmla="*/ 6 w 10"/>
                  <a:gd name="T11" fmla="*/ 6 h 29"/>
                  <a:gd name="T12" fmla="*/ 2 w 10"/>
                  <a:gd name="T13" fmla="*/ 8 h 29"/>
                  <a:gd name="T14" fmla="*/ 0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0" y="6"/>
                    </a:moveTo>
                    <a:lnTo>
                      <a:pt x="8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ṡḻíḑe">
                <a:extLst>
                  <a:ext uri="{FF2B5EF4-FFF2-40B4-BE49-F238E27FC236}">
                    <a16:creationId xmlns:a16="http://schemas.microsoft.com/office/drawing/2014/main" id="{93DB8607-20D8-3261-E5AB-7888E0FC1E5D}"/>
                  </a:ext>
                </a:extLst>
              </p:cNvPr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5210175" y="3586163"/>
                <a:ext cx="15875" cy="46038"/>
              </a:xfrm>
              <a:custGeom>
                <a:avLst/>
                <a:gdLst>
                  <a:gd name="T0" fmla="*/ 6 w 10"/>
                  <a:gd name="T1" fmla="*/ 6 h 29"/>
                  <a:gd name="T2" fmla="*/ 2 w 10"/>
                  <a:gd name="T3" fmla="*/ 8 h 29"/>
                  <a:gd name="T4" fmla="*/ 0 w 10"/>
                  <a:gd name="T5" fmla="*/ 6 h 29"/>
                  <a:gd name="T6" fmla="*/ 6 w 10"/>
                  <a:gd name="T7" fmla="*/ 0 h 29"/>
                  <a:gd name="T8" fmla="*/ 10 w 10"/>
                  <a:gd name="T9" fmla="*/ 2 h 29"/>
                  <a:gd name="T10" fmla="*/ 10 w 10"/>
                  <a:gd name="T11" fmla="*/ 29 h 29"/>
                  <a:gd name="T12" fmla="*/ 6 w 10"/>
                  <a:gd name="T13" fmla="*/ 29 h 29"/>
                  <a:gd name="T14" fmla="*/ 6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6" y="6"/>
                    </a:moveTo>
                    <a:lnTo>
                      <a:pt x="2" y="8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š1iḑe">
                <a:extLst>
                  <a:ext uri="{FF2B5EF4-FFF2-40B4-BE49-F238E27FC236}">
                    <a16:creationId xmlns:a16="http://schemas.microsoft.com/office/drawing/2014/main" id="{39EB3D34-0393-7965-4DEA-54DF016A9237}"/>
                  </a:ext>
                </a:extLst>
              </p:cNvPr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5114925" y="3586163"/>
                <a:ext cx="25400" cy="46038"/>
              </a:xfrm>
              <a:custGeom>
                <a:avLst/>
                <a:gdLst>
                  <a:gd name="T0" fmla="*/ 4 w 8"/>
                  <a:gd name="T1" fmla="*/ 2 h 14"/>
                  <a:gd name="T2" fmla="*/ 3 w 8"/>
                  <a:gd name="T3" fmla="*/ 2 h 14"/>
                  <a:gd name="T4" fmla="*/ 3 w 8"/>
                  <a:gd name="T5" fmla="*/ 3 h 14"/>
                  <a:gd name="T6" fmla="*/ 2 w 8"/>
                  <a:gd name="T7" fmla="*/ 3 h 14"/>
                  <a:gd name="T8" fmla="*/ 2 w 8"/>
                  <a:gd name="T9" fmla="*/ 5 h 14"/>
                  <a:gd name="T10" fmla="*/ 2 w 8"/>
                  <a:gd name="T11" fmla="*/ 6 h 14"/>
                  <a:gd name="T12" fmla="*/ 3 w 8"/>
                  <a:gd name="T13" fmla="*/ 7 h 14"/>
                  <a:gd name="T14" fmla="*/ 4 w 8"/>
                  <a:gd name="T15" fmla="*/ 7 h 14"/>
                  <a:gd name="T16" fmla="*/ 5 w 8"/>
                  <a:gd name="T17" fmla="*/ 7 h 14"/>
                  <a:gd name="T18" fmla="*/ 6 w 8"/>
                  <a:gd name="T19" fmla="*/ 7 h 14"/>
                  <a:gd name="T20" fmla="*/ 7 w 8"/>
                  <a:gd name="T21" fmla="*/ 6 h 14"/>
                  <a:gd name="T22" fmla="*/ 7 w 8"/>
                  <a:gd name="T23" fmla="*/ 4 h 14"/>
                  <a:gd name="T24" fmla="*/ 6 w 8"/>
                  <a:gd name="T25" fmla="*/ 3 h 14"/>
                  <a:gd name="T26" fmla="*/ 6 w 8"/>
                  <a:gd name="T27" fmla="*/ 2 h 14"/>
                  <a:gd name="T28" fmla="*/ 4 w 8"/>
                  <a:gd name="T29" fmla="*/ 2 h 14"/>
                  <a:gd name="T30" fmla="*/ 4 w 8"/>
                  <a:gd name="T31" fmla="*/ 9 h 14"/>
                  <a:gd name="T32" fmla="*/ 2 w 8"/>
                  <a:gd name="T33" fmla="*/ 9 h 14"/>
                  <a:gd name="T34" fmla="*/ 1 w 8"/>
                  <a:gd name="T35" fmla="*/ 8 h 14"/>
                  <a:gd name="T36" fmla="*/ 0 w 8"/>
                  <a:gd name="T37" fmla="*/ 7 h 14"/>
                  <a:gd name="T38" fmla="*/ 0 w 8"/>
                  <a:gd name="T39" fmla="*/ 5 h 14"/>
                  <a:gd name="T40" fmla="*/ 0 w 8"/>
                  <a:gd name="T41" fmla="*/ 3 h 14"/>
                  <a:gd name="T42" fmla="*/ 1 w 8"/>
                  <a:gd name="T43" fmla="*/ 2 h 14"/>
                  <a:gd name="T44" fmla="*/ 1 w 8"/>
                  <a:gd name="T45" fmla="*/ 1 h 14"/>
                  <a:gd name="T46" fmla="*/ 3 w 8"/>
                  <a:gd name="T47" fmla="*/ 0 h 14"/>
                  <a:gd name="T48" fmla="*/ 4 w 8"/>
                  <a:gd name="T49" fmla="*/ 0 h 14"/>
                  <a:gd name="T50" fmla="*/ 6 w 8"/>
                  <a:gd name="T51" fmla="*/ 0 h 14"/>
                  <a:gd name="T52" fmla="*/ 8 w 8"/>
                  <a:gd name="T53" fmla="*/ 2 h 14"/>
                  <a:gd name="T54" fmla="*/ 8 w 8"/>
                  <a:gd name="T55" fmla="*/ 3 h 14"/>
                  <a:gd name="T56" fmla="*/ 8 w 8"/>
                  <a:gd name="T57" fmla="*/ 5 h 14"/>
                  <a:gd name="T58" fmla="*/ 8 w 8"/>
                  <a:gd name="T59" fmla="*/ 9 h 14"/>
                  <a:gd name="T60" fmla="*/ 8 w 8"/>
                  <a:gd name="T61" fmla="*/ 11 h 14"/>
                  <a:gd name="T62" fmla="*/ 8 w 8"/>
                  <a:gd name="T63" fmla="*/ 12 h 14"/>
                  <a:gd name="T64" fmla="*/ 8 w 8"/>
                  <a:gd name="T65" fmla="*/ 13 h 14"/>
                  <a:gd name="T66" fmla="*/ 7 w 8"/>
                  <a:gd name="T67" fmla="*/ 14 h 14"/>
                  <a:gd name="T68" fmla="*/ 6 w 8"/>
                  <a:gd name="T69" fmla="*/ 14 h 14"/>
                  <a:gd name="T70" fmla="*/ 4 w 8"/>
                  <a:gd name="T71" fmla="*/ 14 h 14"/>
                  <a:gd name="T72" fmla="*/ 3 w 8"/>
                  <a:gd name="T73" fmla="*/ 14 h 14"/>
                  <a:gd name="T74" fmla="*/ 2 w 8"/>
                  <a:gd name="T75" fmla="*/ 14 h 14"/>
                  <a:gd name="T76" fmla="*/ 1 w 8"/>
                  <a:gd name="T77" fmla="*/ 13 h 14"/>
                  <a:gd name="T78" fmla="*/ 0 w 8"/>
                  <a:gd name="T79" fmla="*/ 12 h 14"/>
                  <a:gd name="T80" fmla="*/ 0 w 8"/>
                  <a:gd name="T81" fmla="*/ 11 h 14"/>
                  <a:gd name="T82" fmla="*/ 2 w 8"/>
                  <a:gd name="T83" fmla="*/ 11 h 14"/>
                  <a:gd name="T84" fmla="*/ 2 w 8"/>
                  <a:gd name="T85" fmla="*/ 11 h 14"/>
                  <a:gd name="T86" fmla="*/ 3 w 8"/>
                  <a:gd name="T87" fmla="*/ 12 h 14"/>
                  <a:gd name="T88" fmla="*/ 4 w 8"/>
                  <a:gd name="T89" fmla="*/ 12 h 14"/>
                  <a:gd name="T90" fmla="*/ 5 w 8"/>
                  <a:gd name="T91" fmla="*/ 12 h 14"/>
                  <a:gd name="T92" fmla="*/ 6 w 8"/>
                  <a:gd name="T93" fmla="*/ 12 h 14"/>
                  <a:gd name="T94" fmla="*/ 6 w 8"/>
                  <a:gd name="T95" fmla="*/ 11 h 14"/>
                  <a:gd name="T96" fmla="*/ 7 w 8"/>
                  <a:gd name="T97" fmla="*/ 10 h 14"/>
                  <a:gd name="T98" fmla="*/ 7 w 8"/>
                  <a:gd name="T99" fmla="*/ 9 h 14"/>
                  <a:gd name="T100" fmla="*/ 7 w 8"/>
                  <a:gd name="T101" fmla="*/ 8 h 14"/>
                  <a:gd name="T102" fmla="*/ 6 w 8"/>
                  <a:gd name="T103" fmla="*/ 9 h 14"/>
                  <a:gd name="T104" fmla="*/ 5 w 8"/>
                  <a:gd name="T105" fmla="*/ 9 h 14"/>
                  <a:gd name="T106" fmla="*/ 4 w 8"/>
                  <a:gd name="T10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" h="14">
                    <a:moveTo>
                      <a:pt x="4" y="2"/>
                    </a:move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3" y="9"/>
                      <a:pt x="2" y="9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6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5" y="9"/>
                      <a:pt x="5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ṣḻïďê">
                <a:extLst>
                  <a:ext uri="{FF2B5EF4-FFF2-40B4-BE49-F238E27FC236}">
                    <a16:creationId xmlns:a16="http://schemas.microsoft.com/office/drawing/2014/main" id="{9AF5BB2F-8F75-846C-BA6E-ABB605C68FE3}"/>
                  </a:ext>
                </a:extLst>
              </p:cNvPr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5164138" y="3586163"/>
                <a:ext cx="30163" cy="46038"/>
              </a:xfrm>
              <a:custGeom>
                <a:avLst/>
                <a:gdLst>
                  <a:gd name="T0" fmla="*/ 1 w 9"/>
                  <a:gd name="T1" fmla="*/ 13 h 14"/>
                  <a:gd name="T2" fmla="*/ 0 w 9"/>
                  <a:gd name="T3" fmla="*/ 12 h 14"/>
                  <a:gd name="T4" fmla="*/ 0 w 9"/>
                  <a:gd name="T5" fmla="*/ 10 h 14"/>
                  <a:gd name="T6" fmla="*/ 0 w 9"/>
                  <a:gd name="T7" fmla="*/ 8 h 14"/>
                  <a:gd name="T8" fmla="*/ 0 w 9"/>
                  <a:gd name="T9" fmla="*/ 6 h 14"/>
                  <a:gd name="T10" fmla="*/ 0 w 9"/>
                  <a:gd name="T11" fmla="*/ 4 h 14"/>
                  <a:gd name="T12" fmla="*/ 0 w 9"/>
                  <a:gd name="T13" fmla="*/ 3 h 14"/>
                  <a:gd name="T14" fmla="*/ 1 w 9"/>
                  <a:gd name="T15" fmla="*/ 1 h 14"/>
                  <a:gd name="T16" fmla="*/ 2 w 9"/>
                  <a:gd name="T17" fmla="*/ 0 h 14"/>
                  <a:gd name="T18" fmla="*/ 4 w 9"/>
                  <a:gd name="T19" fmla="*/ 0 h 14"/>
                  <a:gd name="T20" fmla="*/ 6 w 9"/>
                  <a:gd name="T21" fmla="*/ 0 h 14"/>
                  <a:gd name="T22" fmla="*/ 7 w 9"/>
                  <a:gd name="T23" fmla="*/ 1 h 14"/>
                  <a:gd name="T24" fmla="*/ 8 w 9"/>
                  <a:gd name="T25" fmla="*/ 2 h 14"/>
                  <a:gd name="T26" fmla="*/ 9 w 9"/>
                  <a:gd name="T27" fmla="*/ 4 h 14"/>
                  <a:gd name="T28" fmla="*/ 9 w 9"/>
                  <a:gd name="T29" fmla="*/ 6 h 14"/>
                  <a:gd name="T30" fmla="*/ 9 w 9"/>
                  <a:gd name="T31" fmla="*/ 8 h 14"/>
                  <a:gd name="T32" fmla="*/ 9 w 9"/>
                  <a:gd name="T33" fmla="*/ 9 h 14"/>
                  <a:gd name="T34" fmla="*/ 9 w 9"/>
                  <a:gd name="T35" fmla="*/ 11 h 14"/>
                  <a:gd name="T36" fmla="*/ 8 w 9"/>
                  <a:gd name="T37" fmla="*/ 12 h 14"/>
                  <a:gd name="T38" fmla="*/ 7 w 9"/>
                  <a:gd name="T39" fmla="*/ 13 h 14"/>
                  <a:gd name="T40" fmla="*/ 6 w 9"/>
                  <a:gd name="T41" fmla="*/ 14 h 14"/>
                  <a:gd name="T42" fmla="*/ 4 w 9"/>
                  <a:gd name="T43" fmla="*/ 14 h 14"/>
                  <a:gd name="T44" fmla="*/ 3 w 9"/>
                  <a:gd name="T45" fmla="*/ 14 h 14"/>
                  <a:gd name="T46" fmla="*/ 1 w 9"/>
                  <a:gd name="T47" fmla="*/ 13 h 14"/>
                  <a:gd name="T48" fmla="*/ 7 w 9"/>
                  <a:gd name="T49" fmla="*/ 7 h 14"/>
                  <a:gd name="T50" fmla="*/ 7 w 9"/>
                  <a:gd name="T51" fmla="*/ 5 h 14"/>
                  <a:gd name="T52" fmla="*/ 6 w 9"/>
                  <a:gd name="T53" fmla="*/ 3 h 14"/>
                  <a:gd name="T54" fmla="*/ 5 w 9"/>
                  <a:gd name="T55" fmla="*/ 2 h 14"/>
                  <a:gd name="T56" fmla="*/ 4 w 9"/>
                  <a:gd name="T57" fmla="*/ 2 h 14"/>
                  <a:gd name="T58" fmla="*/ 3 w 9"/>
                  <a:gd name="T59" fmla="*/ 2 h 14"/>
                  <a:gd name="T60" fmla="*/ 2 w 9"/>
                  <a:gd name="T61" fmla="*/ 3 h 14"/>
                  <a:gd name="T62" fmla="*/ 2 w 9"/>
                  <a:gd name="T63" fmla="*/ 5 h 14"/>
                  <a:gd name="T64" fmla="*/ 1 w 9"/>
                  <a:gd name="T65" fmla="*/ 6 h 14"/>
                  <a:gd name="T66" fmla="*/ 1 w 9"/>
                  <a:gd name="T67" fmla="*/ 7 h 14"/>
                  <a:gd name="T68" fmla="*/ 2 w 9"/>
                  <a:gd name="T69" fmla="*/ 10 h 14"/>
                  <a:gd name="T70" fmla="*/ 2 w 9"/>
                  <a:gd name="T71" fmla="*/ 11 h 14"/>
                  <a:gd name="T72" fmla="*/ 3 w 9"/>
                  <a:gd name="T73" fmla="*/ 12 h 14"/>
                  <a:gd name="T74" fmla="*/ 4 w 9"/>
                  <a:gd name="T75" fmla="*/ 12 h 14"/>
                  <a:gd name="T76" fmla="*/ 5 w 9"/>
                  <a:gd name="T77" fmla="*/ 12 h 14"/>
                  <a:gd name="T78" fmla="*/ 6 w 9"/>
                  <a:gd name="T79" fmla="*/ 11 h 14"/>
                  <a:gd name="T80" fmla="*/ 7 w 9"/>
                  <a:gd name="T81" fmla="*/ 10 h 14"/>
                  <a:gd name="T82" fmla="*/ 7 w 9"/>
                  <a:gd name="T83" fmla="*/ 8 h 14"/>
                  <a:gd name="T84" fmla="*/ 7 w 9"/>
                  <a:gd name="T8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4">
                    <a:moveTo>
                      <a:pt x="1" y="13"/>
                    </a:moveTo>
                    <a:cubicBezTo>
                      <a:pt x="1" y="13"/>
                      <a:pt x="1" y="12"/>
                      <a:pt x="0" y="12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3"/>
                      <a:pt x="9" y="3"/>
                      <a:pt x="9" y="4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1" y="13"/>
                      <a:pt x="1" y="13"/>
                    </a:cubicBezTo>
                    <a:close/>
                    <a:moveTo>
                      <a:pt x="7" y="7"/>
                    </a:moveTo>
                    <a:cubicBezTo>
                      <a:pt x="7" y="6"/>
                      <a:pt x="7" y="5"/>
                      <a:pt x="7" y="5"/>
                    </a:cubicBezTo>
                    <a:cubicBezTo>
                      <a:pt x="7" y="4"/>
                      <a:pt x="7" y="4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s1íďè">
              <a:extLst>
                <a:ext uri="{FF2B5EF4-FFF2-40B4-BE49-F238E27FC236}">
                  <a16:creationId xmlns:a16="http://schemas.microsoft.com/office/drawing/2014/main" id="{B3383059-9C0F-5060-021D-BDA913DC7BD3}"/>
                </a:ext>
              </a:extLst>
            </p:cNvPr>
            <p:cNvGrpSpPr/>
            <p:nvPr/>
          </p:nvGrpSpPr>
          <p:grpSpPr>
            <a:xfrm>
              <a:off x="5156287" y="2481344"/>
              <a:ext cx="4169014" cy="1469307"/>
              <a:chOff x="5722938" y="3046413"/>
              <a:chExt cx="1662113" cy="585788"/>
            </a:xfrm>
            <a:grpFill/>
          </p:grpSpPr>
          <p:sp>
            <p:nvSpPr>
              <p:cNvPr id="31" name="iŝľiḓe">
                <a:extLst>
                  <a:ext uri="{FF2B5EF4-FFF2-40B4-BE49-F238E27FC236}">
                    <a16:creationId xmlns:a16="http://schemas.microsoft.com/office/drawing/2014/main" id="{12D78C46-7FEB-7C1B-3EA9-C986E91891FD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7088188" y="3046413"/>
                <a:ext cx="296863" cy="561975"/>
              </a:xfrm>
              <a:custGeom>
                <a:avLst/>
                <a:gdLst>
                  <a:gd name="T0" fmla="*/ 19 w 90"/>
                  <a:gd name="T1" fmla="*/ 151 h 169"/>
                  <a:gd name="T2" fmla="*/ 55 w 90"/>
                  <a:gd name="T3" fmla="*/ 133 h 169"/>
                  <a:gd name="T4" fmla="*/ 43 w 90"/>
                  <a:gd name="T5" fmla="*/ 157 h 169"/>
                  <a:gd name="T6" fmla="*/ 19 w 90"/>
                  <a:gd name="T7" fmla="*/ 151 h 169"/>
                  <a:gd name="T8" fmla="*/ 2 w 90"/>
                  <a:gd name="T9" fmla="*/ 39 h 169"/>
                  <a:gd name="T10" fmla="*/ 3 w 90"/>
                  <a:gd name="T11" fmla="*/ 56 h 169"/>
                  <a:gd name="T12" fmla="*/ 34 w 90"/>
                  <a:gd name="T13" fmla="*/ 32 h 169"/>
                  <a:gd name="T14" fmla="*/ 38 w 90"/>
                  <a:gd name="T15" fmla="*/ 35 h 169"/>
                  <a:gd name="T16" fmla="*/ 47 w 90"/>
                  <a:gd name="T17" fmla="*/ 26 h 169"/>
                  <a:gd name="T18" fmla="*/ 58 w 90"/>
                  <a:gd name="T19" fmla="*/ 16 h 169"/>
                  <a:gd name="T20" fmla="*/ 9 w 90"/>
                  <a:gd name="T21" fmla="*/ 90 h 169"/>
                  <a:gd name="T22" fmla="*/ 9 w 90"/>
                  <a:gd name="T23" fmla="*/ 101 h 169"/>
                  <a:gd name="T24" fmla="*/ 31 w 90"/>
                  <a:gd name="T25" fmla="*/ 89 h 169"/>
                  <a:gd name="T26" fmla="*/ 26 w 90"/>
                  <a:gd name="T27" fmla="*/ 107 h 169"/>
                  <a:gd name="T28" fmla="*/ 30 w 90"/>
                  <a:gd name="T29" fmla="*/ 113 h 169"/>
                  <a:gd name="T30" fmla="*/ 53 w 90"/>
                  <a:gd name="T31" fmla="*/ 118 h 169"/>
                  <a:gd name="T32" fmla="*/ 2 w 90"/>
                  <a:gd name="T33" fmla="*/ 145 h 169"/>
                  <a:gd name="T34" fmla="*/ 48 w 90"/>
                  <a:gd name="T35" fmla="*/ 169 h 169"/>
                  <a:gd name="T36" fmla="*/ 64 w 90"/>
                  <a:gd name="T37" fmla="*/ 130 h 169"/>
                  <a:gd name="T38" fmla="*/ 82 w 90"/>
                  <a:gd name="T39" fmla="*/ 137 h 169"/>
                  <a:gd name="T40" fmla="*/ 90 w 90"/>
                  <a:gd name="T41" fmla="*/ 130 h 169"/>
                  <a:gd name="T42" fmla="*/ 62 w 90"/>
                  <a:gd name="T43" fmla="*/ 119 h 169"/>
                  <a:gd name="T44" fmla="*/ 45 w 90"/>
                  <a:gd name="T45" fmla="*/ 106 h 169"/>
                  <a:gd name="T46" fmla="*/ 47 w 90"/>
                  <a:gd name="T47" fmla="*/ 77 h 169"/>
                  <a:gd name="T48" fmla="*/ 25 w 90"/>
                  <a:gd name="T49" fmla="*/ 82 h 169"/>
                  <a:gd name="T50" fmla="*/ 71 w 90"/>
                  <a:gd name="T51" fmla="*/ 16 h 169"/>
                  <a:gd name="T52" fmla="*/ 59 w 90"/>
                  <a:gd name="T53" fmla="*/ 7 h 169"/>
                  <a:gd name="T54" fmla="*/ 41 w 90"/>
                  <a:gd name="T55" fmla="*/ 21 h 169"/>
                  <a:gd name="T56" fmla="*/ 30 w 90"/>
                  <a:gd name="T57" fmla="*/ 28 h 169"/>
                  <a:gd name="T58" fmla="*/ 17 w 90"/>
                  <a:gd name="T59" fmla="*/ 43 h 169"/>
                  <a:gd name="T60" fmla="*/ 2 w 90"/>
                  <a:gd name="T61" fmla="*/ 3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0" h="169">
                    <a:moveTo>
                      <a:pt x="19" y="151"/>
                    </a:moveTo>
                    <a:cubicBezTo>
                      <a:pt x="19" y="151"/>
                      <a:pt x="41" y="128"/>
                      <a:pt x="55" y="133"/>
                    </a:cubicBezTo>
                    <a:cubicBezTo>
                      <a:pt x="55" y="133"/>
                      <a:pt x="62" y="158"/>
                      <a:pt x="43" y="157"/>
                    </a:cubicBezTo>
                    <a:cubicBezTo>
                      <a:pt x="23" y="155"/>
                      <a:pt x="19" y="151"/>
                      <a:pt x="19" y="151"/>
                    </a:cubicBezTo>
                    <a:close/>
                    <a:moveTo>
                      <a:pt x="2" y="39"/>
                    </a:moveTo>
                    <a:cubicBezTo>
                      <a:pt x="0" y="46"/>
                      <a:pt x="3" y="56"/>
                      <a:pt x="3" y="56"/>
                    </a:cubicBezTo>
                    <a:cubicBezTo>
                      <a:pt x="6" y="75"/>
                      <a:pt x="34" y="32"/>
                      <a:pt x="34" y="32"/>
                    </a:cubicBezTo>
                    <a:cubicBezTo>
                      <a:pt x="35" y="35"/>
                      <a:pt x="38" y="35"/>
                      <a:pt x="38" y="35"/>
                    </a:cubicBezTo>
                    <a:cubicBezTo>
                      <a:pt x="52" y="37"/>
                      <a:pt x="47" y="26"/>
                      <a:pt x="47" y="26"/>
                    </a:cubicBezTo>
                    <a:cubicBezTo>
                      <a:pt x="49" y="21"/>
                      <a:pt x="58" y="16"/>
                      <a:pt x="58" y="16"/>
                    </a:cubicBezTo>
                    <a:cubicBezTo>
                      <a:pt x="44" y="53"/>
                      <a:pt x="9" y="90"/>
                      <a:pt x="9" y="90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12" y="114"/>
                      <a:pt x="31" y="89"/>
                      <a:pt x="31" y="89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30" y="113"/>
                      <a:pt x="30" y="113"/>
                    </a:cubicBezTo>
                    <a:cubicBezTo>
                      <a:pt x="53" y="112"/>
                      <a:pt x="53" y="118"/>
                      <a:pt x="53" y="118"/>
                    </a:cubicBezTo>
                    <a:cubicBezTo>
                      <a:pt x="12" y="121"/>
                      <a:pt x="2" y="145"/>
                      <a:pt x="2" y="145"/>
                    </a:cubicBezTo>
                    <a:cubicBezTo>
                      <a:pt x="6" y="156"/>
                      <a:pt x="25" y="161"/>
                      <a:pt x="48" y="169"/>
                    </a:cubicBezTo>
                    <a:cubicBezTo>
                      <a:pt x="71" y="168"/>
                      <a:pt x="64" y="130"/>
                      <a:pt x="64" y="130"/>
                    </a:cubicBezTo>
                    <a:cubicBezTo>
                      <a:pt x="79" y="129"/>
                      <a:pt x="82" y="137"/>
                      <a:pt x="82" y="13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79" y="115"/>
                      <a:pt x="62" y="119"/>
                      <a:pt x="62" y="119"/>
                    </a:cubicBezTo>
                    <a:cubicBezTo>
                      <a:pt x="60" y="107"/>
                      <a:pt x="45" y="106"/>
                      <a:pt x="45" y="106"/>
                    </a:cubicBezTo>
                    <a:cubicBezTo>
                      <a:pt x="35" y="105"/>
                      <a:pt x="44" y="92"/>
                      <a:pt x="47" y="77"/>
                    </a:cubicBezTo>
                    <a:cubicBezTo>
                      <a:pt x="47" y="64"/>
                      <a:pt x="25" y="82"/>
                      <a:pt x="25" y="82"/>
                    </a:cubicBezTo>
                    <a:cubicBezTo>
                      <a:pt x="43" y="66"/>
                      <a:pt x="66" y="31"/>
                      <a:pt x="71" y="16"/>
                    </a:cubicBezTo>
                    <a:cubicBezTo>
                      <a:pt x="75" y="0"/>
                      <a:pt x="59" y="7"/>
                      <a:pt x="59" y="7"/>
                    </a:cubicBezTo>
                    <a:cubicBezTo>
                      <a:pt x="59" y="7"/>
                      <a:pt x="42" y="20"/>
                      <a:pt x="41" y="21"/>
                    </a:cubicBezTo>
                    <a:cubicBezTo>
                      <a:pt x="32" y="21"/>
                      <a:pt x="30" y="28"/>
                      <a:pt x="30" y="28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7" y="54"/>
                      <a:pt x="2" y="39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ŝḻiḑé">
                <a:extLst>
                  <a:ext uri="{FF2B5EF4-FFF2-40B4-BE49-F238E27FC236}">
                    <a16:creationId xmlns:a16="http://schemas.microsoft.com/office/drawing/2014/main" id="{485BE067-7537-0E61-6E22-CB7670421BE8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802438" y="3471863"/>
                <a:ext cx="63500" cy="96838"/>
              </a:xfrm>
              <a:custGeom>
                <a:avLst/>
                <a:gdLst>
                  <a:gd name="T0" fmla="*/ 0 w 19"/>
                  <a:gd name="T1" fmla="*/ 0 h 29"/>
                  <a:gd name="T2" fmla="*/ 1 w 19"/>
                  <a:gd name="T3" fmla="*/ 29 h 29"/>
                  <a:gd name="T4" fmla="*/ 16 w 19"/>
                  <a:gd name="T5" fmla="*/ 13 h 29"/>
                  <a:gd name="T6" fmla="*/ 0 w 19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0" y="0"/>
                    </a:moveTo>
                    <a:cubicBezTo>
                      <a:pt x="0" y="0"/>
                      <a:pt x="9" y="19"/>
                      <a:pt x="1" y="29"/>
                    </a:cubicBezTo>
                    <a:cubicBezTo>
                      <a:pt x="1" y="29"/>
                      <a:pt x="13" y="27"/>
                      <a:pt x="16" y="13"/>
                    </a:cubicBezTo>
                    <a:cubicBezTo>
                      <a:pt x="19" y="0"/>
                      <a:pt x="4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ṣļide">
                <a:extLst>
                  <a:ext uri="{FF2B5EF4-FFF2-40B4-BE49-F238E27FC236}">
                    <a16:creationId xmlns:a16="http://schemas.microsoft.com/office/drawing/2014/main" id="{82DD8CD8-7ED2-F2EE-0888-DA299CC93581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6605588" y="3289301"/>
                <a:ext cx="223838" cy="309563"/>
              </a:xfrm>
              <a:custGeom>
                <a:avLst/>
                <a:gdLst>
                  <a:gd name="T0" fmla="*/ 26 w 68"/>
                  <a:gd name="T1" fmla="*/ 21 h 93"/>
                  <a:gd name="T2" fmla="*/ 30 w 68"/>
                  <a:gd name="T3" fmla="*/ 28 h 93"/>
                  <a:gd name="T4" fmla="*/ 42 w 68"/>
                  <a:gd name="T5" fmla="*/ 18 h 93"/>
                  <a:gd name="T6" fmla="*/ 37 w 68"/>
                  <a:gd name="T7" fmla="*/ 9 h 93"/>
                  <a:gd name="T8" fmla="*/ 46 w 68"/>
                  <a:gd name="T9" fmla="*/ 6 h 93"/>
                  <a:gd name="T10" fmla="*/ 53 w 68"/>
                  <a:gd name="T11" fmla="*/ 12 h 93"/>
                  <a:gd name="T12" fmla="*/ 62 w 68"/>
                  <a:gd name="T13" fmla="*/ 5 h 93"/>
                  <a:gd name="T14" fmla="*/ 68 w 68"/>
                  <a:gd name="T15" fmla="*/ 10 h 93"/>
                  <a:gd name="T16" fmla="*/ 53 w 68"/>
                  <a:gd name="T17" fmla="*/ 25 h 93"/>
                  <a:gd name="T18" fmla="*/ 27 w 68"/>
                  <a:gd name="T19" fmla="*/ 71 h 93"/>
                  <a:gd name="T20" fmla="*/ 0 w 68"/>
                  <a:gd name="T21" fmla="*/ 92 h 93"/>
                  <a:gd name="T22" fmla="*/ 0 w 68"/>
                  <a:gd name="T23" fmla="*/ 89 h 93"/>
                  <a:gd name="T24" fmla="*/ 31 w 68"/>
                  <a:gd name="T25" fmla="*/ 42 h 93"/>
                  <a:gd name="T26" fmla="*/ 21 w 68"/>
                  <a:gd name="T27" fmla="*/ 23 h 93"/>
                  <a:gd name="T28" fmla="*/ 26 w 68"/>
                  <a:gd name="T29" fmla="*/ 2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93">
                    <a:moveTo>
                      <a:pt x="26" y="21"/>
                    </a:moveTo>
                    <a:cubicBezTo>
                      <a:pt x="26" y="21"/>
                      <a:pt x="21" y="36"/>
                      <a:pt x="30" y="2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0"/>
                      <a:pt x="46" y="6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4" y="39"/>
                      <a:pt x="27" y="71"/>
                    </a:cubicBezTo>
                    <a:cubicBezTo>
                      <a:pt x="27" y="71"/>
                      <a:pt x="12" y="93"/>
                      <a:pt x="0" y="9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17" y="83"/>
                      <a:pt x="31" y="42"/>
                    </a:cubicBezTo>
                    <a:cubicBezTo>
                      <a:pt x="31" y="42"/>
                      <a:pt x="13" y="49"/>
                      <a:pt x="21" y="23"/>
                    </a:cubicBezTo>
                    <a:cubicBezTo>
                      <a:pt x="21" y="23"/>
                      <a:pt x="22" y="16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ṩḻïḓé">
                <a:extLst>
                  <a:ext uri="{FF2B5EF4-FFF2-40B4-BE49-F238E27FC236}">
                    <a16:creationId xmlns:a16="http://schemas.microsoft.com/office/drawing/2014/main" id="{DA39DDF6-CA1C-787B-62C3-026D2EE9DE97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6334125" y="3495676"/>
                <a:ext cx="79375" cy="76200"/>
              </a:xfrm>
              <a:custGeom>
                <a:avLst/>
                <a:gdLst>
                  <a:gd name="T0" fmla="*/ 0 w 24"/>
                  <a:gd name="T1" fmla="*/ 4 h 23"/>
                  <a:gd name="T2" fmla="*/ 21 w 24"/>
                  <a:gd name="T3" fmla="*/ 19 h 23"/>
                  <a:gd name="T4" fmla="*/ 18 w 24"/>
                  <a:gd name="T5" fmla="*/ 23 h 23"/>
                  <a:gd name="T6" fmla="*/ 0 w 24"/>
                  <a:gd name="T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3">
                    <a:moveTo>
                      <a:pt x="0" y="4"/>
                    </a:moveTo>
                    <a:cubicBezTo>
                      <a:pt x="0" y="4"/>
                      <a:pt x="24" y="0"/>
                      <a:pt x="21" y="19"/>
                    </a:cubicBezTo>
                    <a:cubicBezTo>
                      <a:pt x="18" y="23"/>
                      <a:pt x="18" y="23"/>
                      <a:pt x="18" y="23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ŝľïḋé">
                <a:extLst>
                  <a:ext uri="{FF2B5EF4-FFF2-40B4-BE49-F238E27FC236}">
                    <a16:creationId xmlns:a16="http://schemas.microsoft.com/office/drawing/2014/main" id="{CA7211BD-4C03-974B-9749-75F24603AEC8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6194425" y="3171826"/>
                <a:ext cx="225425" cy="460375"/>
              </a:xfrm>
              <a:custGeom>
                <a:avLst/>
                <a:gdLst>
                  <a:gd name="T0" fmla="*/ 3 w 68"/>
                  <a:gd name="T1" fmla="*/ 55 h 138"/>
                  <a:gd name="T2" fmla="*/ 24 w 68"/>
                  <a:gd name="T3" fmla="*/ 42 h 138"/>
                  <a:gd name="T4" fmla="*/ 38 w 68"/>
                  <a:gd name="T5" fmla="*/ 1 h 138"/>
                  <a:gd name="T6" fmla="*/ 44 w 68"/>
                  <a:gd name="T7" fmla="*/ 16 h 138"/>
                  <a:gd name="T8" fmla="*/ 37 w 68"/>
                  <a:gd name="T9" fmla="*/ 34 h 138"/>
                  <a:gd name="T10" fmla="*/ 55 w 68"/>
                  <a:gd name="T11" fmla="*/ 12 h 138"/>
                  <a:gd name="T12" fmla="*/ 58 w 68"/>
                  <a:gd name="T13" fmla="*/ 32 h 138"/>
                  <a:gd name="T14" fmla="*/ 24 w 68"/>
                  <a:gd name="T15" fmla="*/ 62 h 138"/>
                  <a:gd name="T16" fmla="*/ 18 w 68"/>
                  <a:gd name="T17" fmla="*/ 92 h 138"/>
                  <a:gd name="T18" fmla="*/ 27 w 68"/>
                  <a:gd name="T19" fmla="*/ 83 h 138"/>
                  <a:gd name="T20" fmla="*/ 34 w 68"/>
                  <a:gd name="T21" fmla="*/ 56 h 138"/>
                  <a:gd name="T22" fmla="*/ 47 w 68"/>
                  <a:gd name="T23" fmla="*/ 76 h 138"/>
                  <a:gd name="T24" fmla="*/ 39 w 68"/>
                  <a:gd name="T25" fmla="*/ 87 h 138"/>
                  <a:gd name="T26" fmla="*/ 40 w 68"/>
                  <a:gd name="T27" fmla="*/ 132 h 138"/>
                  <a:gd name="T28" fmla="*/ 22 w 68"/>
                  <a:gd name="T29" fmla="*/ 120 h 138"/>
                  <a:gd name="T30" fmla="*/ 12 w 68"/>
                  <a:gd name="T31" fmla="*/ 138 h 138"/>
                  <a:gd name="T32" fmla="*/ 2 w 68"/>
                  <a:gd name="T33" fmla="*/ 127 h 138"/>
                  <a:gd name="T34" fmla="*/ 27 w 68"/>
                  <a:gd name="T35" fmla="*/ 102 h 138"/>
                  <a:gd name="T36" fmla="*/ 26 w 68"/>
                  <a:gd name="T37" fmla="*/ 95 h 138"/>
                  <a:gd name="T38" fmla="*/ 15 w 68"/>
                  <a:gd name="T39" fmla="*/ 106 h 138"/>
                  <a:gd name="T40" fmla="*/ 5 w 68"/>
                  <a:gd name="T41" fmla="*/ 98 h 138"/>
                  <a:gd name="T42" fmla="*/ 16 w 68"/>
                  <a:gd name="T43" fmla="*/ 67 h 138"/>
                  <a:gd name="T44" fmla="*/ 3 w 68"/>
                  <a:gd name="T45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38">
                    <a:moveTo>
                      <a:pt x="3" y="55"/>
                    </a:moveTo>
                    <a:cubicBezTo>
                      <a:pt x="3" y="55"/>
                      <a:pt x="17" y="58"/>
                      <a:pt x="24" y="42"/>
                    </a:cubicBezTo>
                    <a:cubicBezTo>
                      <a:pt x="24" y="42"/>
                      <a:pt x="38" y="9"/>
                      <a:pt x="38" y="1"/>
                    </a:cubicBezTo>
                    <a:cubicBezTo>
                      <a:pt x="38" y="1"/>
                      <a:pt x="46" y="0"/>
                      <a:pt x="44" y="16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55" y="23"/>
                      <a:pt x="55" y="12"/>
                    </a:cubicBezTo>
                    <a:cubicBezTo>
                      <a:pt x="55" y="12"/>
                      <a:pt x="68" y="10"/>
                      <a:pt x="58" y="3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3"/>
                      <a:pt x="27" y="61"/>
                      <a:pt x="34" y="56"/>
                    </a:cubicBezTo>
                    <a:cubicBezTo>
                      <a:pt x="34" y="56"/>
                      <a:pt x="50" y="55"/>
                      <a:pt x="47" y="76"/>
                    </a:cubicBezTo>
                    <a:cubicBezTo>
                      <a:pt x="47" y="76"/>
                      <a:pt x="42" y="83"/>
                      <a:pt x="39" y="87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2" y="127"/>
                      <a:pt x="25" y="114"/>
                      <a:pt x="27" y="102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0" y="60"/>
                      <a:pt x="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śḻîḑe">
                <a:extLst>
                  <a:ext uri="{FF2B5EF4-FFF2-40B4-BE49-F238E27FC236}">
                    <a16:creationId xmlns:a16="http://schemas.microsoft.com/office/drawing/2014/main" id="{E2330148-5BF3-3E2A-9EE4-09DF89B70FAC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5946775" y="3398838"/>
                <a:ext cx="96838" cy="100013"/>
              </a:xfrm>
              <a:custGeom>
                <a:avLst/>
                <a:gdLst>
                  <a:gd name="T0" fmla="*/ 0 w 29"/>
                  <a:gd name="T1" fmla="*/ 30 h 30"/>
                  <a:gd name="T2" fmla="*/ 14 w 29"/>
                  <a:gd name="T3" fmla="*/ 0 h 30"/>
                  <a:gd name="T4" fmla="*/ 29 w 29"/>
                  <a:gd name="T5" fmla="*/ 14 h 30"/>
                  <a:gd name="T6" fmla="*/ 0 w 29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0">
                    <a:moveTo>
                      <a:pt x="0" y="3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9" y="29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ṡļïḍê">
                <a:extLst>
                  <a:ext uri="{FF2B5EF4-FFF2-40B4-BE49-F238E27FC236}">
                    <a16:creationId xmlns:a16="http://schemas.microsoft.com/office/drawing/2014/main" id="{5496BD57-C595-CF92-0403-E839F058D858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5722938" y="3419476"/>
                <a:ext cx="201613" cy="176213"/>
              </a:xfrm>
              <a:custGeom>
                <a:avLst/>
                <a:gdLst>
                  <a:gd name="T0" fmla="*/ 16 w 61"/>
                  <a:gd name="T1" fmla="*/ 38 h 53"/>
                  <a:gd name="T2" fmla="*/ 59 w 61"/>
                  <a:gd name="T3" fmla="*/ 0 h 53"/>
                  <a:gd name="T4" fmla="*/ 61 w 61"/>
                  <a:gd name="T5" fmla="*/ 4 h 53"/>
                  <a:gd name="T6" fmla="*/ 10 w 61"/>
                  <a:gd name="T7" fmla="*/ 53 h 53"/>
                  <a:gd name="T8" fmla="*/ 0 w 61"/>
                  <a:gd name="T9" fmla="*/ 41 h 53"/>
                  <a:gd name="T10" fmla="*/ 11 w 61"/>
                  <a:gd name="T11" fmla="*/ 8 h 53"/>
                  <a:gd name="T12" fmla="*/ 16 w 61"/>
                  <a:gd name="T13" fmla="*/ 3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3">
                    <a:moveTo>
                      <a:pt x="16" y="38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40" y="40"/>
                      <a:pt x="10" y="5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11" y="18"/>
                      <a:pt x="11" y="8"/>
                    </a:cubicBezTo>
                    <a:cubicBezTo>
                      <a:pt x="11" y="8"/>
                      <a:pt x="27" y="6"/>
                      <a:pt x="1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ślídê">
                <a:extLst>
                  <a:ext uri="{FF2B5EF4-FFF2-40B4-BE49-F238E27FC236}">
                    <a16:creationId xmlns:a16="http://schemas.microsoft.com/office/drawing/2014/main" id="{1D6B8D86-9824-BA4D-42BF-42716F93F2E0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5870575" y="3235326"/>
                <a:ext cx="60325" cy="177800"/>
              </a:xfrm>
              <a:custGeom>
                <a:avLst/>
                <a:gdLst>
                  <a:gd name="T0" fmla="*/ 0 w 18"/>
                  <a:gd name="T1" fmla="*/ 51 h 53"/>
                  <a:gd name="T2" fmla="*/ 1 w 18"/>
                  <a:gd name="T3" fmla="*/ 0 h 53"/>
                  <a:gd name="T4" fmla="*/ 15 w 18"/>
                  <a:gd name="T5" fmla="*/ 21 h 53"/>
                  <a:gd name="T6" fmla="*/ 0 w 18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3">
                    <a:moveTo>
                      <a:pt x="0" y="51"/>
                    </a:moveTo>
                    <a:cubicBezTo>
                      <a:pt x="0" y="51"/>
                      <a:pt x="8" y="16"/>
                      <a:pt x="1" y="0"/>
                    </a:cubicBezTo>
                    <a:cubicBezTo>
                      <a:pt x="1" y="0"/>
                      <a:pt x="18" y="4"/>
                      <a:pt x="15" y="21"/>
                    </a:cubicBezTo>
                    <a:cubicBezTo>
                      <a:pt x="11" y="39"/>
                      <a:pt x="11" y="53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ṥļíḑe">
              <a:extLst>
                <a:ext uri="{FF2B5EF4-FFF2-40B4-BE49-F238E27FC236}">
                  <a16:creationId xmlns:a16="http://schemas.microsoft.com/office/drawing/2014/main" id="{F9CC0D21-7522-B69D-1530-5BD20E4B5524}"/>
                </a:ext>
              </a:extLst>
            </p:cNvPr>
            <p:cNvGrpSpPr/>
            <p:nvPr/>
          </p:nvGrpSpPr>
          <p:grpSpPr>
            <a:xfrm>
              <a:off x="5112548" y="4078071"/>
              <a:ext cx="4180976" cy="230948"/>
              <a:chOff x="5705475" y="3683001"/>
              <a:chExt cx="1666875" cy="92075"/>
            </a:xfrm>
            <a:grpFill/>
          </p:grpSpPr>
          <p:sp>
            <p:nvSpPr>
              <p:cNvPr id="13" name="îşļïďè">
                <a:extLst>
                  <a:ext uri="{FF2B5EF4-FFF2-40B4-BE49-F238E27FC236}">
                    <a16:creationId xmlns:a16="http://schemas.microsoft.com/office/drawing/2014/main" id="{971E695A-2D58-B304-B38B-4D24D83657A4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5705475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6 w 19"/>
                  <a:gd name="T3" fmla="*/ 25 h 28"/>
                  <a:gd name="T4" fmla="*/ 9 w 19"/>
                  <a:gd name="T5" fmla="*/ 28 h 28"/>
                  <a:gd name="T6" fmla="*/ 2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9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9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9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4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9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7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9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6" y="10"/>
                      <a:pt x="8" y="11"/>
                      <a:pt x="11" y="12"/>
                    </a:cubicBezTo>
                    <a:cubicBezTo>
                      <a:pt x="13" y="13"/>
                      <a:pt x="15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$1ïḋe">
                <a:extLst>
                  <a:ext uri="{FF2B5EF4-FFF2-40B4-BE49-F238E27FC236}">
                    <a16:creationId xmlns:a16="http://schemas.microsoft.com/office/drawing/2014/main" id="{3925FCF2-AFA9-EE1C-FDB9-5CA4714AC07A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5799138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29 w 37"/>
                  <a:gd name="T5" fmla="*/ 29 h 56"/>
                  <a:gd name="T6" fmla="*/ 8 w 37"/>
                  <a:gd name="T7" fmla="*/ 29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8 w 37"/>
                  <a:gd name="T17" fmla="*/ 23 h 56"/>
                  <a:gd name="T18" fmla="*/ 29 w 37"/>
                  <a:gd name="T19" fmla="*/ 23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29" y="29"/>
                    </a:lnTo>
                    <a:lnTo>
                      <a:pt x="8" y="29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3"/>
                    </a:lnTo>
                    <a:lnTo>
                      <a:pt x="29" y="23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şľíḑè">
                <a:extLst>
                  <a:ext uri="{FF2B5EF4-FFF2-40B4-BE49-F238E27FC236}">
                    <a16:creationId xmlns:a16="http://schemas.microsoft.com/office/drawing/2014/main" id="{11525398-41F7-61E3-6E48-1E3AE54C83ED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5884863" y="3683001"/>
                <a:ext cx="68263" cy="88900"/>
              </a:xfrm>
              <a:custGeom>
                <a:avLst/>
                <a:gdLst>
                  <a:gd name="T0" fmla="*/ 43 w 43"/>
                  <a:gd name="T1" fmla="*/ 56 h 56"/>
                  <a:gd name="T2" fmla="*/ 35 w 43"/>
                  <a:gd name="T3" fmla="*/ 56 h 56"/>
                  <a:gd name="T4" fmla="*/ 29 w 43"/>
                  <a:gd name="T5" fmla="*/ 40 h 56"/>
                  <a:gd name="T6" fmla="*/ 14 w 43"/>
                  <a:gd name="T7" fmla="*/ 40 h 56"/>
                  <a:gd name="T8" fmla="*/ 8 w 43"/>
                  <a:gd name="T9" fmla="*/ 56 h 56"/>
                  <a:gd name="T10" fmla="*/ 0 w 43"/>
                  <a:gd name="T11" fmla="*/ 56 h 56"/>
                  <a:gd name="T12" fmla="*/ 18 w 43"/>
                  <a:gd name="T13" fmla="*/ 0 h 56"/>
                  <a:gd name="T14" fmla="*/ 25 w 43"/>
                  <a:gd name="T15" fmla="*/ 0 h 56"/>
                  <a:gd name="T16" fmla="*/ 43 w 43"/>
                  <a:gd name="T17" fmla="*/ 56 h 56"/>
                  <a:gd name="T18" fmla="*/ 43 w 43"/>
                  <a:gd name="T19" fmla="*/ 56 h 56"/>
                  <a:gd name="T20" fmla="*/ 27 w 43"/>
                  <a:gd name="T21" fmla="*/ 33 h 56"/>
                  <a:gd name="T22" fmla="*/ 23 w 43"/>
                  <a:gd name="T23" fmla="*/ 12 h 56"/>
                  <a:gd name="T24" fmla="*/ 21 w 43"/>
                  <a:gd name="T25" fmla="*/ 12 h 56"/>
                  <a:gd name="T26" fmla="*/ 14 w 43"/>
                  <a:gd name="T27" fmla="*/ 33 h 56"/>
                  <a:gd name="T28" fmla="*/ 27 w 43"/>
                  <a:gd name="T29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56">
                    <a:moveTo>
                      <a:pt x="43" y="56"/>
                    </a:moveTo>
                    <a:lnTo>
                      <a:pt x="35" y="56"/>
                    </a:lnTo>
                    <a:lnTo>
                      <a:pt x="29" y="40"/>
                    </a:lnTo>
                    <a:lnTo>
                      <a:pt x="14" y="40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43" y="56"/>
                    </a:lnTo>
                    <a:lnTo>
                      <a:pt x="43" y="56"/>
                    </a:lnTo>
                    <a:close/>
                    <a:moveTo>
                      <a:pt x="27" y="33"/>
                    </a:moveTo>
                    <a:lnTo>
                      <a:pt x="23" y="12"/>
                    </a:lnTo>
                    <a:lnTo>
                      <a:pt x="21" y="12"/>
                    </a:lnTo>
                    <a:lnTo>
                      <a:pt x="14" y="33"/>
                    </a:lnTo>
                    <a:lnTo>
                      <a:pt x="27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ïś1ídé">
                <a:extLst>
                  <a:ext uri="{FF2B5EF4-FFF2-40B4-BE49-F238E27FC236}">
                    <a16:creationId xmlns:a16="http://schemas.microsoft.com/office/drawing/2014/main" id="{8AF1DF54-714E-DFAD-28C4-DCA3D2F18B79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976938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10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31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Sḻiḓè">
                <a:extLst>
                  <a:ext uri="{FF2B5EF4-FFF2-40B4-BE49-F238E27FC236}">
                    <a16:creationId xmlns:a16="http://schemas.microsoft.com/office/drawing/2014/main" id="{5C1E3AB2-990E-AAEA-AABE-2E26E46251AF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6069013" y="3683001"/>
                <a:ext cx="63500" cy="88900"/>
              </a:xfrm>
              <a:custGeom>
                <a:avLst/>
                <a:gdLst>
                  <a:gd name="T0" fmla="*/ 19 w 19"/>
                  <a:gd name="T1" fmla="*/ 14 h 27"/>
                  <a:gd name="T2" fmla="*/ 15 w 19"/>
                  <a:gd name="T3" fmla="*/ 24 h 27"/>
                  <a:gd name="T4" fmla="*/ 6 w 19"/>
                  <a:gd name="T5" fmla="*/ 27 h 27"/>
                  <a:gd name="T6" fmla="*/ 0 w 19"/>
                  <a:gd name="T7" fmla="*/ 27 h 27"/>
                  <a:gd name="T8" fmla="*/ 0 w 19"/>
                  <a:gd name="T9" fmla="*/ 0 h 27"/>
                  <a:gd name="T10" fmla="*/ 6 w 19"/>
                  <a:gd name="T11" fmla="*/ 0 h 27"/>
                  <a:gd name="T12" fmla="*/ 16 w 19"/>
                  <a:gd name="T13" fmla="*/ 3 h 27"/>
                  <a:gd name="T14" fmla="*/ 19 w 19"/>
                  <a:gd name="T15" fmla="*/ 14 h 27"/>
                  <a:gd name="T16" fmla="*/ 15 w 19"/>
                  <a:gd name="T17" fmla="*/ 14 h 27"/>
                  <a:gd name="T18" fmla="*/ 12 w 19"/>
                  <a:gd name="T19" fmla="*/ 5 h 27"/>
                  <a:gd name="T20" fmla="*/ 6 w 19"/>
                  <a:gd name="T21" fmla="*/ 3 h 27"/>
                  <a:gd name="T22" fmla="*/ 4 w 19"/>
                  <a:gd name="T23" fmla="*/ 3 h 27"/>
                  <a:gd name="T24" fmla="*/ 4 w 19"/>
                  <a:gd name="T25" fmla="*/ 24 h 27"/>
                  <a:gd name="T26" fmla="*/ 6 w 19"/>
                  <a:gd name="T27" fmla="*/ 24 h 27"/>
                  <a:gd name="T28" fmla="*/ 12 w 19"/>
                  <a:gd name="T29" fmla="*/ 22 h 27"/>
                  <a:gd name="T30" fmla="*/ 15 w 19"/>
                  <a:gd name="T31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7">
                    <a:moveTo>
                      <a:pt x="19" y="14"/>
                    </a:moveTo>
                    <a:cubicBezTo>
                      <a:pt x="19" y="19"/>
                      <a:pt x="18" y="22"/>
                      <a:pt x="15" y="24"/>
                    </a:cubicBezTo>
                    <a:cubicBezTo>
                      <a:pt x="13" y="26"/>
                      <a:pt x="10" y="27"/>
                      <a:pt x="6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4" y="1"/>
                      <a:pt x="16" y="3"/>
                    </a:cubicBezTo>
                    <a:cubicBezTo>
                      <a:pt x="18" y="5"/>
                      <a:pt x="19" y="9"/>
                      <a:pt x="19" y="14"/>
                    </a:cubicBezTo>
                    <a:close/>
                    <a:moveTo>
                      <a:pt x="15" y="14"/>
                    </a:moveTo>
                    <a:cubicBezTo>
                      <a:pt x="15" y="10"/>
                      <a:pt x="14" y="7"/>
                      <a:pt x="12" y="5"/>
                    </a:cubicBezTo>
                    <a:cubicBezTo>
                      <a:pt x="11" y="4"/>
                      <a:pt x="9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9" y="24"/>
                      <a:pt x="11" y="23"/>
                      <a:pt x="12" y="22"/>
                    </a:cubicBezTo>
                    <a:cubicBezTo>
                      <a:pt x="14" y="20"/>
                      <a:pt x="15" y="18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ṡļíḋè">
                <a:extLst>
                  <a:ext uri="{FF2B5EF4-FFF2-40B4-BE49-F238E27FC236}">
                    <a16:creationId xmlns:a16="http://schemas.microsoft.com/office/drawing/2014/main" id="{E36542DF-C960-8D24-9E6A-7B1CA944B7C0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6157913" y="3683001"/>
                <a:ext cx="66675" cy="92075"/>
              </a:xfrm>
              <a:custGeom>
                <a:avLst/>
                <a:gdLst>
                  <a:gd name="T0" fmla="*/ 20 w 20"/>
                  <a:gd name="T1" fmla="*/ 13 h 28"/>
                  <a:gd name="T2" fmla="*/ 17 w 20"/>
                  <a:gd name="T3" fmla="*/ 24 h 28"/>
                  <a:gd name="T4" fmla="*/ 10 w 20"/>
                  <a:gd name="T5" fmla="*/ 28 h 28"/>
                  <a:gd name="T6" fmla="*/ 2 w 20"/>
                  <a:gd name="T7" fmla="*/ 24 h 28"/>
                  <a:gd name="T8" fmla="*/ 0 w 20"/>
                  <a:gd name="T9" fmla="*/ 13 h 28"/>
                  <a:gd name="T10" fmla="*/ 2 w 20"/>
                  <a:gd name="T11" fmla="*/ 3 h 28"/>
                  <a:gd name="T12" fmla="*/ 10 w 20"/>
                  <a:gd name="T13" fmla="*/ 0 h 28"/>
                  <a:gd name="T14" fmla="*/ 17 w 20"/>
                  <a:gd name="T15" fmla="*/ 3 h 28"/>
                  <a:gd name="T16" fmla="*/ 20 w 20"/>
                  <a:gd name="T17" fmla="*/ 13 h 28"/>
                  <a:gd name="T18" fmla="*/ 15 w 20"/>
                  <a:gd name="T19" fmla="*/ 13 h 28"/>
                  <a:gd name="T20" fmla="*/ 14 w 20"/>
                  <a:gd name="T21" fmla="*/ 5 h 28"/>
                  <a:gd name="T22" fmla="*/ 10 w 20"/>
                  <a:gd name="T23" fmla="*/ 3 h 28"/>
                  <a:gd name="T24" fmla="*/ 6 w 20"/>
                  <a:gd name="T25" fmla="*/ 5 h 28"/>
                  <a:gd name="T26" fmla="*/ 4 w 20"/>
                  <a:gd name="T27" fmla="*/ 13 h 28"/>
                  <a:gd name="T28" fmla="*/ 6 w 20"/>
                  <a:gd name="T29" fmla="*/ 22 h 28"/>
                  <a:gd name="T30" fmla="*/ 10 w 20"/>
                  <a:gd name="T31" fmla="*/ 24 h 28"/>
                  <a:gd name="T32" fmla="*/ 14 w 20"/>
                  <a:gd name="T33" fmla="*/ 22 h 28"/>
                  <a:gd name="T34" fmla="*/ 15 w 20"/>
                  <a:gd name="T35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28">
                    <a:moveTo>
                      <a:pt x="20" y="13"/>
                    </a:moveTo>
                    <a:cubicBezTo>
                      <a:pt x="20" y="18"/>
                      <a:pt x="19" y="22"/>
                      <a:pt x="17" y="24"/>
                    </a:cubicBezTo>
                    <a:cubicBezTo>
                      <a:pt x="15" y="26"/>
                      <a:pt x="13" y="28"/>
                      <a:pt x="10" y="28"/>
                    </a:cubicBezTo>
                    <a:cubicBezTo>
                      <a:pt x="7" y="28"/>
                      <a:pt x="4" y="26"/>
                      <a:pt x="2" y="24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19" y="5"/>
                      <a:pt x="20" y="8"/>
                      <a:pt x="20" y="13"/>
                    </a:cubicBezTo>
                    <a:close/>
                    <a:moveTo>
                      <a:pt x="15" y="13"/>
                    </a:moveTo>
                    <a:cubicBezTo>
                      <a:pt x="15" y="9"/>
                      <a:pt x="15" y="6"/>
                      <a:pt x="14" y="5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5"/>
                    </a:cubicBezTo>
                    <a:cubicBezTo>
                      <a:pt x="5" y="6"/>
                      <a:pt x="4" y="9"/>
                      <a:pt x="4" y="13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2"/>
                    </a:cubicBezTo>
                    <a:cubicBezTo>
                      <a:pt x="15" y="21"/>
                      <a:pt x="15" y="18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ŝľíḓè">
                <a:extLst>
                  <a:ext uri="{FF2B5EF4-FFF2-40B4-BE49-F238E27FC236}">
                    <a16:creationId xmlns:a16="http://schemas.microsoft.com/office/drawing/2014/main" id="{84EFE796-74F1-A846-F2DF-9834D4C617E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6251575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8 w 37"/>
                  <a:gd name="T5" fmla="*/ 14 h 56"/>
                  <a:gd name="T6" fmla="*/ 8 w 37"/>
                  <a:gd name="T7" fmla="*/ 14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29 w 37"/>
                  <a:gd name="T17" fmla="*/ 42 h 56"/>
                  <a:gd name="T18" fmla="*/ 29 w 37"/>
                  <a:gd name="T19" fmla="*/ 42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S1íḋé">
                <a:extLst>
                  <a:ext uri="{FF2B5EF4-FFF2-40B4-BE49-F238E27FC236}">
                    <a16:creationId xmlns:a16="http://schemas.microsoft.com/office/drawing/2014/main" id="{E4D6BFB6-820F-6B16-E396-CF711D733561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6340475" y="3683001"/>
                <a:ext cx="63500" cy="92075"/>
              </a:xfrm>
              <a:custGeom>
                <a:avLst/>
                <a:gdLst>
                  <a:gd name="T0" fmla="*/ 19 w 19"/>
                  <a:gd name="T1" fmla="*/ 28 h 28"/>
                  <a:gd name="T2" fmla="*/ 16 w 19"/>
                  <a:gd name="T3" fmla="*/ 28 h 28"/>
                  <a:gd name="T4" fmla="*/ 15 w 19"/>
                  <a:gd name="T5" fmla="*/ 25 h 28"/>
                  <a:gd name="T6" fmla="*/ 13 w 19"/>
                  <a:gd name="T7" fmla="*/ 27 h 28"/>
                  <a:gd name="T8" fmla="*/ 10 w 19"/>
                  <a:gd name="T9" fmla="*/ 28 h 28"/>
                  <a:gd name="T10" fmla="*/ 3 w 19"/>
                  <a:gd name="T11" fmla="*/ 24 h 28"/>
                  <a:gd name="T12" fmla="*/ 0 w 19"/>
                  <a:gd name="T13" fmla="*/ 14 h 28"/>
                  <a:gd name="T14" fmla="*/ 3 w 19"/>
                  <a:gd name="T15" fmla="*/ 3 h 28"/>
                  <a:gd name="T16" fmla="*/ 10 w 19"/>
                  <a:gd name="T17" fmla="*/ 0 h 28"/>
                  <a:gd name="T18" fmla="*/ 16 w 19"/>
                  <a:gd name="T19" fmla="*/ 2 h 28"/>
                  <a:gd name="T20" fmla="*/ 19 w 19"/>
                  <a:gd name="T21" fmla="*/ 9 h 28"/>
                  <a:gd name="T22" fmla="*/ 15 w 19"/>
                  <a:gd name="T23" fmla="*/ 9 h 28"/>
                  <a:gd name="T24" fmla="*/ 13 w 19"/>
                  <a:gd name="T25" fmla="*/ 4 h 28"/>
                  <a:gd name="T26" fmla="*/ 10 w 19"/>
                  <a:gd name="T27" fmla="*/ 3 h 28"/>
                  <a:gd name="T28" fmla="*/ 6 w 19"/>
                  <a:gd name="T29" fmla="*/ 5 h 28"/>
                  <a:gd name="T30" fmla="*/ 4 w 19"/>
                  <a:gd name="T31" fmla="*/ 14 h 28"/>
                  <a:gd name="T32" fmla="*/ 6 w 19"/>
                  <a:gd name="T33" fmla="*/ 22 h 28"/>
                  <a:gd name="T34" fmla="*/ 10 w 19"/>
                  <a:gd name="T35" fmla="*/ 24 h 28"/>
                  <a:gd name="T36" fmla="*/ 14 w 19"/>
                  <a:gd name="T37" fmla="*/ 23 h 28"/>
                  <a:gd name="T38" fmla="*/ 15 w 19"/>
                  <a:gd name="T39" fmla="*/ 18 h 28"/>
                  <a:gd name="T40" fmla="*/ 15 w 19"/>
                  <a:gd name="T41" fmla="*/ 17 h 28"/>
                  <a:gd name="T42" fmla="*/ 10 w 19"/>
                  <a:gd name="T43" fmla="*/ 17 h 28"/>
                  <a:gd name="T44" fmla="*/ 10 w 19"/>
                  <a:gd name="T45" fmla="*/ 13 h 28"/>
                  <a:gd name="T46" fmla="*/ 19 w 19"/>
                  <a:gd name="T47" fmla="*/ 13 h 28"/>
                  <a:gd name="T48" fmla="*/ 19 w 19"/>
                  <a:gd name="T4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28">
                    <a:moveTo>
                      <a:pt x="19" y="28"/>
                    </a:move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4" y="26"/>
                      <a:pt x="13" y="27"/>
                    </a:cubicBezTo>
                    <a:cubicBezTo>
                      <a:pt x="12" y="27"/>
                      <a:pt x="11" y="28"/>
                      <a:pt x="10" y="28"/>
                    </a:cubicBezTo>
                    <a:cubicBezTo>
                      <a:pt x="7" y="28"/>
                      <a:pt x="5" y="26"/>
                      <a:pt x="3" y="24"/>
                    </a:cubicBezTo>
                    <a:cubicBezTo>
                      <a:pt x="1" y="22"/>
                      <a:pt x="0" y="19"/>
                      <a:pt x="0" y="14"/>
                    </a:cubicBezTo>
                    <a:cubicBezTo>
                      <a:pt x="0" y="9"/>
                      <a:pt x="1" y="6"/>
                      <a:pt x="3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6" y="2"/>
                    </a:cubicBezTo>
                    <a:cubicBezTo>
                      <a:pt x="18" y="4"/>
                      <a:pt x="19" y="6"/>
                      <a:pt x="1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7"/>
                      <a:pt x="14" y="5"/>
                      <a:pt x="13" y="4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4"/>
                      <a:pt x="6" y="5"/>
                    </a:cubicBezTo>
                    <a:cubicBezTo>
                      <a:pt x="5" y="7"/>
                      <a:pt x="4" y="10"/>
                      <a:pt x="4" y="14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9" y="24"/>
                      <a:pt x="10" y="24"/>
                    </a:cubicBezTo>
                    <a:cubicBezTo>
                      <a:pt x="12" y="24"/>
                      <a:pt x="13" y="24"/>
                      <a:pt x="14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9" y="13"/>
                      <a:pt x="19" y="13"/>
                      <a:pt x="19" y="13"/>
                    </a:cubicBezTo>
                    <a:lnTo>
                      <a:pt x="19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ṧḷïḑé">
                <a:extLst>
                  <a:ext uri="{FF2B5EF4-FFF2-40B4-BE49-F238E27FC236}">
                    <a16:creationId xmlns:a16="http://schemas.microsoft.com/office/drawing/2014/main" id="{C41069DA-4C45-20CC-34F0-6A8B6F1369DB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6492875" y="3683001"/>
                <a:ext cx="58738" cy="92075"/>
              </a:xfrm>
              <a:custGeom>
                <a:avLst/>
                <a:gdLst>
                  <a:gd name="T0" fmla="*/ 18 w 18"/>
                  <a:gd name="T1" fmla="*/ 19 h 28"/>
                  <a:gd name="T2" fmla="*/ 16 w 18"/>
                  <a:gd name="T3" fmla="*/ 25 h 28"/>
                  <a:gd name="T4" fmla="*/ 9 w 18"/>
                  <a:gd name="T5" fmla="*/ 28 h 28"/>
                  <a:gd name="T6" fmla="*/ 2 w 18"/>
                  <a:gd name="T7" fmla="*/ 25 h 28"/>
                  <a:gd name="T8" fmla="*/ 0 w 18"/>
                  <a:gd name="T9" fmla="*/ 19 h 28"/>
                  <a:gd name="T10" fmla="*/ 0 w 18"/>
                  <a:gd name="T11" fmla="*/ 0 h 28"/>
                  <a:gd name="T12" fmla="*/ 4 w 18"/>
                  <a:gd name="T13" fmla="*/ 0 h 28"/>
                  <a:gd name="T14" fmla="*/ 4 w 18"/>
                  <a:gd name="T15" fmla="*/ 19 h 28"/>
                  <a:gd name="T16" fmla="*/ 5 w 18"/>
                  <a:gd name="T17" fmla="*/ 23 h 28"/>
                  <a:gd name="T18" fmla="*/ 9 w 18"/>
                  <a:gd name="T19" fmla="*/ 24 h 28"/>
                  <a:gd name="T20" fmla="*/ 13 w 18"/>
                  <a:gd name="T21" fmla="*/ 23 h 28"/>
                  <a:gd name="T22" fmla="*/ 14 w 18"/>
                  <a:gd name="T23" fmla="*/ 19 h 28"/>
                  <a:gd name="T24" fmla="*/ 14 w 18"/>
                  <a:gd name="T25" fmla="*/ 0 h 28"/>
                  <a:gd name="T26" fmla="*/ 18 w 18"/>
                  <a:gd name="T27" fmla="*/ 0 h 28"/>
                  <a:gd name="T28" fmla="*/ 18 w 18"/>
                  <a:gd name="T2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28">
                    <a:moveTo>
                      <a:pt x="18" y="19"/>
                    </a:moveTo>
                    <a:cubicBezTo>
                      <a:pt x="18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1"/>
                      <a:pt x="5" y="22"/>
                      <a:pt x="5" y="23"/>
                    </a:cubicBezTo>
                    <a:cubicBezTo>
                      <a:pt x="6" y="24"/>
                      <a:pt x="8" y="24"/>
                      <a:pt x="9" y="24"/>
                    </a:cubicBezTo>
                    <a:cubicBezTo>
                      <a:pt x="11" y="24"/>
                      <a:pt x="12" y="24"/>
                      <a:pt x="13" y="23"/>
                    </a:cubicBezTo>
                    <a:cubicBezTo>
                      <a:pt x="14" y="22"/>
                      <a:pt x="14" y="21"/>
                      <a:pt x="14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ḷïḋê">
                <a:extLst>
                  <a:ext uri="{FF2B5EF4-FFF2-40B4-BE49-F238E27FC236}">
                    <a16:creationId xmlns:a16="http://schemas.microsoft.com/office/drawing/2014/main" id="{1B7FBAFD-D503-EF38-60C6-5477D13DC2B1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6581775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8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29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9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ṧľîḑê">
                <a:extLst>
                  <a:ext uri="{FF2B5EF4-FFF2-40B4-BE49-F238E27FC236}">
                    <a16:creationId xmlns:a16="http://schemas.microsoft.com/office/drawing/2014/main" id="{7E75A372-6015-C4A9-83AD-CDE4B8A00CA8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697663" y="3683001"/>
                <a:ext cx="127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sļiḍê">
                <a:extLst>
                  <a:ext uri="{FF2B5EF4-FFF2-40B4-BE49-F238E27FC236}">
                    <a16:creationId xmlns:a16="http://schemas.microsoft.com/office/drawing/2014/main" id="{DB158E04-B864-DB6B-D61F-AC7AA2BD8EF3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759575" y="3683001"/>
                <a:ext cx="69850" cy="92075"/>
              </a:xfrm>
              <a:custGeom>
                <a:avLst/>
                <a:gdLst>
                  <a:gd name="T0" fmla="*/ 44 w 44"/>
                  <a:gd name="T1" fmla="*/ 0 h 58"/>
                  <a:gd name="T2" fmla="*/ 25 w 44"/>
                  <a:gd name="T3" fmla="*/ 58 h 58"/>
                  <a:gd name="T4" fmla="*/ 19 w 44"/>
                  <a:gd name="T5" fmla="*/ 58 h 58"/>
                  <a:gd name="T6" fmla="*/ 0 w 44"/>
                  <a:gd name="T7" fmla="*/ 0 h 58"/>
                  <a:gd name="T8" fmla="*/ 9 w 44"/>
                  <a:gd name="T9" fmla="*/ 0 h 58"/>
                  <a:gd name="T10" fmla="*/ 21 w 44"/>
                  <a:gd name="T11" fmla="*/ 44 h 58"/>
                  <a:gd name="T12" fmla="*/ 21 w 44"/>
                  <a:gd name="T13" fmla="*/ 44 h 58"/>
                  <a:gd name="T14" fmla="*/ 36 w 44"/>
                  <a:gd name="T15" fmla="*/ 0 h 58"/>
                  <a:gd name="T16" fmla="*/ 44 w 44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8">
                    <a:moveTo>
                      <a:pt x="44" y="0"/>
                    </a:moveTo>
                    <a:lnTo>
                      <a:pt x="25" y="58"/>
                    </a:lnTo>
                    <a:lnTo>
                      <a:pt x="19" y="58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36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ļîḍe">
                <a:extLst>
                  <a:ext uri="{FF2B5EF4-FFF2-40B4-BE49-F238E27FC236}">
                    <a16:creationId xmlns:a16="http://schemas.microsoft.com/office/drawing/2014/main" id="{DDF79234-B7B5-11BB-8AFD-231CFCB49DAE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6856413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0 w 37"/>
                  <a:gd name="T3" fmla="*/ 56 h 56"/>
                  <a:gd name="T4" fmla="*/ 0 w 37"/>
                  <a:gd name="T5" fmla="*/ 0 h 56"/>
                  <a:gd name="T6" fmla="*/ 35 w 37"/>
                  <a:gd name="T7" fmla="*/ 0 h 56"/>
                  <a:gd name="T8" fmla="*/ 35 w 37"/>
                  <a:gd name="T9" fmla="*/ 6 h 56"/>
                  <a:gd name="T10" fmla="*/ 8 w 37"/>
                  <a:gd name="T11" fmla="*/ 6 h 56"/>
                  <a:gd name="T12" fmla="*/ 8 w 37"/>
                  <a:gd name="T13" fmla="*/ 23 h 56"/>
                  <a:gd name="T14" fmla="*/ 33 w 37"/>
                  <a:gd name="T15" fmla="*/ 23 h 56"/>
                  <a:gd name="T16" fmla="*/ 33 w 37"/>
                  <a:gd name="T17" fmla="*/ 29 h 56"/>
                  <a:gd name="T18" fmla="*/ 8 w 37"/>
                  <a:gd name="T19" fmla="*/ 29 h 56"/>
                  <a:gd name="T20" fmla="*/ 8 w 37"/>
                  <a:gd name="T21" fmla="*/ 50 h 56"/>
                  <a:gd name="T22" fmla="*/ 37 w 37"/>
                  <a:gd name="T23" fmla="*/ 5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0" y="56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6"/>
                    </a:lnTo>
                    <a:lnTo>
                      <a:pt x="8" y="6"/>
                    </a:lnTo>
                    <a:lnTo>
                      <a:pt x="8" y="23"/>
                    </a:lnTo>
                    <a:lnTo>
                      <a:pt x="33" y="23"/>
                    </a:lnTo>
                    <a:lnTo>
                      <a:pt x="33" y="29"/>
                    </a:lnTo>
                    <a:lnTo>
                      <a:pt x="8" y="29"/>
                    </a:lnTo>
                    <a:lnTo>
                      <a:pt x="8" y="50"/>
                    </a:lnTo>
                    <a:lnTo>
                      <a:pt x="37" y="50"/>
                    </a:lnTo>
                    <a:lnTo>
                      <a:pt x="3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Sḷíḓe">
                <a:extLst>
                  <a:ext uri="{FF2B5EF4-FFF2-40B4-BE49-F238E27FC236}">
                    <a16:creationId xmlns:a16="http://schemas.microsoft.com/office/drawing/2014/main" id="{B15F14EC-2D24-0A4D-CB0A-420CB31FC597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6945313" y="3683001"/>
                <a:ext cx="63500" cy="88900"/>
              </a:xfrm>
              <a:custGeom>
                <a:avLst/>
                <a:gdLst>
                  <a:gd name="T0" fmla="*/ 19 w 19"/>
                  <a:gd name="T1" fmla="*/ 27 h 27"/>
                  <a:gd name="T2" fmla="*/ 15 w 19"/>
                  <a:gd name="T3" fmla="*/ 27 h 27"/>
                  <a:gd name="T4" fmla="*/ 9 w 19"/>
                  <a:gd name="T5" fmla="*/ 15 h 27"/>
                  <a:gd name="T6" fmla="*/ 4 w 19"/>
                  <a:gd name="T7" fmla="*/ 15 h 27"/>
                  <a:gd name="T8" fmla="*/ 4 w 19"/>
                  <a:gd name="T9" fmla="*/ 27 h 27"/>
                  <a:gd name="T10" fmla="*/ 0 w 19"/>
                  <a:gd name="T11" fmla="*/ 27 h 27"/>
                  <a:gd name="T12" fmla="*/ 0 w 19"/>
                  <a:gd name="T13" fmla="*/ 0 h 27"/>
                  <a:gd name="T14" fmla="*/ 9 w 19"/>
                  <a:gd name="T15" fmla="*/ 0 h 27"/>
                  <a:gd name="T16" fmla="*/ 16 w 19"/>
                  <a:gd name="T17" fmla="*/ 2 h 27"/>
                  <a:gd name="T18" fmla="*/ 19 w 19"/>
                  <a:gd name="T19" fmla="*/ 8 h 27"/>
                  <a:gd name="T20" fmla="*/ 17 w 19"/>
                  <a:gd name="T21" fmla="*/ 13 h 27"/>
                  <a:gd name="T22" fmla="*/ 13 w 19"/>
                  <a:gd name="T23" fmla="*/ 15 h 27"/>
                  <a:gd name="T24" fmla="*/ 19 w 19"/>
                  <a:gd name="T25" fmla="*/ 27 h 27"/>
                  <a:gd name="T26" fmla="*/ 14 w 19"/>
                  <a:gd name="T27" fmla="*/ 8 h 27"/>
                  <a:gd name="T28" fmla="*/ 13 w 19"/>
                  <a:gd name="T29" fmla="*/ 4 h 27"/>
                  <a:gd name="T30" fmla="*/ 8 w 19"/>
                  <a:gd name="T31" fmla="*/ 3 h 27"/>
                  <a:gd name="T32" fmla="*/ 4 w 19"/>
                  <a:gd name="T33" fmla="*/ 3 h 27"/>
                  <a:gd name="T34" fmla="*/ 4 w 19"/>
                  <a:gd name="T35" fmla="*/ 12 h 27"/>
                  <a:gd name="T36" fmla="*/ 9 w 19"/>
                  <a:gd name="T37" fmla="*/ 12 h 27"/>
                  <a:gd name="T38" fmla="*/ 13 w 19"/>
                  <a:gd name="T39" fmla="*/ 11 h 27"/>
                  <a:gd name="T40" fmla="*/ 14 w 19"/>
                  <a:gd name="T4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7">
                    <a:moveTo>
                      <a:pt x="19" y="27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4" y="1"/>
                      <a:pt x="16" y="2"/>
                    </a:cubicBezTo>
                    <a:cubicBezTo>
                      <a:pt x="18" y="3"/>
                      <a:pt x="19" y="5"/>
                      <a:pt x="19" y="8"/>
                    </a:cubicBezTo>
                    <a:cubicBezTo>
                      <a:pt x="19" y="10"/>
                      <a:pt x="18" y="12"/>
                      <a:pt x="17" y="13"/>
                    </a:cubicBezTo>
                    <a:cubicBezTo>
                      <a:pt x="16" y="14"/>
                      <a:pt x="14" y="15"/>
                      <a:pt x="13" y="15"/>
                    </a:cubicBezTo>
                    <a:cubicBezTo>
                      <a:pt x="19" y="27"/>
                      <a:pt x="19" y="27"/>
                      <a:pt x="19" y="27"/>
                    </a:cubicBezTo>
                    <a:close/>
                    <a:moveTo>
                      <a:pt x="14" y="8"/>
                    </a:move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0" y="3"/>
                      <a:pt x="8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14" y="11"/>
                      <a:pt x="14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ḷïḍe">
                <a:extLst>
                  <a:ext uri="{FF2B5EF4-FFF2-40B4-BE49-F238E27FC236}">
                    <a16:creationId xmlns:a16="http://schemas.microsoft.com/office/drawing/2014/main" id="{933CD908-0487-080B-7C8A-76D6201648F9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7034213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7 w 19"/>
                  <a:gd name="T3" fmla="*/ 25 h 28"/>
                  <a:gd name="T4" fmla="*/ 10 w 19"/>
                  <a:gd name="T5" fmla="*/ 28 h 28"/>
                  <a:gd name="T6" fmla="*/ 3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10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10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10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7" y="25"/>
                    </a:cubicBezTo>
                    <a:cubicBezTo>
                      <a:pt x="15" y="27"/>
                      <a:pt x="13" y="28"/>
                      <a:pt x="10" y="28"/>
                    </a:cubicBezTo>
                    <a:cubicBezTo>
                      <a:pt x="7" y="28"/>
                      <a:pt x="4" y="27"/>
                      <a:pt x="3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5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8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7" y="10"/>
                      <a:pt x="8" y="11"/>
                      <a:pt x="11" y="12"/>
                    </a:cubicBezTo>
                    <a:cubicBezTo>
                      <a:pt x="14" y="13"/>
                      <a:pt x="16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$ľîďê">
                <a:extLst>
                  <a:ext uri="{FF2B5EF4-FFF2-40B4-BE49-F238E27FC236}">
                    <a16:creationId xmlns:a16="http://schemas.microsoft.com/office/drawing/2014/main" id="{23D867E6-2106-1A1B-8D3A-57A6AF63C2A6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7150100" y="3683001"/>
                <a:ext cx="127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ṩľide">
                <a:extLst>
                  <a:ext uri="{FF2B5EF4-FFF2-40B4-BE49-F238E27FC236}">
                    <a16:creationId xmlns:a16="http://schemas.microsoft.com/office/drawing/2014/main" id="{8F6AFC88-835A-C756-B6EA-6700ECDDEB18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7216775" y="3683001"/>
                <a:ext cx="61913" cy="88900"/>
              </a:xfrm>
              <a:custGeom>
                <a:avLst/>
                <a:gdLst>
                  <a:gd name="T0" fmla="*/ 39 w 39"/>
                  <a:gd name="T1" fmla="*/ 6 h 56"/>
                  <a:gd name="T2" fmla="*/ 25 w 39"/>
                  <a:gd name="T3" fmla="*/ 6 h 56"/>
                  <a:gd name="T4" fmla="*/ 25 w 39"/>
                  <a:gd name="T5" fmla="*/ 56 h 56"/>
                  <a:gd name="T6" fmla="*/ 14 w 39"/>
                  <a:gd name="T7" fmla="*/ 56 h 56"/>
                  <a:gd name="T8" fmla="*/ 14 w 39"/>
                  <a:gd name="T9" fmla="*/ 6 h 56"/>
                  <a:gd name="T10" fmla="*/ 0 w 39"/>
                  <a:gd name="T11" fmla="*/ 6 h 56"/>
                  <a:gd name="T12" fmla="*/ 0 w 39"/>
                  <a:gd name="T13" fmla="*/ 0 h 56"/>
                  <a:gd name="T14" fmla="*/ 39 w 39"/>
                  <a:gd name="T15" fmla="*/ 0 h 56"/>
                  <a:gd name="T16" fmla="*/ 39 w 39"/>
                  <a:gd name="T1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56">
                    <a:moveTo>
                      <a:pt x="39" y="6"/>
                    </a:moveTo>
                    <a:lnTo>
                      <a:pt x="25" y="6"/>
                    </a:lnTo>
                    <a:lnTo>
                      <a:pt x="25" y="56"/>
                    </a:lnTo>
                    <a:lnTo>
                      <a:pt x="14" y="56"/>
                    </a:lnTo>
                    <a:lnTo>
                      <a:pt x="14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39" y="0"/>
                    </a:lnTo>
                    <a:lnTo>
                      <a:pt x="3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ľïdè">
                <a:extLst>
                  <a:ext uri="{FF2B5EF4-FFF2-40B4-BE49-F238E27FC236}">
                    <a16:creationId xmlns:a16="http://schemas.microsoft.com/office/drawing/2014/main" id="{05060A7E-07B1-A452-69DF-DCC6787ECE46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7302500" y="3683001"/>
                <a:ext cx="69850" cy="88900"/>
              </a:xfrm>
              <a:custGeom>
                <a:avLst/>
                <a:gdLst>
                  <a:gd name="T0" fmla="*/ 44 w 44"/>
                  <a:gd name="T1" fmla="*/ 0 h 56"/>
                  <a:gd name="T2" fmla="*/ 27 w 44"/>
                  <a:gd name="T3" fmla="*/ 31 h 56"/>
                  <a:gd name="T4" fmla="*/ 27 w 44"/>
                  <a:gd name="T5" fmla="*/ 56 h 56"/>
                  <a:gd name="T6" fmla="*/ 19 w 44"/>
                  <a:gd name="T7" fmla="*/ 56 h 56"/>
                  <a:gd name="T8" fmla="*/ 19 w 44"/>
                  <a:gd name="T9" fmla="*/ 31 h 56"/>
                  <a:gd name="T10" fmla="*/ 0 w 44"/>
                  <a:gd name="T11" fmla="*/ 0 h 56"/>
                  <a:gd name="T12" fmla="*/ 10 w 44"/>
                  <a:gd name="T13" fmla="*/ 0 h 56"/>
                  <a:gd name="T14" fmla="*/ 23 w 44"/>
                  <a:gd name="T15" fmla="*/ 25 h 56"/>
                  <a:gd name="T16" fmla="*/ 23 w 44"/>
                  <a:gd name="T17" fmla="*/ 25 h 56"/>
                  <a:gd name="T18" fmla="*/ 35 w 44"/>
                  <a:gd name="T19" fmla="*/ 0 h 56"/>
                  <a:gd name="T20" fmla="*/ 44 w 44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6">
                    <a:moveTo>
                      <a:pt x="44" y="0"/>
                    </a:moveTo>
                    <a:lnTo>
                      <a:pt x="27" y="31"/>
                    </a:lnTo>
                    <a:lnTo>
                      <a:pt x="27" y="56"/>
                    </a:lnTo>
                    <a:lnTo>
                      <a:pt x="19" y="56"/>
                    </a:lnTo>
                    <a:lnTo>
                      <a:pt x="19" y="31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35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2" name="文本占位符 71">
            <a:extLst>
              <a:ext uri="{FF2B5EF4-FFF2-40B4-BE49-F238E27FC236}">
                <a16:creationId xmlns:a16="http://schemas.microsoft.com/office/drawing/2014/main" id="{7AECFA7F-FC25-942A-594A-8B51B75FE7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354" y="169876"/>
            <a:ext cx="983858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-252000">
              <a:buSzPct val="70000"/>
              <a:buFont typeface="Wingdings" panose="05000000000000000000" pitchFamily="2" charset="2"/>
              <a:buChar char="l"/>
              <a:defRPr sz="24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800100" indent="-34290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2pPr>
            <a:lvl3pPr marL="1257300" indent="-34290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3pPr>
            <a:lvl4pPr marL="1657350" indent="-28575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4pPr>
            <a:lvl5pPr marL="2114550" indent="-28575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620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32F4E8-A838-2DAB-4BD4-C33FF35816A3}"/>
              </a:ext>
            </a:extLst>
          </p:cNvPr>
          <p:cNvPicPr>
            <a:picLocks noChangeAspect="1"/>
          </p:cNvPicPr>
          <p:nvPr userDrawn="1"/>
        </p:nvPicPr>
        <p:blipFill>
          <a:blip r:embed="rId6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67222B2-C9D0-C2E2-F764-A0D72FE8CDFF}"/>
              </a:ext>
            </a:extLst>
          </p:cNvPr>
          <p:cNvSpPr txBox="1"/>
          <p:nvPr userDrawn="1"/>
        </p:nvSpPr>
        <p:spPr>
          <a:xfrm>
            <a:off x="4910328" y="6288088"/>
            <a:ext cx="2371344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dist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无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止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气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有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浩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然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A7D3430-1B37-0DC1-3007-0CD5D0BE566F}"/>
              </a:ext>
            </a:extLst>
          </p:cNvPr>
          <p:cNvSpPr/>
          <p:nvPr userDrawn="1"/>
        </p:nvSpPr>
        <p:spPr>
          <a:xfrm>
            <a:off x="-3823" y="101604"/>
            <a:ext cx="12199647" cy="1375508"/>
          </a:xfrm>
          <a:custGeom>
            <a:avLst/>
            <a:gdLst>
              <a:gd name="connsiteX0" fmla="*/ 0 w 12199647"/>
              <a:gd name="connsiteY0" fmla="*/ 0 h 1375508"/>
              <a:gd name="connsiteX1" fmla="*/ 12199647 w 12199647"/>
              <a:gd name="connsiteY1" fmla="*/ 0 h 1375508"/>
              <a:gd name="connsiteX2" fmla="*/ 12199647 w 12199647"/>
              <a:gd name="connsiteY2" fmla="*/ 1375508 h 1375508"/>
              <a:gd name="connsiteX3" fmla="*/ 12195823 w 12199647"/>
              <a:gd name="connsiteY3" fmla="*/ 1375508 h 1375508"/>
              <a:gd name="connsiteX4" fmla="*/ 12195823 w 12199647"/>
              <a:gd name="connsiteY4" fmla="*/ 1355694 h 1375508"/>
              <a:gd name="connsiteX5" fmla="*/ 11511275 w 12199647"/>
              <a:gd name="connsiteY5" fmla="*/ 671146 h 1375508"/>
              <a:gd name="connsiteX6" fmla="*/ 688371 w 12199647"/>
              <a:gd name="connsiteY6" fmla="*/ 671146 h 1375508"/>
              <a:gd name="connsiteX7" fmla="*/ 3823 w 12199647"/>
              <a:gd name="connsiteY7" fmla="*/ 1355694 h 1375508"/>
              <a:gd name="connsiteX8" fmla="*/ 3823 w 12199647"/>
              <a:gd name="connsiteY8" fmla="*/ 1375508 h 1375508"/>
              <a:gd name="connsiteX9" fmla="*/ 0 w 12199647"/>
              <a:gd name="connsiteY9" fmla="*/ 1375508 h 137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9647" h="1375508">
                <a:moveTo>
                  <a:pt x="0" y="0"/>
                </a:moveTo>
                <a:lnTo>
                  <a:pt x="12199647" y="0"/>
                </a:lnTo>
                <a:lnTo>
                  <a:pt x="12199647" y="1375508"/>
                </a:lnTo>
                <a:lnTo>
                  <a:pt x="12195823" y="1375508"/>
                </a:lnTo>
                <a:lnTo>
                  <a:pt x="12195823" y="1355694"/>
                </a:lnTo>
                <a:cubicBezTo>
                  <a:pt x="12195823" y="977629"/>
                  <a:pt x="11889340" y="671146"/>
                  <a:pt x="11511275" y="671146"/>
                </a:cubicBezTo>
                <a:lnTo>
                  <a:pt x="688371" y="671146"/>
                </a:lnTo>
                <a:cubicBezTo>
                  <a:pt x="310306" y="671146"/>
                  <a:pt x="3823" y="977629"/>
                  <a:pt x="3823" y="1355694"/>
                </a:cubicBezTo>
                <a:lnTo>
                  <a:pt x="3823" y="1375508"/>
                </a:lnTo>
                <a:lnTo>
                  <a:pt x="0" y="1375508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4E3DF39-C77A-5D36-67F5-79BB6576F154}"/>
              </a:ext>
            </a:extLst>
          </p:cNvPr>
          <p:cNvSpPr/>
          <p:nvPr userDrawn="1"/>
        </p:nvSpPr>
        <p:spPr>
          <a:xfrm>
            <a:off x="-3823" y="0"/>
            <a:ext cx="12199647" cy="1375508"/>
          </a:xfrm>
          <a:custGeom>
            <a:avLst/>
            <a:gdLst>
              <a:gd name="connsiteX0" fmla="*/ 0 w 12199647"/>
              <a:gd name="connsiteY0" fmla="*/ 0 h 1375508"/>
              <a:gd name="connsiteX1" fmla="*/ 12199647 w 12199647"/>
              <a:gd name="connsiteY1" fmla="*/ 0 h 1375508"/>
              <a:gd name="connsiteX2" fmla="*/ 12199647 w 12199647"/>
              <a:gd name="connsiteY2" fmla="*/ 1375508 h 1375508"/>
              <a:gd name="connsiteX3" fmla="*/ 12195823 w 12199647"/>
              <a:gd name="connsiteY3" fmla="*/ 1375508 h 1375508"/>
              <a:gd name="connsiteX4" fmla="*/ 12195823 w 12199647"/>
              <a:gd name="connsiteY4" fmla="*/ 1355694 h 1375508"/>
              <a:gd name="connsiteX5" fmla="*/ 11511275 w 12199647"/>
              <a:gd name="connsiteY5" fmla="*/ 671146 h 1375508"/>
              <a:gd name="connsiteX6" fmla="*/ 688371 w 12199647"/>
              <a:gd name="connsiteY6" fmla="*/ 671146 h 1375508"/>
              <a:gd name="connsiteX7" fmla="*/ 3823 w 12199647"/>
              <a:gd name="connsiteY7" fmla="*/ 1355694 h 1375508"/>
              <a:gd name="connsiteX8" fmla="*/ 3823 w 12199647"/>
              <a:gd name="connsiteY8" fmla="*/ 1375508 h 1375508"/>
              <a:gd name="connsiteX9" fmla="*/ 0 w 12199647"/>
              <a:gd name="connsiteY9" fmla="*/ 1375508 h 137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9647" h="1375508">
                <a:moveTo>
                  <a:pt x="0" y="0"/>
                </a:moveTo>
                <a:lnTo>
                  <a:pt x="12199647" y="0"/>
                </a:lnTo>
                <a:lnTo>
                  <a:pt x="12199647" y="1375508"/>
                </a:lnTo>
                <a:lnTo>
                  <a:pt x="12195823" y="1375508"/>
                </a:lnTo>
                <a:lnTo>
                  <a:pt x="12195823" y="1355694"/>
                </a:lnTo>
                <a:cubicBezTo>
                  <a:pt x="12195823" y="977629"/>
                  <a:pt x="11889340" y="671146"/>
                  <a:pt x="11511275" y="671146"/>
                </a:cubicBezTo>
                <a:lnTo>
                  <a:pt x="688371" y="671146"/>
                </a:lnTo>
                <a:cubicBezTo>
                  <a:pt x="310306" y="671146"/>
                  <a:pt x="3823" y="977629"/>
                  <a:pt x="3823" y="1355694"/>
                </a:cubicBezTo>
                <a:lnTo>
                  <a:pt x="3823" y="1375508"/>
                </a:lnTo>
                <a:lnTo>
                  <a:pt x="0" y="1375508"/>
                </a:lnTo>
                <a:close/>
              </a:path>
            </a:pathLst>
          </a:custGeom>
          <a:gradFill>
            <a:gsLst>
              <a:gs pos="42000">
                <a:srgbClr val="9D060C">
                  <a:alpha val="86000"/>
                </a:srgbClr>
              </a:gs>
              <a:gs pos="100000">
                <a:schemeClr val="accent2">
                  <a:alpha val="96000"/>
                </a:schemeClr>
              </a:gs>
              <a:gs pos="0">
                <a:schemeClr val="accent1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3FA147FF-944C-D4E1-4436-94BA5A629AF4}"/>
              </a:ext>
            </a:extLst>
          </p:cNvPr>
          <p:cNvPicPr>
            <a:picLocks noChangeAspect="1"/>
          </p:cNvPicPr>
          <p:nvPr userDrawn="1"/>
        </p:nvPicPr>
        <p:blipFill>
          <a:blip r:embed="rId63" cstate="screen">
            <a:alphaModFix amt="21000"/>
            <a:extLst>
              <a:ext uri="{BEBA8EAE-BF5A-486C-A8C5-ECC9F3942E4B}">
                <a14:imgProps xmlns:a14="http://schemas.microsoft.com/office/drawing/2010/main">
                  <a14:imgLayer r:embed="rId6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208593" y="14514"/>
            <a:ext cx="11653537" cy="658425"/>
          </a:xfrm>
          <a:prstGeom prst="rect">
            <a:avLst/>
          </a:prstGeom>
        </p:spPr>
      </p:pic>
      <p:grpSp>
        <p:nvGrpSpPr>
          <p:cNvPr id="9" name="组合 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24BF146-A9D1-50AE-68CB-7DA1547D36E0}"/>
              </a:ext>
            </a:extLst>
          </p:cNvPr>
          <p:cNvGrpSpPr>
            <a:grpSpLocks/>
          </p:cNvGrpSpPr>
          <p:nvPr userDrawn="1">
            <p:custDataLst>
              <p:tags r:id="rId1"/>
            </p:custDataLst>
          </p:nvPr>
        </p:nvGrpSpPr>
        <p:grpSpPr>
          <a:xfrm>
            <a:off x="10493808" y="116351"/>
            <a:ext cx="1346499" cy="391828"/>
            <a:chOff x="2866708" y="2481344"/>
            <a:chExt cx="6458593" cy="1879440"/>
          </a:xfrm>
          <a:solidFill>
            <a:schemeClr val="bg1"/>
          </a:solidFill>
        </p:grpSpPr>
        <p:grpSp>
          <p:nvGrpSpPr>
            <p:cNvPr id="10" name="iśļîḋè">
              <a:extLst>
                <a:ext uri="{FF2B5EF4-FFF2-40B4-BE49-F238E27FC236}">
                  <a16:creationId xmlns:a16="http://schemas.microsoft.com/office/drawing/2014/main" id="{0324D50D-098F-C8EE-EF24-9E4F0C30BD0E}"/>
                </a:ext>
              </a:extLst>
            </p:cNvPr>
            <p:cNvGrpSpPr/>
            <p:nvPr/>
          </p:nvGrpSpPr>
          <p:grpSpPr>
            <a:xfrm>
              <a:off x="2866708" y="2604783"/>
              <a:ext cx="1724148" cy="1756001"/>
              <a:chOff x="4810125" y="3095626"/>
              <a:chExt cx="687388" cy="700088"/>
            </a:xfrm>
            <a:grpFill/>
          </p:grpSpPr>
          <p:sp>
            <p:nvSpPr>
              <p:cNvPr id="39" name="íSlïde">
                <a:extLst>
                  <a:ext uri="{FF2B5EF4-FFF2-40B4-BE49-F238E27FC236}">
                    <a16:creationId xmlns:a16="http://schemas.microsoft.com/office/drawing/2014/main" id="{A665897A-E94A-2E45-160F-315BCEDAE2BA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4810125" y="3095626"/>
                <a:ext cx="687388" cy="700088"/>
              </a:xfrm>
              <a:custGeom>
                <a:avLst/>
                <a:gdLst>
                  <a:gd name="T0" fmla="*/ 104 w 208"/>
                  <a:gd name="T1" fmla="*/ 207 h 210"/>
                  <a:gd name="T2" fmla="*/ 4 w 208"/>
                  <a:gd name="T3" fmla="*/ 105 h 210"/>
                  <a:gd name="T4" fmla="*/ 104 w 208"/>
                  <a:gd name="T5" fmla="*/ 4 h 210"/>
                  <a:gd name="T6" fmla="*/ 204 w 208"/>
                  <a:gd name="T7" fmla="*/ 105 h 210"/>
                  <a:gd name="T8" fmla="*/ 104 w 208"/>
                  <a:gd name="T9" fmla="*/ 207 h 210"/>
                  <a:gd name="T10" fmla="*/ 104 w 208"/>
                  <a:gd name="T11" fmla="*/ 0 h 210"/>
                  <a:gd name="T12" fmla="*/ 0 w 208"/>
                  <a:gd name="T13" fmla="*/ 105 h 210"/>
                  <a:gd name="T14" fmla="*/ 104 w 208"/>
                  <a:gd name="T15" fmla="*/ 210 h 210"/>
                  <a:gd name="T16" fmla="*/ 208 w 208"/>
                  <a:gd name="T17" fmla="*/ 105 h 210"/>
                  <a:gd name="T18" fmla="*/ 104 w 208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10">
                    <a:moveTo>
                      <a:pt x="104" y="207"/>
                    </a:moveTo>
                    <a:cubicBezTo>
                      <a:pt x="49" y="207"/>
                      <a:pt x="4" y="161"/>
                      <a:pt x="4" y="105"/>
                    </a:cubicBezTo>
                    <a:cubicBezTo>
                      <a:pt x="4" y="49"/>
                      <a:pt x="49" y="4"/>
                      <a:pt x="104" y="4"/>
                    </a:cubicBezTo>
                    <a:cubicBezTo>
                      <a:pt x="159" y="4"/>
                      <a:pt x="204" y="49"/>
                      <a:pt x="204" y="105"/>
                    </a:cubicBezTo>
                    <a:cubicBezTo>
                      <a:pt x="204" y="161"/>
                      <a:pt x="159" y="207"/>
                      <a:pt x="104" y="207"/>
                    </a:cubicBezTo>
                    <a:close/>
                    <a:moveTo>
                      <a:pt x="104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4" y="210"/>
                    </a:cubicBezTo>
                    <a:cubicBezTo>
                      <a:pt x="161" y="210"/>
                      <a:pt x="208" y="163"/>
                      <a:pt x="208" y="105"/>
                    </a:cubicBezTo>
                    <a:cubicBezTo>
                      <a:pt x="208" y="47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ṩľïḑe">
                <a:extLst>
                  <a:ext uri="{FF2B5EF4-FFF2-40B4-BE49-F238E27FC236}">
                    <a16:creationId xmlns:a16="http://schemas.microsoft.com/office/drawing/2014/main" id="{4BBB4B0B-2596-B2C9-4562-CAF7677839CA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5384800" y="3559176"/>
                <a:ext cx="46038" cy="30163"/>
              </a:xfrm>
              <a:custGeom>
                <a:avLst/>
                <a:gdLst>
                  <a:gd name="T0" fmla="*/ 29 w 29"/>
                  <a:gd name="T1" fmla="*/ 13 h 19"/>
                  <a:gd name="T2" fmla="*/ 27 w 29"/>
                  <a:gd name="T3" fmla="*/ 19 h 19"/>
                  <a:gd name="T4" fmla="*/ 0 w 29"/>
                  <a:gd name="T5" fmla="*/ 6 h 19"/>
                  <a:gd name="T6" fmla="*/ 4 w 29"/>
                  <a:gd name="T7" fmla="*/ 0 h 19"/>
                  <a:gd name="T8" fmla="*/ 29 w 29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9" y="13"/>
                    </a:moveTo>
                    <a:lnTo>
                      <a:pt x="27" y="19"/>
                    </a:lnTo>
                    <a:lnTo>
                      <a:pt x="0" y="6"/>
                    </a:lnTo>
                    <a:lnTo>
                      <a:pt x="4" y="0"/>
                    </a:lnTo>
                    <a:lnTo>
                      <a:pt x="2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ŝḻíḑe">
                <a:extLst>
                  <a:ext uri="{FF2B5EF4-FFF2-40B4-BE49-F238E27FC236}">
                    <a16:creationId xmlns:a16="http://schemas.microsoft.com/office/drawing/2014/main" id="{4E853D50-3601-9475-8CC3-1BBE793CDC12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5405438" y="3479801"/>
                <a:ext cx="49213" cy="42863"/>
              </a:xfrm>
              <a:custGeom>
                <a:avLst/>
                <a:gdLst>
                  <a:gd name="T0" fmla="*/ 31 w 31"/>
                  <a:gd name="T1" fmla="*/ 14 h 27"/>
                  <a:gd name="T2" fmla="*/ 29 w 31"/>
                  <a:gd name="T3" fmla="*/ 21 h 27"/>
                  <a:gd name="T4" fmla="*/ 19 w 31"/>
                  <a:gd name="T5" fmla="*/ 18 h 27"/>
                  <a:gd name="T6" fmla="*/ 0 w 31"/>
                  <a:gd name="T7" fmla="*/ 27 h 27"/>
                  <a:gd name="T8" fmla="*/ 2 w 31"/>
                  <a:gd name="T9" fmla="*/ 18 h 27"/>
                  <a:gd name="T10" fmla="*/ 14 w 31"/>
                  <a:gd name="T11" fmla="*/ 14 h 27"/>
                  <a:gd name="T12" fmla="*/ 4 w 31"/>
                  <a:gd name="T13" fmla="*/ 6 h 27"/>
                  <a:gd name="T14" fmla="*/ 4 w 31"/>
                  <a:gd name="T15" fmla="*/ 0 h 27"/>
                  <a:gd name="T16" fmla="*/ 19 w 31"/>
                  <a:gd name="T17" fmla="*/ 12 h 27"/>
                  <a:gd name="T18" fmla="*/ 31 w 31"/>
                  <a:gd name="T1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7">
                    <a:moveTo>
                      <a:pt x="31" y="14"/>
                    </a:moveTo>
                    <a:lnTo>
                      <a:pt x="29" y="21"/>
                    </a:lnTo>
                    <a:lnTo>
                      <a:pt x="19" y="18"/>
                    </a:lnTo>
                    <a:lnTo>
                      <a:pt x="0" y="27"/>
                    </a:lnTo>
                    <a:lnTo>
                      <a:pt x="2" y="18"/>
                    </a:lnTo>
                    <a:lnTo>
                      <a:pt x="14" y="1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19" y="12"/>
                    </a:lnTo>
                    <a:lnTo>
                      <a:pt x="3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ṩ1ïḋè">
                <a:extLst>
                  <a:ext uri="{FF2B5EF4-FFF2-40B4-BE49-F238E27FC236}">
                    <a16:creationId xmlns:a16="http://schemas.microsoft.com/office/drawing/2014/main" id="{2DA6B701-A061-1B90-3593-9AE82B1661EC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5391150" y="3522663"/>
                <a:ext cx="50800" cy="36513"/>
              </a:xfrm>
              <a:custGeom>
                <a:avLst/>
                <a:gdLst>
                  <a:gd name="T0" fmla="*/ 32 w 32"/>
                  <a:gd name="T1" fmla="*/ 17 h 23"/>
                  <a:gd name="T2" fmla="*/ 32 w 32"/>
                  <a:gd name="T3" fmla="*/ 23 h 23"/>
                  <a:gd name="T4" fmla="*/ 9 w 32"/>
                  <a:gd name="T5" fmla="*/ 15 h 23"/>
                  <a:gd name="T6" fmla="*/ 7 w 32"/>
                  <a:gd name="T7" fmla="*/ 23 h 23"/>
                  <a:gd name="T8" fmla="*/ 0 w 32"/>
                  <a:gd name="T9" fmla="*/ 21 h 23"/>
                  <a:gd name="T10" fmla="*/ 9 w 32"/>
                  <a:gd name="T11" fmla="*/ 0 h 23"/>
                  <a:gd name="T12" fmla="*/ 13 w 32"/>
                  <a:gd name="T13" fmla="*/ 2 h 23"/>
                  <a:gd name="T14" fmla="*/ 11 w 32"/>
                  <a:gd name="T15" fmla="*/ 8 h 23"/>
                  <a:gd name="T16" fmla="*/ 32 w 32"/>
                  <a:gd name="T17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3">
                    <a:moveTo>
                      <a:pt x="32" y="17"/>
                    </a:moveTo>
                    <a:lnTo>
                      <a:pt x="32" y="23"/>
                    </a:lnTo>
                    <a:lnTo>
                      <a:pt x="9" y="15"/>
                    </a:lnTo>
                    <a:lnTo>
                      <a:pt x="7" y="23"/>
                    </a:lnTo>
                    <a:lnTo>
                      <a:pt x="0" y="21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1" y="8"/>
                    </a:lnTo>
                    <a:lnTo>
                      <a:pt x="3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ľîḋè">
                <a:extLst>
                  <a:ext uri="{FF2B5EF4-FFF2-40B4-BE49-F238E27FC236}">
                    <a16:creationId xmlns:a16="http://schemas.microsoft.com/office/drawing/2014/main" id="{8AA052F9-E2F4-A1B5-E9B5-D6742B6B99AA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5368925" y="3579813"/>
                <a:ext cx="46038" cy="46038"/>
              </a:xfrm>
              <a:custGeom>
                <a:avLst/>
                <a:gdLst>
                  <a:gd name="T0" fmla="*/ 0 w 14"/>
                  <a:gd name="T1" fmla="*/ 6 h 14"/>
                  <a:gd name="T2" fmla="*/ 1 w 14"/>
                  <a:gd name="T3" fmla="*/ 3 h 14"/>
                  <a:gd name="T4" fmla="*/ 4 w 14"/>
                  <a:gd name="T5" fmla="*/ 1 h 14"/>
                  <a:gd name="T6" fmla="*/ 8 w 14"/>
                  <a:gd name="T7" fmla="*/ 1 h 14"/>
                  <a:gd name="T8" fmla="*/ 6 w 14"/>
                  <a:gd name="T9" fmla="*/ 4 h 14"/>
                  <a:gd name="T10" fmla="*/ 5 w 14"/>
                  <a:gd name="T11" fmla="*/ 3 h 14"/>
                  <a:gd name="T12" fmla="*/ 3 w 14"/>
                  <a:gd name="T13" fmla="*/ 5 h 14"/>
                  <a:gd name="T14" fmla="*/ 3 w 14"/>
                  <a:gd name="T15" fmla="*/ 6 h 14"/>
                  <a:gd name="T16" fmla="*/ 3 w 14"/>
                  <a:gd name="T17" fmla="*/ 7 h 14"/>
                  <a:gd name="T18" fmla="*/ 4 w 14"/>
                  <a:gd name="T19" fmla="*/ 7 h 14"/>
                  <a:gd name="T20" fmla="*/ 6 w 14"/>
                  <a:gd name="T21" fmla="*/ 6 h 14"/>
                  <a:gd name="T22" fmla="*/ 9 w 14"/>
                  <a:gd name="T23" fmla="*/ 4 h 14"/>
                  <a:gd name="T24" fmla="*/ 11 w 14"/>
                  <a:gd name="T25" fmla="*/ 3 h 14"/>
                  <a:gd name="T26" fmla="*/ 13 w 14"/>
                  <a:gd name="T27" fmla="*/ 4 h 14"/>
                  <a:gd name="T28" fmla="*/ 14 w 14"/>
                  <a:gd name="T29" fmla="*/ 6 h 14"/>
                  <a:gd name="T30" fmla="*/ 14 w 14"/>
                  <a:gd name="T31" fmla="*/ 8 h 14"/>
                  <a:gd name="T32" fmla="*/ 13 w 14"/>
                  <a:gd name="T33" fmla="*/ 11 h 14"/>
                  <a:gd name="T34" fmla="*/ 10 w 14"/>
                  <a:gd name="T35" fmla="*/ 14 h 14"/>
                  <a:gd name="T36" fmla="*/ 6 w 14"/>
                  <a:gd name="T37" fmla="*/ 13 h 14"/>
                  <a:gd name="T38" fmla="*/ 7 w 14"/>
                  <a:gd name="T39" fmla="*/ 11 h 14"/>
                  <a:gd name="T40" fmla="*/ 10 w 14"/>
                  <a:gd name="T41" fmla="*/ 11 h 14"/>
                  <a:gd name="T42" fmla="*/ 11 w 14"/>
                  <a:gd name="T43" fmla="*/ 10 h 14"/>
                  <a:gd name="T44" fmla="*/ 12 w 14"/>
                  <a:gd name="T45" fmla="*/ 8 h 14"/>
                  <a:gd name="T46" fmla="*/ 11 w 14"/>
                  <a:gd name="T47" fmla="*/ 6 h 14"/>
                  <a:gd name="T48" fmla="*/ 10 w 14"/>
                  <a:gd name="T49" fmla="*/ 6 h 14"/>
                  <a:gd name="T50" fmla="*/ 9 w 14"/>
                  <a:gd name="T51" fmla="*/ 7 h 14"/>
                  <a:gd name="T52" fmla="*/ 7 w 14"/>
                  <a:gd name="T53" fmla="*/ 8 h 14"/>
                  <a:gd name="T54" fmla="*/ 5 w 14"/>
                  <a:gd name="T55" fmla="*/ 10 h 14"/>
                  <a:gd name="T56" fmla="*/ 2 w 14"/>
                  <a:gd name="T57" fmla="*/ 9 h 14"/>
                  <a:gd name="T58" fmla="*/ 0 w 14"/>
                  <a:gd name="T59" fmla="*/ 8 h 14"/>
                  <a:gd name="T60" fmla="*/ 0 w 14"/>
                  <a:gd name="T6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cubicBezTo>
                      <a:pt x="0" y="5"/>
                      <a:pt x="1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0"/>
                      <a:pt x="7" y="1"/>
                      <a:pt x="8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2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4"/>
                      <a:pt x="10" y="3"/>
                      <a:pt x="11" y="3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5"/>
                      <a:pt x="14" y="5"/>
                      <a:pt x="14" y="6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9"/>
                      <a:pt x="14" y="10"/>
                      <a:pt x="13" y="11"/>
                    </a:cubicBezTo>
                    <a:cubicBezTo>
                      <a:pt x="12" y="12"/>
                      <a:pt x="11" y="13"/>
                      <a:pt x="10" y="14"/>
                    </a:cubicBezTo>
                    <a:cubicBezTo>
                      <a:pt x="9" y="14"/>
                      <a:pt x="7" y="14"/>
                      <a:pt x="6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2" y="7"/>
                      <a:pt x="12" y="7"/>
                      <a:pt x="11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10" y="6"/>
                      <a:pt x="10" y="6"/>
                      <a:pt x="9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5" y="10"/>
                      <a:pt x="5" y="10"/>
                    </a:cubicBezTo>
                    <a:cubicBezTo>
                      <a:pt x="4" y="10"/>
                      <a:pt x="3" y="10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ŝľíḍé">
                <a:extLst>
                  <a:ext uri="{FF2B5EF4-FFF2-40B4-BE49-F238E27FC236}">
                    <a16:creationId xmlns:a16="http://schemas.microsoft.com/office/drawing/2014/main" id="{92BB9089-6461-C440-D5BB-1F57D8753543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5335588" y="3616326"/>
                <a:ext cx="60325" cy="52388"/>
              </a:xfrm>
              <a:custGeom>
                <a:avLst/>
                <a:gdLst>
                  <a:gd name="T0" fmla="*/ 12 w 18"/>
                  <a:gd name="T1" fmla="*/ 9 h 16"/>
                  <a:gd name="T2" fmla="*/ 10 w 18"/>
                  <a:gd name="T3" fmla="*/ 8 h 16"/>
                  <a:gd name="T4" fmla="*/ 9 w 18"/>
                  <a:gd name="T5" fmla="*/ 9 h 16"/>
                  <a:gd name="T6" fmla="*/ 8 w 18"/>
                  <a:gd name="T7" fmla="*/ 9 h 16"/>
                  <a:gd name="T8" fmla="*/ 8 w 18"/>
                  <a:gd name="T9" fmla="*/ 10 h 16"/>
                  <a:gd name="T10" fmla="*/ 12 w 18"/>
                  <a:gd name="T11" fmla="*/ 14 h 16"/>
                  <a:gd name="T12" fmla="*/ 10 w 18"/>
                  <a:gd name="T13" fmla="*/ 16 h 16"/>
                  <a:gd name="T14" fmla="*/ 0 w 18"/>
                  <a:gd name="T15" fmla="*/ 7 h 16"/>
                  <a:gd name="T16" fmla="*/ 4 w 18"/>
                  <a:gd name="T17" fmla="*/ 2 h 16"/>
                  <a:gd name="T18" fmla="*/ 6 w 18"/>
                  <a:gd name="T19" fmla="*/ 0 h 16"/>
                  <a:gd name="T20" fmla="*/ 8 w 18"/>
                  <a:gd name="T21" fmla="*/ 0 h 16"/>
                  <a:gd name="T22" fmla="*/ 10 w 18"/>
                  <a:gd name="T23" fmla="*/ 1 h 16"/>
                  <a:gd name="T24" fmla="*/ 12 w 18"/>
                  <a:gd name="T25" fmla="*/ 3 h 16"/>
                  <a:gd name="T26" fmla="*/ 11 w 18"/>
                  <a:gd name="T27" fmla="*/ 6 h 16"/>
                  <a:gd name="T28" fmla="*/ 12 w 18"/>
                  <a:gd name="T29" fmla="*/ 6 h 16"/>
                  <a:gd name="T30" fmla="*/ 15 w 18"/>
                  <a:gd name="T31" fmla="*/ 6 h 16"/>
                  <a:gd name="T32" fmla="*/ 18 w 18"/>
                  <a:gd name="T33" fmla="*/ 7 h 16"/>
                  <a:gd name="T34" fmla="*/ 16 w 18"/>
                  <a:gd name="T35" fmla="*/ 9 h 16"/>
                  <a:gd name="T36" fmla="*/ 12 w 18"/>
                  <a:gd name="T37" fmla="*/ 9 h 16"/>
                  <a:gd name="T38" fmla="*/ 9 w 18"/>
                  <a:gd name="T39" fmla="*/ 5 h 16"/>
                  <a:gd name="T40" fmla="*/ 9 w 18"/>
                  <a:gd name="T41" fmla="*/ 4 h 16"/>
                  <a:gd name="T42" fmla="*/ 8 w 18"/>
                  <a:gd name="T43" fmla="*/ 3 h 16"/>
                  <a:gd name="T44" fmla="*/ 7 w 18"/>
                  <a:gd name="T45" fmla="*/ 3 h 16"/>
                  <a:gd name="T46" fmla="*/ 6 w 18"/>
                  <a:gd name="T47" fmla="*/ 3 h 16"/>
                  <a:gd name="T48" fmla="*/ 5 w 18"/>
                  <a:gd name="T49" fmla="*/ 5 h 16"/>
                  <a:gd name="T50" fmla="*/ 3 w 18"/>
                  <a:gd name="T51" fmla="*/ 6 h 16"/>
                  <a:gd name="T52" fmla="*/ 6 w 18"/>
                  <a:gd name="T53" fmla="*/ 8 h 16"/>
                  <a:gd name="T54" fmla="*/ 7 w 18"/>
                  <a:gd name="T55" fmla="*/ 7 h 16"/>
                  <a:gd name="T56" fmla="*/ 9 w 18"/>
                  <a:gd name="T5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" h="16">
                    <a:moveTo>
                      <a:pt x="12" y="9"/>
                    </a:moveTo>
                    <a:cubicBezTo>
                      <a:pt x="11" y="8"/>
                      <a:pt x="10" y="8"/>
                      <a:pt x="10" y="8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1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2" y="4"/>
                      <a:pt x="11" y="5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2" y="9"/>
                      <a:pt x="12" y="9"/>
                      <a:pt x="12" y="9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4"/>
                      <a:pt x="5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ṧḻïḓé">
                <a:extLst>
                  <a:ext uri="{FF2B5EF4-FFF2-40B4-BE49-F238E27FC236}">
                    <a16:creationId xmlns:a16="http://schemas.microsoft.com/office/drawing/2014/main" id="{AD6593F5-2B0B-4A9F-06AE-5BC78EEA1ADA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5302250" y="3641726"/>
                <a:ext cx="57150" cy="57150"/>
              </a:xfrm>
              <a:custGeom>
                <a:avLst/>
                <a:gdLst>
                  <a:gd name="T0" fmla="*/ 19 w 36"/>
                  <a:gd name="T1" fmla="*/ 36 h 36"/>
                  <a:gd name="T2" fmla="*/ 0 w 36"/>
                  <a:gd name="T3" fmla="*/ 15 h 36"/>
                  <a:gd name="T4" fmla="*/ 17 w 36"/>
                  <a:gd name="T5" fmla="*/ 0 h 36"/>
                  <a:gd name="T6" fmla="*/ 19 w 36"/>
                  <a:gd name="T7" fmla="*/ 5 h 36"/>
                  <a:gd name="T8" fmla="*/ 9 w 36"/>
                  <a:gd name="T9" fmla="*/ 15 h 36"/>
                  <a:gd name="T10" fmla="*/ 13 w 36"/>
                  <a:gd name="T11" fmla="*/ 19 h 36"/>
                  <a:gd name="T12" fmla="*/ 23 w 36"/>
                  <a:gd name="T13" fmla="*/ 11 h 36"/>
                  <a:gd name="T14" fmla="*/ 25 w 36"/>
                  <a:gd name="T15" fmla="*/ 15 h 36"/>
                  <a:gd name="T16" fmla="*/ 15 w 36"/>
                  <a:gd name="T17" fmla="*/ 24 h 36"/>
                  <a:gd name="T18" fmla="*/ 19 w 36"/>
                  <a:gd name="T19" fmla="*/ 30 h 36"/>
                  <a:gd name="T20" fmla="*/ 31 w 36"/>
                  <a:gd name="T21" fmla="*/ 19 h 36"/>
                  <a:gd name="T22" fmla="*/ 36 w 36"/>
                  <a:gd name="T23" fmla="*/ 24 h 36"/>
                  <a:gd name="T24" fmla="*/ 19 w 36"/>
                  <a:gd name="T2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36"/>
                    </a:moveTo>
                    <a:lnTo>
                      <a:pt x="0" y="15"/>
                    </a:lnTo>
                    <a:lnTo>
                      <a:pt x="17" y="0"/>
                    </a:lnTo>
                    <a:lnTo>
                      <a:pt x="19" y="5"/>
                    </a:lnTo>
                    <a:lnTo>
                      <a:pt x="9" y="15"/>
                    </a:lnTo>
                    <a:lnTo>
                      <a:pt x="13" y="19"/>
                    </a:lnTo>
                    <a:lnTo>
                      <a:pt x="23" y="11"/>
                    </a:lnTo>
                    <a:lnTo>
                      <a:pt x="25" y="15"/>
                    </a:lnTo>
                    <a:lnTo>
                      <a:pt x="15" y="24"/>
                    </a:lnTo>
                    <a:lnTo>
                      <a:pt x="19" y="30"/>
                    </a:lnTo>
                    <a:lnTo>
                      <a:pt x="31" y="19"/>
                    </a:lnTo>
                    <a:lnTo>
                      <a:pt x="36" y="24"/>
                    </a:lnTo>
                    <a:lnTo>
                      <a:pt x="1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ŝḻíďe">
                <a:extLst>
                  <a:ext uri="{FF2B5EF4-FFF2-40B4-BE49-F238E27FC236}">
                    <a16:creationId xmlns:a16="http://schemas.microsoft.com/office/drawing/2014/main" id="{B15787C7-6539-F12D-7A81-C20BA852EBCA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5262563" y="3665538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30 h 34"/>
                  <a:gd name="T4" fmla="*/ 23 w 29"/>
                  <a:gd name="T5" fmla="*/ 34 h 34"/>
                  <a:gd name="T6" fmla="*/ 0 w 29"/>
                  <a:gd name="T7" fmla="*/ 15 h 34"/>
                  <a:gd name="T8" fmla="*/ 7 w 29"/>
                  <a:gd name="T9" fmla="*/ 11 h 34"/>
                  <a:gd name="T10" fmla="*/ 23 w 29"/>
                  <a:gd name="T11" fmla="*/ 25 h 34"/>
                  <a:gd name="T12" fmla="*/ 19 w 29"/>
                  <a:gd name="T13" fmla="*/ 4 h 34"/>
                  <a:gd name="T14" fmla="*/ 23 w 29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30"/>
                    </a:lnTo>
                    <a:lnTo>
                      <a:pt x="23" y="34"/>
                    </a:lnTo>
                    <a:lnTo>
                      <a:pt x="0" y="15"/>
                    </a:lnTo>
                    <a:lnTo>
                      <a:pt x="7" y="11"/>
                    </a:lnTo>
                    <a:lnTo>
                      <a:pt x="23" y="25"/>
                    </a:lnTo>
                    <a:lnTo>
                      <a:pt x="19" y="4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ḻíḋê">
                <a:extLst>
                  <a:ext uri="{FF2B5EF4-FFF2-40B4-BE49-F238E27FC236}">
                    <a16:creationId xmlns:a16="http://schemas.microsoft.com/office/drawing/2014/main" id="{374DE061-E92E-1265-8729-6A3DEE381157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5249863" y="3689351"/>
                <a:ext cx="26988" cy="42863"/>
              </a:xfrm>
              <a:custGeom>
                <a:avLst/>
                <a:gdLst>
                  <a:gd name="T0" fmla="*/ 17 w 17"/>
                  <a:gd name="T1" fmla="*/ 25 h 27"/>
                  <a:gd name="T2" fmla="*/ 12 w 17"/>
                  <a:gd name="T3" fmla="*/ 27 h 27"/>
                  <a:gd name="T4" fmla="*/ 0 w 17"/>
                  <a:gd name="T5" fmla="*/ 2 h 27"/>
                  <a:gd name="T6" fmla="*/ 6 w 17"/>
                  <a:gd name="T7" fmla="*/ 0 h 27"/>
                  <a:gd name="T8" fmla="*/ 17 w 1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lnTo>
                      <a:pt x="12" y="27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7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ŝḷïďé">
                <a:extLst>
                  <a:ext uri="{FF2B5EF4-FFF2-40B4-BE49-F238E27FC236}">
                    <a16:creationId xmlns:a16="http://schemas.microsoft.com/office/drawing/2014/main" id="{936B91F4-03CF-D344-4C45-3F7F2860F02F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5207000" y="3695701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27 h 34"/>
                  <a:gd name="T4" fmla="*/ 25 w 29"/>
                  <a:gd name="T5" fmla="*/ 29 h 34"/>
                  <a:gd name="T6" fmla="*/ 8 w 29"/>
                  <a:gd name="T7" fmla="*/ 15 h 34"/>
                  <a:gd name="T8" fmla="*/ 12 w 29"/>
                  <a:gd name="T9" fmla="*/ 32 h 34"/>
                  <a:gd name="T10" fmla="*/ 8 w 29"/>
                  <a:gd name="T11" fmla="*/ 34 h 34"/>
                  <a:gd name="T12" fmla="*/ 0 w 29"/>
                  <a:gd name="T13" fmla="*/ 6 h 34"/>
                  <a:gd name="T14" fmla="*/ 6 w 29"/>
                  <a:gd name="T15" fmla="*/ 4 h 34"/>
                  <a:gd name="T16" fmla="*/ 23 w 29"/>
                  <a:gd name="T17" fmla="*/ 19 h 34"/>
                  <a:gd name="T18" fmla="*/ 17 w 29"/>
                  <a:gd name="T19" fmla="*/ 2 h 34"/>
                  <a:gd name="T20" fmla="*/ 23 w 2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27"/>
                    </a:lnTo>
                    <a:lnTo>
                      <a:pt x="25" y="29"/>
                    </a:lnTo>
                    <a:lnTo>
                      <a:pt x="8" y="15"/>
                    </a:lnTo>
                    <a:lnTo>
                      <a:pt x="12" y="32"/>
                    </a:lnTo>
                    <a:lnTo>
                      <a:pt x="8" y="34"/>
                    </a:lnTo>
                    <a:lnTo>
                      <a:pt x="0" y="6"/>
                    </a:lnTo>
                    <a:lnTo>
                      <a:pt x="6" y="4"/>
                    </a:lnTo>
                    <a:lnTo>
                      <a:pt x="23" y="19"/>
                    </a:lnTo>
                    <a:lnTo>
                      <a:pt x="17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liďê">
                <a:extLst>
                  <a:ext uri="{FF2B5EF4-FFF2-40B4-BE49-F238E27FC236}">
                    <a16:creationId xmlns:a16="http://schemas.microsoft.com/office/drawing/2014/main" id="{EF893693-C8ED-71C4-2D91-428030B67158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5164138" y="3705226"/>
                <a:ext cx="36513" cy="50800"/>
              </a:xfrm>
              <a:custGeom>
                <a:avLst/>
                <a:gdLst>
                  <a:gd name="T0" fmla="*/ 9 w 11"/>
                  <a:gd name="T1" fmla="*/ 8 h 15"/>
                  <a:gd name="T2" fmla="*/ 8 w 11"/>
                  <a:gd name="T3" fmla="*/ 1 h 15"/>
                  <a:gd name="T4" fmla="*/ 11 w 11"/>
                  <a:gd name="T5" fmla="*/ 0 h 15"/>
                  <a:gd name="T6" fmla="*/ 11 w 11"/>
                  <a:gd name="T7" fmla="*/ 7 h 15"/>
                  <a:gd name="T8" fmla="*/ 11 w 11"/>
                  <a:gd name="T9" fmla="*/ 11 h 15"/>
                  <a:gd name="T10" fmla="*/ 11 w 11"/>
                  <a:gd name="T11" fmla="*/ 13 h 15"/>
                  <a:gd name="T12" fmla="*/ 9 w 11"/>
                  <a:gd name="T13" fmla="*/ 14 h 15"/>
                  <a:gd name="T14" fmla="*/ 7 w 11"/>
                  <a:gd name="T15" fmla="*/ 14 h 15"/>
                  <a:gd name="T16" fmla="*/ 4 w 11"/>
                  <a:gd name="T17" fmla="*/ 14 h 15"/>
                  <a:gd name="T18" fmla="*/ 2 w 11"/>
                  <a:gd name="T19" fmla="*/ 13 h 15"/>
                  <a:gd name="T20" fmla="*/ 1 w 11"/>
                  <a:gd name="T21" fmla="*/ 12 h 15"/>
                  <a:gd name="T22" fmla="*/ 1 w 11"/>
                  <a:gd name="T23" fmla="*/ 8 h 15"/>
                  <a:gd name="T24" fmla="*/ 0 w 11"/>
                  <a:gd name="T25" fmla="*/ 1 h 15"/>
                  <a:gd name="T26" fmla="*/ 3 w 11"/>
                  <a:gd name="T27" fmla="*/ 1 h 15"/>
                  <a:gd name="T28" fmla="*/ 3 w 11"/>
                  <a:gd name="T29" fmla="*/ 8 h 15"/>
                  <a:gd name="T30" fmla="*/ 4 w 11"/>
                  <a:gd name="T31" fmla="*/ 11 h 15"/>
                  <a:gd name="T32" fmla="*/ 4 w 11"/>
                  <a:gd name="T33" fmla="*/ 12 h 15"/>
                  <a:gd name="T34" fmla="*/ 6 w 11"/>
                  <a:gd name="T35" fmla="*/ 12 h 15"/>
                  <a:gd name="T36" fmla="*/ 8 w 11"/>
                  <a:gd name="T37" fmla="*/ 12 h 15"/>
                  <a:gd name="T38" fmla="*/ 9 w 11"/>
                  <a:gd name="T39" fmla="*/ 10 h 15"/>
                  <a:gd name="T40" fmla="*/ 9 w 11"/>
                  <a:gd name="T4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5">
                    <a:moveTo>
                      <a:pt x="9" y="8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0" y="13"/>
                      <a:pt x="10" y="14"/>
                      <a:pt x="9" y="14"/>
                    </a:cubicBezTo>
                    <a:cubicBezTo>
                      <a:pt x="9" y="14"/>
                      <a:pt x="8" y="14"/>
                      <a:pt x="7" y="14"/>
                    </a:cubicBezTo>
                    <a:cubicBezTo>
                      <a:pt x="5" y="15"/>
                      <a:pt x="4" y="15"/>
                      <a:pt x="4" y="14"/>
                    </a:cubicBezTo>
                    <a:cubicBezTo>
                      <a:pt x="3" y="14"/>
                      <a:pt x="2" y="14"/>
                      <a:pt x="2" y="13"/>
                    </a:cubicBezTo>
                    <a:cubicBezTo>
                      <a:pt x="2" y="13"/>
                      <a:pt x="1" y="12"/>
                      <a:pt x="1" y="12"/>
                    </a:cubicBezTo>
                    <a:cubicBezTo>
                      <a:pt x="1" y="11"/>
                      <a:pt x="1" y="10"/>
                      <a:pt x="1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10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9" y="10"/>
                      <a:pt x="9" y="9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ṥliḑé">
                <a:extLst>
                  <a:ext uri="{FF2B5EF4-FFF2-40B4-BE49-F238E27FC236}">
                    <a16:creationId xmlns:a16="http://schemas.microsoft.com/office/drawing/2014/main" id="{FCF03B8A-2EEE-B67A-0E99-EEBBA7F06B27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5091113" y="3705226"/>
                <a:ext cx="42863" cy="47625"/>
              </a:xfrm>
              <a:custGeom>
                <a:avLst/>
                <a:gdLst>
                  <a:gd name="T0" fmla="*/ 9 w 13"/>
                  <a:gd name="T1" fmla="*/ 11 h 14"/>
                  <a:gd name="T2" fmla="*/ 10 w 13"/>
                  <a:gd name="T3" fmla="*/ 9 h 14"/>
                  <a:gd name="T4" fmla="*/ 7 w 13"/>
                  <a:gd name="T5" fmla="*/ 9 h 14"/>
                  <a:gd name="T6" fmla="*/ 7 w 13"/>
                  <a:gd name="T7" fmla="*/ 6 h 14"/>
                  <a:gd name="T8" fmla="*/ 13 w 13"/>
                  <a:gd name="T9" fmla="*/ 7 h 14"/>
                  <a:gd name="T10" fmla="*/ 12 w 13"/>
                  <a:gd name="T11" fmla="*/ 13 h 14"/>
                  <a:gd name="T12" fmla="*/ 9 w 13"/>
                  <a:gd name="T13" fmla="*/ 14 h 14"/>
                  <a:gd name="T14" fmla="*/ 6 w 13"/>
                  <a:gd name="T15" fmla="*/ 14 h 14"/>
                  <a:gd name="T16" fmla="*/ 2 w 13"/>
                  <a:gd name="T17" fmla="*/ 12 h 14"/>
                  <a:gd name="T18" fmla="*/ 0 w 13"/>
                  <a:gd name="T19" fmla="*/ 9 h 14"/>
                  <a:gd name="T20" fmla="*/ 0 w 13"/>
                  <a:gd name="T21" fmla="*/ 6 h 14"/>
                  <a:gd name="T22" fmla="*/ 2 w 13"/>
                  <a:gd name="T23" fmla="*/ 2 h 14"/>
                  <a:gd name="T24" fmla="*/ 5 w 13"/>
                  <a:gd name="T25" fmla="*/ 0 h 14"/>
                  <a:gd name="T26" fmla="*/ 8 w 13"/>
                  <a:gd name="T27" fmla="*/ 0 h 14"/>
                  <a:gd name="T28" fmla="*/ 12 w 13"/>
                  <a:gd name="T29" fmla="*/ 2 h 14"/>
                  <a:gd name="T30" fmla="*/ 13 w 13"/>
                  <a:gd name="T31" fmla="*/ 5 h 14"/>
                  <a:gd name="T32" fmla="*/ 10 w 13"/>
                  <a:gd name="T33" fmla="*/ 5 h 14"/>
                  <a:gd name="T34" fmla="*/ 9 w 13"/>
                  <a:gd name="T35" fmla="*/ 3 h 14"/>
                  <a:gd name="T36" fmla="*/ 8 w 13"/>
                  <a:gd name="T37" fmla="*/ 2 h 14"/>
                  <a:gd name="T38" fmla="*/ 5 w 13"/>
                  <a:gd name="T39" fmla="*/ 3 h 14"/>
                  <a:gd name="T40" fmla="*/ 3 w 13"/>
                  <a:gd name="T41" fmla="*/ 6 h 14"/>
                  <a:gd name="T42" fmla="*/ 4 w 13"/>
                  <a:gd name="T43" fmla="*/ 10 h 14"/>
                  <a:gd name="T44" fmla="*/ 6 w 13"/>
                  <a:gd name="T45" fmla="*/ 11 h 14"/>
                  <a:gd name="T46" fmla="*/ 8 w 13"/>
                  <a:gd name="T47" fmla="*/ 11 h 14"/>
                  <a:gd name="T48" fmla="*/ 9 w 13"/>
                  <a:gd name="T4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14">
                    <a:moveTo>
                      <a:pt x="9" y="11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8" y="14"/>
                      <a:pt x="7" y="14"/>
                      <a:pt x="6" y="14"/>
                    </a:cubicBezTo>
                    <a:cubicBezTo>
                      <a:pt x="5" y="14"/>
                      <a:pt x="3" y="13"/>
                      <a:pt x="2" y="12"/>
                    </a:cubicBezTo>
                    <a:cubicBezTo>
                      <a:pt x="1" y="12"/>
                      <a:pt x="1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2" y="1"/>
                      <a:pt x="3" y="1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0" y="0"/>
                      <a:pt x="11" y="1"/>
                      <a:pt x="12" y="2"/>
                    </a:cubicBezTo>
                    <a:cubicBezTo>
                      <a:pt x="13" y="2"/>
                      <a:pt x="13" y="3"/>
                      <a:pt x="13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9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1"/>
                      <a:pt x="5" y="11"/>
                      <a:pt x="6" y="11"/>
                    </a:cubicBezTo>
                    <a:cubicBezTo>
                      <a:pt x="7" y="12"/>
                      <a:pt x="7" y="12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ṡḷîḓé">
                <a:extLst>
                  <a:ext uri="{FF2B5EF4-FFF2-40B4-BE49-F238E27FC236}">
                    <a16:creationId xmlns:a16="http://schemas.microsoft.com/office/drawing/2014/main" id="{E36683AB-A3A7-CE14-06B9-03FF5EE45246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5038725" y="3689351"/>
                <a:ext cx="49213" cy="52388"/>
              </a:xfrm>
              <a:custGeom>
                <a:avLst/>
                <a:gdLst>
                  <a:gd name="T0" fmla="*/ 21 w 31"/>
                  <a:gd name="T1" fmla="*/ 23 h 33"/>
                  <a:gd name="T2" fmla="*/ 27 w 31"/>
                  <a:gd name="T3" fmla="*/ 6 h 33"/>
                  <a:gd name="T4" fmla="*/ 31 w 31"/>
                  <a:gd name="T5" fmla="*/ 8 h 33"/>
                  <a:gd name="T6" fmla="*/ 23 w 31"/>
                  <a:gd name="T7" fmla="*/ 33 h 33"/>
                  <a:gd name="T8" fmla="*/ 16 w 31"/>
                  <a:gd name="T9" fmla="*/ 31 h 33"/>
                  <a:gd name="T10" fmla="*/ 12 w 31"/>
                  <a:gd name="T11" fmla="*/ 10 h 33"/>
                  <a:gd name="T12" fmla="*/ 6 w 31"/>
                  <a:gd name="T13" fmla="*/ 29 h 33"/>
                  <a:gd name="T14" fmla="*/ 0 w 31"/>
                  <a:gd name="T15" fmla="*/ 27 h 33"/>
                  <a:gd name="T16" fmla="*/ 10 w 31"/>
                  <a:gd name="T17" fmla="*/ 0 h 33"/>
                  <a:gd name="T18" fmla="*/ 14 w 31"/>
                  <a:gd name="T19" fmla="*/ 2 h 33"/>
                  <a:gd name="T20" fmla="*/ 21 w 31"/>
                  <a:gd name="T2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1" y="23"/>
                    </a:moveTo>
                    <a:lnTo>
                      <a:pt x="27" y="6"/>
                    </a:lnTo>
                    <a:lnTo>
                      <a:pt x="31" y="8"/>
                    </a:lnTo>
                    <a:lnTo>
                      <a:pt x="23" y="33"/>
                    </a:lnTo>
                    <a:lnTo>
                      <a:pt x="16" y="31"/>
                    </a:lnTo>
                    <a:lnTo>
                      <a:pt x="12" y="10"/>
                    </a:lnTo>
                    <a:lnTo>
                      <a:pt x="6" y="29"/>
                    </a:lnTo>
                    <a:lnTo>
                      <a:pt x="0" y="27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2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ṩľiḑê">
                <a:extLst>
                  <a:ext uri="{FF2B5EF4-FFF2-40B4-BE49-F238E27FC236}">
                    <a16:creationId xmlns:a16="http://schemas.microsoft.com/office/drawing/2014/main" id="{68AB8E9E-733A-934D-53CC-D46B77F535D2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4995863" y="3671888"/>
                <a:ext cx="46038" cy="47625"/>
              </a:xfrm>
              <a:custGeom>
                <a:avLst/>
                <a:gdLst>
                  <a:gd name="T0" fmla="*/ 6 w 14"/>
                  <a:gd name="T1" fmla="*/ 3 h 14"/>
                  <a:gd name="T2" fmla="*/ 4 w 14"/>
                  <a:gd name="T3" fmla="*/ 5 h 14"/>
                  <a:gd name="T4" fmla="*/ 3 w 14"/>
                  <a:gd name="T5" fmla="*/ 9 h 14"/>
                  <a:gd name="T6" fmla="*/ 5 w 14"/>
                  <a:gd name="T7" fmla="*/ 11 h 14"/>
                  <a:gd name="T8" fmla="*/ 7 w 14"/>
                  <a:gd name="T9" fmla="*/ 11 h 14"/>
                  <a:gd name="T10" fmla="*/ 10 w 14"/>
                  <a:gd name="T11" fmla="*/ 9 h 14"/>
                  <a:gd name="T12" fmla="*/ 11 w 14"/>
                  <a:gd name="T13" fmla="*/ 6 h 14"/>
                  <a:gd name="T14" fmla="*/ 9 w 14"/>
                  <a:gd name="T15" fmla="*/ 3 h 14"/>
                  <a:gd name="T16" fmla="*/ 6 w 14"/>
                  <a:gd name="T17" fmla="*/ 3 h 14"/>
                  <a:gd name="T18" fmla="*/ 8 w 14"/>
                  <a:gd name="T19" fmla="*/ 14 h 14"/>
                  <a:gd name="T20" fmla="*/ 3 w 14"/>
                  <a:gd name="T21" fmla="*/ 13 h 14"/>
                  <a:gd name="T22" fmla="*/ 0 w 14"/>
                  <a:gd name="T23" fmla="*/ 9 h 14"/>
                  <a:gd name="T24" fmla="*/ 1 w 14"/>
                  <a:gd name="T25" fmla="*/ 4 h 14"/>
                  <a:gd name="T26" fmla="*/ 4 w 14"/>
                  <a:gd name="T27" fmla="*/ 1 h 14"/>
                  <a:gd name="T28" fmla="*/ 6 w 14"/>
                  <a:gd name="T29" fmla="*/ 0 h 14"/>
                  <a:gd name="T30" fmla="*/ 8 w 14"/>
                  <a:gd name="T31" fmla="*/ 0 h 14"/>
                  <a:gd name="T32" fmla="*/ 11 w 14"/>
                  <a:gd name="T33" fmla="*/ 1 h 14"/>
                  <a:gd name="T34" fmla="*/ 14 w 14"/>
                  <a:gd name="T35" fmla="*/ 5 h 14"/>
                  <a:gd name="T36" fmla="*/ 13 w 14"/>
                  <a:gd name="T37" fmla="*/ 11 h 14"/>
                  <a:gd name="T38" fmla="*/ 8 w 14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4">
                    <a:moveTo>
                      <a:pt x="6" y="3"/>
                    </a:moveTo>
                    <a:cubicBezTo>
                      <a:pt x="5" y="3"/>
                      <a:pt x="5" y="4"/>
                      <a:pt x="4" y="5"/>
                    </a:cubicBezTo>
                    <a:cubicBezTo>
                      <a:pt x="3" y="6"/>
                      <a:pt x="3" y="8"/>
                      <a:pt x="3" y="9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2"/>
                      <a:pt x="6" y="12"/>
                      <a:pt x="7" y="11"/>
                    </a:cubicBezTo>
                    <a:cubicBezTo>
                      <a:pt x="8" y="11"/>
                      <a:pt x="9" y="10"/>
                      <a:pt x="10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11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3"/>
                    </a:cubicBezTo>
                    <a:close/>
                    <a:moveTo>
                      <a:pt x="8" y="14"/>
                    </a:moveTo>
                    <a:cubicBezTo>
                      <a:pt x="7" y="14"/>
                      <a:pt x="5" y="14"/>
                      <a:pt x="3" y="13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0" y="7"/>
                      <a:pt x="0" y="6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2"/>
                      <a:pt x="13" y="4"/>
                      <a:pt x="14" y="5"/>
                    </a:cubicBezTo>
                    <a:cubicBezTo>
                      <a:pt x="14" y="7"/>
                      <a:pt x="14" y="9"/>
                      <a:pt x="13" y="11"/>
                    </a:cubicBezTo>
                    <a:cubicBezTo>
                      <a:pt x="11" y="12"/>
                      <a:pt x="10" y="13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ṧľîḑé">
                <a:extLst>
                  <a:ext uri="{FF2B5EF4-FFF2-40B4-BE49-F238E27FC236}">
                    <a16:creationId xmlns:a16="http://schemas.microsoft.com/office/drawing/2014/main" id="{89D0D751-98A3-B23F-CEE8-116E14BB8F7C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4948238" y="3638551"/>
                <a:ext cx="50800" cy="50800"/>
              </a:xfrm>
              <a:custGeom>
                <a:avLst/>
                <a:gdLst>
                  <a:gd name="T0" fmla="*/ 9 w 15"/>
                  <a:gd name="T1" fmla="*/ 3 h 15"/>
                  <a:gd name="T2" fmla="*/ 3 w 15"/>
                  <a:gd name="T3" fmla="*/ 10 h 15"/>
                  <a:gd name="T4" fmla="*/ 5 w 15"/>
                  <a:gd name="T5" fmla="*/ 11 h 15"/>
                  <a:gd name="T6" fmla="*/ 6 w 15"/>
                  <a:gd name="T7" fmla="*/ 12 h 15"/>
                  <a:gd name="T8" fmla="*/ 7 w 15"/>
                  <a:gd name="T9" fmla="*/ 13 h 15"/>
                  <a:gd name="T10" fmla="*/ 9 w 15"/>
                  <a:gd name="T11" fmla="*/ 12 h 15"/>
                  <a:gd name="T12" fmla="*/ 11 w 15"/>
                  <a:gd name="T13" fmla="*/ 10 h 15"/>
                  <a:gd name="T14" fmla="*/ 12 w 15"/>
                  <a:gd name="T15" fmla="*/ 8 h 15"/>
                  <a:gd name="T16" fmla="*/ 12 w 15"/>
                  <a:gd name="T17" fmla="*/ 7 h 15"/>
                  <a:gd name="T18" fmla="*/ 12 w 15"/>
                  <a:gd name="T19" fmla="*/ 6 h 15"/>
                  <a:gd name="T20" fmla="*/ 10 w 15"/>
                  <a:gd name="T21" fmla="*/ 4 h 15"/>
                  <a:gd name="T22" fmla="*/ 9 w 15"/>
                  <a:gd name="T23" fmla="*/ 3 h 15"/>
                  <a:gd name="T24" fmla="*/ 11 w 15"/>
                  <a:gd name="T25" fmla="*/ 14 h 15"/>
                  <a:gd name="T26" fmla="*/ 8 w 15"/>
                  <a:gd name="T27" fmla="*/ 15 h 15"/>
                  <a:gd name="T28" fmla="*/ 6 w 15"/>
                  <a:gd name="T29" fmla="*/ 15 h 15"/>
                  <a:gd name="T30" fmla="*/ 4 w 15"/>
                  <a:gd name="T31" fmla="*/ 13 h 15"/>
                  <a:gd name="T32" fmla="*/ 0 w 15"/>
                  <a:gd name="T33" fmla="*/ 10 h 15"/>
                  <a:gd name="T34" fmla="*/ 9 w 15"/>
                  <a:gd name="T35" fmla="*/ 0 h 15"/>
                  <a:gd name="T36" fmla="*/ 12 w 15"/>
                  <a:gd name="T37" fmla="*/ 3 h 15"/>
                  <a:gd name="T38" fmla="*/ 14 w 15"/>
                  <a:gd name="T39" fmla="*/ 5 h 15"/>
                  <a:gd name="T40" fmla="*/ 15 w 15"/>
                  <a:gd name="T41" fmla="*/ 7 h 15"/>
                  <a:gd name="T42" fmla="*/ 14 w 15"/>
                  <a:gd name="T43" fmla="*/ 10 h 15"/>
                  <a:gd name="T44" fmla="*/ 13 w 15"/>
                  <a:gd name="T45" fmla="*/ 12 h 15"/>
                  <a:gd name="T46" fmla="*/ 11 w 15"/>
                  <a:gd name="T4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15">
                    <a:moveTo>
                      <a:pt x="9" y="3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9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  <a:moveTo>
                      <a:pt x="11" y="14"/>
                    </a:moveTo>
                    <a:cubicBezTo>
                      <a:pt x="10" y="15"/>
                      <a:pt x="9" y="15"/>
                      <a:pt x="8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5" y="14"/>
                      <a:pt x="4" y="14"/>
                      <a:pt x="4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4" y="4"/>
                      <a:pt x="14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8"/>
                      <a:pt x="15" y="9"/>
                      <a:pt x="14" y="10"/>
                    </a:cubicBezTo>
                    <a:cubicBezTo>
                      <a:pt x="14" y="10"/>
                      <a:pt x="14" y="11"/>
                      <a:pt x="13" y="12"/>
                    </a:cubicBezTo>
                    <a:cubicBezTo>
                      <a:pt x="12" y="13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$ḻíḋe">
                <a:extLst>
                  <a:ext uri="{FF2B5EF4-FFF2-40B4-BE49-F238E27FC236}">
                    <a16:creationId xmlns:a16="http://schemas.microsoft.com/office/drawing/2014/main" id="{ABFD5B68-0F5E-F92B-2EEF-C3EB5DD7755B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4913313" y="3605213"/>
                <a:ext cx="58738" cy="57150"/>
              </a:xfrm>
              <a:custGeom>
                <a:avLst/>
                <a:gdLst>
                  <a:gd name="T0" fmla="*/ 37 w 37"/>
                  <a:gd name="T1" fmla="*/ 17 h 36"/>
                  <a:gd name="T2" fmla="*/ 14 w 37"/>
                  <a:gd name="T3" fmla="*/ 36 h 36"/>
                  <a:gd name="T4" fmla="*/ 10 w 37"/>
                  <a:gd name="T5" fmla="*/ 32 h 36"/>
                  <a:gd name="T6" fmla="*/ 18 w 37"/>
                  <a:gd name="T7" fmla="*/ 11 h 36"/>
                  <a:gd name="T8" fmla="*/ 4 w 37"/>
                  <a:gd name="T9" fmla="*/ 21 h 36"/>
                  <a:gd name="T10" fmla="*/ 0 w 37"/>
                  <a:gd name="T11" fmla="*/ 19 h 36"/>
                  <a:gd name="T12" fmla="*/ 20 w 37"/>
                  <a:gd name="T13" fmla="*/ 0 h 36"/>
                  <a:gd name="T14" fmla="*/ 25 w 37"/>
                  <a:gd name="T15" fmla="*/ 5 h 36"/>
                  <a:gd name="T16" fmla="*/ 18 w 37"/>
                  <a:gd name="T17" fmla="*/ 26 h 36"/>
                  <a:gd name="T18" fmla="*/ 33 w 37"/>
                  <a:gd name="T19" fmla="*/ 13 h 36"/>
                  <a:gd name="T20" fmla="*/ 37 w 37"/>
                  <a:gd name="T21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37" y="17"/>
                    </a:moveTo>
                    <a:lnTo>
                      <a:pt x="14" y="36"/>
                    </a:lnTo>
                    <a:lnTo>
                      <a:pt x="10" y="32"/>
                    </a:lnTo>
                    <a:lnTo>
                      <a:pt x="18" y="11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20" y="0"/>
                    </a:lnTo>
                    <a:lnTo>
                      <a:pt x="25" y="5"/>
                    </a:lnTo>
                    <a:lnTo>
                      <a:pt x="18" y="26"/>
                    </a:lnTo>
                    <a:lnTo>
                      <a:pt x="33" y="13"/>
                    </a:lnTo>
                    <a:lnTo>
                      <a:pt x="3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ḻïḓè">
                <a:extLst>
                  <a:ext uri="{FF2B5EF4-FFF2-40B4-BE49-F238E27FC236}">
                    <a16:creationId xmlns:a16="http://schemas.microsoft.com/office/drawing/2014/main" id="{7D87D9B2-DEA8-C626-0F44-7B9543EB12AB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4883150" y="3579813"/>
                <a:ext cx="52388" cy="46038"/>
              </a:xfrm>
              <a:custGeom>
                <a:avLst/>
                <a:gdLst>
                  <a:gd name="T0" fmla="*/ 0 w 33"/>
                  <a:gd name="T1" fmla="*/ 4 h 29"/>
                  <a:gd name="T2" fmla="*/ 31 w 33"/>
                  <a:gd name="T3" fmla="*/ 0 h 29"/>
                  <a:gd name="T4" fmla="*/ 33 w 33"/>
                  <a:gd name="T5" fmla="*/ 4 h 29"/>
                  <a:gd name="T6" fmla="*/ 14 w 33"/>
                  <a:gd name="T7" fmla="*/ 29 h 29"/>
                  <a:gd name="T8" fmla="*/ 10 w 33"/>
                  <a:gd name="T9" fmla="*/ 23 h 29"/>
                  <a:gd name="T10" fmla="*/ 16 w 33"/>
                  <a:gd name="T11" fmla="*/ 16 h 29"/>
                  <a:gd name="T12" fmla="*/ 10 w 33"/>
                  <a:gd name="T13" fmla="*/ 8 h 29"/>
                  <a:gd name="T14" fmla="*/ 4 w 33"/>
                  <a:gd name="T15" fmla="*/ 8 h 29"/>
                  <a:gd name="T16" fmla="*/ 0 w 33"/>
                  <a:gd name="T17" fmla="*/ 4 h 29"/>
                  <a:gd name="T18" fmla="*/ 0 w 33"/>
                  <a:gd name="T19" fmla="*/ 4 h 29"/>
                  <a:gd name="T20" fmla="*/ 19 w 33"/>
                  <a:gd name="T21" fmla="*/ 14 h 29"/>
                  <a:gd name="T22" fmla="*/ 27 w 33"/>
                  <a:gd name="T23" fmla="*/ 4 h 29"/>
                  <a:gd name="T24" fmla="*/ 14 w 33"/>
                  <a:gd name="T25" fmla="*/ 6 h 29"/>
                  <a:gd name="T26" fmla="*/ 19 w 33"/>
                  <a:gd name="T2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29">
                    <a:moveTo>
                      <a:pt x="0" y="4"/>
                    </a:moveTo>
                    <a:lnTo>
                      <a:pt x="31" y="0"/>
                    </a:lnTo>
                    <a:lnTo>
                      <a:pt x="33" y="4"/>
                    </a:lnTo>
                    <a:lnTo>
                      <a:pt x="14" y="29"/>
                    </a:lnTo>
                    <a:lnTo>
                      <a:pt x="10" y="23"/>
                    </a:lnTo>
                    <a:lnTo>
                      <a:pt x="16" y="16"/>
                    </a:lnTo>
                    <a:lnTo>
                      <a:pt x="10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19" y="14"/>
                    </a:moveTo>
                    <a:lnTo>
                      <a:pt x="27" y="4"/>
                    </a:lnTo>
                    <a:lnTo>
                      <a:pt x="14" y="6"/>
                    </a:lnTo>
                    <a:lnTo>
                      <a:pt x="1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šḷiďê">
                <a:extLst>
                  <a:ext uri="{FF2B5EF4-FFF2-40B4-BE49-F238E27FC236}">
                    <a16:creationId xmlns:a16="http://schemas.microsoft.com/office/drawing/2014/main" id="{EEF3802A-EFF3-5507-94F5-0FC9BCB40850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4865688" y="3525838"/>
                <a:ext cx="53975" cy="49213"/>
              </a:xfrm>
              <a:custGeom>
                <a:avLst/>
                <a:gdLst>
                  <a:gd name="T0" fmla="*/ 15 w 34"/>
                  <a:gd name="T1" fmla="*/ 10 h 31"/>
                  <a:gd name="T2" fmla="*/ 2 w 34"/>
                  <a:gd name="T3" fmla="*/ 15 h 31"/>
                  <a:gd name="T4" fmla="*/ 0 w 34"/>
                  <a:gd name="T5" fmla="*/ 8 h 31"/>
                  <a:gd name="T6" fmla="*/ 27 w 34"/>
                  <a:gd name="T7" fmla="*/ 0 h 31"/>
                  <a:gd name="T8" fmla="*/ 30 w 34"/>
                  <a:gd name="T9" fmla="*/ 4 h 31"/>
                  <a:gd name="T10" fmla="*/ 19 w 34"/>
                  <a:gd name="T11" fmla="*/ 8 h 31"/>
                  <a:gd name="T12" fmla="*/ 21 w 34"/>
                  <a:gd name="T13" fmla="*/ 19 h 31"/>
                  <a:gd name="T14" fmla="*/ 34 w 34"/>
                  <a:gd name="T15" fmla="*/ 15 h 31"/>
                  <a:gd name="T16" fmla="*/ 34 w 34"/>
                  <a:gd name="T17" fmla="*/ 21 h 31"/>
                  <a:gd name="T18" fmla="*/ 9 w 34"/>
                  <a:gd name="T19" fmla="*/ 31 h 31"/>
                  <a:gd name="T20" fmla="*/ 7 w 34"/>
                  <a:gd name="T21" fmla="*/ 25 h 31"/>
                  <a:gd name="T22" fmla="*/ 17 w 34"/>
                  <a:gd name="T23" fmla="*/ 21 h 31"/>
                  <a:gd name="T24" fmla="*/ 15 w 34"/>
                  <a:gd name="T25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31">
                    <a:moveTo>
                      <a:pt x="15" y="10"/>
                    </a:moveTo>
                    <a:lnTo>
                      <a:pt x="2" y="15"/>
                    </a:lnTo>
                    <a:lnTo>
                      <a:pt x="0" y="8"/>
                    </a:lnTo>
                    <a:lnTo>
                      <a:pt x="27" y="0"/>
                    </a:lnTo>
                    <a:lnTo>
                      <a:pt x="30" y="4"/>
                    </a:lnTo>
                    <a:lnTo>
                      <a:pt x="19" y="8"/>
                    </a:lnTo>
                    <a:lnTo>
                      <a:pt x="21" y="19"/>
                    </a:lnTo>
                    <a:lnTo>
                      <a:pt x="34" y="15"/>
                    </a:lnTo>
                    <a:lnTo>
                      <a:pt x="34" y="21"/>
                    </a:lnTo>
                    <a:lnTo>
                      <a:pt x="9" y="31"/>
                    </a:lnTo>
                    <a:lnTo>
                      <a:pt x="7" y="25"/>
                    </a:lnTo>
                    <a:lnTo>
                      <a:pt x="17" y="21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śḻiḋè">
                <a:extLst>
                  <a:ext uri="{FF2B5EF4-FFF2-40B4-BE49-F238E27FC236}">
                    <a16:creationId xmlns:a16="http://schemas.microsoft.com/office/drawing/2014/main" id="{6DD947EE-C345-E675-CCFC-3DCF8367CA6A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4856163" y="3486151"/>
                <a:ext cx="49213" cy="39688"/>
              </a:xfrm>
              <a:custGeom>
                <a:avLst/>
                <a:gdLst>
                  <a:gd name="T0" fmla="*/ 4 w 15"/>
                  <a:gd name="T1" fmla="*/ 1 h 12"/>
                  <a:gd name="T2" fmla="*/ 5 w 15"/>
                  <a:gd name="T3" fmla="*/ 3 h 12"/>
                  <a:gd name="T4" fmla="*/ 3 w 15"/>
                  <a:gd name="T5" fmla="*/ 4 h 12"/>
                  <a:gd name="T6" fmla="*/ 3 w 15"/>
                  <a:gd name="T7" fmla="*/ 6 h 12"/>
                  <a:gd name="T8" fmla="*/ 4 w 15"/>
                  <a:gd name="T9" fmla="*/ 8 h 12"/>
                  <a:gd name="T10" fmla="*/ 5 w 15"/>
                  <a:gd name="T11" fmla="*/ 9 h 12"/>
                  <a:gd name="T12" fmla="*/ 6 w 15"/>
                  <a:gd name="T13" fmla="*/ 8 h 12"/>
                  <a:gd name="T14" fmla="*/ 6 w 15"/>
                  <a:gd name="T15" fmla="*/ 7 h 12"/>
                  <a:gd name="T16" fmla="*/ 6 w 15"/>
                  <a:gd name="T17" fmla="*/ 5 h 12"/>
                  <a:gd name="T18" fmla="*/ 7 w 15"/>
                  <a:gd name="T19" fmla="*/ 2 h 12"/>
                  <a:gd name="T20" fmla="*/ 10 w 15"/>
                  <a:gd name="T21" fmla="*/ 0 h 12"/>
                  <a:gd name="T22" fmla="*/ 12 w 15"/>
                  <a:gd name="T23" fmla="*/ 0 h 12"/>
                  <a:gd name="T24" fmla="*/ 13 w 15"/>
                  <a:gd name="T25" fmla="*/ 2 h 12"/>
                  <a:gd name="T26" fmla="*/ 14 w 15"/>
                  <a:gd name="T27" fmla="*/ 4 h 12"/>
                  <a:gd name="T28" fmla="*/ 14 w 15"/>
                  <a:gd name="T29" fmla="*/ 8 h 12"/>
                  <a:gd name="T30" fmla="*/ 11 w 15"/>
                  <a:gd name="T31" fmla="*/ 10 h 12"/>
                  <a:gd name="T32" fmla="*/ 11 w 15"/>
                  <a:gd name="T33" fmla="*/ 7 h 12"/>
                  <a:gd name="T34" fmla="*/ 12 w 15"/>
                  <a:gd name="T35" fmla="*/ 6 h 12"/>
                  <a:gd name="T36" fmla="*/ 12 w 15"/>
                  <a:gd name="T37" fmla="*/ 5 h 12"/>
                  <a:gd name="T38" fmla="*/ 11 w 15"/>
                  <a:gd name="T39" fmla="*/ 3 h 12"/>
                  <a:gd name="T40" fmla="*/ 10 w 15"/>
                  <a:gd name="T41" fmla="*/ 3 h 12"/>
                  <a:gd name="T42" fmla="*/ 10 w 15"/>
                  <a:gd name="T43" fmla="*/ 3 h 12"/>
                  <a:gd name="T44" fmla="*/ 9 w 15"/>
                  <a:gd name="T45" fmla="*/ 6 h 12"/>
                  <a:gd name="T46" fmla="*/ 9 w 15"/>
                  <a:gd name="T47" fmla="*/ 9 h 12"/>
                  <a:gd name="T48" fmla="*/ 8 w 15"/>
                  <a:gd name="T49" fmla="*/ 10 h 12"/>
                  <a:gd name="T50" fmla="*/ 6 w 15"/>
                  <a:gd name="T51" fmla="*/ 11 h 12"/>
                  <a:gd name="T52" fmla="*/ 3 w 15"/>
                  <a:gd name="T53" fmla="*/ 11 h 12"/>
                  <a:gd name="T54" fmla="*/ 1 w 15"/>
                  <a:gd name="T55" fmla="*/ 10 h 12"/>
                  <a:gd name="T56" fmla="*/ 0 w 15"/>
                  <a:gd name="T57" fmla="*/ 7 h 12"/>
                  <a:gd name="T58" fmla="*/ 1 w 15"/>
                  <a:gd name="T59" fmla="*/ 3 h 12"/>
                  <a:gd name="T60" fmla="*/ 4 w 15"/>
                  <a:gd name="T6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2">
                    <a:moveTo>
                      <a:pt x="4" y="1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7"/>
                      <a:pt x="3" y="8"/>
                      <a:pt x="4" y="8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7"/>
                    </a:cubicBezTo>
                    <a:cubicBezTo>
                      <a:pt x="6" y="7"/>
                      <a:pt x="6" y="6"/>
                      <a:pt x="6" y="5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1"/>
                      <a:pt x="13" y="1"/>
                      <a:pt x="13" y="2"/>
                    </a:cubicBezTo>
                    <a:cubicBezTo>
                      <a:pt x="14" y="2"/>
                      <a:pt x="14" y="3"/>
                      <a:pt x="14" y="4"/>
                    </a:cubicBezTo>
                    <a:cubicBezTo>
                      <a:pt x="15" y="6"/>
                      <a:pt x="14" y="7"/>
                      <a:pt x="14" y="8"/>
                    </a:cubicBezTo>
                    <a:cubicBezTo>
                      <a:pt x="13" y="9"/>
                      <a:pt x="12" y="10"/>
                      <a:pt x="11" y="1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2" y="7"/>
                      <a:pt x="12" y="6"/>
                    </a:cubicBezTo>
                    <a:cubicBezTo>
                      <a:pt x="12" y="6"/>
                      <a:pt x="12" y="5"/>
                      <a:pt x="12" y="5"/>
                    </a:cubicBezTo>
                    <a:cubicBezTo>
                      <a:pt x="12" y="4"/>
                      <a:pt x="12" y="3"/>
                      <a:pt x="11" y="3"/>
                    </a:cubicBezTo>
                    <a:cubicBezTo>
                      <a:pt x="11" y="3"/>
                      <a:pt x="11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4"/>
                      <a:pt x="9" y="6"/>
                    </a:cubicBezTo>
                    <a:cubicBezTo>
                      <a:pt x="9" y="7"/>
                      <a:pt x="9" y="8"/>
                      <a:pt x="9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3" y="11"/>
                      <a:pt x="2" y="10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ṡ1íḑe">
                <a:extLst>
                  <a:ext uri="{FF2B5EF4-FFF2-40B4-BE49-F238E27FC236}">
                    <a16:creationId xmlns:a16="http://schemas.microsoft.com/office/drawing/2014/main" id="{0EC8FEFF-AA98-5B4F-C589-A9150BA5349D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4916488" y="3205163"/>
                <a:ext cx="474663" cy="477838"/>
              </a:xfrm>
              <a:custGeom>
                <a:avLst/>
                <a:gdLst>
                  <a:gd name="T0" fmla="*/ 72 w 144"/>
                  <a:gd name="T1" fmla="*/ 143 h 143"/>
                  <a:gd name="T2" fmla="*/ 0 w 144"/>
                  <a:gd name="T3" fmla="*/ 72 h 143"/>
                  <a:gd name="T4" fmla="*/ 72 w 144"/>
                  <a:gd name="T5" fmla="*/ 0 h 143"/>
                  <a:gd name="T6" fmla="*/ 144 w 144"/>
                  <a:gd name="T7" fmla="*/ 72 h 143"/>
                  <a:gd name="T8" fmla="*/ 72 w 144"/>
                  <a:gd name="T9" fmla="*/ 143 h 143"/>
                  <a:gd name="T10" fmla="*/ 3 w 144"/>
                  <a:gd name="T11" fmla="*/ 72 h 143"/>
                  <a:gd name="T12" fmla="*/ 10 w 144"/>
                  <a:gd name="T13" fmla="*/ 102 h 143"/>
                  <a:gd name="T14" fmla="*/ 133 w 144"/>
                  <a:gd name="T15" fmla="*/ 102 h 143"/>
                  <a:gd name="T16" fmla="*/ 141 w 144"/>
                  <a:gd name="T17" fmla="*/ 72 h 143"/>
                  <a:gd name="T18" fmla="*/ 72 w 144"/>
                  <a:gd name="T19" fmla="*/ 3 h 143"/>
                  <a:gd name="T20" fmla="*/ 3 w 144"/>
                  <a:gd name="T21" fmla="*/ 72 h 143"/>
                  <a:gd name="T22" fmla="*/ 132 w 144"/>
                  <a:gd name="T23" fmla="*/ 106 h 143"/>
                  <a:gd name="T24" fmla="*/ 12 w 144"/>
                  <a:gd name="T25" fmla="*/ 106 h 143"/>
                  <a:gd name="T26" fmla="*/ 72 w 144"/>
                  <a:gd name="T27" fmla="*/ 140 h 143"/>
                  <a:gd name="T28" fmla="*/ 132 w 144"/>
                  <a:gd name="T29" fmla="*/ 10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4" h="143">
                    <a:moveTo>
                      <a:pt x="72" y="143"/>
                    </a:moveTo>
                    <a:cubicBezTo>
                      <a:pt x="32" y="143"/>
                      <a:pt x="0" y="111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111" y="0"/>
                      <a:pt x="144" y="32"/>
                      <a:pt x="144" y="72"/>
                    </a:cubicBezTo>
                    <a:cubicBezTo>
                      <a:pt x="144" y="111"/>
                      <a:pt x="111" y="143"/>
                      <a:pt x="72" y="143"/>
                    </a:cubicBezTo>
                    <a:close/>
                    <a:moveTo>
                      <a:pt x="3" y="72"/>
                    </a:moveTo>
                    <a:cubicBezTo>
                      <a:pt x="3" y="83"/>
                      <a:pt x="6" y="93"/>
                      <a:pt x="10" y="102"/>
                    </a:cubicBezTo>
                    <a:cubicBezTo>
                      <a:pt x="133" y="102"/>
                      <a:pt x="133" y="102"/>
                      <a:pt x="133" y="102"/>
                    </a:cubicBezTo>
                    <a:cubicBezTo>
                      <a:pt x="138" y="93"/>
                      <a:pt x="141" y="83"/>
                      <a:pt x="141" y="72"/>
                    </a:cubicBezTo>
                    <a:cubicBezTo>
                      <a:pt x="141" y="34"/>
                      <a:pt x="110" y="3"/>
                      <a:pt x="72" y="3"/>
                    </a:cubicBezTo>
                    <a:cubicBezTo>
                      <a:pt x="34" y="3"/>
                      <a:pt x="3" y="34"/>
                      <a:pt x="3" y="72"/>
                    </a:cubicBezTo>
                    <a:close/>
                    <a:moveTo>
                      <a:pt x="132" y="106"/>
                    </a:moveTo>
                    <a:cubicBezTo>
                      <a:pt x="12" y="106"/>
                      <a:pt x="12" y="106"/>
                      <a:pt x="12" y="106"/>
                    </a:cubicBezTo>
                    <a:cubicBezTo>
                      <a:pt x="24" y="126"/>
                      <a:pt x="46" y="140"/>
                      <a:pt x="72" y="140"/>
                    </a:cubicBezTo>
                    <a:cubicBezTo>
                      <a:pt x="97" y="140"/>
                      <a:pt x="120" y="126"/>
                      <a:pt x="132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s1îḋè">
                <a:extLst>
                  <a:ext uri="{FF2B5EF4-FFF2-40B4-BE49-F238E27FC236}">
                    <a16:creationId xmlns:a16="http://schemas.microsoft.com/office/drawing/2014/main" id="{9290464F-14C3-9E1D-CD82-60B0128A8B91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4948238" y="3235326"/>
                <a:ext cx="411163" cy="306388"/>
              </a:xfrm>
              <a:custGeom>
                <a:avLst/>
                <a:gdLst>
                  <a:gd name="T0" fmla="*/ 114 w 124"/>
                  <a:gd name="T1" fmla="*/ 68 h 92"/>
                  <a:gd name="T2" fmla="*/ 103 w 124"/>
                  <a:gd name="T3" fmla="*/ 62 h 92"/>
                  <a:gd name="T4" fmla="*/ 95 w 124"/>
                  <a:gd name="T5" fmla="*/ 68 h 92"/>
                  <a:gd name="T6" fmla="*/ 83 w 124"/>
                  <a:gd name="T7" fmla="*/ 62 h 92"/>
                  <a:gd name="T8" fmla="*/ 70 w 124"/>
                  <a:gd name="T9" fmla="*/ 81 h 92"/>
                  <a:gd name="T10" fmla="*/ 104 w 124"/>
                  <a:gd name="T11" fmla="*/ 76 h 92"/>
                  <a:gd name="T12" fmla="*/ 124 w 124"/>
                  <a:gd name="T13" fmla="*/ 83 h 92"/>
                  <a:gd name="T14" fmla="*/ 81 w 124"/>
                  <a:gd name="T15" fmla="*/ 84 h 92"/>
                  <a:gd name="T16" fmla="*/ 43 w 124"/>
                  <a:gd name="T17" fmla="*/ 84 h 92"/>
                  <a:gd name="T18" fmla="*/ 0 w 124"/>
                  <a:gd name="T19" fmla="*/ 83 h 92"/>
                  <a:gd name="T20" fmla="*/ 19 w 124"/>
                  <a:gd name="T21" fmla="*/ 76 h 92"/>
                  <a:gd name="T22" fmla="*/ 54 w 124"/>
                  <a:gd name="T23" fmla="*/ 81 h 92"/>
                  <a:gd name="T24" fmla="*/ 53 w 124"/>
                  <a:gd name="T25" fmla="*/ 62 h 92"/>
                  <a:gd name="T26" fmla="*/ 44 w 124"/>
                  <a:gd name="T27" fmla="*/ 55 h 92"/>
                  <a:gd name="T28" fmla="*/ 30 w 124"/>
                  <a:gd name="T29" fmla="*/ 66 h 92"/>
                  <a:gd name="T30" fmla="*/ 24 w 124"/>
                  <a:gd name="T31" fmla="*/ 55 h 92"/>
                  <a:gd name="T32" fmla="*/ 10 w 124"/>
                  <a:gd name="T33" fmla="*/ 66 h 92"/>
                  <a:gd name="T34" fmla="*/ 4 w 124"/>
                  <a:gd name="T35" fmla="*/ 56 h 92"/>
                  <a:gd name="T36" fmla="*/ 20 w 124"/>
                  <a:gd name="T37" fmla="*/ 47 h 92"/>
                  <a:gd name="T38" fmla="*/ 45 w 124"/>
                  <a:gd name="T39" fmla="*/ 35 h 92"/>
                  <a:gd name="T40" fmla="*/ 79 w 124"/>
                  <a:gd name="T41" fmla="*/ 35 h 92"/>
                  <a:gd name="T42" fmla="*/ 107 w 124"/>
                  <a:gd name="T43" fmla="*/ 53 h 92"/>
                  <a:gd name="T44" fmla="*/ 120 w 124"/>
                  <a:gd name="T45" fmla="*/ 62 h 92"/>
                  <a:gd name="T46" fmla="*/ 47 w 124"/>
                  <a:gd name="T47" fmla="*/ 47 h 92"/>
                  <a:gd name="T48" fmla="*/ 60 w 124"/>
                  <a:gd name="T49" fmla="*/ 37 h 92"/>
                  <a:gd name="T50" fmla="*/ 65 w 124"/>
                  <a:gd name="T51" fmla="*/ 48 h 92"/>
                  <a:gd name="T52" fmla="*/ 66 w 124"/>
                  <a:gd name="T53" fmla="*/ 55 h 92"/>
                  <a:gd name="T54" fmla="*/ 62 w 124"/>
                  <a:gd name="T55" fmla="*/ 17 h 92"/>
                  <a:gd name="T56" fmla="*/ 90 w 124"/>
                  <a:gd name="T57" fmla="*/ 35 h 92"/>
                  <a:gd name="T58" fmla="*/ 88 w 124"/>
                  <a:gd name="T59" fmla="*/ 54 h 92"/>
                  <a:gd name="T60" fmla="*/ 90 w 124"/>
                  <a:gd name="T61" fmla="*/ 35 h 92"/>
                  <a:gd name="T62" fmla="*/ 29 w 124"/>
                  <a:gd name="T63" fmla="*/ 47 h 92"/>
                  <a:gd name="T64" fmla="*/ 41 w 124"/>
                  <a:gd name="T65" fmla="*/ 4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4" h="92">
                    <a:moveTo>
                      <a:pt x="112" y="62"/>
                    </a:moveTo>
                    <a:cubicBezTo>
                      <a:pt x="114" y="68"/>
                      <a:pt x="114" y="68"/>
                      <a:pt x="114" y="68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3" y="62"/>
                      <a:pt x="103" y="62"/>
                      <a:pt x="103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73" y="83"/>
                      <a:pt x="81" y="77"/>
                    </a:cubicBezTo>
                    <a:cubicBezTo>
                      <a:pt x="81" y="77"/>
                      <a:pt x="92" y="88"/>
                      <a:pt x="104" y="76"/>
                    </a:cubicBezTo>
                    <a:cubicBezTo>
                      <a:pt x="104" y="76"/>
                      <a:pt x="112" y="85"/>
                      <a:pt x="122" y="77"/>
                    </a:cubicBezTo>
                    <a:cubicBezTo>
                      <a:pt x="124" y="83"/>
                      <a:pt x="124" y="83"/>
                      <a:pt x="124" y="83"/>
                    </a:cubicBezTo>
                    <a:cubicBezTo>
                      <a:pt x="124" y="83"/>
                      <a:pt x="115" y="90"/>
                      <a:pt x="104" y="84"/>
                    </a:cubicBezTo>
                    <a:cubicBezTo>
                      <a:pt x="104" y="84"/>
                      <a:pt x="92" y="92"/>
                      <a:pt x="81" y="84"/>
                    </a:cubicBezTo>
                    <a:cubicBezTo>
                      <a:pt x="81" y="84"/>
                      <a:pt x="70" y="92"/>
                      <a:pt x="62" y="84"/>
                    </a:cubicBezTo>
                    <a:cubicBezTo>
                      <a:pt x="62" y="84"/>
                      <a:pt x="56" y="92"/>
                      <a:pt x="43" y="84"/>
                    </a:cubicBezTo>
                    <a:cubicBezTo>
                      <a:pt x="43" y="84"/>
                      <a:pt x="33" y="92"/>
                      <a:pt x="19" y="83"/>
                    </a:cubicBezTo>
                    <a:cubicBezTo>
                      <a:pt x="19" y="83"/>
                      <a:pt x="10" y="90"/>
                      <a:pt x="0" y="83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11" y="85"/>
                      <a:pt x="19" y="76"/>
                    </a:cubicBezTo>
                    <a:cubicBezTo>
                      <a:pt x="19" y="76"/>
                      <a:pt x="30" y="88"/>
                      <a:pt x="43" y="77"/>
                    </a:cubicBezTo>
                    <a:cubicBezTo>
                      <a:pt x="43" y="77"/>
                      <a:pt x="50" y="82"/>
                      <a:pt x="54" y="81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107" y="53"/>
                      <a:pt x="107" y="53"/>
                      <a:pt x="107" y="53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62"/>
                      <a:pt x="120" y="62"/>
                      <a:pt x="120" y="62"/>
                    </a:cubicBezTo>
                    <a:cubicBezTo>
                      <a:pt x="112" y="62"/>
                      <a:pt x="112" y="62"/>
                      <a:pt x="112" y="62"/>
                    </a:cubicBezTo>
                    <a:close/>
                    <a:moveTo>
                      <a:pt x="47" y="47"/>
                    </a:moveTo>
                    <a:cubicBezTo>
                      <a:pt x="58" y="48"/>
                      <a:pt x="58" y="48"/>
                      <a:pt x="58" y="48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47" y="47"/>
                      <a:pt x="47" y="47"/>
                      <a:pt x="47" y="47"/>
                    </a:cubicBezTo>
                    <a:close/>
                    <a:moveTo>
                      <a:pt x="90" y="35"/>
                    </a:moveTo>
                    <a:cubicBezTo>
                      <a:pt x="83" y="42"/>
                      <a:pt x="83" y="42"/>
                      <a:pt x="83" y="42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0" y="35"/>
                      <a:pt x="90" y="35"/>
                      <a:pt x="90" y="35"/>
                    </a:cubicBezTo>
                    <a:close/>
                    <a:moveTo>
                      <a:pt x="34" y="35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41" y="42"/>
                      <a:pt x="41" y="42"/>
                      <a:pt x="41" y="42"/>
                    </a:cubicBezTo>
                    <a:lnTo>
                      <a:pt x="34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S1îḋê">
                <a:extLst>
                  <a:ext uri="{FF2B5EF4-FFF2-40B4-BE49-F238E27FC236}">
                    <a16:creationId xmlns:a16="http://schemas.microsoft.com/office/drawing/2014/main" id="{27CB87A9-672E-EEC4-F8CC-4A17825EEF03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5375275" y="3316288"/>
                <a:ext cx="88900" cy="58738"/>
              </a:xfrm>
              <a:custGeom>
                <a:avLst/>
                <a:gdLst>
                  <a:gd name="T0" fmla="*/ 2 w 27"/>
                  <a:gd name="T1" fmla="*/ 7 h 18"/>
                  <a:gd name="T2" fmla="*/ 4 w 27"/>
                  <a:gd name="T3" fmla="*/ 12 h 18"/>
                  <a:gd name="T4" fmla="*/ 6 w 27"/>
                  <a:gd name="T5" fmla="*/ 10 h 18"/>
                  <a:gd name="T6" fmla="*/ 5 w 27"/>
                  <a:gd name="T7" fmla="*/ 8 h 18"/>
                  <a:gd name="T8" fmla="*/ 2 w 27"/>
                  <a:gd name="T9" fmla="*/ 7 h 18"/>
                  <a:gd name="T10" fmla="*/ 4 w 27"/>
                  <a:gd name="T11" fmla="*/ 13 h 18"/>
                  <a:gd name="T12" fmla="*/ 1 w 27"/>
                  <a:gd name="T13" fmla="*/ 10 h 18"/>
                  <a:gd name="T14" fmla="*/ 3 w 27"/>
                  <a:gd name="T15" fmla="*/ 2 h 18"/>
                  <a:gd name="T16" fmla="*/ 9 w 27"/>
                  <a:gd name="T17" fmla="*/ 11 h 18"/>
                  <a:gd name="T18" fmla="*/ 9 w 27"/>
                  <a:gd name="T19" fmla="*/ 8 h 18"/>
                  <a:gd name="T20" fmla="*/ 10 w 27"/>
                  <a:gd name="T21" fmla="*/ 6 h 18"/>
                  <a:gd name="T22" fmla="*/ 12 w 27"/>
                  <a:gd name="T23" fmla="*/ 6 h 18"/>
                  <a:gd name="T24" fmla="*/ 10 w 27"/>
                  <a:gd name="T25" fmla="*/ 5 h 18"/>
                  <a:gd name="T26" fmla="*/ 10 w 27"/>
                  <a:gd name="T27" fmla="*/ 3 h 18"/>
                  <a:gd name="T28" fmla="*/ 12 w 27"/>
                  <a:gd name="T29" fmla="*/ 3 h 18"/>
                  <a:gd name="T30" fmla="*/ 20 w 27"/>
                  <a:gd name="T31" fmla="*/ 7 h 18"/>
                  <a:gd name="T32" fmla="*/ 21 w 27"/>
                  <a:gd name="T33" fmla="*/ 7 h 18"/>
                  <a:gd name="T34" fmla="*/ 21 w 27"/>
                  <a:gd name="T35" fmla="*/ 5 h 18"/>
                  <a:gd name="T36" fmla="*/ 18 w 27"/>
                  <a:gd name="T37" fmla="*/ 3 h 18"/>
                  <a:gd name="T38" fmla="*/ 17 w 27"/>
                  <a:gd name="T39" fmla="*/ 1 h 18"/>
                  <a:gd name="T40" fmla="*/ 19 w 27"/>
                  <a:gd name="T41" fmla="*/ 0 h 18"/>
                  <a:gd name="T42" fmla="*/ 20 w 27"/>
                  <a:gd name="T43" fmla="*/ 1 h 18"/>
                  <a:gd name="T44" fmla="*/ 19 w 27"/>
                  <a:gd name="T45" fmla="*/ 2 h 18"/>
                  <a:gd name="T46" fmla="*/ 22 w 27"/>
                  <a:gd name="T47" fmla="*/ 5 h 18"/>
                  <a:gd name="T48" fmla="*/ 23 w 27"/>
                  <a:gd name="T49" fmla="*/ 5 h 18"/>
                  <a:gd name="T50" fmla="*/ 24 w 27"/>
                  <a:gd name="T51" fmla="*/ 7 h 18"/>
                  <a:gd name="T52" fmla="*/ 26 w 27"/>
                  <a:gd name="T53" fmla="*/ 8 h 18"/>
                  <a:gd name="T54" fmla="*/ 27 w 27"/>
                  <a:gd name="T55" fmla="*/ 9 h 18"/>
                  <a:gd name="T56" fmla="*/ 27 w 27"/>
                  <a:gd name="T57" fmla="*/ 11 h 18"/>
                  <a:gd name="T58" fmla="*/ 21 w 27"/>
                  <a:gd name="T59" fmla="*/ 9 h 18"/>
                  <a:gd name="T60" fmla="*/ 19 w 27"/>
                  <a:gd name="T61" fmla="*/ 8 h 18"/>
                  <a:gd name="T62" fmla="*/ 17 w 27"/>
                  <a:gd name="T63" fmla="*/ 8 h 18"/>
                  <a:gd name="T64" fmla="*/ 14 w 27"/>
                  <a:gd name="T65" fmla="*/ 6 h 18"/>
                  <a:gd name="T66" fmla="*/ 15 w 27"/>
                  <a:gd name="T67" fmla="*/ 9 h 18"/>
                  <a:gd name="T68" fmla="*/ 11 w 27"/>
                  <a:gd name="T69" fmla="*/ 8 h 18"/>
                  <a:gd name="T70" fmla="*/ 9 w 27"/>
                  <a:gd name="T71" fmla="*/ 12 h 18"/>
                  <a:gd name="T72" fmla="*/ 9 w 27"/>
                  <a:gd name="T73" fmla="*/ 15 h 18"/>
                  <a:gd name="T74" fmla="*/ 7 w 27"/>
                  <a:gd name="T75" fmla="*/ 16 h 18"/>
                  <a:gd name="T76" fmla="*/ 7 w 27"/>
                  <a:gd name="T77" fmla="*/ 15 h 18"/>
                  <a:gd name="T78" fmla="*/ 7 w 27"/>
                  <a:gd name="T79" fmla="*/ 13 h 18"/>
                  <a:gd name="T80" fmla="*/ 6 w 27"/>
                  <a:gd name="T81" fmla="*/ 13 h 18"/>
                  <a:gd name="T82" fmla="*/ 4 w 27"/>
                  <a:gd name="T83" fmla="*/ 13 h 18"/>
                  <a:gd name="T84" fmla="*/ 25 w 27"/>
                  <a:gd name="T85" fmla="*/ 9 h 18"/>
                  <a:gd name="T86" fmla="*/ 24 w 27"/>
                  <a:gd name="T87" fmla="*/ 8 h 18"/>
                  <a:gd name="T88" fmla="*/ 23 w 27"/>
                  <a:gd name="T89" fmla="*/ 8 h 18"/>
                  <a:gd name="T90" fmla="*/ 25 w 27"/>
                  <a:gd name="T9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" h="18">
                    <a:moveTo>
                      <a:pt x="2" y="7"/>
                    </a:moveTo>
                    <a:cubicBezTo>
                      <a:pt x="2" y="7"/>
                      <a:pt x="1" y="12"/>
                      <a:pt x="4" y="12"/>
                    </a:cubicBezTo>
                    <a:cubicBezTo>
                      <a:pt x="4" y="12"/>
                      <a:pt x="8" y="12"/>
                      <a:pt x="6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2" y="5"/>
                      <a:pt x="2" y="7"/>
                    </a:cubicBezTo>
                    <a:close/>
                    <a:moveTo>
                      <a:pt x="4" y="13"/>
                    </a:moveTo>
                    <a:cubicBezTo>
                      <a:pt x="0" y="13"/>
                      <a:pt x="1" y="10"/>
                      <a:pt x="1" y="10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9" y="7"/>
                      <a:pt x="9" y="11"/>
                      <a:pt x="9" y="11"/>
                    </a:cubicBezTo>
                    <a:cubicBezTo>
                      <a:pt x="10" y="10"/>
                      <a:pt x="9" y="8"/>
                      <a:pt x="9" y="8"/>
                    </a:cubicBezTo>
                    <a:cubicBezTo>
                      <a:pt x="8" y="6"/>
                      <a:pt x="10" y="6"/>
                      <a:pt x="10" y="6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1" y="2"/>
                      <a:pt x="12" y="3"/>
                      <a:pt x="12" y="3"/>
                    </a:cubicBezTo>
                    <a:cubicBezTo>
                      <a:pt x="12" y="4"/>
                      <a:pt x="20" y="7"/>
                      <a:pt x="20" y="7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7"/>
                      <a:pt x="21" y="5"/>
                      <a:pt x="21" y="5"/>
                    </a:cubicBezTo>
                    <a:cubicBezTo>
                      <a:pt x="21" y="5"/>
                      <a:pt x="18" y="3"/>
                      <a:pt x="18" y="3"/>
                    </a:cubicBezTo>
                    <a:cubicBezTo>
                      <a:pt x="16" y="3"/>
                      <a:pt x="17" y="1"/>
                      <a:pt x="17" y="1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21" y="0"/>
                      <a:pt x="20" y="1"/>
                      <a:pt x="20" y="1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7"/>
                      <a:pt x="24" y="7"/>
                      <a:pt x="24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11"/>
                      <a:pt x="27" y="11"/>
                    </a:cubicBezTo>
                    <a:cubicBezTo>
                      <a:pt x="22" y="11"/>
                      <a:pt x="21" y="9"/>
                      <a:pt x="21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18" y="8"/>
                      <a:pt x="17" y="8"/>
                      <a:pt x="17" y="8"/>
                    </a:cubicBezTo>
                    <a:cubicBezTo>
                      <a:pt x="17" y="7"/>
                      <a:pt x="15" y="6"/>
                      <a:pt x="14" y="6"/>
                    </a:cubicBezTo>
                    <a:cubicBezTo>
                      <a:pt x="16" y="8"/>
                      <a:pt x="15" y="9"/>
                      <a:pt x="15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2"/>
                      <a:pt x="9" y="12"/>
                      <a:pt x="9" y="12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8"/>
                      <a:pt x="7" y="16"/>
                      <a:pt x="7" y="16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  <a:moveTo>
                      <a:pt x="25" y="9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3" y="8"/>
                      <a:pt x="23" y="8"/>
                    </a:cubicBezTo>
                    <a:cubicBezTo>
                      <a:pt x="22" y="8"/>
                      <a:pt x="25" y="9"/>
                      <a:pt x="2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ṥḷiḍé">
                <a:extLst>
                  <a:ext uri="{FF2B5EF4-FFF2-40B4-BE49-F238E27FC236}">
                    <a16:creationId xmlns:a16="http://schemas.microsoft.com/office/drawing/2014/main" id="{23EF796B-019C-B2CF-1C10-3F2B09A42FED}"/>
                  </a:ext>
                </a:extLst>
              </p:cNvPr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5249863" y="3201988"/>
                <a:ext cx="26988" cy="23813"/>
              </a:xfrm>
              <a:custGeom>
                <a:avLst/>
                <a:gdLst>
                  <a:gd name="T0" fmla="*/ 2 w 8"/>
                  <a:gd name="T1" fmla="*/ 6 h 7"/>
                  <a:gd name="T2" fmla="*/ 5 w 8"/>
                  <a:gd name="T3" fmla="*/ 2 h 7"/>
                  <a:gd name="T4" fmla="*/ 6 w 8"/>
                  <a:gd name="T5" fmla="*/ 2 h 7"/>
                  <a:gd name="T6" fmla="*/ 6 w 8"/>
                  <a:gd name="T7" fmla="*/ 6 h 7"/>
                  <a:gd name="T8" fmla="*/ 2 w 8"/>
                  <a:gd name="T9" fmla="*/ 7 h 7"/>
                  <a:gd name="T10" fmla="*/ 2 w 8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3" y="6"/>
                      <a:pt x="5" y="2"/>
                      <a:pt x="5" y="2"/>
                    </a:cubicBezTo>
                    <a:cubicBezTo>
                      <a:pt x="5" y="0"/>
                      <a:pt x="6" y="2"/>
                      <a:pt x="6" y="2"/>
                    </a:cubicBezTo>
                    <a:cubicBezTo>
                      <a:pt x="8" y="4"/>
                      <a:pt x="6" y="6"/>
                      <a:pt x="6" y="6"/>
                    </a:cubicBezTo>
                    <a:cubicBezTo>
                      <a:pt x="5" y="6"/>
                      <a:pt x="2" y="7"/>
                      <a:pt x="2" y="7"/>
                    </a:cubicBezTo>
                    <a:cubicBezTo>
                      <a:pt x="0" y="7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$ḷîḍe">
                <a:extLst>
                  <a:ext uri="{FF2B5EF4-FFF2-40B4-BE49-F238E27FC236}">
                    <a16:creationId xmlns:a16="http://schemas.microsoft.com/office/drawing/2014/main" id="{53870682-6DCF-9542-17C8-6BFBC4E36FAB}"/>
                  </a:ext>
                </a:extLst>
              </p:cNvPr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5207000" y="3162301"/>
                <a:ext cx="85725" cy="39688"/>
              </a:xfrm>
              <a:custGeom>
                <a:avLst/>
                <a:gdLst>
                  <a:gd name="T0" fmla="*/ 16 w 26"/>
                  <a:gd name="T1" fmla="*/ 1 h 12"/>
                  <a:gd name="T2" fmla="*/ 17 w 26"/>
                  <a:gd name="T3" fmla="*/ 2 h 12"/>
                  <a:gd name="T4" fmla="*/ 15 w 26"/>
                  <a:gd name="T5" fmla="*/ 4 h 12"/>
                  <a:gd name="T6" fmla="*/ 20 w 26"/>
                  <a:gd name="T7" fmla="*/ 3 h 12"/>
                  <a:gd name="T8" fmla="*/ 20 w 26"/>
                  <a:gd name="T9" fmla="*/ 3 h 12"/>
                  <a:gd name="T10" fmla="*/ 21 w 26"/>
                  <a:gd name="T11" fmla="*/ 0 h 12"/>
                  <a:gd name="T12" fmla="*/ 22 w 26"/>
                  <a:gd name="T13" fmla="*/ 1 h 12"/>
                  <a:gd name="T14" fmla="*/ 23 w 26"/>
                  <a:gd name="T15" fmla="*/ 4 h 12"/>
                  <a:gd name="T16" fmla="*/ 25 w 26"/>
                  <a:gd name="T17" fmla="*/ 4 h 12"/>
                  <a:gd name="T18" fmla="*/ 26 w 26"/>
                  <a:gd name="T19" fmla="*/ 4 h 12"/>
                  <a:gd name="T20" fmla="*/ 26 w 26"/>
                  <a:gd name="T21" fmla="*/ 6 h 12"/>
                  <a:gd name="T22" fmla="*/ 22 w 26"/>
                  <a:gd name="T23" fmla="*/ 6 h 12"/>
                  <a:gd name="T24" fmla="*/ 11 w 26"/>
                  <a:gd name="T25" fmla="*/ 11 h 12"/>
                  <a:gd name="T26" fmla="*/ 3 w 26"/>
                  <a:gd name="T27" fmla="*/ 12 h 12"/>
                  <a:gd name="T28" fmla="*/ 2 w 26"/>
                  <a:gd name="T29" fmla="*/ 11 h 12"/>
                  <a:gd name="T30" fmla="*/ 12 w 26"/>
                  <a:gd name="T31" fmla="*/ 8 h 12"/>
                  <a:gd name="T32" fmla="*/ 15 w 26"/>
                  <a:gd name="T33" fmla="*/ 7 h 12"/>
                  <a:gd name="T34" fmla="*/ 13 w 26"/>
                  <a:gd name="T35" fmla="*/ 5 h 12"/>
                  <a:gd name="T36" fmla="*/ 16 w 26"/>
                  <a:gd name="T3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2">
                    <a:moveTo>
                      <a:pt x="16" y="1"/>
                    </a:moveTo>
                    <a:cubicBezTo>
                      <a:pt x="16" y="1"/>
                      <a:pt x="17" y="1"/>
                      <a:pt x="17" y="2"/>
                    </a:cubicBezTo>
                    <a:cubicBezTo>
                      <a:pt x="17" y="2"/>
                      <a:pt x="15" y="2"/>
                      <a:pt x="15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1" y="1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2" y="1"/>
                      <a:pt x="23" y="3"/>
                      <a:pt x="23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4" y="6"/>
                      <a:pt x="22" y="6"/>
                    </a:cubicBezTo>
                    <a:cubicBezTo>
                      <a:pt x="22" y="6"/>
                      <a:pt x="21" y="8"/>
                      <a:pt x="11" y="11"/>
                    </a:cubicBezTo>
                    <a:cubicBezTo>
                      <a:pt x="11" y="11"/>
                      <a:pt x="4" y="12"/>
                      <a:pt x="3" y="12"/>
                    </a:cubicBezTo>
                    <a:cubicBezTo>
                      <a:pt x="3" y="12"/>
                      <a:pt x="0" y="11"/>
                      <a:pt x="2" y="11"/>
                    </a:cubicBezTo>
                    <a:cubicBezTo>
                      <a:pt x="2" y="11"/>
                      <a:pt x="8" y="11"/>
                      <a:pt x="12" y="8"/>
                    </a:cubicBezTo>
                    <a:cubicBezTo>
                      <a:pt x="12" y="8"/>
                      <a:pt x="15" y="7"/>
                      <a:pt x="15" y="7"/>
                    </a:cubicBezTo>
                    <a:cubicBezTo>
                      <a:pt x="15" y="7"/>
                      <a:pt x="13" y="6"/>
                      <a:pt x="13" y="5"/>
                    </a:cubicBezTo>
                    <a:cubicBezTo>
                      <a:pt x="13" y="5"/>
                      <a:pt x="14" y="2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šḻídê">
                <a:extLst>
                  <a:ext uri="{FF2B5EF4-FFF2-40B4-BE49-F238E27FC236}">
                    <a16:creationId xmlns:a16="http://schemas.microsoft.com/office/drawing/2014/main" id="{2A474E01-D650-4060-052E-1BEF7844AC2F}"/>
                  </a:ext>
                </a:extLst>
              </p:cNvPr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5041900" y="3201988"/>
                <a:ext cx="15875" cy="14288"/>
              </a:xfrm>
              <a:custGeom>
                <a:avLst/>
                <a:gdLst>
                  <a:gd name="T0" fmla="*/ 5 w 5"/>
                  <a:gd name="T1" fmla="*/ 1 h 4"/>
                  <a:gd name="T2" fmla="*/ 5 w 5"/>
                  <a:gd name="T3" fmla="*/ 2 h 4"/>
                  <a:gd name="T4" fmla="*/ 4 w 5"/>
                  <a:gd name="T5" fmla="*/ 3 h 4"/>
                  <a:gd name="T6" fmla="*/ 2 w 5"/>
                  <a:gd name="T7" fmla="*/ 2 h 4"/>
                  <a:gd name="T8" fmla="*/ 2 w 5"/>
                  <a:gd name="T9" fmla="*/ 1 h 4"/>
                  <a:gd name="T10" fmla="*/ 4 w 5"/>
                  <a:gd name="T11" fmla="*/ 0 h 4"/>
                  <a:gd name="T12" fmla="*/ 5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ľïḍé">
                <a:extLst>
                  <a:ext uri="{FF2B5EF4-FFF2-40B4-BE49-F238E27FC236}">
                    <a16:creationId xmlns:a16="http://schemas.microsoft.com/office/drawing/2014/main" id="{2CC7B359-2A51-0F4E-51C8-5E6F497F96F5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5011738" y="3146426"/>
                <a:ext cx="39688" cy="85725"/>
              </a:xfrm>
              <a:custGeom>
                <a:avLst/>
                <a:gdLst>
                  <a:gd name="T0" fmla="*/ 4 w 12"/>
                  <a:gd name="T1" fmla="*/ 19 h 26"/>
                  <a:gd name="T2" fmla="*/ 4 w 12"/>
                  <a:gd name="T3" fmla="*/ 14 h 26"/>
                  <a:gd name="T4" fmla="*/ 1 w 12"/>
                  <a:gd name="T5" fmla="*/ 13 h 26"/>
                  <a:gd name="T6" fmla="*/ 2 w 12"/>
                  <a:gd name="T7" fmla="*/ 12 h 26"/>
                  <a:gd name="T8" fmla="*/ 3 w 12"/>
                  <a:gd name="T9" fmla="*/ 10 h 26"/>
                  <a:gd name="T10" fmla="*/ 3 w 12"/>
                  <a:gd name="T11" fmla="*/ 2 h 26"/>
                  <a:gd name="T12" fmla="*/ 4 w 12"/>
                  <a:gd name="T13" fmla="*/ 1 h 26"/>
                  <a:gd name="T14" fmla="*/ 4 w 12"/>
                  <a:gd name="T15" fmla="*/ 2 h 26"/>
                  <a:gd name="T16" fmla="*/ 5 w 12"/>
                  <a:gd name="T17" fmla="*/ 6 h 26"/>
                  <a:gd name="T18" fmla="*/ 6 w 12"/>
                  <a:gd name="T19" fmla="*/ 3 h 26"/>
                  <a:gd name="T20" fmla="*/ 7 w 12"/>
                  <a:gd name="T21" fmla="*/ 2 h 26"/>
                  <a:gd name="T22" fmla="*/ 8 w 12"/>
                  <a:gd name="T23" fmla="*/ 2 h 26"/>
                  <a:gd name="T24" fmla="*/ 8 w 12"/>
                  <a:gd name="T25" fmla="*/ 6 h 26"/>
                  <a:gd name="T26" fmla="*/ 6 w 12"/>
                  <a:gd name="T27" fmla="*/ 9 h 26"/>
                  <a:gd name="T28" fmla="*/ 6 w 12"/>
                  <a:gd name="T29" fmla="*/ 10 h 26"/>
                  <a:gd name="T30" fmla="*/ 8 w 12"/>
                  <a:gd name="T31" fmla="*/ 11 h 26"/>
                  <a:gd name="T32" fmla="*/ 8 w 12"/>
                  <a:gd name="T33" fmla="*/ 11 h 26"/>
                  <a:gd name="T34" fmla="*/ 8 w 12"/>
                  <a:gd name="T35" fmla="*/ 12 h 26"/>
                  <a:gd name="T36" fmla="*/ 9 w 12"/>
                  <a:gd name="T37" fmla="*/ 13 h 26"/>
                  <a:gd name="T38" fmla="*/ 9 w 12"/>
                  <a:gd name="T39" fmla="*/ 17 h 26"/>
                  <a:gd name="T40" fmla="*/ 11 w 12"/>
                  <a:gd name="T41" fmla="*/ 21 h 26"/>
                  <a:gd name="T42" fmla="*/ 12 w 12"/>
                  <a:gd name="T43" fmla="*/ 24 h 26"/>
                  <a:gd name="T44" fmla="*/ 8 w 12"/>
                  <a:gd name="T45" fmla="*/ 23 h 26"/>
                  <a:gd name="T46" fmla="*/ 8 w 12"/>
                  <a:gd name="T47" fmla="*/ 25 h 26"/>
                  <a:gd name="T48" fmla="*/ 7 w 12"/>
                  <a:gd name="T49" fmla="*/ 26 h 26"/>
                  <a:gd name="T50" fmla="*/ 6 w 12"/>
                  <a:gd name="T51" fmla="*/ 24 h 26"/>
                  <a:gd name="T52" fmla="*/ 6 w 12"/>
                  <a:gd name="T53" fmla="*/ 23 h 26"/>
                  <a:gd name="T54" fmla="*/ 8 w 12"/>
                  <a:gd name="T55" fmla="*/ 21 h 26"/>
                  <a:gd name="T56" fmla="*/ 7 w 12"/>
                  <a:gd name="T57" fmla="*/ 18 h 26"/>
                  <a:gd name="T58" fmla="*/ 7 w 12"/>
                  <a:gd name="T59" fmla="*/ 18 h 26"/>
                  <a:gd name="T60" fmla="*/ 6 w 12"/>
                  <a:gd name="T61" fmla="*/ 20 h 26"/>
                  <a:gd name="T62" fmla="*/ 4 w 12"/>
                  <a:gd name="T63" fmla="*/ 20 h 26"/>
                  <a:gd name="T64" fmla="*/ 4 w 12"/>
                  <a:gd name="T65" fmla="*/ 19 h 26"/>
                  <a:gd name="T66" fmla="*/ 6 w 12"/>
                  <a:gd name="T67" fmla="*/ 16 h 26"/>
                  <a:gd name="T68" fmla="*/ 6 w 12"/>
                  <a:gd name="T69" fmla="*/ 15 h 26"/>
                  <a:gd name="T70" fmla="*/ 5 w 12"/>
                  <a:gd name="T71" fmla="*/ 11 h 26"/>
                  <a:gd name="T72" fmla="*/ 5 w 12"/>
                  <a:gd name="T73" fmla="*/ 14 h 26"/>
                  <a:gd name="T74" fmla="*/ 5 w 12"/>
                  <a:gd name="T75" fmla="*/ 18 h 26"/>
                  <a:gd name="T76" fmla="*/ 6 w 12"/>
                  <a:gd name="T7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26">
                    <a:moveTo>
                      <a:pt x="4" y="19"/>
                    </a:moveTo>
                    <a:cubicBezTo>
                      <a:pt x="4" y="14"/>
                      <a:pt x="4" y="14"/>
                      <a:pt x="4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2" y="12"/>
                      <a:pt x="2" y="1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6"/>
                      <a:pt x="5" y="6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7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6"/>
                      <a:pt x="9" y="17"/>
                      <a:pt x="9" y="17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2"/>
                      <a:pt x="12" y="24"/>
                      <a:pt x="12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4" y="26"/>
                      <a:pt x="6" y="24"/>
                      <a:pt x="6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8" y="21"/>
                      <a:pt x="8" y="21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lose/>
                    <a:moveTo>
                      <a:pt x="6" y="16"/>
                    </a:moveTo>
                    <a:cubicBezTo>
                      <a:pt x="6" y="16"/>
                      <a:pt x="6" y="16"/>
                      <a:pt x="6" y="15"/>
                    </a:cubicBezTo>
                    <a:cubicBezTo>
                      <a:pt x="6" y="15"/>
                      <a:pt x="6" y="12"/>
                      <a:pt x="5" y="11"/>
                    </a:cubicBezTo>
                    <a:cubicBezTo>
                      <a:pt x="5" y="11"/>
                      <a:pt x="4" y="12"/>
                      <a:pt x="5" y="14"/>
                    </a:cubicBezTo>
                    <a:cubicBezTo>
                      <a:pt x="5" y="18"/>
                      <a:pt x="5" y="18"/>
                      <a:pt x="5" y="18"/>
                    </a:cubicBezTo>
                    <a:lnTo>
                      <a:pt x="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śļíḍê">
                <a:extLst>
                  <a:ext uri="{FF2B5EF4-FFF2-40B4-BE49-F238E27FC236}">
                    <a16:creationId xmlns:a16="http://schemas.microsoft.com/office/drawing/2014/main" id="{35EDFFE4-A82E-4D0E-E379-27E38EDE3B51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4905375" y="3313113"/>
                <a:ext cx="17463" cy="25400"/>
              </a:xfrm>
              <a:custGeom>
                <a:avLst/>
                <a:gdLst>
                  <a:gd name="T0" fmla="*/ 4 w 5"/>
                  <a:gd name="T1" fmla="*/ 1 h 8"/>
                  <a:gd name="T2" fmla="*/ 4 w 5"/>
                  <a:gd name="T3" fmla="*/ 2 h 8"/>
                  <a:gd name="T4" fmla="*/ 3 w 5"/>
                  <a:gd name="T5" fmla="*/ 6 h 8"/>
                  <a:gd name="T6" fmla="*/ 2 w 5"/>
                  <a:gd name="T7" fmla="*/ 7 h 8"/>
                  <a:gd name="T8" fmla="*/ 1 w 5"/>
                  <a:gd name="T9" fmla="*/ 2 h 8"/>
                  <a:gd name="T10" fmla="*/ 1 w 5"/>
                  <a:gd name="T11" fmla="*/ 0 h 8"/>
                  <a:gd name="T12" fmla="*/ 4 w 5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4" y="1"/>
                    </a:moveTo>
                    <a:cubicBezTo>
                      <a:pt x="5" y="1"/>
                      <a:pt x="4" y="2"/>
                      <a:pt x="4" y="2"/>
                    </a:cubicBezTo>
                    <a:cubicBezTo>
                      <a:pt x="4" y="3"/>
                      <a:pt x="3" y="6"/>
                      <a:pt x="3" y="6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5"/>
                      <a:pt x="1" y="2"/>
                      <a:pt x="1" y="2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ṥ1iḍê">
                <a:extLst>
                  <a:ext uri="{FF2B5EF4-FFF2-40B4-BE49-F238E27FC236}">
                    <a16:creationId xmlns:a16="http://schemas.microsoft.com/office/drawing/2014/main" id="{77837AD6-25E8-E242-ADE3-A182E1979EA2}"/>
                  </a:ext>
                </a:extLst>
              </p:cNvPr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4865688" y="3305176"/>
                <a:ext cx="26988" cy="26988"/>
              </a:xfrm>
              <a:custGeom>
                <a:avLst/>
                <a:gdLst>
                  <a:gd name="T0" fmla="*/ 7 w 8"/>
                  <a:gd name="T1" fmla="*/ 5 h 8"/>
                  <a:gd name="T2" fmla="*/ 8 w 8"/>
                  <a:gd name="T3" fmla="*/ 8 h 8"/>
                  <a:gd name="T4" fmla="*/ 7 w 8"/>
                  <a:gd name="T5" fmla="*/ 8 h 8"/>
                  <a:gd name="T6" fmla="*/ 6 w 8"/>
                  <a:gd name="T7" fmla="*/ 6 h 8"/>
                  <a:gd name="T8" fmla="*/ 3 w 8"/>
                  <a:gd name="T9" fmla="*/ 2 h 8"/>
                  <a:gd name="T10" fmla="*/ 1 w 8"/>
                  <a:gd name="T11" fmla="*/ 0 h 8"/>
                  <a:gd name="T12" fmla="*/ 1 w 8"/>
                  <a:gd name="T13" fmla="*/ 0 h 8"/>
                  <a:gd name="T14" fmla="*/ 4 w 8"/>
                  <a:gd name="T15" fmla="*/ 0 h 8"/>
                  <a:gd name="T16" fmla="*/ 7 w 8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5"/>
                    </a:moveTo>
                    <a:cubicBezTo>
                      <a:pt x="8" y="6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6"/>
                      <a:pt x="6" y="6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7" y="5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1ídè">
                <a:extLst>
                  <a:ext uri="{FF2B5EF4-FFF2-40B4-BE49-F238E27FC236}">
                    <a16:creationId xmlns:a16="http://schemas.microsoft.com/office/drawing/2014/main" id="{6D5299F1-860C-F39F-A059-92482877023B}"/>
                  </a:ext>
                </a:extLst>
              </p:cNvPr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4876800" y="3325813"/>
                <a:ext cx="25400" cy="53975"/>
              </a:xfrm>
              <a:custGeom>
                <a:avLst/>
                <a:gdLst>
                  <a:gd name="T0" fmla="*/ 6 w 8"/>
                  <a:gd name="T1" fmla="*/ 1 h 16"/>
                  <a:gd name="T2" fmla="*/ 7 w 8"/>
                  <a:gd name="T3" fmla="*/ 1 h 16"/>
                  <a:gd name="T4" fmla="*/ 8 w 8"/>
                  <a:gd name="T5" fmla="*/ 6 h 16"/>
                  <a:gd name="T6" fmla="*/ 8 w 8"/>
                  <a:gd name="T7" fmla="*/ 10 h 16"/>
                  <a:gd name="T8" fmla="*/ 6 w 8"/>
                  <a:gd name="T9" fmla="*/ 16 h 16"/>
                  <a:gd name="T10" fmla="*/ 3 w 8"/>
                  <a:gd name="T11" fmla="*/ 15 h 16"/>
                  <a:gd name="T12" fmla="*/ 1 w 8"/>
                  <a:gd name="T13" fmla="*/ 9 h 16"/>
                  <a:gd name="T14" fmla="*/ 1 w 8"/>
                  <a:gd name="T15" fmla="*/ 9 h 16"/>
                  <a:gd name="T16" fmla="*/ 5 w 8"/>
                  <a:gd name="T17" fmla="*/ 12 h 16"/>
                  <a:gd name="T18" fmla="*/ 5 w 8"/>
                  <a:gd name="T19" fmla="*/ 12 h 16"/>
                  <a:gd name="T20" fmla="*/ 5 w 8"/>
                  <a:gd name="T21" fmla="*/ 10 h 16"/>
                  <a:gd name="T22" fmla="*/ 6 w 8"/>
                  <a:gd name="T23" fmla="*/ 6 h 16"/>
                  <a:gd name="T24" fmla="*/ 6 w 8"/>
                  <a:gd name="T2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8" y="3"/>
                      <a:pt x="8" y="6"/>
                      <a:pt x="8" y="6"/>
                    </a:cubicBezTo>
                    <a:cubicBezTo>
                      <a:pt x="8" y="7"/>
                      <a:pt x="8" y="10"/>
                      <a:pt x="8" y="10"/>
                    </a:cubicBezTo>
                    <a:cubicBezTo>
                      <a:pt x="8" y="12"/>
                      <a:pt x="6" y="16"/>
                      <a:pt x="6" y="16"/>
                    </a:cubicBezTo>
                    <a:cubicBezTo>
                      <a:pt x="5" y="16"/>
                      <a:pt x="3" y="15"/>
                      <a:pt x="3" y="15"/>
                    </a:cubicBezTo>
                    <a:cubicBezTo>
                      <a:pt x="3" y="14"/>
                      <a:pt x="1" y="9"/>
                      <a:pt x="1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3" y="8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0"/>
                      <a:pt x="5" y="10"/>
                    </a:cubicBezTo>
                    <a:cubicBezTo>
                      <a:pt x="6" y="9"/>
                      <a:pt x="6" y="6"/>
                      <a:pt x="6" y="6"/>
                    </a:cubicBezTo>
                    <a:cubicBezTo>
                      <a:pt x="7" y="5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ṧļïḓè">
                <a:extLst>
                  <a:ext uri="{FF2B5EF4-FFF2-40B4-BE49-F238E27FC236}">
                    <a16:creationId xmlns:a16="http://schemas.microsoft.com/office/drawing/2014/main" id="{D5B4DD53-BE75-B3BA-C46B-67E66D069B12}"/>
                  </a:ext>
                </a:extLst>
              </p:cNvPr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5075238" y="3586163"/>
                <a:ext cx="15875" cy="46038"/>
              </a:xfrm>
              <a:custGeom>
                <a:avLst/>
                <a:gdLst>
                  <a:gd name="T0" fmla="*/ 0 w 10"/>
                  <a:gd name="T1" fmla="*/ 6 h 29"/>
                  <a:gd name="T2" fmla="*/ 8 w 10"/>
                  <a:gd name="T3" fmla="*/ 0 h 29"/>
                  <a:gd name="T4" fmla="*/ 10 w 10"/>
                  <a:gd name="T5" fmla="*/ 2 h 29"/>
                  <a:gd name="T6" fmla="*/ 10 w 10"/>
                  <a:gd name="T7" fmla="*/ 29 h 29"/>
                  <a:gd name="T8" fmla="*/ 6 w 10"/>
                  <a:gd name="T9" fmla="*/ 29 h 29"/>
                  <a:gd name="T10" fmla="*/ 6 w 10"/>
                  <a:gd name="T11" fmla="*/ 6 h 29"/>
                  <a:gd name="T12" fmla="*/ 2 w 10"/>
                  <a:gd name="T13" fmla="*/ 8 h 29"/>
                  <a:gd name="T14" fmla="*/ 0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0" y="6"/>
                    </a:moveTo>
                    <a:lnTo>
                      <a:pt x="8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ṡḻíḑe">
                <a:extLst>
                  <a:ext uri="{FF2B5EF4-FFF2-40B4-BE49-F238E27FC236}">
                    <a16:creationId xmlns:a16="http://schemas.microsoft.com/office/drawing/2014/main" id="{93DB8607-20D8-3261-E5AB-7888E0FC1E5D}"/>
                  </a:ext>
                </a:extLst>
              </p:cNvPr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5210175" y="3586163"/>
                <a:ext cx="15875" cy="46038"/>
              </a:xfrm>
              <a:custGeom>
                <a:avLst/>
                <a:gdLst>
                  <a:gd name="T0" fmla="*/ 6 w 10"/>
                  <a:gd name="T1" fmla="*/ 6 h 29"/>
                  <a:gd name="T2" fmla="*/ 2 w 10"/>
                  <a:gd name="T3" fmla="*/ 8 h 29"/>
                  <a:gd name="T4" fmla="*/ 0 w 10"/>
                  <a:gd name="T5" fmla="*/ 6 h 29"/>
                  <a:gd name="T6" fmla="*/ 6 w 10"/>
                  <a:gd name="T7" fmla="*/ 0 h 29"/>
                  <a:gd name="T8" fmla="*/ 10 w 10"/>
                  <a:gd name="T9" fmla="*/ 2 h 29"/>
                  <a:gd name="T10" fmla="*/ 10 w 10"/>
                  <a:gd name="T11" fmla="*/ 29 h 29"/>
                  <a:gd name="T12" fmla="*/ 6 w 10"/>
                  <a:gd name="T13" fmla="*/ 29 h 29"/>
                  <a:gd name="T14" fmla="*/ 6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6" y="6"/>
                    </a:moveTo>
                    <a:lnTo>
                      <a:pt x="2" y="8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š1iḑe">
                <a:extLst>
                  <a:ext uri="{FF2B5EF4-FFF2-40B4-BE49-F238E27FC236}">
                    <a16:creationId xmlns:a16="http://schemas.microsoft.com/office/drawing/2014/main" id="{39EB3D34-0393-7965-4DEA-54DF016A9237}"/>
                  </a:ext>
                </a:extLst>
              </p:cNvPr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5114925" y="3586163"/>
                <a:ext cx="25400" cy="46038"/>
              </a:xfrm>
              <a:custGeom>
                <a:avLst/>
                <a:gdLst>
                  <a:gd name="T0" fmla="*/ 4 w 8"/>
                  <a:gd name="T1" fmla="*/ 2 h 14"/>
                  <a:gd name="T2" fmla="*/ 3 w 8"/>
                  <a:gd name="T3" fmla="*/ 2 h 14"/>
                  <a:gd name="T4" fmla="*/ 3 w 8"/>
                  <a:gd name="T5" fmla="*/ 3 h 14"/>
                  <a:gd name="T6" fmla="*/ 2 w 8"/>
                  <a:gd name="T7" fmla="*/ 3 h 14"/>
                  <a:gd name="T8" fmla="*/ 2 w 8"/>
                  <a:gd name="T9" fmla="*/ 5 h 14"/>
                  <a:gd name="T10" fmla="*/ 2 w 8"/>
                  <a:gd name="T11" fmla="*/ 6 h 14"/>
                  <a:gd name="T12" fmla="*/ 3 w 8"/>
                  <a:gd name="T13" fmla="*/ 7 h 14"/>
                  <a:gd name="T14" fmla="*/ 4 w 8"/>
                  <a:gd name="T15" fmla="*/ 7 h 14"/>
                  <a:gd name="T16" fmla="*/ 5 w 8"/>
                  <a:gd name="T17" fmla="*/ 7 h 14"/>
                  <a:gd name="T18" fmla="*/ 6 w 8"/>
                  <a:gd name="T19" fmla="*/ 7 h 14"/>
                  <a:gd name="T20" fmla="*/ 7 w 8"/>
                  <a:gd name="T21" fmla="*/ 6 h 14"/>
                  <a:gd name="T22" fmla="*/ 7 w 8"/>
                  <a:gd name="T23" fmla="*/ 4 h 14"/>
                  <a:gd name="T24" fmla="*/ 6 w 8"/>
                  <a:gd name="T25" fmla="*/ 3 h 14"/>
                  <a:gd name="T26" fmla="*/ 6 w 8"/>
                  <a:gd name="T27" fmla="*/ 2 h 14"/>
                  <a:gd name="T28" fmla="*/ 4 w 8"/>
                  <a:gd name="T29" fmla="*/ 2 h 14"/>
                  <a:gd name="T30" fmla="*/ 4 w 8"/>
                  <a:gd name="T31" fmla="*/ 9 h 14"/>
                  <a:gd name="T32" fmla="*/ 2 w 8"/>
                  <a:gd name="T33" fmla="*/ 9 h 14"/>
                  <a:gd name="T34" fmla="*/ 1 w 8"/>
                  <a:gd name="T35" fmla="*/ 8 h 14"/>
                  <a:gd name="T36" fmla="*/ 0 w 8"/>
                  <a:gd name="T37" fmla="*/ 7 h 14"/>
                  <a:gd name="T38" fmla="*/ 0 w 8"/>
                  <a:gd name="T39" fmla="*/ 5 h 14"/>
                  <a:gd name="T40" fmla="*/ 0 w 8"/>
                  <a:gd name="T41" fmla="*/ 3 h 14"/>
                  <a:gd name="T42" fmla="*/ 1 w 8"/>
                  <a:gd name="T43" fmla="*/ 2 h 14"/>
                  <a:gd name="T44" fmla="*/ 1 w 8"/>
                  <a:gd name="T45" fmla="*/ 1 h 14"/>
                  <a:gd name="T46" fmla="*/ 3 w 8"/>
                  <a:gd name="T47" fmla="*/ 0 h 14"/>
                  <a:gd name="T48" fmla="*/ 4 w 8"/>
                  <a:gd name="T49" fmla="*/ 0 h 14"/>
                  <a:gd name="T50" fmla="*/ 6 w 8"/>
                  <a:gd name="T51" fmla="*/ 0 h 14"/>
                  <a:gd name="T52" fmla="*/ 8 w 8"/>
                  <a:gd name="T53" fmla="*/ 2 h 14"/>
                  <a:gd name="T54" fmla="*/ 8 w 8"/>
                  <a:gd name="T55" fmla="*/ 3 h 14"/>
                  <a:gd name="T56" fmla="*/ 8 w 8"/>
                  <a:gd name="T57" fmla="*/ 5 h 14"/>
                  <a:gd name="T58" fmla="*/ 8 w 8"/>
                  <a:gd name="T59" fmla="*/ 9 h 14"/>
                  <a:gd name="T60" fmla="*/ 8 w 8"/>
                  <a:gd name="T61" fmla="*/ 11 h 14"/>
                  <a:gd name="T62" fmla="*/ 8 w 8"/>
                  <a:gd name="T63" fmla="*/ 12 h 14"/>
                  <a:gd name="T64" fmla="*/ 8 w 8"/>
                  <a:gd name="T65" fmla="*/ 13 h 14"/>
                  <a:gd name="T66" fmla="*/ 7 w 8"/>
                  <a:gd name="T67" fmla="*/ 14 h 14"/>
                  <a:gd name="T68" fmla="*/ 6 w 8"/>
                  <a:gd name="T69" fmla="*/ 14 h 14"/>
                  <a:gd name="T70" fmla="*/ 4 w 8"/>
                  <a:gd name="T71" fmla="*/ 14 h 14"/>
                  <a:gd name="T72" fmla="*/ 3 w 8"/>
                  <a:gd name="T73" fmla="*/ 14 h 14"/>
                  <a:gd name="T74" fmla="*/ 2 w 8"/>
                  <a:gd name="T75" fmla="*/ 14 h 14"/>
                  <a:gd name="T76" fmla="*/ 1 w 8"/>
                  <a:gd name="T77" fmla="*/ 13 h 14"/>
                  <a:gd name="T78" fmla="*/ 0 w 8"/>
                  <a:gd name="T79" fmla="*/ 12 h 14"/>
                  <a:gd name="T80" fmla="*/ 0 w 8"/>
                  <a:gd name="T81" fmla="*/ 11 h 14"/>
                  <a:gd name="T82" fmla="*/ 2 w 8"/>
                  <a:gd name="T83" fmla="*/ 11 h 14"/>
                  <a:gd name="T84" fmla="*/ 2 w 8"/>
                  <a:gd name="T85" fmla="*/ 11 h 14"/>
                  <a:gd name="T86" fmla="*/ 3 w 8"/>
                  <a:gd name="T87" fmla="*/ 12 h 14"/>
                  <a:gd name="T88" fmla="*/ 4 w 8"/>
                  <a:gd name="T89" fmla="*/ 12 h 14"/>
                  <a:gd name="T90" fmla="*/ 5 w 8"/>
                  <a:gd name="T91" fmla="*/ 12 h 14"/>
                  <a:gd name="T92" fmla="*/ 6 w 8"/>
                  <a:gd name="T93" fmla="*/ 12 h 14"/>
                  <a:gd name="T94" fmla="*/ 6 w 8"/>
                  <a:gd name="T95" fmla="*/ 11 h 14"/>
                  <a:gd name="T96" fmla="*/ 7 w 8"/>
                  <a:gd name="T97" fmla="*/ 10 h 14"/>
                  <a:gd name="T98" fmla="*/ 7 w 8"/>
                  <a:gd name="T99" fmla="*/ 9 h 14"/>
                  <a:gd name="T100" fmla="*/ 7 w 8"/>
                  <a:gd name="T101" fmla="*/ 8 h 14"/>
                  <a:gd name="T102" fmla="*/ 6 w 8"/>
                  <a:gd name="T103" fmla="*/ 9 h 14"/>
                  <a:gd name="T104" fmla="*/ 5 w 8"/>
                  <a:gd name="T105" fmla="*/ 9 h 14"/>
                  <a:gd name="T106" fmla="*/ 4 w 8"/>
                  <a:gd name="T10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" h="14">
                    <a:moveTo>
                      <a:pt x="4" y="2"/>
                    </a:move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3" y="9"/>
                      <a:pt x="2" y="9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6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5" y="9"/>
                      <a:pt x="5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ṣḻïďê">
                <a:extLst>
                  <a:ext uri="{FF2B5EF4-FFF2-40B4-BE49-F238E27FC236}">
                    <a16:creationId xmlns:a16="http://schemas.microsoft.com/office/drawing/2014/main" id="{9AF5BB2F-8F75-846C-BA6E-ABB605C68FE3}"/>
                  </a:ext>
                </a:extLst>
              </p:cNvPr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5164138" y="3586163"/>
                <a:ext cx="30163" cy="46038"/>
              </a:xfrm>
              <a:custGeom>
                <a:avLst/>
                <a:gdLst>
                  <a:gd name="T0" fmla="*/ 1 w 9"/>
                  <a:gd name="T1" fmla="*/ 13 h 14"/>
                  <a:gd name="T2" fmla="*/ 0 w 9"/>
                  <a:gd name="T3" fmla="*/ 12 h 14"/>
                  <a:gd name="T4" fmla="*/ 0 w 9"/>
                  <a:gd name="T5" fmla="*/ 10 h 14"/>
                  <a:gd name="T6" fmla="*/ 0 w 9"/>
                  <a:gd name="T7" fmla="*/ 8 h 14"/>
                  <a:gd name="T8" fmla="*/ 0 w 9"/>
                  <a:gd name="T9" fmla="*/ 6 h 14"/>
                  <a:gd name="T10" fmla="*/ 0 w 9"/>
                  <a:gd name="T11" fmla="*/ 4 h 14"/>
                  <a:gd name="T12" fmla="*/ 0 w 9"/>
                  <a:gd name="T13" fmla="*/ 3 h 14"/>
                  <a:gd name="T14" fmla="*/ 1 w 9"/>
                  <a:gd name="T15" fmla="*/ 1 h 14"/>
                  <a:gd name="T16" fmla="*/ 2 w 9"/>
                  <a:gd name="T17" fmla="*/ 0 h 14"/>
                  <a:gd name="T18" fmla="*/ 4 w 9"/>
                  <a:gd name="T19" fmla="*/ 0 h 14"/>
                  <a:gd name="T20" fmla="*/ 6 w 9"/>
                  <a:gd name="T21" fmla="*/ 0 h 14"/>
                  <a:gd name="T22" fmla="*/ 7 w 9"/>
                  <a:gd name="T23" fmla="*/ 1 h 14"/>
                  <a:gd name="T24" fmla="*/ 8 w 9"/>
                  <a:gd name="T25" fmla="*/ 2 h 14"/>
                  <a:gd name="T26" fmla="*/ 9 w 9"/>
                  <a:gd name="T27" fmla="*/ 4 h 14"/>
                  <a:gd name="T28" fmla="*/ 9 w 9"/>
                  <a:gd name="T29" fmla="*/ 6 h 14"/>
                  <a:gd name="T30" fmla="*/ 9 w 9"/>
                  <a:gd name="T31" fmla="*/ 8 h 14"/>
                  <a:gd name="T32" fmla="*/ 9 w 9"/>
                  <a:gd name="T33" fmla="*/ 9 h 14"/>
                  <a:gd name="T34" fmla="*/ 9 w 9"/>
                  <a:gd name="T35" fmla="*/ 11 h 14"/>
                  <a:gd name="T36" fmla="*/ 8 w 9"/>
                  <a:gd name="T37" fmla="*/ 12 h 14"/>
                  <a:gd name="T38" fmla="*/ 7 w 9"/>
                  <a:gd name="T39" fmla="*/ 13 h 14"/>
                  <a:gd name="T40" fmla="*/ 6 w 9"/>
                  <a:gd name="T41" fmla="*/ 14 h 14"/>
                  <a:gd name="T42" fmla="*/ 4 w 9"/>
                  <a:gd name="T43" fmla="*/ 14 h 14"/>
                  <a:gd name="T44" fmla="*/ 3 w 9"/>
                  <a:gd name="T45" fmla="*/ 14 h 14"/>
                  <a:gd name="T46" fmla="*/ 1 w 9"/>
                  <a:gd name="T47" fmla="*/ 13 h 14"/>
                  <a:gd name="T48" fmla="*/ 7 w 9"/>
                  <a:gd name="T49" fmla="*/ 7 h 14"/>
                  <a:gd name="T50" fmla="*/ 7 w 9"/>
                  <a:gd name="T51" fmla="*/ 5 h 14"/>
                  <a:gd name="T52" fmla="*/ 6 w 9"/>
                  <a:gd name="T53" fmla="*/ 3 h 14"/>
                  <a:gd name="T54" fmla="*/ 5 w 9"/>
                  <a:gd name="T55" fmla="*/ 2 h 14"/>
                  <a:gd name="T56" fmla="*/ 4 w 9"/>
                  <a:gd name="T57" fmla="*/ 2 h 14"/>
                  <a:gd name="T58" fmla="*/ 3 w 9"/>
                  <a:gd name="T59" fmla="*/ 2 h 14"/>
                  <a:gd name="T60" fmla="*/ 2 w 9"/>
                  <a:gd name="T61" fmla="*/ 3 h 14"/>
                  <a:gd name="T62" fmla="*/ 2 w 9"/>
                  <a:gd name="T63" fmla="*/ 5 h 14"/>
                  <a:gd name="T64" fmla="*/ 1 w 9"/>
                  <a:gd name="T65" fmla="*/ 6 h 14"/>
                  <a:gd name="T66" fmla="*/ 1 w 9"/>
                  <a:gd name="T67" fmla="*/ 7 h 14"/>
                  <a:gd name="T68" fmla="*/ 2 w 9"/>
                  <a:gd name="T69" fmla="*/ 10 h 14"/>
                  <a:gd name="T70" fmla="*/ 2 w 9"/>
                  <a:gd name="T71" fmla="*/ 11 h 14"/>
                  <a:gd name="T72" fmla="*/ 3 w 9"/>
                  <a:gd name="T73" fmla="*/ 12 h 14"/>
                  <a:gd name="T74" fmla="*/ 4 w 9"/>
                  <a:gd name="T75" fmla="*/ 12 h 14"/>
                  <a:gd name="T76" fmla="*/ 5 w 9"/>
                  <a:gd name="T77" fmla="*/ 12 h 14"/>
                  <a:gd name="T78" fmla="*/ 6 w 9"/>
                  <a:gd name="T79" fmla="*/ 11 h 14"/>
                  <a:gd name="T80" fmla="*/ 7 w 9"/>
                  <a:gd name="T81" fmla="*/ 10 h 14"/>
                  <a:gd name="T82" fmla="*/ 7 w 9"/>
                  <a:gd name="T83" fmla="*/ 8 h 14"/>
                  <a:gd name="T84" fmla="*/ 7 w 9"/>
                  <a:gd name="T8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4">
                    <a:moveTo>
                      <a:pt x="1" y="13"/>
                    </a:moveTo>
                    <a:cubicBezTo>
                      <a:pt x="1" y="13"/>
                      <a:pt x="1" y="12"/>
                      <a:pt x="0" y="12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3"/>
                      <a:pt x="9" y="3"/>
                      <a:pt x="9" y="4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1" y="13"/>
                      <a:pt x="1" y="13"/>
                    </a:cubicBezTo>
                    <a:close/>
                    <a:moveTo>
                      <a:pt x="7" y="7"/>
                    </a:moveTo>
                    <a:cubicBezTo>
                      <a:pt x="7" y="6"/>
                      <a:pt x="7" y="5"/>
                      <a:pt x="7" y="5"/>
                    </a:cubicBezTo>
                    <a:cubicBezTo>
                      <a:pt x="7" y="4"/>
                      <a:pt x="7" y="4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s1íďè">
              <a:extLst>
                <a:ext uri="{FF2B5EF4-FFF2-40B4-BE49-F238E27FC236}">
                  <a16:creationId xmlns:a16="http://schemas.microsoft.com/office/drawing/2014/main" id="{B3383059-9C0F-5060-021D-BDA913DC7BD3}"/>
                </a:ext>
              </a:extLst>
            </p:cNvPr>
            <p:cNvGrpSpPr/>
            <p:nvPr/>
          </p:nvGrpSpPr>
          <p:grpSpPr>
            <a:xfrm>
              <a:off x="5156287" y="2481344"/>
              <a:ext cx="4169014" cy="1469307"/>
              <a:chOff x="5722938" y="3046413"/>
              <a:chExt cx="1662113" cy="585788"/>
            </a:xfrm>
            <a:grpFill/>
          </p:grpSpPr>
          <p:sp>
            <p:nvSpPr>
              <p:cNvPr id="31" name="iŝľiḓe">
                <a:extLst>
                  <a:ext uri="{FF2B5EF4-FFF2-40B4-BE49-F238E27FC236}">
                    <a16:creationId xmlns:a16="http://schemas.microsoft.com/office/drawing/2014/main" id="{12D78C46-7FEB-7C1B-3EA9-C986E91891FD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7088188" y="3046413"/>
                <a:ext cx="296863" cy="561975"/>
              </a:xfrm>
              <a:custGeom>
                <a:avLst/>
                <a:gdLst>
                  <a:gd name="T0" fmla="*/ 19 w 90"/>
                  <a:gd name="T1" fmla="*/ 151 h 169"/>
                  <a:gd name="T2" fmla="*/ 55 w 90"/>
                  <a:gd name="T3" fmla="*/ 133 h 169"/>
                  <a:gd name="T4" fmla="*/ 43 w 90"/>
                  <a:gd name="T5" fmla="*/ 157 h 169"/>
                  <a:gd name="T6" fmla="*/ 19 w 90"/>
                  <a:gd name="T7" fmla="*/ 151 h 169"/>
                  <a:gd name="T8" fmla="*/ 2 w 90"/>
                  <a:gd name="T9" fmla="*/ 39 h 169"/>
                  <a:gd name="T10" fmla="*/ 3 w 90"/>
                  <a:gd name="T11" fmla="*/ 56 h 169"/>
                  <a:gd name="T12" fmla="*/ 34 w 90"/>
                  <a:gd name="T13" fmla="*/ 32 h 169"/>
                  <a:gd name="T14" fmla="*/ 38 w 90"/>
                  <a:gd name="T15" fmla="*/ 35 h 169"/>
                  <a:gd name="T16" fmla="*/ 47 w 90"/>
                  <a:gd name="T17" fmla="*/ 26 h 169"/>
                  <a:gd name="T18" fmla="*/ 58 w 90"/>
                  <a:gd name="T19" fmla="*/ 16 h 169"/>
                  <a:gd name="T20" fmla="*/ 9 w 90"/>
                  <a:gd name="T21" fmla="*/ 90 h 169"/>
                  <a:gd name="T22" fmla="*/ 9 w 90"/>
                  <a:gd name="T23" fmla="*/ 101 h 169"/>
                  <a:gd name="T24" fmla="*/ 31 w 90"/>
                  <a:gd name="T25" fmla="*/ 89 h 169"/>
                  <a:gd name="T26" fmla="*/ 26 w 90"/>
                  <a:gd name="T27" fmla="*/ 107 h 169"/>
                  <a:gd name="T28" fmla="*/ 30 w 90"/>
                  <a:gd name="T29" fmla="*/ 113 h 169"/>
                  <a:gd name="T30" fmla="*/ 53 w 90"/>
                  <a:gd name="T31" fmla="*/ 118 h 169"/>
                  <a:gd name="T32" fmla="*/ 2 w 90"/>
                  <a:gd name="T33" fmla="*/ 145 h 169"/>
                  <a:gd name="T34" fmla="*/ 48 w 90"/>
                  <a:gd name="T35" fmla="*/ 169 h 169"/>
                  <a:gd name="T36" fmla="*/ 64 w 90"/>
                  <a:gd name="T37" fmla="*/ 130 h 169"/>
                  <a:gd name="T38" fmla="*/ 82 w 90"/>
                  <a:gd name="T39" fmla="*/ 137 h 169"/>
                  <a:gd name="T40" fmla="*/ 90 w 90"/>
                  <a:gd name="T41" fmla="*/ 130 h 169"/>
                  <a:gd name="T42" fmla="*/ 62 w 90"/>
                  <a:gd name="T43" fmla="*/ 119 h 169"/>
                  <a:gd name="T44" fmla="*/ 45 w 90"/>
                  <a:gd name="T45" fmla="*/ 106 h 169"/>
                  <a:gd name="T46" fmla="*/ 47 w 90"/>
                  <a:gd name="T47" fmla="*/ 77 h 169"/>
                  <a:gd name="T48" fmla="*/ 25 w 90"/>
                  <a:gd name="T49" fmla="*/ 82 h 169"/>
                  <a:gd name="T50" fmla="*/ 71 w 90"/>
                  <a:gd name="T51" fmla="*/ 16 h 169"/>
                  <a:gd name="T52" fmla="*/ 59 w 90"/>
                  <a:gd name="T53" fmla="*/ 7 h 169"/>
                  <a:gd name="T54" fmla="*/ 41 w 90"/>
                  <a:gd name="T55" fmla="*/ 21 h 169"/>
                  <a:gd name="T56" fmla="*/ 30 w 90"/>
                  <a:gd name="T57" fmla="*/ 28 h 169"/>
                  <a:gd name="T58" fmla="*/ 17 w 90"/>
                  <a:gd name="T59" fmla="*/ 43 h 169"/>
                  <a:gd name="T60" fmla="*/ 2 w 90"/>
                  <a:gd name="T61" fmla="*/ 3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0" h="169">
                    <a:moveTo>
                      <a:pt x="19" y="151"/>
                    </a:moveTo>
                    <a:cubicBezTo>
                      <a:pt x="19" y="151"/>
                      <a:pt x="41" y="128"/>
                      <a:pt x="55" y="133"/>
                    </a:cubicBezTo>
                    <a:cubicBezTo>
                      <a:pt x="55" y="133"/>
                      <a:pt x="62" y="158"/>
                      <a:pt x="43" y="157"/>
                    </a:cubicBezTo>
                    <a:cubicBezTo>
                      <a:pt x="23" y="155"/>
                      <a:pt x="19" y="151"/>
                      <a:pt x="19" y="151"/>
                    </a:cubicBezTo>
                    <a:close/>
                    <a:moveTo>
                      <a:pt x="2" y="39"/>
                    </a:moveTo>
                    <a:cubicBezTo>
                      <a:pt x="0" y="46"/>
                      <a:pt x="3" y="56"/>
                      <a:pt x="3" y="56"/>
                    </a:cubicBezTo>
                    <a:cubicBezTo>
                      <a:pt x="6" y="75"/>
                      <a:pt x="34" y="32"/>
                      <a:pt x="34" y="32"/>
                    </a:cubicBezTo>
                    <a:cubicBezTo>
                      <a:pt x="35" y="35"/>
                      <a:pt x="38" y="35"/>
                      <a:pt x="38" y="35"/>
                    </a:cubicBezTo>
                    <a:cubicBezTo>
                      <a:pt x="52" y="37"/>
                      <a:pt x="47" y="26"/>
                      <a:pt x="47" y="26"/>
                    </a:cubicBezTo>
                    <a:cubicBezTo>
                      <a:pt x="49" y="21"/>
                      <a:pt x="58" y="16"/>
                      <a:pt x="58" y="16"/>
                    </a:cubicBezTo>
                    <a:cubicBezTo>
                      <a:pt x="44" y="53"/>
                      <a:pt x="9" y="90"/>
                      <a:pt x="9" y="90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12" y="114"/>
                      <a:pt x="31" y="89"/>
                      <a:pt x="31" y="89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30" y="113"/>
                      <a:pt x="30" y="113"/>
                    </a:cubicBezTo>
                    <a:cubicBezTo>
                      <a:pt x="53" y="112"/>
                      <a:pt x="53" y="118"/>
                      <a:pt x="53" y="118"/>
                    </a:cubicBezTo>
                    <a:cubicBezTo>
                      <a:pt x="12" y="121"/>
                      <a:pt x="2" y="145"/>
                      <a:pt x="2" y="145"/>
                    </a:cubicBezTo>
                    <a:cubicBezTo>
                      <a:pt x="6" y="156"/>
                      <a:pt x="25" y="161"/>
                      <a:pt x="48" y="169"/>
                    </a:cubicBezTo>
                    <a:cubicBezTo>
                      <a:pt x="71" y="168"/>
                      <a:pt x="64" y="130"/>
                      <a:pt x="64" y="130"/>
                    </a:cubicBezTo>
                    <a:cubicBezTo>
                      <a:pt x="79" y="129"/>
                      <a:pt x="82" y="137"/>
                      <a:pt x="82" y="13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79" y="115"/>
                      <a:pt x="62" y="119"/>
                      <a:pt x="62" y="119"/>
                    </a:cubicBezTo>
                    <a:cubicBezTo>
                      <a:pt x="60" y="107"/>
                      <a:pt x="45" y="106"/>
                      <a:pt x="45" y="106"/>
                    </a:cubicBezTo>
                    <a:cubicBezTo>
                      <a:pt x="35" y="105"/>
                      <a:pt x="44" y="92"/>
                      <a:pt x="47" y="77"/>
                    </a:cubicBezTo>
                    <a:cubicBezTo>
                      <a:pt x="47" y="64"/>
                      <a:pt x="25" y="82"/>
                      <a:pt x="25" y="82"/>
                    </a:cubicBezTo>
                    <a:cubicBezTo>
                      <a:pt x="43" y="66"/>
                      <a:pt x="66" y="31"/>
                      <a:pt x="71" y="16"/>
                    </a:cubicBezTo>
                    <a:cubicBezTo>
                      <a:pt x="75" y="0"/>
                      <a:pt x="59" y="7"/>
                      <a:pt x="59" y="7"/>
                    </a:cubicBezTo>
                    <a:cubicBezTo>
                      <a:pt x="59" y="7"/>
                      <a:pt x="42" y="20"/>
                      <a:pt x="41" y="21"/>
                    </a:cubicBezTo>
                    <a:cubicBezTo>
                      <a:pt x="32" y="21"/>
                      <a:pt x="30" y="28"/>
                      <a:pt x="30" y="28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7" y="54"/>
                      <a:pt x="2" y="39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ŝḻiḑé">
                <a:extLst>
                  <a:ext uri="{FF2B5EF4-FFF2-40B4-BE49-F238E27FC236}">
                    <a16:creationId xmlns:a16="http://schemas.microsoft.com/office/drawing/2014/main" id="{485BE067-7537-0E61-6E22-CB7670421BE8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802438" y="3471863"/>
                <a:ext cx="63500" cy="96838"/>
              </a:xfrm>
              <a:custGeom>
                <a:avLst/>
                <a:gdLst>
                  <a:gd name="T0" fmla="*/ 0 w 19"/>
                  <a:gd name="T1" fmla="*/ 0 h 29"/>
                  <a:gd name="T2" fmla="*/ 1 w 19"/>
                  <a:gd name="T3" fmla="*/ 29 h 29"/>
                  <a:gd name="T4" fmla="*/ 16 w 19"/>
                  <a:gd name="T5" fmla="*/ 13 h 29"/>
                  <a:gd name="T6" fmla="*/ 0 w 19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0" y="0"/>
                    </a:moveTo>
                    <a:cubicBezTo>
                      <a:pt x="0" y="0"/>
                      <a:pt x="9" y="19"/>
                      <a:pt x="1" y="29"/>
                    </a:cubicBezTo>
                    <a:cubicBezTo>
                      <a:pt x="1" y="29"/>
                      <a:pt x="13" y="27"/>
                      <a:pt x="16" y="13"/>
                    </a:cubicBezTo>
                    <a:cubicBezTo>
                      <a:pt x="19" y="0"/>
                      <a:pt x="4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ṣļide">
                <a:extLst>
                  <a:ext uri="{FF2B5EF4-FFF2-40B4-BE49-F238E27FC236}">
                    <a16:creationId xmlns:a16="http://schemas.microsoft.com/office/drawing/2014/main" id="{82DD8CD8-7ED2-F2EE-0888-DA299CC93581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6605588" y="3289301"/>
                <a:ext cx="223838" cy="309563"/>
              </a:xfrm>
              <a:custGeom>
                <a:avLst/>
                <a:gdLst>
                  <a:gd name="T0" fmla="*/ 26 w 68"/>
                  <a:gd name="T1" fmla="*/ 21 h 93"/>
                  <a:gd name="T2" fmla="*/ 30 w 68"/>
                  <a:gd name="T3" fmla="*/ 28 h 93"/>
                  <a:gd name="T4" fmla="*/ 42 w 68"/>
                  <a:gd name="T5" fmla="*/ 18 h 93"/>
                  <a:gd name="T6" fmla="*/ 37 w 68"/>
                  <a:gd name="T7" fmla="*/ 9 h 93"/>
                  <a:gd name="T8" fmla="*/ 46 w 68"/>
                  <a:gd name="T9" fmla="*/ 6 h 93"/>
                  <a:gd name="T10" fmla="*/ 53 w 68"/>
                  <a:gd name="T11" fmla="*/ 12 h 93"/>
                  <a:gd name="T12" fmla="*/ 62 w 68"/>
                  <a:gd name="T13" fmla="*/ 5 h 93"/>
                  <a:gd name="T14" fmla="*/ 68 w 68"/>
                  <a:gd name="T15" fmla="*/ 10 h 93"/>
                  <a:gd name="T16" fmla="*/ 53 w 68"/>
                  <a:gd name="T17" fmla="*/ 25 h 93"/>
                  <a:gd name="T18" fmla="*/ 27 w 68"/>
                  <a:gd name="T19" fmla="*/ 71 h 93"/>
                  <a:gd name="T20" fmla="*/ 0 w 68"/>
                  <a:gd name="T21" fmla="*/ 92 h 93"/>
                  <a:gd name="T22" fmla="*/ 0 w 68"/>
                  <a:gd name="T23" fmla="*/ 89 h 93"/>
                  <a:gd name="T24" fmla="*/ 31 w 68"/>
                  <a:gd name="T25" fmla="*/ 42 h 93"/>
                  <a:gd name="T26" fmla="*/ 21 w 68"/>
                  <a:gd name="T27" fmla="*/ 23 h 93"/>
                  <a:gd name="T28" fmla="*/ 26 w 68"/>
                  <a:gd name="T29" fmla="*/ 2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93">
                    <a:moveTo>
                      <a:pt x="26" y="21"/>
                    </a:moveTo>
                    <a:cubicBezTo>
                      <a:pt x="26" y="21"/>
                      <a:pt x="21" y="36"/>
                      <a:pt x="30" y="2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0"/>
                      <a:pt x="46" y="6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4" y="39"/>
                      <a:pt x="27" y="71"/>
                    </a:cubicBezTo>
                    <a:cubicBezTo>
                      <a:pt x="27" y="71"/>
                      <a:pt x="12" y="93"/>
                      <a:pt x="0" y="9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17" y="83"/>
                      <a:pt x="31" y="42"/>
                    </a:cubicBezTo>
                    <a:cubicBezTo>
                      <a:pt x="31" y="42"/>
                      <a:pt x="13" y="49"/>
                      <a:pt x="21" y="23"/>
                    </a:cubicBezTo>
                    <a:cubicBezTo>
                      <a:pt x="21" y="23"/>
                      <a:pt x="22" y="16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ṩḻïḓé">
                <a:extLst>
                  <a:ext uri="{FF2B5EF4-FFF2-40B4-BE49-F238E27FC236}">
                    <a16:creationId xmlns:a16="http://schemas.microsoft.com/office/drawing/2014/main" id="{DA39DDF6-CA1C-787B-62C3-026D2EE9DE97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6334125" y="3495676"/>
                <a:ext cx="79375" cy="76200"/>
              </a:xfrm>
              <a:custGeom>
                <a:avLst/>
                <a:gdLst>
                  <a:gd name="T0" fmla="*/ 0 w 24"/>
                  <a:gd name="T1" fmla="*/ 4 h 23"/>
                  <a:gd name="T2" fmla="*/ 21 w 24"/>
                  <a:gd name="T3" fmla="*/ 19 h 23"/>
                  <a:gd name="T4" fmla="*/ 18 w 24"/>
                  <a:gd name="T5" fmla="*/ 23 h 23"/>
                  <a:gd name="T6" fmla="*/ 0 w 24"/>
                  <a:gd name="T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3">
                    <a:moveTo>
                      <a:pt x="0" y="4"/>
                    </a:moveTo>
                    <a:cubicBezTo>
                      <a:pt x="0" y="4"/>
                      <a:pt x="24" y="0"/>
                      <a:pt x="21" y="19"/>
                    </a:cubicBezTo>
                    <a:cubicBezTo>
                      <a:pt x="18" y="23"/>
                      <a:pt x="18" y="23"/>
                      <a:pt x="18" y="23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ŝľïḋé">
                <a:extLst>
                  <a:ext uri="{FF2B5EF4-FFF2-40B4-BE49-F238E27FC236}">
                    <a16:creationId xmlns:a16="http://schemas.microsoft.com/office/drawing/2014/main" id="{CA7211BD-4C03-974B-9749-75F24603AEC8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6194425" y="3171826"/>
                <a:ext cx="225425" cy="460375"/>
              </a:xfrm>
              <a:custGeom>
                <a:avLst/>
                <a:gdLst>
                  <a:gd name="T0" fmla="*/ 3 w 68"/>
                  <a:gd name="T1" fmla="*/ 55 h 138"/>
                  <a:gd name="T2" fmla="*/ 24 w 68"/>
                  <a:gd name="T3" fmla="*/ 42 h 138"/>
                  <a:gd name="T4" fmla="*/ 38 w 68"/>
                  <a:gd name="T5" fmla="*/ 1 h 138"/>
                  <a:gd name="T6" fmla="*/ 44 w 68"/>
                  <a:gd name="T7" fmla="*/ 16 h 138"/>
                  <a:gd name="T8" fmla="*/ 37 w 68"/>
                  <a:gd name="T9" fmla="*/ 34 h 138"/>
                  <a:gd name="T10" fmla="*/ 55 w 68"/>
                  <a:gd name="T11" fmla="*/ 12 h 138"/>
                  <a:gd name="T12" fmla="*/ 58 w 68"/>
                  <a:gd name="T13" fmla="*/ 32 h 138"/>
                  <a:gd name="T14" fmla="*/ 24 w 68"/>
                  <a:gd name="T15" fmla="*/ 62 h 138"/>
                  <a:gd name="T16" fmla="*/ 18 w 68"/>
                  <a:gd name="T17" fmla="*/ 92 h 138"/>
                  <a:gd name="T18" fmla="*/ 27 w 68"/>
                  <a:gd name="T19" fmla="*/ 83 h 138"/>
                  <a:gd name="T20" fmla="*/ 34 w 68"/>
                  <a:gd name="T21" fmla="*/ 56 h 138"/>
                  <a:gd name="T22" fmla="*/ 47 w 68"/>
                  <a:gd name="T23" fmla="*/ 76 h 138"/>
                  <a:gd name="T24" fmla="*/ 39 w 68"/>
                  <a:gd name="T25" fmla="*/ 87 h 138"/>
                  <a:gd name="T26" fmla="*/ 40 w 68"/>
                  <a:gd name="T27" fmla="*/ 132 h 138"/>
                  <a:gd name="T28" fmla="*/ 22 w 68"/>
                  <a:gd name="T29" fmla="*/ 120 h 138"/>
                  <a:gd name="T30" fmla="*/ 12 w 68"/>
                  <a:gd name="T31" fmla="*/ 138 h 138"/>
                  <a:gd name="T32" fmla="*/ 2 w 68"/>
                  <a:gd name="T33" fmla="*/ 127 h 138"/>
                  <a:gd name="T34" fmla="*/ 27 w 68"/>
                  <a:gd name="T35" fmla="*/ 102 h 138"/>
                  <a:gd name="T36" fmla="*/ 26 w 68"/>
                  <a:gd name="T37" fmla="*/ 95 h 138"/>
                  <a:gd name="T38" fmla="*/ 15 w 68"/>
                  <a:gd name="T39" fmla="*/ 106 h 138"/>
                  <a:gd name="T40" fmla="*/ 5 w 68"/>
                  <a:gd name="T41" fmla="*/ 98 h 138"/>
                  <a:gd name="T42" fmla="*/ 16 w 68"/>
                  <a:gd name="T43" fmla="*/ 67 h 138"/>
                  <a:gd name="T44" fmla="*/ 3 w 68"/>
                  <a:gd name="T45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38">
                    <a:moveTo>
                      <a:pt x="3" y="55"/>
                    </a:moveTo>
                    <a:cubicBezTo>
                      <a:pt x="3" y="55"/>
                      <a:pt x="17" y="58"/>
                      <a:pt x="24" y="42"/>
                    </a:cubicBezTo>
                    <a:cubicBezTo>
                      <a:pt x="24" y="42"/>
                      <a:pt x="38" y="9"/>
                      <a:pt x="38" y="1"/>
                    </a:cubicBezTo>
                    <a:cubicBezTo>
                      <a:pt x="38" y="1"/>
                      <a:pt x="46" y="0"/>
                      <a:pt x="44" y="16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55" y="23"/>
                      <a:pt x="55" y="12"/>
                    </a:cubicBezTo>
                    <a:cubicBezTo>
                      <a:pt x="55" y="12"/>
                      <a:pt x="68" y="10"/>
                      <a:pt x="58" y="3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3"/>
                      <a:pt x="27" y="61"/>
                      <a:pt x="34" y="56"/>
                    </a:cubicBezTo>
                    <a:cubicBezTo>
                      <a:pt x="34" y="56"/>
                      <a:pt x="50" y="55"/>
                      <a:pt x="47" y="76"/>
                    </a:cubicBezTo>
                    <a:cubicBezTo>
                      <a:pt x="47" y="76"/>
                      <a:pt x="42" y="83"/>
                      <a:pt x="39" y="87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2" y="127"/>
                      <a:pt x="25" y="114"/>
                      <a:pt x="27" y="102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0" y="60"/>
                      <a:pt x="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śḻîḑe">
                <a:extLst>
                  <a:ext uri="{FF2B5EF4-FFF2-40B4-BE49-F238E27FC236}">
                    <a16:creationId xmlns:a16="http://schemas.microsoft.com/office/drawing/2014/main" id="{E2330148-5BF3-3E2A-9EE4-09DF89B70FAC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5946775" y="3398838"/>
                <a:ext cx="96838" cy="100013"/>
              </a:xfrm>
              <a:custGeom>
                <a:avLst/>
                <a:gdLst>
                  <a:gd name="T0" fmla="*/ 0 w 29"/>
                  <a:gd name="T1" fmla="*/ 30 h 30"/>
                  <a:gd name="T2" fmla="*/ 14 w 29"/>
                  <a:gd name="T3" fmla="*/ 0 h 30"/>
                  <a:gd name="T4" fmla="*/ 29 w 29"/>
                  <a:gd name="T5" fmla="*/ 14 h 30"/>
                  <a:gd name="T6" fmla="*/ 0 w 29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0">
                    <a:moveTo>
                      <a:pt x="0" y="3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9" y="29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ṡļïḍê">
                <a:extLst>
                  <a:ext uri="{FF2B5EF4-FFF2-40B4-BE49-F238E27FC236}">
                    <a16:creationId xmlns:a16="http://schemas.microsoft.com/office/drawing/2014/main" id="{5496BD57-C595-CF92-0403-E839F058D858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5722938" y="3419476"/>
                <a:ext cx="201613" cy="176213"/>
              </a:xfrm>
              <a:custGeom>
                <a:avLst/>
                <a:gdLst>
                  <a:gd name="T0" fmla="*/ 16 w 61"/>
                  <a:gd name="T1" fmla="*/ 38 h 53"/>
                  <a:gd name="T2" fmla="*/ 59 w 61"/>
                  <a:gd name="T3" fmla="*/ 0 h 53"/>
                  <a:gd name="T4" fmla="*/ 61 w 61"/>
                  <a:gd name="T5" fmla="*/ 4 h 53"/>
                  <a:gd name="T6" fmla="*/ 10 w 61"/>
                  <a:gd name="T7" fmla="*/ 53 h 53"/>
                  <a:gd name="T8" fmla="*/ 0 w 61"/>
                  <a:gd name="T9" fmla="*/ 41 h 53"/>
                  <a:gd name="T10" fmla="*/ 11 w 61"/>
                  <a:gd name="T11" fmla="*/ 8 h 53"/>
                  <a:gd name="T12" fmla="*/ 16 w 61"/>
                  <a:gd name="T13" fmla="*/ 3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3">
                    <a:moveTo>
                      <a:pt x="16" y="38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40" y="40"/>
                      <a:pt x="10" y="5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11" y="18"/>
                      <a:pt x="11" y="8"/>
                    </a:cubicBezTo>
                    <a:cubicBezTo>
                      <a:pt x="11" y="8"/>
                      <a:pt x="27" y="6"/>
                      <a:pt x="1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ślídê">
                <a:extLst>
                  <a:ext uri="{FF2B5EF4-FFF2-40B4-BE49-F238E27FC236}">
                    <a16:creationId xmlns:a16="http://schemas.microsoft.com/office/drawing/2014/main" id="{1D6B8D86-9824-BA4D-42BF-42716F93F2E0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5870575" y="3235326"/>
                <a:ext cx="60325" cy="177800"/>
              </a:xfrm>
              <a:custGeom>
                <a:avLst/>
                <a:gdLst>
                  <a:gd name="T0" fmla="*/ 0 w 18"/>
                  <a:gd name="T1" fmla="*/ 51 h 53"/>
                  <a:gd name="T2" fmla="*/ 1 w 18"/>
                  <a:gd name="T3" fmla="*/ 0 h 53"/>
                  <a:gd name="T4" fmla="*/ 15 w 18"/>
                  <a:gd name="T5" fmla="*/ 21 h 53"/>
                  <a:gd name="T6" fmla="*/ 0 w 18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3">
                    <a:moveTo>
                      <a:pt x="0" y="51"/>
                    </a:moveTo>
                    <a:cubicBezTo>
                      <a:pt x="0" y="51"/>
                      <a:pt x="8" y="16"/>
                      <a:pt x="1" y="0"/>
                    </a:cubicBezTo>
                    <a:cubicBezTo>
                      <a:pt x="1" y="0"/>
                      <a:pt x="18" y="4"/>
                      <a:pt x="15" y="21"/>
                    </a:cubicBezTo>
                    <a:cubicBezTo>
                      <a:pt x="11" y="39"/>
                      <a:pt x="11" y="53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ṥļíḑe">
              <a:extLst>
                <a:ext uri="{FF2B5EF4-FFF2-40B4-BE49-F238E27FC236}">
                  <a16:creationId xmlns:a16="http://schemas.microsoft.com/office/drawing/2014/main" id="{F9CC0D21-7522-B69D-1530-5BD20E4B5524}"/>
                </a:ext>
              </a:extLst>
            </p:cNvPr>
            <p:cNvGrpSpPr/>
            <p:nvPr/>
          </p:nvGrpSpPr>
          <p:grpSpPr>
            <a:xfrm>
              <a:off x="5112548" y="4078071"/>
              <a:ext cx="4180976" cy="230948"/>
              <a:chOff x="5705475" y="3683001"/>
              <a:chExt cx="1666875" cy="92075"/>
            </a:xfrm>
            <a:grpFill/>
          </p:grpSpPr>
          <p:sp>
            <p:nvSpPr>
              <p:cNvPr id="13" name="îşļïďè">
                <a:extLst>
                  <a:ext uri="{FF2B5EF4-FFF2-40B4-BE49-F238E27FC236}">
                    <a16:creationId xmlns:a16="http://schemas.microsoft.com/office/drawing/2014/main" id="{971E695A-2D58-B304-B38B-4D24D83657A4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5705475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6 w 19"/>
                  <a:gd name="T3" fmla="*/ 25 h 28"/>
                  <a:gd name="T4" fmla="*/ 9 w 19"/>
                  <a:gd name="T5" fmla="*/ 28 h 28"/>
                  <a:gd name="T6" fmla="*/ 2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9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9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9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4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9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7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9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6" y="10"/>
                      <a:pt x="8" y="11"/>
                      <a:pt x="11" y="12"/>
                    </a:cubicBezTo>
                    <a:cubicBezTo>
                      <a:pt x="13" y="13"/>
                      <a:pt x="15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$1ïḋe">
                <a:extLst>
                  <a:ext uri="{FF2B5EF4-FFF2-40B4-BE49-F238E27FC236}">
                    <a16:creationId xmlns:a16="http://schemas.microsoft.com/office/drawing/2014/main" id="{3925FCF2-AFA9-EE1C-FDB9-5CA4714AC07A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5799138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29 w 37"/>
                  <a:gd name="T5" fmla="*/ 29 h 56"/>
                  <a:gd name="T6" fmla="*/ 8 w 37"/>
                  <a:gd name="T7" fmla="*/ 29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8 w 37"/>
                  <a:gd name="T17" fmla="*/ 23 h 56"/>
                  <a:gd name="T18" fmla="*/ 29 w 37"/>
                  <a:gd name="T19" fmla="*/ 23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29" y="29"/>
                    </a:lnTo>
                    <a:lnTo>
                      <a:pt x="8" y="29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3"/>
                    </a:lnTo>
                    <a:lnTo>
                      <a:pt x="29" y="23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şľíḑè">
                <a:extLst>
                  <a:ext uri="{FF2B5EF4-FFF2-40B4-BE49-F238E27FC236}">
                    <a16:creationId xmlns:a16="http://schemas.microsoft.com/office/drawing/2014/main" id="{11525398-41F7-61E3-6E48-1E3AE54C83ED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5884863" y="3683001"/>
                <a:ext cx="68263" cy="88900"/>
              </a:xfrm>
              <a:custGeom>
                <a:avLst/>
                <a:gdLst>
                  <a:gd name="T0" fmla="*/ 43 w 43"/>
                  <a:gd name="T1" fmla="*/ 56 h 56"/>
                  <a:gd name="T2" fmla="*/ 35 w 43"/>
                  <a:gd name="T3" fmla="*/ 56 h 56"/>
                  <a:gd name="T4" fmla="*/ 29 w 43"/>
                  <a:gd name="T5" fmla="*/ 40 h 56"/>
                  <a:gd name="T6" fmla="*/ 14 w 43"/>
                  <a:gd name="T7" fmla="*/ 40 h 56"/>
                  <a:gd name="T8" fmla="*/ 8 w 43"/>
                  <a:gd name="T9" fmla="*/ 56 h 56"/>
                  <a:gd name="T10" fmla="*/ 0 w 43"/>
                  <a:gd name="T11" fmla="*/ 56 h 56"/>
                  <a:gd name="T12" fmla="*/ 18 w 43"/>
                  <a:gd name="T13" fmla="*/ 0 h 56"/>
                  <a:gd name="T14" fmla="*/ 25 w 43"/>
                  <a:gd name="T15" fmla="*/ 0 h 56"/>
                  <a:gd name="T16" fmla="*/ 43 w 43"/>
                  <a:gd name="T17" fmla="*/ 56 h 56"/>
                  <a:gd name="T18" fmla="*/ 43 w 43"/>
                  <a:gd name="T19" fmla="*/ 56 h 56"/>
                  <a:gd name="T20" fmla="*/ 27 w 43"/>
                  <a:gd name="T21" fmla="*/ 33 h 56"/>
                  <a:gd name="T22" fmla="*/ 23 w 43"/>
                  <a:gd name="T23" fmla="*/ 12 h 56"/>
                  <a:gd name="T24" fmla="*/ 21 w 43"/>
                  <a:gd name="T25" fmla="*/ 12 h 56"/>
                  <a:gd name="T26" fmla="*/ 14 w 43"/>
                  <a:gd name="T27" fmla="*/ 33 h 56"/>
                  <a:gd name="T28" fmla="*/ 27 w 43"/>
                  <a:gd name="T29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56">
                    <a:moveTo>
                      <a:pt x="43" y="56"/>
                    </a:moveTo>
                    <a:lnTo>
                      <a:pt x="35" y="56"/>
                    </a:lnTo>
                    <a:lnTo>
                      <a:pt x="29" y="40"/>
                    </a:lnTo>
                    <a:lnTo>
                      <a:pt x="14" y="40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43" y="56"/>
                    </a:lnTo>
                    <a:lnTo>
                      <a:pt x="43" y="56"/>
                    </a:lnTo>
                    <a:close/>
                    <a:moveTo>
                      <a:pt x="27" y="33"/>
                    </a:moveTo>
                    <a:lnTo>
                      <a:pt x="23" y="12"/>
                    </a:lnTo>
                    <a:lnTo>
                      <a:pt x="21" y="12"/>
                    </a:lnTo>
                    <a:lnTo>
                      <a:pt x="14" y="33"/>
                    </a:lnTo>
                    <a:lnTo>
                      <a:pt x="27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ïś1ídé">
                <a:extLst>
                  <a:ext uri="{FF2B5EF4-FFF2-40B4-BE49-F238E27FC236}">
                    <a16:creationId xmlns:a16="http://schemas.microsoft.com/office/drawing/2014/main" id="{8AF1DF54-714E-DFAD-28C4-DCA3D2F18B79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976938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10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31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Sḻiḓè">
                <a:extLst>
                  <a:ext uri="{FF2B5EF4-FFF2-40B4-BE49-F238E27FC236}">
                    <a16:creationId xmlns:a16="http://schemas.microsoft.com/office/drawing/2014/main" id="{5C1E3AB2-990E-AAEA-AABE-2E26E46251AF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6069013" y="3683001"/>
                <a:ext cx="63500" cy="88900"/>
              </a:xfrm>
              <a:custGeom>
                <a:avLst/>
                <a:gdLst>
                  <a:gd name="T0" fmla="*/ 19 w 19"/>
                  <a:gd name="T1" fmla="*/ 14 h 27"/>
                  <a:gd name="T2" fmla="*/ 15 w 19"/>
                  <a:gd name="T3" fmla="*/ 24 h 27"/>
                  <a:gd name="T4" fmla="*/ 6 w 19"/>
                  <a:gd name="T5" fmla="*/ 27 h 27"/>
                  <a:gd name="T6" fmla="*/ 0 w 19"/>
                  <a:gd name="T7" fmla="*/ 27 h 27"/>
                  <a:gd name="T8" fmla="*/ 0 w 19"/>
                  <a:gd name="T9" fmla="*/ 0 h 27"/>
                  <a:gd name="T10" fmla="*/ 6 w 19"/>
                  <a:gd name="T11" fmla="*/ 0 h 27"/>
                  <a:gd name="T12" fmla="*/ 16 w 19"/>
                  <a:gd name="T13" fmla="*/ 3 h 27"/>
                  <a:gd name="T14" fmla="*/ 19 w 19"/>
                  <a:gd name="T15" fmla="*/ 14 h 27"/>
                  <a:gd name="T16" fmla="*/ 15 w 19"/>
                  <a:gd name="T17" fmla="*/ 14 h 27"/>
                  <a:gd name="T18" fmla="*/ 12 w 19"/>
                  <a:gd name="T19" fmla="*/ 5 h 27"/>
                  <a:gd name="T20" fmla="*/ 6 w 19"/>
                  <a:gd name="T21" fmla="*/ 3 h 27"/>
                  <a:gd name="T22" fmla="*/ 4 w 19"/>
                  <a:gd name="T23" fmla="*/ 3 h 27"/>
                  <a:gd name="T24" fmla="*/ 4 w 19"/>
                  <a:gd name="T25" fmla="*/ 24 h 27"/>
                  <a:gd name="T26" fmla="*/ 6 w 19"/>
                  <a:gd name="T27" fmla="*/ 24 h 27"/>
                  <a:gd name="T28" fmla="*/ 12 w 19"/>
                  <a:gd name="T29" fmla="*/ 22 h 27"/>
                  <a:gd name="T30" fmla="*/ 15 w 19"/>
                  <a:gd name="T31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7">
                    <a:moveTo>
                      <a:pt x="19" y="14"/>
                    </a:moveTo>
                    <a:cubicBezTo>
                      <a:pt x="19" y="19"/>
                      <a:pt x="18" y="22"/>
                      <a:pt x="15" y="24"/>
                    </a:cubicBezTo>
                    <a:cubicBezTo>
                      <a:pt x="13" y="26"/>
                      <a:pt x="10" y="27"/>
                      <a:pt x="6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4" y="1"/>
                      <a:pt x="16" y="3"/>
                    </a:cubicBezTo>
                    <a:cubicBezTo>
                      <a:pt x="18" y="5"/>
                      <a:pt x="19" y="9"/>
                      <a:pt x="19" y="14"/>
                    </a:cubicBezTo>
                    <a:close/>
                    <a:moveTo>
                      <a:pt x="15" y="14"/>
                    </a:moveTo>
                    <a:cubicBezTo>
                      <a:pt x="15" y="10"/>
                      <a:pt x="14" y="7"/>
                      <a:pt x="12" y="5"/>
                    </a:cubicBezTo>
                    <a:cubicBezTo>
                      <a:pt x="11" y="4"/>
                      <a:pt x="9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9" y="24"/>
                      <a:pt x="11" y="23"/>
                      <a:pt x="12" y="22"/>
                    </a:cubicBezTo>
                    <a:cubicBezTo>
                      <a:pt x="14" y="20"/>
                      <a:pt x="15" y="18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ṡļíḋè">
                <a:extLst>
                  <a:ext uri="{FF2B5EF4-FFF2-40B4-BE49-F238E27FC236}">
                    <a16:creationId xmlns:a16="http://schemas.microsoft.com/office/drawing/2014/main" id="{E36542DF-C960-8D24-9E6A-7B1CA944B7C0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6157913" y="3683001"/>
                <a:ext cx="66675" cy="92075"/>
              </a:xfrm>
              <a:custGeom>
                <a:avLst/>
                <a:gdLst>
                  <a:gd name="T0" fmla="*/ 20 w 20"/>
                  <a:gd name="T1" fmla="*/ 13 h 28"/>
                  <a:gd name="T2" fmla="*/ 17 w 20"/>
                  <a:gd name="T3" fmla="*/ 24 h 28"/>
                  <a:gd name="T4" fmla="*/ 10 w 20"/>
                  <a:gd name="T5" fmla="*/ 28 h 28"/>
                  <a:gd name="T6" fmla="*/ 2 w 20"/>
                  <a:gd name="T7" fmla="*/ 24 h 28"/>
                  <a:gd name="T8" fmla="*/ 0 w 20"/>
                  <a:gd name="T9" fmla="*/ 13 h 28"/>
                  <a:gd name="T10" fmla="*/ 2 w 20"/>
                  <a:gd name="T11" fmla="*/ 3 h 28"/>
                  <a:gd name="T12" fmla="*/ 10 w 20"/>
                  <a:gd name="T13" fmla="*/ 0 h 28"/>
                  <a:gd name="T14" fmla="*/ 17 w 20"/>
                  <a:gd name="T15" fmla="*/ 3 h 28"/>
                  <a:gd name="T16" fmla="*/ 20 w 20"/>
                  <a:gd name="T17" fmla="*/ 13 h 28"/>
                  <a:gd name="T18" fmla="*/ 15 w 20"/>
                  <a:gd name="T19" fmla="*/ 13 h 28"/>
                  <a:gd name="T20" fmla="*/ 14 w 20"/>
                  <a:gd name="T21" fmla="*/ 5 h 28"/>
                  <a:gd name="T22" fmla="*/ 10 w 20"/>
                  <a:gd name="T23" fmla="*/ 3 h 28"/>
                  <a:gd name="T24" fmla="*/ 6 w 20"/>
                  <a:gd name="T25" fmla="*/ 5 h 28"/>
                  <a:gd name="T26" fmla="*/ 4 w 20"/>
                  <a:gd name="T27" fmla="*/ 13 h 28"/>
                  <a:gd name="T28" fmla="*/ 6 w 20"/>
                  <a:gd name="T29" fmla="*/ 22 h 28"/>
                  <a:gd name="T30" fmla="*/ 10 w 20"/>
                  <a:gd name="T31" fmla="*/ 24 h 28"/>
                  <a:gd name="T32" fmla="*/ 14 w 20"/>
                  <a:gd name="T33" fmla="*/ 22 h 28"/>
                  <a:gd name="T34" fmla="*/ 15 w 20"/>
                  <a:gd name="T35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28">
                    <a:moveTo>
                      <a:pt x="20" y="13"/>
                    </a:moveTo>
                    <a:cubicBezTo>
                      <a:pt x="20" y="18"/>
                      <a:pt x="19" y="22"/>
                      <a:pt x="17" y="24"/>
                    </a:cubicBezTo>
                    <a:cubicBezTo>
                      <a:pt x="15" y="26"/>
                      <a:pt x="13" y="28"/>
                      <a:pt x="10" y="28"/>
                    </a:cubicBezTo>
                    <a:cubicBezTo>
                      <a:pt x="7" y="28"/>
                      <a:pt x="4" y="26"/>
                      <a:pt x="2" y="24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19" y="5"/>
                      <a:pt x="20" y="8"/>
                      <a:pt x="20" y="13"/>
                    </a:cubicBezTo>
                    <a:close/>
                    <a:moveTo>
                      <a:pt x="15" y="13"/>
                    </a:moveTo>
                    <a:cubicBezTo>
                      <a:pt x="15" y="9"/>
                      <a:pt x="15" y="6"/>
                      <a:pt x="14" y="5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5"/>
                    </a:cubicBezTo>
                    <a:cubicBezTo>
                      <a:pt x="5" y="6"/>
                      <a:pt x="4" y="9"/>
                      <a:pt x="4" y="13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2"/>
                    </a:cubicBezTo>
                    <a:cubicBezTo>
                      <a:pt x="15" y="21"/>
                      <a:pt x="15" y="18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ŝľíḓè">
                <a:extLst>
                  <a:ext uri="{FF2B5EF4-FFF2-40B4-BE49-F238E27FC236}">
                    <a16:creationId xmlns:a16="http://schemas.microsoft.com/office/drawing/2014/main" id="{84EFE796-74F1-A846-F2DF-9834D4C617E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6251575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8 w 37"/>
                  <a:gd name="T5" fmla="*/ 14 h 56"/>
                  <a:gd name="T6" fmla="*/ 8 w 37"/>
                  <a:gd name="T7" fmla="*/ 14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29 w 37"/>
                  <a:gd name="T17" fmla="*/ 42 h 56"/>
                  <a:gd name="T18" fmla="*/ 29 w 37"/>
                  <a:gd name="T19" fmla="*/ 42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S1íḋé">
                <a:extLst>
                  <a:ext uri="{FF2B5EF4-FFF2-40B4-BE49-F238E27FC236}">
                    <a16:creationId xmlns:a16="http://schemas.microsoft.com/office/drawing/2014/main" id="{E4D6BFB6-820F-6B16-E396-CF711D733561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6340475" y="3683001"/>
                <a:ext cx="63500" cy="92075"/>
              </a:xfrm>
              <a:custGeom>
                <a:avLst/>
                <a:gdLst>
                  <a:gd name="T0" fmla="*/ 19 w 19"/>
                  <a:gd name="T1" fmla="*/ 28 h 28"/>
                  <a:gd name="T2" fmla="*/ 16 w 19"/>
                  <a:gd name="T3" fmla="*/ 28 h 28"/>
                  <a:gd name="T4" fmla="*/ 15 w 19"/>
                  <a:gd name="T5" fmla="*/ 25 h 28"/>
                  <a:gd name="T6" fmla="*/ 13 w 19"/>
                  <a:gd name="T7" fmla="*/ 27 h 28"/>
                  <a:gd name="T8" fmla="*/ 10 w 19"/>
                  <a:gd name="T9" fmla="*/ 28 h 28"/>
                  <a:gd name="T10" fmla="*/ 3 w 19"/>
                  <a:gd name="T11" fmla="*/ 24 h 28"/>
                  <a:gd name="T12" fmla="*/ 0 w 19"/>
                  <a:gd name="T13" fmla="*/ 14 h 28"/>
                  <a:gd name="T14" fmla="*/ 3 w 19"/>
                  <a:gd name="T15" fmla="*/ 3 h 28"/>
                  <a:gd name="T16" fmla="*/ 10 w 19"/>
                  <a:gd name="T17" fmla="*/ 0 h 28"/>
                  <a:gd name="T18" fmla="*/ 16 w 19"/>
                  <a:gd name="T19" fmla="*/ 2 h 28"/>
                  <a:gd name="T20" fmla="*/ 19 w 19"/>
                  <a:gd name="T21" fmla="*/ 9 h 28"/>
                  <a:gd name="T22" fmla="*/ 15 w 19"/>
                  <a:gd name="T23" fmla="*/ 9 h 28"/>
                  <a:gd name="T24" fmla="*/ 13 w 19"/>
                  <a:gd name="T25" fmla="*/ 4 h 28"/>
                  <a:gd name="T26" fmla="*/ 10 w 19"/>
                  <a:gd name="T27" fmla="*/ 3 h 28"/>
                  <a:gd name="T28" fmla="*/ 6 w 19"/>
                  <a:gd name="T29" fmla="*/ 5 h 28"/>
                  <a:gd name="T30" fmla="*/ 4 w 19"/>
                  <a:gd name="T31" fmla="*/ 14 h 28"/>
                  <a:gd name="T32" fmla="*/ 6 w 19"/>
                  <a:gd name="T33" fmla="*/ 22 h 28"/>
                  <a:gd name="T34" fmla="*/ 10 w 19"/>
                  <a:gd name="T35" fmla="*/ 24 h 28"/>
                  <a:gd name="T36" fmla="*/ 14 w 19"/>
                  <a:gd name="T37" fmla="*/ 23 h 28"/>
                  <a:gd name="T38" fmla="*/ 15 w 19"/>
                  <a:gd name="T39" fmla="*/ 18 h 28"/>
                  <a:gd name="T40" fmla="*/ 15 w 19"/>
                  <a:gd name="T41" fmla="*/ 17 h 28"/>
                  <a:gd name="T42" fmla="*/ 10 w 19"/>
                  <a:gd name="T43" fmla="*/ 17 h 28"/>
                  <a:gd name="T44" fmla="*/ 10 w 19"/>
                  <a:gd name="T45" fmla="*/ 13 h 28"/>
                  <a:gd name="T46" fmla="*/ 19 w 19"/>
                  <a:gd name="T47" fmla="*/ 13 h 28"/>
                  <a:gd name="T48" fmla="*/ 19 w 19"/>
                  <a:gd name="T4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28">
                    <a:moveTo>
                      <a:pt x="19" y="28"/>
                    </a:move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4" y="26"/>
                      <a:pt x="13" y="27"/>
                    </a:cubicBezTo>
                    <a:cubicBezTo>
                      <a:pt x="12" y="27"/>
                      <a:pt x="11" y="28"/>
                      <a:pt x="10" y="28"/>
                    </a:cubicBezTo>
                    <a:cubicBezTo>
                      <a:pt x="7" y="28"/>
                      <a:pt x="5" y="26"/>
                      <a:pt x="3" y="24"/>
                    </a:cubicBezTo>
                    <a:cubicBezTo>
                      <a:pt x="1" y="22"/>
                      <a:pt x="0" y="19"/>
                      <a:pt x="0" y="14"/>
                    </a:cubicBezTo>
                    <a:cubicBezTo>
                      <a:pt x="0" y="9"/>
                      <a:pt x="1" y="6"/>
                      <a:pt x="3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6" y="2"/>
                    </a:cubicBezTo>
                    <a:cubicBezTo>
                      <a:pt x="18" y="4"/>
                      <a:pt x="19" y="6"/>
                      <a:pt x="1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7"/>
                      <a:pt x="14" y="5"/>
                      <a:pt x="13" y="4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4"/>
                      <a:pt x="6" y="5"/>
                    </a:cubicBezTo>
                    <a:cubicBezTo>
                      <a:pt x="5" y="7"/>
                      <a:pt x="4" y="10"/>
                      <a:pt x="4" y="14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9" y="24"/>
                      <a:pt x="10" y="24"/>
                    </a:cubicBezTo>
                    <a:cubicBezTo>
                      <a:pt x="12" y="24"/>
                      <a:pt x="13" y="24"/>
                      <a:pt x="14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9" y="13"/>
                      <a:pt x="19" y="13"/>
                      <a:pt x="19" y="13"/>
                    </a:cubicBezTo>
                    <a:lnTo>
                      <a:pt x="19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ṧḷïḑé">
                <a:extLst>
                  <a:ext uri="{FF2B5EF4-FFF2-40B4-BE49-F238E27FC236}">
                    <a16:creationId xmlns:a16="http://schemas.microsoft.com/office/drawing/2014/main" id="{C41069DA-4C45-20CC-34F0-6A8B6F1369DB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6492875" y="3683001"/>
                <a:ext cx="58738" cy="92075"/>
              </a:xfrm>
              <a:custGeom>
                <a:avLst/>
                <a:gdLst>
                  <a:gd name="T0" fmla="*/ 18 w 18"/>
                  <a:gd name="T1" fmla="*/ 19 h 28"/>
                  <a:gd name="T2" fmla="*/ 16 w 18"/>
                  <a:gd name="T3" fmla="*/ 25 h 28"/>
                  <a:gd name="T4" fmla="*/ 9 w 18"/>
                  <a:gd name="T5" fmla="*/ 28 h 28"/>
                  <a:gd name="T6" fmla="*/ 2 w 18"/>
                  <a:gd name="T7" fmla="*/ 25 h 28"/>
                  <a:gd name="T8" fmla="*/ 0 w 18"/>
                  <a:gd name="T9" fmla="*/ 19 h 28"/>
                  <a:gd name="T10" fmla="*/ 0 w 18"/>
                  <a:gd name="T11" fmla="*/ 0 h 28"/>
                  <a:gd name="T12" fmla="*/ 4 w 18"/>
                  <a:gd name="T13" fmla="*/ 0 h 28"/>
                  <a:gd name="T14" fmla="*/ 4 w 18"/>
                  <a:gd name="T15" fmla="*/ 19 h 28"/>
                  <a:gd name="T16" fmla="*/ 5 w 18"/>
                  <a:gd name="T17" fmla="*/ 23 h 28"/>
                  <a:gd name="T18" fmla="*/ 9 w 18"/>
                  <a:gd name="T19" fmla="*/ 24 h 28"/>
                  <a:gd name="T20" fmla="*/ 13 w 18"/>
                  <a:gd name="T21" fmla="*/ 23 h 28"/>
                  <a:gd name="T22" fmla="*/ 14 w 18"/>
                  <a:gd name="T23" fmla="*/ 19 h 28"/>
                  <a:gd name="T24" fmla="*/ 14 w 18"/>
                  <a:gd name="T25" fmla="*/ 0 h 28"/>
                  <a:gd name="T26" fmla="*/ 18 w 18"/>
                  <a:gd name="T27" fmla="*/ 0 h 28"/>
                  <a:gd name="T28" fmla="*/ 18 w 18"/>
                  <a:gd name="T2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28">
                    <a:moveTo>
                      <a:pt x="18" y="19"/>
                    </a:moveTo>
                    <a:cubicBezTo>
                      <a:pt x="18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1"/>
                      <a:pt x="5" y="22"/>
                      <a:pt x="5" y="23"/>
                    </a:cubicBezTo>
                    <a:cubicBezTo>
                      <a:pt x="6" y="24"/>
                      <a:pt x="8" y="24"/>
                      <a:pt x="9" y="24"/>
                    </a:cubicBezTo>
                    <a:cubicBezTo>
                      <a:pt x="11" y="24"/>
                      <a:pt x="12" y="24"/>
                      <a:pt x="13" y="23"/>
                    </a:cubicBezTo>
                    <a:cubicBezTo>
                      <a:pt x="14" y="22"/>
                      <a:pt x="14" y="21"/>
                      <a:pt x="14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ḷïḋê">
                <a:extLst>
                  <a:ext uri="{FF2B5EF4-FFF2-40B4-BE49-F238E27FC236}">
                    <a16:creationId xmlns:a16="http://schemas.microsoft.com/office/drawing/2014/main" id="{1B7FBAFD-D503-EF38-60C6-5477D13DC2B1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6581775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8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29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9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ṧľîḑê">
                <a:extLst>
                  <a:ext uri="{FF2B5EF4-FFF2-40B4-BE49-F238E27FC236}">
                    <a16:creationId xmlns:a16="http://schemas.microsoft.com/office/drawing/2014/main" id="{7E75A372-6015-C4A9-83AD-CDE4B8A00CA8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697663" y="3683001"/>
                <a:ext cx="127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sļiḍê">
                <a:extLst>
                  <a:ext uri="{FF2B5EF4-FFF2-40B4-BE49-F238E27FC236}">
                    <a16:creationId xmlns:a16="http://schemas.microsoft.com/office/drawing/2014/main" id="{DB158E04-B864-DB6B-D61F-AC7AA2BD8EF3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759575" y="3683001"/>
                <a:ext cx="69850" cy="92075"/>
              </a:xfrm>
              <a:custGeom>
                <a:avLst/>
                <a:gdLst>
                  <a:gd name="T0" fmla="*/ 44 w 44"/>
                  <a:gd name="T1" fmla="*/ 0 h 58"/>
                  <a:gd name="T2" fmla="*/ 25 w 44"/>
                  <a:gd name="T3" fmla="*/ 58 h 58"/>
                  <a:gd name="T4" fmla="*/ 19 w 44"/>
                  <a:gd name="T5" fmla="*/ 58 h 58"/>
                  <a:gd name="T6" fmla="*/ 0 w 44"/>
                  <a:gd name="T7" fmla="*/ 0 h 58"/>
                  <a:gd name="T8" fmla="*/ 9 w 44"/>
                  <a:gd name="T9" fmla="*/ 0 h 58"/>
                  <a:gd name="T10" fmla="*/ 21 w 44"/>
                  <a:gd name="T11" fmla="*/ 44 h 58"/>
                  <a:gd name="T12" fmla="*/ 21 w 44"/>
                  <a:gd name="T13" fmla="*/ 44 h 58"/>
                  <a:gd name="T14" fmla="*/ 36 w 44"/>
                  <a:gd name="T15" fmla="*/ 0 h 58"/>
                  <a:gd name="T16" fmla="*/ 44 w 44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8">
                    <a:moveTo>
                      <a:pt x="44" y="0"/>
                    </a:moveTo>
                    <a:lnTo>
                      <a:pt x="25" y="58"/>
                    </a:lnTo>
                    <a:lnTo>
                      <a:pt x="19" y="58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36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ļîḍe">
                <a:extLst>
                  <a:ext uri="{FF2B5EF4-FFF2-40B4-BE49-F238E27FC236}">
                    <a16:creationId xmlns:a16="http://schemas.microsoft.com/office/drawing/2014/main" id="{DDF79234-B7B5-11BB-8AFD-231CFCB49DAE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6856413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0 w 37"/>
                  <a:gd name="T3" fmla="*/ 56 h 56"/>
                  <a:gd name="T4" fmla="*/ 0 w 37"/>
                  <a:gd name="T5" fmla="*/ 0 h 56"/>
                  <a:gd name="T6" fmla="*/ 35 w 37"/>
                  <a:gd name="T7" fmla="*/ 0 h 56"/>
                  <a:gd name="T8" fmla="*/ 35 w 37"/>
                  <a:gd name="T9" fmla="*/ 6 h 56"/>
                  <a:gd name="T10" fmla="*/ 8 w 37"/>
                  <a:gd name="T11" fmla="*/ 6 h 56"/>
                  <a:gd name="T12" fmla="*/ 8 w 37"/>
                  <a:gd name="T13" fmla="*/ 23 h 56"/>
                  <a:gd name="T14" fmla="*/ 33 w 37"/>
                  <a:gd name="T15" fmla="*/ 23 h 56"/>
                  <a:gd name="T16" fmla="*/ 33 w 37"/>
                  <a:gd name="T17" fmla="*/ 29 h 56"/>
                  <a:gd name="T18" fmla="*/ 8 w 37"/>
                  <a:gd name="T19" fmla="*/ 29 h 56"/>
                  <a:gd name="T20" fmla="*/ 8 w 37"/>
                  <a:gd name="T21" fmla="*/ 50 h 56"/>
                  <a:gd name="T22" fmla="*/ 37 w 37"/>
                  <a:gd name="T23" fmla="*/ 5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0" y="56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6"/>
                    </a:lnTo>
                    <a:lnTo>
                      <a:pt x="8" y="6"/>
                    </a:lnTo>
                    <a:lnTo>
                      <a:pt x="8" y="23"/>
                    </a:lnTo>
                    <a:lnTo>
                      <a:pt x="33" y="23"/>
                    </a:lnTo>
                    <a:lnTo>
                      <a:pt x="33" y="29"/>
                    </a:lnTo>
                    <a:lnTo>
                      <a:pt x="8" y="29"/>
                    </a:lnTo>
                    <a:lnTo>
                      <a:pt x="8" y="50"/>
                    </a:lnTo>
                    <a:lnTo>
                      <a:pt x="37" y="50"/>
                    </a:lnTo>
                    <a:lnTo>
                      <a:pt x="3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Sḷíḓe">
                <a:extLst>
                  <a:ext uri="{FF2B5EF4-FFF2-40B4-BE49-F238E27FC236}">
                    <a16:creationId xmlns:a16="http://schemas.microsoft.com/office/drawing/2014/main" id="{B15F14EC-2D24-0A4D-CB0A-420CB31FC597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6945313" y="3683001"/>
                <a:ext cx="63500" cy="88900"/>
              </a:xfrm>
              <a:custGeom>
                <a:avLst/>
                <a:gdLst>
                  <a:gd name="T0" fmla="*/ 19 w 19"/>
                  <a:gd name="T1" fmla="*/ 27 h 27"/>
                  <a:gd name="T2" fmla="*/ 15 w 19"/>
                  <a:gd name="T3" fmla="*/ 27 h 27"/>
                  <a:gd name="T4" fmla="*/ 9 w 19"/>
                  <a:gd name="T5" fmla="*/ 15 h 27"/>
                  <a:gd name="T6" fmla="*/ 4 w 19"/>
                  <a:gd name="T7" fmla="*/ 15 h 27"/>
                  <a:gd name="T8" fmla="*/ 4 w 19"/>
                  <a:gd name="T9" fmla="*/ 27 h 27"/>
                  <a:gd name="T10" fmla="*/ 0 w 19"/>
                  <a:gd name="T11" fmla="*/ 27 h 27"/>
                  <a:gd name="T12" fmla="*/ 0 w 19"/>
                  <a:gd name="T13" fmla="*/ 0 h 27"/>
                  <a:gd name="T14" fmla="*/ 9 w 19"/>
                  <a:gd name="T15" fmla="*/ 0 h 27"/>
                  <a:gd name="T16" fmla="*/ 16 w 19"/>
                  <a:gd name="T17" fmla="*/ 2 h 27"/>
                  <a:gd name="T18" fmla="*/ 19 w 19"/>
                  <a:gd name="T19" fmla="*/ 8 h 27"/>
                  <a:gd name="T20" fmla="*/ 17 w 19"/>
                  <a:gd name="T21" fmla="*/ 13 h 27"/>
                  <a:gd name="T22" fmla="*/ 13 w 19"/>
                  <a:gd name="T23" fmla="*/ 15 h 27"/>
                  <a:gd name="T24" fmla="*/ 19 w 19"/>
                  <a:gd name="T25" fmla="*/ 27 h 27"/>
                  <a:gd name="T26" fmla="*/ 14 w 19"/>
                  <a:gd name="T27" fmla="*/ 8 h 27"/>
                  <a:gd name="T28" fmla="*/ 13 w 19"/>
                  <a:gd name="T29" fmla="*/ 4 h 27"/>
                  <a:gd name="T30" fmla="*/ 8 w 19"/>
                  <a:gd name="T31" fmla="*/ 3 h 27"/>
                  <a:gd name="T32" fmla="*/ 4 w 19"/>
                  <a:gd name="T33" fmla="*/ 3 h 27"/>
                  <a:gd name="T34" fmla="*/ 4 w 19"/>
                  <a:gd name="T35" fmla="*/ 12 h 27"/>
                  <a:gd name="T36" fmla="*/ 9 w 19"/>
                  <a:gd name="T37" fmla="*/ 12 h 27"/>
                  <a:gd name="T38" fmla="*/ 13 w 19"/>
                  <a:gd name="T39" fmla="*/ 11 h 27"/>
                  <a:gd name="T40" fmla="*/ 14 w 19"/>
                  <a:gd name="T4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7">
                    <a:moveTo>
                      <a:pt x="19" y="27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4" y="1"/>
                      <a:pt x="16" y="2"/>
                    </a:cubicBezTo>
                    <a:cubicBezTo>
                      <a:pt x="18" y="3"/>
                      <a:pt x="19" y="5"/>
                      <a:pt x="19" y="8"/>
                    </a:cubicBezTo>
                    <a:cubicBezTo>
                      <a:pt x="19" y="10"/>
                      <a:pt x="18" y="12"/>
                      <a:pt x="17" y="13"/>
                    </a:cubicBezTo>
                    <a:cubicBezTo>
                      <a:pt x="16" y="14"/>
                      <a:pt x="14" y="15"/>
                      <a:pt x="13" y="15"/>
                    </a:cubicBezTo>
                    <a:cubicBezTo>
                      <a:pt x="19" y="27"/>
                      <a:pt x="19" y="27"/>
                      <a:pt x="19" y="27"/>
                    </a:cubicBezTo>
                    <a:close/>
                    <a:moveTo>
                      <a:pt x="14" y="8"/>
                    </a:move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0" y="3"/>
                      <a:pt x="8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14" y="11"/>
                      <a:pt x="14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ḷïḍe">
                <a:extLst>
                  <a:ext uri="{FF2B5EF4-FFF2-40B4-BE49-F238E27FC236}">
                    <a16:creationId xmlns:a16="http://schemas.microsoft.com/office/drawing/2014/main" id="{933CD908-0487-080B-7C8A-76D6201648F9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7034213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7 w 19"/>
                  <a:gd name="T3" fmla="*/ 25 h 28"/>
                  <a:gd name="T4" fmla="*/ 10 w 19"/>
                  <a:gd name="T5" fmla="*/ 28 h 28"/>
                  <a:gd name="T6" fmla="*/ 3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10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10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10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7" y="25"/>
                    </a:cubicBezTo>
                    <a:cubicBezTo>
                      <a:pt x="15" y="27"/>
                      <a:pt x="13" y="28"/>
                      <a:pt x="10" y="28"/>
                    </a:cubicBezTo>
                    <a:cubicBezTo>
                      <a:pt x="7" y="28"/>
                      <a:pt x="4" y="27"/>
                      <a:pt x="3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5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8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7" y="10"/>
                      <a:pt x="8" y="11"/>
                      <a:pt x="11" y="12"/>
                    </a:cubicBezTo>
                    <a:cubicBezTo>
                      <a:pt x="14" y="13"/>
                      <a:pt x="16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$ľîďê">
                <a:extLst>
                  <a:ext uri="{FF2B5EF4-FFF2-40B4-BE49-F238E27FC236}">
                    <a16:creationId xmlns:a16="http://schemas.microsoft.com/office/drawing/2014/main" id="{23D867E6-2106-1A1B-8D3A-57A6AF63C2A6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7150100" y="3683001"/>
                <a:ext cx="127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ṩľide">
                <a:extLst>
                  <a:ext uri="{FF2B5EF4-FFF2-40B4-BE49-F238E27FC236}">
                    <a16:creationId xmlns:a16="http://schemas.microsoft.com/office/drawing/2014/main" id="{8F6AFC88-835A-C756-B6EA-6700ECDDEB18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7216775" y="3683001"/>
                <a:ext cx="61913" cy="88900"/>
              </a:xfrm>
              <a:custGeom>
                <a:avLst/>
                <a:gdLst>
                  <a:gd name="T0" fmla="*/ 39 w 39"/>
                  <a:gd name="T1" fmla="*/ 6 h 56"/>
                  <a:gd name="T2" fmla="*/ 25 w 39"/>
                  <a:gd name="T3" fmla="*/ 6 h 56"/>
                  <a:gd name="T4" fmla="*/ 25 w 39"/>
                  <a:gd name="T5" fmla="*/ 56 h 56"/>
                  <a:gd name="T6" fmla="*/ 14 w 39"/>
                  <a:gd name="T7" fmla="*/ 56 h 56"/>
                  <a:gd name="T8" fmla="*/ 14 w 39"/>
                  <a:gd name="T9" fmla="*/ 6 h 56"/>
                  <a:gd name="T10" fmla="*/ 0 w 39"/>
                  <a:gd name="T11" fmla="*/ 6 h 56"/>
                  <a:gd name="T12" fmla="*/ 0 w 39"/>
                  <a:gd name="T13" fmla="*/ 0 h 56"/>
                  <a:gd name="T14" fmla="*/ 39 w 39"/>
                  <a:gd name="T15" fmla="*/ 0 h 56"/>
                  <a:gd name="T16" fmla="*/ 39 w 39"/>
                  <a:gd name="T1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56">
                    <a:moveTo>
                      <a:pt x="39" y="6"/>
                    </a:moveTo>
                    <a:lnTo>
                      <a:pt x="25" y="6"/>
                    </a:lnTo>
                    <a:lnTo>
                      <a:pt x="25" y="56"/>
                    </a:lnTo>
                    <a:lnTo>
                      <a:pt x="14" y="56"/>
                    </a:lnTo>
                    <a:lnTo>
                      <a:pt x="14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39" y="0"/>
                    </a:lnTo>
                    <a:lnTo>
                      <a:pt x="3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ľïdè">
                <a:extLst>
                  <a:ext uri="{FF2B5EF4-FFF2-40B4-BE49-F238E27FC236}">
                    <a16:creationId xmlns:a16="http://schemas.microsoft.com/office/drawing/2014/main" id="{05060A7E-07B1-A452-69DF-DCC6787ECE46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7302500" y="3683001"/>
                <a:ext cx="69850" cy="88900"/>
              </a:xfrm>
              <a:custGeom>
                <a:avLst/>
                <a:gdLst>
                  <a:gd name="T0" fmla="*/ 44 w 44"/>
                  <a:gd name="T1" fmla="*/ 0 h 56"/>
                  <a:gd name="T2" fmla="*/ 27 w 44"/>
                  <a:gd name="T3" fmla="*/ 31 h 56"/>
                  <a:gd name="T4" fmla="*/ 27 w 44"/>
                  <a:gd name="T5" fmla="*/ 56 h 56"/>
                  <a:gd name="T6" fmla="*/ 19 w 44"/>
                  <a:gd name="T7" fmla="*/ 56 h 56"/>
                  <a:gd name="T8" fmla="*/ 19 w 44"/>
                  <a:gd name="T9" fmla="*/ 31 h 56"/>
                  <a:gd name="T10" fmla="*/ 0 w 44"/>
                  <a:gd name="T11" fmla="*/ 0 h 56"/>
                  <a:gd name="T12" fmla="*/ 10 w 44"/>
                  <a:gd name="T13" fmla="*/ 0 h 56"/>
                  <a:gd name="T14" fmla="*/ 23 w 44"/>
                  <a:gd name="T15" fmla="*/ 25 h 56"/>
                  <a:gd name="T16" fmla="*/ 23 w 44"/>
                  <a:gd name="T17" fmla="*/ 25 h 56"/>
                  <a:gd name="T18" fmla="*/ 35 w 44"/>
                  <a:gd name="T19" fmla="*/ 0 h 56"/>
                  <a:gd name="T20" fmla="*/ 44 w 44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6">
                    <a:moveTo>
                      <a:pt x="44" y="0"/>
                    </a:moveTo>
                    <a:lnTo>
                      <a:pt x="27" y="31"/>
                    </a:lnTo>
                    <a:lnTo>
                      <a:pt x="27" y="56"/>
                    </a:lnTo>
                    <a:lnTo>
                      <a:pt x="19" y="56"/>
                    </a:lnTo>
                    <a:lnTo>
                      <a:pt x="19" y="31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35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3" name="文本占位符 71">
            <a:extLst>
              <a:ext uri="{FF2B5EF4-FFF2-40B4-BE49-F238E27FC236}">
                <a16:creationId xmlns:a16="http://schemas.microsoft.com/office/drawing/2014/main" id="{108A8E0C-9A05-F431-58DC-5AAE0A491C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354" y="169876"/>
            <a:ext cx="983858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-252000">
              <a:buSzPct val="70000"/>
              <a:buFont typeface="Wingdings" panose="05000000000000000000" pitchFamily="2" charset="2"/>
              <a:buChar char="l"/>
              <a:defRPr sz="24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800100" indent="-34290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2pPr>
            <a:lvl3pPr marL="1257300" indent="-34290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3pPr>
            <a:lvl4pPr marL="1657350" indent="-28575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4pPr>
            <a:lvl5pPr marL="2114550" indent="-28575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41161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32F4E8-A838-2DAB-4BD4-C33FF35816A3}"/>
              </a:ext>
            </a:extLst>
          </p:cNvPr>
          <p:cNvPicPr>
            <a:picLocks noChangeAspect="1"/>
          </p:cNvPicPr>
          <p:nvPr userDrawn="1"/>
        </p:nvPicPr>
        <p:blipFill>
          <a:blip r:embed="rId6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67222B2-C9D0-C2E2-F764-A0D72FE8CDFF}"/>
              </a:ext>
            </a:extLst>
          </p:cNvPr>
          <p:cNvSpPr txBox="1"/>
          <p:nvPr userDrawn="1"/>
        </p:nvSpPr>
        <p:spPr>
          <a:xfrm>
            <a:off x="4910328" y="6288088"/>
            <a:ext cx="2371344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dist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无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止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气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有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浩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然</a:t>
            </a:r>
          </a:p>
        </p:txBody>
      </p:sp>
      <p:grpSp>
        <p:nvGrpSpPr>
          <p:cNvPr id="9" name="组合 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24BF146-A9D1-50AE-68CB-7DA1547D36E0}"/>
              </a:ext>
            </a:extLst>
          </p:cNvPr>
          <p:cNvGrpSpPr>
            <a:grpSpLocks/>
          </p:cNvGrpSpPr>
          <p:nvPr userDrawn="1">
            <p:custDataLst>
              <p:tags r:id="rId1"/>
            </p:custDataLst>
          </p:nvPr>
        </p:nvGrpSpPr>
        <p:grpSpPr>
          <a:xfrm>
            <a:off x="10493808" y="211763"/>
            <a:ext cx="1346499" cy="391828"/>
            <a:chOff x="2866708" y="2481344"/>
            <a:chExt cx="6458593" cy="1879440"/>
          </a:xfrm>
          <a:solidFill>
            <a:schemeClr val="accent1"/>
          </a:solidFill>
        </p:grpSpPr>
        <p:grpSp>
          <p:nvGrpSpPr>
            <p:cNvPr id="10" name="iśļîḋè">
              <a:extLst>
                <a:ext uri="{FF2B5EF4-FFF2-40B4-BE49-F238E27FC236}">
                  <a16:creationId xmlns:a16="http://schemas.microsoft.com/office/drawing/2014/main" id="{0324D50D-098F-C8EE-EF24-9E4F0C30BD0E}"/>
                </a:ext>
              </a:extLst>
            </p:cNvPr>
            <p:cNvGrpSpPr/>
            <p:nvPr/>
          </p:nvGrpSpPr>
          <p:grpSpPr>
            <a:xfrm>
              <a:off x="2866708" y="2604783"/>
              <a:ext cx="1724148" cy="1756001"/>
              <a:chOff x="4810125" y="3095626"/>
              <a:chExt cx="687388" cy="700088"/>
            </a:xfrm>
            <a:grpFill/>
          </p:grpSpPr>
          <p:sp>
            <p:nvSpPr>
              <p:cNvPr id="39" name="íSlïde">
                <a:extLst>
                  <a:ext uri="{FF2B5EF4-FFF2-40B4-BE49-F238E27FC236}">
                    <a16:creationId xmlns:a16="http://schemas.microsoft.com/office/drawing/2014/main" id="{A665897A-E94A-2E45-160F-315BCEDAE2BA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4810125" y="3095626"/>
                <a:ext cx="687388" cy="700088"/>
              </a:xfrm>
              <a:custGeom>
                <a:avLst/>
                <a:gdLst>
                  <a:gd name="T0" fmla="*/ 104 w 208"/>
                  <a:gd name="T1" fmla="*/ 207 h 210"/>
                  <a:gd name="T2" fmla="*/ 4 w 208"/>
                  <a:gd name="T3" fmla="*/ 105 h 210"/>
                  <a:gd name="T4" fmla="*/ 104 w 208"/>
                  <a:gd name="T5" fmla="*/ 4 h 210"/>
                  <a:gd name="T6" fmla="*/ 204 w 208"/>
                  <a:gd name="T7" fmla="*/ 105 h 210"/>
                  <a:gd name="T8" fmla="*/ 104 w 208"/>
                  <a:gd name="T9" fmla="*/ 207 h 210"/>
                  <a:gd name="T10" fmla="*/ 104 w 208"/>
                  <a:gd name="T11" fmla="*/ 0 h 210"/>
                  <a:gd name="T12" fmla="*/ 0 w 208"/>
                  <a:gd name="T13" fmla="*/ 105 h 210"/>
                  <a:gd name="T14" fmla="*/ 104 w 208"/>
                  <a:gd name="T15" fmla="*/ 210 h 210"/>
                  <a:gd name="T16" fmla="*/ 208 w 208"/>
                  <a:gd name="T17" fmla="*/ 105 h 210"/>
                  <a:gd name="T18" fmla="*/ 104 w 208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10">
                    <a:moveTo>
                      <a:pt x="104" y="207"/>
                    </a:moveTo>
                    <a:cubicBezTo>
                      <a:pt x="49" y="207"/>
                      <a:pt x="4" y="161"/>
                      <a:pt x="4" y="105"/>
                    </a:cubicBezTo>
                    <a:cubicBezTo>
                      <a:pt x="4" y="49"/>
                      <a:pt x="49" y="4"/>
                      <a:pt x="104" y="4"/>
                    </a:cubicBezTo>
                    <a:cubicBezTo>
                      <a:pt x="159" y="4"/>
                      <a:pt x="204" y="49"/>
                      <a:pt x="204" y="105"/>
                    </a:cubicBezTo>
                    <a:cubicBezTo>
                      <a:pt x="204" y="161"/>
                      <a:pt x="159" y="207"/>
                      <a:pt x="104" y="207"/>
                    </a:cubicBezTo>
                    <a:close/>
                    <a:moveTo>
                      <a:pt x="104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4" y="210"/>
                    </a:cubicBezTo>
                    <a:cubicBezTo>
                      <a:pt x="161" y="210"/>
                      <a:pt x="208" y="163"/>
                      <a:pt x="208" y="105"/>
                    </a:cubicBezTo>
                    <a:cubicBezTo>
                      <a:pt x="208" y="47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ṩľïḑe">
                <a:extLst>
                  <a:ext uri="{FF2B5EF4-FFF2-40B4-BE49-F238E27FC236}">
                    <a16:creationId xmlns:a16="http://schemas.microsoft.com/office/drawing/2014/main" id="{4BBB4B0B-2596-B2C9-4562-CAF7677839CA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5384800" y="3559176"/>
                <a:ext cx="46038" cy="30163"/>
              </a:xfrm>
              <a:custGeom>
                <a:avLst/>
                <a:gdLst>
                  <a:gd name="T0" fmla="*/ 29 w 29"/>
                  <a:gd name="T1" fmla="*/ 13 h 19"/>
                  <a:gd name="T2" fmla="*/ 27 w 29"/>
                  <a:gd name="T3" fmla="*/ 19 h 19"/>
                  <a:gd name="T4" fmla="*/ 0 w 29"/>
                  <a:gd name="T5" fmla="*/ 6 h 19"/>
                  <a:gd name="T6" fmla="*/ 4 w 29"/>
                  <a:gd name="T7" fmla="*/ 0 h 19"/>
                  <a:gd name="T8" fmla="*/ 29 w 29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9" y="13"/>
                    </a:moveTo>
                    <a:lnTo>
                      <a:pt x="27" y="19"/>
                    </a:lnTo>
                    <a:lnTo>
                      <a:pt x="0" y="6"/>
                    </a:lnTo>
                    <a:lnTo>
                      <a:pt x="4" y="0"/>
                    </a:lnTo>
                    <a:lnTo>
                      <a:pt x="2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ŝḻíḑe">
                <a:extLst>
                  <a:ext uri="{FF2B5EF4-FFF2-40B4-BE49-F238E27FC236}">
                    <a16:creationId xmlns:a16="http://schemas.microsoft.com/office/drawing/2014/main" id="{4E853D50-3601-9475-8CC3-1BBE793CDC12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5405438" y="3479801"/>
                <a:ext cx="49213" cy="42863"/>
              </a:xfrm>
              <a:custGeom>
                <a:avLst/>
                <a:gdLst>
                  <a:gd name="T0" fmla="*/ 31 w 31"/>
                  <a:gd name="T1" fmla="*/ 14 h 27"/>
                  <a:gd name="T2" fmla="*/ 29 w 31"/>
                  <a:gd name="T3" fmla="*/ 21 h 27"/>
                  <a:gd name="T4" fmla="*/ 19 w 31"/>
                  <a:gd name="T5" fmla="*/ 18 h 27"/>
                  <a:gd name="T6" fmla="*/ 0 w 31"/>
                  <a:gd name="T7" fmla="*/ 27 h 27"/>
                  <a:gd name="T8" fmla="*/ 2 w 31"/>
                  <a:gd name="T9" fmla="*/ 18 h 27"/>
                  <a:gd name="T10" fmla="*/ 14 w 31"/>
                  <a:gd name="T11" fmla="*/ 14 h 27"/>
                  <a:gd name="T12" fmla="*/ 4 w 31"/>
                  <a:gd name="T13" fmla="*/ 6 h 27"/>
                  <a:gd name="T14" fmla="*/ 4 w 31"/>
                  <a:gd name="T15" fmla="*/ 0 h 27"/>
                  <a:gd name="T16" fmla="*/ 19 w 31"/>
                  <a:gd name="T17" fmla="*/ 12 h 27"/>
                  <a:gd name="T18" fmla="*/ 31 w 31"/>
                  <a:gd name="T1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7">
                    <a:moveTo>
                      <a:pt x="31" y="14"/>
                    </a:moveTo>
                    <a:lnTo>
                      <a:pt x="29" y="21"/>
                    </a:lnTo>
                    <a:lnTo>
                      <a:pt x="19" y="18"/>
                    </a:lnTo>
                    <a:lnTo>
                      <a:pt x="0" y="27"/>
                    </a:lnTo>
                    <a:lnTo>
                      <a:pt x="2" y="18"/>
                    </a:lnTo>
                    <a:lnTo>
                      <a:pt x="14" y="1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19" y="12"/>
                    </a:lnTo>
                    <a:lnTo>
                      <a:pt x="3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ṩ1ïḋè">
                <a:extLst>
                  <a:ext uri="{FF2B5EF4-FFF2-40B4-BE49-F238E27FC236}">
                    <a16:creationId xmlns:a16="http://schemas.microsoft.com/office/drawing/2014/main" id="{2DA6B701-A061-1B90-3593-9AE82B1661EC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5391150" y="3522663"/>
                <a:ext cx="50800" cy="36513"/>
              </a:xfrm>
              <a:custGeom>
                <a:avLst/>
                <a:gdLst>
                  <a:gd name="T0" fmla="*/ 32 w 32"/>
                  <a:gd name="T1" fmla="*/ 17 h 23"/>
                  <a:gd name="T2" fmla="*/ 32 w 32"/>
                  <a:gd name="T3" fmla="*/ 23 h 23"/>
                  <a:gd name="T4" fmla="*/ 9 w 32"/>
                  <a:gd name="T5" fmla="*/ 15 h 23"/>
                  <a:gd name="T6" fmla="*/ 7 w 32"/>
                  <a:gd name="T7" fmla="*/ 23 h 23"/>
                  <a:gd name="T8" fmla="*/ 0 w 32"/>
                  <a:gd name="T9" fmla="*/ 21 h 23"/>
                  <a:gd name="T10" fmla="*/ 9 w 32"/>
                  <a:gd name="T11" fmla="*/ 0 h 23"/>
                  <a:gd name="T12" fmla="*/ 13 w 32"/>
                  <a:gd name="T13" fmla="*/ 2 h 23"/>
                  <a:gd name="T14" fmla="*/ 11 w 32"/>
                  <a:gd name="T15" fmla="*/ 8 h 23"/>
                  <a:gd name="T16" fmla="*/ 32 w 32"/>
                  <a:gd name="T17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3">
                    <a:moveTo>
                      <a:pt x="32" y="17"/>
                    </a:moveTo>
                    <a:lnTo>
                      <a:pt x="32" y="23"/>
                    </a:lnTo>
                    <a:lnTo>
                      <a:pt x="9" y="15"/>
                    </a:lnTo>
                    <a:lnTo>
                      <a:pt x="7" y="23"/>
                    </a:lnTo>
                    <a:lnTo>
                      <a:pt x="0" y="21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1" y="8"/>
                    </a:lnTo>
                    <a:lnTo>
                      <a:pt x="3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ľîḋè">
                <a:extLst>
                  <a:ext uri="{FF2B5EF4-FFF2-40B4-BE49-F238E27FC236}">
                    <a16:creationId xmlns:a16="http://schemas.microsoft.com/office/drawing/2014/main" id="{8AA052F9-E2F4-A1B5-E9B5-D6742B6B99AA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5368925" y="3579813"/>
                <a:ext cx="46038" cy="46038"/>
              </a:xfrm>
              <a:custGeom>
                <a:avLst/>
                <a:gdLst>
                  <a:gd name="T0" fmla="*/ 0 w 14"/>
                  <a:gd name="T1" fmla="*/ 6 h 14"/>
                  <a:gd name="T2" fmla="*/ 1 w 14"/>
                  <a:gd name="T3" fmla="*/ 3 h 14"/>
                  <a:gd name="T4" fmla="*/ 4 w 14"/>
                  <a:gd name="T5" fmla="*/ 1 h 14"/>
                  <a:gd name="T6" fmla="*/ 8 w 14"/>
                  <a:gd name="T7" fmla="*/ 1 h 14"/>
                  <a:gd name="T8" fmla="*/ 6 w 14"/>
                  <a:gd name="T9" fmla="*/ 4 h 14"/>
                  <a:gd name="T10" fmla="*/ 5 w 14"/>
                  <a:gd name="T11" fmla="*/ 3 h 14"/>
                  <a:gd name="T12" fmla="*/ 3 w 14"/>
                  <a:gd name="T13" fmla="*/ 5 h 14"/>
                  <a:gd name="T14" fmla="*/ 3 w 14"/>
                  <a:gd name="T15" fmla="*/ 6 h 14"/>
                  <a:gd name="T16" fmla="*/ 3 w 14"/>
                  <a:gd name="T17" fmla="*/ 7 h 14"/>
                  <a:gd name="T18" fmla="*/ 4 w 14"/>
                  <a:gd name="T19" fmla="*/ 7 h 14"/>
                  <a:gd name="T20" fmla="*/ 6 w 14"/>
                  <a:gd name="T21" fmla="*/ 6 h 14"/>
                  <a:gd name="T22" fmla="*/ 9 w 14"/>
                  <a:gd name="T23" fmla="*/ 4 h 14"/>
                  <a:gd name="T24" fmla="*/ 11 w 14"/>
                  <a:gd name="T25" fmla="*/ 3 h 14"/>
                  <a:gd name="T26" fmla="*/ 13 w 14"/>
                  <a:gd name="T27" fmla="*/ 4 h 14"/>
                  <a:gd name="T28" fmla="*/ 14 w 14"/>
                  <a:gd name="T29" fmla="*/ 6 h 14"/>
                  <a:gd name="T30" fmla="*/ 14 w 14"/>
                  <a:gd name="T31" fmla="*/ 8 h 14"/>
                  <a:gd name="T32" fmla="*/ 13 w 14"/>
                  <a:gd name="T33" fmla="*/ 11 h 14"/>
                  <a:gd name="T34" fmla="*/ 10 w 14"/>
                  <a:gd name="T35" fmla="*/ 14 h 14"/>
                  <a:gd name="T36" fmla="*/ 6 w 14"/>
                  <a:gd name="T37" fmla="*/ 13 h 14"/>
                  <a:gd name="T38" fmla="*/ 7 w 14"/>
                  <a:gd name="T39" fmla="*/ 11 h 14"/>
                  <a:gd name="T40" fmla="*/ 10 w 14"/>
                  <a:gd name="T41" fmla="*/ 11 h 14"/>
                  <a:gd name="T42" fmla="*/ 11 w 14"/>
                  <a:gd name="T43" fmla="*/ 10 h 14"/>
                  <a:gd name="T44" fmla="*/ 12 w 14"/>
                  <a:gd name="T45" fmla="*/ 8 h 14"/>
                  <a:gd name="T46" fmla="*/ 11 w 14"/>
                  <a:gd name="T47" fmla="*/ 6 h 14"/>
                  <a:gd name="T48" fmla="*/ 10 w 14"/>
                  <a:gd name="T49" fmla="*/ 6 h 14"/>
                  <a:gd name="T50" fmla="*/ 9 w 14"/>
                  <a:gd name="T51" fmla="*/ 7 h 14"/>
                  <a:gd name="T52" fmla="*/ 7 w 14"/>
                  <a:gd name="T53" fmla="*/ 8 h 14"/>
                  <a:gd name="T54" fmla="*/ 5 w 14"/>
                  <a:gd name="T55" fmla="*/ 10 h 14"/>
                  <a:gd name="T56" fmla="*/ 2 w 14"/>
                  <a:gd name="T57" fmla="*/ 9 h 14"/>
                  <a:gd name="T58" fmla="*/ 0 w 14"/>
                  <a:gd name="T59" fmla="*/ 8 h 14"/>
                  <a:gd name="T60" fmla="*/ 0 w 14"/>
                  <a:gd name="T6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cubicBezTo>
                      <a:pt x="0" y="5"/>
                      <a:pt x="1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0"/>
                      <a:pt x="7" y="1"/>
                      <a:pt x="8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2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4"/>
                      <a:pt x="10" y="3"/>
                      <a:pt x="11" y="3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5"/>
                      <a:pt x="14" y="5"/>
                      <a:pt x="14" y="6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9"/>
                      <a:pt x="14" y="10"/>
                      <a:pt x="13" y="11"/>
                    </a:cubicBezTo>
                    <a:cubicBezTo>
                      <a:pt x="12" y="12"/>
                      <a:pt x="11" y="13"/>
                      <a:pt x="10" y="14"/>
                    </a:cubicBezTo>
                    <a:cubicBezTo>
                      <a:pt x="9" y="14"/>
                      <a:pt x="7" y="14"/>
                      <a:pt x="6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2" y="7"/>
                      <a:pt x="12" y="7"/>
                      <a:pt x="11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10" y="6"/>
                      <a:pt x="10" y="6"/>
                      <a:pt x="9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5" y="10"/>
                      <a:pt x="5" y="10"/>
                    </a:cubicBezTo>
                    <a:cubicBezTo>
                      <a:pt x="4" y="10"/>
                      <a:pt x="3" y="10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ŝľíḍé">
                <a:extLst>
                  <a:ext uri="{FF2B5EF4-FFF2-40B4-BE49-F238E27FC236}">
                    <a16:creationId xmlns:a16="http://schemas.microsoft.com/office/drawing/2014/main" id="{92BB9089-6461-C440-D5BB-1F57D8753543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5335588" y="3616326"/>
                <a:ext cx="60325" cy="52388"/>
              </a:xfrm>
              <a:custGeom>
                <a:avLst/>
                <a:gdLst>
                  <a:gd name="T0" fmla="*/ 12 w 18"/>
                  <a:gd name="T1" fmla="*/ 9 h 16"/>
                  <a:gd name="T2" fmla="*/ 10 w 18"/>
                  <a:gd name="T3" fmla="*/ 8 h 16"/>
                  <a:gd name="T4" fmla="*/ 9 w 18"/>
                  <a:gd name="T5" fmla="*/ 9 h 16"/>
                  <a:gd name="T6" fmla="*/ 8 w 18"/>
                  <a:gd name="T7" fmla="*/ 9 h 16"/>
                  <a:gd name="T8" fmla="*/ 8 w 18"/>
                  <a:gd name="T9" fmla="*/ 10 h 16"/>
                  <a:gd name="T10" fmla="*/ 12 w 18"/>
                  <a:gd name="T11" fmla="*/ 14 h 16"/>
                  <a:gd name="T12" fmla="*/ 10 w 18"/>
                  <a:gd name="T13" fmla="*/ 16 h 16"/>
                  <a:gd name="T14" fmla="*/ 0 w 18"/>
                  <a:gd name="T15" fmla="*/ 7 h 16"/>
                  <a:gd name="T16" fmla="*/ 4 w 18"/>
                  <a:gd name="T17" fmla="*/ 2 h 16"/>
                  <a:gd name="T18" fmla="*/ 6 w 18"/>
                  <a:gd name="T19" fmla="*/ 0 h 16"/>
                  <a:gd name="T20" fmla="*/ 8 w 18"/>
                  <a:gd name="T21" fmla="*/ 0 h 16"/>
                  <a:gd name="T22" fmla="*/ 10 w 18"/>
                  <a:gd name="T23" fmla="*/ 1 h 16"/>
                  <a:gd name="T24" fmla="*/ 12 w 18"/>
                  <a:gd name="T25" fmla="*/ 3 h 16"/>
                  <a:gd name="T26" fmla="*/ 11 w 18"/>
                  <a:gd name="T27" fmla="*/ 6 h 16"/>
                  <a:gd name="T28" fmla="*/ 12 w 18"/>
                  <a:gd name="T29" fmla="*/ 6 h 16"/>
                  <a:gd name="T30" fmla="*/ 15 w 18"/>
                  <a:gd name="T31" fmla="*/ 6 h 16"/>
                  <a:gd name="T32" fmla="*/ 18 w 18"/>
                  <a:gd name="T33" fmla="*/ 7 h 16"/>
                  <a:gd name="T34" fmla="*/ 16 w 18"/>
                  <a:gd name="T35" fmla="*/ 9 h 16"/>
                  <a:gd name="T36" fmla="*/ 12 w 18"/>
                  <a:gd name="T37" fmla="*/ 9 h 16"/>
                  <a:gd name="T38" fmla="*/ 9 w 18"/>
                  <a:gd name="T39" fmla="*/ 5 h 16"/>
                  <a:gd name="T40" fmla="*/ 9 w 18"/>
                  <a:gd name="T41" fmla="*/ 4 h 16"/>
                  <a:gd name="T42" fmla="*/ 8 w 18"/>
                  <a:gd name="T43" fmla="*/ 3 h 16"/>
                  <a:gd name="T44" fmla="*/ 7 w 18"/>
                  <a:gd name="T45" fmla="*/ 3 h 16"/>
                  <a:gd name="T46" fmla="*/ 6 w 18"/>
                  <a:gd name="T47" fmla="*/ 3 h 16"/>
                  <a:gd name="T48" fmla="*/ 5 w 18"/>
                  <a:gd name="T49" fmla="*/ 5 h 16"/>
                  <a:gd name="T50" fmla="*/ 3 w 18"/>
                  <a:gd name="T51" fmla="*/ 6 h 16"/>
                  <a:gd name="T52" fmla="*/ 6 w 18"/>
                  <a:gd name="T53" fmla="*/ 8 h 16"/>
                  <a:gd name="T54" fmla="*/ 7 w 18"/>
                  <a:gd name="T55" fmla="*/ 7 h 16"/>
                  <a:gd name="T56" fmla="*/ 9 w 18"/>
                  <a:gd name="T5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" h="16">
                    <a:moveTo>
                      <a:pt x="12" y="9"/>
                    </a:moveTo>
                    <a:cubicBezTo>
                      <a:pt x="11" y="8"/>
                      <a:pt x="10" y="8"/>
                      <a:pt x="10" y="8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1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2" y="4"/>
                      <a:pt x="11" y="5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2" y="9"/>
                      <a:pt x="12" y="9"/>
                      <a:pt x="12" y="9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4"/>
                      <a:pt x="5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ṧḻïḓé">
                <a:extLst>
                  <a:ext uri="{FF2B5EF4-FFF2-40B4-BE49-F238E27FC236}">
                    <a16:creationId xmlns:a16="http://schemas.microsoft.com/office/drawing/2014/main" id="{AD6593F5-2B0B-4A9F-06AE-5BC78EEA1ADA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5302250" y="3641726"/>
                <a:ext cx="57150" cy="57150"/>
              </a:xfrm>
              <a:custGeom>
                <a:avLst/>
                <a:gdLst>
                  <a:gd name="T0" fmla="*/ 19 w 36"/>
                  <a:gd name="T1" fmla="*/ 36 h 36"/>
                  <a:gd name="T2" fmla="*/ 0 w 36"/>
                  <a:gd name="T3" fmla="*/ 15 h 36"/>
                  <a:gd name="T4" fmla="*/ 17 w 36"/>
                  <a:gd name="T5" fmla="*/ 0 h 36"/>
                  <a:gd name="T6" fmla="*/ 19 w 36"/>
                  <a:gd name="T7" fmla="*/ 5 h 36"/>
                  <a:gd name="T8" fmla="*/ 9 w 36"/>
                  <a:gd name="T9" fmla="*/ 15 h 36"/>
                  <a:gd name="T10" fmla="*/ 13 w 36"/>
                  <a:gd name="T11" fmla="*/ 19 h 36"/>
                  <a:gd name="T12" fmla="*/ 23 w 36"/>
                  <a:gd name="T13" fmla="*/ 11 h 36"/>
                  <a:gd name="T14" fmla="*/ 25 w 36"/>
                  <a:gd name="T15" fmla="*/ 15 h 36"/>
                  <a:gd name="T16" fmla="*/ 15 w 36"/>
                  <a:gd name="T17" fmla="*/ 24 h 36"/>
                  <a:gd name="T18" fmla="*/ 19 w 36"/>
                  <a:gd name="T19" fmla="*/ 30 h 36"/>
                  <a:gd name="T20" fmla="*/ 31 w 36"/>
                  <a:gd name="T21" fmla="*/ 19 h 36"/>
                  <a:gd name="T22" fmla="*/ 36 w 36"/>
                  <a:gd name="T23" fmla="*/ 24 h 36"/>
                  <a:gd name="T24" fmla="*/ 19 w 36"/>
                  <a:gd name="T2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36"/>
                    </a:moveTo>
                    <a:lnTo>
                      <a:pt x="0" y="15"/>
                    </a:lnTo>
                    <a:lnTo>
                      <a:pt x="17" y="0"/>
                    </a:lnTo>
                    <a:lnTo>
                      <a:pt x="19" y="5"/>
                    </a:lnTo>
                    <a:lnTo>
                      <a:pt x="9" y="15"/>
                    </a:lnTo>
                    <a:lnTo>
                      <a:pt x="13" y="19"/>
                    </a:lnTo>
                    <a:lnTo>
                      <a:pt x="23" y="11"/>
                    </a:lnTo>
                    <a:lnTo>
                      <a:pt x="25" y="15"/>
                    </a:lnTo>
                    <a:lnTo>
                      <a:pt x="15" y="24"/>
                    </a:lnTo>
                    <a:lnTo>
                      <a:pt x="19" y="30"/>
                    </a:lnTo>
                    <a:lnTo>
                      <a:pt x="31" y="19"/>
                    </a:lnTo>
                    <a:lnTo>
                      <a:pt x="36" y="24"/>
                    </a:lnTo>
                    <a:lnTo>
                      <a:pt x="1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ŝḻíďe">
                <a:extLst>
                  <a:ext uri="{FF2B5EF4-FFF2-40B4-BE49-F238E27FC236}">
                    <a16:creationId xmlns:a16="http://schemas.microsoft.com/office/drawing/2014/main" id="{B15787C7-6539-F12D-7A81-C20BA852EBCA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5262563" y="3665538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30 h 34"/>
                  <a:gd name="T4" fmla="*/ 23 w 29"/>
                  <a:gd name="T5" fmla="*/ 34 h 34"/>
                  <a:gd name="T6" fmla="*/ 0 w 29"/>
                  <a:gd name="T7" fmla="*/ 15 h 34"/>
                  <a:gd name="T8" fmla="*/ 7 w 29"/>
                  <a:gd name="T9" fmla="*/ 11 h 34"/>
                  <a:gd name="T10" fmla="*/ 23 w 29"/>
                  <a:gd name="T11" fmla="*/ 25 h 34"/>
                  <a:gd name="T12" fmla="*/ 19 w 29"/>
                  <a:gd name="T13" fmla="*/ 4 h 34"/>
                  <a:gd name="T14" fmla="*/ 23 w 29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30"/>
                    </a:lnTo>
                    <a:lnTo>
                      <a:pt x="23" y="34"/>
                    </a:lnTo>
                    <a:lnTo>
                      <a:pt x="0" y="15"/>
                    </a:lnTo>
                    <a:lnTo>
                      <a:pt x="7" y="11"/>
                    </a:lnTo>
                    <a:lnTo>
                      <a:pt x="23" y="25"/>
                    </a:lnTo>
                    <a:lnTo>
                      <a:pt x="19" y="4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ḻíḋê">
                <a:extLst>
                  <a:ext uri="{FF2B5EF4-FFF2-40B4-BE49-F238E27FC236}">
                    <a16:creationId xmlns:a16="http://schemas.microsoft.com/office/drawing/2014/main" id="{374DE061-E92E-1265-8729-6A3DEE381157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5249863" y="3689351"/>
                <a:ext cx="26988" cy="42863"/>
              </a:xfrm>
              <a:custGeom>
                <a:avLst/>
                <a:gdLst>
                  <a:gd name="T0" fmla="*/ 17 w 17"/>
                  <a:gd name="T1" fmla="*/ 25 h 27"/>
                  <a:gd name="T2" fmla="*/ 12 w 17"/>
                  <a:gd name="T3" fmla="*/ 27 h 27"/>
                  <a:gd name="T4" fmla="*/ 0 w 17"/>
                  <a:gd name="T5" fmla="*/ 2 h 27"/>
                  <a:gd name="T6" fmla="*/ 6 w 17"/>
                  <a:gd name="T7" fmla="*/ 0 h 27"/>
                  <a:gd name="T8" fmla="*/ 17 w 1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lnTo>
                      <a:pt x="12" y="27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7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ŝḷïďé">
                <a:extLst>
                  <a:ext uri="{FF2B5EF4-FFF2-40B4-BE49-F238E27FC236}">
                    <a16:creationId xmlns:a16="http://schemas.microsoft.com/office/drawing/2014/main" id="{936B91F4-03CF-D344-4C45-3F7F2860F02F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5207000" y="3695701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27 h 34"/>
                  <a:gd name="T4" fmla="*/ 25 w 29"/>
                  <a:gd name="T5" fmla="*/ 29 h 34"/>
                  <a:gd name="T6" fmla="*/ 8 w 29"/>
                  <a:gd name="T7" fmla="*/ 15 h 34"/>
                  <a:gd name="T8" fmla="*/ 12 w 29"/>
                  <a:gd name="T9" fmla="*/ 32 h 34"/>
                  <a:gd name="T10" fmla="*/ 8 w 29"/>
                  <a:gd name="T11" fmla="*/ 34 h 34"/>
                  <a:gd name="T12" fmla="*/ 0 w 29"/>
                  <a:gd name="T13" fmla="*/ 6 h 34"/>
                  <a:gd name="T14" fmla="*/ 6 w 29"/>
                  <a:gd name="T15" fmla="*/ 4 h 34"/>
                  <a:gd name="T16" fmla="*/ 23 w 29"/>
                  <a:gd name="T17" fmla="*/ 19 h 34"/>
                  <a:gd name="T18" fmla="*/ 17 w 29"/>
                  <a:gd name="T19" fmla="*/ 2 h 34"/>
                  <a:gd name="T20" fmla="*/ 23 w 2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27"/>
                    </a:lnTo>
                    <a:lnTo>
                      <a:pt x="25" y="29"/>
                    </a:lnTo>
                    <a:lnTo>
                      <a:pt x="8" y="15"/>
                    </a:lnTo>
                    <a:lnTo>
                      <a:pt x="12" y="32"/>
                    </a:lnTo>
                    <a:lnTo>
                      <a:pt x="8" y="34"/>
                    </a:lnTo>
                    <a:lnTo>
                      <a:pt x="0" y="6"/>
                    </a:lnTo>
                    <a:lnTo>
                      <a:pt x="6" y="4"/>
                    </a:lnTo>
                    <a:lnTo>
                      <a:pt x="23" y="19"/>
                    </a:lnTo>
                    <a:lnTo>
                      <a:pt x="17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liďê">
                <a:extLst>
                  <a:ext uri="{FF2B5EF4-FFF2-40B4-BE49-F238E27FC236}">
                    <a16:creationId xmlns:a16="http://schemas.microsoft.com/office/drawing/2014/main" id="{EF893693-C8ED-71C4-2D91-428030B67158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5164138" y="3705226"/>
                <a:ext cx="36513" cy="50800"/>
              </a:xfrm>
              <a:custGeom>
                <a:avLst/>
                <a:gdLst>
                  <a:gd name="T0" fmla="*/ 9 w 11"/>
                  <a:gd name="T1" fmla="*/ 8 h 15"/>
                  <a:gd name="T2" fmla="*/ 8 w 11"/>
                  <a:gd name="T3" fmla="*/ 1 h 15"/>
                  <a:gd name="T4" fmla="*/ 11 w 11"/>
                  <a:gd name="T5" fmla="*/ 0 h 15"/>
                  <a:gd name="T6" fmla="*/ 11 w 11"/>
                  <a:gd name="T7" fmla="*/ 7 h 15"/>
                  <a:gd name="T8" fmla="*/ 11 w 11"/>
                  <a:gd name="T9" fmla="*/ 11 h 15"/>
                  <a:gd name="T10" fmla="*/ 11 w 11"/>
                  <a:gd name="T11" fmla="*/ 13 h 15"/>
                  <a:gd name="T12" fmla="*/ 9 w 11"/>
                  <a:gd name="T13" fmla="*/ 14 h 15"/>
                  <a:gd name="T14" fmla="*/ 7 w 11"/>
                  <a:gd name="T15" fmla="*/ 14 h 15"/>
                  <a:gd name="T16" fmla="*/ 4 w 11"/>
                  <a:gd name="T17" fmla="*/ 14 h 15"/>
                  <a:gd name="T18" fmla="*/ 2 w 11"/>
                  <a:gd name="T19" fmla="*/ 13 h 15"/>
                  <a:gd name="T20" fmla="*/ 1 w 11"/>
                  <a:gd name="T21" fmla="*/ 12 h 15"/>
                  <a:gd name="T22" fmla="*/ 1 w 11"/>
                  <a:gd name="T23" fmla="*/ 8 h 15"/>
                  <a:gd name="T24" fmla="*/ 0 w 11"/>
                  <a:gd name="T25" fmla="*/ 1 h 15"/>
                  <a:gd name="T26" fmla="*/ 3 w 11"/>
                  <a:gd name="T27" fmla="*/ 1 h 15"/>
                  <a:gd name="T28" fmla="*/ 3 w 11"/>
                  <a:gd name="T29" fmla="*/ 8 h 15"/>
                  <a:gd name="T30" fmla="*/ 4 w 11"/>
                  <a:gd name="T31" fmla="*/ 11 h 15"/>
                  <a:gd name="T32" fmla="*/ 4 w 11"/>
                  <a:gd name="T33" fmla="*/ 12 h 15"/>
                  <a:gd name="T34" fmla="*/ 6 w 11"/>
                  <a:gd name="T35" fmla="*/ 12 h 15"/>
                  <a:gd name="T36" fmla="*/ 8 w 11"/>
                  <a:gd name="T37" fmla="*/ 12 h 15"/>
                  <a:gd name="T38" fmla="*/ 9 w 11"/>
                  <a:gd name="T39" fmla="*/ 10 h 15"/>
                  <a:gd name="T40" fmla="*/ 9 w 11"/>
                  <a:gd name="T4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5">
                    <a:moveTo>
                      <a:pt x="9" y="8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0" y="13"/>
                      <a:pt x="10" y="14"/>
                      <a:pt x="9" y="14"/>
                    </a:cubicBezTo>
                    <a:cubicBezTo>
                      <a:pt x="9" y="14"/>
                      <a:pt x="8" y="14"/>
                      <a:pt x="7" y="14"/>
                    </a:cubicBezTo>
                    <a:cubicBezTo>
                      <a:pt x="5" y="15"/>
                      <a:pt x="4" y="15"/>
                      <a:pt x="4" y="14"/>
                    </a:cubicBezTo>
                    <a:cubicBezTo>
                      <a:pt x="3" y="14"/>
                      <a:pt x="2" y="14"/>
                      <a:pt x="2" y="13"/>
                    </a:cubicBezTo>
                    <a:cubicBezTo>
                      <a:pt x="2" y="13"/>
                      <a:pt x="1" y="12"/>
                      <a:pt x="1" y="12"/>
                    </a:cubicBezTo>
                    <a:cubicBezTo>
                      <a:pt x="1" y="11"/>
                      <a:pt x="1" y="10"/>
                      <a:pt x="1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10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9" y="10"/>
                      <a:pt x="9" y="9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ṥliḑé">
                <a:extLst>
                  <a:ext uri="{FF2B5EF4-FFF2-40B4-BE49-F238E27FC236}">
                    <a16:creationId xmlns:a16="http://schemas.microsoft.com/office/drawing/2014/main" id="{FCF03B8A-2EEE-B67A-0E99-EEBBA7F06B27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5091113" y="3705226"/>
                <a:ext cx="42863" cy="47625"/>
              </a:xfrm>
              <a:custGeom>
                <a:avLst/>
                <a:gdLst>
                  <a:gd name="T0" fmla="*/ 9 w 13"/>
                  <a:gd name="T1" fmla="*/ 11 h 14"/>
                  <a:gd name="T2" fmla="*/ 10 w 13"/>
                  <a:gd name="T3" fmla="*/ 9 h 14"/>
                  <a:gd name="T4" fmla="*/ 7 w 13"/>
                  <a:gd name="T5" fmla="*/ 9 h 14"/>
                  <a:gd name="T6" fmla="*/ 7 w 13"/>
                  <a:gd name="T7" fmla="*/ 6 h 14"/>
                  <a:gd name="T8" fmla="*/ 13 w 13"/>
                  <a:gd name="T9" fmla="*/ 7 h 14"/>
                  <a:gd name="T10" fmla="*/ 12 w 13"/>
                  <a:gd name="T11" fmla="*/ 13 h 14"/>
                  <a:gd name="T12" fmla="*/ 9 w 13"/>
                  <a:gd name="T13" fmla="*/ 14 h 14"/>
                  <a:gd name="T14" fmla="*/ 6 w 13"/>
                  <a:gd name="T15" fmla="*/ 14 h 14"/>
                  <a:gd name="T16" fmla="*/ 2 w 13"/>
                  <a:gd name="T17" fmla="*/ 12 h 14"/>
                  <a:gd name="T18" fmla="*/ 0 w 13"/>
                  <a:gd name="T19" fmla="*/ 9 h 14"/>
                  <a:gd name="T20" fmla="*/ 0 w 13"/>
                  <a:gd name="T21" fmla="*/ 6 h 14"/>
                  <a:gd name="T22" fmla="*/ 2 w 13"/>
                  <a:gd name="T23" fmla="*/ 2 h 14"/>
                  <a:gd name="T24" fmla="*/ 5 w 13"/>
                  <a:gd name="T25" fmla="*/ 0 h 14"/>
                  <a:gd name="T26" fmla="*/ 8 w 13"/>
                  <a:gd name="T27" fmla="*/ 0 h 14"/>
                  <a:gd name="T28" fmla="*/ 12 w 13"/>
                  <a:gd name="T29" fmla="*/ 2 h 14"/>
                  <a:gd name="T30" fmla="*/ 13 w 13"/>
                  <a:gd name="T31" fmla="*/ 5 h 14"/>
                  <a:gd name="T32" fmla="*/ 10 w 13"/>
                  <a:gd name="T33" fmla="*/ 5 h 14"/>
                  <a:gd name="T34" fmla="*/ 9 w 13"/>
                  <a:gd name="T35" fmla="*/ 3 h 14"/>
                  <a:gd name="T36" fmla="*/ 8 w 13"/>
                  <a:gd name="T37" fmla="*/ 2 h 14"/>
                  <a:gd name="T38" fmla="*/ 5 w 13"/>
                  <a:gd name="T39" fmla="*/ 3 h 14"/>
                  <a:gd name="T40" fmla="*/ 3 w 13"/>
                  <a:gd name="T41" fmla="*/ 6 h 14"/>
                  <a:gd name="T42" fmla="*/ 4 w 13"/>
                  <a:gd name="T43" fmla="*/ 10 h 14"/>
                  <a:gd name="T44" fmla="*/ 6 w 13"/>
                  <a:gd name="T45" fmla="*/ 11 h 14"/>
                  <a:gd name="T46" fmla="*/ 8 w 13"/>
                  <a:gd name="T47" fmla="*/ 11 h 14"/>
                  <a:gd name="T48" fmla="*/ 9 w 13"/>
                  <a:gd name="T4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14">
                    <a:moveTo>
                      <a:pt x="9" y="11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8" y="14"/>
                      <a:pt x="7" y="14"/>
                      <a:pt x="6" y="14"/>
                    </a:cubicBezTo>
                    <a:cubicBezTo>
                      <a:pt x="5" y="14"/>
                      <a:pt x="3" y="13"/>
                      <a:pt x="2" y="12"/>
                    </a:cubicBezTo>
                    <a:cubicBezTo>
                      <a:pt x="1" y="12"/>
                      <a:pt x="1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2" y="1"/>
                      <a:pt x="3" y="1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0" y="0"/>
                      <a:pt x="11" y="1"/>
                      <a:pt x="12" y="2"/>
                    </a:cubicBezTo>
                    <a:cubicBezTo>
                      <a:pt x="13" y="2"/>
                      <a:pt x="13" y="3"/>
                      <a:pt x="13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9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1"/>
                      <a:pt x="5" y="11"/>
                      <a:pt x="6" y="11"/>
                    </a:cubicBezTo>
                    <a:cubicBezTo>
                      <a:pt x="7" y="12"/>
                      <a:pt x="7" y="12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ṡḷîḓé">
                <a:extLst>
                  <a:ext uri="{FF2B5EF4-FFF2-40B4-BE49-F238E27FC236}">
                    <a16:creationId xmlns:a16="http://schemas.microsoft.com/office/drawing/2014/main" id="{E36683AB-A3A7-CE14-06B9-03FF5EE45246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5038725" y="3689351"/>
                <a:ext cx="49213" cy="52388"/>
              </a:xfrm>
              <a:custGeom>
                <a:avLst/>
                <a:gdLst>
                  <a:gd name="T0" fmla="*/ 21 w 31"/>
                  <a:gd name="T1" fmla="*/ 23 h 33"/>
                  <a:gd name="T2" fmla="*/ 27 w 31"/>
                  <a:gd name="T3" fmla="*/ 6 h 33"/>
                  <a:gd name="T4" fmla="*/ 31 w 31"/>
                  <a:gd name="T5" fmla="*/ 8 h 33"/>
                  <a:gd name="T6" fmla="*/ 23 w 31"/>
                  <a:gd name="T7" fmla="*/ 33 h 33"/>
                  <a:gd name="T8" fmla="*/ 16 w 31"/>
                  <a:gd name="T9" fmla="*/ 31 h 33"/>
                  <a:gd name="T10" fmla="*/ 12 w 31"/>
                  <a:gd name="T11" fmla="*/ 10 h 33"/>
                  <a:gd name="T12" fmla="*/ 6 w 31"/>
                  <a:gd name="T13" fmla="*/ 29 h 33"/>
                  <a:gd name="T14" fmla="*/ 0 w 31"/>
                  <a:gd name="T15" fmla="*/ 27 h 33"/>
                  <a:gd name="T16" fmla="*/ 10 w 31"/>
                  <a:gd name="T17" fmla="*/ 0 h 33"/>
                  <a:gd name="T18" fmla="*/ 14 w 31"/>
                  <a:gd name="T19" fmla="*/ 2 h 33"/>
                  <a:gd name="T20" fmla="*/ 21 w 31"/>
                  <a:gd name="T2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1" y="23"/>
                    </a:moveTo>
                    <a:lnTo>
                      <a:pt x="27" y="6"/>
                    </a:lnTo>
                    <a:lnTo>
                      <a:pt x="31" y="8"/>
                    </a:lnTo>
                    <a:lnTo>
                      <a:pt x="23" y="33"/>
                    </a:lnTo>
                    <a:lnTo>
                      <a:pt x="16" y="31"/>
                    </a:lnTo>
                    <a:lnTo>
                      <a:pt x="12" y="10"/>
                    </a:lnTo>
                    <a:lnTo>
                      <a:pt x="6" y="29"/>
                    </a:lnTo>
                    <a:lnTo>
                      <a:pt x="0" y="27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2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ṩľiḑê">
                <a:extLst>
                  <a:ext uri="{FF2B5EF4-FFF2-40B4-BE49-F238E27FC236}">
                    <a16:creationId xmlns:a16="http://schemas.microsoft.com/office/drawing/2014/main" id="{68AB8E9E-733A-934D-53CC-D46B77F535D2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4995863" y="3671888"/>
                <a:ext cx="46038" cy="47625"/>
              </a:xfrm>
              <a:custGeom>
                <a:avLst/>
                <a:gdLst>
                  <a:gd name="T0" fmla="*/ 6 w 14"/>
                  <a:gd name="T1" fmla="*/ 3 h 14"/>
                  <a:gd name="T2" fmla="*/ 4 w 14"/>
                  <a:gd name="T3" fmla="*/ 5 h 14"/>
                  <a:gd name="T4" fmla="*/ 3 w 14"/>
                  <a:gd name="T5" fmla="*/ 9 h 14"/>
                  <a:gd name="T6" fmla="*/ 5 w 14"/>
                  <a:gd name="T7" fmla="*/ 11 h 14"/>
                  <a:gd name="T8" fmla="*/ 7 w 14"/>
                  <a:gd name="T9" fmla="*/ 11 h 14"/>
                  <a:gd name="T10" fmla="*/ 10 w 14"/>
                  <a:gd name="T11" fmla="*/ 9 h 14"/>
                  <a:gd name="T12" fmla="*/ 11 w 14"/>
                  <a:gd name="T13" fmla="*/ 6 h 14"/>
                  <a:gd name="T14" fmla="*/ 9 w 14"/>
                  <a:gd name="T15" fmla="*/ 3 h 14"/>
                  <a:gd name="T16" fmla="*/ 6 w 14"/>
                  <a:gd name="T17" fmla="*/ 3 h 14"/>
                  <a:gd name="T18" fmla="*/ 8 w 14"/>
                  <a:gd name="T19" fmla="*/ 14 h 14"/>
                  <a:gd name="T20" fmla="*/ 3 w 14"/>
                  <a:gd name="T21" fmla="*/ 13 h 14"/>
                  <a:gd name="T22" fmla="*/ 0 w 14"/>
                  <a:gd name="T23" fmla="*/ 9 h 14"/>
                  <a:gd name="T24" fmla="*/ 1 w 14"/>
                  <a:gd name="T25" fmla="*/ 4 h 14"/>
                  <a:gd name="T26" fmla="*/ 4 w 14"/>
                  <a:gd name="T27" fmla="*/ 1 h 14"/>
                  <a:gd name="T28" fmla="*/ 6 w 14"/>
                  <a:gd name="T29" fmla="*/ 0 h 14"/>
                  <a:gd name="T30" fmla="*/ 8 w 14"/>
                  <a:gd name="T31" fmla="*/ 0 h 14"/>
                  <a:gd name="T32" fmla="*/ 11 w 14"/>
                  <a:gd name="T33" fmla="*/ 1 h 14"/>
                  <a:gd name="T34" fmla="*/ 14 w 14"/>
                  <a:gd name="T35" fmla="*/ 5 h 14"/>
                  <a:gd name="T36" fmla="*/ 13 w 14"/>
                  <a:gd name="T37" fmla="*/ 11 h 14"/>
                  <a:gd name="T38" fmla="*/ 8 w 14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4">
                    <a:moveTo>
                      <a:pt x="6" y="3"/>
                    </a:moveTo>
                    <a:cubicBezTo>
                      <a:pt x="5" y="3"/>
                      <a:pt x="5" y="4"/>
                      <a:pt x="4" y="5"/>
                    </a:cubicBezTo>
                    <a:cubicBezTo>
                      <a:pt x="3" y="6"/>
                      <a:pt x="3" y="8"/>
                      <a:pt x="3" y="9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2"/>
                      <a:pt x="6" y="12"/>
                      <a:pt x="7" y="11"/>
                    </a:cubicBezTo>
                    <a:cubicBezTo>
                      <a:pt x="8" y="11"/>
                      <a:pt x="9" y="10"/>
                      <a:pt x="10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11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3"/>
                    </a:cubicBezTo>
                    <a:close/>
                    <a:moveTo>
                      <a:pt x="8" y="14"/>
                    </a:moveTo>
                    <a:cubicBezTo>
                      <a:pt x="7" y="14"/>
                      <a:pt x="5" y="14"/>
                      <a:pt x="3" y="13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0" y="7"/>
                      <a:pt x="0" y="6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2"/>
                      <a:pt x="13" y="4"/>
                      <a:pt x="14" y="5"/>
                    </a:cubicBezTo>
                    <a:cubicBezTo>
                      <a:pt x="14" y="7"/>
                      <a:pt x="14" y="9"/>
                      <a:pt x="13" y="11"/>
                    </a:cubicBezTo>
                    <a:cubicBezTo>
                      <a:pt x="11" y="12"/>
                      <a:pt x="10" y="13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ṧľîḑé">
                <a:extLst>
                  <a:ext uri="{FF2B5EF4-FFF2-40B4-BE49-F238E27FC236}">
                    <a16:creationId xmlns:a16="http://schemas.microsoft.com/office/drawing/2014/main" id="{89D0D751-98A3-B23F-CEE8-116E14BB8F7C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4948238" y="3638551"/>
                <a:ext cx="50800" cy="50800"/>
              </a:xfrm>
              <a:custGeom>
                <a:avLst/>
                <a:gdLst>
                  <a:gd name="T0" fmla="*/ 9 w 15"/>
                  <a:gd name="T1" fmla="*/ 3 h 15"/>
                  <a:gd name="T2" fmla="*/ 3 w 15"/>
                  <a:gd name="T3" fmla="*/ 10 h 15"/>
                  <a:gd name="T4" fmla="*/ 5 w 15"/>
                  <a:gd name="T5" fmla="*/ 11 h 15"/>
                  <a:gd name="T6" fmla="*/ 6 w 15"/>
                  <a:gd name="T7" fmla="*/ 12 h 15"/>
                  <a:gd name="T8" fmla="*/ 7 w 15"/>
                  <a:gd name="T9" fmla="*/ 13 h 15"/>
                  <a:gd name="T10" fmla="*/ 9 w 15"/>
                  <a:gd name="T11" fmla="*/ 12 h 15"/>
                  <a:gd name="T12" fmla="*/ 11 w 15"/>
                  <a:gd name="T13" fmla="*/ 10 h 15"/>
                  <a:gd name="T14" fmla="*/ 12 w 15"/>
                  <a:gd name="T15" fmla="*/ 8 h 15"/>
                  <a:gd name="T16" fmla="*/ 12 w 15"/>
                  <a:gd name="T17" fmla="*/ 7 h 15"/>
                  <a:gd name="T18" fmla="*/ 12 w 15"/>
                  <a:gd name="T19" fmla="*/ 6 h 15"/>
                  <a:gd name="T20" fmla="*/ 10 w 15"/>
                  <a:gd name="T21" fmla="*/ 4 h 15"/>
                  <a:gd name="T22" fmla="*/ 9 w 15"/>
                  <a:gd name="T23" fmla="*/ 3 h 15"/>
                  <a:gd name="T24" fmla="*/ 11 w 15"/>
                  <a:gd name="T25" fmla="*/ 14 h 15"/>
                  <a:gd name="T26" fmla="*/ 8 w 15"/>
                  <a:gd name="T27" fmla="*/ 15 h 15"/>
                  <a:gd name="T28" fmla="*/ 6 w 15"/>
                  <a:gd name="T29" fmla="*/ 15 h 15"/>
                  <a:gd name="T30" fmla="*/ 4 w 15"/>
                  <a:gd name="T31" fmla="*/ 13 h 15"/>
                  <a:gd name="T32" fmla="*/ 0 w 15"/>
                  <a:gd name="T33" fmla="*/ 10 h 15"/>
                  <a:gd name="T34" fmla="*/ 9 w 15"/>
                  <a:gd name="T35" fmla="*/ 0 h 15"/>
                  <a:gd name="T36" fmla="*/ 12 w 15"/>
                  <a:gd name="T37" fmla="*/ 3 h 15"/>
                  <a:gd name="T38" fmla="*/ 14 w 15"/>
                  <a:gd name="T39" fmla="*/ 5 h 15"/>
                  <a:gd name="T40" fmla="*/ 15 w 15"/>
                  <a:gd name="T41" fmla="*/ 7 h 15"/>
                  <a:gd name="T42" fmla="*/ 14 w 15"/>
                  <a:gd name="T43" fmla="*/ 10 h 15"/>
                  <a:gd name="T44" fmla="*/ 13 w 15"/>
                  <a:gd name="T45" fmla="*/ 12 h 15"/>
                  <a:gd name="T46" fmla="*/ 11 w 15"/>
                  <a:gd name="T4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15">
                    <a:moveTo>
                      <a:pt x="9" y="3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9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  <a:moveTo>
                      <a:pt x="11" y="14"/>
                    </a:moveTo>
                    <a:cubicBezTo>
                      <a:pt x="10" y="15"/>
                      <a:pt x="9" y="15"/>
                      <a:pt x="8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5" y="14"/>
                      <a:pt x="4" y="14"/>
                      <a:pt x="4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4" y="4"/>
                      <a:pt x="14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8"/>
                      <a:pt x="15" y="9"/>
                      <a:pt x="14" y="10"/>
                    </a:cubicBezTo>
                    <a:cubicBezTo>
                      <a:pt x="14" y="10"/>
                      <a:pt x="14" y="11"/>
                      <a:pt x="13" y="12"/>
                    </a:cubicBezTo>
                    <a:cubicBezTo>
                      <a:pt x="12" y="13"/>
                      <a:pt x="11" y="14"/>
                      <a:pt x="1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$ḻíḋe">
                <a:extLst>
                  <a:ext uri="{FF2B5EF4-FFF2-40B4-BE49-F238E27FC236}">
                    <a16:creationId xmlns:a16="http://schemas.microsoft.com/office/drawing/2014/main" id="{ABFD5B68-0F5E-F92B-2EEF-C3EB5DD7755B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4913313" y="3605213"/>
                <a:ext cx="58738" cy="57150"/>
              </a:xfrm>
              <a:custGeom>
                <a:avLst/>
                <a:gdLst>
                  <a:gd name="T0" fmla="*/ 37 w 37"/>
                  <a:gd name="T1" fmla="*/ 17 h 36"/>
                  <a:gd name="T2" fmla="*/ 14 w 37"/>
                  <a:gd name="T3" fmla="*/ 36 h 36"/>
                  <a:gd name="T4" fmla="*/ 10 w 37"/>
                  <a:gd name="T5" fmla="*/ 32 h 36"/>
                  <a:gd name="T6" fmla="*/ 18 w 37"/>
                  <a:gd name="T7" fmla="*/ 11 h 36"/>
                  <a:gd name="T8" fmla="*/ 4 w 37"/>
                  <a:gd name="T9" fmla="*/ 21 h 36"/>
                  <a:gd name="T10" fmla="*/ 0 w 37"/>
                  <a:gd name="T11" fmla="*/ 19 h 36"/>
                  <a:gd name="T12" fmla="*/ 20 w 37"/>
                  <a:gd name="T13" fmla="*/ 0 h 36"/>
                  <a:gd name="T14" fmla="*/ 25 w 37"/>
                  <a:gd name="T15" fmla="*/ 5 h 36"/>
                  <a:gd name="T16" fmla="*/ 18 w 37"/>
                  <a:gd name="T17" fmla="*/ 26 h 36"/>
                  <a:gd name="T18" fmla="*/ 33 w 37"/>
                  <a:gd name="T19" fmla="*/ 13 h 36"/>
                  <a:gd name="T20" fmla="*/ 37 w 37"/>
                  <a:gd name="T21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37" y="17"/>
                    </a:moveTo>
                    <a:lnTo>
                      <a:pt x="14" y="36"/>
                    </a:lnTo>
                    <a:lnTo>
                      <a:pt x="10" y="32"/>
                    </a:lnTo>
                    <a:lnTo>
                      <a:pt x="18" y="11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20" y="0"/>
                    </a:lnTo>
                    <a:lnTo>
                      <a:pt x="25" y="5"/>
                    </a:lnTo>
                    <a:lnTo>
                      <a:pt x="18" y="26"/>
                    </a:lnTo>
                    <a:lnTo>
                      <a:pt x="33" y="13"/>
                    </a:lnTo>
                    <a:lnTo>
                      <a:pt x="3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ḻïḓè">
                <a:extLst>
                  <a:ext uri="{FF2B5EF4-FFF2-40B4-BE49-F238E27FC236}">
                    <a16:creationId xmlns:a16="http://schemas.microsoft.com/office/drawing/2014/main" id="{7D87D9B2-DEA8-C626-0F44-7B9543EB12AB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4883150" y="3579813"/>
                <a:ext cx="52388" cy="46038"/>
              </a:xfrm>
              <a:custGeom>
                <a:avLst/>
                <a:gdLst>
                  <a:gd name="T0" fmla="*/ 0 w 33"/>
                  <a:gd name="T1" fmla="*/ 4 h 29"/>
                  <a:gd name="T2" fmla="*/ 31 w 33"/>
                  <a:gd name="T3" fmla="*/ 0 h 29"/>
                  <a:gd name="T4" fmla="*/ 33 w 33"/>
                  <a:gd name="T5" fmla="*/ 4 h 29"/>
                  <a:gd name="T6" fmla="*/ 14 w 33"/>
                  <a:gd name="T7" fmla="*/ 29 h 29"/>
                  <a:gd name="T8" fmla="*/ 10 w 33"/>
                  <a:gd name="T9" fmla="*/ 23 h 29"/>
                  <a:gd name="T10" fmla="*/ 16 w 33"/>
                  <a:gd name="T11" fmla="*/ 16 h 29"/>
                  <a:gd name="T12" fmla="*/ 10 w 33"/>
                  <a:gd name="T13" fmla="*/ 8 h 29"/>
                  <a:gd name="T14" fmla="*/ 4 w 33"/>
                  <a:gd name="T15" fmla="*/ 8 h 29"/>
                  <a:gd name="T16" fmla="*/ 0 w 33"/>
                  <a:gd name="T17" fmla="*/ 4 h 29"/>
                  <a:gd name="T18" fmla="*/ 0 w 33"/>
                  <a:gd name="T19" fmla="*/ 4 h 29"/>
                  <a:gd name="T20" fmla="*/ 19 w 33"/>
                  <a:gd name="T21" fmla="*/ 14 h 29"/>
                  <a:gd name="T22" fmla="*/ 27 w 33"/>
                  <a:gd name="T23" fmla="*/ 4 h 29"/>
                  <a:gd name="T24" fmla="*/ 14 w 33"/>
                  <a:gd name="T25" fmla="*/ 6 h 29"/>
                  <a:gd name="T26" fmla="*/ 19 w 33"/>
                  <a:gd name="T2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29">
                    <a:moveTo>
                      <a:pt x="0" y="4"/>
                    </a:moveTo>
                    <a:lnTo>
                      <a:pt x="31" y="0"/>
                    </a:lnTo>
                    <a:lnTo>
                      <a:pt x="33" y="4"/>
                    </a:lnTo>
                    <a:lnTo>
                      <a:pt x="14" y="29"/>
                    </a:lnTo>
                    <a:lnTo>
                      <a:pt x="10" y="23"/>
                    </a:lnTo>
                    <a:lnTo>
                      <a:pt x="16" y="16"/>
                    </a:lnTo>
                    <a:lnTo>
                      <a:pt x="10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19" y="14"/>
                    </a:moveTo>
                    <a:lnTo>
                      <a:pt x="27" y="4"/>
                    </a:lnTo>
                    <a:lnTo>
                      <a:pt x="14" y="6"/>
                    </a:lnTo>
                    <a:lnTo>
                      <a:pt x="1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šḷiďê">
                <a:extLst>
                  <a:ext uri="{FF2B5EF4-FFF2-40B4-BE49-F238E27FC236}">
                    <a16:creationId xmlns:a16="http://schemas.microsoft.com/office/drawing/2014/main" id="{EEF3802A-EFF3-5507-94F5-0FC9BCB40850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4865688" y="3525838"/>
                <a:ext cx="53975" cy="49213"/>
              </a:xfrm>
              <a:custGeom>
                <a:avLst/>
                <a:gdLst>
                  <a:gd name="T0" fmla="*/ 15 w 34"/>
                  <a:gd name="T1" fmla="*/ 10 h 31"/>
                  <a:gd name="T2" fmla="*/ 2 w 34"/>
                  <a:gd name="T3" fmla="*/ 15 h 31"/>
                  <a:gd name="T4" fmla="*/ 0 w 34"/>
                  <a:gd name="T5" fmla="*/ 8 h 31"/>
                  <a:gd name="T6" fmla="*/ 27 w 34"/>
                  <a:gd name="T7" fmla="*/ 0 h 31"/>
                  <a:gd name="T8" fmla="*/ 30 w 34"/>
                  <a:gd name="T9" fmla="*/ 4 h 31"/>
                  <a:gd name="T10" fmla="*/ 19 w 34"/>
                  <a:gd name="T11" fmla="*/ 8 h 31"/>
                  <a:gd name="T12" fmla="*/ 21 w 34"/>
                  <a:gd name="T13" fmla="*/ 19 h 31"/>
                  <a:gd name="T14" fmla="*/ 34 w 34"/>
                  <a:gd name="T15" fmla="*/ 15 h 31"/>
                  <a:gd name="T16" fmla="*/ 34 w 34"/>
                  <a:gd name="T17" fmla="*/ 21 h 31"/>
                  <a:gd name="T18" fmla="*/ 9 w 34"/>
                  <a:gd name="T19" fmla="*/ 31 h 31"/>
                  <a:gd name="T20" fmla="*/ 7 w 34"/>
                  <a:gd name="T21" fmla="*/ 25 h 31"/>
                  <a:gd name="T22" fmla="*/ 17 w 34"/>
                  <a:gd name="T23" fmla="*/ 21 h 31"/>
                  <a:gd name="T24" fmla="*/ 15 w 34"/>
                  <a:gd name="T25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31">
                    <a:moveTo>
                      <a:pt x="15" y="10"/>
                    </a:moveTo>
                    <a:lnTo>
                      <a:pt x="2" y="15"/>
                    </a:lnTo>
                    <a:lnTo>
                      <a:pt x="0" y="8"/>
                    </a:lnTo>
                    <a:lnTo>
                      <a:pt x="27" y="0"/>
                    </a:lnTo>
                    <a:lnTo>
                      <a:pt x="30" y="4"/>
                    </a:lnTo>
                    <a:lnTo>
                      <a:pt x="19" y="8"/>
                    </a:lnTo>
                    <a:lnTo>
                      <a:pt x="21" y="19"/>
                    </a:lnTo>
                    <a:lnTo>
                      <a:pt x="34" y="15"/>
                    </a:lnTo>
                    <a:lnTo>
                      <a:pt x="34" y="21"/>
                    </a:lnTo>
                    <a:lnTo>
                      <a:pt x="9" y="31"/>
                    </a:lnTo>
                    <a:lnTo>
                      <a:pt x="7" y="25"/>
                    </a:lnTo>
                    <a:lnTo>
                      <a:pt x="17" y="21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śḻiḋè">
                <a:extLst>
                  <a:ext uri="{FF2B5EF4-FFF2-40B4-BE49-F238E27FC236}">
                    <a16:creationId xmlns:a16="http://schemas.microsoft.com/office/drawing/2014/main" id="{6DD947EE-C345-E675-CCFC-3DCF8367CA6A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4856163" y="3486151"/>
                <a:ext cx="49213" cy="39688"/>
              </a:xfrm>
              <a:custGeom>
                <a:avLst/>
                <a:gdLst>
                  <a:gd name="T0" fmla="*/ 4 w 15"/>
                  <a:gd name="T1" fmla="*/ 1 h 12"/>
                  <a:gd name="T2" fmla="*/ 5 w 15"/>
                  <a:gd name="T3" fmla="*/ 3 h 12"/>
                  <a:gd name="T4" fmla="*/ 3 w 15"/>
                  <a:gd name="T5" fmla="*/ 4 h 12"/>
                  <a:gd name="T6" fmla="*/ 3 w 15"/>
                  <a:gd name="T7" fmla="*/ 6 h 12"/>
                  <a:gd name="T8" fmla="*/ 4 w 15"/>
                  <a:gd name="T9" fmla="*/ 8 h 12"/>
                  <a:gd name="T10" fmla="*/ 5 w 15"/>
                  <a:gd name="T11" fmla="*/ 9 h 12"/>
                  <a:gd name="T12" fmla="*/ 6 w 15"/>
                  <a:gd name="T13" fmla="*/ 8 h 12"/>
                  <a:gd name="T14" fmla="*/ 6 w 15"/>
                  <a:gd name="T15" fmla="*/ 7 h 12"/>
                  <a:gd name="T16" fmla="*/ 6 w 15"/>
                  <a:gd name="T17" fmla="*/ 5 h 12"/>
                  <a:gd name="T18" fmla="*/ 7 w 15"/>
                  <a:gd name="T19" fmla="*/ 2 h 12"/>
                  <a:gd name="T20" fmla="*/ 10 w 15"/>
                  <a:gd name="T21" fmla="*/ 0 h 12"/>
                  <a:gd name="T22" fmla="*/ 12 w 15"/>
                  <a:gd name="T23" fmla="*/ 0 h 12"/>
                  <a:gd name="T24" fmla="*/ 13 w 15"/>
                  <a:gd name="T25" fmla="*/ 2 h 12"/>
                  <a:gd name="T26" fmla="*/ 14 w 15"/>
                  <a:gd name="T27" fmla="*/ 4 h 12"/>
                  <a:gd name="T28" fmla="*/ 14 w 15"/>
                  <a:gd name="T29" fmla="*/ 8 h 12"/>
                  <a:gd name="T30" fmla="*/ 11 w 15"/>
                  <a:gd name="T31" fmla="*/ 10 h 12"/>
                  <a:gd name="T32" fmla="*/ 11 w 15"/>
                  <a:gd name="T33" fmla="*/ 7 h 12"/>
                  <a:gd name="T34" fmla="*/ 12 w 15"/>
                  <a:gd name="T35" fmla="*/ 6 h 12"/>
                  <a:gd name="T36" fmla="*/ 12 w 15"/>
                  <a:gd name="T37" fmla="*/ 5 h 12"/>
                  <a:gd name="T38" fmla="*/ 11 w 15"/>
                  <a:gd name="T39" fmla="*/ 3 h 12"/>
                  <a:gd name="T40" fmla="*/ 10 w 15"/>
                  <a:gd name="T41" fmla="*/ 3 h 12"/>
                  <a:gd name="T42" fmla="*/ 10 w 15"/>
                  <a:gd name="T43" fmla="*/ 3 h 12"/>
                  <a:gd name="T44" fmla="*/ 9 w 15"/>
                  <a:gd name="T45" fmla="*/ 6 h 12"/>
                  <a:gd name="T46" fmla="*/ 9 w 15"/>
                  <a:gd name="T47" fmla="*/ 9 h 12"/>
                  <a:gd name="T48" fmla="*/ 8 w 15"/>
                  <a:gd name="T49" fmla="*/ 10 h 12"/>
                  <a:gd name="T50" fmla="*/ 6 w 15"/>
                  <a:gd name="T51" fmla="*/ 11 h 12"/>
                  <a:gd name="T52" fmla="*/ 3 w 15"/>
                  <a:gd name="T53" fmla="*/ 11 h 12"/>
                  <a:gd name="T54" fmla="*/ 1 w 15"/>
                  <a:gd name="T55" fmla="*/ 10 h 12"/>
                  <a:gd name="T56" fmla="*/ 0 w 15"/>
                  <a:gd name="T57" fmla="*/ 7 h 12"/>
                  <a:gd name="T58" fmla="*/ 1 w 15"/>
                  <a:gd name="T59" fmla="*/ 3 h 12"/>
                  <a:gd name="T60" fmla="*/ 4 w 15"/>
                  <a:gd name="T6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2">
                    <a:moveTo>
                      <a:pt x="4" y="1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7"/>
                      <a:pt x="3" y="8"/>
                      <a:pt x="4" y="8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7"/>
                    </a:cubicBezTo>
                    <a:cubicBezTo>
                      <a:pt x="6" y="7"/>
                      <a:pt x="6" y="6"/>
                      <a:pt x="6" y="5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1"/>
                      <a:pt x="13" y="1"/>
                      <a:pt x="13" y="2"/>
                    </a:cubicBezTo>
                    <a:cubicBezTo>
                      <a:pt x="14" y="2"/>
                      <a:pt x="14" y="3"/>
                      <a:pt x="14" y="4"/>
                    </a:cubicBezTo>
                    <a:cubicBezTo>
                      <a:pt x="15" y="6"/>
                      <a:pt x="14" y="7"/>
                      <a:pt x="14" y="8"/>
                    </a:cubicBezTo>
                    <a:cubicBezTo>
                      <a:pt x="13" y="9"/>
                      <a:pt x="12" y="10"/>
                      <a:pt x="11" y="1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2" y="7"/>
                      <a:pt x="12" y="6"/>
                    </a:cubicBezTo>
                    <a:cubicBezTo>
                      <a:pt x="12" y="6"/>
                      <a:pt x="12" y="5"/>
                      <a:pt x="12" y="5"/>
                    </a:cubicBezTo>
                    <a:cubicBezTo>
                      <a:pt x="12" y="4"/>
                      <a:pt x="12" y="3"/>
                      <a:pt x="11" y="3"/>
                    </a:cubicBezTo>
                    <a:cubicBezTo>
                      <a:pt x="11" y="3"/>
                      <a:pt x="11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4"/>
                      <a:pt x="9" y="6"/>
                    </a:cubicBezTo>
                    <a:cubicBezTo>
                      <a:pt x="9" y="7"/>
                      <a:pt x="9" y="8"/>
                      <a:pt x="9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3" y="11"/>
                      <a:pt x="2" y="10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ṡ1íḑe">
                <a:extLst>
                  <a:ext uri="{FF2B5EF4-FFF2-40B4-BE49-F238E27FC236}">
                    <a16:creationId xmlns:a16="http://schemas.microsoft.com/office/drawing/2014/main" id="{0EC8FEFF-AA98-5B4F-C589-A9150BA5349D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4916488" y="3205163"/>
                <a:ext cx="474663" cy="477838"/>
              </a:xfrm>
              <a:custGeom>
                <a:avLst/>
                <a:gdLst>
                  <a:gd name="T0" fmla="*/ 72 w 144"/>
                  <a:gd name="T1" fmla="*/ 143 h 143"/>
                  <a:gd name="T2" fmla="*/ 0 w 144"/>
                  <a:gd name="T3" fmla="*/ 72 h 143"/>
                  <a:gd name="T4" fmla="*/ 72 w 144"/>
                  <a:gd name="T5" fmla="*/ 0 h 143"/>
                  <a:gd name="T6" fmla="*/ 144 w 144"/>
                  <a:gd name="T7" fmla="*/ 72 h 143"/>
                  <a:gd name="T8" fmla="*/ 72 w 144"/>
                  <a:gd name="T9" fmla="*/ 143 h 143"/>
                  <a:gd name="T10" fmla="*/ 3 w 144"/>
                  <a:gd name="T11" fmla="*/ 72 h 143"/>
                  <a:gd name="T12" fmla="*/ 10 w 144"/>
                  <a:gd name="T13" fmla="*/ 102 h 143"/>
                  <a:gd name="T14" fmla="*/ 133 w 144"/>
                  <a:gd name="T15" fmla="*/ 102 h 143"/>
                  <a:gd name="T16" fmla="*/ 141 w 144"/>
                  <a:gd name="T17" fmla="*/ 72 h 143"/>
                  <a:gd name="T18" fmla="*/ 72 w 144"/>
                  <a:gd name="T19" fmla="*/ 3 h 143"/>
                  <a:gd name="T20" fmla="*/ 3 w 144"/>
                  <a:gd name="T21" fmla="*/ 72 h 143"/>
                  <a:gd name="T22" fmla="*/ 132 w 144"/>
                  <a:gd name="T23" fmla="*/ 106 h 143"/>
                  <a:gd name="T24" fmla="*/ 12 w 144"/>
                  <a:gd name="T25" fmla="*/ 106 h 143"/>
                  <a:gd name="T26" fmla="*/ 72 w 144"/>
                  <a:gd name="T27" fmla="*/ 140 h 143"/>
                  <a:gd name="T28" fmla="*/ 132 w 144"/>
                  <a:gd name="T29" fmla="*/ 10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4" h="143">
                    <a:moveTo>
                      <a:pt x="72" y="143"/>
                    </a:moveTo>
                    <a:cubicBezTo>
                      <a:pt x="32" y="143"/>
                      <a:pt x="0" y="111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111" y="0"/>
                      <a:pt x="144" y="32"/>
                      <a:pt x="144" y="72"/>
                    </a:cubicBezTo>
                    <a:cubicBezTo>
                      <a:pt x="144" y="111"/>
                      <a:pt x="111" y="143"/>
                      <a:pt x="72" y="143"/>
                    </a:cubicBezTo>
                    <a:close/>
                    <a:moveTo>
                      <a:pt x="3" y="72"/>
                    </a:moveTo>
                    <a:cubicBezTo>
                      <a:pt x="3" y="83"/>
                      <a:pt x="6" y="93"/>
                      <a:pt x="10" y="102"/>
                    </a:cubicBezTo>
                    <a:cubicBezTo>
                      <a:pt x="133" y="102"/>
                      <a:pt x="133" y="102"/>
                      <a:pt x="133" y="102"/>
                    </a:cubicBezTo>
                    <a:cubicBezTo>
                      <a:pt x="138" y="93"/>
                      <a:pt x="141" y="83"/>
                      <a:pt x="141" y="72"/>
                    </a:cubicBezTo>
                    <a:cubicBezTo>
                      <a:pt x="141" y="34"/>
                      <a:pt x="110" y="3"/>
                      <a:pt x="72" y="3"/>
                    </a:cubicBezTo>
                    <a:cubicBezTo>
                      <a:pt x="34" y="3"/>
                      <a:pt x="3" y="34"/>
                      <a:pt x="3" y="72"/>
                    </a:cubicBezTo>
                    <a:close/>
                    <a:moveTo>
                      <a:pt x="132" y="106"/>
                    </a:moveTo>
                    <a:cubicBezTo>
                      <a:pt x="12" y="106"/>
                      <a:pt x="12" y="106"/>
                      <a:pt x="12" y="106"/>
                    </a:cubicBezTo>
                    <a:cubicBezTo>
                      <a:pt x="24" y="126"/>
                      <a:pt x="46" y="140"/>
                      <a:pt x="72" y="140"/>
                    </a:cubicBezTo>
                    <a:cubicBezTo>
                      <a:pt x="97" y="140"/>
                      <a:pt x="120" y="126"/>
                      <a:pt x="132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s1îḋè">
                <a:extLst>
                  <a:ext uri="{FF2B5EF4-FFF2-40B4-BE49-F238E27FC236}">
                    <a16:creationId xmlns:a16="http://schemas.microsoft.com/office/drawing/2014/main" id="{9290464F-14C3-9E1D-CD82-60B0128A8B91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4948238" y="3235326"/>
                <a:ext cx="411163" cy="306388"/>
              </a:xfrm>
              <a:custGeom>
                <a:avLst/>
                <a:gdLst>
                  <a:gd name="T0" fmla="*/ 114 w 124"/>
                  <a:gd name="T1" fmla="*/ 68 h 92"/>
                  <a:gd name="T2" fmla="*/ 103 w 124"/>
                  <a:gd name="T3" fmla="*/ 62 h 92"/>
                  <a:gd name="T4" fmla="*/ 95 w 124"/>
                  <a:gd name="T5" fmla="*/ 68 h 92"/>
                  <a:gd name="T6" fmla="*/ 83 w 124"/>
                  <a:gd name="T7" fmla="*/ 62 h 92"/>
                  <a:gd name="T8" fmla="*/ 70 w 124"/>
                  <a:gd name="T9" fmla="*/ 81 h 92"/>
                  <a:gd name="T10" fmla="*/ 104 w 124"/>
                  <a:gd name="T11" fmla="*/ 76 h 92"/>
                  <a:gd name="T12" fmla="*/ 124 w 124"/>
                  <a:gd name="T13" fmla="*/ 83 h 92"/>
                  <a:gd name="T14" fmla="*/ 81 w 124"/>
                  <a:gd name="T15" fmla="*/ 84 h 92"/>
                  <a:gd name="T16" fmla="*/ 43 w 124"/>
                  <a:gd name="T17" fmla="*/ 84 h 92"/>
                  <a:gd name="T18" fmla="*/ 0 w 124"/>
                  <a:gd name="T19" fmla="*/ 83 h 92"/>
                  <a:gd name="T20" fmla="*/ 19 w 124"/>
                  <a:gd name="T21" fmla="*/ 76 h 92"/>
                  <a:gd name="T22" fmla="*/ 54 w 124"/>
                  <a:gd name="T23" fmla="*/ 81 h 92"/>
                  <a:gd name="T24" fmla="*/ 53 w 124"/>
                  <a:gd name="T25" fmla="*/ 62 h 92"/>
                  <a:gd name="T26" fmla="*/ 44 w 124"/>
                  <a:gd name="T27" fmla="*/ 55 h 92"/>
                  <a:gd name="T28" fmla="*/ 30 w 124"/>
                  <a:gd name="T29" fmla="*/ 66 h 92"/>
                  <a:gd name="T30" fmla="*/ 24 w 124"/>
                  <a:gd name="T31" fmla="*/ 55 h 92"/>
                  <a:gd name="T32" fmla="*/ 10 w 124"/>
                  <a:gd name="T33" fmla="*/ 66 h 92"/>
                  <a:gd name="T34" fmla="*/ 4 w 124"/>
                  <a:gd name="T35" fmla="*/ 56 h 92"/>
                  <a:gd name="T36" fmla="*/ 20 w 124"/>
                  <a:gd name="T37" fmla="*/ 47 h 92"/>
                  <a:gd name="T38" fmla="*/ 45 w 124"/>
                  <a:gd name="T39" fmla="*/ 35 h 92"/>
                  <a:gd name="T40" fmla="*/ 79 w 124"/>
                  <a:gd name="T41" fmla="*/ 35 h 92"/>
                  <a:gd name="T42" fmla="*/ 107 w 124"/>
                  <a:gd name="T43" fmla="*/ 53 h 92"/>
                  <a:gd name="T44" fmla="*/ 120 w 124"/>
                  <a:gd name="T45" fmla="*/ 62 h 92"/>
                  <a:gd name="T46" fmla="*/ 47 w 124"/>
                  <a:gd name="T47" fmla="*/ 47 h 92"/>
                  <a:gd name="T48" fmla="*/ 60 w 124"/>
                  <a:gd name="T49" fmla="*/ 37 h 92"/>
                  <a:gd name="T50" fmla="*/ 65 w 124"/>
                  <a:gd name="T51" fmla="*/ 48 h 92"/>
                  <a:gd name="T52" fmla="*/ 66 w 124"/>
                  <a:gd name="T53" fmla="*/ 55 h 92"/>
                  <a:gd name="T54" fmla="*/ 62 w 124"/>
                  <a:gd name="T55" fmla="*/ 17 h 92"/>
                  <a:gd name="T56" fmla="*/ 90 w 124"/>
                  <a:gd name="T57" fmla="*/ 35 h 92"/>
                  <a:gd name="T58" fmla="*/ 88 w 124"/>
                  <a:gd name="T59" fmla="*/ 54 h 92"/>
                  <a:gd name="T60" fmla="*/ 90 w 124"/>
                  <a:gd name="T61" fmla="*/ 35 h 92"/>
                  <a:gd name="T62" fmla="*/ 29 w 124"/>
                  <a:gd name="T63" fmla="*/ 47 h 92"/>
                  <a:gd name="T64" fmla="*/ 41 w 124"/>
                  <a:gd name="T65" fmla="*/ 4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4" h="92">
                    <a:moveTo>
                      <a:pt x="112" y="62"/>
                    </a:moveTo>
                    <a:cubicBezTo>
                      <a:pt x="114" y="68"/>
                      <a:pt x="114" y="68"/>
                      <a:pt x="114" y="68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3" y="62"/>
                      <a:pt x="103" y="62"/>
                      <a:pt x="103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73" y="83"/>
                      <a:pt x="81" y="77"/>
                    </a:cubicBezTo>
                    <a:cubicBezTo>
                      <a:pt x="81" y="77"/>
                      <a:pt x="92" y="88"/>
                      <a:pt x="104" y="76"/>
                    </a:cubicBezTo>
                    <a:cubicBezTo>
                      <a:pt x="104" y="76"/>
                      <a:pt x="112" y="85"/>
                      <a:pt x="122" y="77"/>
                    </a:cubicBezTo>
                    <a:cubicBezTo>
                      <a:pt x="124" y="83"/>
                      <a:pt x="124" y="83"/>
                      <a:pt x="124" y="83"/>
                    </a:cubicBezTo>
                    <a:cubicBezTo>
                      <a:pt x="124" y="83"/>
                      <a:pt x="115" y="90"/>
                      <a:pt x="104" y="84"/>
                    </a:cubicBezTo>
                    <a:cubicBezTo>
                      <a:pt x="104" y="84"/>
                      <a:pt x="92" y="92"/>
                      <a:pt x="81" y="84"/>
                    </a:cubicBezTo>
                    <a:cubicBezTo>
                      <a:pt x="81" y="84"/>
                      <a:pt x="70" y="92"/>
                      <a:pt x="62" y="84"/>
                    </a:cubicBezTo>
                    <a:cubicBezTo>
                      <a:pt x="62" y="84"/>
                      <a:pt x="56" y="92"/>
                      <a:pt x="43" y="84"/>
                    </a:cubicBezTo>
                    <a:cubicBezTo>
                      <a:pt x="43" y="84"/>
                      <a:pt x="33" y="92"/>
                      <a:pt x="19" y="83"/>
                    </a:cubicBezTo>
                    <a:cubicBezTo>
                      <a:pt x="19" y="83"/>
                      <a:pt x="10" y="90"/>
                      <a:pt x="0" y="83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11" y="85"/>
                      <a:pt x="19" y="76"/>
                    </a:cubicBezTo>
                    <a:cubicBezTo>
                      <a:pt x="19" y="76"/>
                      <a:pt x="30" y="88"/>
                      <a:pt x="43" y="77"/>
                    </a:cubicBezTo>
                    <a:cubicBezTo>
                      <a:pt x="43" y="77"/>
                      <a:pt x="50" y="82"/>
                      <a:pt x="54" y="81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107" y="53"/>
                      <a:pt x="107" y="53"/>
                      <a:pt x="107" y="53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62"/>
                      <a:pt x="120" y="62"/>
                      <a:pt x="120" y="62"/>
                    </a:cubicBezTo>
                    <a:cubicBezTo>
                      <a:pt x="112" y="62"/>
                      <a:pt x="112" y="62"/>
                      <a:pt x="112" y="62"/>
                    </a:cubicBezTo>
                    <a:close/>
                    <a:moveTo>
                      <a:pt x="47" y="47"/>
                    </a:moveTo>
                    <a:cubicBezTo>
                      <a:pt x="58" y="48"/>
                      <a:pt x="58" y="48"/>
                      <a:pt x="58" y="48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47" y="47"/>
                      <a:pt x="47" y="47"/>
                      <a:pt x="47" y="47"/>
                    </a:cubicBezTo>
                    <a:close/>
                    <a:moveTo>
                      <a:pt x="90" y="35"/>
                    </a:moveTo>
                    <a:cubicBezTo>
                      <a:pt x="83" y="42"/>
                      <a:pt x="83" y="42"/>
                      <a:pt x="83" y="42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0" y="35"/>
                      <a:pt x="90" y="35"/>
                      <a:pt x="90" y="35"/>
                    </a:cubicBezTo>
                    <a:close/>
                    <a:moveTo>
                      <a:pt x="34" y="35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41" y="42"/>
                      <a:pt x="41" y="42"/>
                      <a:pt x="41" y="42"/>
                    </a:cubicBezTo>
                    <a:lnTo>
                      <a:pt x="34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S1îḋê">
                <a:extLst>
                  <a:ext uri="{FF2B5EF4-FFF2-40B4-BE49-F238E27FC236}">
                    <a16:creationId xmlns:a16="http://schemas.microsoft.com/office/drawing/2014/main" id="{27CB87A9-672E-EEC4-F8CC-4A17825EEF03}"/>
                  </a:ext>
                </a:extLst>
              </p:cNvPr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5375275" y="3316288"/>
                <a:ext cx="88900" cy="58738"/>
              </a:xfrm>
              <a:custGeom>
                <a:avLst/>
                <a:gdLst>
                  <a:gd name="T0" fmla="*/ 2 w 27"/>
                  <a:gd name="T1" fmla="*/ 7 h 18"/>
                  <a:gd name="T2" fmla="*/ 4 w 27"/>
                  <a:gd name="T3" fmla="*/ 12 h 18"/>
                  <a:gd name="T4" fmla="*/ 6 w 27"/>
                  <a:gd name="T5" fmla="*/ 10 h 18"/>
                  <a:gd name="T6" fmla="*/ 5 w 27"/>
                  <a:gd name="T7" fmla="*/ 8 h 18"/>
                  <a:gd name="T8" fmla="*/ 2 w 27"/>
                  <a:gd name="T9" fmla="*/ 7 h 18"/>
                  <a:gd name="T10" fmla="*/ 4 w 27"/>
                  <a:gd name="T11" fmla="*/ 13 h 18"/>
                  <a:gd name="T12" fmla="*/ 1 w 27"/>
                  <a:gd name="T13" fmla="*/ 10 h 18"/>
                  <a:gd name="T14" fmla="*/ 3 w 27"/>
                  <a:gd name="T15" fmla="*/ 2 h 18"/>
                  <a:gd name="T16" fmla="*/ 9 w 27"/>
                  <a:gd name="T17" fmla="*/ 11 h 18"/>
                  <a:gd name="T18" fmla="*/ 9 w 27"/>
                  <a:gd name="T19" fmla="*/ 8 h 18"/>
                  <a:gd name="T20" fmla="*/ 10 w 27"/>
                  <a:gd name="T21" fmla="*/ 6 h 18"/>
                  <a:gd name="T22" fmla="*/ 12 w 27"/>
                  <a:gd name="T23" fmla="*/ 6 h 18"/>
                  <a:gd name="T24" fmla="*/ 10 w 27"/>
                  <a:gd name="T25" fmla="*/ 5 h 18"/>
                  <a:gd name="T26" fmla="*/ 10 w 27"/>
                  <a:gd name="T27" fmla="*/ 3 h 18"/>
                  <a:gd name="T28" fmla="*/ 12 w 27"/>
                  <a:gd name="T29" fmla="*/ 3 h 18"/>
                  <a:gd name="T30" fmla="*/ 20 w 27"/>
                  <a:gd name="T31" fmla="*/ 7 h 18"/>
                  <a:gd name="T32" fmla="*/ 21 w 27"/>
                  <a:gd name="T33" fmla="*/ 7 h 18"/>
                  <a:gd name="T34" fmla="*/ 21 w 27"/>
                  <a:gd name="T35" fmla="*/ 5 h 18"/>
                  <a:gd name="T36" fmla="*/ 18 w 27"/>
                  <a:gd name="T37" fmla="*/ 3 h 18"/>
                  <a:gd name="T38" fmla="*/ 17 w 27"/>
                  <a:gd name="T39" fmla="*/ 1 h 18"/>
                  <a:gd name="T40" fmla="*/ 19 w 27"/>
                  <a:gd name="T41" fmla="*/ 0 h 18"/>
                  <a:gd name="T42" fmla="*/ 20 w 27"/>
                  <a:gd name="T43" fmla="*/ 1 h 18"/>
                  <a:gd name="T44" fmla="*/ 19 w 27"/>
                  <a:gd name="T45" fmla="*/ 2 h 18"/>
                  <a:gd name="T46" fmla="*/ 22 w 27"/>
                  <a:gd name="T47" fmla="*/ 5 h 18"/>
                  <a:gd name="T48" fmla="*/ 23 w 27"/>
                  <a:gd name="T49" fmla="*/ 5 h 18"/>
                  <a:gd name="T50" fmla="*/ 24 w 27"/>
                  <a:gd name="T51" fmla="*/ 7 h 18"/>
                  <a:gd name="T52" fmla="*/ 26 w 27"/>
                  <a:gd name="T53" fmla="*/ 8 h 18"/>
                  <a:gd name="T54" fmla="*/ 27 w 27"/>
                  <a:gd name="T55" fmla="*/ 9 h 18"/>
                  <a:gd name="T56" fmla="*/ 27 w 27"/>
                  <a:gd name="T57" fmla="*/ 11 h 18"/>
                  <a:gd name="T58" fmla="*/ 21 w 27"/>
                  <a:gd name="T59" fmla="*/ 9 h 18"/>
                  <a:gd name="T60" fmla="*/ 19 w 27"/>
                  <a:gd name="T61" fmla="*/ 8 h 18"/>
                  <a:gd name="T62" fmla="*/ 17 w 27"/>
                  <a:gd name="T63" fmla="*/ 8 h 18"/>
                  <a:gd name="T64" fmla="*/ 14 w 27"/>
                  <a:gd name="T65" fmla="*/ 6 h 18"/>
                  <a:gd name="T66" fmla="*/ 15 w 27"/>
                  <a:gd name="T67" fmla="*/ 9 h 18"/>
                  <a:gd name="T68" fmla="*/ 11 w 27"/>
                  <a:gd name="T69" fmla="*/ 8 h 18"/>
                  <a:gd name="T70" fmla="*/ 9 w 27"/>
                  <a:gd name="T71" fmla="*/ 12 h 18"/>
                  <a:gd name="T72" fmla="*/ 9 w 27"/>
                  <a:gd name="T73" fmla="*/ 15 h 18"/>
                  <a:gd name="T74" fmla="*/ 7 w 27"/>
                  <a:gd name="T75" fmla="*/ 16 h 18"/>
                  <a:gd name="T76" fmla="*/ 7 w 27"/>
                  <a:gd name="T77" fmla="*/ 15 h 18"/>
                  <a:gd name="T78" fmla="*/ 7 w 27"/>
                  <a:gd name="T79" fmla="*/ 13 h 18"/>
                  <a:gd name="T80" fmla="*/ 6 w 27"/>
                  <a:gd name="T81" fmla="*/ 13 h 18"/>
                  <a:gd name="T82" fmla="*/ 4 w 27"/>
                  <a:gd name="T83" fmla="*/ 13 h 18"/>
                  <a:gd name="T84" fmla="*/ 25 w 27"/>
                  <a:gd name="T85" fmla="*/ 9 h 18"/>
                  <a:gd name="T86" fmla="*/ 24 w 27"/>
                  <a:gd name="T87" fmla="*/ 8 h 18"/>
                  <a:gd name="T88" fmla="*/ 23 w 27"/>
                  <a:gd name="T89" fmla="*/ 8 h 18"/>
                  <a:gd name="T90" fmla="*/ 25 w 27"/>
                  <a:gd name="T9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" h="18">
                    <a:moveTo>
                      <a:pt x="2" y="7"/>
                    </a:moveTo>
                    <a:cubicBezTo>
                      <a:pt x="2" y="7"/>
                      <a:pt x="1" y="12"/>
                      <a:pt x="4" y="12"/>
                    </a:cubicBezTo>
                    <a:cubicBezTo>
                      <a:pt x="4" y="12"/>
                      <a:pt x="8" y="12"/>
                      <a:pt x="6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2" y="5"/>
                      <a:pt x="2" y="7"/>
                    </a:cubicBezTo>
                    <a:close/>
                    <a:moveTo>
                      <a:pt x="4" y="13"/>
                    </a:moveTo>
                    <a:cubicBezTo>
                      <a:pt x="0" y="13"/>
                      <a:pt x="1" y="10"/>
                      <a:pt x="1" y="10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9" y="7"/>
                      <a:pt x="9" y="11"/>
                      <a:pt x="9" y="11"/>
                    </a:cubicBezTo>
                    <a:cubicBezTo>
                      <a:pt x="10" y="10"/>
                      <a:pt x="9" y="8"/>
                      <a:pt x="9" y="8"/>
                    </a:cubicBezTo>
                    <a:cubicBezTo>
                      <a:pt x="8" y="6"/>
                      <a:pt x="10" y="6"/>
                      <a:pt x="10" y="6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1" y="2"/>
                      <a:pt x="12" y="3"/>
                      <a:pt x="12" y="3"/>
                    </a:cubicBezTo>
                    <a:cubicBezTo>
                      <a:pt x="12" y="4"/>
                      <a:pt x="20" y="7"/>
                      <a:pt x="20" y="7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7"/>
                      <a:pt x="21" y="5"/>
                      <a:pt x="21" y="5"/>
                    </a:cubicBezTo>
                    <a:cubicBezTo>
                      <a:pt x="21" y="5"/>
                      <a:pt x="18" y="3"/>
                      <a:pt x="18" y="3"/>
                    </a:cubicBezTo>
                    <a:cubicBezTo>
                      <a:pt x="16" y="3"/>
                      <a:pt x="17" y="1"/>
                      <a:pt x="17" y="1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21" y="0"/>
                      <a:pt x="20" y="1"/>
                      <a:pt x="20" y="1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7"/>
                      <a:pt x="24" y="7"/>
                      <a:pt x="24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11"/>
                      <a:pt x="27" y="11"/>
                    </a:cubicBezTo>
                    <a:cubicBezTo>
                      <a:pt x="22" y="11"/>
                      <a:pt x="21" y="9"/>
                      <a:pt x="21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18" y="8"/>
                      <a:pt x="17" y="8"/>
                      <a:pt x="17" y="8"/>
                    </a:cubicBezTo>
                    <a:cubicBezTo>
                      <a:pt x="17" y="7"/>
                      <a:pt x="15" y="6"/>
                      <a:pt x="14" y="6"/>
                    </a:cubicBezTo>
                    <a:cubicBezTo>
                      <a:pt x="16" y="8"/>
                      <a:pt x="15" y="9"/>
                      <a:pt x="15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2"/>
                      <a:pt x="9" y="12"/>
                      <a:pt x="9" y="12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8"/>
                      <a:pt x="7" y="16"/>
                      <a:pt x="7" y="16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  <a:moveTo>
                      <a:pt x="25" y="9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3" y="8"/>
                      <a:pt x="23" y="8"/>
                    </a:cubicBezTo>
                    <a:cubicBezTo>
                      <a:pt x="22" y="8"/>
                      <a:pt x="25" y="9"/>
                      <a:pt x="2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ṥḷiḍé">
                <a:extLst>
                  <a:ext uri="{FF2B5EF4-FFF2-40B4-BE49-F238E27FC236}">
                    <a16:creationId xmlns:a16="http://schemas.microsoft.com/office/drawing/2014/main" id="{23EF796B-019C-B2CF-1C10-3F2B09A42FED}"/>
                  </a:ext>
                </a:extLst>
              </p:cNvPr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5249863" y="3201988"/>
                <a:ext cx="26988" cy="23813"/>
              </a:xfrm>
              <a:custGeom>
                <a:avLst/>
                <a:gdLst>
                  <a:gd name="T0" fmla="*/ 2 w 8"/>
                  <a:gd name="T1" fmla="*/ 6 h 7"/>
                  <a:gd name="T2" fmla="*/ 5 w 8"/>
                  <a:gd name="T3" fmla="*/ 2 h 7"/>
                  <a:gd name="T4" fmla="*/ 6 w 8"/>
                  <a:gd name="T5" fmla="*/ 2 h 7"/>
                  <a:gd name="T6" fmla="*/ 6 w 8"/>
                  <a:gd name="T7" fmla="*/ 6 h 7"/>
                  <a:gd name="T8" fmla="*/ 2 w 8"/>
                  <a:gd name="T9" fmla="*/ 7 h 7"/>
                  <a:gd name="T10" fmla="*/ 2 w 8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3" y="6"/>
                      <a:pt x="5" y="2"/>
                      <a:pt x="5" y="2"/>
                    </a:cubicBezTo>
                    <a:cubicBezTo>
                      <a:pt x="5" y="0"/>
                      <a:pt x="6" y="2"/>
                      <a:pt x="6" y="2"/>
                    </a:cubicBezTo>
                    <a:cubicBezTo>
                      <a:pt x="8" y="4"/>
                      <a:pt x="6" y="6"/>
                      <a:pt x="6" y="6"/>
                    </a:cubicBezTo>
                    <a:cubicBezTo>
                      <a:pt x="5" y="6"/>
                      <a:pt x="2" y="7"/>
                      <a:pt x="2" y="7"/>
                    </a:cubicBezTo>
                    <a:cubicBezTo>
                      <a:pt x="0" y="7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$ḷîḍe">
                <a:extLst>
                  <a:ext uri="{FF2B5EF4-FFF2-40B4-BE49-F238E27FC236}">
                    <a16:creationId xmlns:a16="http://schemas.microsoft.com/office/drawing/2014/main" id="{53870682-6DCF-9542-17C8-6BFBC4E36FAB}"/>
                  </a:ext>
                </a:extLst>
              </p:cNvPr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5207000" y="3162301"/>
                <a:ext cx="85725" cy="39688"/>
              </a:xfrm>
              <a:custGeom>
                <a:avLst/>
                <a:gdLst>
                  <a:gd name="T0" fmla="*/ 16 w 26"/>
                  <a:gd name="T1" fmla="*/ 1 h 12"/>
                  <a:gd name="T2" fmla="*/ 17 w 26"/>
                  <a:gd name="T3" fmla="*/ 2 h 12"/>
                  <a:gd name="T4" fmla="*/ 15 w 26"/>
                  <a:gd name="T5" fmla="*/ 4 h 12"/>
                  <a:gd name="T6" fmla="*/ 20 w 26"/>
                  <a:gd name="T7" fmla="*/ 3 h 12"/>
                  <a:gd name="T8" fmla="*/ 20 w 26"/>
                  <a:gd name="T9" fmla="*/ 3 h 12"/>
                  <a:gd name="T10" fmla="*/ 21 w 26"/>
                  <a:gd name="T11" fmla="*/ 0 h 12"/>
                  <a:gd name="T12" fmla="*/ 22 w 26"/>
                  <a:gd name="T13" fmla="*/ 1 h 12"/>
                  <a:gd name="T14" fmla="*/ 23 w 26"/>
                  <a:gd name="T15" fmla="*/ 4 h 12"/>
                  <a:gd name="T16" fmla="*/ 25 w 26"/>
                  <a:gd name="T17" fmla="*/ 4 h 12"/>
                  <a:gd name="T18" fmla="*/ 26 w 26"/>
                  <a:gd name="T19" fmla="*/ 4 h 12"/>
                  <a:gd name="T20" fmla="*/ 26 w 26"/>
                  <a:gd name="T21" fmla="*/ 6 h 12"/>
                  <a:gd name="T22" fmla="*/ 22 w 26"/>
                  <a:gd name="T23" fmla="*/ 6 h 12"/>
                  <a:gd name="T24" fmla="*/ 11 w 26"/>
                  <a:gd name="T25" fmla="*/ 11 h 12"/>
                  <a:gd name="T26" fmla="*/ 3 w 26"/>
                  <a:gd name="T27" fmla="*/ 12 h 12"/>
                  <a:gd name="T28" fmla="*/ 2 w 26"/>
                  <a:gd name="T29" fmla="*/ 11 h 12"/>
                  <a:gd name="T30" fmla="*/ 12 w 26"/>
                  <a:gd name="T31" fmla="*/ 8 h 12"/>
                  <a:gd name="T32" fmla="*/ 15 w 26"/>
                  <a:gd name="T33" fmla="*/ 7 h 12"/>
                  <a:gd name="T34" fmla="*/ 13 w 26"/>
                  <a:gd name="T35" fmla="*/ 5 h 12"/>
                  <a:gd name="T36" fmla="*/ 16 w 26"/>
                  <a:gd name="T3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2">
                    <a:moveTo>
                      <a:pt x="16" y="1"/>
                    </a:moveTo>
                    <a:cubicBezTo>
                      <a:pt x="16" y="1"/>
                      <a:pt x="17" y="1"/>
                      <a:pt x="17" y="2"/>
                    </a:cubicBezTo>
                    <a:cubicBezTo>
                      <a:pt x="17" y="2"/>
                      <a:pt x="15" y="2"/>
                      <a:pt x="15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1" y="1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2" y="1"/>
                      <a:pt x="23" y="3"/>
                      <a:pt x="23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4" y="6"/>
                      <a:pt x="22" y="6"/>
                    </a:cubicBezTo>
                    <a:cubicBezTo>
                      <a:pt x="22" y="6"/>
                      <a:pt x="21" y="8"/>
                      <a:pt x="11" y="11"/>
                    </a:cubicBezTo>
                    <a:cubicBezTo>
                      <a:pt x="11" y="11"/>
                      <a:pt x="4" y="12"/>
                      <a:pt x="3" y="12"/>
                    </a:cubicBezTo>
                    <a:cubicBezTo>
                      <a:pt x="3" y="12"/>
                      <a:pt x="0" y="11"/>
                      <a:pt x="2" y="11"/>
                    </a:cubicBezTo>
                    <a:cubicBezTo>
                      <a:pt x="2" y="11"/>
                      <a:pt x="8" y="11"/>
                      <a:pt x="12" y="8"/>
                    </a:cubicBezTo>
                    <a:cubicBezTo>
                      <a:pt x="12" y="8"/>
                      <a:pt x="15" y="7"/>
                      <a:pt x="15" y="7"/>
                    </a:cubicBezTo>
                    <a:cubicBezTo>
                      <a:pt x="15" y="7"/>
                      <a:pt x="13" y="6"/>
                      <a:pt x="13" y="5"/>
                    </a:cubicBezTo>
                    <a:cubicBezTo>
                      <a:pt x="13" y="5"/>
                      <a:pt x="14" y="2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šḻídê">
                <a:extLst>
                  <a:ext uri="{FF2B5EF4-FFF2-40B4-BE49-F238E27FC236}">
                    <a16:creationId xmlns:a16="http://schemas.microsoft.com/office/drawing/2014/main" id="{2A474E01-D650-4060-052E-1BEF7844AC2F}"/>
                  </a:ext>
                </a:extLst>
              </p:cNvPr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5041900" y="3201988"/>
                <a:ext cx="15875" cy="14288"/>
              </a:xfrm>
              <a:custGeom>
                <a:avLst/>
                <a:gdLst>
                  <a:gd name="T0" fmla="*/ 5 w 5"/>
                  <a:gd name="T1" fmla="*/ 1 h 4"/>
                  <a:gd name="T2" fmla="*/ 5 w 5"/>
                  <a:gd name="T3" fmla="*/ 2 h 4"/>
                  <a:gd name="T4" fmla="*/ 4 w 5"/>
                  <a:gd name="T5" fmla="*/ 3 h 4"/>
                  <a:gd name="T6" fmla="*/ 2 w 5"/>
                  <a:gd name="T7" fmla="*/ 2 h 4"/>
                  <a:gd name="T8" fmla="*/ 2 w 5"/>
                  <a:gd name="T9" fmla="*/ 1 h 4"/>
                  <a:gd name="T10" fmla="*/ 4 w 5"/>
                  <a:gd name="T11" fmla="*/ 0 h 4"/>
                  <a:gd name="T12" fmla="*/ 5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ľïḍé">
                <a:extLst>
                  <a:ext uri="{FF2B5EF4-FFF2-40B4-BE49-F238E27FC236}">
                    <a16:creationId xmlns:a16="http://schemas.microsoft.com/office/drawing/2014/main" id="{2CC7B359-2A51-0F4E-51C8-5E6F497F96F5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 bwMode="auto">
              <a:xfrm>
                <a:off x="5011738" y="3146426"/>
                <a:ext cx="39688" cy="85725"/>
              </a:xfrm>
              <a:custGeom>
                <a:avLst/>
                <a:gdLst>
                  <a:gd name="T0" fmla="*/ 4 w 12"/>
                  <a:gd name="T1" fmla="*/ 19 h 26"/>
                  <a:gd name="T2" fmla="*/ 4 w 12"/>
                  <a:gd name="T3" fmla="*/ 14 h 26"/>
                  <a:gd name="T4" fmla="*/ 1 w 12"/>
                  <a:gd name="T5" fmla="*/ 13 h 26"/>
                  <a:gd name="T6" fmla="*/ 2 w 12"/>
                  <a:gd name="T7" fmla="*/ 12 h 26"/>
                  <a:gd name="T8" fmla="*/ 3 w 12"/>
                  <a:gd name="T9" fmla="*/ 10 h 26"/>
                  <a:gd name="T10" fmla="*/ 3 w 12"/>
                  <a:gd name="T11" fmla="*/ 2 h 26"/>
                  <a:gd name="T12" fmla="*/ 4 w 12"/>
                  <a:gd name="T13" fmla="*/ 1 h 26"/>
                  <a:gd name="T14" fmla="*/ 4 w 12"/>
                  <a:gd name="T15" fmla="*/ 2 h 26"/>
                  <a:gd name="T16" fmla="*/ 5 w 12"/>
                  <a:gd name="T17" fmla="*/ 6 h 26"/>
                  <a:gd name="T18" fmla="*/ 6 w 12"/>
                  <a:gd name="T19" fmla="*/ 3 h 26"/>
                  <a:gd name="T20" fmla="*/ 7 w 12"/>
                  <a:gd name="T21" fmla="*/ 2 h 26"/>
                  <a:gd name="T22" fmla="*/ 8 w 12"/>
                  <a:gd name="T23" fmla="*/ 2 h 26"/>
                  <a:gd name="T24" fmla="*/ 8 w 12"/>
                  <a:gd name="T25" fmla="*/ 6 h 26"/>
                  <a:gd name="T26" fmla="*/ 6 w 12"/>
                  <a:gd name="T27" fmla="*/ 9 h 26"/>
                  <a:gd name="T28" fmla="*/ 6 w 12"/>
                  <a:gd name="T29" fmla="*/ 10 h 26"/>
                  <a:gd name="T30" fmla="*/ 8 w 12"/>
                  <a:gd name="T31" fmla="*/ 11 h 26"/>
                  <a:gd name="T32" fmla="*/ 8 w 12"/>
                  <a:gd name="T33" fmla="*/ 11 h 26"/>
                  <a:gd name="T34" fmla="*/ 8 w 12"/>
                  <a:gd name="T35" fmla="*/ 12 h 26"/>
                  <a:gd name="T36" fmla="*/ 9 w 12"/>
                  <a:gd name="T37" fmla="*/ 13 h 26"/>
                  <a:gd name="T38" fmla="*/ 9 w 12"/>
                  <a:gd name="T39" fmla="*/ 17 h 26"/>
                  <a:gd name="T40" fmla="*/ 11 w 12"/>
                  <a:gd name="T41" fmla="*/ 21 h 26"/>
                  <a:gd name="T42" fmla="*/ 12 w 12"/>
                  <a:gd name="T43" fmla="*/ 24 h 26"/>
                  <a:gd name="T44" fmla="*/ 8 w 12"/>
                  <a:gd name="T45" fmla="*/ 23 h 26"/>
                  <a:gd name="T46" fmla="*/ 8 w 12"/>
                  <a:gd name="T47" fmla="*/ 25 h 26"/>
                  <a:gd name="T48" fmla="*/ 7 w 12"/>
                  <a:gd name="T49" fmla="*/ 26 h 26"/>
                  <a:gd name="T50" fmla="*/ 6 w 12"/>
                  <a:gd name="T51" fmla="*/ 24 h 26"/>
                  <a:gd name="T52" fmla="*/ 6 w 12"/>
                  <a:gd name="T53" fmla="*/ 23 h 26"/>
                  <a:gd name="T54" fmla="*/ 8 w 12"/>
                  <a:gd name="T55" fmla="*/ 21 h 26"/>
                  <a:gd name="T56" fmla="*/ 7 w 12"/>
                  <a:gd name="T57" fmla="*/ 18 h 26"/>
                  <a:gd name="T58" fmla="*/ 7 w 12"/>
                  <a:gd name="T59" fmla="*/ 18 h 26"/>
                  <a:gd name="T60" fmla="*/ 6 w 12"/>
                  <a:gd name="T61" fmla="*/ 20 h 26"/>
                  <a:gd name="T62" fmla="*/ 4 w 12"/>
                  <a:gd name="T63" fmla="*/ 20 h 26"/>
                  <a:gd name="T64" fmla="*/ 4 w 12"/>
                  <a:gd name="T65" fmla="*/ 19 h 26"/>
                  <a:gd name="T66" fmla="*/ 6 w 12"/>
                  <a:gd name="T67" fmla="*/ 16 h 26"/>
                  <a:gd name="T68" fmla="*/ 6 w 12"/>
                  <a:gd name="T69" fmla="*/ 15 h 26"/>
                  <a:gd name="T70" fmla="*/ 5 w 12"/>
                  <a:gd name="T71" fmla="*/ 11 h 26"/>
                  <a:gd name="T72" fmla="*/ 5 w 12"/>
                  <a:gd name="T73" fmla="*/ 14 h 26"/>
                  <a:gd name="T74" fmla="*/ 5 w 12"/>
                  <a:gd name="T75" fmla="*/ 18 h 26"/>
                  <a:gd name="T76" fmla="*/ 6 w 12"/>
                  <a:gd name="T7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26">
                    <a:moveTo>
                      <a:pt x="4" y="19"/>
                    </a:moveTo>
                    <a:cubicBezTo>
                      <a:pt x="4" y="14"/>
                      <a:pt x="4" y="14"/>
                      <a:pt x="4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2" y="12"/>
                      <a:pt x="2" y="1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6"/>
                      <a:pt x="5" y="6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7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6"/>
                      <a:pt x="9" y="17"/>
                      <a:pt x="9" y="17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2"/>
                      <a:pt x="12" y="24"/>
                      <a:pt x="12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4" y="26"/>
                      <a:pt x="6" y="24"/>
                      <a:pt x="6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8" y="21"/>
                      <a:pt x="8" y="21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lose/>
                    <a:moveTo>
                      <a:pt x="6" y="16"/>
                    </a:moveTo>
                    <a:cubicBezTo>
                      <a:pt x="6" y="16"/>
                      <a:pt x="6" y="16"/>
                      <a:pt x="6" y="15"/>
                    </a:cubicBezTo>
                    <a:cubicBezTo>
                      <a:pt x="6" y="15"/>
                      <a:pt x="6" y="12"/>
                      <a:pt x="5" y="11"/>
                    </a:cubicBezTo>
                    <a:cubicBezTo>
                      <a:pt x="5" y="11"/>
                      <a:pt x="4" y="12"/>
                      <a:pt x="5" y="14"/>
                    </a:cubicBezTo>
                    <a:cubicBezTo>
                      <a:pt x="5" y="18"/>
                      <a:pt x="5" y="18"/>
                      <a:pt x="5" y="18"/>
                    </a:cubicBezTo>
                    <a:lnTo>
                      <a:pt x="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śļíḍê">
                <a:extLst>
                  <a:ext uri="{FF2B5EF4-FFF2-40B4-BE49-F238E27FC236}">
                    <a16:creationId xmlns:a16="http://schemas.microsoft.com/office/drawing/2014/main" id="{35EDFFE4-A82E-4D0E-E379-27E38EDE3B51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 bwMode="auto">
              <a:xfrm>
                <a:off x="4905375" y="3313113"/>
                <a:ext cx="17463" cy="25400"/>
              </a:xfrm>
              <a:custGeom>
                <a:avLst/>
                <a:gdLst>
                  <a:gd name="T0" fmla="*/ 4 w 5"/>
                  <a:gd name="T1" fmla="*/ 1 h 8"/>
                  <a:gd name="T2" fmla="*/ 4 w 5"/>
                  <a:gd name="T3" fmla="*/ 2 h 8"/>
                  <a:gd name="T4" fmla="*/ 3 w 5"/>
                  <a:gd name="T5" fmla="*/ 6 h 8"/>
                  <a:gd name="T6" fmla="*/ 2 w 5"/>
                  <a:gd name="T7" fmla="*/ 7 h 8"/>
                  <a:gd name="T8" fmla="*/ 1 w 5"/>
                  <a:gd name="T9" fmla="*/ 2 h 8"/>
                  <a:gd name="T10" fmla="*/ 1 w 5"/>
                  <a:gd name="T11" fmla="*/ 0 h 8"/>
                  <a:gd name="T12" fmla="*/ 4 w 5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4" y="1"/>
                    </a:moveTo>
                    <a:cubicBezTo>
                      <a:pt x="5" y="1"/>
                      <a:pt x="4" y="2"/>
                      <a:pt x="4" y="2"/>
                    </a:cubicBezTo>
                    <a:cubicBezTo>
                      <a:pt x="4" y="3"/>
                      <a:pt x="3" y="6"/>
                      <a:pt x="3" y="6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5"/>
                      <a:pt x="1" y="2"/>
                      <a:pt x="1" y="2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ṥ1iḍê">
                <a:extLst>
                  <a:ext uri="{FF2B5EF4-FFF2-40B4-BE49-F238E27FC236}">
                    <a16:creationId xmlns:a16="http://schemas.microsoft.com/office/drawing/2014/main" id="{77837AD6-25E8-E242-ADE3-A182E1979EA2}"/>
                  </a:ext>
                </a:extLst>
              </p:cNvPr>
              <p:cNvSpPr/>
              <p:nvPr>
                <p:custDataLst>
                  <p:tags r:id="rId55"/>
                </p:custDataLst>
              </p:nvPr>
            </p:nvSpPr>
            <p:spPr bwMode="auto">
              <a:xfrm>
                <a:off x="4865688" y="3305176"/>
                <a:ext cx="26988" cy="26988"/>
              </a:xfrm>
              <a:custGeom>
                <a:avLst/>
                <a:gdLst>
                  <a:gd name="T0" fmla="*/ 7 w 8"/>
                  <a:gd name="T1" fmla="*/ 5 h 8"/>
                  <a:gd name="T2" fmla="*/ 8 w 8"/>
                  <a:gd name="T3" fmla="*/ 8 h 8"/>
                  <a:gd name="T4" fmla="*/ 7 w 8"/>
                  <a:gd name="T5" fmla="*/ 8 h 8"/>
                  <a:gd name="T6" fmla="*/ 6 w 8"/>
                  <a:gd name="T7" fmla="*/ 6 h 8"/>
                  <a:gd name="T8" fmla="*/ 3 w 8"/>
                  <a:gd name="T9" fmla="*/ 2 h 8"/>
                  <a:gd name="T10" fmla="*/ 1 w 8"/>
                  <a:gd name="T11" fmla="*/ 0 h 8"/>
                  <a:gd name="T12" fmla="*/ 1 w 8"/>
                  <a:gd name="T13" fmla="*/ 0 h 8"/>
                  <a:gd name="T14" fmla="*/ 4 w 8"/>
                  <a:gd name="T15" fmla="*/ 0 h 8"/>
                  <a:gd name="T16" fmla="*/ 7 w 8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5"/>
                    </a:moveTo>
                    <a:cubicBezTo>
                      <a:pt x="8" y="6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6"/>
                      <a:pt x="6" y="6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7" y="5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1ídè">
                <a:extLst>
                  <a:ext uri="{FF2B5EF4-FFF2-40B4-BE49-F238E27FC236}">
                    <a16:creationId xmlns:a16="http://schemas.microsoft.com/office/drawing/2014/main" id="{6D5299F1-860C-F39F-A059-92482877023B}"/>
                  </a:ext>
                </a:extLst>
              </p:cNvPr>
              <p:cNvSpPr/>
              <p:nvPr>
                <p:custDataLst>
                  <p:tags r:id="rId56"/>
                </p:custDataLst>
              </p:nvPr>
            </p:nvSpPr>
            <p:spPr bwMode="auto">
              <a:xfrm>
                <a:off x="4876800" y="3325813"/>
                <a:ext cx="25400" cy="53975"/>
              </a:xfrm>
              <a:custGeom>
                <a:avLst/>
                <a:gdLst>
                  <a:gd name="T0" fmla="*/ 6 w 8"/>
                  <a:gd name="T1" fmla="*/ 1 h 16"/>
                  <a:gd name="T2" fmla="*/ 7 w 8"/>
                  <a:gd name="T3" fmla="*/ 1 h 16"/>
                  <a:gd name="T4" fmla="*/ 8 w 8"/>
                  <a:gd name="T5" fmla="*/ 6 h 16"/>
                  <a:gd name="T6" fmla="*/ 8 w 8"/>
                  <a:gd name="T7" fmla="*/ 10 h 16"/>
                  <a:gd name="T8" fmla="*/ 6 w 8"/>
                  <a:gd name="T9" fmla="*/ 16 h 16"/>
                  <a:gd name="T10" fmla="*/ 3 w 8"/>
                  <a:gd name="T11" fmla="*/ 15 h 16"/>
                  <a:gd name="T12" fmla="*/ 1 w 8"/>
                  <a:gd name="T13" fmla="*/ 9 h 16"/>
                  <a:gd name="T14" fmla="*/ 1 w 8"/>
                  <a:gd name="T15" fmla="*/ 9 h 16"/>
                  <a:gd name="T16" fmla="*/ 5 w 8"/>
                  <a:gd name="T17" fmla="*/ 12 h 16"/>
                  <a:gd name="T18" fmla="*/ 5 w 8"/>
                  <a:gd name="T19" fmla="*/ 12 h 16"/>
                  <a:gd name="T20" fmla="*/ 5 w 8"/>
                  <a:gd name="T21" fmla="*/ 10 h 16"/>
                  <a:gd name="T22" fmla="*/ 6 w 8"/>
                  <a:gd name="T23" fmla="*/ 6 h 16"/>
                  <a:gd name="T24" fmla="*/ 6 w 8"/>
                  <a:gd name="T2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8" y="3"/>
                      <a:pt x="8" y="6"/>
                      <a:pt x="8" y="6"/>
                    </a:cubicBezTo>
                    <a:cubicBezTo>
                      <a:pt x="8" y="7"/>
                      <a:pt x="8" y="10"/>
                      <a:pt x="8" y="10"/>
                    </a:cubicBezTo>
                    <a:cubicBezTo>
                      <a:pt x="8" y="12"/>
                      <a:pt x="6" y="16"/>
                      <a:pt x="6" y="16"/>
                    </a:cubicBezTo>
                    <a:cubicBezTo>
                      <a:pt x="5" y="16"/>
                      <a:pt x="3" y="15"/>
                      <a:pt x="3" y="15"/>
                    </a:cubicBezTo>
                    <a:cubicBezTo>
                      <a:pt x="3" y="14"/>
                      <a:pt x="1" y="9"/>
                      <a:pt x="1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3" y="8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0"/>
                      <a:pt x="5" y="10"/>
                    </a:cubicBezTo>
                    <a:cubicBezTo>
                      <a:pt x="6" y="9"/>
                      <a:pt x="6" y="6"/>
                      <a:pt x="6" y="6"/>
                    </a:cubicBezTo>
                    <a:cubicBezTo>
                      <a:pt x="7" y="5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ṧļïḓè">
                <a:extLst>
                  <a:ext uri="{FF2B5EF4-FFF2-40B4-BE49-F238E27FC236}">
                    <a16:creationId xmlns:a16="http://schemas.microsoft.com/office/drawing/2014/main" id="{D5B4DD53-BE75-B3BA-C46B-67E66D069B12}"/>
                  </a:ext>
                </a:extLst>
              </p:cNvPr>
              <p:cNvSpPr/>
              <p:nvPr>
                <p:custDataLst>
                  <p:tags r:id="rId57"/>
                </p:custDataLst>
              </p:nvPr>
            </p:nvSpPr>
            <p:spPr bwMode="auto">
              <a:xfrm>
                <a:off x="5075238" y="3586163"/>
                <a:ext cx="15875" cy="46038"/>
              </a:xfrm>
              <a:custGeom>
                <a:avLst/>
                <a:gdLst>
                  <a:gd name="T0" fmla="*/ 0 w 10"/>
                  <a:gd name="T1" fmla="*/ 6 h 29"/>
                  <a:gd name="T2" fmla="*/ 8 w 10"/>
                  <a:gd name="T3" fmla="*/ 0 h 29"/>
                  <a:gd name="T4" fmla="*/ 10 w 10"/>
                  <a:gd name="T5" fmla="*/ 2 h 29"/>
                  <a:gd name="T6" fmla="*/ 10 w 10"/>
                  <a:gd name="T7" fmla="*/ 29 h 29"/>
                  <a:gd name="T8" fmla="*/ 6 w 10"/>
                  <a:gd name="T9" fmla="*/ 29 h 29"/>
                  <a:gd name="T10" fmla="*/ 6 w 10"/>
                  <a:gd name="T11" fmla="*/ 6 h 29"/>
                  <a:gd name="T12" fmla="*/ 2 w 10"/>
                  <a:gd name="T13" fmla="*/ 8 h 29"/>
                  <a:gd name="T14" fmla="*/ 0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0" y="6"/>
                    </a:moveTo>
                    <a:lnTo>
                      <a:pt x="8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ṡḻíḑe">
                <a:extLst>
                  <a:ext uri="{FF2B5EF4-FFF2-40B4-BE49-F238E27FC236}">
                    <a16:creationId xmlns:a16="http://schemas.microsoft.com/office/drawing/2014/main" id="{93DB8607-20D8-3261-E5AB-7888E0FC1E5D}"/>
                  </a:ext>
                </a:extLst>
              </p:cNvPr>
              <p:cNvSpPr/>
              <p:nvPr>
                <p:custDataLst>
                  <p:tags r:id="rId58"/>
                </p:custDataLst>
              </p:nvPr>
            </p:nvSpPr>
            <p:spPr bwMode="auto">
              <a:xfrm>
                <a:off x="5210175" y="3586163"/>
                <a:ext cx="15875" cy="46038"/>
              </a:xfrm>
              <a:custGeom>
                <a:avLst/>
                <a:gdLst>
                  <a:gd name="T0" fmla="*/ 6 w 10"/>
                  <a:gd name="T1" fmla="*/ 6 h 29"/>
                  <a:gd name="T2" fmla="*/ 2 w 10"/>
                  <a:gd name="T3" fmla="*/ 8 h 29"/>
                  <a:gd name="T4" fmla="*/ 0 w 10"/>
                  <a:gd name="T5" fmla="*/ 6 h 29"/>
                  <a:gd name="T6" fmla="*/ 6 w 10"/>
                  <a:gd name="T7" fmla="*/ 0 h 29"/>
                  <a:gd name="T8" fmla="*/ 10 w 10"/>
                  <a:gd name="T9" fmla="*/ 2 h 29"/>
                  <a:gd name="T10" fmla="*/ 10 w 10"/>
                  <a:gd name="T11" fmla="*/ 29 h 29"/>
                  <a:gd name="T12" fmla="*/ 6 w 10"/>
                  <a:gd name="T13" fmla="*/ 29 h 29"/>
                  <a:gd name="T14" fmla="*/ 6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6" y="6"/>
                    </a:moveTo>
                    <a:lnTo>
                      <a:pt x="2" y="8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š1iḑe">
                <a:extLst>
                  <a:ext uri="{FF2B5EF4-FFF2-40B4-BE49-F238E27FC236}">
                    <a16:creationId xmlns:a16="http://schemas.microsoft.com/office/drawing/2014/main" id="{39EB3D34-0393-7965-4DEA-54DF016A9237}"/>
                  </a:ext>
                </a:extLst>
              </p:cNvPr>
              <p:cNvSpPr/>
              <p:nvPr>
                <p:custDataLst>
                  <p:tags r:id="rId59"/>
                </p:custDataLst>
              </p:nvPr>
            </p:nvSpPr>
            <p:spPr bwMode="auto">
              <a:xfrm>
                <a:off x="5114925" y="3586163"/>
                <a:ext cx="25400" cy="46038"/>
              </a:xfrm>
              <a:custGeom>
                <a:avLst/>
                <a:gdLst>
                  <a:gd name="T0" fmla="*/ 4 w 8"/>
                  <a:gd name="T1" fmla="*/ 2 h 14"/>
                  <a:gd name="T2" fmla="*/ 3 w 8"/>
                  <a:gd name="T3" fmla="*/ 2 h 14"/>
                  <a:gd name="T4" fmla="*/ 3 w 8"/>
                  <a:gd name="T5" fmla="*/ 3 h 14"/>
                  <a:gd name="T6" fmla="*/ 2 w 8"/>
                  <a:gd name="T7" fmla="*/ 3 h 14"/>
                  <a:gd name="T8" fmla="*/ 2 w 8"/>
                  <a:gd name="T9" fmla="*/ 5 h 14"/>
                  <a:gd name="T10" fmla="*/ 2 w 8"/>
                  <a:gd name="T11" fmla="*/ 6 h 14"/>
                  <a:gd name="T12" fmla="*/ 3 w 8"/>
                  <a:gd name="T13" fmla="*/ 7 h 14"/>
                  <a:gd name="T14" fmla="*/ 4 w 8"/>
                  <a:gd name="T15" fmla="*/ 7 h 14"/>
                  <a:gd name="T16" fmla="*/ 5 w 8"/>
                  <a:gd name="T17" fmla="*/ 7 h 14"/>
                  <a:gd name="T18" fmla="*/ 6 w 8"/>
                  <a:gd name="T19" fmla="*/ 7 h 14"/>
                  <a:gd name="T20" fmla="*/ 7 w 8"/>
                  <a:gd name="T21" fmla="*/ 6 h 14"/>
                  <a:gd name="T22" fmla="*/ 7 w 8"/>
                  <a:gd name="T23" fmla="*/ 4 h 14"/>
                  <a:gd name="T24" fmla="*/ 6 w 8"/>
                  <a:gd name="T25" fmla="*/ 3 h 14"/>
                  <a:gd name="T26" fmla="*/ 6 w 8"/>
                  <a:gd name="T27" fmla="*/ 2 h 14"/>
                  <a:gd name="T28" fmla="*/ 4 w 8"/>
                  <a:gd name="T29" fmla="*/ 2 h 14"/>
                  <a:gd name="T30" fmla="*/ 4 w 8"/>
                  <a:gd name="T31" fmla="*/ 9 h 14"/>
                  <a:gd name="T32" fmla="*/ 2 w 8"/>
                  <a:gd name="T33" fmla="*/ 9 h 14"/>
                  <a:gd name="T34" fmla="*/ 1 w 8"/>
                  <a:gd name="T35" fmla="*/ 8 h 14"/>
                  <a:gd name="T36" fmla="*/ 0 w 8"/>
                  <a:gd name="T37" fmla="*/ 7 h 14"/>
                  <a:gd name="T38" fmla="*/ 0 w 8"/>
                  <a:gd name="T39" fmla="*/ 5 h 14"/>
                  <a:gd name="T40" fmla="*/ 0 w 8"/>
                  <a:gd name="T41" fmla="*/ 3 h 14"/>
                  <a:gd name="T42" fmla="*/ 1 w 8"/>
                  <a:gd name="T43" fmla="*/ 2 h 14"/>
                  <a:gd name="T44" fmla="*/ 1 w 8"/>
                  <a:gd name="T45" fmla="*/ 1 h 14"/>
                  <a:gd name="T46" fmla="*/ 3 w 8"/>
                  <a:gd name="T47" fmla="*/ 0 h 14"/>
                  <a:gd name="T48" fmla="*/ 4 w 8"/>
                  <a:gd name="T49" fmla="*/ 0 h 14"/>
                  <a:gd name="T50" fmla="*/ 6 w 8"/>
                  <a:gd name="T51" fmla="*/ 0 h 14"/>
                  <a:gd name="T52" fmla="*/ 8 w 8"/>
                  <a:gd name="T53" fmla="*/ 2 h 14"/>
                  <a:gd name="T54" fmla="*/ 8 w 8"/>
                  <a:gd name="T55" fmla="*/ 3 h 14"/>
                  <a:gd name="T56" fmla="*/ 8 w 8"/>
                  <a:gd name="T57" fmla="*/ 5 h 14"/>
                  <a:gd name="T58" fmla="*/ 8 w 8"/>
                  <a:gd name="T59" fmla="*/ 9 h 14"/>
                  <a:gd name="T60" fmla="*/ 8 w 8"/>
                  <a:gd name="T61" fmla="*/ 11 h 14"/>
                  <a:gd name="T62" fmla="*/ 8 w 8"/>
                  <a:gd name="T63" fmla="*/ 12 h 14"/>
                  <a:gd name="T64" fmla="*/ 8 w 8"/>
                  <a:gd name="T65" fmla="*/ 13 h 14"/>
                  <a:gd name="T66" fmla="*/ 7 w 8"/>
                  <a:gd name="T67" fmla="*/ 14 h 14"/>
                  <a:gd name="T68" fmla="*/ 6 w 8"/>
                  <a:gd name="T69" fmla="*/ 14 h 14"/>
                  <a:gd name="T70" fmla="*/ 4 w 8"/>
                  <a:gd name="T71" fmla="*/ 14 h 14"/>
                  <a:gd name="T72" fmla="*/ 3 w 8"/>
                  <a:gd name="T73" fmla="*/ 14 h 14"/>
                  <a:gd name="T74" fmla="*/ 2 w 8"/>
                  <a:gd name="T75" fmla="*/ 14 h 14"/>
                  <a:gd name="T76" fmla="*/ 1 w 8"/>
                  <a:gd name="T77" fmla="*/ 13 h 14"/>
                  <a:gd name="T78" fmla="*/ 0 w 8"/>
                  <a:gd name="T79" fmla="*/ 12 h 14"/>
                  <a:gd name="T80" fmla="*/ 0 w 8"/>
                  <a:gd name="T81" fmla="*/ 11 h 14"/>
                  <a:gd name="T82" fmla="*/ 2 w 8"/>
                  <a:gd name="T83" fmla="*/ 11 h 14"/>
                  <a:gd name="T84" fmla="*/ 2 w 8"/>
                  <a:gd name="T85" fmla="*/ 11 h 14"/>
                  <a:gd name="T86" fmla="*/ 3 w 8"/>
                  <a:gd name="T87" fmla="*/ 12 h 14"/>
                  <a:gd name="T88" fmla="*/ 4 w 8"/>
                  <a:gd name="T89" fmla="*/ 12 h 14"/>
                  <a:gd name="T90" fmla="*/ 5 w 8"/>
                  <a:gd name="T91" fmla="*/ 12 h 14"/>
                  <a:gd name="T92" fmla="*/ 6 w 8"/>
                  <a:gd name="T93" fmla="*/ 12 h 14"/>
                  <a:gd name="T94" fmla="*/ 6 w 8"/>
                  <a:gd name="T95" fmla="*/ 11 h 14"/>
                  <a:gd name="T96" fmla="*/ 7 w 8"/>
                  <a:gd name="T97" fmla="*/ 10 h 14"/>
                  <a:gd name="T98" fmla="*/ 7 w 8"/>
                  <a:gd name="T99" fmla="*/ 9 h 14"/>
                  <a:gd name="T100" fmla="*/ 7 w 8"/>
                  <a:gd name="T101" fmla="*/ 8 h 14"/>
                  <a:gd name="T102" fmla="*/ 6 w 8"/>
                  <a:gd name="T103" fmla="*/ 9 h 14"/>
                  <a:gd name="T104" fmla="*/ 5 w 8"/>
                  <a:gd name="T105" fmla="*/ 9 h 14"/>
                  <a:gd name="T106" fmla="*/ 4 w 8"/>
                  <a:gd name="T10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" h="14">
                    <a:moveTo>
                      <a:pt x="4" y="2"/>
                    </a:move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3" y="9"/>
                      <a:pt x="2" y="9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6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5" y="9"/>
                      <a:pt x="5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ṣḻïďê">
                <a:extLst>
                  <a:ext uri="{FF2B5EF4-FFF2-40B4-BE49-F238E27FC236}">
                    <a16:creationId xmlns:a16="http://schemas.microsoft.com/office/drawing/2014/main" id="{9AF5BB2F-8F75-846C-BA6E-ABB605C68FE3}"/>
                  </a:ext>
                </a:extLst>
              </p:cNvPr>
              <p:cNvSpPr/>
              <p:nvPr>
                <p:custDataLst>
                  <p:tags r:id="rId60"/>
                </p:custDataLst>
              </p:nvPr>
            </p:nvSpPr>
            <p:spPr bwMode="auto">
              <a:xfrm>
                <a:off x="5164138" y="3586163"/>
                <a:ext cx="30163" cy="46038"/>
              </a:xfrm>
              <a:custGeom>
                <a:avLst/>
                <a:gdLst>
                  <a:gd name="T0" fmla="*/ 1 w 9"/>
                  <a:gd name="T1" fmla="*/ 13 h 14"/>
                  <a:gd name="T2" fmla="*/ 0 w 9"/>
                  <a:gd name="T3" fmla="*/ 12 h 14"/>
                  <a:gd name="T4" fmla="*/ 0 w 9"/>
                  <a:gd name="T5" fmla="*/ 10 h 14"/>
                  <a:gd name="T6" fmla="*/ 0 w 9"/>
                  <a:gd name="T7" fmla="*/ 8 h 14"/>
                  <a:gd name="T8" fmla="*/ 0 w 9"/>
                  <a:gd name="T9" fmla="*/ 6 h 14"/>
                  <a:gd name="T10" fmla="*/ 0 w 9"/>
                  <a:gd name="T11" fmla="*/ 4 h 14"/>
                  <a:gd name="T12" fmla="*/ 0 w 9"/>
                  <a:gd name="T13" fmla="*/ 3 h 14"/>
                  <a:gd name="T14" fmla="*/ 1 w 9"/>
                  <a:gd name="T15" fmla="*/ 1 h 14"/>
                  <a:gd name="T16" fmla="*/ 2 w 9"/>
                  <a:gd name="T17" fmla="*/ 0 h 14"/>
                  <a:gd name="T18" fmla="*/ 4 w 9"/>
                  <a:gd name="T19" fmla="*/ 0 h 14"/>
                  <a:gd name="T20" fmla="*/ 6 w 9"/>
                  <a:gd name="T21" fmla="*/ 0 h 14"/>
                  <a:gd name="T22" fmla="*/ 7 w 9"/>
                  <a:gd name="T23" fmla="*/ 1 h 14"/>
                  <a:gd name="T24" fmla="*/ 8 w 9"/>
                  <a:gd name="T25" fmla="*/ 2 h 14"/>
                  <a:gd name="T26" fmla="*/ 9 w 9"/>
                  <a:gd name="T27" fmla="*/ 4 h 14"/>
                  <a:gd name="T28" fmla="*/ 9 w 9"/>
                  <a:gd name="T29" fmla="*/ 6 h 14"/>
                  <a:gd name="T30" fmla="*/ 9 w 9"/>
                  <a:gd name="T31" fmla="*/ 8 h 14"/>
                  <a:gd name="T32" fmla="*/ 9 w 9"/>
                  <a:gd name="T33" fmla="*/ 9 h 14"/>
                  <a:gd name="T34" fmla="*/ 9 w 9"/>
                  <a:gd name="T35" fmla="*/ 11 h 14"/>
                  <a:gd name="T36" fmla="*/ 8 w 9"/>
                  <a:gd name="T37" fmla="*/ 12 h 14"/>
                  <a:gd name="T38" fmla="*/ 7 w 9"/>
                  <a:gd name="T39" fmla="*/ 13 h 14"/>
                  <a:gd name="T40" fmla="*/ 6 w 9"/>
                  <a:gd name="T41" fmla="*/ 14 h 14"/>
                  <a:gd name="T42" fmla="*/ 4 w 9"/>
                  <a:gd name="T43" fmla="*/ 14 h 14"/>
                  <a:gd name="T44" fmla="*/ 3 w 9"/>
                  <a:gd name="T45" fmla="*/ 14 h 14"/>
                  <a:gd name="T46" fmla="*/ 1 w 9"/>
                  <a:gd name="T47" fmla="*/ 13 h 14"/>
                  <a:gd name="T48" fmla="*/ 7 w 9"/>
                  <a:gd name="T49" fmla="*/ 7 h 14"/>
                  <a:gd name="T50" fmla="*/ 7 w 9"/>
                  <a:gd name="T51" fmla="*/ 5 h 14"/>
                  <a:gd name="T52" fmla="*/ 6 w 9"/>
                  <a:gd name="T53" fmla="*/ 3 h 14"/>
                  <a:gd name="T54" fmla="*/ 5 w 9"/>
                  <a:gd name="T55" fmla="*/ 2 h 14"/>
                  <a:gd name="T56" fmla="*/ 4 w 9"/>
                  <a:gd name="T57" fmla="*/ 2 h 14"/>
                  <a:gd name="T58" fmla="*/ 3 w 9"/>
                  <a:gd name="T59" fmla="*/ 2 h 14"/>
                  <a:gd name="T60" fmla="*/ 2 w 9"/>
                  <a:gd name="T61" fmla="*/ 3 h 14"/>
                  <a:gd name="T62" fmla="*/ 2 w 9"/>
                  <a:gd name="T63" fmla="*/ 5 h 14"/>
                  <a:gd name="T64" fmla="*/ 1 w 9"/>
                  <a:gd name="T65" fmla="*/ 6 h 14"/>
                  <a:gd name="T66" fmla="*/ 1 w 9"/>
                  <a:gd name="T67" fmla="*/ 7 h 14"/>
                  <a:gd name="T68" fmla="*/ 2 w 9"/>
                  <a:gd name="T69" fmla="*/ 10 h 14"/>
                  <a:gd name="T70" fmla="*/ 2 w 9"/>
                  <a:gd name="T71" fmla="*/ 11 h 14"/>
                  <a:gd name="T72" fmla="*/ 3 w 9"/>
                  <a:gd name="T73" fmla="*/ 12 h 14"/>
                  <a:gd name="T74" fmla="*/ 4 w 9"/>
                  <a:gd name="T75" fmla="*/ 12 h 14"/>
                  <a:gd name="T76" fmla="*/ 5 w 9"/>
                  <a:gd name="T77" fmla="*/ 12 h 14"/>
                  <a:gd name="T78" fmla="*/ 6 w 9"/>
                  <a:gd name="T79" fmla="*/ 11 h 14"/>
                  <a:gd name="T80" fmla="*/ 7 w 9"/>
                  <a:gd name="T81" fmla="*/ 10 h 14"/>
                  <a:gd name="T82" fmla="*/ 7 w 9"/>
                  <a:gd name="T83" fmla="*/ 8 h 14"/>
                  <a:gd name="T84" fmla="*/ 7 w 9"/>
                  <a:gd name="T8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4">
                    <a:moveTo>
                      <a:pt x="1" y="13"/>
                    </a:moveTo>
                    <a:cubicBezTo>
                      <a:pt x="1" y="13"/>
                      <a:pt x="1" y="12"/>
                      <a:pt x="0" y="12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3"/>
                      <a:pt x="9" y="3"/>
                      <a:pt x="9" y="4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1" y="13"/>
                      <a:pt x="1" y="13"/>
                    </a:cubicBezTo>
                    <a:close/>
                    <a:moveTo>
                      <a:pt x="7" y="7"/>
                    </a:moveTo>
                    <a:cubicBezTo>
                      <a:pt x="7" y="6"/>
                      <a:pt x="7" y="5"/>
                      <a:pt x="7" y="5"/>
                    </a:cubicBezTo>
                    <a:cubicBezTo>
                      <a:pt x="7" y="4"/>
                      <a:pt x="7" y="4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s1íďè">
              <a:extLst>
                <a:ext uri="{FF2B5EF4-FFF2-40B4-BE49-F238E27FC236}">
                  <a16:creationId xmlns:a16="http://schemas.microsoft.com/office/drawing/2014/main" id="{B3383059-9C0F-5060-021D-BDA913DC7BD3}"/>
                </a:ext>
              </a:extLst>
            </p:cNvPr>
            <p:cNvGrpSpPr/>
            <p:nvPr/>
          </p:nvGrpSpPr>
          <p:grpSpPr>
            <a:xfrm>
              <a:off x="5156287" y="2481344"/>
              <a:ext cx="4169014" cy="1469307"/>
              <a:chOff x="5722938" y="3046413"/>
              <a:chExt cx="1662113" cy="585788"/>
            </a:xfrm>
            <a:grpFill/>
          </p:grpSpPr>
          <p:sp>
            <p:nvSpPr>
              <p:cNvPr id="31" name="iŝľiḓe">
                <a:extLst>
                  <a:ext uri="{FF2B5EF4-FFF2-40B4-BE49-F238E27FC236}">
                    <a16:creationId xmlns:a16="http://schemas.microsoft.com/office/drawing/2014/main" id="{12D78C46-7FEB-7C1B-3EA9-C986E91891FD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7088188" y="3046413"/>
                <a:ext cx="296863" cy="561975"/>
              </a:xfrm>
              <a:custGeom>
                <a:avLst/>
                <a:gdLst>
                  <a:gd name="T0" fmla="*/ 19 w 90"/>
                  <a:gd name="T1" fmla="*/ 151 h 169"/>
                  <a:gd name="T2" fmla="*/ 55 w 90"/>
                  <a:gd name="T3" fmla="*/ 133 h 169"/>
                  <a:gd name="T4" fmla="*/ 43 w 90"/>
                  <a:gd name="T5" fmla="*/ 157 h 169"/>
                  <a:gd name="T6" fmla="*/ 19 w 90"/>
                  <a:gd name="T7" fmla="*/ 151 h 169"/>
                  <a:gd name="T8" fmla="*/ 2 w 90"/>
                  <a:gd name="T9" fmla="*/ 39 h 169"/>
                  <a:gd name="T10" fmla="*/ 3 w 90"/>
                  <a:gd name="T11" fmla="*/ 56 h 169"/>
                  <a:gd name="T12" fmla="*/ 34 w 90"/>
                  <a:gd name="T13" fmla="*/ 32 h 169"/>
                  <a:gd name="T14" fmla="*/ 38 w 90"/>
                  <a:gd name="T15" fmla="*/ 35 h 169"/>
                  <a:gd name="T16" fmla="*/ 47 w 90"/>
                  <a:gd name="T17" fmla="*/ 26 h 169"/>
                  <a:gd name="T18" fmla="*/ 58 w 90"/>
                  <a:gd name="T19" fmla="*/ 16 h 169"/>
                  <a:gd name="T20" fmla="*/ 9 w 90"/>
                  <a:gd name="T21" fmla="*/ 90 h 169"/>
                  <a:gd name="T22" fmla="*/ 9 w 90"/>
                  <a:gd name="T23" fmla="*/ 101 h 169"/>
                  <a:gd name="T24" fmla="*/ 31 w 90"/>
                  <a:gd name="T25" fmla="*/ 89 h 169"/>
                  <a:gd name="T26" fmla="*/ 26 w 90"/>
                  <a:gd name="T27" fmla="*/ 107 h 169"/>
                  <a:gd name="T28" fmla="*/ 30 w 90"/>
                  <a:gd name="T29" fmla="*/ 113 h 169"/>
                  <a:gd name="T30" fmla="*/ 53 w 90"/>
                  <a:gd name="T31" fmla="*/ 118 h 169"/>
                  <a:gd name="T32" fmla="*/ 2 w 90"/>
                  <a:gd name="T33" fmla="*/ 145 h 169"/>
                  <a:gd name="T34" fmla="*/ 48 w 90"/>
                  <a:gd name="T35" fmla="*/ 169 h 169"/>
                  <a:gd name="T36" fmla="*/ 64 w 90"/>
                  <a:gd name="T37" fmla="*/ 130 h 169"/>
                  <a:gd name="T38" fmla="*/ 82 w 90"/>
                  <a:gd name="T39" fmla="*/ 137 h 169"/>
                  <a:gd name="T40" fmla="*/ 90 w 90"/>
                  <a:gd name="T41" fmla="*/ 130 h 169"/>
                  <a:gd name="T42" fmla="*/ 62 w 90"/>
                  <a:gd name="T43" fmla="*/ 119 h 169"/>
                  <a:gd name="T44" fmla="*/ 45 w 90"/>
                  <a:gd name="T45" fmla="*/ 106 h 169"/>
                  <a:gd name="T46" fmla="*/ 47 w 90"/>
                  <a:gd name="T47" fmla="*/ 77 h 169"/>
                  <a:gd name="T48" fmla="*/ 25 w 90"/>
                  <a:gd name="T49" fmla="*/ 82 h 169"/>
                  <a:gd name="T50" fmla="*/ 71 w 90"/>
                  <a:gd name="T51" fmla="*/ 16 h 169"/>
                  <a:gd name="T52" fmla="*/ 59 w 90"/>
                  <a:gd name="T53" fmla="*/ 7 h 169"/>
                  <a:gd name="T54" fmla="*/ 41 w 90"/>
                  <a:gd name="T55" fmla="*/ 21 h 169"/>
                  <a:gd name="T56" fmla="*/ 30 w 90"/>
                  <a:gd name="T57" fmla="*/ 28 h 169"/>
                  <a:gd name="T58" fmla="*/ 17 w 90"/>
                  <a:gd name="T59" fmla="*/ 43 h 169"/>
                  <a:gd name="T60" fmla="*/ 2 w 90"/>
                  <a:gd name="T61" fmla="*/ 3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0" h="169">
                    <a:moveTo>
                      <a:pt x="19" y="151"/>
                    </a:moveTo>
                    <a:cubicBezTo>
                      <a:pt x="19" y="151"/>
                      <a:pt x="41" y="128"/>
                      <a:pt x="55" y="133"/>
                    </a:cubicBezTo>
                    <a:cubicBezTo>
                      <a:pt x="55" y="133"/>
                      <a:pt x="62" y="158"/>
                      <a:pt x="43" y="157"/>
                    </a:cubicBezTo>
                    <a:cubicBezTo>
                      <a:pt x="23" y="155"/>
                      <a:pt x="19" y="151"/>
                      <a:pt x="19" y="151"/>
                    </a:cubicBezTo>
                    <a:close/>
                    <a:moveTo>
                      <a:pt x="2" y="39"/>
                    </a:moveTo>
                    <a:cubicBezTo>
                      <a:pt x="0" y="46"/>
                      <a:pt x="3" y="56"/>
                      <a:pt x="3" y="56"/>
                    </a:cubicBezTo>
                    <a:cubicBezTo>
                      <a:pt x="6" y="75"/>
                      <a:pt x="34" y="32"/>
                      <a:pt x="34" y="32"/>
                    </a:cubicBezTo>
                    <a:cubicBezTo>
                      <a:pt x="35" y="35"/>
                      <a:pt x="38" y="35"/>
                      <a:pt x="38" y="35"/>
                    </a:cubicBezTo>
                    <a:cubicBezTo>
                      <a:pt x="52" y="37"/>
                      <a:pt x="47" y="26"/>
                      <a:pt x="47" y="26"/>
                    </a:cubicBezTo>
                    <a:cubicBezTo>
                      <a:pt x="49" y="21"/>
                      <a:pt x="58" y="16"/>
                      <a:pt x="58" y="16"/>
                    </a:cubicBezTo>
                    <a:cubicBezTo>
                      <a:pt x="44" y="53"/>
                      <a:pt x="9" y="90"/>
                      <a:pt x="9" y="90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12" y="114"/>
                      <a:pt x="31" y="89"/>
                      <a:pt x="31" y="89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30" y="113"/>
                      <a:pt x="30" y="113"/>
                    </a:cubicBezTo>
                    <a:cubicBezTo>
                      <a:pt x="53" y="112"/>
                      <a:pt x="53" y="118"/>
                      <a:pt x="53" y="118"/>
                    </a:cubicBezTo>
                    <a:cubicBezTo>
                      <a:pt x="12" y="121"/>
                      <a:pt x="2" y="145"/>
                      <a:pt x="2" y="145"/>
                    </a:cubicBezTo>
                    <a:cubicBezTo>
                      <a:pt x="6" y="156"/>
                      <a:pt x="25" y="161"/>
                      <a:pt x="48" y="169"/>
                    </a:cubicBezTo>
                    <a:cubicBezTo>
                      <a:pt x="71" y="168"/>
                      <a:pt x="64" y="130"/>
                      <a:pt x="64" y="130"/>
                    </a:cubicBezTo>
                    <a:cubicBezTo>
                      <a:pt x="79" y="129"/>
                      <a:pt x="82" y="137"/>
                      <a:pt x="82" y="13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79" y="115"/>
                      <a:pt x="62" y="119"/>
                      <a:pt x="62" y="119"/>
                    </a:cubicBezTo>
                    <a:cubicBezTo>
                      <a:pt x="60" y="107"/>
                      <a:pt x="45" y="106"/>
                      <a:pt x="45" y="106"/>
                    </a:cubicBezTo>
                    <a:cubicBezTo>
                      <a:pt x="35" y="105"/>
                      <a:pt x="44" y="92"/>
                      <a:pt x="47" y="77"/>
                    </a:cubicBezTo>
                    <a:cubicBezTo>
                      <a:pt x="47" y="64"/>
                      <a:pt x="25" y="82"/>
                      <a:pt x="25" y="82"/>
                    </a:cubicBezTo>
                    <a:cubicBezTo>
                      <a:pt x="43" y="66"/>
                      <a:pt x="66" y="31"/>
                      <a:pt x="71" y="16"/>
                    </a:cubicBezTo>
                    <a:cubicBezTo>
                      <a:pt x="75" y="0"/>
                      <a:pt x="59" y="7"/>
                      <a:pt x="59" y="7"/>
                    </a:cubicBezTo>
                    <a:cubicBezTo>
                      <a:pt x="59" y="7"/>
                      <a:pt x="42" y="20"/>
                      <a:pt x="41" y="21"/>
                    </a:cubicBezTo>
                    <a:cubicBezTo>
                      <a:pt x="32" y="21"/>
                      <a:pt x="30" y="28"/>
                      <a:pt x="30" y="28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7" y="54"/>
                      <a:pt x="2" y="39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ŝḻiḑé">
                <a:extLst>
                  <a:ext uri="{FF2B5EF4-FFF2-40B4-BE49-F238E27FC236}">
                    <a16:creationId xmlns:a16="http://schemas.microsoft.com/office/drawing/2014/main" id="{485BE067-7537-0E61-6E22-CB7670421BE8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802438" y="3471863"/>
                <a:ext cx="63500" cy="96838"/>
              </a:xfrm>
              <a:custGeom>
                <a:avLst/>
                <a:gdLst>
                  <a:gd name="T0" fmla="*/ 0 w 19"/>
                  <a:gd name="T1" fmla="*/ 0 h 29"/>
                  <a:gd name="T2" fmla="*/ 1 w 19"/>
                  <a:gd name="T3" fmla="*/ 29 h 29"/>
                  <a:gd name="T4" fmla="*/ 16 w 19"/>
                  <a:gd name="T5" fmla="*/ 13 h 29"/>
                  <a:gd name="T6" fmla="*/ 0 w 19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0" y="0"/>
                    </a:moveTo>
                    <a:cubicBezTo>
                      <a:pt x="0" y="0"/>
                      <a:pt x="9" y="19"/>
                      <a:pt x="1" y="29"/>
                    </a:cubicBezTo>
                    <a:cubicBezTo>
                      <a:pt x="1" y="29"/>
                      <a:pt x="13" y="27"/>
                      <a:pt x="16" y="13"/>
                    </a:cubicBezTo>
                    <a:cubicBezTo>
                      <a:pt x="19" y="0"/>
                      <a:pt x="4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ṣļide">
                <a:extLst>
                  <a:ext uri="{FF2B5EF4-FFF2-40B4-BE49-F238E27FC236}">
                    <a16:creationId xmlns:a16="http://schemas.microsoft.com/office/drawing/2014/main" id="{82DD8CD8-7ED2-F2EE-0888-DA299CC93581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6605588" y="3289301"/>
                <a:ext cx="223838" cy="309563"/>
              </a:xfrm>
              <a:custGeom>
                <a:avLst/>
                <a:gdLst>
                  <a:gd name="T0" fmla="*/ 26 w 68"/>
                  <a:gd name="T1" fmla="*/ 21 h 93"/>
                  <a:gd name="T2" fmla="*/ 30 w 68"/>
                  <a:gd name="T3" fmla="*/ 28 h 93"/>
                  <a:gd name="T4" fmla="*/ 42 w 68"/>
                  <a:gd name="T5" fmla="*/ 18 h 93"/>
                  <a:gd name="T6" fmla="*/ 37 w 68"/>
                  <a:gd name="T7" fmla="*/ 9 h 93"/>
                  <a:gd name="T8" fmla="*/ 46 w 68"/>
                  <a:gd name="T9" fmla="*/ 6 h 93"/>
                  <a:gd name="T10" fmla="*/ 53 w 68"/>
                  <a:gd name="T11" fmla="*/ 12 h 93"/>
                  <a:gd name="T12" fmla="*/ 62 w 68"/>
                  <a:gd name="T13" fmla="*/ 5 h 93"/>
                  <a:gd name="T14" fmla="*/ 68 w 68"/>
                  <a:gd name="T15" fmla="*/ 10 h 93"/>
                  <a:gd name="T16" fmla="*/ 53 w 68"/>
                  <a:gd name="T17" fmla="*/ 25 h 93"/>
                  <a:gd name="T18" fmla="*/ 27 w 68"/>
                  <a:gd name="T19" fmla="*/ 71 h 93"/>
                  <a:gd name="T20" fmla="*/ 0 w 68"/>
                  <a:gd name="T21" fmla="*/ 92 h 93"/>
                  <a:gd name="T22" fmla="*/ 0 w 68"/>
                  <a:gd name="T23" fmla="*/ 89 h 93"/>
                  <a:gd name="T24" fmla="*/ 31 w 68"/>
                  <a:gd name="T25" fmla="*/ 42 h 93"/>
                  <a:gd name="T26" fmla="*/ 21 w 68"/>
                  <a:gd name="T27" fmla="*/ 23 h 93"/>
                  <a:gd name="T28" fmla="*/ 26 w 68"/>
                  <a:gd name="T29" fmla="*/ 2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93">
                    <a:moveTo>
                      <a:pt x="26" y="21"/>
                    </a:moveTo>
                    <a:cubicBezTo>
                      <a:pt x="26" y="21"/>
                      <a:pt x="21" y="36"/>
                      <a:pt x="30" y="2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0"/>
                      <a:pt x="46" y="6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4" y="39"/>
                      <a:pt x="27" y="71"/>
                    </a:cubicBezTo>
                    <a:cubicBezTo>
                      <a:pt x="27" y="71"/>
                      <a:pt x="12" y="93"/>
                      <a:pt x="0" y="9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17" y="83"/>
                      <a:pt x="31" y="42"/>
                    </a:cubicBezTo>
                    <a:cubicBezTo>
                      <a:pt x="31" y="42"/>
                      <a:pt x="13" y="49"/>
                      <a:pt x="21" y="23"/>
                    </a:cubicBezTo>
                    <a:cubicBezTo>
                      <a:pt x="21" y="23"/>
                      <a:pt x="22" y="16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ṩḻïḓé">
                <a:extLst>
                  <a:ext uri="{FF2B5EF4-FFF2-40B4-BE49-F238E27FC236}">
                    <a16:creationId xmlns:a16="http://schemas.microsoft.com/office/drawing/2014/main" id="{DA39DDF6-CA1C-787B-62C3-026D2EE9DE97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6334125" y="3495676"/>
                <a:ext cx="79375" cy="76200"/>
              </a:xfrm>
              <a:custGeom>
                <a:avLst/>
                <a:gdLst>
                  <a:gd name="T0" fmla="*/ 0 w 24"/>
                  <a:gd name="T1" fmla="*/ 4 h 23"/>
                  <a:gd name="T2" fmla="*/ 21 w 24"/>
                  <a:gd name="T3" fmla="*/ 19 h 23"/>
                  <a:gd name="T4" fmla="*/ 18 w 24"/>
                  <a:gd name="T5" fmla="*/ 23 h 23"/>
                  <a:gd name="T6" fmla="*/ 0 w 24"/>
                  <a:gd name="T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3">
                    <a:moveTo>
                      <a:pt x="0" y="4"/>
                    </a:moveTo>
                    <a:cubicBezTo>
                      <a:pt x="0" y="4"/>
                      <a:pt x="24" y="0"/>
                      <a:pt x="21" y="19"/>
                    </a:cubicBezTo>
                    <a:cubicBezTo>
                      <a:pt x="18" y="23"/>
                      <a:pt x="18" y="23"/>
                      <a:pt x="18" y="23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ŝľïḋé">
                <a:extLst>
                  <a:ext uri="{FF2B5EF4-FFF2-40B4-BE49-F238E27FC236}">
                    <a16:creationId xmlns:a16="http://schemas.microsoft.com/office/drawing/2014/main" id="{CA7211BD-4C03-974B-9749-75F24603AEC8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6194425" y="3171826"/>
                <a:ext cx="225425" cy="460375"/>
              </a:xfrm>
              <a:custGeom>
                <a:avLst/>
                <a:gdLst>
                  <a:gd name="T0" fmla="*/ 3 w 68"/>
                  <a:gd name="T1" fmla="*/ 55 h 138"/>
                  <a:gd name="T2" fmla="*/ 24 w 68"/>
                  <a:gd name="T3" fmla="*/ 42 h 138"/>
                  <a:gd name="T4" fmla="*/ 38 w 68"/>
                  <a:gd name="T5" fmla="*/ 1 h 138"/>
                  <a:gd name="T6" fmla="*/ 44 w 68"/>
                  <a:gd name="T7" fmla="*/ 16 h 138"/>
                  <a:gd name="T8" fmla="*/ 37 w 68"/>
                  <a:gd name="T9" fmla="*/ 34 h 138"/>
                  <a:gd name="T10" fmla="*/ 55 w 68"/>
                  <a:gd name="T11" fmla="*/ 12 h 138"/>
                  <a:gd name="T12" fmla="*/ 58 w 68"/>
                  <a:gd name="T13" fmla="*/ 32 h 138"/>
                  <a:gd name="T14" fmla="*/ 24 w 68"/>
                  <a:gd name="T15" fmla="*/ 62 h 138"/>
                  <a:gd name="T16" fmla="*/ 18 w 68"/>
                  <a:gd name="T17" fmla="*/ 92 h 138"/>
                  <a:gd name="T18" fmla="*/ 27 w 68"/>
                  <a:gd name="T19" fmla="*/ 83 h 138"/>
                  <a:gd name="T20" fmla="*/ 34 w 68"/>
                  <a:gd name="T21" fmla="*/ 56 h 138"/>
                  <a:gd name="T22" fmla="*/ 47 w 68"/>
                  <a:gd name="T23" fmla="*/ 76 h 138"/>
                  <a:gd name="T24" fmla="*/ 39 w 68"/>
                  <a:gd name="T25" fmla="*/ 87 h 138"/>
                  <a:gd name="T26" fmla="*/ 40 w 68"/>
                  <a:gd name="T27" fmla="*/ 132 h 138"/>
                  <a:gd name="T28" fmla="*/ 22 w 68"/>
                  <a:gd name="T29" fmla="*/ 120 h 138"/>
                  <a:gd name="T30" fmla="*/ 12 w 68"/>
                  <a:gd name="T31" fmla="*/ 138 h 138"/>
                  <a:gd name="T32" fmla="*/ 2 w 68"/>
                  <a:gd name="T33" fmla="*/ 127 h 138"/>
                  <a:gd name="T34" fmla="*/ 27 w 68"/>
                  <a:gd name="T35" fmla="*/ 102 h 138"/>
                  <a:gd name="T36" fmla="*/ 26 w 68"/>
                  <a:gd name="T37" fmla="*/ 95 h 138"/>
                  <a:gd name="T38" fmla="*/ 15 w 68"/>
                  <a:gd name="T39" fmla="*/ 106 h 138"/>
                  <a:gd name="T40" fmla="*/ 5 w 68"/>
                  <a:gd name="T41" fmla="*/ 98 h 138"/>
                  <a:gd name="T42" fmla="*/ 16 w 68"/>
                  <a:gd name="T43" fmla="*/ 67 h 138"/>
                  <a:gd name="T44" fmla="*/ 3 w 68"/>
                  <a:gd name="T45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38">
                    <a:moveTo>
                      <a:pt x="3" y="55"/>
                    </a:moveTo>
                    <a:cubicBezTo>
                      <a:pt x="3" y="55"/>
                      <a:pt x="17" y="58"/>
                      <a:pt x="24" y="42"/>
                    </a:cubicBezTo>
                    <a:cubicBezTo>
                      <a:pt x="24" y="42"/>
                      <a:pt x="38" y="9"/>
                      <a:pt x="38" y="1"/>
                    </a:cubicBezTo>
                    <a:cubicBezTo>
                      <a:pt x="38" y="1"/>
                      <a:pt x="46" y="0"/>
                      <a:pt x="44" y="16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55" y="23"/>
                      <a:pt x="55" y="12"/>
                    </a:cubicBezTo>
                    <a:cubicBezTo>
                      <a:pt x="55" y="12"/>
                      <a:pt x="68" y="10"/>
                      <a:pt x="58" y="3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3"/>
                      <a:pt x="27" y="61"/>
                      <a:pt x="34" y="56"/>
                    </a:cubicBezTo>
                    <a:cubicBezTo>
                      <a:pt x="34" y="56"/>
                      <a:pt x="50" y="55"/>
                      <a:pt x="47" y="76"/>
                    </a:cubicBezTo>
                    <a:cubicBezTo>
                      <a:pt x="47" y="76"/>
                      <a:pt x="42" y="83"/>
                      <a:pt x="39" y="87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2" y="127"/>
                      <a:pt x="25" y="114"/>
                      <a:pt x="27" y="102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0" y="60"/>
                      <a:pt x="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śḻîḑe">
                <a:extLst>
                  <a:ext uri="{FF2B5EF4-FFF2-40B4-BE49-F238E27FC236}">
                    <a16:creationId xmlns:a16="http://schemas.microsoft.com/office/drawing/2014/main" id="{E2330148-5BF3-3E2A-9EE4-09DF89B70FAC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5946775" y="3398838"/>
                <a:ext cx="96838" cy="100013"/>
              </a:xfrm>
              <a:custGeom>
                <a:avLst/>
                <a:gdLst>
                  <a:gd name="T0" fmla="*/ 0 w 29"/>
                  <a:gd name="T1" fmla="*/ 30 h 30"/>
                  <a:gd name="T2" fmla="*/ 14 w 29"/>
                  <a:gd name="T3" fmla="*/ 0 h 30"/>
                  <a:gd name="T4" fmla="*/ 29 w 29"/>
                  <a:gd name="T5" fmla="*/ 14 h 30"/>
                  <a:gd name="T6" fmla="*/ 0 w 29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0">
                    <a:moveTo>
                      <a:pt x="0" y="3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9" y="29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ṡļïḍê">
                <a:extLst>
                  <a:ext uri="{FF2B5EF4-FFF2-40B4-BE49-F238E27FC236}">
                    <a16:creationId xmlns:a16="http://schemas.microsoft.com/office/drawing/2014/main" id="{5496BD57-C595-CF92-0403-E839F058D858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5722938" y="3419476"/>
                <a:ext cx="201613" cy="176213"/>
              </a:xfrm>
              <a:custGeom>
                <a:avLst/>
                <a:gdLst>
                  <a:gd name="T0" fmla="*/ 16 w 61"/>
                  <a:gd name="T1" fmla="*/ 38 h 53"/>
                  <a:gd name="T2" fmla="*/ 59 w 61"/>
                  <a:gd name="T3" fmla="*/ 0 h 53"/>
                  <a:gd name="T4" fmla="*/ 61 w 61"/>
                  <a:gd name="T5" fmla="*/ 4 h 53"/>
                  <a:gd name="T6" fmla="*/ 10 w 61"/>
                  <a:gd name="T7" fmla="*/ 53 h 53"/>
                  <a:gd name="T8" fmla="*/ 0 w 61"/>
                  <a:gd name="T9" fmla="*/ 41 h 53"/>
                  <a:gd name="T10" fmla="*/ 11 w 61"/>
                  <a:gd name="T11" fmla="*/ 8 h 53"/>
                  <a:gd name="T12" fmla="*/ 16 w 61"/>
                  <a:gd name="T13" fmla="*/ 3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3">
                    <a:moveTo>
                      <a:pt x="16" y="38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40" y="40"/>
                      <a:pt x="10" y="5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11" y="18"/>
                      <a:pt x="11" y="8"/>
                    </a:cubicBezTo>
                    <a:cubicBezTo>
                      <a:pt x="11" y="8"/>
                      <a:pt x="27" y="6"/>
                      <a:pt x="1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ślídê">
                <a:extLst>
                  <a:ext uri="{FF2B5EF4-FFF2-40B4-BE49-F238E27FC236}">
                    <a16:creationId xmlns:a16="http://schemas.microsoft.com/office/drawing/2014/main" id="{1D6B8D86-9824-BA4D-42BF-42716F93F2E0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5870575" y="3235326"/>
                <a:ext cx="60325" cy="177800"/>
              </a:xfrm>
              <a:custGeom>
                <a:avLst/>
                <a:gdLst>
                  <a:gd name="T0" fmla="*/ 0 w 18"/>
                  <a:gd name="T1" fmla="*/ 51 h 53"/>
                  <a:gd name="T2" fmla="*/ 1 w 18"/>
                  <a:gd name="T3" fmla="*/ 0 h 53"/>
                  <a:gd name="T4" fmla="*/ 15 w 18"/>
                  <a:gd name="T5" fmla="*/ 21 h 53"/>
                  <a:gd name="T6" fmla="*/ 0 w 18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3">
                    <a:moveTo>
                      <a:pt x="0" y="51"/>
                    </a:moveTo>
                    <a:cubicBezTo>
                      <a:pt x="0" y="51"/>
                      <a:pt x="8" y="16"/>
                      <a:pt x="1" y="0"/>
                    </a:cubicBezTo>
                    <a:cubicBezTo>
                      <a:pt x="1" y="0"/>
                      <a:pt x="18" y="4"/>
                      <a:pt x="15" y="21"/>
                    </a:cubicBezTo>
                    <a:cubicBezTo>
                      <a:pt x="11" y="39"/>
                      <a:pt x="11" y="53"/>
                      <a:pt x="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ṥļíḑe">
              <a:extLst>
                <a:ext uri="{FF2B5EF4-FFF2-40B4-BE49-F238E27FC236}">
                  <a16:creationId xmlns:a16="http://schemas.microsoft.com/office/drawing/2014/main" id="{F9CC0D21-7522-B69D-1530-5BD20E4B5524}"/>
                </a:ext>
              </a:extLst>
            </p:cNvPr>
            <p:cNvGrpSpPr/>
            <p:nvPr/>
          </p:nvGrpSpPr>
          <p:grpSpPr>
            <a:xfrm>
              <a:off x="5112548" y="4078071"/>
              <a:ext cx="4180976" cy="230948"/>
              <a:chOff x="5705475" y="3683001"/>
              <a:chExt cx="1666875" cy="92075"/>
            </a:xfrm>
            <a:grpFill/>
          </p:grpSpPr>
          <p:sp>
            <p:nvSpPr>
              <p:cNvPr id="13" name="îşļïďè">
                <a:extLst>
                  <a:ext uri="{FF2B5EF4-FFF2-40B4-BE49-F238E27FC236}">
                    <a16:creationId xmlns:a16="http://schemas.microsoft.com/office/drawing/2014/main" id="{971E695A-2D58-B304-B38B-4D24D83657A4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5705475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6 w 19"/>
                  <a:gd name="T3" fmla="*/ 25 h 28"/>
                  <a:gd name="T4" fmla="*/ 9 w 19"/>
                  <a:gd name="T5" fmla="*/ 28 h 28"/>
                  <a:gd name="T6" fmla="*/ 2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9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9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9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4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9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7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9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6" y="10"/>
                      <a:pt x="8" y="11"/>
                      <a:pt x="11" y="12"/>
                    </a:cubicBezTo>
                    <a:cubicBezTo>
                      <a:pt x="13" y="13"/>
                      <a:pt x="15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$1ïḋe">
                <a:extLst>
                  <a:ext uri="{FF2B5EF4-FFF2-40B4-BE49-F238E27FC236}">
                    <a16:creationId xmlns:a16="http://schemas.microsoft.com/office/drawing/2014/main" id="{3925FCF2-AFA9-EE1C-FDB9-5CA4714AC07A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5799138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29 w 37"/>
                  <a:gd name="T5" fmla="*/ 29 h 56"/>
                  <a:gd name="T6" fmla="*/ 8 w 37"/>
                  <a:gd name="T7" fmla="*/ 29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8 w 37"/>
                  <a:gd name="T17" fmla="*/ 23 h 56"/>
                  <a:gd name="T18" fmla="*/ 29 w 37"/>
                  <a:gd name="T19" fmla="*/ 23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29" y="29"/>
                    </a:lnTo>
                    <a:lnTo>
                      <a:pt x="8" y="29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3"/>
                    </a:lnTo>
                    <a:lnTo>
                      <a:pt x="29" y="23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şľíḑè">
                <a:extLst>
                  <a:ext uri="{FF2B5EF4-FFF2-40B4-BE49-F238E27FC236}">
                    <a16:creationId xmlns:a16="http://schemas.microsoft.com/office/drawing/2014/main" id="{11525398-41F7-61E3-6E48-1E3AE54C83ED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5884863" y="3683001"/>
                <a:ext cx="68263" cy="88900"/>
              </a:xfrm>
              <a:custGeom>
                <a:avLst/>
                <a:gdLst>
                  <a:gd name="T0" fmla="*/ 43 w 43"/>
                  <a:gd name="T1" fmla="*/ 56 h 56"/>
                  <a:gd name="T2" fmla="*/ 35 w 43"/>
                  <a:gd name="T3" fmla="*/ 56 h 56"/>
                  <a:gd name="T4" fmla="*/ 29 w 43"/>
                  <a:gd name="T5" fmla="*/ 40 h 56"/>
                  <a:gd name="T6" fmla="*/ 14 w 43"/>
                  <a:gd name="T7" fmla="*/ 40 h 56"/>
                  <a:gd name="T8" fmla="*/ 8 w 43"/>
                  <a:gd name="T9" fmla="*/ 56 h 56"/>
                  <a:gd name="T10" fmla="*/ 0 w 43"/>
                  <a:gd name="T11" fmla="*/ 56 h 56"/>
                  <a:gd name="T12" fmla="*/ 18 w 43"/>
                  <a:gd name="T13" fmla="*/ 0 h 56"/>
                  <a:gd name="T14" fmla="*/ 25 w 43"/>
                  <a:gd name="T15" fmla="*/ 0 h 56"/>
                  <a:gd name="T16" fmla="*/ 43 w 43"/>
                  <a:gd name="T17" fmla="*/ 56 h 56"/>
                  <a:gd name="T18" fmla="*/ 43 w 43"/>
                  <a:gd name="T19" fmla="*/ 56 h 56"/>
                  <a:gd name="T20" fmla="*/ 27 w 43"/>
                  <a:gd name="T21" fmla="*/ 33 h 56"/>
                  <a:gd name="T22" fmla="*/ 23 w 43"/>
                  <a:gd name="T23" fmla="*/ 12 h 56"/>
                  <a:gd name="T24" fmla="*/ 21 w 43"/>
                  <a:gd name="T25" fmla="*/ 12 h 56"/>
                  <a:gd name="T26" fmla="*/ 14 w 43"/>
                  <a:gd name="T27" fmla="*/ 33 h 56"/>
                  <a:gd name="T28" fmla="*/ 27 w 43"/>
                  <a:gd name="T29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56">
                    <a:moveTo>
                      <a:pt x="43" y="56"/>
                    </a:moveTo>
                    <a:lnTo>
                      <a:pt x="35" y="56"/>
                    </a:lnTo>
                    <a:lnTo>
                      <a:pt x="29" y="40"/>
                    </a:lnTo>
                    <a:lnTo>
                      <a:pt x="14" y="40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43" y="56"/>
                    </a:lnTo>
                    <a:lnTo>
                      <a:pt x="43" y="56"/>
                    </a:lnTo>
                    <a:close/>
                    <a:moveTo>
                      <a:pt x="27" y="33"/>
                    </a:moveTo>
                    <a:lnTo>
                      <a:pt x="23" y="12"/>
                    </a:lnTo>
                    <a:lnTo>
                      <a:pt x="21" y="12"/>
                    </a:lnTo>
                    <a:lnTo>
                      <a:pt x="14" y="33"/>
                    </a:lnTo>
                    <a:lnTo>
                      <a:pt x="27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ïś1ídé">
                <a:extLst>
                  <a:ext uri="{FF2B5EF4-FFF2-40B4-BE49-F238E27FC236}">
                    <a16:creationId xmlns:a16="http://schemas.microsoft.com/office/drawing/2014/main" id="{8AF1DF54-714E-DFAD-28C4-DCA3D2F18B79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976938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10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31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Sḻiḓè">
                <a:extLst>
                  <a:ext uri="{FF2B5EF4-FFF2-40B4-BE49-F238E27FC236}">
                    <a16:creationId xmlns:a16="http://schemas.microsoft.com/office/drawing/2014/main" id="{5C1E3AB2-990E-AAEA-AABE-2E26E46251AF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6069013" y="3683001"/>
                <a:ext cx="63500" cy="88900"/>
              </a:xfrm>
              <a:custGeom>
                <a:avLst/>
                <a:gdLst>
                  <a:gd name="T0" fmla="*/ 19 w 19"/>
                  <a:gd name="T1" fmla="*/ 14 h 27"/>
                  <a:gd name="T2" fmla="*/ 15 w 19"/>
                  <a:gd name="T3" fmla="*/ 24 h 27"/>
                  <a:gd name="T4" fmla="*/ 6 w 19"/>
                  <a:gd name="T5" fmla="*/ 27 h 27"/>
                  <a:gd name="T6" fmla="*/ 0 w 19"/>
                  <a:gd name="T7" fmla="*/ 27 h 27"/>
                  <a:gd name="T8" fmla="*/ 0 w 19"/>
                  <a:gd name="T9" fmla="*/ 0 h 27"/>
                  <a:gd name="T10" fmla="*/ 6 w 19"/>
                  <a:gd name="T11" fmla="*/ 0 h 27"/>
                  <a:gd name="T12" fmla="*/ 16 w 19"/>
                  <a:gd name="T13" fmla="*/ 3 h 27"/>
                  <a:gd name="T14" fmla="*/ 19 w 19"/>
                  <a:gd name="T15" fmla="*/ 14 h 27"/>
                  <a:gd name="T16" fmla="*/ 15 w 19"/>
                  <a:gd name="T17" fmla="*/ 14 h 27"/>
                  <a:gd name="T18" fmla="*/ 12 w 19"/>
                  <a:gd name="T19" fmla="*/ 5 h 27"/>
                  <a:gd name="T20" fmla="*/ 6 w 19"/>
                  <a:gd name="T21" fmla="*/ 3 h 27"/>
                  <a:gd name="T22" fmla="*/ 4 w 19"/>
                  <a:gd name="T23" fmla="*/ 3 h 27"/>
                  <a:gd name="T24" fmla="*/ 4 w 19"/>
                  <a:gd name="T25" fmla="*/ 24 h 27"/>
                  <a:gd name="T26" fmla="*/ 6 w 19"/>
                  <a:gd name="T27" fmla="*/ 24 h 27"/>
                  <a:gd name="T28" fmla="*/ 12 w 19"/>
                  <a:gd name="T29" fmla="*/ 22 h 27"/>
                  <a:gd name="T30" fmla="*/ 15 w 19"/>
                  <a:gd name="T31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7">
                    <a:moveTo>
                      <a:pt x="19" y="14"/>
                    </a:moveTo>
                    <a:cubicBezTo>
                      <a:pt x="19" y="19"/>
                      <a:pt x="18" y="22"/>
                      <a:pt x="15" y="24"/>
                    </a:cubicBezTo>
                    <a:cubicBezTo>
                      <a:pt x="13" y="26"/>
                      <a:pt x="10" y="27"/>
                      <a:pt x="6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4" y="1"/>
                      <a:pt x="16" y="3"/>
                    </a:cubicBezTo>
                    <a:cubicBezTo>
                      <a:pt x="18" y="5"/>
                      <a:pt x="19" y="9"/>
                      <a:pt x="19" y="14"/>
                    </a:cubicBezTo>
                    <a:close/>
                    <a:moveTo>
                      <a:pt x="15" y="14"/>
                    </a:moveTo>
                    <a:cubicBezTo>
                      <a:pt x="15" y="10"/>
                      <a:pt x="14" y="7"/>
                      <a:pt x="12" y="5"/>
                    </a:cubicBezTo>
                    <a:cubicBezTo>
                      <a:pt x="11" y="4"/>
                      <a:pt x="9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9" y="24"/>
                      <a:pt x="11" y="23"/>
                      <a:pt x="12" y="22"/>
                    </a:cubicBezTo>
                    <a:cubicBezTo>
                      <a:pt x="14" y="20"/>
                      <a:pt x="15" y="18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ṡļíḋè">
                <a:extLst>
                  <a:ext uri="{FF2B5EF4-FFF2-40B4-BE49-F238E27FC236}">
                    <a16:creationId xmlns:a16="http://schemas.microsoft.com/office/drawing/2014/main" id="{E36542DF-C960-8D24-9E6A-7B1CA944B7C0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6157913" y="3683001"/>
                <a:ext cx="66675" cy="92075"/>
              </a:xfrm>
              <a:custGeom>
                <a:avLst/>
                <a:gdLst>
                  <a:gd name="T0" fmla="*/ 20 w 20"/>
                  <a:gd name="T1" fmla="*/ 13 h 28"/>
                  <a:gd name="T2" fmla="*/ 17 w 20"/>
                  <a:gd name="T3" fmla="*/ 24 h 28"/>
                  <a:gd name="T4" fmla="*/ 10 w 20"/>
                  <a:gd name="T5" fmla="*/ 28 h 28"/>
                  <a:gd name="T6" fmla="*/ 2 w 20"/>
                  <a:gd name="T7" fmla="*/ 24 h 28"/>
                  <a:gd name="T8" fmla="*/ 0 w 20"/>
                  <a:gd name="T9" fmla="*/ 13 h 28"/>
                  <a:gd name="T10" fmla="*/ 2 w 20"/>
                  <a:gd name="T11" fmla="*/ 3 h 28"/>
                  <a:gd name="T12" fmla="*/ 10 w 20"/>
                  <a:gd name="T13" fmla="*/ 0 h 28"/>
                  <a:gd name="T14" fmla="*/ 17 w 20"/>
                  <a:gd name="T15" fmla="*/ 3 h 28"/>
                  <a:gd name="T16" fmla="*/ 20 w 20"/>
                  <a:gd name="T17" fmla="*/ 13 h 28"/>
                  <a:gd name="T18" fmla="*/ 15 w 20"/>
                  <a:gd name="T19" fmla="*/ 13 h 28"/>
                  <a:gd name="T20" fmla="*/ 14 w 20"/>
                  <a:gd name="T21" fmla="*/ 5 h 28"/>
                  <a:gd name="T22" fmla="*/ 10 w 20"/>
                  <a:gd name="T23" fmla="*/ 3 h 28"/>
                  <a:gd name="T24" fmla="*/ 6 w 20"/>
                  <a:gd name="T25" fmla="*/ 5 h 28"/>
                  <a:gd name="T26" fmla="*/ 4 w 20"/>
                  <a:gd name="T27" fmla="*/ 13 h 28"/>
                  <a:gd name="T28" fmla="*/ 6 w 20"/>
                  <a:gd name="T29" fmla="*/ 22 h 28"/>
                  <a:gd name="T30" fmla="*/ 10 w 20"/>
                  <a:gd name="T31" fmla="*/ 24 h 28"/>
                  <a:gd name="T32" fmla="*/ 14 w 20"/>
                  <a:gd name="T33" fmla="*/ 22 h 28"/>
                  <a:gd name="T34" fmla="*/ 15 w 20"/>
                  <a:gd name="T35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28">
                    <a:moveTo>
                      <a:pt x="20" y="13"/>
                    </a:moveTo>
                    <a:cubicBezTo>
                      <a:pt x="20" y="18"/>
                      <a:pt x="19" y="22"/>
                      <a:pt x="17" y="24"/>
                    </a:cubicBezTo>
                    <a:cubicBezTo>
                      <a:pt x="15" y="26"/>
                      <a:pt x="13" y="28"/>
                      <a:pt x="10" y="28"/>
                    </a:cubicBezTo>
                    <a:cubicBezTo>
                      <a:pt x="7" y="28"/>
                      <a:pt x="4" y="26"/>
                      <a:pt x="2" y="24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19" y="5"/>
                      <a:pt x="20" y="8"/>
                      <a:pt x="20" y="13"/>
                    </a:cubicBezTo>
                    <a:close/>
                    <a:moveTo>
                      <a:pt x="15" y="13"/>
                    </a:moveTo>
                    <a:cubicBezTo>
                      <a:pt x="15" y="9"/>
                      <a:pt x="15" y="6"/>
                      <a:pt x="14" y="5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5"/>
                    </a:cubicBezTo>
                    <a:cubicBezTo>
                      <a:pt x="5" y="6"/>
                      <a:pt x="4" y="9"/>
                      <a:pt x="4" y="13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2"/>
                    </a:cubicBezTo>
                    <a:cubicBezTo>
                      <a:pt x="15" y="21"/>
                      <a:pt x="15" y="18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ŝľíḓè">
                <a:extLst>
                  <a:ext uri="{FF2B5EF4-FFF2-40B4-BE49-F238E27FC236}">
                    <a16:creationId xmlns:a16="http://schemas.microsoft.com/office/drawing/2014/main" id="{84EFE796-74F1-A846-F2DF-9834D4C617E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6251575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8 w 37"/>
                  <a:gd name="T5" fmla="*/ 14 h 56"/>
                  <a:gd name="T6" fmla="*/ 8 w 37"/>
                  <a:gd name="T7" fmla="*/ 14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29 w 37"/>
                  <a:gd name="T17" fmla="*/ 42 h 56"/>
                  <a:gd name="T18" fmla="*/ 29 w 37"/>
                  <a:gd name="T19" fmla="*/ 42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S1íḋé">
                <a:extLst>
                  <a:ext uri="{FF2B5EF4-FFF2-40B4-BE49-F238E27FC236}">
                    <a16:creationId xmlns:a16="http://schemas.microsoft.com/office/drawing/2014/main" id="{E4D6BFB6-820F-6B16-E396-CF711D733561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6340475" y="3683001"/>
                <a:ext cx="63500" cy="92075"/>
              </a:xfrm>
              <a:custGeom>
                <a:avLst/>
                <a:gdLst>
                  <a:gd name="T0" fmla="*/ 19 w 19"/>
                  <a:gd name="T1" fmla="*/ 28 h 28"/>
                  <a:gd name="T2" fmla="*/ 16 w 19"/>
                  <a:gd name="T3" fmla="*/ 28 h 28"/>
                  <a:gd name="T4" fmla="*/ 15 w 19"/>
                  <a:gd name="T5" fmla="*/ 25 h 28"/>
                  <a:gd name="T6" fmla="*/ 13 w 19"/>
                  <a:gd name="T7" fmla="*/ 27 h 28"/>
                  <a:gd name="T8" fmla="*/ 10 w 19"/>
                  <a:gd name="T9" fmla="*/ 28 h 28"/>
                  <a:gd name="T10" fmla="*/ 3 w 19"/>
                  <a:gd name="T11" fmla="*/ 24 h 28"/>
                  <a:gd name="T12" fmla="*/ 0 w 19"/>
                  <a:gd name="T13" fmla="*/ 14 h 28"/>
                  <a:gd name="T14" fmla="*/ 3 w 19"/>
                  <a:gd name="T15" fmla="*/ 3 h 28"/>
                  <a:gd name="T16" fmla="*/ 10 w 19"/>
                  <a:gd name="T17" fmla="*/ 0 h 28"/>
                  <a:gd name="T18" fmla="*/ 16 w 19"/>
                  <a:gd name="T19" fmla="*/ 2 h 28"/>
                  <a:gd name="T20" fmla="*/ 19 w 19"/>
                  <a:gd name="T21" fmla="*/ 9 h 28"/>
                  <a:gd name="T22" fmla="*/ 15 w 19"/>
                  <a:gd name="T23" fmla="*/ 9 h 28"/>
                  <a:gd name="T24" fmla="*/ 13 w 19"/>
                  <a:gd name="T25" fmla="*/ 4 h 28"/>
                  <a:gd name="T26" fmla="*/ 10 w 19"/>
                  <a:gd name="T27" fmla="*/ 3 h 28"/>
                  <a:gd name="T28" fmla="*/ 6 w 19"/>
                  <a:gd name="T29" fmla="*/ 5 h 28"/>
                  <a:gd name="T30" fmla="*/ 4 w 19"/>
                  <a:gd name="T31" fmla="*/ 14 h 28"/>
                  <a:gd name="T32" fmla="*/ 6 w 19"/>
                  <a:gd name="T33" fmla="*/ 22 h 28"/>
                  <a:gd name="T34" fmla="*/ 10 w 19"/>
                  <a:gd name="T35" fmla="*/ 24 h 28"/>
                  <a:gd name="T36" fmla="*/ 14 w 19"/>
                  <a:gd name="T37" fmla="*/ 23 h 28"/>
                  <a:gd name="T38" fmla="*/ 15 w 19"/>
                  <a:gd name="T39" fmla="*/ 18 h 28"/>
                  <a:gd name="T40" fmla="*/ 15 w 19"/>
                  <a:gd name="T41" fmla="*/ 17 h 28"/>
                  <a:gd name="T42" fmla="*/ 10 w 19"/>
                  <a:gd name="T43" fmla="*/ 17 h 28"/>
                  <a:gd name="T44" fmla="*/ 10 w 19"/>
                  <a:gd name="T45" fmla="*/ 13 h 28"/>
                  <a:gd name="T46" fmla="*/ 19 w 19"/>
                  <a:gd name="T47" fmla="*/ 13 h 28"/>
                  <a:gd name="T48" fmla="*/ 19 w 19"/>
                  <a:gd name="T4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28">
                    <a:moveTo>
                      <a:pt x="19" y="28"/>
                    </a:move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4" y="26"/>
                      <a:pt x="13" y="27"/>
                    </a:cubicBezTo>
                    <a:cubicBezTo>
                      <a:pt x="12" y="27"/>
                      <a:pt x="11" y="28"/>
                      <a:pt x="10" y="28"/>
                    </a:cubicBezTo>
                    <a:cubicBezTo>
                      <a:pt x="7" y="28"/>
                      <a:pt x="5" y="26"/>
                      <a:pt x="3" y="24"/>
                    </a:cubicBezTo>
                    <a:cubicBezTo>
                      <a:pt x="1" y="22"/>
                      <a:pt x="0" y="19"/>
                      <a:pt x="0" y="14"/>
                    </a:cubicBezTo>
                    <a:cubicBezTo>
                      <a:pt x="0" y="9"/>
                      <a:pt x="1" y="6"/>
                      <a:pt x="3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6" y="2"/>
                    </a:cubicBezTo>
                    <a:cubicBezTo>
                      <a:pt x="18" y="4"/>
                      <a:pt x="19" y="6"/>
                      <a:pt x="1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7"/>
                      <a:pt x="14" y="5"/>
                      <a:pt x="13" y="4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4"/>
                      <a:pt x="6" y="5"/>
                    </a:cubicBezTo>
                    <a:cubicBezTo>
                      <a:pt x="5" y="7"/>
                      <a:pt x="4" y="10"/>
                      <a:pt x="4" y="14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9" y="24"/>
                      <a:pt x="10" y="24"/>
                    </a:cubicBezTo>
                    <a:cubicBezTo>
                      <a:pt x="12" y="24"/>
                      <a:pt x="13" y="24"/>
                      <a:pt x="14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9" y="13"/>
                      <a:pt x="19" y="13"/>
                      <a:pt x="19" y="13"/>
                    </a:cubicBezTo>
                    <a:lnTo>
                      <a:pt x="19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ṧḷïḑé">
                <a:extLst>
                  <a:ext uri="{FF2B5EF4-FFF2-40B4-BE49-F238E27FC236}">
                    <a16:creationId xmlns:a16="http://schemas.microsoft.com/office/drawing/2014/main" id="{C41069DA-4C45-20CC-34F0-6A8B6F1369DB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6492875" y="3683001"/>
                <a:ext cx="58738" cy="92075"/>
              </a:xfrm>
              <a:custGeom>
                <a:avLst/>
                <a:gdLst>
                  <a:gd name="T0" fmla="*/ 18 w 18"/>
                  <a:gd name="T1" fmla="*/ 19 h 28"/>
                  <a:gd name="T2" fmla="*/ 16 w 18"/>
                  <a:gd name="T3" fmla="*/ 25 h 28"/>
                  <a:gd name="T4" fmla="*/ 9 w 18"/>
                  <a:gd name="T5" fmla="*/ 28 h 28"/>
                  <a:gd name="T6" fmla="*/ 2 w 18"/>
                  <a:gd name="T7" fmla="*/ 25 h 28"/>
                  <a:gd name="T8" fmla="*/ 0 w 18"/>
                  <a:gd name="T9" fmla="*/ 19 h 28"/>
                  <a:gd name="T10" fmla="*/ 0 w 18"/>
                  <a:gd name="T11" fmla="*/ 0 h 28"/>
                  <a:gd name="T12" fmla="*/ 4 w 18"/>
                  <a:gd name="T13" fmla="*/ 0 h 28"/>
                  <a:gd name="T14" fmla="*/ 4 w 18"/>
                  <a:gd name="T15" fmla="*/ 19 h 28"/>
                  <a:gd name="T16" fmla="*/ 5 w 18"/>
                  <a:gd name="T17" fmla="*/ 23 h 28"/>
                  <a:gd name="T18" fmla="*/ 9 w 18"/>
                  <a:gd name="T19" fmla="*/ 24 h 28"/>
                  <a:gd name="T20" fmla="*/ 13 w 18"/>
                  <a:gd name="T21" fmla="*/ 23 h 28"/>
                  <a:gd name="T22" fmla="*/ 14 w 18"/>
                  <a:gd name="T23" fmla="*/ 19 h 28"/>
                  <a:gd name="T24" fmla="*/ 14 w 18"/>
                  <a:gd name="T25" fmla="*/ 0 h 28"/>
                  <a:gd name="T26" fmla="*/ 18 w 18"/>
                  <a:gd name="T27" fmla="*/ 0 h 28"/>
                  <a:gd name="T28" fmla="*/ 18 w 18"/>
                  <a:gd name="T2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28">
                    <a:moveTo>
                      <a:pt x="18" y="19"/>
                    </a:moveTo>
                    <a:cubicBezTo>
                      <a:pt x="18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1"/>
                      <a:pt x="5" y="22"/>
                      <a:pt x="5" y="23"/>
                    </a:cubicBezTo>
                    <a:cubicBezTo>
                      <a:pt x="6" y="24"/>
                      <a:pt x="8" y="24"/>
                      <a:pt x="9" y="24"/>
                    </a:cubicBezTo>
                    <a:cubicBezTo>
                      <a:pt x="11" y="24"/>
                      <a:pt x="12" y="24"/>
                      <a:pt x="13" y="23"/>
                    </a:cubicBezTo>
                    <a:cubicBezTo>
                      <a:pt x="14" y="22"/>
                      <a:pt x="14" y="21"/>
                      <a:pt x="14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ḷïḋê">
                <a:extLst>
                  <a:ext uri="{FF2B5EF4-FFF2-40B4-BE49-F238E27FC236}">
                    <a16:creationId xmlns:a16="http://schemas.microsoft.com/office/drawing/2014/main" id="{1B7FBAFD-D503-EF38-60C6-5477D13DC2B1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6581775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8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29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9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ṧľîḑê">
                <a:extLst>
                  <a:ext uri="{FF2B5EF4-FFF2-40B4-BE49-F238E27FC236}">
                    <a16:creationId xmlns:a16="http://schemas.microsoft.com/office/drawing/2014/main" id="{7E75A372-6015-C4A9-83AD-CDE4B8A00CA8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697663" y="3683001"/>
                <a:ext cx="127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sļiḍê">
                <a:extLst>
                  <a:ext uri="{FF2B5EF4-FFF2-40B4-BE49-F238E27FC236}">
                    <a16:creationId xmlns:a16="http://schemas.microsoft.com/office/drawing/2014/main" id="{DB158E04-B864-DB6B-D61F-AC7AA2BD8EF3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759575" y="3683001"/>
                <a:ext cx="69850" cy="92075"/>
              </a:xfrm>
              <a:custGeom>
                <a:avLst/>
                <a:gdLst>
                  <a:gd name="T0" fmla="*/ 44 w 44"/>
                  <a:gd name="T1" fmla="*/ 0 h 58"/>
                  <a:gd name="T2" fmla="*/ 25 w 44"/>
                  <a:gd name="T3" fmla="*/ 58 h 58"/>
                  <a:gd name="T4" fmla="*/ 19 w 44"/>
                  <a:gd name="T5" fmla="*/ 58 h 58"/>
                  <a:gd name="T6" fmla="*/ 0 w 44"/>
                  <a:gd name="T7" fmla="*/ 0 h 58"/>
                  <a:gd name="T8" fmla="*/ 9 w 44"/>
                  <a:gd name="T9" fmla="*/ 0 h 58"/>
                  <a:gd name="T10" fmla="*/ 21 w 44"/>
                  <a:gd name="T11" fmla="*/ 44 h 58"/>
                  <a:gd name="T12" fmla="*/ 21 w 44"/>
                  <a:gd name="T13" fmla="*/ 44 h 58"/>
                  <a:gd name="T14" fmla="*/ 36 w 44"/>
                  <a:gd name="T15" fmla="*/ 0 h 58"/>
                  <a:gd name="T16" fmla="*/ 44 w 44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8">
                    <a:moveTo>
                      <a:pt x="44" y="0"/>
                    </a:moveTo>
                    <a:lnTo>
                      <a:pt x="25" y="58"/>
                    </a:lnTo>
                    <a:lnTo>
                      <a:pt x="19" y="58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36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ļîḍe">
                <a:extLst>
                  <a:ext uri="{FF2B5EF4-FFF2-40B4-BE49-F238E27FC236}">
                    <a16:creationId xmlns:a16="http://schemas.microsoft.com/office/drawing/2014/main" id="{DDF79234-B7B5-11BB-8AFD-231CFCB49DAE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6856413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0 w 37"/>
                  <a:gd name="T3" fmla="*/ 56 h 56"/>
                  <a:gd name="T4" fmla="*/ 0 w 37"/>
                  <a:gd name="T5" fmla="*/ 0 h 56"/>
                  <a:gd name="T6" fmla="*/ 35 w 37"/>
                  <a:gd name="T7" fmla="*/ 0 h 56"/>
                  <a:gd name="T8" fmla="*/ 35 w 37"/>
                  <a:gd name="T9" fmla="*/ 6 h 56"/>
                  <a:gd name="T10" fmla="*/ 8 w 37"/>
                  <a:gd name="T11" fmla="*/ 6 h 56"/>
                  <a:gd name="T12" fmla="*/ 8 w 37"/>
                  <a:gd name="T13" fmla="*/ 23 h 56"/>
                  <a:gd name="T14" fmla="*/ 33 w 37"/>
                  <a:gd name="T15" fmla="*/ 23 h 56"/>
                  <a:gd name="T16" fmla="*/ 33 w 37"/>
                  <a:gd name="T17" fmla="*/ 29 h 56"/>
                  <a:gd name="T18" fmla="*/ 8 w 37"/>
                  <a:gd name="T19" fmla="*/ 29 h 56"/>
                  <a:gd name="T20" fmla="*/ 8 w 37"/>
                  <a:gd name="T21" fmla="*/ 50 h 56"/>
                  <a:gd name="T22" fmla="*/ 37 w 37"/>
                  <a:gd name="T23" fmla="*/ 5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0" y="56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6"/>
                    </a:lnTo>
                    <a:lnTo>
                      <a:pt x="8" y="6"/>
                    </a:lnTo>
                    <a:lnTo>
                      <a:pt x="8" y="23"/>
                    </a:lnTo>
                    <a:lnTo>
                      <a:pt x="33" y="23"/>
                    </a:lnTo>
                    <a:lnTo>
                      <a:pt x="33" y="29"/>
                    </a:lnTo>
                    <a:lnTo>
                      <a:pt x="8" y="29"/>
                    </a:lnTo>
                    <a:lnTo>
                      <a:pt x="8" y="50"/>
                    </a:lnTo>
                    <a:lnTo>
                      <a:pt x="37" y="50"/>
                    </a:lnTo>
                    <a:lnTo>
                      <a:pt x="3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Sḷíḓe">
                <a:extLst>
                  <a:ext uri="{FF2B5EF4-FFF2-40B4-BE49-F238E27FC236}">
                    <a16:creationId xmlns:a16="http://schemas.microsoft.com/office/drawing/2014/main" id="{B15F14EC-2D24-0A4D-CB0A-420CB31FC597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6945313" y="3683001"/>
                <a:ext cx="63500" cy="88900"/>
              </a:xfrm>
              <a:custGeom>
                <a:avLst/>
                <a:gdLst>
                  <a:gd name="T0" fmla="*/ 19 w 19"/>
                  <a:gd name="T1" fmla="*/ 27 h 27"/>
                  <a:gd name="T2" fmla="*/ 15 w 19"/>
                  <a:gd name="T3" fmla="*/ 27 h 27"/>
                  <a:gd name="T4" fmla="*/ 9 w 19"/>
                  <a:gd name="T5" fmla="*/ 15 h 27"/>
                  <a:gd name="T6" fmla="*/ 4 w 19"/>
                  <a:gd name="T7" fmla="*/ 15 h 27"/>
                  <a:gd name="T8" fmla="*/ 4 w 19"/>
                  <a:gd name="T9" fmla="*/ 27 h 27"/>
                  <a:gd name="T10" fmla="*/ 0 w 19"/>
                  <a:gd name="T11" fmla="*/ 27 h 27"/>
                  <a:gd name="T12" fmla="*/ 0 w 19"/>
                  <a:gd name="T13" fmla="*/ 0 h 27"/>
                  <a:gd name="T14" fmla="*/ 9 w 19"/>
                  <a:gd name="T15" fmla="*/ 0 h 27"/>
                  <a:gd name="T16" fmla="*/ 16 w 19"/>
                  <a:gd name="T17" fmla="*/ 2 h 27"/>
                  <a:gd name="T18" fmla="*/ 19 w 19"/>
                  <a:gd name="T19" fmla="*/ 8 h 27"/>
                  <a:gd name="T20" fmla="*/ 17 w 19"/>
                  <a:gd name="T21" fmla="*/ 13 h 27"/>
                  <a:gd name="T22" fmla="*/ 13 w 19"/>
                  <a:gd name="T23" fmla="*/ 15 h 27"/>
                  <a:gd name="T24" fmla="*/ 19 w 19"/>
                  <a:gd name="T25" fmla="*/ 27 h 27"/>
                  <a:gd name="T26" fmla="*/ 14 w 19"/>
                  <a:gd name="T27" fmla="*/ 8 h 27"/>
                  <a:gd name="T28" fmla="*/ 13 w 19"/>
                  <a:gd name="T29" fmla="*/ 4 h 27"/>
                  <a:gd name="T30" fmla="*/ 8 w 19"/>
                  <a:gd name="T31" fmla="*/ 3 h 27"/>
                  <a:gd name="T32" fmla="*/ 4 w 19"/>
                  <a:gd name="T33" fmla="*/ 3 h 27"/>
                  <a:gd name="T34" fmla="*/ 4 w 19"/>
                  <a:gd name="T35" fmla="*/ 12 h 27"/>
                  <a:gd name="T36" fmla="*/ 9 w 19"/>
                  <a:gd name="T37" fmla="*/ 12 h 27"/>
                  <a:gd name="T38" fmla="*/ 13 w 19"/>
                  <a:gd name="T39" fmla="*/ 11 h 27"/>
                  <a:gd name="T40" fmla="*/ 14 w 19"/>
                  <a:gd name="T4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7">
                    <a:moveTo>
                      <a:pt x="19" y="27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4" y="1"/>
                      <a:pt x="16" y="2"/>
                    </a:cubicBezTo>
                    <a:cubicBezTo>
                      <a:pt x="18" y="3"/>
                      <a:pt x="19" y="5"/>
                      <a:pt x="19" y="8"/>
                    </a:cubicBezTo>
                    <a:cubicBezTo>
                      <a:pt x="19" y="10"/>
                      <a:pt x="18" y="12"/>
                      <a:pt x="17" y="13"/>
                    </a:cubicBezTo>
                    <a:cubicBezTo>
                      <a:pt x="16" y="14"/>
                      <a:pt x="14" y="15"/>
                      <a:pt x="13" y="15"/>
                    </a:cubicBezTo>
                    <a:cubicBezTo>
                      <a:pt x="19" y="27"/>
                      <a:pt x="19" y="27"/>
                      <a:pt x="19" y="27"/>
                    </a:cubicBezTo>
                    <a:close/>
                    <a:moveTo>
                      <a:pt x="14" y="8"/>
                    </a:move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0" y="3"/>
                      <a:pt x="8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14" y="11"/>
                      <a:pt x="14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ḷïḍe">
                <a:extLst>
                  <a:ext uri="{FF2B5EF4-FFF2-40B4-BE49-F238E27FC236}">
                    <a16:creationId xmlns:a16="http://schemas.microsoft.com/office/drawing/2014/main" id="{933CD908-0487-080B-7C8A-76D6201648F9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7034213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7 w 19"/>
                  <a:gd name="T3" fmla="*/ 25 h 28"/>
                  <a:gd name="T4" fmla="*/ 10 w 19"/>
                  <a:gd name="T5" fmla="*/ 28 h 28"/>
                  <a:gd name="T6" fmla="*/ 3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10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10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10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7" y="25"/>
                    </a:cubicBezTo>
                    <a:cubicBezTo>
                      <a:pt x="15" y="27"/>
                      <a:pt x="13" y="28"/>
                      <a:pt x="10" y="28"/>
                    </a:cubicBezTo>
                    <a:cubicBezTo>
                      <a:pt x="7" y="28"/>
                      <a:pt x="4" y="27"/>
                      <a:pt x="3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5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8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7" y="10"/>
                      <a:pt x="8" y="11"/>
                      <a:pt x="11" y="12"/>
                    </a:cubicBezTo>
                    <a:cubicBezTo>
                      <a:pt x="14" y="13"/>
                      <a:pt x="16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$ľîďê">
                <a:extLst>
                  <a:ext uri="{FF2B5EF4-FFF2-40B4-BE49-F238E27FC236}">
                    <a16:creationId xmlns:a16="http://schemas.microsoft.com/office/drawing/2014/main" id="{23D867E6-2106-1A1B-8D3A-57A6AF63C2A6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7150100" y="3683001"/>
                <a:ext cx="127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ṩľide">
                <a:extLst>
                  <a:ext uri="{FF2B5EF4-FFF2-40B4-BE49-F238E27FC236}">
                    <a16:creationId xmlns:a16="http://schemas.microsoft.com/office/drawing/2014/main" id="{8F6AFC88-835A-C756-B6EA-6700ECDDEB18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7216775" y="3683001"/>
                <a:ext cx="61913" cy="88900"/>
              </a:xfrm>
              <a:custGeom>
                <a:avLst/>
                <a:gdLst>
                  <a:gd name="T0" fmla="*/ 39 w 39"/>
                  <a:gd name="T1" fmla="*/ 6 h 56"/>
                  <a:gd name="T2" fmla="*/ 25 w 39"/>
                  <a:gd name="T3" fmla="*/ 6 h 56"/>
                  <a:gd name="T4" fmla="*/ 25 w 39"/>
                  <a:gd name="T5" fmla="*/ 56 h 56"/>
                  <a:gd name="T6" fmla="*/ 14 w 39"/>
                  <a:gd name="T7" fmla="*/ 56 h 56"/>
                  <a:gd name="T8" fmla="*/ 14 w 39"/>
                  <a:gd name="T9" fmla="*/ 6 h 56"/>
                  <a:gd name="T10" fmla="*/ 0 w 39"/>
                  <a:gd name="T11" fmla="*/ 6 h 56"/>
                  <a:gd name="T12" fmla="*/ 0 w 39"/>
                  <a:gd name="T13" fmla="*/ 0 h 56"/>
                  <a:gd name="T14" fmla="*/ 39 w 39"/>
                  <a:gd name="T15" fmla="*/ 0 h 56"/>
                  <a:gd name="T16" fmla="*/ 39 w 39"/>
                  <a:gd name="T1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56">
                    <a:moveTo>
                      <a:pt x="39" y="6"/>
                    </a:moveTo>
                    <a:lnTo>
                      <a:pt x="25" y="6"/>
                    </a:lnTo>
                    <a:lnTo>
                      <a:pt x="25" y="56"/>
                    </a:lnTo>
                    <a:lnTo>
                      <a:pt x="14" y="56"/>
                    </a:lnTo>
                    <a:lnTo>
                      <a:pt x="14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39" y="0"/>
                    </a:lnTo>
                    <a:lnTo>
                      <a:pt x="3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ľïdè">
                <a:extLst>
                  <a:ext uri="{FF2B5EF4-FFF2-40B4-BE49-F238E27FC236}">
                    <a16:creationId xmlns:a16="http://schemas.microsoft.com/office/drawing/2014/main" id="{05060A7E-07B1-A452-69DF-DCC6787ECE46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7302500" y="3683001"/>
                <a:ext cx="69850" cy="88900"/>
              </a:xfrm>
              <a:custGeom>
                <a:avLst/>
                <a:gdLst>
                  <a:gd name="T0" fmla="*/ 44 w 44"/>
                  <a:gd name="T1" fmla="*/ 0 h 56"/>
                  <a:gd name="T2" fmla="*/ 27 w 44"/>
                  <a:gd name="T3" fmla="*/ 31 h 56"/>
                  <a:gd name="T4" fmla="*/ 27 w 44"/>
                  <a:gd name="T5" fmla="*/ 56 h 56"/>
                  <a:gd name="T6" fmla="*/ 19 w 44"/>
                  <a:gd name="T7" fmla="*/ 56 h 56"/>
                  <a:gd name="T8" fmla="*/ 19 w 44"/>
                  <a:gd name="T9" fmla="*/ 31 h 56"/>
                  <a:gd name="T10" fmla="*/ 0 w 44"/>
                  <a:gd name="T11" fmla="*/ 0 h 56"/>
                  <a:gd name="T12" fmla="*/ 10 w 44"/>
                  <a:gd name="T13" fmla="*/ 0 h 56"/>
                  <a:gd name="T14" fmla="*/ 23 w 44"/>
                  <a:gd name="T15" fmla="*/ 25 h 56"/>
                  <a:gd name="T16" fmla="*/ 23 w 44"/>
                  <a:gd name="T17" fmla="*/ 25 h 56"/>
                  <a:gd name="T18" fmla="*/ 35 w 44"/>
                  <a:gd name="T19" fmla="*/ 0 h 56"/>
                  <a:gd name="T20" fmla="*/ 44 w 44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6">
                    <a:moveTo>
                      <a:pt x="44" y="0"/>
                    </a:moveTo>
                    <a:lnTo>
                      <a:pt x="27" y="31"/>
                    </a:lnTo>
                    <a:lnTo>
                      <a:pt x="27" y="56"/>
                    </a:lnTo>
                    <a:lnTo>
                      <a:pt x="19" y="56"/>
                    </a:lnTo>
                    <a:lnTo>
                      <a:pt x="19" y="31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35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73" name="文本占位符 71">
            <a:extLst>
              <a:ext uri="{FF2B5EF4-FFF2-40B4-BE49-F238E27FC236}">
                <a16:creationId xmlns:a16="http://schemas.microsoft.com/office/drawing/2014/main" id="{108A8E0C-9A05-F431-58DC-5AAE0A491C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6433" y="265288"/>
            <a:ext cx="912516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-252000">
              <a:buSzPct val="70000"/>
              <a:buFont typeface="Wingdings" panose="05000000000000000000" pitchFamily="2" charset="2"/>
              <a:buChar char="l"/>
              <a:defRPr sz="2400" b="1">
                <a:solidFill>
                  <a:schemeClr val="accent1"/>
                </a:solidFill>
                <a:latin typeface="+mj-ea"/>
                <a:ea typeface="+mj-ea"/>
              </a:defRPr>
            </a:lvl1pPr>
            <a:lvl2pPr marL="800100" indent="-34290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2pPr>
            <a:lvl3pPr marL="1257300" indent="-34290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3pPr>
            <a:lvl4pPr marL="1657350" indent="-28575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4pPr>
            <a:lvl5pPr marL="2114550" indent="-285750">
              <a:buFont typeface="Wingdings" panose="05000000000000000000" pitchFamily="2" charset="2"/>
              <a:buChar char="l"/>
              <a:defRPr b="1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8995351-61D2-5C43-6E7C-80BDDC2D1CD1}"/>
              </a:ext>
            </a:extLst>
          </p:cNvPr>
          <p:cNvCxnSpPr>
            <a:cxnSpLocks/>
          </p:cNvCxnSpPr>
          <p:nvPr userDrawn="1"/>
        </p:nvCxnSpPr>
        <p:spPr>
          <a:xfrm>
            <a:off x="327329" y="747423"/>
            <a:ext cx="11537342" cy="0"/>
          </a:xfrm>
          <a:prstGeom prst="line">
            <a:avLst/>
          </a:prstGeom>
          <a:ln w="2222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9F2C5D1C-CC92-BD9F-8498-907882F75E8B}"/>
              </a:ext>
            </a:extLst>
          </p:cNvPr>
          <p:cNvGrpSpPr/>
          <p:nvPr userDrawn="1"/>
        </p:nvGrpSpPr>
        <p:grpSpPr>
          <a:xfrm flipH="1">
            <a:off x="0" y="0"/>
            <a:ext cx="2372707" cy="6858000"/>
            <a:chOff x="9819294" y="0"/>
            <a:chExt cx="2372707" cy="6858000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CD259FF-E46D-A2F1-E7C5-B39FF8722EAC}"/>
                </a:ext>
              </a:extLst>
            </p:cNvPr>
            <p:cNvSpPr/>
            <p:nvPr/>
          </p:nvSpPr>
          <p:spPr>
            <a:xfrm flipH="1">
              <a:off x="9819294" y="0"/>
              <a:ext cx="2372706" cy="6858000"/>
            </a:xfrm>
            <a:custGeom>
              <a:avLst/>
              <a:gdLst>
                <a:gd name="connsiteX0" fmla="*/ 939773 w 2372706"/>
                <a:gd name="connsiteY0" fmla="*/ 0 h 6858000"/>
                <a:gd name="connsiteX1" fmla="*/ 0 w 2372706"/>
                <a:gd name="connsiteY1" fmla="*/ 0 h 6858000"/>
                <a:gd name="connsiteX2" fmla="*/ 0 w 2372706"/>
                <a:gd name="connsiteY2" fmla="*/ 6858000 h 6858000"/>
                <a:gd name="connsiteX3" fmla="*/ 2372706 w 2372706"/>
                <a:gd name="connsiteY3" fmla="*/ 6858000 h 6858000"/>
                <a:gd name="connsiteX4" fmla="*/ 2236507 w 2372706"/>
                <a:gd name="connsiteY4" fmla="*/ 6580024 h 6858000"/>
                <a:gd name="connsiteX5" fmla="*/ 934956 w 2372706"/>
                <a:gd name="connsiteY5" fmla="*/ 3359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2706" h="6858000">
                  <a:moveTo>
                    <a:pt x="939773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2372706" y="6858000"/>
                  </a:lnTo>
                  <a:lnTo>
                    <a:pt x="2236507" y="6580024"/>
                  </a:lnTo>
                  <a:cubicBezTo>
                    <a:pt x="1301641" y="4588619"/>
                    <a:pt x="929211" y="2581340"/>
                    <a:pt x="934956" y="335968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82097">
                  <a:schemeClr val="accent3">
                    <a:lumMod val="60000"/>
                    <a:lumOff val="40000"/>
                  </a:schemeClr>
                </a:gs>
                <a:gs pos="65000">
                  <a:schemeClr val="accent3">
                    <a:lumMod val="60000"/>
                    <a:lumOff val="40000"/>
                  </a:schemeClr>
                </a:gs>
                <a:gs pos="22000">
                  <a:schemeClr val="accent3">
                    <a:lumMod val="60000"/>
                    <a:lumOff val="40000"/>
                  </a:schemeClr>
                </a:gs>
                <a:gs pos="44400">
                  <a:schemeClr val="accent3">
                    <a:lumMod val="40000"/>
                    <a:lumOff val="60000"/>
                  </a:schemeClr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0"/>
            </a:gradFill>
            <a:effectLst>
              <a:outerShdw blurRad="508000" dist="38100" dir="16200000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wrap="square" lIns="0" tIns="0" rIns="0" bIns="0" rtlCol="0" anchor="ctr" anchorCtr="1">
              <a:noAutofit/>
            </a:bodyPr>
            <a:lstStyle/>
            <a:p>
              <a:pPr algn="ctr"/>
              <a:endParaRPr lang="zh-CN" altLang="en-US" sz="3200" b="1" spc="30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4FB44E0-0038-2DB4-6179-1FC9B3E01F84}"/>
                </a:ext>
              </a:extLst>
            </p:cNvPr>
            <p:cNvSpPr/>
            <p:nvPr/>
          </p:nvSpPr>
          <p:spPr>
            <a:xfrm flipH="1">
              <a:off x="9914700" y="0"/>
              <a:ext cx="2277301" cy="6858000"/>
            </a:xfrm>
            <a:custGeom>
              <a:avLst/>
              <a:gdLst>
                <a:gd name="connsiteX0" fmla="*/ 844367 w 2277301"/>
                <a:gd name="connsiteY0" fmla="*/ 0 h 6858000"/>
                <a:gd name="connsiteX1" fmla="*/ 0 w 2277301"/>
                <a:gd name="connsiteY1" fmla="*/ 0 h 6858000"/>
                <a:gd name="connsiteX2" fmla="*/ 0 w 2277301"/>
                <a:gd name="connsiteY2" fmla="*/ 6858000 h 6858000"/>
                <a:gd name="connsiteX3" fmla="*/ 2277301 w 2277301"/>
                <a:gd name="connsiteY3" fmla="*/ 6858000 h 6858000"/>
                <a:gd name="connsiteX4" fmla="*/ 2141102 w 2277301"/>
                <a:gd name="connsiteY4" fmla="*/ 6580024 h 6858000"/>
                <a:gd name="connsiteX5" fmla="*/ 839550 w 2277301"/>
                <a:gd name="connsiteY5" fmla="*/ 3359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7301" h="6858000">
                  <a:moveTo>
                    <a:pt x="844367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2277301" y="6858000"/>
                  </a:lnTo>
                  <a:lnTo>
                    <a:pt x="2141102" y="6580024"/>
                  </a:lnTo>
                  <a:cubicBezTo>
                    <a:pt x="1206235" y="4588619"/>
                    <a:pt x="833805" y="2581340"/>
                    <a:pt x="839550" y="335968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50000"/>
                  </a:schemeClr>
                </a:gs>
                <a:gs pos="0">
                  <a:schemeClr val="accent1"/>
                </a:gs>
              </a:gsLst>
              <a:lin ang="2700000" scaled="0"/>
            </a:gradFill>
          </p:spPr>
          <p:txBody>
            <a:bodyPr wrap="square" lIns="0" tIns="0" rIns="0" bIns="0" rtlCol="0" anchor="ctr" anchorCtr="1">
              <a:noAutofit/>
            </a:bodyPr>
            <a:lstStyle/>
            <a:p>
              <a:pPr algn="ctr"/>
              <a:endParaRPr lang="zh-CN" altLang="en-US" sz="3200" b="1" spc="30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4945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692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纹理空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D58E5A-5DC7-E31F-B339-C23C80AAB3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" y="0"/>
            <a:ext cx="12188894" cy="4011168"/>
          </a:xfrm>
          <a:prstGeom prst="rect">
            <a:avLst/>
          </a:prstGeom>
        </p:spPr>
      </p:pic>
      <p:pic>
        <p:nvPicPr>
          <p:cNvPr id="4" name="图片 3" descr="人的脸&#10;&#10;中度可信度描述已自动生成">
            <a:extLst>
              <a:ext uri="{FF2B5EF4-FFF2-40B4-BE49-F238E27FC236}">
                <a16:creationId xmlns:a16="http://schemas.microsoft.com/office/drawing/2014/main" id="{8B7AC008-B7C2-05A9-7217-03D0C1C9C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043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555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412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53" r:id="rId4"/>
    <p:sldLayoutId id="2147483662" r:id="rId5"/>
    <p:sldLayoutId id="214748366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84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orient="horz" pos="512" userDrawn="1">
          <p15:clr>
            <a:srgbClr val="F26B43"/>
          </p15:clr>
        </p15:guide>
        <p15:guide id="6" orient="horz" pos="576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3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microsoft.com/office/2007/relationships/hdphoto" Target="../media/hdphoto8.wdp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198.xml"/><Relationship Id="rId9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4.png"/><Relationship Id="rId3" Type="http://schemas.openxmlformats.org/officeDocument/2006/relationships/image" Target="../media/image3.jpeg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17" Type="http://schemas.openxmlformats.org/officeDocument/2006/relationships/image" Target="../media/image14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5" Type="http://schemas.openxmlformats.org/officeDocument/2006/relationships/image" Target="../media/image12.sv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image" Target="../media/image20.png"/><Relationship Id="rId1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7.xml"/><Relationship Id="rId4" Type="http://schemas.openxmlformats.org/officeDocument/2006/relationships/tags" Target="../tags/tag20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46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3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6.png"/><Relationship Id="rId12" Type="http://schemas.openxmlformats.org/officeDocument/2006/relationships/image" Target="../media/image14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2.xml"/><Relationship Id="rId6" Type="http://schemas.microsoft.com/office/2007/relationships/hdphoto" Target="../media/hdphoto5.wdp"/><Relationship Id="rId11" Type="http://schemas.openxmlformats.org/officeDocument/2006/relationships/image" Target="../media/image13.png"/><Relationship Id="rId5" Type="http://schemas.openxmlformats.org/officeDocument/2006/relationships/image" Target="../media/image25.png"/><Relationship Id="rId10" Type="http://schemas.openxmlformats.org/officeDocument/2006/relationships/image" Target="../media/image12.svg"/><Relationship Id="rId4" Type="http://schemas.openxmlformats.org/officeDocument/2006/relationships/image" Target="../media/image3.jpe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3.wdp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11" Type="http://schemas.openxmlformats.org/officeDocument/2006/relationships/image" Target="../media/image32.png"/><Relationship Id="rId5" Type="http://schemas.microsoft.com/office/2007/relationships/hdphoto" Target="../media/hdphoto1.wdp"/><Relationship Id="rId10" Type="http://schemas.openxmlformats.org/officeDocument/2006/relationships/image" Target="../media/image31.svg"/><Relationship Id="rId4" Type="http://schemas.openxmlformats.org/officeDocument/2006/relationships/image" Target="../media/image1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30.png"/><Relationship Id="rId3" Type="http://schemas.openxmlformats.org/officeDocument/2006/relationships/tags" Target="../tags/tag185.xml"/><Relationship Id="rId7" Type="http://schemas.openxmlformats.org/officeDocument/2006/relationships/notesSlide" Target="../notesSlides/notesSlide5.xml"/><Relationship Id="rId12" Type="http://schemas.openxmlformats.org/officeDocument/2006/relationships/image" Target="../media/image34.png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slideLayout" Target="../slideLayouts/slideLayout4.xml"/><Relationship Id="rId11" Type="http://schemas.microsoft.com/office/2007/relationships/hdphoto" Target="../media/hdphoto1.wdp"/><Relationship Id="rId5" Type="http://schemas.openxmlformats.org/officeDocument/2006/relationships/tags" Target="../tags/tag187.xml"/><Relationship Id="rId15" Type="http://schemas.openxmlformats.org/officeDocument/2006/relationships/image" Target="../media/image32.png"/><Relationship Id="rId10" Type="http://schemas.openxmlformats.org/officeDocument/2006/relationships/image" Target="../media/image1.png"/><Relationship Id="rId4" Type="http://schemas.openxmlformats.org/officeDocument/2006/relationships/tags" Target="../tags/tag186.xml"/><Relationship Id="rId9" Type="http://schemas.openxmlformats.org/officeDocument/2006/relationships/image" Target="../media/image33.png"/><Relationship Id="rId14" Type="http://schemas.openxmlformats.org/officeDocument/2006/relationships/image" Target="../media/image3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智演喵视觉设计1">
            <a:extLst>
              <a:ext uri="{FF2B5EF4-FFF2-40B4-BE49-F238E27FC236}">
                <a16:creationId xmlns:a16="http://schemas.microsoft.com/office/drawing/2014/main" id="{3D8ACE09-A882-5859-F1E6-09E05A8F2E12}"/>
              </a:ext>
            </a:extLst>
          </p:cNvPr>
          <p:cNvPicPr>
            <a:picLocks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智演喵视觉设计2" descr="蓝色的天空&#10;&#10;中度可信度描述已自动生成">
            <a:extLst>
              <a:ext uri="{FF2B5EF4-FFF2-40B4-BE49-F238E27FC236}">
                <a16:creationId xmlns:a16="http://schemas.microsoft.com/office/drawing/2014/main" id="{4AC772D0-5F1F-6C6A-532D-F0A131206DD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5" name="智演喵视觉设计3">
            <a:extLst>
              <a:ext uri="{FF2B5EF4-FFF2-40B4-BE49-F238E27FC236}">
                <a16:creationId xmlns:a16="http://schemas.microsoft.com/office/drawing/2014/main" id="{81314D7B-B7E7-EEB4-A623-96DD7FC14DA1}"/>
              </a:ext>
            </a:extLst>
          </p:cNvPr>
          <p:cNvSpPr/>
          <p:nvPr/>
        </p:nvSpPr>
        <p:spPr>
          <a:xfrm flipH="1">
            <a:off x="876300" y="-11927"/>
            <a:ext cx="10439400" cy="6869927"/>
          </a:xfrm>
          <a:custGeom>
            <a:avLst/>
            <a:gdLst>
              <a:gd name="connsiteX0" fmla="*/ 8865202 w 10206074"/>
              <a:gd name="connsiteY0" fmla="*/ 0 h 6869927"/>
              <a:gd name="connsiteX1" fmla="*/ 5154014 w 10206074"/>
              <a:gd name="connsiteY1" fmla="*/ 0 h 6869927"/>
              <a:gd name="connsiteX2" fmla="*/ 5052060 w 10206074"/>
              <a:gd name="connsiteY2" fmla="*/ 0 h 6869927"/>
              <a:gd name="connsiteX3" fmla="*/ 1340872 w 10206074"/>
              <a:gd name="connsiteY3" fmla="*/ 0 h 6869927"/>
              <a:gd name="connsiteX4" fmla="*/ 0 w 10206074"/>
              <a:gd name="connsiteY4" fmla="*/ 6869927 h 6869927"/>
              <a:gd name="connsiteX5" fmla="*/ 5052060 w 10206074"/>
              <a:gd name="connsiteY5" fmla="*/ 6869927 h 6869927"/>
              <a:gd name="connsiteX6" fmla="*/ 5154014 w 10206074"/>
              <a:gd name="connsiteY6" fmla="*/ 6869927 h 6869927"/>
              <a:gd name="connsiteX7" fmla="*/ 10206074 w 10206074"/>
              <a:gd name="connsiteY7" fmla="*/ 6869927 h 6869927"/>
              <a:gd name="connsiteX8" fmla="*/ 8865202 w 10206074"/>
              <a:gd name="connsiteY8" fmla="*/ 0 h 686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074" h="6869927">
                <a:moveTo>
                  <a:pt x="8865202" y="0"/>
                </a:moveTo>
                <a:lnTo>
                  <a:pt x="5154014" y="0"/>
                </a:lnTo>
                <a:lnTo>
                  <a:pt x="5052060" y="0"/>
                </a:lnTo>
                <a:lnTo>
                  <a:pt x="1340872" y="0"/>
                </a:lnTo>
                <a:cubicBezTo>
                  <a:pt x="1267295" y="2610016"/>
                  <a:pt x="835577" y="4785691"/>
                  <a:pt x="0" y="6869927"/>
                </a:cubicBezTo>
                <a:lnTo>
                  <a:pt x="5052060" y="6869927"/>
                </a:lnTo>
                <a:lnTo>
                  <a:pt x="5154014" y="6869927"/>
                </a:lnTo>
                <a:lnTo>
                  <a:pt x="10206074" y="6869927"/>
                </a:lnTo>
                <a:cubicBezTo>
                  <a:pt x="9370497" y="4785691"/>
                  <a:pt x="8938779" y="2610016"/>
                  <a:pt x="8865202" y="0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60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30" name="智演喵视觉设计4">
            <a:extLst>
              <a:ext uri="{FF2B5EF4-FFF2-40B4-BE49-F238E27FC236}">
                <a16:creationId xmlns:a16="http://schemas.microsoft.com/office/drawing/2014/main" id="{F9AECC61-7CE3-378D-D7CE-EFA7A5A70272}"/>
              </a:ext>
            </a:extLst>
          </p:cNvPr>
          <p:cNvSpPr/>
          <p:nvPr/>
        </p:nvSpPr>
        <p:spPr>
          <a:xfrm flipH="1">
            <a:off x="992963" y="-11927"/>
            <a:ext cx="10206074" cy="6869927"/>
          </a:xfrm>
          <a:custGeom>
            <a:avLst/>
            <a:gdLst>
              <a:gd name="connsiteX0" fmla="*/ 8865202 w 10206074"/>
              <a:gd name="connsiteY0" fmla="*/ 0 h 6869927"/>
              <a:gd name="connsiteX1" fmla="*/ 5154014 w 10206074"/>
              <a:gd name="connsiteY1" fmla="*/ 0 h 6869927"/>
              <a:gd name="connsiteX2" fmla="*/ 5052060 w 10206074"/>
              <a:gd name="connsiteY2" fmla="*/ 0 h 6869927"/>
              <a:gd name="connsiteX3" fmla="*/ 1340872 w 10206074"/>
              <a:gd name="connsiteY3" fmla="*/ 0 h 6869927"/>
              <a:gd name="connsiteX4" fmla="*/ 0 w 10206074"/>
              <a:gd name="connsiteY4" fmla="*/ 6869927 h 6869927"/>
              <a:gd name="connsiteX5" fmla="*/ 5052060 w 10206074"/>
              <a:gd name="connsiteY5" fmla="*/ 6869927 h 6869927"/>
              <a:gd name="connsiteX6" fmla="*/ 5154014 w 10206074"/>
              <a:gd name="connsiteY6" fmla="*/ 6869927 h 6869927"/>
              <a:gd name="connsiteX7" fmla="*/ 10206074 w 10206074"/>
              <a:gd name="connsiteY7" fmla="*/ 6869927 h 6869927"/>
              <a:gd name="connsiteX8" fmla="*/ 8865202 w 10206074"/>
              <a:gd name="connsiteY8" fmla="*/ 0 h 686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074" h="6869927">
                <a:moveTo>
                  <a:pt x="8865202" y="0"/>
                </a:moveTo>
                <a:lnTo>
                  <a:pt x="5154014" y="0"/>
                </a:lnTo>
                <a:lnTo>
                  <a:pt x="5052060" y="0"/>
                </a:lnTo>
                <a:lnTo>
                  <a:pt x="1340872" y="0"/>
                </a:lnTo>
                <a:cubicBezTo>
                  <a:pt x="1267295" y="2610016"/>
                  <a:pt x="835577" y="4785691"/>
                  <a:pt x="0" y="6869927"/>
                </a:cubicBezTo>
                <a:lnTo>
                  <a:pt x="5052060" y="6869927"/>
                </a:lnTo>
                <a:lnTo>
                  <a:pt x="5154014" y="6869927"/>
                </a:lnTo>
                <a:lnTo>
                  <a:pt x="10206074" y="6869927"/>
                </a:lnTo>
                <a:cubicBezTo>
                  <a:pt x="9370497" y="4785691"/>
                  <a:pt x="8938779" y="2610016"/>
                  <a:pt x="886520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64000"/>
                </a:schemeClr>
              </a:gs>
              <a:gs pos="98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32" name="智演喵视觉设计5">
            <a:extLst>
              <a:ext uri="{FF2B5EF4-FFF2-40B4-BE49-F238E27FC236}">
                <a16:creationId xmlns:a16="http://schemas.microsoft.com/office/drawing/2014/main" id="{3D269BF9-17B9-324A-A122-2BC5A101C792}"/>
              </a:ext>
            </a:extLst>
          </p:cNvPr>
          <p:cNvPicPr/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03" r="12026"/>
          <a:stretch>
            <a:fillRect/>
          </a:stretch>
        </p:blipFill>
        <p:spPr>
          <a:xfrm>
            <a:off x="0" y="1493520"/>
            <a:ext cx="12192000" cy="5364480"/>
          </a:xfrm>
          <a:custGeom>
            <a:avLst/>
            <a:gdLst>
              <a:gd name="connsiteX0" fmla="*/ 0 w 12192000"/>
              <a:gd name="connsiteY0" fmla="*/ 0 h 5364480"/>
              <a:gd name="connsiteX1" fmla="*/ 12192000 w 12192000"/>
              <a:gd name="connsiteY1" fmla="*/ 0 h 5364480"/>
              <a:gd name="connsiteX2" fmla="*/ 12192000 w 12192000"/>
              <a:gd name="connsiteY2" fmla="*/ 5364480 h 5364480"/>
              <a:gd name="connsiteX3" fmla="*/ 0 w 12192000"/>
              <a:gd name="connsiteY3" fmla="*/ 5364480 h 536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64480">
                <a:moveTo>
                  <a:pt x="0" y="0"/>
                </a:moveTo>
                <a:lnTo>
                  <a:pt x="12192000" y="0"/>
                </a:lnTo>
                <a:lnTo>
                  <a:pt x="12192000" y="5364480"/>
                </a:lnTo>
                <a:lnTo>
                  <a:pt x="0" y="5364480"/>
                </a:lnTo>
                <a:close/>
              </a:path>
            </a:pathLst>
          </a:custGeom>
        </p:spPr>
      </p:pic>
      <p:pic>
        <p:nvPicPr>
          <p:cNvPr id="134" name="智演喵视觉设计6" descr="建筑的摆设布局&#10;&#10;低可信度描述已自动生成">
            <a:extLst>
              <a:ext uri="{FF2B5EF4-FFF2-40B4-BE49-F238E27FC236}">
                <a16:creationId xmlns:a16="http://schemas.microsoft.com/office/drawing/2014/main" id="{9DC982B4-A1EF-B6C7-AD6A-7C2D7FC2B6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29426"/>
          <a:stretch/>
        </p:blipFill>
        <p:spPr>
          <a:xfrm>
            <a:off x="258294" y="2223056"/>
            <a:ext cx="11675414" cy="4634944"/>
          </a:xfrm>
          <a:custGeom>
            <a:avLst/>
            <a:gdLst>
              <a:gd name="connsiteX0" fmla="*/ 0 w 10888192"/>
              <a:gd name="connsiteY0" fmla="*/ 0 h 4478689"/>
              <a:gd name="connsiteX1" fmla="*/ 10888192 w 10888192"/>
              <a:gd name="connsiteY1" fmla="*/ 0 h 4478689"/>
              <a:gd name="connsiteX2" fmla="*/ 10888192 w 10888192"/>
              <a:gd name="connsiteY2" fmla="*/ 4478689 h 4478689"/>
              <a:gd name="connsiteX3" fmla="*/ 0 w 10888192"/>
              <a:gd name="connsiteY3" fmla="*/ 4478689 h 447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88192" h="4478689">
                <a:moveTo>
                  <a:pt x="0" y="0"/>
                </a:moveTo>
                <a:lnTo>
                  <a:pt x="10888192" y="0"/>
                </a:lnTo>
                <a:lnTo>
                  <a:pt x="10888192" y="4478689"/>
                </a:lnTo>
                <a:lnTo>
                  <a:pt x="0" y="4478689"/>
                </a:lnTo>
                <a:close/>
              </a:path>
            </a:pathLst>
          </a:custGeom>
          <a:effectLst>
            <a:outerShdw blurRad="495300" dist="38100" dir="16200000" rotWithShape="0">
              <a:schemeClr val="accent1">
                <a:lumMod val="50000"/>
                <a:alpha val="40000"/>
              </a:schemeClr>
            </a:outerShdw>
          </a:effectLst>
        </p:spPr>
      </p:pic>
      <p:sp>
        <p:nvSpPr>
          <p:cNvPr id="51" name="智演喵视觉设计7">
            <a:extLst>
              <a:ext uri="{FF2B5EF4-FFF2-40B4-BE49-F238E27FC236}">
                <a16:creationId xmlns:a16="http://schemas.microsoft.com/office/drawing/2014/main" id="{FDE53C11-B721-044E-5D59-BFA7CF142C4C}"/>
              </a:ext>
            </a:extLst>
          </p:cNvPr>
          <p:cNvSpPr/>
          <p:nvPr/>
        </p:nvSpPr>
        <p:spPr>
          <a:xfrm>
            <a:off x="3363337" y="-52976"/>
            <a:ext cx="272991" cy="432435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5000"/>
                  <a:lumOff val="85000"/>
                  <a:alpha val="8000"/>
                </a:schemeClr>
              </a:gs>
              <a:gs pos="98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" name="智演喵视觉设计8">
            <a:extLst>
              <a:ext uri="{FF2B5EF4-FFF2-40B4-BE49-F238E27FC236}">
                <a16:creationId xmlns:a16="http://schemas.microsoft.com/office/drawing/2014/main" id="{56B43B2E-2EA9-2AA3-5472-45897B94E3F2}"/>
              </a:ext>
            </a:extLst>
          </p:cNvPr>
          <p:cNvSpPr/>
          <p:nvPr/>
        </p:nvSpPr>
        <p:spPr>
          <a:xfrm>
            <a:off x="8588558" y="-44549"/>
            <a:ext cx="272991" cy="432435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5000"/>
                  <a:lumOff val="85000"/>
                  <a:alpha val="8000"/>
                </a:schemeClr>
              </a:gs>
              <a:gs pos="98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4" name="智演喵视觉设计9">
            <a:extLst>
              <a:ext uri="{FF2B5EF4-FFF2-40B4-BE49-F238E27FC236}">
                <a16:creationId xmlns:a16="http://schemas.microsoft.com/office/drawing/2014/main" id="{23861A28-BCBC-2AC9-CA07-DA6E6A535F47}"/>
              </a:ext>
            </a:extLst>
          </p:cNvPr>
          <p:cNvCxnSpPr/>
          <p:nvPr/>
        </p:nvCxnSpPr>
        <p:spPr>
          <a:xfrm>
            <a:off x="3953561" y="-16237"/>
            <a:ext cx="0" cy="4777483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智演喵视觉设计10">
            <a:extLst>
              <a:ext uri="{FF2B5EF4-FFF2-40B4-BE49-F238E27FC236}">
                <a16:creationId xmlns:a16="http://schemas.microsoft.com/office/drawing/2014/main" id="{B930DA52-3E0D-C976-148E-0B4FC5C61903}"/>
              </a:ext>
            </a:extLst>
          </p:cNvPr>
          <p:cNvCxnSpPr>
            <a:cxnSpLocks/>
          </p:cNvCxnSpPr>
          <p:nvPr/>
        </p:nvCxnSpPr>
        <p:spPr>
          <a:xfrm>
            <a:off x="4221366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智演喵视觉设计11">
            <a:extLst>
              <a:ext uri="{FF2B5EF4-FFF2-40B4-BE49-F238E27FC236}">
                <a16:creationId xmlns:a16="http://schemas.microsoft.com/office/drawing/2014/main" id="{F0A9FDB9-1EF7-5CCF-4DCF-106B1C25DEB6}"/>
              </a:ext>
            </a:extLst>
          </p:cNvPr>
          <p:cNvCxnSpPr>
            <a:cxnSpLocks/>
          </p:cNvCxnSpPr>
          <p:nvPr/>
        </p:nvCxnSpPr>
        <p:spPr>
          <a:xfrm>
            <a:off x="4489171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智演喵视觉设计12">
            <a:extLst>
              <a:ext uri="{FF2B5EF4-FFF2-40B4-BE49-F238E27FC236}">
                <a16:creationId xmlns:a16="http://schemas.microsoft.com/office/drawing/2014/main" id="{2E380A7A-C64E-D190-6B73-138E2E532B7E}"/>
              </a:ext>
            </a:extLst>
          </p:cNvPr>
          <p:cNvCxnSpPr>
            <a:cxnSpLocks/>
          </p:cNvCxnSpPr>
          <p:nvPr/>
        </p:nvCxnSpPr>
        <p:spPr>
          <a:xfrm>
            <a:off x="4756976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智演喵视觉设计13">
            <a:extLst>
              <a:ext uri="{FF2B5EF4-FFF2-40B4-BE49-F238E27FC236}">
                <a16:creationId xmlns:a16="http://schemas.microsoft.com/office/drawing/2014/main" id="{B931B580-BDA6-5470-56D7-A716F975CE46}"/>
              </a:ext>
            </a:extLst>
          </p:cNvPr>
          <p:cNvCxnSpPr>
            <a:cxnSpLocks/>
          </p:cNvCxnSpPr>
          <p:nvPr/>
        </p:nvCxnSpPr>
        <p:spPr>
          <a:xfrm>
            <a:off x="502478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智演喵视觉设计14">
            <a:extLst>
              <a:ext uri="{FF2B5EF4-FFF2-40B4-BE49-F238E27FC236}">
                <a16:creationId xmlns:a16="http://schemas.microsoft.com/office/drawing/2014/main" id="{ADDB544C-6506-7563-2F8F-A721282DBA2E}"/>
              </a:ext>
            </a:extLst>
          </p:cNvPr>
          <p:cNvCxnSpPr>
            <a:cxnSpLocks/>
          </p:cNvCxnSpPr>
          <p:nvPr/>
        </p:nvCxnSpPr>
        <p:spPr>
          <a:xfrm>
            <a:off x="5292585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智演喵视觉设计15">
            <a:extLst>
              <a:ext uri="{FF2B5EF4-FFF2-40B4-BE49-F238E27FC236}">
                <a16:creationId xmlns:a16="http://schemas.microsoft.com/office/drawing/2014/main" id="{0FD2BDA9-5C6B-9F75-22A6-4DA877F13B64}"/>
              </a:ext>
            </a:extLst>
          </p:cNvPr>
          <p:cNvCxnSpPr>
            <a:cxnSpLocks/>
          </p:cNvCxnSpPr>
          <p:nvPr/>
        </p:nvCxnSpPr>
        <p:spPr>
          <a:xfrm>
            <a:off x="556039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智演喵视觉设计16">
            <a:extLst>
              <a:ext uri="{FF2B5EF4-FFF2-40B4-BE49-F238E27FC236}">
                <a16:creationId xmlns:a16="http://schemas.microsoft.com/office/drawing/2014/main" id="{86D5C6BD-91BD-775A-B664-8253FEB49CEB}"/>
              </a:ext>
            </a:extLst>
          </p:cNvPr>
          <p:cNvCxnSpPr>
            <a:cxnSpLocks/>
          </p:cNvCxnSpPr>
          <p:nvPr/>
        </p:nvCxnSpPr>
        <p:spPr>
          <a:xfrm>
            <a:off x="5828195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智演喵视觉设计17">
            <a:extLst>
              <a:ext uri="{FF2B5EF4-FFF2-40B4-BE49-F238E27FC236}">
                <a16:creationId xmlns:a16="http://schemas.microsoft.com/office/drawing/2014/main" id="{63AEA629-DA18-E932-0061-88E04F253CBD}"/>
              </a:ext>
            </a:extLst>
          </p:cNvPr>
          <p:cNvCxnSpPr>
            <a:cxnSpLocks/>
          </p:cNvCxnSpPr>
          <p:nvPr/>
        </p:nvCxnSpPr>
        <p:spPr>
          <a:xfrm>
            <a:off x="609600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智演喵视觉设计18">
            <a:extLst>
              <a:ext uri="{FF2B5EF4-FFF2-40B4-BE49-F238E27FC236}">
                <a16:creationId xmlns:a16="http://schemas.microsoft.com/office/drawing/2014/main" id="{26F5B4F7-7A6D-3501-DC19-EAB8EB9341EF}"/>
              </a:ext>
            </a:extLst>
          </p:cNvPr>
          <p:cNvCxnSpPr>
            <a:cxnSpLocks/>
          </p:cNvCxnSpPr>
          <p:nvPr/>
        </p:nvCxnSpPr>
        <p:spPr>
          <a:xfrm>
            <a:off x="6363805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智演喵视觉设计19">
            <a:extLst>
              <a:ext uri="{FF2B5EF4-FFF2-40B4-BE49-F238E27FC236}">
                <a16:creationId xmlns:a16="http://schemas.microsoft.com/office/drawing/2014/main" id="{59E9FB57-5B91-F6B4-4F94-FEBA417EDB66}"/>
              </a:ext>
            </a:extLst>
          </p:cNvPr>
          <p:cNvCxnSpPr>
            <a:cxnSpLocks/>
          </p:cNvCxnSpPr>
          <p:nvPr/>
        </p:nvCxnSpPr>
        <p:spPr>
          <a:xfrm>
            <a:off x="663161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智演喵视觉设计20">
            <a:extLst>
              <a:ext uri="{FF2B5EF4-FFF2-40B4-BE49-F238E27FC236}">
                <a16:creationId xmlns:a16="http://schemas.microsoft.com/office/drawing/2014/main" id="{5BCBBE94-F466-D3B8-24AD-C160356894DC}"/>
              </a:ext>
            </a:extLst>
          </p:cNvPr>
          <p:cNvCxnSpPr>
            <a:cxnSpLocks/>
          </p:cNvCxnSpPr>
          <p:nvPr/>
        </p:nvCxnSpPr>
        <p:spPr>
          <a:xfrm>
            <a:off x="6899414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智演喵视觉设计21">
            <a:extLst>
              <a:ext uri="{FF2B5EF4-FFF2-40B4-BE49-F238E27FC236}">
                <a16:creationId xmlns:a16="http://schemas.microsoft.com/office/drawing/2014/main" id="{010FAD83-31EB-8583-4FB2-F6297FD21306}"/>
              </a:ext>
            </a:extLst>
          </p:cNvPr>
          <p:cNvCxnSpPr>
            <a:cxnSpLocks/>
          </p:cNvCxnSpPr>
          <p:nvPr/>
        </p:nvCxnSpPr>
        <p:spPr>
          <a:xfrm>
            <a:off x="716722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智演喵视觉设计22">
            <a:extLst>
              <a:ext uri="{FF2B5EF4-FFF2-40B4-BE49-F238E27FC236}">
                <a16:creationId xmlns:a16="http://schemas.microsoft.com/office/drawing/2014/main" id="{3D4F7DAF-A8D5-5B1E-38FE-F9052D67C118}"/>
              </a:ext>
            </a:extLst>
          </p:cNvPr>
          <p:cNvCxnSpPr>
            <a:cxnSpLocks/>
          </p:cNvCxnSpPr>
          <p:nvPr/>
        </p:nvCxnSpPr>
        <p:spPr>
          <a:xfrm>
            <a:off x="7435024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智演喵视觉设计23">
            <a:extLst>
              <a:ext uri="{FF2B5EF4-FFF2-40B4-BE49-F238E27FC236}">
                <a16:creationId xmlns:a16="http://schemas.microsoft.com/office/drawing/2014/main" id="{D885FA98-C3C4-0E5D-00DF-CCFF12946D54}"/>
              </a:ext>
            </a:extLst>
          </p:cNvPr>
          <p:cNvCxnSpPr>
            <a:cxnSpLocks/>
          </p:cNvCxnSpPr>
          <p:nvPr/>
        </p:nvCxnSpPr>
        <p:spPr>
          <a:xfrm>
            <a:off x="7702829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智演喵视觉设计24">
            <a:extLst>
              <a:ext uri="{FF2B5EF4-FFF2-40B4-BE49-F238E27FC236}">
                <a16:creationId xmlns:a16="http://schemas.microsoft.com/office/drawing/2014/main" id="{DF1BDC82-85CE-DBFA-6860-41E9F676E161}"/>
              </a:ext>
            </a:extLst>
          </p:cNvPr>
          <p:cNvCxnSpPr>
            <a:cxnSpLocks/>
          </p:cNvCxnSpPr>
          <p:nvPr/>
        </p:nvCxnSpPr>
        <p:spPr>
          <a:xfrm>
            <a:off x="7970634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智演喵视觉设计25">
            <a:extLst>
              <a:ext uri="{FF2B5EF4-FFF2-40B4-BE49-F238E27FC236}">
                <a16:creationId xmlns:a16="http://schemas.microsoft.com/office/drawing/2014/main" id="{A7A0873E-B4D5-1A2E-5E35-74090B660808}"/>
              </a:ext>
            </a:extLst>
          </p:cNvPr>
          <p:cNvCxnSpPr/>
          <p:nvPr/>
        </p:nvCxnSpPr>
        <p:spPr>
          <a:xfrm>
            <a:off x="8238439" y="-16237"/>
            <a:ext cx="0" cy="4777483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智演喵视觉设计26">
            <a:extLst>
              <a:ext uri="{FF2B5EF4-FFF2-40B4-BE49-F238E27FC236}">
                <a16:creationId xmlns:a16="http://schemas.microsoft.com/office/drawing/2014/main" id="{EB03D9F4-969A-92AD-8625-B5B46BC7818E}"/>
              </a:ext>
            </a:extLst>
          </p:cNvPr>
          <p:cNvSpPr txBox="1"/>
          <p:nvPr/>
        </p:nvSpPr>
        <p:spPr>
          <a:xfrm>
            <a:off x="2506980" y="1676687"/>
            <a:ext cx="7178040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77800" dist="114300" dir="6780000" rotWithShape="0">
                    <a:schemeClr val="accent3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这里是你的论文标题</a:t>
            </a:r>
          </a:p>
        </p:txBody>
      </p:sp>
      <p:sp>
        <p:nvSpPr>
          <p:cNvPr id="80" name="智演喵视觉设计27">
            <a:extLst>
              <a:ext uri="{FF2B5EF4-FFF2-40B4-BE49-F238E27FC236}">
                <a16:creationId xmlns:a16="http://schemas.microsoft.com/office/drawing/2014/main" id="{0D6FAA03-F975-DCC9-2697-4CAC5588F583}"/>
              </a:ext>
            </a:extLst>
          </p:cNvPr>
          <p:cNvSpPr/>
          <p:nvPr/>
        </p:nvSpPr>
        <p:spPr bwMode="auto">
          <a:xfrm>
            <a:off x="4200569" y="225994"/>
            <a:ext cx="3790863" cy="3860902"/>
          </a:xfrm>
          <a:custGeom>
            <a:avLst/>
            <a:gdLst>
              <a:gd name="T0" fmla="*/ 104 w 208"/>
              <a:gd name="T1" fmla="*/ 207 h 210"/>
              <a:gd name="T2" fmla="*/ 4 w 208"/>
              <a:gd name="T3" fmla="*/ 105 h 210"/>
              <a:gd name="T4" fmla="*/ 104 w 208"/>
              <a:gd name="T5" fmla="*/ 4 h 210"/>
              <a:gd name="T6" fmla="*/ 204 w 208"/>
              <a:gd name="T7" fmla="*/ 105 h 210"/>
              <a:gd name="T8" fmla="*/ 104 w 208"/>
              <a:gd name="T9" fmla="*/ 207 h 210"/>
              <a:gd name="T10" fmla="*/ 104 w 208"/>
              <a:gd name="T11" fmla="*/ 0 h 210"/>
              <a:gd name="T12" fmla="*/ 0 w 208"/>
              <a:gd name="T13" fmla="*/ 105 h 210"/>
              <a:gd name="T14" fmla="*/ 104 w 208"/>
              <a:gd name="T15" fmla="*/ 210 h 210"/>
              <a:gd name="T16" fmla="*/ 208 w 208"/>
              <a:gd name="T17" fmla="*/ 105 h 210"/>
              <a:gd name="T18" fmla="*/ 104 w 208"/>
              <a:gd name="T1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10">
                <a:moveTo>
                  <a:pt x="104" y="207"/>
                </a:moveTo>
                <a:cubicBezTo>
                  <a:pt x="49" y="207"/>
                  <a:pt x="4" y="161"/>
                  <a:pt x="4" y="105"/>
                </a:cubicBezTo>
                <a:cubicBezTo>
                  <a:pt x="4" y="49"/>
                  <a:pt x="49" y="4"/>
                  <a:pt x="104" y="4"/>
                </a:cubicBezTo>
                <a:cubicBezTo>
                  <a:pt x="159" y="4"/>
                  <a:pt x="204" y="49"/>
                  <a:pt x="204" y="105"/>
                </a:cubicBezTo>
                <a:cubicBezTo>
                  <a:pt x="204" y="161"/>
                  <a:pt x="159" y="207"/>
                  <a:pt x="104" y="207"/>
                </a:cubicBezTo>
                <a:close/>
                <a:moveTo>
                  <a:pt x="104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47" y="210"/>
                  <a:pt x="104" y="210"/>
                </a:cubicBezTo>
                <a:cubicBezTo>
                  <a:pt x="161" y="210"/>
                  <a:pt x="208" y="163"/>
                  <a:pt x="208" y="105"/>
                </a:cubicBezTo>
                <a:cubicBezTo>
                  <a:pt x="208" y="47"/>
                  <a:pt x="161" y="0"/>
                  <a:pt x="104" y="0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1" name="智演喵视觉设计28">
            <a:extLst>
              <a:ext uri="{FF2B5EF4-FFF2-40B4-BE49-F238E27FC236}">
                <a16:creationId xmlns:a16="http://schemas.microsoft.com/office/drawing/2014/main" id="{2DFCA4EA-EE3D-ABB8-CE28-F71E2F3DDEDF}"/>
              </a:ext>
            </a:extLst>
          </p:cNvPr>
          <p:cNvSpPr/>
          <p:nvPr/>
        </p:nvSpPr>
        <p:spPr bwMode="auto">
          <a:xfrm>
            <a:off x="7369834" y="2782417"/>
            <a:ext cx="253894" cy="166346"/>
          </a:xfrm>
          <a:custGeom>
            <a:avLst/>
            <a:gdLst>
              <a:gd name="T0" fmla="*/ 29 w 29"/>
              <a:gd name="T1" fmla="*/ 13 h 19"/>
              <a:gd name="T2" fmla="*/ 27 w 29"/>
              <a:gd name="T3" fmla="*/ 19 h 19"/>
              <a:gd name="T4" fmla="*/ 0 w 29"/>
              <a:gd name="T5" fmla="*/ 6 h 19"/>
              <a:gd name="T6" fmla="*/ 4 w 29"/>
              <a:gd name="T7" fmla="*/ 0 h 19"/>
              <a:gd name="T8" fmla="*/ 29 w 29"/>
              <a:gd name="T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9">
                <a:moveTo>
                  <a:pt x="29" y="13"/>
                </a:moveTo>
                <a:lnTo>
                  <a:pt x="27" y="19"/>
                </a:lnTo>
                <a:lnTo>
                  <a:pt x="0" y="6"/>
                </a:lnTo>
                <a:lnTo>
                  <a:pt x="4" y="0"/>
                </a:lnTo>
                <a:lnTo>
                  <a:pt x="29" y="13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2" name="智演喵视觉设计29">
            <a:extLst>
              <a:ext uri="{FF2B5EF4-FFF2-40B4-BE49-F238E27FC236}">
                <a16:creationId xmlns:a16="http://schemas.microsoft.com/office/drawing/2014/main" id="{D1F01CB4-79DB-594F-B934-7F63D9968D6D}"/>
              </a:ext>
            </a:extLst>
          </p:cNvPr>
          <p:cNvSpPr/>
          <p:nvPr/>
        </p:nvSpPr>
        <p:spPr bwMode="auto">
          <a:xfrm>
            <a:off x="7483649" y="2344674"/>
            <a:ext cx="271404" cy="236385"/>
          </a:xfrm>
          <a:custGeom>
            <a:avLst/>
            <a:gdLst>
              <a:gd name="T0" fmla="*/ 31 w 31"/>
              <a:gd name="T1" fmla="*/ 14 h 27"/>
              <a:gd name="T2" fmla="*/ 29 w 31"/>
              <a:gd name="T3" fmla="*/ 21 h 27"/>
              <a:gd name="T4" fmla="*/ 19 w 31"/>
              <a:gd name="T5" fmla="*/ 18 h 27"/>
              <a:gd name="T6" fmla="*/ 0 w 31"/>
              <a:gd name="T7" fmla="*/ 27 h 27"/>
              <a:gd name="T8" fmla="*/ 2 w 31"/>
              <a:gd name="T9" fmla="*/ 18 h 27"/>
              <a:gd name="T10" fmla="*/ 14 w 31"/>
              <a:gd name="T11" fmla="*/ 14 h 27"/>
              <a:gd name="T12" fmla="*/ 4 w 31"/>
              <a:gd name="T13" fmla="*/ 6 h 27"/>
              <a:gd name="T14" fmla="*/ 4 w 31"/>
              <a:gd name="T15" fmla="*/ 0 h 27"/>
              <a:gd name="T16" fmla="*/ 19 w 31"/>
              <a:gd name="T17" fmla="*/ 12 h 27"/>
              <a:gd name="T18" fmla="*/ 31 w 31"/>
              <a:gd name="T19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27">
                <a:moveTo>
                  <a:pt x="31" y="14"/>
                </a:moveTo>
                <a:lnTo>
                  <a:pt x="29" y="21"/>
                </a:lnTo>
                <a:lnTo>
                  <a:pt x="19" y="18"/>
                </a:lnTo>
                <a:lnTo>
                  <a:pt x="0" y="27"/>
                </a:lnTo>
                <a:lnTo>
                  <a:pt x="2" y="18"/>
                </a:lnTo>
                <a:lnTo>
                  <a:pt x="14" y="14"/>
                </a:lnTo>
                <a:lnTo>
                  <a:pt x="4" y="6"/>
                </a:lnTo>
                <a:lnTo>
                  <a:pt x="4" y="0"/>
                </a:lnTo>
                <a:lnTo>
                  <a:pt x="19" y="12"/>
                </a:lnTo>
                <a:lnTo>
                  <a:pt x="31" y="14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3" name="智演喵视觉设计30">
            <a:extLst>
              <a:ext uri="{FF2B5EF4-FFF2-40B4-BE49-F238E27FC236}">
                <a16:creationId xmlns:a16="http://schemas.microsoft.com/office/drawing/2014/main" id="{BA8ED57E-0D0F-429C-9E0C-77729E7BA736}"/>
              </a:ext>
            </a:extLst>
          </p:cNvPr>
          <p:cNvSpPr/>
          <p:nvPr/>
        </p:nvSpPr>
        <p:spPr bwMode="auto">
          <a:xfrm>
            <a:off x="7404853" y="2581053"/>
            <a:ext cx="280156" cy="201365"/>
          </a:xfrm>
          <a:custGeom>
            <a:avLst/>
            <a:gdLst>
              <a:gd name="T0" fmla="*/ 32 w 32"/>
              <a:gd name="T1" fmla="*/ 17 h 23"/>
              <a:gd name="T2" fmla="*/ 32 w 32"/>
              <a:gd name="T3" fmla="*/ 23 h 23"/>
              <a:gd name="T4" fmla="*/ 9 w 32"/>
              <a:gd name="T5" fmla="*/ 15 h 23"/>
              <a:gd name="T6" fmla="*/ 7 w 32"/>
              <a:gd name="T7" fmla="*/ 23 h 23"/>
              <a:gd name="T8" fmla="*/ 0 w 32"/>
              <a:gd name="T9" fmla="*/ 21 h 23"/>
              <a:gd name="T10" fmla="*/ 9 w 32"/>
              <a:gd name="T11" fmla="*/ 0 h 23"/>
              <a:gd name="T12" fmla="*/ 13 w 32"/>
              <a:gd name="T13" fmla="*/ 2 h 23"/>
              <a:gd name="T14" fmla="*/ 11 w 32"/>
              <a:gd name="T15" fmla="*/ 8 h 23"/>
              <a:gd name="T16" fmla="*/ 32 w 32"/>
              <a:gd name="T17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3">
                <a:moveTo>
                  <a:pt x="32" y="17"/>
                </a:moveTo>
                <a:lnTo>
                  <a:pt x="32" y="23"/>
                </a:lnTo>
                <a:lnTo>
                  <a:pt x="9" y="15"/>
                </a:lnTo>
                <a:lnTo>
                  <a:pt x="7" y="23"/>
                </a:lnTo>
                <a:lnTo>
                  <a:pt x="0" y="21"/>
                </a:lnTo>
                <a:lnTo>
                  <a:pt x="9" y="0"/>
                </a:lnTo>
                <a:lnTo>
                  <a:pt x="13" y="2"/>
                </a:lnTo>
                <a:lnTo>
                  <a:pt x="11" y="8"/>
                </a:lnTo>
                <a:lnTo>
                  <a:pt x="32" y="17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4" name="智演喵视觉设计31">
            <a:extLst>
              <a:ext uri="{FF2B5EF4-FFF2-40B4-BE49-F238E27FC236}">
                <a16:creationId xmlns:a16="http://schemas.microsoft.com/office/drawing/2014/main" id="{BA4DEAD9-71AB-C66F-9623-91CC91060C0D}"/>
              </a:ext>
            </a:extLst>
          </p:cNvPr>
          <p:cNvSpPr/>
          <p:nvPr/>
        </p:nvSpPr>
        <p:spPr bwMode="auto">
          <a:xfrm>
            <a:off x="7282284" y="2896227"/>
            <a:ext cx="253894" cy="253894"/>
          </a:xfrm>
          <a:custGeom>
            <a:avLst/>
            <a:gdLst>
              <a:gd name="T0" fmla="*/ 0 w 14"/>
              <a:gd name="T1" fmla="*/ 6 h 14"/>
              <a:gd name="T2" fmla="*/ 1 w 14"/>
              <a:gd name="T3" fmla="*/ 3 h 14"/>
              <a:gd name="T4" fmla="*/ 4 w 14"/>
              <a:gd name="T5" fmla="*/ 1 h 14"/>
              <a:gd name="T6" fmla="*/ 8 w 14"/>
              <a:gd name="T7" fmla="*/ 1 h 14"/>
              <a:gd name="T8" fmla="*/ 6 w 14"/>
              <a:gd name="T9" fmla="*/ 4 h 14"/>
              <a:gd name="T10" fmla="*/ 5 w 14"/>
              <a:gd name="T11" fmla="*/ 3 h 14"/>
              <a:gd name="T12" fmla="*/ 3 w 14"/>
              <a:gd name="T13" fmla="*/ 5 h 14"/>
              <a:gd name="T14" fmla="*/ 3 w 14"/>
              <a:gd name="T15" fmla="*/ 6 h 14"/>
              <a:gd name="T16" fmla="*/ 3 w 14"/>
              <a:gd name="T17" fmla="*/ 7 h 14"/>
              <a:gd name="T18" fmla="*/ 4 w 14"/>
              <a:gd name="T19" fmla="*/ 7 h 14"/>
              <a:gd name="T20" fmla="*/ 6 w 14"/>
              <a:gd name="T21" fmla="*/ 6 h 14"/>
              <a:gd name="T22" fmla="*/ 9 w 14"/>
              <a:gd name="T23" fmla="*/ 4 h 14"/>
              <a:gd name="T24" fmla="*/ 11 w 14"/>
              <a:gd name="T25" fmla="*/ 3 h 14"/>
              <a:gd name="T26" fmla="*/ 13 w 14"/>
              <a:gd name="T27" fmla="*/ 4 h 14"/>
              <a:gd name="T28" fmla="*/ 14 w 14"/>
              <a:gd name="T29" fmla="*/ 6 h 14"/>
              <a:gd name="T30" fmla="*/ 14 w 14"/>
              <a:gd name="T31" fmla="*/ 8 h 14"/>
              <a:gd name="T32" fmla="*/ 13 w 14"/>
              <a:gd name="T33" fmla="*/ 11 h 14"/>
              <a:gd name="T34" fmla="*/ 10 w 14"/>
              <a:gd name="T35" fmla="*/ 14 h 14"/>
              <a:gd name="T36" fmla="*/ 6 w 14"/>
              <a:gd name="T37" fmla="*/ 13 h 14"/>
              <a:gd name="T38" fmla="*/ 7 w 14"/>
              <a:gd name="T39" fmla="*/ 11 h 14"/>
              <a:gd name="T40" fmla="*/ 10 w 14"/>
              <a:gd name="T41" fmla="*/ 11 h 14"/>
              <a:gd name="T42" fmla="*/ 11 w 14"/>
              <a:gd name="T43" fmla="*/ 10 h 14"/>
              <a:gd name="T44" fmla="*/ 12 w 14"/>
              <a:gd name="T45" fmla="*/ 8 h 14"/>
              <a:gd name="T46" fmla="*/ 11 w 14"/>
              <a:gd name="T47" fmla="*/ 6 h 14"/>
              <a:gd name="T48" fmla="*/ 10 w 14"/>
              <a:gd name="T49" fmla="*/ 6 h 14"/>
              <a:gd name="T50" fmla="*/ 9 w 14"/>
              <a:gd name="T51" fmla="*/ 7 h 14"/>
              <a:gd name="T52" fmla="*/ 7 w 14"/>
              <a:gd name="T53" fmla="*/ 8 h 14"/>
              <a:gd name="T54" fmla="*/ 5 w 14"/>
              <a:gd name="T55" fmla="*/ 10 h 14"/>
              <a:gd name="T56" fmla="*/ 2 w 14"/>
              <a:gd name="T57" fmla="*/ 9 h 14"/>
              <a:gd name="T58" fmla="*/ 0 w 14"/>
              <a:gd name="T59" fmla="*/ 8 h 14"/>
              <a:gd name="T60" fmla="*/ 0 w 14"/>
              <a:gd name="T61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" h="14">
                <a:moveTo>
                  <a:pt x="0" y="6"/>
                </a:moveTo>
                <a:cubicBezTo>
                  <a:pt x="0" y="5"/>
                  <a:pt x="1" y="4"/>
                  <a:pt x="1" y="3"/>
                </a:cubicBezTo>
                <a:cubicBezTo>
                  <a:pt x="2" y="2"/>
                  <a:pt x="3" y="1"/>
                  <a:pt x="4" y="1"/>
                </a:cubicBezTo>
                <a:cubicBezTo>
                  <a:pt x="5" y="0"/>
                  <a:pt x="7" y="1"/>
                  <a:pt x="8" y="1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3"/>
                  <a:pt x="5" y="3"/>
                </a:cubicBezTo>
                <a:cubicBezTo>
                  <a:pt x="4" y="4"/>
                  <a:pt x="4" y="4"/>
                  <a:pt x="3" y="5"/>
                </a:cubicBezTo>
                <a:cubicBezTo>
                  <a:pt x="3" y="5"/>
                  <a:pt x="2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4" y="7"/>
                  <a:pt x="4" y="7"/>
                </a:cubicBezTo>
                <a:cubicBezTo>
                  <a:pt x="4" y="7"/>
                  <a:pt x="5" y="7"/>
                  <a:pt x="6" y="6"/>
                </a:cubicBezTo>
                <a:cubicBezTo>
                  <a:pt x="7" y="5"/>
                  <a:pt x="8" y="4"/>
                  <a:pt x="9" y="4"/>
                </a:cubicBezTo>
                <a:cubicBezTo>
                  <a:pt x="9" y="4"/>
                  <a:pt x="10" y="3"/>
                  <a:pt x="11" y="3"/>
                </a:cubicBezTo>
                <a:cubicBezTo>
                  <a:pt x="11" y="3"/>
                  <a:pt x="12" y="4"/>
                  <a:pt x="13" y="4"/>
                </a:cubicBezTo>
                <a:cubicBezTo>
                  <a:pt x="13" y="5"/>
                  <a:pt x="14" y="5"/>
                  <a:pt x="14" y="6"/>
                </a:cubicBezTo>
                <a:cubicBezTo>
                  <a:pt x="14" y="7"/>
                  <a:pt x="14" y="7"/>
                  <a:pt x="14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2" y="12"/>
                  <a:pt x="11" y="13"/>
                  <a:pt x="10" y="14"/>
                </a:cubicBezTo>
                <a:cubicBezTo>
                  <a:pt x="9" y="14"/>
                  <a:pt x="7" y="14"/>
                  <a:pt x="6" y="13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9" y="11"/>
                  <a:pt x="10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8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1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8" y="7"/>
                  <a:pt x="7" y="8"/>
                </a:cubicBezTo>
                <a:cubicBezTo>
                  <a:pt x="6" y="9"/>
                  <a:pt x="5" y="10"/>
                  <a:pt x="5" y="10"/>
                </a:cubicBezTo>
                <a:cubicBezTo>
                  <a:pt x="4" y="10"/>
                  <a:pt x="3" y="10"/>
                  <a:pt x="2" y="9"/>
                </a:cubicBezTo>
                <a:cubicBezTo>
                  <a:pt x="1" y="9"/>
                  <a:pt x="1" y="9"/>
                  <a:pt x="0" y="8"/>
                </a:cubicBezTo>
                <a:cubicBezTo>
                  <a:pt x="0" y="7"/>
                  <a:pt x="0" y="7"/>
                  <a:pt x="0" y="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5" name="智演喵视觉设计32">
            <a:extLst>
              <a:ext uri="{FF2B5EF4-FFF2-40B4-BE49-F238E27FC236}">
                <a16:creationId xmlns:a16="http://schemas.microsoft.com/office/drawing/2014/main" id="{1FD96493-BFF3-7EAA-02BD-267C24DFE8A8}"/>
              </a:ext>
            </a:extLst>
          </p:cNvPr>
          <p:cNvSpPr/>
          <p:nvPr/>
        </p:nvSpPr>
        <p:spPr bwMode="auto">
          <a:xfrm>
            <a:off x="7098435" y="3097592"/>
            <a:ext cx="332685" cy="288914"/>
          </a:xfrm>
          <a:custGeom>
            <a:avLst/>
            <a:gdLst>
              <a:gd name="T0" fmla="*/ 12 w 18"/>
              <a:gd name="T1" fmla="*/ 9 h 16"/>
              <a:gd name="T2" fmla="*/ 10 w 18"/>
              <a:gd name="T3" fmla="*/ 8 h 16"/>
              <a:gd name="T4" fmla="*/ 9 w 18"/>
              <a:gd name="T5" fmla="*/ 9 h 16"/>
              <a:gd name="T6" fmla="*/ 8 w 18"/>
              <a:gd name="T7" fmla="*/ 9 h 16"/>
              <a:gd name="T8" fmla="*/ 8 w 18"/>
              <a:gd name="T9" fmla="*/ 10 h 16"/>
              <a:gd name="T10" fmla="*/ 12 w 18"/>
              <a:gd name="T11" fmla="*/ 14 h 16"/>
              <a:gd name="T12" fmla="*/ 10 w 18"/>
              <a:gd name="T13" fmla="*/ 16 h 16"/>
              <a:gd name="T14" fmla="*/ 0 w 18"/>
              <a:gd name="T15" fmla="*/ 7 h 16"/>
              <a:gd name="T16" fmla="*/ 4 w 18"/>
              <a:gd name="T17" fmla="*/ 2 h 16"/>
              <a:gd name="T18" fmla="*/ 6 w 18"/>
              <a:gd name="T19" fmla="*/ 0 h 16"/>
              <a:gd name="T20" fmla="*/ 8 w 18"/>
              <a:gd name="T21" fmla="*/ 0 h 16"/>
              <a:gd name="T22" fmla="*/ 10 w 18"/>
              <a:gd name="T23" fmla="*/ 1 h 16"/>
              <a:gd name="T24" fmla="*/ 12 w 18"/>
              <a:gd name="T25" fmla="*/ 3 h 16"/>
              <a:gd name="T26" fmla="*/ 11 w 18"/>
              <a:gd name="T27" fmla="*/ 6 h 16"/>
              <a:gd name="T28" fmla="*/ 12 w 18"/>
              <a:gd name="T29" fmla="*/ 6 h 16"/>
              <a:gd name="T30" fmla="*/ 15 w 18"/>
              <a:gd name="T31" fmla="*/ 6 h 16"/>
              <a:gd name="T32" fmla="*/ 18 w 18"/>
              <a:gd name="T33" fmla="*/ 7 h 16"/>
              <a:gd name="T34" fmla="*/ 16 w 18"/>
              <a:gd name="T35" fmla="*/ 9 h 16"/>
              <a:gd name="T36" fmla="*/ 12 w 18"/>
              <a:gd name="T37" fmla="*/ 9 h 16"/>
              <a:gd name="T38" fmla="*/ 9 w 18"/>
              <a:gd name="T39" fmla="*/ 5 h 16"/>
              <a:gd name="T40" fmla="*/ 9 w 18"/>
              <a:gd name="T41" fmla="*/ 4 h 16"/>
              <a:gd name="T42" fmla="*/ 8 w 18"/>
              <a:gd name="T43" fmla="*/ 3 h 16"/>
              <a:gd name="T44" fmla="*/ 7 w 18"/>
              <a:gd name="T45" fmla="*/ 3 h 16"/>
              <a:gd name="T46" fmla="*/ 6 w 18"/>
              <a:gd name="T47" fmla="*/ 3 h 16"/>
              <a:gd name="T48" fmla="*/ 5 w 18"/>
              <a:gd name="T49" fmla="*/ 5 h 16"/>
              <a:gd name="T50" fmla="*/ 3 w 18"/>
              <a:gd name="T51" fmla="*/ 6 h 16"/>
              <a:gd name="T52" fmla="*/ 6 w 18"/>
              <a:gd name="T53" fmla="*/ 8 h 16"/>
              <a:gd name="T54" fmla="*/ 7 w 18"/>
              <a:gd name="T55" fmla="*/ 7 h 16"/>
              <a:gd name="T56" fmla="*/ 9 w 18"/>
              <a:gd name="T57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" h="16">
                <a:moveTo>
                  <a:pt x="12" y="9"/>
                </a:moveTo>
                <a:cubicBezTo>
                  <a:pt x="11" y="8"/>
                  <a:pt x="10" y="8"/>
                  <a:pt x="10" y="8"/>
                </a:cubicBezTo>
                <a:cubicBezTo>
                  <a:pt x="10" y="8"/>
                  <a:pt x="9" y="8"/>
                  <a:pt x="9" y="9"/>
                </a:cubicBezTo>
                <a:cubicBezTo>
                  <a:pt x="9" y="9"/>
                  <a:pt x="8" y="9"/>
                  <a:pt x="8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12" y="14"/>
                  <a:pt x="12" y="14"/>
                  <a:pt x="12" y="14"/>
                </a:cubicBezTo>
                <a:cubicBezTo>
                  <a:pt x="10" y="16"/>
                  <a:pt x="10" y="16"/>
                  <a:pt x="10" y="16"/>
                </a:cubicBezTo>
                <a:cubicBezTo>
                  <a:pt x="0" y="7"/>
                  <a:pt x="0" y="7"/>
                  <a:pt x="0" y="7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6" y="1"/>
                  <a:pt x="6" y="0"/>
                </a:cubicBezTo>
                <a:cubicBezTo>
                  <a:pt x="7" y="0"/>
                  <a:pt x="8" y="0"/>
                  <a:pt x="8" y="0"/>
                </a:cubicBezTo>
                <a:cubicBezTo>
                  <a:pt x="9" y="0"/>
                  <a:pt x="10" y="1"/>
                  <a:pt x="10" y="1"/>
                </a:cubicBezTo>
                <a:cubicBezTo>
                  <a:pt x="11" y="2"/>
                  <a:pt x="11" y="3"/>
                  <a:pt x="12" y="3"/>
                </a:cubicBezTo>
                <a:cubicBezTo>
                  <a:pt x="12" y="4"/>
                  <a:pt x="11" y="5"/>
                  <a:pt x="11" y="6"/>
                </a:cubicBezTo>
                <a:cubicBezTo>
                  <a:pt x="11" y="6"/>
                  <a:pt x="12" y="6"/>
                  <a:pt x="12" y="6"/>
                </a:cubicBezTo>
                <a:cubicBezTo>
                  <a:pt x="13" y="6"/>
                  <a:pt x="14" y="6"/>
                  <a:pt x="15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2" y="9"/>
                  <a:pt x="12" y="9"/>
                  <a:pt x="12" y="9"/>
                </a:cubicBezTo>
                <a:close/>
                <a:moveTo>
                  <a:pt x="9" y="5"/>
                </a:move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8" y="3"/>
                </a:cubicBezTo>
                <a:cubicBezTo>
                  <a:pt x="8" y="3"/>
                  <a:pt x="8" y="3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3" y="6"/>
                  <a:pt x="3" y="6"/>
                  <a:pt x="3" y="6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7" y="7"/>
                </a:cubicBezTo>
                <a:cubicBezTo>
                  <a:pt x="8" y="6"/>
                  <a:pt x="9" y="5"/>
                  <a:pt x="9" y="5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6" name="智演喵视觉设计33">
            <a:extLst>
              <a:ext uri="{FF2B5EF4-FFF2-40B4-BE49-F238E27FC236}">
                <a16:creationId xmlns:a16="http://schemas.microsoft.com/office/drawing/2014/main" id="{810A3818-0A7B-2E40-417F-E502F9969DBA}"/>
              </a:ext>
            </a:extLst>
          </p:cNvPr>
          <p:cNvSpPr/>
          <p:nvPr/>
        </p:nvSpPr>
        <p:spPr bwMode="auto">
          <a:xfrm>
            <a:off x="6914580" y="3237671"/>
            <a:ext cx="315176" cy="315176"/>
          </a:xfrm>
          <a:custGeom>
            <a:avLst/>
            <a:gdLst>
              <a:gd name="T0" fmla="*/ 19 w 36"/>
              <a:gd name="T1" fmla="*/ 36 h 36"/>
              <a:gd name="T2" fmla="*/ 0 w 36"/>
              <a:gd name="T3" fmla="*/ 15 h 36"/>
              <a:gd name="T4" fmla="*/ 17 w 36"/>
              <a:gd name="T5" fmla="*/ 0 h 36"/>
              <a:gd name="T6" fmla="*/ 19 w 36"/>
              <a:gd name="T7" fmla="*/ 5 h 36"/>
              <a:gd name="T8" fmla="*/ 9 w 36"/>
              <a:gd name="T9" fmla="*/ 15 h 36"/>
              <a:gd name="T10" fmla="*/ 13 w 36"/>
              <a:gd name="T11" fmla="*/ 19 h 36"/>
              <a:gd name="T12" fmla="*/ 23 w 36"/>
              <a:gd name="T13" fmla="*/ 11 h 36"/>
              <a:gd name="T14" fmla="*/ 25 w 36"/>
              <a:gd name="T15" fmla="*/ 15 h 36"/>
              <a:gd name="T16" fmla="*/ 15 w 36"/>
              <a:gd name="T17" fmla="*/ 24 h 36"/>
              <a:gd name="T18" fmla="*/ 19 w 36"/>
              <a:gd name="T19" fmla="*/ 30 h 36"/>
              <a:gd name="T20" fmla="*/ 31 w 36"/>
              <a:gd name="T21" fmla="*/ 19 h 36"/>
              <a:gd name="T22" fmla="*/ 36 w 36"/>
              <a:gd name="T23" fmla="*/ 24 h 36"/>
              <a:gd name="T24" fmla="*/ 19 w 36"/>
              <a:gd name="T2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36">
                <a:moveTo>
                  <a:pt x="19" y="36"/>
                </a:moveTo>
                <a:lnTo>
                  <a:pt x="0" y="15"/>
                </a:lnTo>
                <a:lnTo>
                  <a:pt x="17" y="0"/>
                </a:lnTo>
                <a:lnTo>
                  <a:pt x="19" y="5"/>
                </a:lnTo>
                <a:lnTo>
                  <a:pt x="9" y="15"/>
                </a:lnTo>
                <a:lnTo>
                  <a:pt x="13" y="19"/>
                </a:lnTo>
                <a:lnTo>
                  <a:pt x="23" y="11"/>
                </a:lnTo>
                <a:lnTo>
                  <a:pt x="25" y="15"/>
                </a:lnTo>
                <a:lnTo>
                  <a:pt x="15" y="24"/>
                </a:lnTo>
                <a:lnTo>
                  <a:pt x="19" y="30"/>
                </a:lnTo>
                <a:lnTo>
                  <a:pt x="31" y="19"/>
                </a:lnTo>
                <a:lnTo>
                  <a:pt x="36" y="24"/>
                </a:lnTo>
                <a:lnTo>
                  <a:pt x="19" y="3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智演喵视觉设计34">
            <a:extLst>
              <a:ext uri="{FF2B5EF4-FFF2-40B4-BE49-F238E27FC236}">
                <a16:creationId xmlns:a16="http://schemas.microsoft.com/office/drawing/2014/main" id="{A17FF318-FBE6-9ECC-8CD6-753C03FDB062}"/>
              </a:ext>
            </a:extLst>
          </p:cNvPr>
          <p:cNvSpPr/>
          <p:nvPr/>
        </p:nvSpPr>
        <p:spPr bwMode="auto">
          <a:xfrm>
            <a:off x="6695710" y="3368991"/>
            <a:ext cx="253894" cy="297665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30 h 34"/>
              <a:gd name="T4" fmla="*/ 23 w 29"/>
              <a:gd name="T5" fmla="*/ 34 h 34"/>
              <a:gd name="T6" fmla="*/ 0 w 29"/>
              <a:gd name="T7" fmla="*/ 15 h 34"/>
              <a:gd name="T8" fmla="*/ 7 w 29"/>
              <a:gd name="T9" fmla="*/ 11 h 34"/>
              <a:gd name="T10" fmla="*/ 23 w 29"/>
              <a:gd name="T11" fmla="*/ 25 h 34"/>
              <a:gd name="T12" fmla="*/ 19 w 29"/>
              <a:gd name="T13" fmla="*/ 4 h 34"/>
              <a:gd name="T14" fmla="*/ 23 w 29"/>
              <a:gd name="T1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30"/>
                </a:lnTo>
                <a:lnTo>
                  <a:pt x="23" y="34"/>
                </a:lnTo>
                <a:lnTo>
                  <a:pt x="0" y="15"/>
                </a:lnTo>
                <a:lnTo>
                  <a:pt x="7" y="11"/>
                </a:lnTo>
                <a:lnTo>
                  <a:pt x="23" y="25"/>
                </a:lnTo>
                <a:lnTo>
                  <a:pt x="19" y="4"/>
                </a:lnTo>
                <a:lnTo>
                  <a:pt x="23" y="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8" name="智演喵视觉设计35">
            <a:extLst>
              <a:ext uri="{FF2B5EF4-FFF2-40B4-BE49-F238E27FC236}">
                <a16:creationId xmlns:a16="http://schemas.microsoft.com/office/drawing/2014/main" id="{5F992057-1380-0AC1-C088-8FDB5D7253E3}"/>
              </a:ext>
            </a:extLst>
          </p:cNvPr>
          <p:cNvSpPr/>
          <p:nvPr/>
        </p:nvSpPr>
        <p:spPr bwMode="auto">
          <a:xfrm>
            <a:off x="6625672" y="3500317"/>
            <a:ext cx="148835" cy="236385"/>
          </a:xfrm>
          <a:custGeom>
            <a:avLst/>
            <a:gdLst>
              <a:gd name="T0" fmla="*/ 17 w 17"/>
              <a:gd name="T1" fmla="*/ 25 h 27"/>
              <a:gd name="T2" fmla="*/ 12 w 17"/>
              <a:gd name="T3" fmla="*/ 27 h 27"/>
              <a:gd name="T4" fmla="*/ 0 w 17"/>
              <a:gd name="T5" fmla="*/ 2 h 27"/>
              <a:gd name="T6" fmla="*/ 6 w 17"/>
              <a:gd name="T7" fmla="*/ 0 h 27"/>
              <a:gd name="T8" fmla="*/ 17 w 17"/>
              <a:gd name="T9" fmla="*/ 2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7" y="25"/>
                </a:moveTo>
                <a:lnTo>
                  <a:pt x="12" y="27"/>
                </a:lnTo>
                <a:lnTo>
                  <a:pt x="0" y="2"/>
                </a:lnTo>
                <a:lnTo>
                  <a:pt x="6" y="0"/>
                </a:lnTo>
                <a:lnTo>
                  <a:pt x="17" y="25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9" name="智演喵视觉设计36">
            <a:extLst>
              <a:ext uri="{FF2B5EF4-FFF2-40B4-BE49-F238E27FC236}">
                <a16:creationId xmlns:a16="http://schemas.microsoft.com/office/drawing/2014/main" id="{7ED3787A-69BE-1944-6F0E-FF9BA4DD0E9C}"/>
              </a:ext>
            </a:extLst>
          </p:cNvPr>
          <p:cNvSpPr/>
          <p:nvPr/>
        </p:nvSpPr>
        <p:spPr bwMode="auto">
          <a:xfrm>
            <a:off x="6389287" y="3535336"/>
            <a:ext cx="253894" cy="297665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27 h 34"/>
              <a:gd name="T4" fmla="*/ 25 w 29"/>
              <a:gd name="T5" fmla="*/ 29 h 34"/>
              <a:gd name="T6" fmla="*/ 8 w 29"/>
              <a:gd name="T7" fmla="*/ 15 h 34"/>
              <a:gd name="T8" fmla="*/ 12 w 29"/>
              <a:gd name="T9" fmla="*/ 32 h 34"/>
              <a:gd name="T10" fmla="*/ 8 w 29"/>
              <a:gd name="T11" fmla="*/ 34 h 34"/>
              <a:gd name="T12" fmla="*/ 0 w 29"/>
              <a:gd name="T13" fmla="*/ 6 h 34"/>
              <a:gd name="T14" fmla="*/ 6 w 29"/>
              <a:gd name="T15" fmla="*/ 4 h 34"/>
              <a:gd name="T16" fmla="*/ 23 w 29"/>
              <a:gd name="T17" fmla="*/ 19 h 34"/>
              <a:gd name="T18" fmla="*/ 17 w 29"/>
              <a:gd name="T19" fmla="*/ 2 h 34"/>
              <a:gd name="T20" fmla="*/ 23 w 29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27"/>
                </a:lnTo>
                <a:lnTo>
                  <a:pt x="25" y="29"/>
                </a:lnTo>
                <a:lnTo>
                  <a:pt x="8" y="15"/>
                </a:lnTo>
                <a:lnTo>
                  <a:pt x="12" y="32"/>
                </a:lnTo>
                <a:lnTo>
                  <a:pt x="8" y="34"/>
                </a:lnTo>
                <a:lnTo>
                  <a:pt x="0" y="6"/>
                </a:lnTo>
                <a:lnTo>
                  <a:pt x="6" y="4"/>
                </a:lnTo>
                <a:lnTo>
                  <a:pt x="23" y="19"/>
                </a:lnTo>
                <a:lnTo>
                  <a:pt x="17" y="2"/>
                </a:lnTo>
                <a:lnTo>
                  <a:pt x="23" y="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0" name="智演喵视觉设计37">
            <a:extLst>
              <a:ext uri="{FF2B5EF4-FFF2-40B4-BE49-F238E27FC236}">
                <a16:creationId xmlns:a16="http://schemas.microsoft.com/office/drawing/2014/main" id="{DEB012B7-48A1-A32B-7530-20A65AA78F9A}"/>
              </a:ext>
            </a:extLst>
          </p:cNvPr>
          <p:cNvSpPr/>
          <p:nvPr/>
        </p:nvSpPr>
        <p:spPr bwMode="auto">
          <a:xfrm>
            <a:off x="6152909" y="3587865"/>
            <a:ext cx="201365" cy="280156"/>
          </a:xfrm>
          <a:custGeom>
            <a:avLst/>
            <a:gdLst>
              <a:gd name="T0" fmla="*/ 9 w 11"/>
              <a:gd name="T1" fmla="*/ 8 h 15"/>
              <a:gd name="T2" fmla="*/ 8 w 11"/>
              <a:gd name="T3" fmla="*/ 1 h 15"/>
              <a:gd name="T4" fmla="*/ 11 w 11"/>
              <a:gd name="T5" fmla="*/ 0 h 15"/>
              <a:gd name="T6" fmla="*/ 11 w 11"/>
              <a:gd name="T7" fmla="*/ 7 h 15"/>
              <a:gd name="T8" fmla="*/ 11 w 11"/>
              <a:gd name="T9" fmla="*/ 11 h 15"/>
              <a:gd name="T10" fmla="*/ 11 w 11"/>
              <a:gd name="T11" fmla="*/ 13 h 15"/>
              <a:gd name="T12" fmla="*/ 9 w 11"/>
              <a:gd name="T13" fmla="*/ 14 h 15"/>
              <a:gd name="T14" fmla="*/ 7 w 11"/>
              <a:gd name="T15" fmla="*/ 14 h 15"/>
              <a:gd name="T16" fmla="*/ 4 w 11"/>
              <a:gd name="T17" fmla="*/ 14 h 15"/>
              <a:gd name="T18" fmla="*/ 2 w 11"/>
              <a:gd name="T19" fmla="*/ 13 h 15"/>
              <a:gd name="T20" fmla="*/ 1 w 11"/>
              <a:gd name="T21" fmla="*/ 12 h 15"/>
              <a:gd name="T22" fmla="*/ 1 w 11"/>
              <a:gd name="T23" fmla="*/ 8 h 15"/>
              <a:gd name="T24" fmla="*/ 0 w 11"/>
              <a:gd name="T25" fmla="*/ 1 h 15"/>
              <a:gd name="T26" fmla="*/ 3 w 11"/>
              <a:gd name="T27" fmla="*/ 1 h 15"/>
              <a:gd name="T28" fmla="*/ 3 w 11"/>
              <a:gd name="T29" fmla="*/ 8 h 15"/>
              <a:gd name="T30" fmla="*/ 4 w 11"/>
              <a:gd name="T31" fmla="*/ 11 h 15"/>
              <a:gd name="T32" fmla="*/ 4 w 11"/>
              <a:gd name="T33" fmla="*/ 12 h 15"/>
              <a:gd name="T34" fmla="*/ 6 w 11"/>
              <a:gd name="T35" fmla="*/ 12 h 15"/>
              <a:gd name="T36" fmla="*/ 8 w 11"/>
              <a:gd name="T37" fmla="*/ 12 h 15"/>
              <a:gd name="T38" fmla="*/ 9 w 11"/>
              <a:gd name="T39" fmla="*/ 10 h 15"/>
              <a:gd name="T40" fmla="*/ 9 w 11"/>
              <a:gd name="T41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" h="15">
                <a:moveTo>
                  <a:pt x="9" y="8"/>
                </a:moveTo>
                <a:cubicBezTo>
                  <a:pt x="8" y="1"/>
                  <a:pt x="8" y="1"/>
                  <a:pt x="8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9"/>
                  <a:pt x="11" y="10"/>
                  <a:pt x="11" y="11"/>
                </a:cubicBezTo>
                <a:cubicBezTo>
                  <a:pt x="11" y="12"/>
                  <a:pt x="11" y="12"/>
                  <a:pt x="11" y="13"/>
                </a:cubicBezTo>
                <a:cubicBezTo>
                  <a:pt x="10" y="13"/>
                  <a:pt x="10" y="14"/>
                  <a:pt x="9" y="14"/>
                </a:cubicBezTo>
                <a:cubicBezTo>
                  <a:pt x="9" y="14"/>
                  <a:pt x="8" y="14"/>
                  <a:pt x="7" y="14"/>
                </a:cubicBezTo>
                <a:cubicBezTo>
                  <a:pt x="5" y="15"/>
                  <a:pt x="4" y="15"/>
                  <a:pt x="4" y="14"/>
                </a:cubicBezTo>
                <a:cubicBezTo>
                  <a:pt x="3" y="14"/>
                  <a:pt x="2" y="14"/>
                  <a:pt x="2" y="13"/>
                </a:cubicBezTo>
                <a:cubicBezTo>
                  <a:pt x="2" y="13"/>
                  <a:pt x="1" y="12"/>
                  <a:pt x="1" y="12"/>
                </a:cubicBezTo>
                <a:cubicBezTo>
                  <a:pt x="1" y="11"/>
                  <a:pt x="1" y="10"/>
                  <a:pt x="1" y="8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10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8" y="11"/>
                  <a:pt x="9" y="11"/>
                  <a:pt x="9" y="10"/>
                </a:cubicBezTo>
                <a:cubicBezTo>
                  <a:pt x="9" y="10"/>
                  <a:pt x="9" y="9"/>
                  <a:pt x="9" y="8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1" name="智演喵视觉设计38">
            <a:extLst>
              <a:ext uri="{FF2B5EF4-FFF2-40B4-BE49-F238E27FC236}">
                <a16:creationId xmlns:a16="http://schemas.microsoft.com/office/drawing/2014/main" id="{2984E1A7-F1AF-55DE-E7E9-15C39389A720}"/>
              </a:ext>
            </a:extLst>
          </p:cNvPr>
          <p:cNvSpPr/>
          <p:nvPr/>
        </p:nvSpPr>
        <p:spPr bwMode="auto">
          <a:xfrm>
            <a:off x="5750185" y="3587865"/>
            <a:ext cx="236385" cy="262646"/>
          </a:xfrm>
          <a:custGeom>
            <a:avLst/>
            <a:gdLst>
              <a:gd name="T0" fmla="*/ 9 w 13"/>
              <a:gd name="T1" fmla="*/ 11 h 14"/>
              <a:gd name="T2" fmla="*/ 10 w 13"/>
              <a:gd name="T3" fmla="*/ 9 h 14"/>
              <a:gd name="T4" fmla="*/ 7 w 13"/>
              <a:gd name="T5" fmla="*/ 9 h 14"/>
              <a:gd name="T6" fmla="*/ 7 w 13"/>
              <a:gd name="T7" fmla="*/ 6 h 14"/>
              <a:gd name="T8" fmla="*/ 13 w 13"/>
              <a:gd name="T9" fmla="*/ 7 h 14"/>
              <a:gd name="T10" fmla="*/ 12 w 13"/>
              <a:gd name="T11" fmla="*/ 13 h 14"/>
              <a:gd name="T12" fmla="*/ 9 w 13"/>
              <a:gd name="T13" fmla="*/ 14 h 14"/>
              <a:gd name="T14" fmla="*/ 6 w 13"/>
              <a:gd name="T15" fmla="*/ 14 h 14"/>
              <a:gd name="T16" fmla="*/ 2 w 13"/>
              <a:gd name="T17" fmla="*/ 12 h 14"/>
              <a:gd name="T18" fmla="*/ 0 w 13"/>
              <a:gd name="T19" fmla="*/ 9 h 14"/>
              <a:gd name="T20" fmla="*/ 0 w 13"/>
              <a:gd name="T21" fmla="*/ 6 h 14"/>
              <a:gd name="T22" fmla="*/ 2 w 13"/>
              <a:gd name="T23" fmla="*/ 2 h 14"/>
              <a:gd name="T24" fmla="*/ 5 w 13"/>
              <a:gd name="T25" fmla="*/ 0 h 14"/>
              <a:gd name="T26" fmla="*/ 8 w 13"/>
              <a:gd name="T27" fmla="*/ 0 h 14"/>
              <a:gd name="T28" fmla="*/ 12 w 13"/>
              <a:gd name="T29" fmla="*/ 2 h 14"/>
              <a:gd name="T30" fmla="*/ 13 w 13"/>
              <a:gd name="T31" fmla="*/ 5 h 14"/>
              <a:gd name="T32" fmla="*/ 10 w 13"/>
              <a:gd name="T33" fmla="*/ 5 h 14"/>
              <a:gd name="T34" fmla="*/ 9 w 13"/>
              <a:gd name="T35" fmla="*/ 3 h 14"/>
              <a:gd name="T36" fmla="*/ 8 w 13"/>
              <a:gd name="T37" fmla="*/ 2 h 14"/>
              <a:gd name="T38" fmla="*/ 5 w 13"/>
              <a:gd name="T39" fmla="*/ 3 h 14"/>
              <a:gd name="T40" fmla="*/ 3 w 13"/>
              <a:gd name="T41" fmla="*/ 6 h 14"/>
              <a:gd name="T42" fmla="*/ 4 w 13"/>
              <a:gd name="T43" fmla="*/ 10 h 14"/>
              <a:gd name="T44" fmla="*/ 6 w 13"/>
              <a:gd name="T45" fmla="*/ 11 h 14"/>
              <a:gd name="T46" fmla="*/ 8 w 13"/>
              <a:gd name="T47" fmla="*/ 11 h 14"/>
              <a:gd name="T48" fmla="*/ 9 w 13"/>
              <a:gd name="T4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14">
                <a:moveTo>
                  <a:pt x="9" y="11"/>
                </a:move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0" y="13"/>
                  <a:pt x="9" y="14"/>
                </a:cubicBezTo>
                <a:cubicBezTo>
                  <a:pt x="8" y="14"/>
                  <a:pt x="7" y="14"/>
                  <a:pt x="6" y="14"/>
                </a:cubicBezTo>
                <a:cubicBezTo>
                  <a:pt x="5" y="14"/>
                  <a:pt x="3" y="13"/>
                  <a:pt x="2" y="12"/>
                </a:cubicBezTo>
                <a:cubicBezTo>
                  <a:pt x="1" y="12"/>
                  <a:pt x="1" y="11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2" y="1"/>
                  <a:pt x="3" y="1"/>
                  <a:pt x="5" y="0"/>
                </a:cubicBezTo>
                <a:cubicBezTo>
                  <a:pt x="6" y="0"/>
                  <a:pt x="7" y="0"/>
                  <a:pt x="8" y="0"/>
                </a:cubicBezTo>
                <a:cubicBezTo>
                  <a:pt x="10" y="0"/>
                  <a:pt x="11" y="1"/>
                  <a:pt x="12" y="2"/>
                </a:cubicBezTo>
                <a:cubicBezTo>
                  <a:pt x="13" y="2"/>
                  <a:pt x="13" y="3"/>
                  <a:pt x="13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9" y="3"/>
                </a:cubicBezTo>
                <a:cubicBezTo>
                  <a:pt x="9" y="3"/>
                  <a:pt x="8" y="2"/>
                  <a:pt x="8" y="2"/>
                </a:cubicBezTo>
                <a:cubicBezTo>
                  <a:pt x="6" y="2"/>
                  <a:pt x="5" y="2"/>
                  <a:pt x="5" y="3"/>
                </a:cubicBezTo>
                <a:cubicBezTo>
                  <a:pt x="4" y="4"/>
                  <a:pt x="3" y="5"/>
                  <a:pt x="3" y="6"/>
                </a:cubicBezTo>
                <a:cubicBezTo>
                  <a:pt x="3" y="8"/>
                  <a:pt x="3" y="9"/>
                  <a:pt x="4" y="10"/>
                </a:cubicBezTo>
                <a:cubicBezTo>
                  <a:pt x="4" y="11"/>
                  <a:pt x="5" y="11"/>
                  <a:pt x="6" y="11"/>
                </a:cubicBezTo>
                <a:cubicBezTo>
                  <a:pt x="7" y="12"/>
                  <a:pt x="7" y="12"/>
                  <a:pt x="8" y="11"/>
                </a:cubicBezTo>
                <a:cubicBezTo>
                  <a:pt x="9" y="11"/>
                  <a:pt x="9" y="11"/>
                  <a:pt x="9" y="1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2" name="智演喵视觉设计39">
            <a:extLst>
              <a:ext uri="{FF2B5EF4-FFF2-40B4-BE49-F238E27FC236}">
                <a16:creationId xmlns:a16="http://schemas.microsoft.com/office/drawing/2014/main" id="{DEEB09CC-397D-2E12-2879-73441A1B3536}"/>
              </a:ext>
            </a:extLst>
          </p:cNvPr>
          <p:cNvSpPr/>
          <p:nvPr/>
        </p:nvSpPr>
        <p:spPr bwMode="auto">
          <a:xfrm>
            <a:off x="5461271" y="3500317"/>
            <a:ext cx="271404" cy="288914"/>
          </a:xfrm>
          <a:custGeom>
            <a:avLst/>
            <a:gdLst>
              <a:gd name="T0" fmla="*/ 21 w 31"/>
              <a:gd name="T1" fmla="*/ 23 h 33"/>
              <a:gd name="T2" fmla="*/ 27 w 31"/>
              <a:gd name="T3" fmla="*/ 6 h 33"/>
              <a:gd name="T4" fmla="*/ 31 w 31"/>
              <a:gd name="T5" fmla="*/ 8 h 33"/>
              <a:gd name="T6" fmla="*/ 23 w 31"/>
              <a:gd name="T7" fmla="*/ 33 h 33"/>
              <a:gd name="T8" fmla="*/ 16 w 31"/>
              <a:gd name="T9" fmla="*/ 31 h 33"/>
              <a:gd name="T10" fmla="*/ 12 w 31"/>
              <a:gd name="T11" fmla="*/ 10 h 33"/>
              <a:gd name="T12" fmla="*/ 6 w 31"/>
              <a:gd name="T13" fmla="*/ 29 h 33"/>
              <a:gd name="T14" fmla="*/ 0 w 31"/>
              <a:gd name="T15" fmla="*/ 27 h 33"/>
              <a:gd name="T16" fmla="*/ 10 w 31"/>
              <a:gd name="T17" fmla="*/ 0 h 33"/>
              <a:gd name="T18" fmla="*/ 14 w 31"/>
              <a:gd name="T19" fmla="*/ 2 h 33"/>
              <a:gd name="T20" fmla="*/ 21 w 31"/>
              <a:gd name="T21" fmla="*/ 2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21" y="23"/>
                </a:moveTo>
                <a:lnTo>
                  <a:pt x="27" y="6"/>
                </a:lnTo>
                <a:lnTo>
                  <a:pt x="31" y="8"/>
                </a:lnTo>
                <a:lnTo>
                  <a:pt x="23" y="33"/>
                </a:lnTo>
                <a:lnTo>
                  <a:pt x="16" y="31"/>
                </a:lnTo>
                <a:lnTo>
                  <a:pt x="12" y="10"/>
                </a:lnTo>
                <a:lnTo>
                  <a:pt x="6" y="29"/>
                </a:lnTo>
                <a:lnTo>
                  <a:pt x="0" y="27"/>
                </a:lnTo>
                <a:lnTo>
                  <a:pt x="10" y="0"/>
                </a:lnTo>
                <a:lnTo>
                  <a:pt x="14" y="2"/>
                </a:lnTo>
                <a:lnTo>
                  <a:pt x="21" y="23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3" name="智演喵视觉设计40">
            <a:extLst>
              <a:ext uri="{FF2B5EF4-FFF2-40B4-BE49-F238E27FC236}">
                <a16:creationId xmlns:a16="http://schemas.microsoft.com/office/drawing/2014/main" id="{78F5BA78-128B-040B-583B-3B5DBD28E107}"/>
              </a:ext>
            </a:extLst>
          </p:cNvPr>
          <p:cNvSpPr/>
          <p:nvPr/>
        </p:nvSpPr>
        <p:spPr bwMode="auto">
          <a:xfrm>
            <a:off x="5224891" y="3404011"/>
            <a:ext cx="253894" cy="262646"/>
          </a:xfrm>
          <a:custGeom>
            <a:avLst/>
            <a:gdLst>
              <a:gd name="T0" fmla="*/ 6 w 14"/>
              <a:gd name="T1" fmla="*/ 3 h 14"/>
              <a:gd name="T2" fmla="*/ 4 w 14"/>
              <a:gd name="T3" fmla="*/ 5 h 14"/>
              <a:gd name="T4" fmla="*/ 3 w 14"/>
              <a:gd name="T5" fmla="*/ 9 h 14"/>
              <a:gd name="T6" fmla="*/ 5 w 14"/>
              <a:gd name="T7" fmla="*/ 11 h 14"/>
              <a:gd name="T8" fmla="*/ 7 w 14"/>
              <a:gd name="T9" fmla="*/ 11 h 14"/>
              <a:gd name="T10" fmla="*/ 10 w 14"/>
              <a:gd name="T11" fmla="*/ 9 h 14"/>
              <a:gd name="T12" fmla="*/ 11 w 14"/>
              <a:gd name="T13" fmla="*/ 6 h 14"/>
              <a:gd name="T14" fmla="*/ 9 w 14"/>
              <a:gd name="T15" fmla="*/ 3 h 14"/>
              <a:gd name="T16" fmla="*/ 6 w 14"/>
              <a:gd name="T17" fmla="*/ 3 h 14"/>
              <a:gd name="T18" fmla="*/ 8 w 14"/>
              <a:gd name="T19" fmla="*/ 14 h 14"/>
              <a:gd name="T20" fmla="*/ 3 w 14"/>
              <a:gd name="T21" fmla="*/ 13 h 14"/>
              <a:gd name="T22" fmla="*/ 0 w 14"/>
              <a:gd name="T23" fmla="*/ 9 h 14"/>
              <a:gd name="T24" fmla="*/ 1 w 14"/>
              <a:gd name="T25" fmla="*/ 4 h 14"/>
              <a:gd name="T26" fmla="*/ 4 w 14"/>
              <a:gd name="T27" fmla="*/ 1 h 14"/>
              <a:gd name="T28" fmla="*/ 6 w 14"/>
              <a:gd name="T29" fmla="*/ 0 h 14"/>
              <a:gd name="T30" fmla="*/ 8 w 14"/>
              <a:gd name="T31" fmla="*/ 0 h 14"/>
              <a:gd name="T32" fmla="*/ 11 w 14"/>
              <a:gd name="T33" fmla="*/ 1 h 14"/>
              <a:gd name="T34" fmla="*/ 14 w 14"/>
              <a:gd name="T35" fmla="*/ 5 h 14"/>
              <a:gd name="T36" fmla="*/ 13 w 14"/>
              <a:gd name="T37" fmla="*/ 11 h 14"/>
              <a:gd name="T38" fmla="*/ 8 w 14"/>
              <a:gd name="T3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14">
                <a:moveTo>
                  <a:pt x="6" y="3"/>
                </a:moveTo>
                <a:cubicBezTo>
                  <a:pt x="5" y="3"/>
                  <a:pt x="5" y="4"/>
                  <a:pt x="4" y="5"/>
                </a:cubicBezTo>
                <a:cubicBezTo>
                  <a:pt x="3" y="6"/>
                  <a:pt x="3" y="8"/>
                  <a:pt x="3" y="9"/>
                </a:cubicBezTo>
                <a:cubicBezTo>
                  <a:pt x="3" y="10"/>
                  <a:pt x="4" y="11"/>
                  <a:pt x="5" y="11"/>
                </a:cubicBezTo>
                <a:cubicBezTo>
                  <a:pt x="5" y="12"/>
                  <a:pt x="6" y="12"/>
                  <a:pt x="7" y="11"/>
                </a:cubicBezTo>
                <a:cubicBezTo>
                  <a:pt x="8" y="11"/>
                  <a:pt x="9" y="10"/>
                  <a:pt x="10" y="9"/>
                </a:cubicBezTo>
                <a:cubicBezTo>
                  <a:pt x="11" y="8"/>
                  <a:pt x="11" y="7"/>
                  <a:pt x="11" y="6"/>
                </a:cubicBezTo>
                <a:cubicBezTo>
                  <a:pt x="11" y="5"/>
                  <a:pt x="10" y="4"/>
                  <a:pt x="9" y="3"/>
                </a:cubicBezTo>
                <a:cubicBezTo>
                  <a:pt x="8" y="3"/>
                  <a:pt x="7" y="2"/>
                  <a:pt x="6" y="3"/>
                </a:cubicBezTo>
                <a:close/>
                <a:moveTo>
                  <a:pt x="8" y="14"/>
                </a:moveTo>
                <a:cubicBezTo>
                  <a:pt x="7" y="14"/>
                  <a:pt x="5" y="14"/>
                  <a:pt x="3" y="13"/>
                </a:cubicBezTo>
                <a:cubicBezTo>
                  <a:pt x="2" y="12"/>
                  <a:pt x="1" y="11"/>
                  <a:pt x="0" y="9"/>
                </a:cubicBezTo>
                <a:cubicBezTo>
                  <a:pt x="0" y="7"/>
                  <a:pt x="0" y="6"/>
                  <a:pt x="1" y="4"/>
                </a:cubicBezTo>
                <a:cubicBezTo>
                  <a:pt x="2" y="3"/>
                  <a:pt x="3" y="2"/>
                  <a:pt x="4" y="1"/>
                </a:cubicBezTo>
                <a:cubicBezTo>
                  <a:pt x="4" y="1"/>
                  <a:pt x="5" y="0"/>
                  <a:pt x="6" y="0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10" y="1"/>
                  <a:pt x="11" y="1"/>
                </a:cubicBezTo>
                <a:cubicBezTo>
                  <a:pt x="12" y="2"/>
                  <a:pt x="13" y="4"/>
                  <a:pt x="14" y="5"/>
                </a:cubicBezTo>
                <a:cubicBezTo>
                  <a:pt x="14" y="7"/>
                  <a:pt x="14" y="9"/>
                  <a:pt x="13" y="11"/>
                </a:cubicBezTo>
                <a:cubicBezTo>
                  <a:pt x="11" y="12"/>
                  <a:pt x="10" y="13"/>
                  <a:pt x="8" y="14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4" name="智演喵视觉设计41">
            <a:extLst>
              <a:ext uri="{FF2B5EF4-FFF2-40B4-BE49-F238E27FC236}">
                <a16:creationId xmlns:a16="http://schemas.microsoft.com/office/drawing/2014/main" id="{37BD7BD6-FA98-FF7E-292F-0E148496FF7F}"/>
              </a:ext>
            </a:extLst>
          </p:cNvPr>
          <p:cNvSpPr/>
          <p:nvPr/>
        </p:nvSpPr>
        <p:spPr bwMode="auto">
          <a:xfrm>
            <a:off x="4962246" y="3220161"/>
            <a:ext cx="280156" cy="280156"/>
          </a:xfrm>
          <a:custGeom>
            <a:avLst/>
            <a:gdLst>
              <a:gd name="T0" fmla="*/ 9 w 15"/>
              <a:gd name="T1" fmla="*/ 3 h 15"/>
              <a:gd name="T2" fmla="*/ 3 w 15"/>
              <a:gd name="T3" fmla="*/ 10 h 15"/>
              <a:gd name="T4" fmla="*/ 5 w 15"/>
              <a:gd name="T5" fmla="*/ 11 h 15"/>
              <a:gd name="T6" fmla="*/ 6 w 15"/>
              <a:gd name="T7" fmla="*/ 12 h 15"/>
              <a:gd name="T8" fmla="*/ 7 w 15"/>
              <a:gd name="T9" fmla="*/ 13 h 15"/>
              <a:gd name="T10" fmla="*/ 9 w 15"/>
              <a:gd name="T11" fmla="*/ 12 h 15"/>
              <a:gd name="T12" fmla="*/ 11 w 15"/>
              <a:gd name="T13" fmla="*/ 10 h 15"/>
              <a:gd name="T14" fmla="*/ 12 w 15"/>
              <a:gd name="T15" fmla="*/ 8 h 15"/>
              <a:gd name="T16" fmla="*/ 12 w 15"/>
              <a:gd name="T17" fmla="*/ 7 h 15"/>
              <a:gd name="T18" fmla="*/ 12 w 15"/>
              <a:gd name="T19" fmla="*/ 6 h 15"/>
              <a:gd name="T20" fmla="*/ 10 w 15"/>
              <a:gd name="T21" fmla="*/ 4 h 15"/>
              <a:gd name="T22" fmla="*/ 9 w 15"/>
              <a:gd name="T23" fmla="*/ 3 h 15"/>
              <a:gd name="T24" fmla="*/ 11 w 15"/>
              <a:gd name="T25" fmla="*/ 14 h 15"/>
              <a:gd name="T26" fmla="*/ 8 w 15"/>
              <a:gd name="T27" fmla="*/ 15 h 15"/>
              <a:gd name="T28" fmla="*/ 6 w 15"/>
              <a:gd name="T29" fmla="*/ 15 h 15"/>
              <a:gd name="T30" fmla="*/ 4 w 15"/>
              <a:gd name="T31" fmla="*/ 13 h 15"/>
              <a:gd name="T32" fmla="*/ 0 w 15"/>
              <a:gd name="T33" fmla="*/ 10 h 15"/>
              <a:gd name="T34" fmla="*/ 9 w 15"/>
              <a:gd name="T35" fmla="*/ 0 h 15"/>
              <a:gd name="T36" fmla="*/ 12 w 15"/>
              <a:gd name="T37" fmla="*/ 3 h 15"/>
              <a:gd name="T38" fmla="*/ 14 w 15"/>
              <a:gd name="T39" fmla="*/ 5 h 15"/>
              <a:gd name="T40" fmla="*/ 15 w 15"/>
              <a:gd name="T41" fmla="*/ 7 h 15"/>
              <a:gd name="T42" fmla="*/ 14 w 15"/>
              <a:gd name="T43" fmla="*/ 10 h 15"/>
              <a:gd name="T44" fmla="*/ 13 w 15"/>
              <a:gd name="T45" fmla="*/ 12 h 15"/>
              <a:gd name="T46" fmla="*/ 11 w 15"/>
              <a:gd name="T47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" h="15">
                <a:moveTo>
                  <a:pt x="9" y="3"/>
                </a:moveTo>
                <a:cubicBezTo>
                  <a:pt x="3" y="10"/>
                  <a:pt x="3" y="10"/>
                  <a:pt x="3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2"/>
                  <a:pt x="10" y="11"/>
                  <a:pt x="11" y="10"/>
                </a:cubicBezTo>
                <a:cubicBezTo>
                  <a:pt x="11" y="10"/>
                  <a:pt x="12" y="9"/>
                  <a:pt x="12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1" y="5"/>
                  <a:pt x="11" y="5"/>
                  <a:pt x="10" y="4"/>
                </a:cubicBezTo>
                <a:cubicBezTo>
                  <a:pt x="9" y="3"/>
                  <a:pt x="9" y="3"/>
                  <a:pt x="9" y="3"/>
                </a:cubicBezTo>
                <a:close/>
                <a:moveTo>
                  <a:pt x="11" y="14"/>
                </a:moveTo>
                <a:cubicBezTo>
                  <a:pt x="10" y="15"/>
                  <a:pt x="9" y="15"/>
                  <a:pt x="8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5" y="14"/>
                  <a:pt x="4" y="14"/>
                  <a:pt x="4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9" y="0"/>
                  <a:pt x="9" y="0"/>
                  <a:pt x="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4"/>
                  <a:pt x="14" y="4"/>
                  <a:pt x="14" y="5"/>
                </a:cubicBezTo>
                <a:cubicBezTo>
                  <a:pt x="15" y="6"/>
                  <a:pt x="15" y="6"/>
                  <a:pt x="15" y="7"/>
                </a:cubicBezTo>
                <a:cubicBezTo>
                  <a:pt x="15" y="8"/>
                  <a:pt x="15" y="9"/>
                  <a:pt x="14" y="10"/>
                </a:cubicBezTo>
                <a:cubicBezTo>
                  <a:pt x="14" y="10"/>
                  <a:pt x="14" y="11"/>
                  <a:pt x="13" y="12"/>
                </a:cubicBezTo>
                <a:cubicBezTo>
                  <a:pt x="12" y="13"/>
                  <a:pt x="11" y="14"/>
                  <a:pt x="11" y="14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5" name="智演喵视觉设计42">
            <a:extLst>
              <a:ext uri="{FF2B5EF4-FFF2-40B4-BE49-F238E27FC236}">
                <a16:creationId xmlns:a16="http://schemas.microsoft.com/office/drawing/2014/main" id="{09E21B82-656F-53E4-755F-03A5CBDD2626}"/>
              </a:ext>
            </a:extLst>
          </p:cNvPr>
          <p:cNvSpPr/>
          <p:nvPr/>
        </p:nvSpPr>
        <p:spPr bwMode="auto">
          <a:xfrm>
            <a:off x="4769638" y="3036306"/>
            <a:ext cx="323933" cy="315176"/>
          </a:xfrm>
          <a:custGeom>
            <a:avLst/>
            <a:gdLst>
              <a:gd name="T0" fmla="*/ 37 w 37"/>
              <a:gd name="T1" fmla="*/ 17 h 36"/>
              <a:gd name="T2" fmla="*/ 14 w 37"/>
              <a:gd name="T3" fmla="*/ 36 h 36"/>
              <a:gd name="T4" fmla="*/ 10 w 37"/>
              <a:gd name="T5" fmla="*/ 32 h 36"/>
              <a:gd name="T6" fmla="*/ 18 w 37"/>
              <a:gd name="T7" fmla="*/ 11 h 36"/>
              <a:gd name="T8" fmla="*/ 4 w 37"/>
              <a:gd name="T9" fmla="*/ 21 h 36"/>
              <a:gd name="T10" fmla="*/ 0 w 37"/>
              <a:gd name="T11" fmla="*/ 19 h 36"/>
              <a:gd name="T12" fmla="*/ 20 w 37"/>
              <a:gd name="T13" fmla="*/ 0 h 36"/>
              <a:gd name="T14" fmla="*/ 25 w 37"/>
              <a:gd name="T15" fmla="*/ 5 h 36"/>
              <a:gd name="T16" fmla="*/ 18 w 37"/>
              <a:gd name="T17" fmla="*/ 26 h 36"/>
              <a:gd name="T18" fmla="*/ 33 w 37"/>
              <a:gd name="T19" fmla="*/ 13 h 36"/>
              <a:gd name="T20" fmla="*/ 37 w 37"/>
              <a:gd name="T21" fmla="*/ 1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36">
                <a:moveTo>
                  <a:pt x="37" y="17"/>
                </a:moveTo>
                <a:lnTo>
                  <a:pt x="14" y="36"/>
                </a:lnTo>
                <a:lnTo>
                  <a:pt x="10" y="32"/>
                </a:lnTo>
                <a:lnTo>
                  <a:pt x="18" y="11"/>
                </a:lnTo>
                <a:lnTo>
                  <a:pt x="4" y="21"/>
                </a:lnTo>
                <a:lnTo>
                  <a:pt x="0" y="19"/>
                </a:lnTo>
                <a:lnTo>
                  <a:pt x="20" y="0"/>
                </a:lnTo>
                <a:lnTo>
                  <a:pt x="25" y="5"/>
                </a:lnTo>
                <a:lnTo>
                  <a:pt x="18" y="26"/>
                </a:lnTo>
                <a:lnTo>
                  <a:pt x="33" y="13"/>
                </a:lnTo>
                <a:lnTo>
                  <a:pt x="37" y="17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6" name="智演喵视觉设计43">
            <a:extLst>
              <a:ext uri="{FF2B5EF4-FFF2-40B4-BE49-F238E27FC236}">
                <a16:creationId xmlns:a16="http://schemas.microsoft.com/office/drawing/2014/main" id="{6A1DECB9-6FE3-93DF-347B-A9A1CCE41AF9}"/>
              </a:ext>
            </a:extLst>
          </p:cNvPr>
          <p:cNvSpPr/>
          <p:nvPr/>
        </p:nvSpPr>
        <p:spPr bwMode="auto">
          <a:xfrm>
            <a:off x="4603293" y="2896227"/>
            <a:ext cx="288914" cy="253894"/>
          </a:xfrm>
          <a:custGeom>
            <a:avLst/>
            <a:gdLst>
              <a:gd name="T0" fmla="*/ 0 w 33"/>
              <a:gd name="T1" fmla="*/ 4 h 29"/>
              <a:gd name="T2" fmla="*/ 31 w 33"/>
              <a:gd name="T3" fmla="*/ 0 h 29"/>
              <a:gd name="T4" fmla="*/ 33 w 33"/>
              <a:gd name="T5" fmla="*/ 4 h 29"/>
              <a:gd name="T6" fmla="*/ 14 w 33"/>
              <a:gd name="T7" fmla="*/ 29 h 29"/>
              <a:gd name="T8" fmla="*/ 10 w 33"/>
              <a:gd name="T9" fmla="*/ 23 h 29"/>
              <a:gd name="T10" fmla="*/ 16 w 33"/>
              <a:gd name="T11" fmla="*/ 16 h 29"/>
              <a:gd name="T12" fmla="*/ 10 w 33"/>
              <a:gd name="T13" fmla="*/ 8 h 29"/>
              <a:gd name="T14" fmla="*/ 4 w 33"/>
              <a:gd name="T15" fmla="*/ 8 h 29"/>
              <a:gd name="T16" fmla="*/ 0 w 33"/>
              <a:gd name="T17" fmla="*/ 4 h 29"/>
              <a:gd name="T18" fmla="*/ 0 w 33"/>
              <a:gd name="T19" fmla="*/ 4 h 29"/>
              <a:gd name="T20" fmla="*/ 19 w 33"/>
              <a:gd name="T21" fmla="*/ 14 h 29"/>
              <a:gd name="T22" fmla="*/ 27 w 33"/>
              <a:gd name="T23" fmla="*/ 4 h 29"/>
              <a:gd name="T24" fmla="*/ 14 w 33"/>
              <a:gd name="T25" fmla="*/ 6 h 29"/>
              <a:gd name="T26" fmla="*/ 19 w 33"/>
              <a:gd name="T27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9">
                <a:moveTo>
                  <a:pt x="0" y="4"/>
                </a:moveTo>
                <a:lnTo>
                  <a:pt x="31" y="0"/>
                </a:lnTo>
                <a:lnTo>
                  <a:pt x="33" y="4"/>
                </a:lnTo>
                <a:lnTo>
                  <a:pt x="14" y="29"/>
                </a:lnTo>
                <a:lnTo>
                  <a:pt x="10" y="23"/>
                </a:lnTo>
                <a:lnTo>
                  <a:pt x="16" y="16"/>
                </a:lnTo>
                <a:lnTo>
                  <a:pt x="10" y="8"/>
                </a:lnTo>
                <a:lnTo>
                  <a:pt x="4" y="8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19" y="14"/>
                </a:moveTo>
                <a:lnTo>
                  <a:pt x="27" y="4"/>
                </a:lnTo>
                <a:lnTo>
                  <a:pt x="14" y="6"/>
                </a:lnTo>
                <a:lnTo>
                  <a:pt x="19" y="14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7" name="智演喵视觉设计44">
            <a:extLst>
              <a:ext uri="{FF2B5EF4-FFF2-40B4-BE49-F238E27FC236}">
                <a16:creationId xmlns:a16="http://schemas.microsoft.com/office/drawing/2014/main" id="{3F3882F3-EBE4-EA3E-75A0-E1D19EEE9784}"/>
              </a:ext>
            </a:extLst>
          </p:cNvPr>
          <p:cNvSpPr/>
          <p:nvPr/>
        </p:nvSpPr>
        <p:spPr bwMode="auto">
          <a:xfrm>
            <a:off x="4506992" y="2598562"/>
            <a:ext cx="297665" cy="271403"/>
          </a:xfrm>
          <a:custGeom>
            <a:avLst/>
            <a:gdLst>
              <a:gd name="T0" fmla="*/ 15 w 34"/>
              <a:gd name="T1" fmla="*/ 10 h 31"/>
              <a:gd name="T2" fmla="*/ 2 w 34"/>
              <a:gd name="T3" fmla="*/ 15 h 31"/>
              <a:gd name="T4" fmla="*/ 0 w 34"/>
              <a:gd name="T5" fmla="*/ 8 h 31"/>
              <a:gd name="T6" fmla="*/ 27 w 34"/>
              <a:gd name="T7" fmla="*/ 0 h 31"/>
              <a:gd name="T8" fmla="*/ 30 w 34"/>
              <a:gd name="T9" fmla="*/ 4 h 31"/>
              <a:gd name="T10" fmla="*/ 19 w 34"/>
              <a:gd name="T11" fmla="*/ 8 h 31"/>
              <a:gd name="T12" fmla="*/ 21 w 34"/>
              <a:gd name="T13" fmla="*/ 19 h 31"/>
              <a:gd name="T14" fmla="*/ 34 w 34"/>
              <a:gd name="T15" fmla="*/ 15 h 31"/>
              <a:gd name="T16" fmla="*/ 34 w 34"/>
              <a:gd name="T17" fmla="*/ 21 h 31"/>
              <a:gd name="T18" fmla="*/ 9 w 34"/>
              <a:gd name="T19" fmla="*/ 31 h 31"/>
              <a:gd name="T20" fmla="*/ 7 w 34"/>
              <a:gd name="T21" fmla="*/ 25 h 31"/>
              <a:gd name="T22" fmla="*/ 17 w 34"/>
              <a:gd name="T23" fmla="*/ 21 h 31"/>
              <a:gd name="T24" fmla="*/ 15 w 34"/>
              <a:gd name="T25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31">
                <a:moveTo>
                  <a:pt x="15" y="10"/>
                </a:moveTo>
                <a:lnTo>
                  <a:pt x="2" y="15"/>
                </a:lnTo>
                <a:lnTo>
                  <a:pt x="0" y="8"/>
                </a:lnTo>
                <a:lnTo>
                  <a:pt x="27" y="0"/>
                </a:lnTo>
                <a:lnTo>
                  <a:pt x="30" y="4"/>
                </a:lnTo>
                <a:lnTo>
                  <a:pt x="19" y="8"/>
                </a:lnTo>
                <a:lnTo>
                  <a:pt x="21" y="19"/>
                </a:lnTo>
                <a:lnTo>
                  <a:pt x="34" y="15"/>
                </a:lnTo>
                <a:lnTo>
                  <a:pt x="34" y="21"/>
                </a:lnTo>
                <a:lnTo>
                  <a:pt x="9" y="31"/>
                </a:lnTo>
                <a:lnTo>
                  <a:pt x="7" y="25"/>
                </a:lnTo>
                <a:lnTo>
                  <a:pt x="17" y="21"/>
                </a:lnTo>
                <a:lnTo>
                  <a:pt x="15" y="1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8" name="智演喵视觉设计45">
            <a:extLst>
              <a:ext uri="{FF2B5EF4-FFF2-40B4-BE49-F238E27FC236}">
                <a16:creationId xmlns:a16="http://schemas.microsoft.com/office/drawing/2014/main" id="{10E66722-7FFA-1D0E-1593-0ADDDA890AAD}"/>
              </a:ext>
            </a:extLst>
          </p:cNvPr>
          <p:cNvSpPr/>
          <p:nvPr/>
        </p:nvSpPr>
        <p:spPr bwMode="auto">
          <a:xfrm>
            <a:off x="4454463" y="2379693"/>
            <a:ext cx="271404" cy="218874"/>
          </a:xfrm>
          <a:custGeom>
            <a:avLst/>
            <a:gdLst>
              <a:gd name="T0" fmla="*/ 4 w 15"/>
              <a:gd name="T1" fmla="*/ 1 h 12"/>
              <a:gd name="T2" fmla="*/ 5 w 15"/>
              <a:gd name="T3" fmla="*/ 3 h 12"/>
              <a:gd name="T4" fmla="*/ 3 w 15"/>
              <a:gd name="T5" fmla="*/ 4 h 12"/>
              <a:gd name="T6" fmla="*/ 3 w 15"/>
              <a:gd name="T7" fmla="*/ 6 h 12"/>
              <a:gd name="T8" fmla="*/ 4 w 15"/>
              <a:gd name="T9" fmla="*/ 8 h 12"/>
              <a:gd name="T10" fmla="*/ 5 w 15"/>
              <a:gd name="T11" fmla="*/ 9 h 12"/>
              <a:gd name="T12" fmla="*/ 6 w 15"/>
              <a:gd name="T13" fmla="*/ 8 h 12"/>
              <a:gd name="T14" fmla="*/ 6 w 15"/>
              <a:gd name="T15" fmla="*/ 7 h 12"/>
              <a:gd name="T16" fmla="*/ 6 w 15"/>
              <a:gd name="T17" fmla="*/ 5 h 12"/>
              <a:gd name="T18" fmla="*/ 7 w 15"/>
              <a:gd name="T19" fmla="*/ 2 h 12"/>
              <a:gd name="T20" fmla="*/ 10 w 15"/>
              <a:gd name="T21" fmla="*/ 0 h 12"/>
              <a:gd name="T22" fmla="*/ 12 w 15"/>
              <a:gd name="T23" fmla="*/ 0 h 12"/>
              <a:gd name="T24" fmla="*/ 13 w 15"/>
              <a:gd name="T25" fmla="*/ 2 h 12"/>
              <a:gd name="T26" fmla="*/ 14 w 15"/>
              <a:gd name="T27" fmla="*/ 4 h 12"/>
              <a:gd name="T28" fmla="*/ 14 w 15"/>
              <a:gd name="T29" fmla="*/ 8 h 12"/>
              <a:gd name="T30" fmla="*/ 11 w 15"/>
              <a:gd name="T31" fmla="*/ 10 h 12"/>
              <a:gd name="T32" fmla="*/ 11 w 15"/>
              <a:gd name="T33" fmla="*/ 7 h 12"/>
              <a:gd name="T34" fmla="*/ 12 w 15"/>
              <a:gd name="T35" fmla="*/ 6 h 12"/>
              <a:gd name="T36" fmla="*/ 12 w 15"/>
              <a:gd name="T37" fmla="*/ 5 h 12"/>
              <a:gd name="T38" fmla="*/ 11 w 15"/>
              <a:gd name="T39" fmla="*/ 3 h 12"/>
              <a:gd name="T40" fmla="*/ 10 w 15"/>
              <a:gd name="T41" fmla="*/ 3 h 12"/>
              <a:gd name="T42" fmla="*/ 10 w 15"/>
              <a:gd name="T43" fmla="*/ 3 h 12"/>
              <a:gd name="T44" fmla="*/ 9 w 15"/>
              <a:gd name="T45" fmla="*/ 6 h 12"/>
              <a:gd name="T46" fmla="*/ 9 w 15"/>
              <a:gd name="T47" fmla="*/ 9 h 12"/>
              <a:gd name="T48" fmla="*/ 8 w 15"/>
              <a:gd name="T49" fmla="*/ 10 h 12"/>
              <a:gd name="T50" fmla="*/ 6 w 15"/>
              <a:gd name="T51" fmla="*/ 11 h 12"/>
              <a:gd name="T52" fmla="*/ 3 w 15"/>
              <a:gd name="T53" fmla="*/ 11 h 12"/>
              <a:gd name="T54" fmla="*/ 1 w 15"/>
              <a:gd name="T55" fmla="*/ 10 h 12"/>
              <a:gd name="T56" fmla="*/ 0 w 15"/>
              <a:gd name="T57" fmla="*/ 7 h 12"/>
              <a:gd name="T58" fmla="*/ 1 w 15"/>
              <a:gd name="T59" fmla="*/ 3 h 12"/>
              <a:gd name="T60" fmla="*/ 4 w 15"/>
              <a:gd name="T61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12">
                <a:moveTo>
                  <a:pt x="4" y="1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4"/>
                </a:cubicBezTo>
                <a:cubicBezTo>
                  <a:pt x="3" y="5"/>
                  <a:pt x="3" y="6"/>
                  <a:pt x="3" y="6"/>
                </a:cubicBezTo>
                <a:cubicBezTo>
                  <a:pt x="3" y="7"/>
                  <a:pt x="3" y="8"/>
                  <a:pt x="4" y="8"/>
                </a:cubicBezTo>
                <a:cubicBezTo>
                  <a:pt x="4" y="9"/>
                  <a:pt x="5" y="9"/>
                  <a:pt x="5" y="9"/>
                </a:cubicBezTo>
                <a:cubicBezTo>
                  <a:pt x="5" y="9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6" y="7"/>
                  <a:pt x="6" y="6"/>
                  <a:pt x="6" y="5"/>
                </a:cubicBezTo>
                <a:cubicBezTo>
                  <a:pt x="7" y="3"/>
                  <a:pt x="7" y="2"/>
                  <a:pt x="7" y="2"/>
                </a:cubicBezTo>
                <a:cubicBezTo>
                  <a:pt x="8" y="1"/>
                  <a:pt x="9" y="0"/>
                  <a:pt x="10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1"/>
                  <a:pt x="13" y="1"/>
                  <a:pt x="13" y="2"/>
                </a:cubicBezTo>
                <a:cubicBezTo>
                  <a:pt x="14" y="2"/>
                  <a:pt x="14" y="3"/>
                  <a:pt x="14" y="4"/>
                </a:cubicBezTo>
                <a:cubicBezTo>
                  <a:pt x="15" y="6"/>
                  <a:pt x="14" y="7"/>
                  <a:pt x="14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5"/>
                  <a:pt x="12" y="5"/>
                </a:cubicBezTo>
                <a:cubicBezTo>
                  <a:pt x="12" y="4"/>
                  <a:pt x="12" y="3"/>
                  <a:pt x="11" y="3"/>
                </a:cubicBezTo>
                <a:cubicBezTo>
                  <a:pt x="11" y="3"/>
                  <a:pt x="11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3"/>
                  <a:pt x="9" y="4"/>
                  <a:pt x="9" y="6"/>
                </a:cubicBezTo>
                <a:cubicBezTo>
                  <a:pt x="9" y="7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7" y="11"/>
                  <a:pt x="6" y="11"/>
                  <a:pt x="6" y="11"/>
                </a:cubicBezTo>
                <a:cubicBezTo>
                  <a:pt x="5" y="12"/>
                  <a:pt x="4" y="11"/>
                  <a:pt x="3" y="11"/>
                </a:cubicBezTo>
                <a:cubicBezTo>
                  <a:pt x="3" y="11"/>
                  <a:pt x="2" y="10"/>
                  <a:pt x="1" y="10"/>
                </a:cubicBezTo>
                <a:cubicBezTo>
                  <a:pt x="1" y="9"/>
                  <a:pt x="1" y="8"/>
                  <a:pt x="0" y="7"/>
                </a:cubicBezTo>
                <a:cubicBezTo>
                  <a:pt x="0" y="5"/>
                  <a:pt x="0" y="4"/>
                  <a:pt x="1" y="3"/>
                </a:cubicBezTo>
                <a:cubicBezTo>
                  <a:pt x="2" y="2"/>
                  <a:pt x="3" y="1"/>
                  <a:pt x="4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9" name="智演喵视觉设计46">
            <a:extLst>
              <a:ext uri="{FF2B5EF4-FFF2-40B4-BE49-F238E27FC236}">
                <a16:creationId xmlns:a16="http://schemas.microsoft.com/office/drawing/2014/main" id="{734C2CA5-3019-0727-6327-3CB013D2F76A}"/>
              </a:ext>
            </a:extLst>
          </p:cNvPr>
          <p:cNvSpPr/>
          <p:nvPr/>
        </p:nvSpPr>
        <p:spPr bwMode="auto">
          <a:xfrm>
            <a:off x="4787148" y="830078"/>
            <a:ext cx="2617710" cy="2635220"/>
          </a:xfrm>
          <a:custGeom>
            <a:avLst/>
            <a:gdLst>
              <a:gd name="T0" fmla="*/ 72 w 144"/>
              <a:gd name="T1" fmla="*/ 143 h 143"/>
              <a:gd name="T2" fmla="*/ 0 w 144"/>
              <a:gd name="T3" fmla="*/ 72 h 143"/>
              <a:gd name="T4" fmla="*/ 72 w 144"/>
              <a:gd name="T5" fmla="*/ 0 h 143"/>
              <a:gd name="T6" fmla="*/ 144 w 144"/>
              <a:gd name="T7" fmla="*/ 72 h 143"/>
              <a:gd name="T8" fmla="*/ 72 w 144"/>
              <a:gd name="T9" fmla="*/ 143 h 143"/>
              <a:gd name="T10" fmla="*/ 3 w 144"/>
              <a:gd name="T11" fmla="*/ 72 h 143"/>
              <a:gd name="T12" fmla="*/ 10 w 144"/>
              <a:gd name="T13" fmla="*/ 102 h 143"/>
              <a:gd name="T14" fmla="*/ 133 w 144"/>
              <a:gd name="T15" fmla="*/ 102 h 143"/>
              <a:gd name="T16" fmla="*/ 141 w 144"/>
              <a:gd name="T17" fmla="*/ 72 h 143"/>
              <a:gd name="T18" fmla="*/ 72 w 144"/>
              <a:gd name="T19" fmla="*/ 3 h 143"/>
              <a:gd name="T20" fmla="*/ 3 w 144"/>
              <a:gd name="T21" fmla="*/ 72 h 143"/>
              <a:gd name="T22" fmla="*/ 132 w 144"/>
              <a:gd name="T23" fmla="*/ 106 h 143"/>
              <a:gd name="T24" fmla="*/ 12 w 144"/>
              <a:gd name="T25" fmla="*/ 106 h 143"/>
              <a:gd name="T26" fmla="*/ 72 w 144"/>
              <a:gd name="T27" fmla="*/ 140 h 143"/>
              <a:gd name="T28" fmla="*/ 132 w 144"/>
              <a:gd name="T29" fmla="*/ 10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43">
                <a:moveTo>
                  <a:pt x="72" y="143"/>
                </a:moveTo>
                <a:cubicBezTo>
                  <a:pt x="32" y="143"/>
                  <a:pt x="0" y="111"/>
                  <a:pt x="0" y="72"/>
                </a:cubicBezTo>
                <a:cubicBezTo>
                  <a:pt x="0" y="32"/>
                  <a:pt x="32" y="0"/>
                  <a:pt x="72" y="0"/>
                </a:cubicBezTo>
                <a:cubicBezTo>
                  <a:pt x="111" y="0"/>
                  <a:pt x="144" y="32"/>
                  <a:pt x="144" y="72"/>
                </a:cubicBezTo>
                <a:cubicBezTo>
                  <a:pt x="144" y="111"/>
                  <a:pt x="111" y="143"/>
                  <a:pt x="72" y="143"/>
                </a:cubicBezTo>
                <a:close/>
                <a:moveTo>
                  <a:pt x="3" y="72"/>
                </a:moveTo>
                <a:cubicBezTo>
                  <a:pt x="3" y="83"/>
                  <a:pt x="6" y="93"/>
                  <a:pt x="10" y="102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138" y="93"/>
                  <a:pt x="141" y="83"/>
                  <a:pt x="141" y="72"/>
                </a:cubicBezTo>
                <a:cubicBezTo>
                  <a:pt x="141" y="34"/>
                  <a:pt x="110" y="3"/>
                  <a:pt x="72" y="3"/>
                </a:cubicBezTo>
                <a:cubicBezTo>
                  <a:pt x="34" y="3"/>
                  <a:pt x="3" y="34"/>
                  <a:pt x="3" y="72"/>
                </a:cubicBezTo>
                <a:close/>
                <a:moveTo>
                  <a:pt x="13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24" y="126"/>
                  <a:pt x="46" y="140"/>
                  <a:pt x="72" y="140"/>
                </a:cubicBezTo>
                <a:cubicBezTo>
                  <a:pt x="97" y="140"/>
                  <a:pt x="120" y="126"/>
                  <a:pt x="132" y="10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0" name="智演喵视觉设计47">
            <a:extLst>
              <a:ext uri="{FF2B5EF4-FFF2-40B4-BE49-F238E27FC236}">
                <a16:creationId xmlns:a16="http://schemas.microsoft.com/office/drawing/2014/main" id="{982BE32C-45A9-6F0A-44BE-570817B29D01}"/>
              </a:ext>
            </a:extLst>
          </p:cNvPr>
          <p:cNvSpPr/>
          <p:nvPr/>
        </p:nvSpPr>
        <p:spPr bwMode="auto">
          <a:xfrm>
            <a:off x="4962246" y="996423"/>
            <a:ext cx="2267515" cy="1689693"/>
          </a:xfrm>
          <a:custGeom>
            <a:avLst/>
            <a:gdLst>
              <a:gd name="T0" fmla="*/ 114 w 124"/>
              <a:gd name="T1" fmla="*/ 68 h 92"/>
              <a:gd name="T2" fmla="*/ 103 w 124"/>
              <a:gd name="T3" fmla="*/ 62 h 92"/>
              <a:gd name="T4" fmla="*/ 95 w 124"/>
              <a:gd name="T5" fmla="*/ 68 h 92"/>
              <a:gd name="T6" fmla="*/ 83 w 124"/>
              <a:gd name="T7" fmla="*/ 62 h 92"/>
              <a:gd name="T8" fmla="*/ 70 w 124"/>
              <a:gd name="T9" fmla="*/ 81 h 92"/>
              <a:gd name="T10" fmla="*/ 104 w 124"/>
              <a:gd name="T11" fmla="*/ 76 h 92"/>
              <a:gd name="T12" fmla="*/ 124 w 124"/>
              <a:gd name="T13" fmla="*/ 83 h 92"/>
              <a:gd name="T14" fmla="*/ 81 w 124"/>
              <a:gd name="T15" fmla="*/ 84 h 92"/>
              <a:gd name="T16" fmla="*/ 43 w 124"/>
              <a:gd name="T17" fmla="*/ 84 h 92"/>
              <a:gd name="T18" fmla="*/ 0 w 124"/>
              <a:gd name="T19" fmla="*/ 83 h 92"/>
              <a:gd name="T20" fmla="*/ 19 w 124"/>
              <a:gd name="T21" fmla="*/ 76 h 92"/>
              <a:gd name="T22" fmla="*/ 54 w 124"/>
              <a:gd name="T23" fmla="*/ 81 h 92"/>
              <a:gd name="T24" fmla="*/ 53 w 124"/>
              <a:gd name="T25" fmla="*/ 62 h 92"/>
              <a:gd name="T26" fmla="*/ 44 w 124"/>
              <a:gd name="T27" fmla="*/ 55 h 92"/>
              <a:gd name="T28" fmla="*/ 30 w 124"/>
              <a:gd name="T29" fmla="*/ 66 h 92"/>
              <a:gd name="T30" fmla="*/ 24 w 124"/>
              <a:gd name="T31" fmla="*/ 55 h 92"/>
              <a:gd name="T32" fmla="*/ 10 w 124"/>
              <a:gd name="T33" fmla="*/ 66 h 92"/>
              <a:gd name="T34" fmla="*/ 4 w 124"/>
              <a:gd name="T35" fmla="*/ 56 h 92"/>
              <a:gd name="T36" fmla="*/ 20 w 124"/>
              <a:gd name="T37" fmla="*/ 47 h 92"/>
              <a:gd name="T38" fmla="*/ 45 w 124"/>
              <a:gd name="T39" fmla="*/ 35 h 92"/>
              <a:gd name="T40" fmla="*/ 79 w 124"/>
              <a:gd name="T41" fmla="*/ 35 h 92"/>
              <a:gd name="T42" fmla="*/ 107 w 124"/>
              <a:gd name="T43" fmla="*/ 53 h 92"/>
              <a:gd name="T44" fmla="*/ 120 w 124"/>
              <a:gd name="T45" fmla="*/ 62 h 92"/>
              <a:gd name="T46" fmla="*/ 47 w 124"/>
              <a:gd name="T47" fmla="*/ 47 h 92"/>
              <a:gd name="T48" fmla="*/ 60 w 124"/>
              <a:gd name="T49" fmla="*/ 37 h 92"/>
              <a:gd name="T50" fmla="*/ 65 w 124"/>
              <a:gd name="T51" fmla="*/ 48 h 92"/>
              <a:gd name="T52" fmla="*/ 66 w 124"/>
              <a:gd name="T53" fmla="*/ 55 h 92"/>
              <a:gd name="T54" fmla="*/ 62 w 124"/>
              <a:gd name="T55" fmla="*/ 17 h 92"/>
              <a:gd name="T56" fmla="*/ 90 w 124"/>
              <a:gd name="T57" fmla="*/ 35 h 92"/>
              <a:gd name="T58" fmla="*/ 88 w 124"/>
              <a:gd name="T59" fmla="*/ 54 h 92"/>
              <a:gd name="T60" fmla="*/ 90 w 124"/>
              <a:gd name="T61" fmla="*/ 35 h 92"/>
              <a:gd name="T62" fmla="*/ 29 w 124"/>
              <a:gd name="T63" fmla="*/ 47 h 92"/>
              <a:gd name="T64" fmla="*/ 41 w 124"/>
              <a:gd name="T6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92">
                <a:moveTo>
                  <a:pt x="112" y="62"/>
                </a:moveTo>
                <a:cubicBezTo>
                  <a:pt x="114" y="68"/>
                  <a:pt x="114" y="68"/>
                  <a:pt x="114" y="6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95" y="68"/>
                  <a:pt x="95" y="68"/>
                  <a:pt x="9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3" y="62"/>
                  <a:pt x="83" y="62"/>
                  <a:pt x="83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3" y="83"/>
                  <a:pt x="81" y="77"/>
                </a:cubicBezTo>
                <a:cubicBezTo>
                  <a:pt x="81" y="77"/>
                  <a:pt x="92" y="88"/>
                  <a:pt x="104" y="76"/>
                </a:cubicBezTo>
                <a:cubicBezTo>
                  <a:pt x="104" y="76"/>
                  <a:pt x="112" y="85"/>
                  <a:pt x="122" y="77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83"/>
                  <a:pt x="115" y="90"/>
                  <a:pt x="104" y="84"/>
                </a:cubicBezTo>
                <a:cubicBezTo>
                  <a:pt x="104" y="84"/>
                  <a:pt x="92" y="92"/>
                  <a:pt x="81" y="84"/>
                </a:cubicBezTo>
                <a:cubicBezTo>
                  <a:pt x="81" y="84"/>
                  <a:pt x="70" y="92"/>
                  <a:pt x="62" y="84"/>
                </a:cubicBezTo>
                <a:cubicBezTo>
                  <a:pt x="62" y="84"/>
                  <a:pt x="56" y="92"/>
                  <a:pt x="43" y="84"/>
                </a:cubicBezTo>
                <a:cubicBezTo>
                  <a:pt x="43" y="84"/>
                  <a:pt x="33" y="92"/>
                  <a:pt x="19" y="83"/>
                </a:cubicBezTo>
                <a:cubicBezTo>
                  <a:pt x="19" y="83"/>
                  <a:pt x="10" y="90"/>
                  <a:pt x="0" y="83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11" y="85"/>
                  <a:pt x="19" y="76"/>
                </a:cubicBezTo>
                <a:cubicBezTo>
                  <a:pt x="19" y="76"/>
                  <a:pt x="30" y="88"/>
                  <a:pt x="43" y="77"/>
                </a:cubicBezTo>
                <a:cubicBezTo>
                  <a:pt x="43" y="77"/>
                  <a:pt x="50" y="82"/>
                  <a:pt x="54" y="81"/>
                </a:cubicBezTo>
                <a:cubicBezTo>
                  <a:pt x="57" y="62"/>
                  <a:pt x="57" y="62"/>
                  <a:pt x="57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8" y="55"/>
                  <a:pt x="58" y="55"/>
                  <a:pt x="58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39" y="66"/>
                  <a:pt x="39" y="66"/>
                  <a:pt x="3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5" y="55"/>
                  <a:pt x="35" y="55"/>
                  <a:pt x="3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5" y="55"/>
                  <a:pt x="15" y="55"/>
                  <a:pt x="15" y="55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46"/>
                  <a:pt x="4" y="46"/>
                  <a:pt x="4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32" y="22"/>
                  <a:pt x="32" y="22"/>
                  <a:pt x="32" y="22"/>
                </a:cubicBezTo>
                <a:cubicBezTo>
                  <a:pt x="45" y="35"/>
                  <a:pt x="45" y="35"/>
                  <a:pt x="45" y="35"/>
                </a:cubicBezTo>
                <a:cubicBezTo>
                  <a:pt x="62" y="0"/>
                  <a:pt x="62" y="0"/>
                  <a:pt x="62" y="0"/>
                </a:cubicBezTo>
                <a:cubicBezTo>
                  <a:pt x="79" y="35"/>
                  <a:pt x="79" y="35"/>
                  <a:pt x="79" y="35"/>
                </a:cubicBezTo>
                <a:cubicBezTo>
                  <a:pt x="92" y="22"/>
                  <a:pt x="92" y="22"/>
                  <a:pt x="92" y="2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12" y="62"/>
                  <a:pt x="112" y="62"/>
                  <a:pt x="112" y="62"/>
                </a:cubicBezTo>
                <a:close/>
                <a:moveTo>
                  <a:pt x="47" y="47"/>
                </a:moveTo>
                <a:cubicBezTo>
                  <a:pt x="58" y="48"/>
                  <a:pt x="58" y="48"/>
                  <a:pt x="58" y="48"/>
                </a:cubicBezTo>
                <a:cubicBezTo>
                  <a:pt x="60" y="37"/>
                  <a:pt x="60" y="37"/>
                  <a:pt x="60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5" y="48"/>
                  <a:pt x="65" y="48"/>
                  <a:pt x="65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66" y="55"/>
                  <a:pt x="66" y="55"/>
                  <a:pt x="66" y="55"/>
                </a:cubicBezTo>
                <a:cubicBezTo>
                  <a:pt x="79" y="54"/>
                  <a:pt x="79" y="54"/>
                  <a:pt x="79" y="54"/>
                </a:cubicBezTo>
                <a:cubicBezTo>
                  <a:pt x="62" y="17"/>
                  <a:pt x="62" y="17"/>
                  <a:pt x="62" y="17"/>
                </a:cubicBezTo>
                <a:cubicBezTo>
                  <a:pt x="47" y="47"/>
                  <a:pt x="47" y="47"/>
                  <a:pt x="47" y="47"/>
                </a:cubicBezTo>
                <a:close/>
                <a:moveTo>
                  <a:pt x="90" y="35"/>
                </a:moveTo>
                <a:cubicBezTo>
                  <a:pt x="83" y="42"/>
                  <a:pt x="83" y="42"/>
                  <a:pt x="83" y="42"/>
                </a:cubicBezTo>
                <a:cubicBezTo>
                  <a:pt x="88" y="54"/>
                  <a:pt x="88" y="54"/>
                  <a:pt x="88" y="54"/>
                </a:cubicBezTo>
                <a:cubicBezTo>
                  <a:pt x="99" y="54"/>
                  <a:pt x="99" y="54"/>
                  <a:pt x="99" y="54"/>
                </a:cubicBezTo>
                <a:cubicBezTo>
                  <a:pt x="90" y="35"/>
                  <a:pt x="90" y="35"/>
                  <a:pt x="90" y="35"/>
                </a:cubicBezTo>
                <a:close/>
                <a:moveTo>
                  <a:pt x="34" y="35"/>
                </a:moveTo>
                <a:cubicBezTo>
                  <a:pt x="29" y="47"/>
                  <a:pt x="29" y="47"/>
                  <a:pt x="2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1" y="42"/>
                  <a:pt x="41" y="42"/>
                  <a:pt x="41" y="42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1" name="智演喵视觉设计48">
            <a:extLst>
              <a:ext uri="{FF2B5EF4-FFF2-40B4-BE49-F238E27FC236}">
                <a16:creationId xmlns:a16="http://schemas.microsoft.com/office/drawing/2014/main" id="{0F4D2D34-D477-F612-AB25-7A3FF42718B4}"/>
              </a:ext>
            </a:extLst>
          </p:cNvPr>
          <p:cNvSpPr/>
          <p:nvPr/>
        </p:nvSpPr>
        <p:spPr bwMode="auto">
          <a:xfrm>
            <a:off x="7317304" y="1442919"/>
            <a:ext cx="490273" cy="323933"/>
          </a:xfrm>
          <a:custGeom>
            <a:avLst/>
            <a:gdLst>
              <a:gd name="T0" fmla="*/ 2 w 27"/>
              <a:gd name="T1" fmla="*/ 7 h 18"/>
              <a:gd name="T2" fmla="*/ 4 w 27"/>
              <a:gd name="T3" fmla="*/ 12 h 18"/>
              <a:gd name="T4" fmla="*/ 6 w 27"/>
              <a:gd name="T5" fmla="*/ 10 h 18"/>
              <a:gd name="T6" fmla="*/ 5 w 27"/>
              <a:gd name="T7" fmla="*/ 8 h 18"/>
              <a:gd name="T8" fmla="*/ 2 w 27"/>
              <a:gd name="T9" fmla="*/ 7 h 18"/>
              <a:gd name="T10" fmla="*/ 4 w 27"/>
              <a:gd name="T11" fmla="*/ 13 h 18"/>
              <a:gd name="T12" fmla="*/ 1 w 27"/>
              <a:gd name="T13" fmla="*/ 10 h 18"/>
              <a:gd name="T14" fmla="*/ 3 w 27"/>
              <a:gd name="T15" fmla="*/ 2 h 18"/>
              <a:gd name="T16" fmla="*/ 9 w 27"/>
              <a:gd name="T17" fmla="*/ 11 h 18"/>
              <a:gd name="T18" fmla="*/ 9 w 27"/>
              <a:gd name="T19" fmla="*/ 8 h 18"/>
              <a:gd name="T20" fmla="*/ 10 w 27"/>
              <a:gd name="T21" fmla="*/ 6 h 18"/>
              <a:gd name="T22" fmla="*/ 12 w 27"/>
              <a:gd name="T23" fmla="*/ 6 h 18"/>
              <a:gd name="T24" fmla="*/ 10 w 27"/>
              <a:gd name="T25" fmla="*/ 5 h 18"/>
              <a:gd name="T26" fmla="*/ 10 w 27"/>
              <a:gd name="T27" fmla="*/ 3 h 18"/>
              <a:gd name="T28" fmla="*/ 12 w 27"/>
              <a:gd name="T29" fmla="*/ 3 h 18"/>
              <a:gd name="T30" fmla="*/ 20 w 27"/>
              <a:gd name="T31" fmla="*/ 7 h 18"/>
              <a:gd name="T32" fmla="*/ 21 w 27"/>
              <a:gd name="T33" fmla="*/ 7 h 18"/>
              <a:gd name="T34" fmla="*/ 21 w 27"/>
              <a:gd name="T35" fmla="*/ 5 h 18"/>
              <a:gd name="T36" fmla="*/ 18 w 27"/>
              <a:gd name="T37" fmla="*/ 3 h 18"/>
              <a:gd name="T38" fmla="*/ 17 w 27"/>
              <a:gd name="T39" fmla="*/ 1 h 18"/>
              <a:gd name="T40" fmla="*/ 19 w 27"/>
              <a:gd name="T41" fmla="*/ 0 h 18"/>
              <a:gd name="T42" fmla="*/ 20 w 27"/>
              <a:gd name="T43" fmla="*/ 1 h 18"/>
              <a:gd name="T44" fmla="*/ 19 w 27"/>
              <a:gd name="T45" fmla="*/ 2 h 18"/>
              <a:gd name="T46" fmla="*/ 22 w 27"/>
              <a:gd name="T47" fmla="*/ 5 h 18"/>
              <a:gd name="T48" fmla="*/ 23 w 27"/>
              <a:gd name="T49" fmla="*/ 5 h 18"/>
              <a:gd name="T50" fmla="*/ 24 w 27"/>
              <a:gd name="T51" fmla="*/ 7 h 18"/>
              <a:gd name="T52" fmla="*/ 26 w 27"/>
              <a:gd name="T53" fmla="*/ 8 h 18"/>
              <a:gd name="T54" fmla="*/ 27 w 27"/>
              <a:gd name="T55" fmla="*/ 9 h 18"/>
              <a:gd name="T56" fmla="*/ 27 w 27"/>
              <a:gd name="T57" fmla="*/ 11 h 18"/>
              <a:gd name="T58" fmla="*/ 21 w 27"/>
              <a:gd name="T59" fmla="*/ 9 h 18"/>
              <a:gd name="T60" fmla="*/ 19 w 27"/>
              <a:gd name="T61" fmla="*/ 8 h 18"/>
              <a:gd name="T62" fmla="*/ 17 w 27"/>
              <a:gd name="T63" fmla="*/ 8 h 18"/>
              <a:gd name="T64" fmla="*/ 14 w 27"/>
              <a:gd name="T65" fmla="*/ 6 h 18"/>
              <a:gd name="T66" fmla="*/ 15 w 27"/>
              <a:gd name="T67" fmla="*/ 9 h 18"/>
              <a:gd name="T68" fmla="*/ 11 w 27"/>
              <a:gd name="T69" fmla="*/ 8 h 18"/>
              <a:gd name="T70" fmla="*/ 9 w 27"/>
              <a:gd name="T71" fmla="*/ 12 h 18"/>
              <a:gd name="T72" fmla="*/ 9 w 27"/>
              <a:gd name="T73" fmla="*/ 15 h 18"/>
              <a:gd name="T74" fmla="*/ 7 w 27"/>
              <a:gd name="T75" fmla="*/ 16 h 18"/>
              <a:gd name="T76" fmla="*/ 7 w 27"/>
              <a:gd name="T77" fmla="*/ 15 h 18"/>
              <a:gd name="T78" fmla="*/ 7 w 27"/>
              <a:gd name="T79" fmla="*/ 13 h 18"/>
              <a:gd name="T80" fmla="*/ 6 w 27"/>
              <a:gd name="T81" fmla="*/ 13 h 18"/>
              <a:gd name="T82" fmla="*/ 4 w 27"/>
              <a:gd name="T83" fmla="*/ 13 h 18"/>
              <a:gd name="T84" fmla="*/ 25 w 27"/>
              <a:gd name="T85" fmla="*/ 9 h 18"/>
              <a:gd name="T86" fmla="*/ 24 w 27"/>
              <a:gd name="T87" fmla="*/ 8 h 18"/>
              <a:gd name="T88" fmla="*/ 23 w 27"/>
              <a:gd name="T89" fmla="*/ 8 h 18"/>
              <a:gd name="T90" fmla="*/ 25 w 27"/>
              <a:gd name="T91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" h="18">
                <a:moveTo>
                  <a:pt x="2" y="7"/>
                </a:moveTo>
                <a:cubicBezTo>
                  <a:pt x="2" y="7"/>
                  <a:pt x="1" y="12"/>
                  <a:pt x="4" y="12"/>
                </a:cubicBezTo>
                <a:cubicBezTo>
                  <a:pt x="4" y="12"/>
                  <a:pt x="8" y="12"/>
                  <a:pt x="6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2" y="5"/>
                  <a:pt x="2" y="7"/>
                </a:cubicBezTo>
                <a:close/>
                <a:moveTo>
                  <a:pt x="4" y="13"/>
                </a:moveTo>
                <a:cubicBezTo>
                  <a:pt x="0" y="13"/>
                  <a:pt x="1" y="10"/>
                  <a:pt x="1" y="10"/>
                </a:cubicBezTo>
                <a:cubicBezTo>
                  <a:pt x="2" y="2"/>
                  <a:pt x="3" y="2"/>
                  <a:pt x="3" y="2"/>
                </a:cubicBezTo>
                <a:cubicBezTo>
                  <a:pt x="9" y="7"/>
                  <a:pt x="9" y="11"/>
                  <a:pt x="9" y="11"/>
                </a:cubicBezTo>
                <a:cubicBezTo>
                  <a:pt x="10" y="10"/>
                  <a:pt x="9" y="8"/>
                  <a:pt x="9" y="8"/>
                </a:cubicBezTo>
                <a:cubicBezTo>
                  <a:pt x="8" y="6"/>
                  <a:pt x="10" y="6"/>
                  <a:pt x="10" y="6"/>
                </a:cubicBezTo>
                <a:cubicBezTo>
                  <a:pt x="11" y="7"/>
                  <a:pt x="12" y="6"/>
                  <a:pt x="12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1" y="2"/>
                  <a:pt x="12" y="3"/>
                  <a:pt x="12" y="3"/>
                </a:cubicBezTo>
                <a:cubicBezTo>
                  <a:pt x="12" y="4"/>
                  <a:pt x="20" y="7"/>
                  <a:pt x="20" y="7"/>
                </a:cubicBezTo>
                <a:cubicBezTo>
                  <a:pt x="21" y="8"/>
                  <a:pt x="21" y="7"/>
                  <a:pt x="21" y="7"/>
                </a:cubicBezTo>
                <a:cubicBezTo>
                  <a:pt x="21" y="7"/>
                  <a:pt x="21" y="5"/>
                  <a:pt x="21" y="5"/>
                </a:cubicBezTo>
                <a:cubicBezTo>
                  <a:pt x="21" y="5"/>
                  <a:pt x="18" y="3"/>
                  <a:pt x="18" y="3"/>
                </a:cubicBezTo>
                <a:cubicBezTo>
                  <a:pt x="16" y="3"/>
                  <a:pt x="17" y="1"/>
                  <a:pt x="17" y="1"/>
                </a:cubicBezTo>
                <a:cubicBezTo>
                  <a:pt x="17" y="1"/>
                  <a:pt x="19" y="0"/>
                  <a:pt x="19" y="0"/>
                </a:cubicBezTo>
                <a:cubicBezTo>
                  <a:pt x="21" y="0"/>
                  <a:pt x="20" y="1"/>
                  <a:pt x="20" y="1"/>
                </a:cubicBezTo>
                <a:cubicBezTo>
                  <a:pt x="18" y="2"/>
                  <a:pt x="19" y="2"/>
                  <a:pt x="19" y="2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7"/>
                  <a:pt x="24" y="7"/>
                  <a:pt x="24" y="7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11"/>
                  <a:pt x="27" y="11"/>
                </a:cubicBezTo>
                <a:cubicBezTo>
                  <a:pt x="22" y="11"/>
                  <a:pt x="21" y="9"/>
                  <a:pt x="21" y="9"/>
                </a:cubicBezTo>
                <a:cubicBezTo>
                  <a:pt x="19" y="9"/>
                  <a:pt x="19" y="8"/>
                  <a:pt x="19" y="8"/>
                </a:cubicBezTo>
                <a:cubicBezTo>
                  <a:pt x="18" y="8"/>
                  <a:pt x="17" y="8"/>
                  <a:pt x="17" y="8"/>
                </a:cubicBezTo>
                <a:cubicBezTo>
                  <a:pt x="17" y="7"/>
                  <a:pt x="15" y="6"/>
                  <a:pt x="14" y="6"/>
                </a:cubicBezTo>
                <a:cubicBezTo>
                  <a:pt x="16" y="8"/>
                  <a:pt x="15" y="9"/>
                  <a:pt x="15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12"/>
                  <a:pt x="9" y="12"/>
                  <a:pt x="9" y="12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8"/>
                  <a:pt x="7" y="16"/>
                  <a:pt x="7" y="16"/>
                </a:cubicBezTo>
                <a:cubicBezTo>
                  <a:pt x="6" y="15"/>
                  <a:pt x="7" y="15"/>
                  <a:pt x="7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6" y="13"/>
                  <a:pt x="6" y="13"/>
                </a:cubicBezTo>
                <a:cubicBezTo>
                  <a:pt x="4" y="13"/>
                  <a:pt x="4" y="13"/>
                  <a:pt x="4" y="13"/>
                </a:cubicBezTo>
                <a:close/>
                <a:moveTo>
                  <a:pt x="25" y="9"/>
                </a:move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8"/>
                  <a:pt x="23" y="8"/>
                </a:cubicBezTo>
                <a:cubicBezTo>
                  <a:pt x="22" y="8"/>
                  <a:pt x="25" y="9"/>
                  <a:pt x="25" y="9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2" name="智演喵视觉设计49">
            <a:extLst>
              <a:ext uri="{FF2B5EF4-FFF2-40B4-BE49-F238E27FC236}">
                <a16:creationId xmlns:a16="http://schemas.microsoft.com/office/drawing/2014/main" id="{132046FD-C2A8-A82D-2733-DD6A1C9503FD}"/>
              </a:ext>
            </a:extLst>
          </p:cNvPr>
          <p:cNvSpPr/>
          <p:nvPr/>
        </p:nvSpPr>
        <p:spPr bwMode="auto">
          <a:xfrm>
            <a:off x="6625672" y="812568"/>
            <a:ext cx="148835" cy="131326"/>
          </a:xfrm>
          <a:custGeom>
            <a:avLst/>
            <a:gdLst>
              <a:gd name="T0" fmla="*/ 2 w 8"/>
              <a:gd name="T1" fmla="*/ 6 h 7"/>
              <a:gd name="T2" fmla="*/ 5 w 8"/>
              <a:gd name="T3" fmla="*/ 2 h 7"/>
              <a:gd name="T4" fmla="*/ 6 w 8"/>
              <a:gd name="T5" fmla="*/ 2 h 7"/>
              <a:gd name="T6" fmla="*/ 6 w 8"/>
              <a:gd name="T7" fmla="*/ 6 h 7"/>
              <a:gd name="T8" fmla="*/ 2 w 8"/>
              <a:gd name="T9" fmla="*/ 7 h 7"/>
              <a:gd name="T10" fmla="*/ 2 w 8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2" y="6"/>
                </a:moveTo>
                <a:cubicBezTo>
                  <a:pt x="3" y="6"/>
                  <a:pt x="5" y="2"/>
                  <a:pt x="5" y="2"/>
                </a:cubicBezTo>
                <a:cubicBezTo>
                  <a:pt x="5" y="0"/>
                  <a:pt x="6" y="2"/>
                  <a:pt x="6" y="2"/>
                </a:cubicBezTo>
                <a:cubicBezTo>
                  <a:pt x="8" y="4"/>
                  <a:pt x="6" y="6"/>
                  <a:pt x="6" y="6"/>
                </a:cubicBezTo>
                <a:cubicBezTo>
                  <a:pt x="5" y="6"/>
                  <a:pt x="2" y="7"/>
                  <a:pt x="2" y="7"/>
                </a:cubicBezTo>
                <a:cubicBezTo>
                  <a:pt x="0" y="7"/>
                  <a:pt x="2" y="6"/>
                  <a:pt x="2" y="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3" name="智演喵视觉设计50">
            <a:extLst>
              <a:ext uri="{FF2B5EF4-FFF2-40B4-BE49-F238E27FC236}">
                <a16:creationId xmlns:a16="http://schemas.microsoft.com/office/drawing/2014/main" id="{F289D311-4392-6458-E9B4-1474CF147CB4}"/>
              </a:ext>
            </a:extLst>
          </p:cNvPr>
          <p:cNvSpPr/>
          <p:nvPr/>
        </p:nvSpPr>
        <p:spPr bwMode="auto">
          <a:xfrm>
            <a:off x="6389287" y="593699"/>
            <a:ext cx="472763" cy="218874"/>
          </a:xfrm>
          <a:custGeom>
            <a:avLst/>
            <a:gdLst>
              <a:gd name="T0" fmla="*/ 16 w 26"/>
              <a:gd name="T1" fmla="*/ 1 h 12"/>
              <a:gd name="T2" fmla="*/ 17 w 26"/>
              <a:gd name="T3" fmla="*/ 2 h 12"/>
              <a:gd name="T4" fmla="*/ 15 w 26"/>
              <a:gd name="T5" fmla="*/ 4 h 12"/>
              <a:gd name="T6" fmla="*/ 20 w 26"/>
              <a:gd name="T7" fmla="*/ 3 h 12"/>
              <a:gd name="T8" fmla="*/ 20 w 26"/>
              <a:gd name="T9" fmla="*/ 3 h 12"/>
              <a:gd name="T10" fmla="*/ 21 w 26"/>
              <a:gd name="T11" fmla="*/ 0 h 12"/>
              <a:gd name="T12" fmla="*/ 22 w 26"/>
              <a:gd name="T13" fmla="*/ 1 h 12"/>
              <a:gd name="T14" fmla="*/ 23 w 26"/>
              <a:gd name="T15" fmla="*/ 4 h 12"/>
              <a:gd name="T16" fmla="*/ 25 w 26"/>
              <a:gd name="T17" fmla="*/ 4 h 12"/>
              <a:gd name="T18" fmla="*/ 26 w 26"/>
              <a:gd name="T19" fmla="*/ 4 h 12"/>
              <a:gd name="T20" fmla="*/ 26 w 26"/>
              <a:gd name="T21" fmla="*/ 6 h 12"/>
              <a:gd name="T22" fmla="*/ 22 w 26"/>
              <a:gd name="T23" fmla="*/ 6 h 12"/>
              <a:gd name="T24" fmla="*/ 11 w 26"/>
              <a:gd name="T25" fmla="*/ 11 h 12"/>
              <a:gd name="T26" fmla="*/ 3 w 26"/>
              <a:gd name="T27" fmla="*/ 12 h 12"/>
              <a:gd name="T28" fmla="*/ 2 w 26"/>
              <a:gd name="T29" fmla="*/ 11 h 12"/>
              <a:gd name="T30" fmla="*/ 12 w 26"/>
              <a:gd name="T31" fmla="*/ 8 h 12"/>
              <a:gd name="T32" fmla="*/ 15 w 26"/>
              <a:gd name="T33" fmla="*/ 7 h 12"/>
              <a:gd name="T34" fmla="*/ 13 w 26"/>
              <a:gd name="T35" fmla="*/ 5 h 12"/>
              <a:gd name="T36" fmla="*/ 16 w 26"/>
              <a:gd name="T37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12">
                <a:moveTo>
                  <a:pt x="16" y="1"/>
                </a:moveTo>
                <a:cubicBezTo>
                  <a:pt x="16" y="1"/>
                  <a:pt x="17" y="1"/>
                  <a:pt x="17" y="2"/>
                </a:cubicBezTo>
                <a:cubicBezTo>
                  <a:pt x="17" y="2"/>
                  <a:pt x="15" y="2"/>
                  <a:pt x="15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1" y="1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2" y="1"/>
                  <a:pt x="23" y="3"/>
                  <a:pt x="23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4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4" y="6"/>
                  <a:pt x="22" y="6"/>
                </a:cubicBezTo>
                <a:cubicBezTo>
                  <a:pt x="22" y="6"/>
                  <a:pt x="21" y="8"/>
                  <a:pt x="11" y="11"/>
                </a:cubicBezTo>
                <a:cubicBezTo>
                  <a:pt x="11" y="11"/>
                  <a:pt x="4" y="12"/>
                  <a:pt x="3" y="12"/>
                </a:cubicBezTo>
                <a:cubicBezTo>
                  <a:pt x="3" y="12"/>
                  <a:pt x="0" y="11"/>
                  <a:pt x="2" y="11"/>
                </a:cubicBezTo>
                <a:cubicBezTo>
                  <a:pt x="2" y="11"/>
                  <a:pt x="8" y="11"/>
                  <a:pt x="12" y="8"/>
                </a:cubicBezTo>
                <a:cubicBezTo>
                  <a:pt x="12" y="8"/>
                  <a:pt x="15" y="7"/>
                  <a:pt x="15" y="7"/>
                </a:cubicBezTo>
                <a:cubicBezTo>
                  <a:pt x="15" y="7"/>
                  <a:pt x="13" y="6"/>
                  <a:pt x="13" y="5"/>
                </a:cubicBezTo>
                <a:cubicBezTo>
                  <a:pt x="13" y="5"/>
                  <a:pt x="14" y="2"/>
                  <a:pt x="16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4" name="智演喵视觉设计51">
            <a:extLst>
              <a:ext uri="{FF2B5EF4-FFF2-40B4-BE49-F238E27FC236}">
                <a16:creationId xmlns:a16="http://schemas.microsoft.com/office/drawing/2014/main" id="{53AE3855-3F46-029A-F6F7-B69429047975}"/>
              </a:ext>
            </a:extLst>
          </p:cNvPr>
          <p:cNvSpPr/>
          <p:nvPr/>
        </p:nvSpPr>
        <p:spPr bwMode="auto">
          <a:xfrm>
            <a:off x="5478780" y="812568"/>
            <a:ext cx="87549" cy="78797"/>
          </a:xfrm>
          <a:custGeom>
            <a:avLst/>
            <a:gdLst>
              <a:gd name="T0" fmla="*/ 5 w 5"/>
              <a:gd name="T1" fmla="*/ 1 h 4"/>
              <a:gd name="T2" fmla="*/ 5 w 5"/>
              <a:gd name="T3" fmla="*/ 2 h 4"/>
              <a:gd name="T4" fmla="*/ 4 w 5"/>
              <a:gd name="T5" fmla="*/ 3 h 4"/>
              <a:gd name="T6" fmla="*/ 2 w 5"/>
              <a:gd name="T7" fmla="*/ 2 h 4"/>
              <a:gd name="T8" fmla="*/ 2 w 5"/>
              <a:gd name="T9" fmla="*/ 1 h 4"/>
              <a:gd name="T10" fmla="*/ 4 w 5"/>
              <a:gd name="T11" fmla="*/ 0 h 4"/>
              <a:gd name="T12" fmla="*/ 5 w 5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5" y="1"/>
                </a:moveTo>
                <a:cubicBezTo>
                  <a:pt x="5" y="2"/>
                  <a:pt x="5" y="2"/>
                  <a:pt x="5" y="2"/>
                </a:cubicBezTo>
                <a:cubicBezTo>
                  <a:pt x="5" y="4"/>
                  <a:pt x="4" y="3"/>
                  <a:pt x="4" y="3"/>
                </a:cubicBezTo>
                <a:cubicBezTo>
                  <a:pt x="3" y="2"/>
                  <a:pt x="2" y="2"/>
                  <a:pt x="2" y="2"/>
                </a:cubicBezTo>
                <a:cubicBezTo>
                  <a:pt x="0" y="1"/>
                  <a:pt x="2" y="1"/>
                  <a:pt x="2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5" name="智演喵视觉设计52">
            <a:extLst>
              <a:ext uri="{FF2B5EF4-FFF2-40B4-BE49-F238E27FC236}">
                <a16:creationId xmlns:a16="http://schemas.microsoft.com/office/drawing/2014/main" id="{B5C9D7A9-929E-FF84-8F69-4C0939EB8D6A}"/>
              </a:ext>
            </a:extLst>
          </p:cNvPr>
          <p:cNvSpPr/>
          <p:nvPr/>
        </p:nvSpPr>
        <p:spPr bwMode="auto">
          <a:xfrm>
            <a:off x="5312441" y="506150"/>
            <a:ext cx="218874" cy="472764"/>
          </a:xfrm>
          <a:custGeom>
            <a:avLst/>
            <a:gdLst>
              <a:gd name="T0" fmla="*/ 4 w 12"/>
              <a:gd name="T1" fmla="*/ 19 h 26"/>
              <a:gd name="T2" fmla="*/ 4 w 12"/>
              <a:gd name="T3" fmla="*/ 14 h 26"/>
              <a:gd name="T4" fmla="*/ 1 w 12"/>
              <a:gd name="T5" fmla="*/ 13 h 26"/>
              <a:gd name="T6" fmla="*/ 2 w 12"/>
              <a:gd name="T7" fmla="*/ 12 h 26"/>
              <a:gd name="T8" fmla="*/ 3 w 12"/>
              <a:gd name="T9" fmla="*/ 10 h 26"/>
              <a:gd name="T10" fmla="*/ 3 w 12"/>
              <a:gd name="T11" fmla="*/ 2 h 26"/>
              <a:gd name="T12" fmla="*/ 4 w 12"/>
              <a:gd name="T13" fmla="*/ 1 h 26"/>
              <a:gd name="T14" fmla="*/ 4 w 12"/>
              <a:gd name="T15" fmla="*/ 2 h 26"/>
              <a:gd name="T16" fmla="*/ 5 w 12"/>
              <a:gd name="T17" fmla="*/ 6 h 26"/>
              <a:gd name="T18" fmla="*/ 6 w 12"/>
              <a:gd name="T19" fmla="*/ 3 h 26"/>
              <a:gd name="T20" fmla="*/ 7 w 12"/>
              <a:gd name="T21" fmla="*/ 2 h 26"/>
              <a:gd name="T22" fmla="*/ 8 w 12"/>
              <a:gd name="T23" fmla="*/ 2 h 26"/>
              <a:gd name="T24" fmla="*/ 8 w 12"/>
              <a:gd name="T25" fmla="*/ 6 h 26"/>
              <a:gd name="T26" fmla="*/ 6 w 12"/>
              <a:gd name="T27" fmla="*/ 9 h 26"/>
              <a:gd name="T28" fmla="*/ 6 w 12"/>
              <a:gd name="T29" fmla="*/ 10 h 26"/>
              <a:gd name="T30" fmla="*/ 8 w 12"/>
              <a:gd name="T31" fmla="*/ 11 h 26"/>
              <a:gd name="T32" fmla="*/ 8 w 12"/>
              <a:gd name="T33" fmla="*/ 11 h 26"/>
              <a:gd name="T34" fmla="*/ 8 w 12"/>
              <a:gd name="T35" fmla="*/ 12 h 26"/>
              <a:gd name="T36" fmla="*/ 9 w 12"/>
              <a:gd name="T37" fmla="*/ 13 h 26"/>
              <a:gd name="T38" fmla="*/ 9 w 12"/>
              <a:gd name="T39" fmla="*/ 17 h 26"/>
              <a:gd name="T40" fmla="*/ 11 w 12"/>
              <a:gd name="T41" fmla="*/ 21 h 26"/>
              <a:gd name="T42" fmla="*/ 12 w 12"/>
              <a:gd name="T43" fmla="*/ 24 h 26"/>
              <a:gd name="T44" fmla="*/ 8 w 12"/>
              <a:gd name="T45" fmla="*/ 23 h 26"/>
              <a:gd name="T46" fmla="*/ 8 w 12"/>
              <a:gd name="T47" fmla="*/ 25 h 26"/>
              <a:gd name="T48" fmla="*/ 7 w 12"/>
              <a:gd name="T49" fmla="*/ 26 h 26"/>
              <a:gd name="T50" fmla="*/ 6 w 12"/>
              <a:gd name="T51" fmla="*/ 24 h 26"/>
              <a:gd name="T52" fmla="*/ 6 w 12"/>
              <a:gd name="T53" fmla="*/ 23 h 26"/>
              <a:gd name="T54" fmla="*/ 8 w 12"/>
              <a:gd name="T55" fmla="*/ 21 h 26"/>
              <a:gd name="T56" fmla="*/ 7 w 12"/>
              <a:gd name="T57" fmla="*/ 18 h 26"/>
              <a:gd name="T58" fmla="*/ 7 w 12"/>
              <a:gd name="T59" fmla="*/ 18 h 26"/>
              <a:gd name="T60" fmla="*/ 6 w 12"/>
              <a:gd name="T61" fmla="*/ 20 h 26"/>
              <a:gd name="T62" fmla="*/ 4 w 12"/>
              <a:gd name="T63" fmla="*/ 20 h 26"/>
              <a:gd name="T64" fmla="*/ 4 w 12"/>
              <a:gd name="T65" fmla="*/ 19 h 26"/>
              <a:gd name="T66" fmla="*/ 6 w 12"/>
              <a:gd name="T67" fmla="*/ 16 h 26"/>
              <a:gd name="T68" fmla="*/ 6 w 12"/>
              <a:gd name="T69" fmla="*/ 15 h 26"/>
              <a:gd name="T70" fmla="*/ 5 w 12"/>
              <a:gd name="T71" fmla="*/ 11 h 26"/>
              <a:gd name="T72" fmla="*/ 5 w 12"/>
              <a:gd name="T73" fmla="*/ 14 h 26"/>
              <a:gd name="T74" fmla="*/ 5 w 12"/>
              <a:gd name="T75" fmla="*/ 18 h 26"/>
              <a:gd name="T76" fmla="*/ 6 w 12"/>
              <a:gd name="T77" fmla="*/ 1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" h="26">
                <a:moveTo>
                  <a:pt x="4" y="19"/>
                </a:moveTo>
                <a:cubicBezTo>
                  <a:pt x="4" y="14"/>
                  <a:pt x="4" y="14"/>
                  <a:pt x="4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2" y="12"/>
                  <a:pt x="2" y="1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5" y="3"/>
                  <a:pt x="5" y="6"/>
                  <a:pt x="5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3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6"/>
                  <a:pt x="8" y="6"/>
                  <a:pt x="8" y="6"/>
                </a:cubicBezTo>
                <a:cubicBezTo>
                  <a:pt x="6" y="9"/>
                  <a:pt x="6" y="9"/>
                  <a:pt x="6" y="9"/>
                </a:cubicBezTo>
                <a:cubicBezTo>
                  <a:pt x="5" y="11"/>
                  <a:pt x="6" y="10"/>
                  <a:pt x="6" y="10"/>
                </a:cubicBezTo>
                <a:cubicBezTo>
                  <a:pt x="7" y="10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6"/>
                  <a:pt x="9" y="17"/>
                  <a:pt x="9" y="17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2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6"/>
                  <a:pt x="7" y="26"/>
                  <a:pt x="7" y="26"/>
                </a:cubicBezTo>
                <a:cubicBezTo>
                  <a:pt x="4" y="26"/>
                  <a:pt x="6" y="24"/>
                  <a:pt x="6" y="24"/>
                </a:cubicBezTo>
                <a:cubicBezTo>
                  <a:pt x="6" y="23"/>
                  <a:pt x="6" y="23"/>
                  <a:pt x="6" y="23"/>
                </a:cubicBezTo>
                <a:cubicBezTo>
                  <a:pt x="7" y="23"/>
                  <a:pt x="8" y="21"/>
                  <a:pt x="8" y="21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20"/>
                  <a:pt x="6" y="20"/>
                  <a:pt x="6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lose/>
                <a:moveTo>
                  <a:pt x="6" y="16"/>
                </a:moveTo>
                <a:cubicBezTo>
                  <a:pt x="6" y="16"/>
                  <a:pt x="6" y="16"/>
                  <a:pt x="6" y="15"/>
                </a:cubicBezTo>
                <a:cubicBezTo>
                  <a:pt x="6" y="15"/>
                  <a:pt x="6" y="12"/>
                  <a:pt x="5" y="11"/>
                </a:cubicBezTo>
                <a:cubicBezTo>
                  <a:pt x="5" y="11"/>
                  <a:pt x="4" y="12"/>
                  <a:pt x="5" y="14"/>
                </a:cubicBezTo>
                <a:cubicBezTo>
                  <a:pt x="5" y="18"/>
                  <a:pt x="5" y="18"/>
                  <a:pt x="5" y="18"/>
                </a:cubicBezTo>
                <a:lnTo>
                  <a:pt x="6" y="1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6" name="智演喵视觉设计53">
            <a:extLst>
              <a:ext uri="{FF2B5EF4-FFF2-40B4-BE49-F238E27FC236}">
                <a16:creationId xmlns:a16="http://schemas.microsoft.com/office/drawing/2014/main" id="{252F71CD-00E4-E4C0-F498-C1C24B659D4E}"/>
              </a:ext>
            </a:extLst>
          </p:cNvPr>
          <p:cNvSpPr/>
          <p:nvPr/>
        </p:nvSpPr>
        <p:spPr bwMode="auto">
          <a:xfrm>
            <a:off x="4725861" y="1425409"/>
            <a:ext cx="96306" cy="140078"/>
          </a:xfrm>
          <a:custGeom>
            <a:avLst/>
            <a:gdLst>
              <a:gd name="T0" fmla="*/ 4 w 5"/>
              <a:gd name="T1" fmla="*/ 1 h 8"/>
              <a:gd name="T2" fmla="*/ 4 w 5"/>
              <a:gd name="T3" fmla="*/ 2 h 8"/>
              <a:gd name="T4" fmla="*/ 3 w 5"/>
              <a:gd name="T5" fmla="*/ 6 h 8"/>
              <a:gd name="T6" fmla="*/ 2 w 5"/>
              <a:gd name="T7" fmla="*/ 7 h 8"/>
              <a:gd name="T8" fmla="*/ 1 w 5"/>
              <a:gd name="T9" fmla="*/ 2 h 8"/>
              <a:gd name="T10" fmla="*/ 1 w 5"/>
              <a:gd name="T11" fmla="*/ 0 h 8"/>
              <a:gd name="T12" fmla="*/ 4 w 5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8">
                <a:moveTo>
                  <a:pt x="4" y="1"/>
                </a:moveTo>
                <a:cubicBezTo>
                  <a:pt x="5" y="1"/>
                  <a:pt x="4" y="2"/>
                  <a:pt x="4" y="2"/>
                </a:cubicBezTo>
                <a:cubicBezTo>
                  <a:pt x="4" y="3"/>
                  <a:pt x="3" y="6"/>
                  <a:pt x="3" y="6"/>
                </a:cubicBezTo>
                <a:cubicBezTo>
                  <a:pt x="2" y="8"/>
                  <a:pt x="2" y="7"/>
                  <a:pt x="2" y="7"/>
                </a:cubicBezTo>
                <a:cubicBezTo>
                  <a:pt x="2" y="5"/>
                  <a:pt x="1" y="2"/>
                  <a:pt x="1" y="2"/>
                </a:cubicBezTo>
                <a:cubicBezTo>
                  <a:pt x="0" y="1"/>
                  <a:pt x="1" y="0"/>
                  <a:pt x="1" y="0"/>
                </a:cubicBezTo>
                <a:lnTo>
                  <a:pt x="4" y="1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7" name="智演喵视觉设计54">
            <a:extLst>
              <a:ext uri="{FF2B5EF4-FFF2-40B4-BE49-F238E27FC236}">
                <a16:creationId xmlns:a16="http://schemas.microsoft.com/office/drawing/2014/main" id="{583949E2-F16D-64CC-4917-864F093771A9}"/>
              </a:ext>
            </a:extLst>
          </p:cNvPr>
          <p:cNvSpPr/>
          <p:nvPr/>
        </p:nvSpPr>
        <p:spPr bwMode="auto">
          <a:xfrm>
            <a:off x="4506992" y="1381637"/>
            <a:ext cx="148835" cy="148835"/>
          </a:xfrm>
          <a:custGeom>
            <a:avLst/>
            <a:gdLst>
              <a:gd name="T0" fmla="*/ 7 w 8"/>
              <a:gd name="T1" fmla="*/ 5 h 8"/>
              <a:gd name="T2" fmla="*/ 8 w 8"/>
              <a:gd name="T3" fmla="*/ 8 h 8"/>
              <a:gd name="T4" fmla="*/ 7 w 8"/>
              <a:gd name="T5" fmla="*/ 8 h 8"/>
              <a:gd name="T6" fmla="*/ 6 w 8"/>
              <a:gd name="T7" fmla="*/ 6 h 8"/>
              <a:gd name="T8" fmla="*/ 3 w 8"/>
              <a:gd name="T9" fmla="*/ 2 h 8"/>
              <a:gd name="T10" fmla="*/ 1 w 8"/>
              <a:gd name="T11" fmla="*/ 0 h 8"/>
              <a:gd name="T12" fmla="*/ 1 w 8"/>
              <a:gd name="T13" fmla="*/ 0 h 8"/>
              <a:gd name="T14" fmla="*/ 4 w 8"/>
              <a:gd name="T15" fmla="*/ 0 h 8"/>
              <a:gd name="T16" fmla="*/ 7 w 8"/>
              <a:gd name="T17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7" y="5"/>
                </a:moveTo>
                <a:cubicBezTo>
                  <a:pt x="8" y="6"/>
                  <a:pt x="8" y="8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6" y="6"/>
                  <a:pt x="6" y="6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1" y="1"/>
                  <a:pt x="1" y="0"/>
                </a:cubicBezTo>
                <a:cubicBezTo>
                  <a:pt x="0" y="0"/>
                  <a:pt x="1" y="0"/>
                  <a:pt x="1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2"/>
                  <a:pt x="7" y="5"/>
                  <a:pt x="7" y="5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8" name="智演喵视觉设计55">
            <a:extLst>
              <a:ext uri="{FF2B5EF4-FFF2-40B4-BE49-F238E27FC236}">
                <a16:creationId xmlns:a16="http://schemas.microsoft.com/office/drawing/2014/main" id="{66A77894-94A8-3BB9-094D-7A6D5F7D53D7}"/>
              </a:ext>
            </a:extLst>
          </p:cNvPr>
          <p:cNvSpPr/>
          <p:nvPr/>
        </p:nvSpPr>
        <p:spPr bwMode="auto">
          <a:xfrm>
            <a:off x="4568273" y="1495448"/>
            <a:ext cx="140078" cy="297665"/>
          </a:xfrm>
          <a:custGeom>
            <a:avLst/>
            <a:gdLst>
              <a:gd name="T0" fmla="*/ 6 w 8"/>
              <a:gd name="T1" fmla="*/ 1 h 16"/>
              <a:gd name="T2" fmla="*/ 7 w 8"/>
              <a:gd name="T3" fmla="*/ 1 h 16"/>
              <a:gd name="T4" fmla="*/ 8 w 8"/>
              <a:gd name="T5" fmla="*/ 6 h 16"/>
              <a:gd name="T6" fmla="*/ 8 w 8"/>
              <a:gd name="T7" fmla="*/ 10 h 16"/>
              <a:gd name="T8" fmla="*/ 6 w 8"/>
              <a:gd name="T9" fmla="*/ 16 h 16"/>
              <a:gd name="T10" fmla="*/ 3 w 8"/>
              <a:gd name="T11" fmla="*/ 15 h 16"/>
              <a:gd name="T12" fmla="*/ 1 w 8"/>
              <a:gd name="T13" fmla="*/ 9 h 16"/>
              <a:gd name="T14" fmla="*/ 1 w 8"/>
              <a:gd name="T15" fmla="*/ 9 h 16"/>
              <a:gd name="T16" fmla="*/ 5 w 8"/>
              <a:gd name="T17" fmla="*/ 12 h 16"/>
              <a:gd name="T18" fmla="*/ 5 w 8"/>
              <a:gd name="T19" fmla="*/ 12 h 16"/>
              <a:gd name="T20" fmla="*/ 5 w 8"/>
              <a:gd name="T21" fmla="*/ 10 h 16"/>
              <a:gd name="T22" fmla="*/ 6 w 8"/>
              <a:gd name="T23" fmla="*/ 6 h 16"/>
              <a:gd name="T24" fmla="*/ 6 w 8"/>
              <a:gd name="T2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6">
                <a:moveTo>
                  <a:pt x="6" y="1"/>
                </a:moveTo>
                <a:cubicBezTo>
                  <a:pt x="7" y="0"/>
                  <a:pt x="7" y="1"/>
                  <a:pt x="7" y="1"/>
                </a:cubicBezTo>
                <a:cubicBezTo>
                  <a:pt x="8" y="3"/>
                  <a:pt x="8" y="6"/>
                  <a:pt x="8" y="6"/>
                </a:cubicBezTo>
                <a:cubicBezTo>
                  <a:pt x="8" y="7"/>
                  <a:pt x="8" y="10"/>
                  <a:pt x="8" y="10"/>
                </a:cubicBezTo>
                <a:cubicBezTo>
                  <a:pt x="8" y="12"/>
                  <a:pt x="6" y="16"/>
                  <a:pt x="6" y="16"/>
                </a:cubicBezTo>
                <a:cubicBezTo>
                  <a:pt x="5" y="16"/>
                  <a:pt x="3" y="15"/>
                  <a:pt x="3" y="15"/>
                </a:cubicBezTo>
                <a:cubicBezTo>
                  <a:pt x="3" y="14"/>
                  <a:pt x="1" y="9"/>
                  <a:pt x="1" y="9"/>
                </a:cubicBezTo>
                <a:cubicBezTo>
                  <a:pt x="0" y="9"/>
                  <a:pt x="1" y="9"/>
                  <a:pt x="1" y="9"/>
                </a:cubicBezTo>
                <a:cubicBezTo>
                  <a:pt x="3" y="8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0"/>
                  <a:pt x="5" y="10"/>
                </a:cubicBezTo>
                <a:cubicBezTo>
                  <a:pt x="6" y="9"/>
                  <a:pt x="6" y="6"/>
                  <a:pt x="6" y="6"/>
                </a:cubicBezTo>
                <a:cubicBezTo>
                  <a:pt x="7" y="5"/>
                  <a:pt x="6" y="1"/>
                  <a:pt x="6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9" name="智演喵视觉设计56">
            <a:extLst>
              <a:ext uri="{FF2B5EF4-FFF2-40B4-BE49-F238E27FC236}">
                <a16:creationId xmlns:a16="http://schemas.microsoft.com/office/drawing/2014/main" id="{0BD63C75-9CD4-23C1-409E-60444AE9852F}"/>
              </a:ext>
            </a:extLst>
          </p:cNvPr>
          <p:cNvSpPr/>
          <p:nvPr/>
        </p:nvSpPr>
        <p:spPr bwMode="auto">
          <a:xfrm>
            <a:off x="5662635" y="2931247"/>
            <a:ext cx="87549" cy="253894"/>
          </a:xfrm>
          <a:custGeom>
            <a:avLst/>
            <a:gdLst>
              <a:gd name="T0" fmla="*/ 0 w 10"/>
              <a:gd name="T1" fmla="*/ 6 h 29"/>
              <a:gd name="T2" fmla="*/ 8 w 10"/>
              <a:gd name="T3" fmla="*/ 0 h 29"/>
              <a:gd name="T4" fmla="*/ 10 w 10"/>
              <a:gd name="T5" fmla="*/ 2 h 29"/>
              <a:gd name="T6" fmla="*/ 10 w 10"/>
              <a:gd name="T7" fmla="*/ 29 h 29"/>
              <a:gd name="T8" fmla="*/ 6 w 10"/>
              <a:gd name="T9" fmla="*/ 29 h 29"/>
              <a:gd name="T10" fmla="*/ 6 w 10"/>
              <a:gd name="T11" fmla="*/ 6 h 29"/>
              <a:gd name="T12" fmla="*/ 2 w 10"/>
              <a:gd name="T13" fmla="*/ 8 h 29"/>
              <a:gd name="T14" fmla="*/ 0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0" y="6"/>
                </a:moveTo>
                <a:lnTo>
                  <a:pt x="8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lnTo>
                  <a:pt x="2" y="8"/>
                </a:lnTo>
                <a:lnTo>
                  <a:pt x="0" y="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0" name="智演喵视觉设计57">
            <a:extLst>
              <a:ext uri="{FF2B5EF4-FFF2-40B4-BE49-F238E27FC236}">
                <a16:creationId xmlns:a16="http://schemas.microsoft.com/office/drawing/2014/main" id="{13E8A018-33C4-EF5F-066C-132EFD52A4DF}"/>
              </a:ext>
            </a:extLst>
          </p:cNvPr>
          <p:cNvSpPr/>
          <p:nvPr/>
        </p:nvSpPr>
        <p:spPr bwMode="auto">
          <a:xfrm>
            <a:off x="6406797" y="2931247"/>
            <a:ext cx="87549" cy="253894"/>
          </a:xfrm>
          <a:custGeom>
            <a:avLst/>
            <a:gdLst>
              <a:gd name="T0" fmla="*/ 6 w 10"/>
              <a:gd name="T1" fmla="*/ 6 h 29"/>
              <a:gd name="T2" fmla="*/ 2 w 10"/>
              <a:gd name="T3" fmla="*/ 8 h 29"/>
              <a:gd name="T4" fmla="*/ 0 w 10"/>
              <a:gd name="T5" fmla="*/ 6 h 29"/>
              <a:gd name="T6" fmla="*/ 6 w 10"/>
              <a:gd name="T7" fmla="*/ 0 h 29"/>
              <a:gd name="T8" fmla="*/ 10 w 10"/>
              <a:gd name="T9" fmla="*/ 2 h 29"/>
              <a:gd name="T10" fmla="*/ 10 w 10"/>
              <a:gd name="T11" fmla="*/ 29 h 29"/>
              <a:gd name="T12" fmla="*/ 6 w 10"/>
              <a:gd name="T13" fmla="*/ 29 h 29"/>
              <a:gd name="T14" fmla="*/ 6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6" y="6"/>
                </a:moveTo>
                <a:lnTo>
                  <a:pt x="2" y="8"/>
                </a:lnTo>
                <a:lnTo>
                  <a:pt x="0" y="6"/>
                </a:lnTo>
                <a:lnTo>
                  <a:pt x="6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1" name="智演喵视觉设计58">
            <a:extLst>
              <a:ext uri="{FF2B5EF4-FFF2-40B4-BE49-F238E27FC236}">
                <a16:creationId xmlns:a16="http://schemas.microsoft.com/office/drawing/2014/main" id="{5975DBB0-5E6C-6518-1B1C-C3E8842944EF}"/>
              </a:ext>
            </a:extLst>
          </p:cNvPr>
          <p:cNvSpPr/>
          <p:nvPr/>
        </p:nvSpPr>
        <p:spPr bwMode="auto">
          <a:xfrm>
            <a:off x="5881504" y="2931247"/>
            <a:ext cx="140078" cy="253894"/>
          </a:xfrm>
          <a:custGeom>
            <a:avLst/>
            <a:gdLst>
              <a:gd name="T0" fmla="*/ 4 w 8"/>
              <a:gd name="T1" fmla="*/ 2 h 14"/>
              <a:gd name="T2" fmla="*/ 3 w 8"/>
              <a:gd name="T3" fmla="*/ 2 h 14"/>
              <a:gd name="T4" fmla="*/ 3 w 8"/>
              <a:gd name="T5" fmla="*/ 3 h 14"/>
              <a:gd name="T6" fmla="*/ 2 w 8"/>
              <a:gd name="T7" fmla="*/ 3 h 14"/>
              <a:gd name="T8" fmla="*/ 2 w 8"/>
              <a:gd name="T9" fmla="*/ 5 h 14"/>
              <a:gd name="T10" fmla="*/ 2 w 8"/>
              <a:gd name="T11" fmla="*/ 6 h 14"/>
              <a:gd name="T12" fmla="*/ 3 w 8"/>
              <a:gd name="T13" fmla="*/ 7 h 14"/>
              <a:gd name="T14" fmla="*/ 4 w 8"/>
              <a:gd name="T15" fmla="*/ 7 h 14"/>
              <a:gd name="T16" fmla="*/ 5 w 8"/>
              <a:gd name="T17" fmla="*/ 7 h 14"/>
              <a:gd name="T18" fmla="*/ 6 w 8"/>
              <a:gd name="T19" fmla="*/ 7 h 14"/>
              <a:gd name="T20" fmla="*/ 7 w 8"/>
              <a:gd name="T21" fmla="*/ 6 h 14"/>
              <a:gd name="T22" fmla="*/ 7 w 8"/>
              <a:gd name="T23" fmla="*/ 4 h 14"/>
              <a:gd name="T24" fmla="*/ 6 w 8"/>
              <a:gd name="T25" fmla="*/ 3 h 14"/>
              <a:gd name="T26" fmla="*/ 6 w 8"/>
              <a:gd name="T27" fmla="*/ 2 h 14"/>
              <a:gd name="T28" fmla="*/ 4 w 8"/>
              <a:gd name="T29" fmla="*/ 2 h 14"/>
              <a:gd name="T30" fmla="*/ 4 w 8"/>
              <a:gd name="T31" fmla="*/ 9 h 14"/>
              <a:gd name="T32" fmla="*/ 2 w 8"/>
              <a:gd name="T33" fmla="*/ 9 h 14"/>
              <a:gd name="T34" fmla="*/ 1 w 8"/>
              <a:gd name="T35" fmla="*/ 8 h 14"/>
              <a:gd name="T36" fmla="*/ 0 w 8"/>
              <a:gd name="T37" fmla="*/ 7 h 14"/>
              <a:gd name="T38" fmla="*/ 0 w 8"/>
              <a:gd name="T39" fmla="*/ 5 h 14"/>
              <a:gd name="T40" fmla="*/ 0 w 8"/>
              <a:gd name="T41" fmla="*/ 3 h 14"/>
              <a:gd name="T42" fmla="*/ 1 w 8"/>
              <a:gd name="T43" fmla="*/ 2 h 14"/>
              <a:gd name="T44" fmla="*/ 1 w 8"/>
              <a:gd name="T45" fmla="*/ 1 h 14"/>
              <a:gd name="T46" fmla="*/ 3 w 8"/>
              <a:gd name="T47" fmla="*/ 0 h 14"/>
              <a:gd name="T48" fmla="*/ 4 w 8"/>
              <a:gd name="T49" fmla="*/ 0 h 14"/>
              <a:gd name="T50" fmla="*/ 6 w 8"/>
              <a:gd name="T51" fmla="*/ 0 h 14"/>
              <a:gd name="T52" fmla="*/ 8 w 8"/>
              <a:gd name="T53" fmla="*/ 2 h 14"/>
              <a:gd name="T54" fmla="*/ 8 w 8"/>
              <a:gd name="T55" fmla="*/ 3 h 14"/>
              <a:gd name="T56" fmla="*/ 8 w 8"/>
              <a:gd name="T57" fmla="*/ 5 h 14"/>
              <a:gd name="T58" fmla="*/ 8 w 8"/>
              <a:gd name="T59" fmla="*/ 9 h 14"/>
              <a:gd name="T60" fmla="*/ 8 w 8"/>
              <a:gd name="T61" fmla="*/ 11 h 14"/>
              <a:gd name="T62" fmla="*/ 8 w 8"/>
              <a:gd name="T63" fmla="*/ 12 h 14"/>
              <a:gd name="T64" fmla="*/ 8 w 8"/>
              <a:gd name="T65" fmla="*/ 13 h 14"/>
              <a:gd name="T66" fmla="*/ 7 w 8"/>
              <a:gd name="T67" fmla="*/ 14 h 14"/>
              <a:gd name="T68" fmla="*/ 6 w 8"/>
              <a:gd name="T69" fmla="*/ 14 h 14"/>
              <a:gd name="T70" fmla="*/ 4 w 8"/>
              <a:gd name="T71" fmla="*/ 14 h 14"/>
              <a:gd name="T72" fmla="*/ 3 w 8"/>
              <a:gd name="T73" fmla="*/ 14 h 14"/>
              <a:gd name="T74" fmla="*/ 2 w 8"/>
              <a:gd name="T75" fmla="*/ 14 h 14"/>
              <a:gd name="T76" fmla="*/ 1 w 8"/>
              <a:gd name="T77" fmla="*/ 13 h 14"/>
              <a:gd name="T78" fmla="*/ 0 w 8"/>
              <a:gd name="T79" fmla="*/ 12 h 14"/>
              <a:gd name="T80" fmla="*/ 0 w 8"/>
              <a:gd name="T81" fmla="*/ 11 h 14"/>
              <a:gd name="T82" fmla="*/ 2 w 8"/>
              <a:gd name="T83" fmla="*/ 11 h 14"/>
              <a:gd name="T84" fmla="*/ 2 w 8"/>
              <a:gd name="T85" fmla="*/ 11 h 14"/>
              <a:gd name="T86" fmla="*/ 3 w 8"/>
              <a:gd name="T87" fmla="*/ 12 h 14"/>
              <a:gd name="T88" fmla="*/ 4 w 8"/>
              <a:gd name="T89" fmla="*/ 12 h 14"/>
              <a:gd name="T90" fmla="*/ 5 w 8"/>
              <a:gd name="T91" fmla="*/ 12 h 14"/>
              <a:gd name="T92" fmla="*/ 6 w 8"/>
              <a:gd name="T93" fmla="*/ 12 h 14"/>
              <a:gd name="T94" fmla="*/ 6 w 8"/>
              <a:gd name="T95" fmla="*/ 11 h 14"/>
              <a:gd name="T96" fmla="*/ 7 w 8"/>
              <a:gd name="T97" fmla="*/ 10 h 14"/>
              <a:gd name="T98" fmla="*/ 7 w 8"/>
              <a:gd name="T99" fmla="*/ 9 h 14"/>
              <a:gd name="T100" fmla="*/ 7 w 8"/>
              <a:gd name="T101" fmla="*/ 8 h 14"/>
              <a:gd name="T102" fmla="*/ 6 w 8"/>
              <a:gd name="T103" fmla="*/ 9 h 14"/>
              <a:gd name="T104" fmla="*/ 5 w 8"/>
              <a:gd name="T105" fmla="*/ 9 h 14"/>
              <a:gd name="T106" fmla="*/ 4 w 8"/>
              <a:gd name="T10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" h="14">
                <a:moveTo>
                  <a:pt x="4" y="2"/>
                </a:moveTo>
                <a:cubicBezTo>
                  <a:pt x="4" y="2"/>
                  <a:pt x="4" y="2"/>
                  <a:pt x="3" y="2"/>
                </a:cubicBezTo>
                <a:cubicBezTo>
                  <a:pt x="3" y="2"/>
                  <a:pt x="3" y="2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3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7"/>
                  <a:pt x="4" y="7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5"/>
                  <a:pt x="7" y="5"/>
                  <a:pt x="7" y="4"/>
                </a:cubicBezTo>
                <a:cubicBezTo>
                  <a:pt x="7" y="4"/>
                  <a:pt x="7" y="3"/>
                  <a:pt x="6" y="3"/>
                </a:cubicBezTo>
                <a:cubicBezTo>
                  <a:pt x="6" y="3"/>
                  <a:pt x="6" y="3"/>
                  <a:pt x="6" y="2"/>
                </a:cubicBezTo>
                <a:cubicBezTo>
                  <a:pt x="5" y="2"/>
                  <a:pt x="5" y="2"/>
                  <a:pt x="4" y="2"/>
                </a:cubicBezTo>
                <a:close/>
                <a:moveTo>
                  <a:pt x="4" y="9"/>
                </a:moveTo>
                <a:cubicBezTo>
                  <a:pt x="4" y="9"/>
                  <a:pt x="3" y="9"/>
                  <a:pt x="2" y="9"/>
                </a:cubicBezTo>
                <a:cubicBezTo>
                  <a:pt x="2" y="8"/>
                  <a:pt x="1" y="8"/>
                  <a:pt x="1" y="8"/>
                </a:cubicBezTo>
                <a:cubicBezTo>
                  <a:pt x="1" y="7"/>
                  <a:pt x="1" y="7"/>
                  <a:pt x="0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6" y="0"/>
                  <a:pt x="6" y="0"/>
                </a:cubicBezTo>
                <a:cubicBezTo>
                  <a:pt x="7" y="1"/>
                  <a:pt x="7" y="1"/>
                  <a:pt x="8" y="2"/>
                </a:cubicBezTo>
                <a:cubicBezTo>
                  <a:pt x="8" y="2"/>
                  <a:pt x="8" y="3"/>
                  <a:pt x="8" y="3"/>
                </a:cubicBezTo>
                <a:cubicBezTo>
                  <a:pt x="8" y="4"/>
                  <a:pt x="8" y="4"/>
                  <a:pt x="8" y="5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1"/>
                </a:cubicBezTo>
                <a:cubicBezTo>
                  <a:pt x="8" y="11"/>
                  <a:pt x="8" y="11"/>
                  <a:pt x="8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3"/>
                  <a:pt x="7" y="13"/>
                  <a:pt x="7" y="14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0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2" y="12"/>
                  <a:pt x="3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4" y="12"/>
                  <a:pt x="4" y="12"/>
                  <a:pt x="5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6" y="11"/>
                  <a:pt x="7" y="11"/>
                  <a:pt x="7" y="10"/>
                </a:cubicBezTo>
                <a:cubicBezTo>
                  <a:pt x="7" y="10"/>
                  <a:pt x="7" y="10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6" y="9"/>
                  <a:pt x="6" y="9"/>
                </a:cubicBezTo>
                <a:cubicBezTo>
                  <a:pt x="6" y="9"/>
                  <a:pt x="6" y="9"/>
                  <a:pt x="5" y="9"/>
                </a:cubicBezTo>
                <a:cubicBezTo>
                  <a:pt x="5" y="9"/>
                  <a:pt x="5" y="9"/>
                  <a:pt x="4" y="9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2" name="智演喵视觉设计59">
            <a:extLst>
              <a:ext uri="{FF2B5EF4-FFF2-40B4-BE49-F238E27FC236}">
                <a16:creationId xmlns:a16="http://schemas.microsoft.com/office/drawing/2014/main" id="{B1D05A52-CA46-5AB0-618A-19FAEDC40D0A}"/>
              </a:ext>
            </a:extLst>
          </p:cNvPr>
          <p:cNvSpPr/>
          <p:nvPr/>
        </p:nvSpPr>
        <p:spPr bwMode="auto">
          <a:xfrm>
            <a:off x="6152909" y="2931247"/>
            <a:ext cx="166345" cy="253894"/>
          </a:xfrm>
          <a:custGeom>
            <a:avLst/>
            <a:gdLst>
              <a:gd name="T0" fmla="*/ 1 w 9"/>
              <a:gd name="T1" fmla="*/ 13 h 14"/>
              <a:gd name="T2" fmla="*/ 0 w 9"/>
              <a:gd name="T3" fmla="*/ 12 h 14"/>
              <a:gd name="T4" fmla="*/ 0 w 9"/>
              <a:gd name="T5" fmla="*/ 10 h 14"/>
              <a:gd name="T6" fmla="*/ 0 w 9"/>
              <a:gd name="T7" fmla="*/ 8 h 14"/>
              <a:gd name="T8" fmla="*/ 0 w 9"/>
              <a:gd name="T9" fmla="*/ 6 h 14"/>
              <a:gd name="T10" fmla="*/ 0 w 9"/>
              <a:gd name="T11" fmla="*/ 4 h 14"/>
              <a:gd name="T12" fmla="*/ 0 w 9"/>
              <a:gd name="T13" fmla="*/ 3 h 14"/>
              <a:gd name="T14" fmla="*/ 1 w 9"/>
              <a:gd name="T15" fmla="*/ 1 h 14"/>
              <a:gd name="T16" fmla="*/ 2 w 9"/>
              <a:gd name="T17" fmla="*/ 0 h 14"/>
              <a:gd name="T18" fmla="*/ 4 w 9"/>
              <a:gd name="T19" fmla="*/ 0 h 14"/>
              <a:gd name="T20" fmla="*/ 6 w 9"/>
              <a:gd name="T21" fmla="*/ 0 h 14"/>
              <a:gd name="T22" fmla="*/ 7 w 9"/>
              <a:gd name="T23" fmla="*/ 1 h 14"/>
              <a:gd name="T24" fmla="*/ 8 w 9"/>
              <a:gd name="T25" fmla="*/ 2 h 14"/>
              <a:gd name="T26" fmla="*/ 9 w 9"/>
              <a:gd name="T27" fmla="*/ 4 h 14"/>
              <a:gd name="T28" fmla="*/ 9 w 9"/>
              <a:gd name="T29" fmla="*/ 6 h 14"/>
              <a:gd name="T30" fmla="*/ 9 w 9"/>
              <a:gd name="T31" fmla="*/ 8 h 14"/>
              <a:gd name="T32" fmla="*/ 9 w 9"/>
              <a:gd name="T33" fmla="*/ 9 h 14"/>
              <a:gd name="T34" fmla="*/ 9 w 9"/>
              <a:gd name="T35" fmla="*/ 11 h 14"/>
              <a:gd name="T36" fmla="*/ 8 w 9"/>
              <a:gd name="T37" fmla="*/ 12 h 14"/>
              <a:gd name="T38" fmla="*/ 7 w 9"/>
              <a:gd name="T39" fmla="*/ 13 h 14"/>
              <a:gd name="T40" fmla="*/ 6 w 9"/>
              <a:gd name="T41" fmla="*/ 14 h 14"/>
              <a:gd name="T42" fmla="*/ 4 w 9"/>
              <a:gd name="T43" fmla="*/ 14 h 14"/>
              <a:gd name="T44" fmla="*/ 3 w 9"/>
              <a:gd name="T45" fmla="*/ 14 h 14"/>
              <a:gd name="T46" fmla="*/ 1 w 9"/>
              <a:gd name="T47" fmla="*/ 13 h 14"/>
              <a:gd name="T48" fmla="*/ 7 w 9"/>
              <a:gd name="T49" fmla="*/ 7 h 14"/>
              <a:gd name="T50" fmla="*/ 7 w 9"/>
              <a:gd name="T51" fmla="*/ 5 h 14"/>
              <a:gd name="T52" fmla="*/ 6 w 9"/>
              <a:gd name="T53" fmla="*/ 3 h 14"/>
              <a:gd name="T54" fmla="*/ 5 w 9"/>
              <a:gd name="T55" fmla="*/ 2 h 14"/>
              <a:gd name="T56" fmla="*/ 4 w 9"/>
              <a:gd name="T57" fmla="*/ 2 h 14"/>
              <a:gd name="T58" fmla="*/ 3 w 9"/>
              <a:gd name="T59" fmla="*/ 2 h 14"/>
              <a:gd name="T60" fmla="*/ 2 w 9"/>
              <a:gd name="T61" fmla="*/ 3 h 14"/>
              <a:gd name="T62" fmla="*/ 2 w 9"/>
              <a:gd name="T63" fmla="*/ 5 h 14"/>
              <a:gd name="T64" fmla="*/ 1 w 9"/>
              <a:gd name="T65" fmla="*/ 6 h 14"/>
              <a:gd name="T66" fmla="*/ 1 w 9"/>
              <a:gd name="T67" fmla="*/ 7 h 14"/>
              <a:gd name="T68" fmla="*/ 2 w 9"/>
              <a:gd name="T69" fmla="*/ 10 h 14"/>
              <a:gd name="T70" fmla="*/ 2 w 9"/>
              <a:gd name="T71" fmla="*/ 11 h 14"/>
              <a:gd name="T72" fmla="*/ 3 w 9"/>
              <a:gd name="T73" fmla="*/ 12 h 14"/>
              <a:gd name="T74" fmla="*/ 4 w 9"/>
              <a:gd name="T75" fmla="*/ 12 h 14"/>
              <a:gd name="T76" fmla="*/ 5 w 9"/>
              <a:gd name="T77" fmla="*/ 12 h 14"/>
              <a:gd name="T78" fmla="*/ 6 w 9"/>
              <a:gd name="T79" fmla="*/ 11 h 14"/>
              <a:gd name="T80" fmla="*/ 7 w 9"/>
              <a:gd name="T81" fmla="*/ 10 h 14"/>
              <a:gd name="T82" fmla="*/ 7 w 9"/>
              <a:gd name="T83" fmla="*/ 8 h 14"/>
              <a:gd name="T84" fmla="*/ 7 w 9"/>
              <a:gd name="T8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" h="14">
                <a:moveTo>
                  <a:pt x="1" y="13"/>
                </a:moveTo>
                <a:cubicBezTo>
                  <a:pt x="1" y="13"/>
                  <a:pt x="1" y="12"/>
                  <a:pt x="0" y="12"/>
                </a:cubicBezTo>
                <a:cubicBezTo>
                  <a:pt x="0" y="11"/>
                  <a:pt x="0" y="11"/>
                  <a:pt x="0" y="10"/>
                </a:cubicBezTo>
                <a:cubicBezTo>
                  <a:pt x="0" y="9"/>
                  <a:pt x="0" y="9"/>
                  <a:pt x="0" y="8"/>
                </a:cubicBezTo>
                <a:cubicBezTo>
                  <a:pt x="0" y="7"/>
                  <a:pt x="0" y="6"/>
                  <a:pt x="0" y="6"/>
                </a:cubicBezTo>
                <a:cubicBezTo>
                  <a:pt x="0" y="6"/>
                  <a:pt x="0" y="5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2" y="1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6" y="0"/>
                  <a:pt x="7" y="1"/>
                  <a:pt x="7" y="1"/>
                </a:cubicBezTo>
                <a:cubicBezTo>
                  <a:pt x="7" y="1"/>
                  <a:pt x="8" y="2"/>
                  <a:pt x="8" y="2"/>
                </a:cubicBezTo>
                <a:cubicBezTo>
                  <a:pt x="8" y="3"/>
                  <a:pt x="9" y="3"/>
                  <a:pt x="9" y="4"/>
                </a:cubicBezTo>
                <a:cubicBezTo>
                  <a:pt x="9" y="5"/>
                  <a:pt x="9" y="5"/>
                  <a:pt x="9" y="6"/>
                </a:cubicBezTo>
                <a:cubicBezTo>
                  <a:pt x="9" y="6"/>
                  <a:pt x="9" y="7"/>
                  <a:pt x="9" y="8"/>
                </a:cubicBezTo>
                <a:cubicBezTo>
                  <a:pt x="9" y="8"/>
                  <a:pt x="9" y="9"/>
                  <a:pt x="9" y="9"/>
                </a:cubicBezTo>
                <a:cubicBezTo>
                  <a:pt x="9" y="10"/>
                  <a:pt x="9" y="10"/>
                  <a:pt x="9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3"/>
                  <a:pt x="7" y="13"/>
                  <a:pt x="7" y="13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1" y="13"/>
                  <a:pt x="1" y="13"/>
                </a:cubicBezTo>
                <a:close/>
                <a:moveTo>
                  <a:pt x="7" y="7"/>
                </a:moveTo>
                <a:cubicBezTo>
                  <a:pt x="7" y="6"/>
                  <a:pt x="7" y="5"/>
                  <a:pt x="7" y="5"/>
                </a:cubicBezTo>
                <a:cubicBezTo>
                  <a:pt x="7" y="4"/>
                  <a:pt x="7" y="4"/>
                  <a:pt x="6" y="3"/>
                </a:cubicBezTo>
                <a:cubicBezTo>
                  <a:pt x="6" y="3"/>
                  <a:pt x="6" y="3"/>
                  <a:pt x="5" y="2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3" y="2"/>
                  <a:pt x="3" y="2"/>
                </a:cubicBezTo>
                <a:cubicBezTo>
                  <a:pt x="3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1" y="6"/>
                  <a:pt x="1" y="6"/>
                </a:cubicBezTo>
                <a:cubicBezTo>
                  <a:pt x="1" y="6"/>
                  <a:pt x="1" y="7"/>
                  <a:pt x="1" y="7"/>
                </a:cubicBezTo>
                <a:cubicBezTo>
                  <a:pt x="1" y="8"/>
                  <a:pt x="1" y="9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2"/>
                  <a:pt x="3" y="12"/>
                  <a:pt x="3" y="12"/>
                </a:cubicBezTo>
                <a:cubicBezTo>
                  <a:pt x="3" y="12"/>
                  <a:pt x="4" y="12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9"/>
                  <a:pt x="7" y="8"/>
                  <a:pt x="7" y="8"/>
                </a:cubicBezTo>
                <a:cubicBezTo>
                  <a:pt x="7" y="8"/>
                  <a:pt x="7" y="7"/>
                  <a:pt x="7" y="7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24" name="智演喵视觉设计60">
            <a:extLst>
              <a:ext uri="{FF2B5EF4-FFF2-40B4-BE49-F238E27FC236}">
                <a16:creationId xmlns:a16="http://schemas.microsoft.com/office/drawing/2014/main" id="{28BF7C09-AE6E-4B26-DE1A-62B1F7FA861C}"/>
              </a:ext>
            </a:extLst>
          </p:cNvPr>
          <p:cNvGrpSpPr/>
          <p:nvPr/>
        </p:nvGrpSpPr>
        <p:grpSpPr>
          <a:xfrm>
            <a:off x="6367929" y="3362760"/>
            <a:ext cx="2232026" cy="422275"/>
            <a:chOff x="695324" y="4218206"/>
            <a:chExt cx="2232026" cy="422275"/>
          </a:xfrm>
        </p:grpSpPr>
        <p:sp>
          <p:nvSpPr>
            <p:cNvPr id="126" name="智演喵视觉设计">
              <a:extLst>
                <a:ext uri="{FF2B5EF4-FFF2-40B4-BE49-F238E27FC236}">
                  <a16:creationId xmlns:a16="http://schemas.microsoft.com/office/drawing/2014/main" id="{3DB51ED3-3625-0683-D58A-0EF815DE8E7B}"/>
                </a:ext>
              </a:extLst>
            </p:cNvPr>
            <p:cNvSpPr/>
            <p:nvPr/>
          </p:nvSpPr>
          <p:spPr>
            <a:xfrm>
              <a:off x="695324" y="4218206"/>
              <a:ext cx="2232026" cy="4222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76200" dist="381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7" name="智演喵视觉设计">
              <a:extLst>
                <a:ext uri="{FF2B5EF4-FFF2-40B4-BE49-F238E27FC236}">
                  <a16:creationId xmlns:a16="http://schemas.microsoft.com/office/drawing/2014/main" id="{3D8C6712-01E0-63DB-DF92-061998ACFDFB}"/>
                </a:ext>
              </a:extLst>
            </p:cNvPr>
            <p:cNvSpPr/>
            <p:nvPr/>
          </p:nvSpPr>
          <p:spPr>
            <a:xfrm>
              <a:off x="695325" y="4218206"/>
              <a:ext cx="422275" cy="4222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25" name="智演喵视觉设计61">
            <a:extLst>
              <a:ext uri="{FF2B5EF4-FFF2-40B4-BE49-F238E27FC236}">
                <a16:creationId xmlns:a16="http://schemas.microsoft.com/office/drawing/2014/main" id="{F1F4FA75-9F26-B513-4DBF-2023B075EB5B}"/>
              </a:ext>
            </a:extLst>
          </p:cNvPr>
          <p:cNvSpPr txBox="1"/>
          <p:nvPr/>
        </p:nvSpPr>
        <p:spPr>
          <a:xfrm>
            <a:off x="6771155" y="3395581"/>
            <a:ext cx="1673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导师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: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智演喵</a:t>
            </a:r>
          </a:p>
        </p:txBody>
      </p:sp>
      <p:pic>
        <p:nvPicPr>
          <p:cNvPr id="123" name="智演喵视觉设计62">
            <a:extLst>
              <a:ext uri="{FF2B5EF4-FFF2-40B4-BE49-F238E27FC236}">
                <a16:creationId xmlns:a16="http://schemas.microsoft.com/office/drawing/2014/main" id="{23E241DE-69EE-BC0B-3C2F-E8AA7188D14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34851" y="3431603"/>
            <a:ext cx="276442" cy="252458"/>
          </a:xfrm>
          <a:prstGeom prst="rect">
            <a:avLst/>
          </a:prstGeom>
        </p:spPr>
      </p:pic>
      <p:sp>
        <p:nvSpPr>
          <p:cNvPr id="120" name="智演喵视觉设计63">
            <a:extLst>
              <a:ext uri="{FF2B5EF4-FFF2-40B4-BE49-F238E27FC236}">
                <a16:creationId xmlns:a16="http://schemas.microsoft.com/office/drawing/2014/main" id="{C42D689E-1414-E227-B464-93F84A3D22B4}"/>
              </a:ext>
            </a:extLst>
          </p:cNvPr>
          <p:cNvSpPr/>
          <p:nvPr/>
        </p:nvSpPr>
        <p:spPr>
          <a:xfrm>
            <a:off x="3630144" y="3362760"/>
            <a:ext cx="2232026" cy="4222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1" name="智演喵视觉设计64">
            <a:extLst>
              <a:ext uri="{FF2B5EF4-FFF2-40B4-BE49-F238E27FC236}">
                <a16:creationId xmlns:a16="http://schemas.microsoft.com/office/drawing/2014/main" id="{EAECB0F1-6C94-C6C4-BCBF-41A96B739E0F}"/>
              </a:ext>
            </a:extLst>
          </p:cNvPr>
          <p:cNvSpPr/>
          <p:nvPr/>
        </p:nvSpPr>
        <p:spPr>
          <a:xfrm>
            <a:off x="3592045" y="3362760"/>
            <a:ext cx="422275" cy="4222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9" name="智演喵视觉设计65">
            <a:extLst>
              <a:ext uri="{FF2B5EF4-FFF2-40B4-BE49-F238E27FC236}">
                <a16:creationId xmlns:a16="http://schemas.microsoft.com/office/drawing/2014/main" id="{A5B85651-2DF8-A90F-8E4B-C5046DA45CE2}"/>
              </a:ext>
            </a:extLst>
          </p:cNvPr>
          <p:cNvSpPr txBox="1"/>
          <p:nvPr/>
        </p:nvSpPr>
        <p:spPr>
          <a:xfrm>
            <a:off x="4014320" y="3395581"/>
            <a:ext cx="1673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汇报人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: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萧萧</a:t>
            </a:r>
          </a:p>
        </p:txBody>
      </p:sp>
      <p:pic>
        <p:nvPicPr>
          <p:cNvPr id="117" name="智演喵视觉设计66">
            <a:extLst>
              <a:ext uri="{FF2B5EF4-FFF2-40B4-BE49-F238E27FC236}">
                <a16:creationId xmlns:a16="http://schemas.microsoft.com/office/drawing/2014/main" id="{6B779391-706D-EA6E-AB63-52013D0575E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43242" y="3411481"/>
            <a:ext cx="297288" cy="297288"/>
          </a:xfrm>
          <a:prstGeom prst="rect">
            <a:avLst/>
          </a:prstGeom>
        </p:spPr>
      </p:pic>
      <p:pic>
        <p:nvPicPr>
          <p:cNvPr id="128" name="智演喵视觉设计67" descr="在黑暗中&#10;&#10;低可信度描述已自动生成">
            <a:extLst>
              <a:ext uri="{FF2B5EF4-FFF2-40B4-BE49-F238E27FC236}">
                <a16:creationId xmlns:a16="http://schemas.microsoft.com/office/drawing/2014/main" id="{8E263282-2FEB-2CB9-430C-B406D45FB9A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9" t="66603" r="2959" b="383"/>
          <a:stretch/>
        </p:blipFill>
        <p:spPr>
          <a:xfrm>
            <a:off x="0" y="4450080"/>
            <a:ext cx="12192000" cy="2407920"/>
          </a:xfrm>
          <a:custGeom>
            <a:avLst/>
            <a:gdLst>
              <a:gd name="connsiteX0" fmla="*/ 0 w 12192000"/>
              <a:gd name="connsiteY0" fmla="*/ 0 h 2797824"/>
              <a:gd name="connsiteX1" fmla="*/ 12192000 w 12192000"/>
              <a:gd name="connsiteY1" fmla="*/ 0 h 2797824"/>
              <a:gd name="connsiteX2" fmla="*/ 12192000 w 12192000"/>
              <a:gd name="connsiteY2" fmla="*/ 2797824 h 2797824"/>
              <a:gd name="connsiteX3" fmla="*/ 0 w 12192000"/>
              <a:gd name="connsiteY3" fmla="*/ 2797824 h 2797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97824">
                <a:moveTo>
                  <a:pt x="0" y="0"/>
                </a:moveTo>
                <a:lnTo>
                  <a:pt x="12192000" y="0"/>
                </a:lnTo>
                <a:lnTo>
                  <a:pt x="12192000" y="2797824"/>
                </a:lnTo>
                <a:lnTo>
                  <a:pt x="0" y="2797824"/>
                </a:lnTo>
                <a:close/>
              </a:path>
            </a:pathLst>
          </a:custGeom>
          <a:effectLst>
            <a:outerShdw blurRad="914400" dist="38100" dir="16200000" rotWithShape="0">
              <a:schemeClr val="accent1">
                <a:alpha val="40000"/>
              </a:schemeClr>
            </a:outerShdw>
          </a:effectLst>
        </p:spPr>
      </p:pic>
      <p:pic>
        <p:nvPicPr>
          <p:cNvPr id="131" name="智演喵视觉设计68" descr="卡通人物&#10;&#10;描述已自动生成">
            <a:extLst>
              <a:ext uri="{FF2B5EF4-FFF2-40B4-BE49-F238E27FC236}">
                <a16:creationId xmlns:a16="http://schemas.microsoft.com/office/drawing/2014/main" id="{D7EA3131-B56C-0446-EEC2-AAEDD4E97F3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642" y="453398"/>
            <a:ext cx="1392716" cy="434231"/>
          </a:xfrm>
          <a:prstGeom prst="rect">
            <a:avLst/>
          </a:prstGeom>
        </p:spPr>
      </p:pic>
      <p:sp>
        <p:nvSpPr>
          <p:cNvPr id="6" name="智演喵视觉设计69">
            <a:extLst>
              <a:ext uri="{FF2B5EF4-FFF2-40B4-BE49-F238E27FC236}">
                <a16:creationId xmlns:a16="http://schemas.microsoft.com/office/drawing/2014/main" id="{907C61FC-D839-71E3-7C19-E215753AF2D9}"/>
              </a:ext>
            </a:extLst>
          </p:cNvPr>
          <p:cNvSpPr txBox="1"/>
          <p:nvPr/>
        </p:nvSpPr>
        <p:spPr>
          <a:xfrm>
            <a:off x="4553712" y="1237224"/>
            <a:ext cx="30845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22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届</a:t>
            </a: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XX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学院毕业答辩</a:t>
            </a:r>
          </a:p>
        </p:txBody>
      </p:sp>
      <p:sp>
        <p:nvSpPr>
          <p:cNvPr id="138" name="智演喵视觉设计70">
            <a:extLst>
              <a:ext uri="{FF2B5EF4-FFF2-40B4-BE49-F238E27FC236}">
                <a16:creationId xmlns:a16="http://schemas.microsoft.com/office/drawing/2014/main" id="{7648088E-4D8D-E816-49F1-6ED771ABD2DC}"/>
              </a:ext>
            </a:extLst>
          </p:cNvPr>
          <p:cNvSpPr txBox="1"/>
          <p:nvPr/>
        </p:nvSpPr>
        <p:spPr>
          <a:xfrm>
            <a:off x="2506980" y="2499360"/>
            <a:ext cx="7193280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77800" dist="114300" dir="6780000" rotWithShape="0">
                    <a:schemeClr val="accent3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和你的论文副标题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effectLst>
                <a:outerShdw blurRad="177800" dist="114300" dir="6780000" rotWithShape="0">
                  <a:schemeClr val="accent3">
                    <a:lumMod val="50000"/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480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智演喵视觉设计1">
            <a:extLst>
              <a:ext uri="{FF2B5EF4-FFF2-40B4-BE49-F238E27FC236}">
                <a16:creationId xmlns:a16="http://schemas.microsoft.com/office/drawing/2014/main" id="{999D778C-8541-BF7D-6744-91B05E1CAC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智演喵视觉设计2">
            <a:extLst>
              <a:ext uri="{FF2B5EF4-FFF2-40B4-BE49-F238E27FC236}">
                <a16:creationId xmlns:a16="http://schemas.microsoft.com/office/drawing/2014/main" id="{B1537985-D3DF-4DA3-BFD5-02242734D3BE}"/>
              </a:ext>
            </a:extLst>
          </p:cNvPr>
          <p:cNvSpPr>
            <a:spLocks/>
          </p:cNvSpPr>
          <p:nvPr/>
        </p:nvSpPr>
        <p:spPr>
          <a:xfrm>
            <a:off x="5791200" y="6159500"/>
            <a:ext cx="121069" cy="121069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5" name="智演喵视觉设计3">
            <a:extLst>
              <a:ext uri="{FF2B5EF4-FFF2-40B4-BE49-F238E27FC236}">
                <a16:creationId xmlns:a16="http://schemas.microsoft.com/office/drawing/2014/main" id="{9FA5FF33-D728-443A-B94C-0EC2127FF3CA}"/>
              </a:ext>
            </a:extLst>
          </p:cNvPr>
          <p:cNvSpPr/>
          <p:nvPr/>
        </p:nvSpPr>
        <p:spPr>
          <a:xfrm>
            <a:off x="6035466" y="6169268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智演喵视觉设计4">
            <a:extLst>
              <a:ext uri="{FF2B5EF4-FFF2-40B4-BE49-F238E27FC236}">
                <a16:creationId xmlns:a16="http://schemas.microsoft.com/office/drawing/2014/main" id="{65D98374-18A6-41E0-8323-D59A7FAE6AE2}"/>
              </a:ext>
            </a:extLst>
          </p:cNvPr>
          <p:cNvSpPr>
            <a:spLocks/>
          </p:cNvSpPr>
          <p:nvPr/>
        </p:nvSpPr>
        <p:spPr>
          <a:xfrm>
            <a:off x="5562600" y="6159500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" name="智演喵视觉设计5">
            <a:extLst>
              <a:ext uri="{FF2B5EF4-FFF2-40B4-BE49-F238E27FC236}">
                <a16:creationId xmlns:a16="http://schemas.microsoft.com/office/drawing/2014/main" id="{AEEC8E05-2AD4-444C-8BA8-4C40B79C37F8}"/>
              </a:ext>
            </a:extLst>
          </p:cNvPr>
          <p:cNvSpPr/>
          <p:nvPr/>
        </p:nvSpPr>
        <p:spPr>
          <a:xfrm>
            <a:off x="6271630" y="6169268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智演喵视觉设计6">
            <a:extLst>
              <a:ext uri="{FF2B5EF4-FFF2-40B4-BE49-F238E27FC236}">
                <a16:creationId xmlns:a16="http://schemas.microsoft.com/office/drawing/2014/main" id="{2BC98D5C-031C-425A-8700-410518553F23}"/>
              </a:ext>
            </a:extLst>
          </p:cNvPr>
          <p:cNvSpPr/>
          <p:nvPr/>
        </p:nvSpPr>
        <p:spPr>
          <a:xfrm>
            <a:off x="6507793" y="6169268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智演喵视觉设计7">
            <a:extLst>
              <a:ext uri="{FF2B5EF4-FFF2-40B4-BE49-F238E27FC236}">
                <a16:creationId xmlns:a16="http://schemas.microsoft.com/office/drawing/2014/main" id="{E469D067-16C7-8C91-DF8E-CE9AF8E7D476}"/>
              </a:ext>
            </a:extLst>
          </p:cNvPr>
          <p:cNvSpPr txBox="1"/>
          <p:nvPr/>
        </p:nvSpPr>
        <p:spPr>
          <a:xfrm>
            <a:off x="5108745" y="3022006"/>
            <a:ext cx="3274571" cy="612209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请输入您的标题</a:t>
            </a:r>
          </a:p>
        </p:txBody>
      </p:sp>
      <p:sp>
        <p:nvSpPr>
          <p:cNvPr id="21" name="智演喵视觉设计8">
            <a:extLst>
              <a:ext uri="{FF2B5EF4-FFF2-40B4-BE49-F238E27FC236}">
                <a16:creationId xmlns:a16="http://schemas.microsoft.com/office/drawing/2014/main" id="{B8BD6D37-F335-8054-5EAD-8431A00E932A}"/>
              </a:ext>
            </a:extLst>
          </p:cNvPr>
          <p:cNvSpPr txBox="1"/>
          <p:nvPr/>
        </p:nvSpPr>
        <p:spPr>
          <a:xfrm>
            <a:off x="5151615" y="3454016"/>
            <a:ext cx="3246498" cy="396765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 enter your title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智演喵视觉设计9">
            <a:extLst>
              <a:ext uri="{FF2B5EF4-FFF2-40B4-BE49-F238E27FC236}">
                <a16:creationId xmlns:a16="http://schemas.microsoft.com/office/drawing/2014/main" id="{7584DD35-F338-FD3E-47FC-1E33182DF7BF}"/>
              </a:ext>
            </a:extLst>
          </p:cNvPr>
          <p:cNvSpPr txBox="1"/>
          <p:nvPr/>
        </p:nvSpPr>
        <p:spPr>
          <a:xfrm>
            <a:off x="3904910" y="3069705"/>
            <a:ext cx="820739" cy="73802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6" b="0" i="0" u="none" strike="noStrike" kern="1200" cap="none" spc="0" normalizeH="0" baseline="0" noProof="0" dirty="0">
                <a:ln>
                  <a:noFill/>
                </a:ln>
                <a:solidFill>
                  <a:srgbClr val="BE9C5A"/>
                </a:solidFill>
                <a:effectLst/>
                <a:uLnTx/>
                <a:uFillTx/>
                <a:latin typeface="Arial Black"/>
                <a:ea typeface="Source Han Sans Bold" panose="020B0800000000000000" pitchFamily="34" charset="-122"/>
                <a:cs typeface="+mn-cs"/>
              </a:rPr>
              <a:t>02</a:t>
            </a:r>
            <a:endParaRPr kumimoji="0" lang="zh-CN" altLang="en-US" sz="4796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19" name="智演喵视觉设计10">
            <a:extLst>
              <a:ext uri="{FF2B5EF4-FFF2-40B4-BE49-F238E27FC236}">
                <a16:creationId xmlns:a16="http://schemas.microsoft.com/office/drawing/2014/main" id="{992DFA5A-42C1-750D-B814-20A0F6F7B8EF}"/>
              </a:ext>
            </a:extLst>
          </p:cNvPr>
          <p:cNvSpPr/>
          <p:nvPr/>
        </p:nvSpPr>
        <p:spPr>
          <a:xfrm>
            <a:off x="3793888" y="2907611"/>
            <a:ext cx="1042778" cy="1042778"/>
          </a:xfrm>
          <a:prstGeom prst="rect">
            <a:avLst/>
          </a:prstGeom>
          <a:noFill/>
          <a:ln w="57656" cmpd="dbl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607" tIns="59304" rIns="118607" bIns="593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35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思源黑体 CN Light"/>
              <a:cs typeface="+mn-cs"/>
            </a:endParaRPr>
          </a:p>
        </p:txBody>
      </p:sp>
      <p:pic>
        <p:nvPicPr>
          <p:cNvPr id="22" name="智演喵视觉设计11">
            <a:extLst>
              <a:ext uri="{FF2B5EF4-FFF2-40B4-BE49-F238E27FC236}">
                <a16:creationId xmlns:a16="http://schemas.microsoft.com/office/drawing/2014/main" id="{14F3B731-CFF5-1A84-1B09-BA0F2EC07B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027779" flipH="1">
            <a:off x="8547972" y="2874722"/>
            <a:ext cx="489920" cy="612400"/>
          </a:xfrm>
          <a:prstGeom prst="rect">
            <a:avLst/>
          </a:prstGeom>
        </p:spPr>
      </p:pic>
      <p:pic>
        <p:nvPicPr>
          <p:cNvPr id="23" name="智演喵视觉设计12">
            <a:extLst>
              <a:ext uri="{FF2B5EF4-FFF2-40B4-BE49-F238E27FC236}">
                <a16:creationId xmlns:a16="http://schemas.microsoft.com/office/drawing/2014/main" id="{674B1017-0F86-4B4C-E1C2-0BD1EC96BF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29861" y="2801516"/>
            <a:ext cx="521747" cy="521747"/>
          </a:xfrm>
          <a:custGeom>
            <a:avLst/>
            <a:gdLst>
              <a:gd name="connsiteX0" fmla="*/ 0 w 521747"/>
              <a:gd name="connsiteY0" fmla="*/ 0 h 521747"/>
              <a:gd name="connsiteX1" fmla="*/ 521747 w 521747"/>
              <a:gd name="connsiteY1" fmla="*/ 0 h 521747"/>
              <a:gd name="connsiteX2" fmla="*/ 521747 w 521747"/>
              <a:gd name="connsiteY2" fmla="*/ 521747 h 521747"/>
              <a:gd name="connsiteX3" fmla="*/ 0 w 521747"/>
              <a:gd name="connsiteY3" fmla="*/ 521747 h 52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747" h="521747">
                <a:moveTo>
                  <a:pt x="0" y="0"/>
                </a:moveTo>
                <a:lnTo>
                  <a:pt x="521747" y="0"/>
                </a:lnTo>
                <a:lnTo>
                  <a:pt x="521747" y="521747"/>
                </a:lnTo>
                <a:lnTo>
                  <a:pt x="0" y="521747"/>
                </a:lnTo>
                <a:close/>
              </a:path>
            </a:pathLst>
          </a:custGeom>
        </p:spPr>
      </p:pic>
      <p:sp>
        <p:nvSpPr>
          <p:cNvPr id="170" name="智演喵视觉设计13">
            <a:extLst>
              <a:ext uri="{FF2B5EF4-FFF2-40B4-BE49-F238E27FC236}">
                <a16:creationId xmlns:a16="http://schemas.microsoft.com/office/drawing/2014/main" id="{9BCC32B6-9E59-37BF-546A-6476AB1B4F9F}"/>
              </a:ext>
            </a:extLst>
          </p:cNvPr>
          <p:cNvSpPr/>
          <p:nvPr/>
        </p:nvSpPr>
        <p:spPr>
          <a:xfrm flipH="1">
            <a:off x="9819294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69" name="智演喵视觉设计14">
            <a:extLst>
              <a:ext uri="{FF2B5EF4-FFF2-40B4-BE49-F238E27FC236}">
                <a16:creationId xmlns:a16="http://schemas.microsoft.com/office/drawing/2014/main" id="{F00B56F2-8AFC-AE01-B486-ED82741C5394}"/>
              </a:ext>
            </a:extLst>
          </p:cNvPr>
          <p:cNvSpPr/>
          <p:nvPr/>
        </p:nvSpPr>
        <p:spPr>
          <a:xfrm flipH="1">
            <a:off x="991470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3" name="智演喵视觉设计15">
            <a:extLst>
              <a:ext uri="{FF2B5EF4-FFF2-40B4-BE49-F238E27FC236}">
                <a16:creationId xmlns:a16="http://schemas.microsoft.com/office/drawing/2014/main" id="{93366F04-54FC-2991-861B-6AB489DF6847}"/>
              </a:ext>
            </a:extLst>
          </p:cNvPr>
          <p:cNvSpPr/>
          <p:nvPr/>
        </p:nvSpPr>
        <p:spPr>
          <a:xfrm>
            <a:off x="1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4" name="智演喵视觉设计16">
            <a:extLst>
              <a:ext uri="{FF2B5EF4-FFF2-40B4-BE49-F238E27FC236}">
                <a16:creationId xmlns:a16="http://schemas.microsoft.com/office/drawing/2014/main" id="{0E494E3F-D5C3-63EE-0FBC-B06B46E7AD1D}"/>
              </a:ext>
            </a:extLst>
          </p:cNvPr>
          <p:cNvSpPr/>
          <p:nvPr/>
        </p:nvSpPr>
        <p:spPr>
          <a:xfrm>
            <a:off x="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4B091A-62DC-DF65-40F0-E841D15F053E}"/>
              </a:ext>
            </a:extLst>
          </p:cNvPr>
          <p:cNvGrpSpPr/>
          <p:nvPr/>
        </p:nvGrpSpPr>
        <p:grpSpPr>
          <a:xfrm>
            <a:off x="4806334" y="681239"/>
            <a:ext cx="2278384" cy="663008"/>
            <a:chOff x="4806334" y="681239"/>
            <a:chExt cx="2278384" cy="663008"/>
          </a:xfrm>
        </p:grpSpPr>
        <p:sp>
          <p:nvSpPr>
            <p:cNvPr id="205" name="智演喵视觉设计17">
              <a:extLst>
                <a:ext uri="{FF2B5EF4-FFF2-40B4-BE49-F238E27FC236}">
                  <a16:creationId xmlns:a16="http://schemas.microsoft.com/office/drawing/2014/main" id="{04335C82-E64F-E857-63FA-4673ED4A0D3E}"/>
                </a:ext>
              </a:extLst>
            </p:cNvPr>
            <p:cNvSpPr/>
            <p:nvPr/>
          </p:nvSpPr>
          <p:spPr bwMode="auto">
            <a:xfrm>
              <a:off x="4806334" y="724784"/>
              <a:ext cx="608224" cy="619463"/>
            </a:xfrm>
            <a:custGeom>
              <a:avLst/>
              <a:gdLst>
                <a:gd name="T0" fmla="*/ 104 w 208"/>
                <a:gd name="T1" fmla="*/ 207 h 210"/>
                <a:gd name="T2" fmla="*/ 4 w 208"/>
                <a:gd name="T3" fmla="*/ 105 h 210"/>
                <a:gd name="T4" fmla="*/ 104 w 208"/>
                <a:gd name="T5" fmla="*/ 4 h 210"/>
                <a:gd name="T6" fmla="*/ 204 w 208"/>
                <a:gd name="T7" fmla="*/ 105 h 210"/>
                <a:gd name="T8" fmla="*/ 104 w 208"/>
                <a:gd name="T9" fmla="*/ 207 h 210"/>
                <a:gd name="T10" fmla="*/ 104 w 208"/>
                <a:gd name="T11" fmla="*/ 0 h 210"/>
                <a:gd name="T12" fmla="*/ 0 w 208"/>
                <a:gd name="T13" fmla="*/ 105 h 210"/>
                <a:gd name="T14" fmla="*/ 104 w 208"/>
                <a:gd name="T15" fmla="*/ 210 h 210"/>
                <a:gd name="T16" fmla="*/ 208 w 208"/>
                <a:gd name="T17" fmla="*/ 105 h 210"/>
                <a:gd name="T18" fmla="*/ 104 w 208"/>
                <a:gd name="T1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10">
                  <a:moveTo>
                    <a:pt x="104" y="207"/>
                  </a:moveTo>
                  <a:cubicBezTo>
                    <a:pt x="49" y="207"/>
                    <a:pt x="4" y="161"/>
                    <a:pt x="4" y="105"/>
                  </a:cubicBezTo>
                  <a:cubicBezTo>
                    <a:pt x="4" y="49"/>
                    <a:pt x="49" y="4"/>
                    <a:pt x="104" y="4"/>
                  </a:cubicBezTo>
                  <a:cubicBezTo>
                    <a:pt x="159" y="4"/>
                    <a:pt x="204" y="49"/>
                    <a:pt x="204" y="105"/>
                  </a:cubicBezTo>
                  <a:cubicBezTo>
                    <a:pt x="204" y="161"/>
                    <a:pt x="159" y="207"/>
                    <a:pt x="104" y="207"/>
                  </a:cubicBezTo>
                  <a:close/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1" y="210"/>
                    <a:pt x="208" y="163"/>
                    <a:pt x="208" y="105"/>
                  </a:cubicBezTo>
                  <a:cubicBezTo>
                    <a:pt x="208" y="47"/>
                    <a:pt x="161" y="0"/>
                    <a:pt x="104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智演喵视觉设计18">
              <a:extLst>
                <a:ext uri="{FF2B5EF4-FFF2-40B4-BE49-F238E27FC236}">
                  <a16:creationId xmlns:a16="http://schemas.microsoft.com/office/drawing/2014/main" id="{FFA468C5-51E9-94DC-22A5-4856637F1DCD}"/>
                </a:ext>
              </a:extLst>
            </p:cNvPr>
            <p:cNvSpPr/>
            <p:nvPr/>
          </p:nvSpPr>
          <p:spPr bwMode="auto">
            <a:xfrm>
              <a:off x="5314826" y="1134950"/>
              <a:ext cx="40736" cy="26689"/>
            </a:xfrm>
            <a:custGeom>
              <a:avLst/>
              <a:gdLst>
                <a:gd name="T0" fmla="*/ 29 w 29"/>
                <a:gd name="T1" fmla="*/ 13 h 19"/>
                <a:gd name="T2" fmla="*/ 27 w 29"/>
                <a:gd name="T3" fmla="*/ 19 h 19"/>
                <a:gd name="T4" fmla="*/ 0 w 29"/>
                <a:gd name="T5" fmla="*/ 6 h 19"/>
                <a:gd name="T6" fmla="*/ 4 w 29"/>
                <a:gd name="T7" fmla="*/ 0 h 19"/>
                <a:gd name="T8" fmla="*/ 29 w 2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13"/>
                  </a:moveTo>
                  <a:lnTo>
                    <a:pt x="27" y="19"/>
                  </a:lnTo>
                  <a:lnTo>
                    <a:pt x="0" y="6"/>
                  </a:lnTo>
                  <a:lnTo>
                    <a:pt x="4" y="0"/>
                  </a:lnTo>
                  <a:lnTo>
                    <a:pt x="29" y="1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智演喵视觉设计19">
              <a:extLst>
                <a:ext uri="{FF2B5EF4-FFF2-40B4-BE49-F238E27FC236}">
                  <a16:creationId xmlns:a16="http://schemas.microsoft.com/office/drawing/2014/main" id="{2DCD505B-E24A-D3CF-28C3-409E9893487A}"/>
                </a:ext>
              </a:extLst>
            </p:cNvPr>
            <p:cNvSpPr/>
            <p:nvPr/>
          </p:nvSpPr>
          <p:spPr bwMode="auto">
            <a:xfrm>
              <a:off x="5333087" y="1064716"/>
              <a:ext cx="43545" cy="37927"/>
            </a:xfrm>
            <a:custGeom>
              <a:avLst/>
              <a:gdLst>
                <a:gd name="T0" fmla="*/ 31 w 31"/>
                <a:gd name="T1" fmla="*/ 14 h 27"/>
                <a:gd name="T2" fmla="*/ 29 w 31"/>
                <a:gd name="T3" fmla="*/ 21 h 27"/>
                <a:gd name="T4" fmla="*/ 19 w 31"/>
                <a:gd name="T5" fmla="*/ 18 h 27"/>
                <a:gd name="T6" fmla="*/ 0 w 31"/>
                <a:gd name="T7" fmla="*/ 27 h 27"/>
                <a:gd name="T8" fmla="*/ 2 w 31"/>
                <a:gd name="T9" fmla="*/ 18 h 27"/>
                <a:gd name="T10" fmla="*/ 14 w 31"/>
                <a:gd name="T11" fmla="*/ 14 h 27"/>
                <a:gd name="T12" fmla="*/ 4 w 31"/>
                <a:gd name="T13" fmla="*/ 6 h 27"/>
                <a:gd name="T14" fmla="*/ 4 w 31"/>
                <a:gd name="T15" fmla="*/ 0 h 27"/>
                <a:gd name="T16" fmla="*/ 19 w 31"/>
                <a:gd name="T17" fmla="*/ 12 h 27"/>
                <a:gd name="T18" fmla="*/ 31 w 31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7">
                  <a:moveTo>
                    <a:pt x="31" y="14"/>
                  </a:moveTo>
                  <a:lnTo>
                    <a:pt x="29" y="21"/>
                  </a:lnTo>
                  <a:lnTo>
                    <a:pt x="19" y="18"/>
                  </a:lnTo>
                  <a:lnTo>
                    <a:pt x="0" y="27"/>
                  </a:lnTo>
                  <a:lnTo>
                    <a:pt x="2" y="18"/>
                  </a:lnTo>
                  <a:lnTo>
                    <a:pt x="14" y="14"/>
                  </a:lnTo>
                  <a:lnTo>
                    <a:pt x="4" y="6"/>
                  </a:lnTo>
                  <a:lnTo>
                    <a:pt x="4" y="0"/>
                  </a:lnTo>
                  <a:lnTo>
                    <a:pt x="19" y="1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智演喵视觉设计20">
              <a:extLst>
                <a:ext uri="{FF2B5EF4-FFF2-40B4-BE49-F238E27FC236}">
                  <a16:creationId xmlns:a16="http://schemas.microsoft.com/office/drawing/2014/main" id="{8A8873E7-4EBA-E7FC-FA93-C4C111AC6116}"/>
                </a:ext>
              </a:extLst>
            </p:cNvPr>
            <p:cNvSpPr/>
            <p:nvPr/>
          </p:nvSpPr>
          <p:spPr bwMode="auto">
            <a:xfrm>
              <a:off x="5320444" y="1102642"/>
              <a:ext cx="44950" cy="3230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23 h 23"/>
                <a:gd name="T4" fmla="*/ 9 w 32"/>
                <a:gd name="T5" fmla="*/ 15 h 23"/>
                <a:gd name="T6" fmla="*/ 7 w 32"/>
                <a:gd name="T7" fmla="*/ 23 h 23"/>
                <a:gd name="T8" fmla="*/ 0 w 32"/>
                <a:gd name="T9" fmla="*/ 21 h 23"/>
                <a:gd name="T10" fmla="*/ 9 w 32"/>
                <a:gd name="T11" fmla="*/ 0 h 23"/>
                <a:gd name="T12" fmla="*/ 13 w 32"/>
                <a:gd name="T13" fmla="*/ 2 h 23"/>
                <a:gd name="T14" fmla="*/ 11 w 32"/>
                <a:gd name="T15" fmla="*/ 8 h 23"/>
                <a:gd name="T16" fmla="*/ 32 w 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lnTo>
                    <a:pt x="32" y="23"/>
                  </a:lnTo>
                  <a:lnTo>
                    <a:pt x="9" y="15"/>
                  </a:lnTo>
                  <a:lnTo>
                    <a:pt x="7" y="23"/>
                  </a:lnTo>
                  <a:lnTo>
                    <a:pt x="0" y="21"/>
                  </a:lnTo>
                  <a:lnTo>
                    <a:pt x="9" y="0"/>
                  </a:lnTo>
                  <a:lnTo>
                    <a:pt x="13" y="2"/>
                  </a:lnTo>
                  <a:lnTo>
                    <a:pt x="11" y="8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智演喵视觉设计21">
              <a:extLst>
                <a:ext uri="{FF2B5EF4-FFF2-40B4-BE49-F238E27FC236}">
                  <a16:creationId xmlns:a16="http://schemas.microsoft.com/office/drawing/2014/main" id="{36D477D1-C8A5-E2F9-A2CE-FAF4EBCA18BC}"/>
                </a:ext>
              </a:extLst>
            </p:cNvPr>
            <p:cNvSpPr/>
            <p:nvPr/>
          </p:nvSpPr>
          <p:spPr bwMode="auto">
            <a:xfrm>
              <a:off x="5300779" y="1153210"/>
              <a:ext cx="40736" cy="40736"/>
            </a:xfrm>
            <a:custGeom>
              <a:avLst/>
              <a:gdLst>
                <a:gd name="T0" fmla="*/ 0 w 14"/>
                <a:gd name="T1" fmla="*/ 6 h 14"/>
                <a:gd name="T2" fmla="*/ 1 w 14"/>
                <a:gd name="T3" fmla="*/ 3 h 14"/>
                <a:gd name="T4" fmla="*/ 4 w 14"/>
                <a:gd name="T5" fmla="*/ 1 h 14"/>
                <a:gd name="T6" fmla="*/ 8 w 14"/>
                <a:gd name="T7" fmla="*/ 1 h 14"/>
                <a:gd name="T8" fmla="*/ 6 w 14"/>
                <a:gd name="T9" fmla="*/ 4 h 14"/>
                <a:gd name="T10" fmla="*/ 5 w 14"/>
                <a:gd name="T11" fmla="*/ 3 h 14"/>
                <a:gd name="T12" fmla="*/ 3 w 14"/>
                <a:gd name="T13" fmla="*/ 5 h 14"/>
                <a:gd name="T14" fmla="*/ 3 w 14"/>
                <a:gd name="T15" fmla="*/ 6 h 14"/>
                <a:gd name="T16" fmla="*/ 3 w 14"/>
                <a:gd name="T17" fmla="*/ 7 h 14"/>
                <a:gd name="T18" fmla="*/ 4 w 14"/>
                <a:gd name="T19" fmla="*/ 7 h 14"/>
                <a:gd name="T20" fmla="*/ 6 w 14"/>
                <a:gd name="T21" fmla="*/ 6 h 14"/>
                <a:gd name="T22" fmla="*/ 9 w 14"/>
                <a:gd name="T23" fmla="*/ 4 h 14"/>
                <a:gd name="T24" fmla="*/ 11 w 14"/>
                <a:gd name="T25" fmla="*/ 3 h 14"/>
                <a:gd name="T26" fmla="*/ 13 w 14"/>
                <a:gd name="T27" fmla="*/ 4 h 14"/>
                <a:gd name="T28" fmla="*/ 14 w 14"/>
                <a:gd name="T29" fmla="*/ 6 h 14"/>
                <a:gd name="T30" fmla="*/ 14 w 14"/>
                <a:gd name="T31" fmla="*/ 8 h 14"/>
                <a:gd name="T32" fmla="*/ 13 w 14"/>
                <a:gd name="T33" fmla="*/ 11 h 14"/>
                <a:gd name="T34" fmla="*/ 10 w 14"/>
                <a:gd name="T35" fmla="*/ 14 h 14"/>
                <a:gd name="T36" fmla="*/ 6 w 14"/>
                <a:gd name="T37" fmla="*/ 13 h 14"/>
                <a:gd name="T38" fmla="*/ 7 w 14"/>
                <a:gd name="T39" fmla="*/ 11 h 14"/>
                <a:gd name="T40" fmla="*/ 10 w 14"/>
                <a:gd name="T41" fmla="*/ 11 h 14"/>
                <a:gd name="T42" fmla="*/ 11 w 14"/>
                <a:gd name="T43" fmla="*/ 10 h 14"/>
                <a:gd name="T44" fmla="*/ 12 w 14"/>
                <a:gd name="T45" fmla="*/ 8 h 14"/>
                <a:gd name="T46" fmla="*/ 11 w 14"/>
                <a:gd name="T47" fmla="*/ 6 h 14"/>
                <a:gd name="T48" fmla="*/ 10 w 14"/>
                <a:gd name="T49" fmla="*/ 6 h 14"/>
                <a:gd name="T50" fmla="*/ 9 w 14"/>
                <a:gd name="T51" fmla="*/ 7 h 14"/>
                <a:gd name="T52" fmla="*/ 7 w 14"/>
                <a:gd name="T53" fmla="*/ 8 h 14"/>
                <a:gd name="T54" fmla="*/ 5 w 14"/>
                <a:gd name="T55" fmla="*/ 10 h 14"/>
                <a:gd name="T56" fmla="*/ 2 w 14"/>
                <a:gd name="T57" fmla="*/ 9 h 14"/>
                <a:gd name="T58" fmla="*/ 0 w 14"/>
                <a:gd name="T59" fmla="*/ 8 h 14"/>
                <a:gd name="T60" fmla="*/ 0 w 14"/>
                <a:gd name="T6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7" y="1"/>
                    <a:pt x="8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2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7" y="5"/>
                    <a:pt x="8" y="4"/>
                    <a:pt x="9" y="4"/>
                  </a:cubicBezTo>
                  <a:cubicBezTo>
                    <a:pt x="9" y="4"/>
                    <a:pt x="10" y="3"/>
                    <a:pt x="11" y="3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2" y="12"/>
                    <a:pt x="11" y="13"/>
                    <a:pt x="10" y="14"/>
                  </a:cubicBezTo>
                  <a:cubicBezTo>
                    <a:pt x="9" y="14"/>
                    <a:pt x="7" y="14"/>
                    <a:pt x="6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智演喵视觉设计22">
              <a:extLst>
                <a:ext uri="{FF2B5EF4-FFF2-40B4-BE49-F238E27FC236}">
                  <a16:creationId xmlns:a16="http://schemas.microsoft.com/office/drawing/2014/main" id="{A32E78D4-D0B6-060A-4FBC-51F547E42610}"/>
                </a:ext>
              </a:extLst>
            </p:cNvPr>
            <p:cNvSpPr/>
            <p:nvPr/>
          </p:nvSpPr>
          <p:spPr bwMode="auto">
            <a:xfrm>
              <a:off x="5271281" y="1185518"/>
              <a:ext cx="53378" cy="46355"/>
            </a:xfrm>
            <a:custGeom>
              <a:avLst/>
              <a:gdLst>
                <a:gd name="T0" fmla="*/ 12 w 18"/>
                <a:gd name="T1" fmla="*/ 9 h 16"/>
                <a:gd name="T2" fmla="*/ 10 w 18"/>
                <a:gd name="T3" fmla="*/ 8 h 16"/>
                <a:gd name="T4" fmla="*/ 9 w 18"/>
                <a:gd name="T5" fmla="*/ 9 h 16"/>
                <a:gd name="T6" fmla="*/ 8 w 18"/>
                <a:gd name="T7" fmla="*/ 9 h 16"/>
                <a:gd name="T8" fmla="*/ 8 w 18"/>
                <a:gd name="T9" fmla="*/ 10 h 16"/>
                <a:gd name="T10" fmla="*/ 12 w 18"/>
                <a:gd name="T11" fmla="*/ 14 h 16"/>
                <a:gd name="T12" fmla="*/ 10 w 18"/>
                <a:gd name="T13" fmla="*/ 16 h 16"/>
                <a:gd name="T14" fmla="*/ 0 w 18"/>
                <a:gd name="T15" fmla="*/ 7 h 16"/>
                <a:gd name="T16" fmla="*/ 4 w 18"/>
                <a:gd name="T17" fmla="*/ 2 h 16"/>
                <a:gd name="T18" fmla="*/ 6 w 18"/>
                <a:gd name="T19" fmla="*/ 0 h 16"/>
                <a:gd name="T20" fmla="*/ 8 w 18"/>
                <a:gd name="T21" fmla="*/ 0 h 16"/>
                <a:gd name="T22" fmla="*/ 10 w 18"/>
                <a:gd name="T23" fmla="*/ 1 h 16"/>
                <a:gd name="T24" fmla="*/ 12 w 18"/>
                <a:gd name="T25" fmla="*/ 3 h 16"/>
                <a:gd name="T26" fmla="*/ 11 w 18"/>
                <a:gd name="T27" fmla="*/ 6 h 16"/>
                <a:gd name="T28" fmla="*/ 12 w 18"/>
                <a:gd name="T29" fmla="*/ 6 h 16"/>
                <a:gd name="T30" fmla="*/ 15 w 18"/>
                <a:gd name="T31" fmla="*/ 6 h 16"/>
                <a:gd name="T32" fmla="*/ 18 w 18"/>
                <a:gd name="T33" fmla="*/ 7 h 16"/>
                <a:gd name="T34" fmla="*/ 16 w 18"/>
                <a:gd name="T35" fmla="*/ 9 h 16"/>
                <a:gd name="T36" fmla="*/ 12 w 18"/>
                <a:gd name="T37" fmla="*/ 9 h 16"/>
                <a:gd name="T38" fmla="*/ 9 w 18"/>
                <a:gd name="T39" fmla="*/ 5 h 16"/>
                <a:gd name="T40" fmla="*/ 9 w 18"/>
                <a:gd name="T41" fmla="*/ 4 h 16"/>
                <a:gd name="T42" fmla="*/ 8 w 18"/>
                <a:gd name="T43" fmla="*/ 3 h 16"/>
                <a:gd name="T44" fmla="*/ 7 w 18"/>
                <a:gd name="T45" fmla="*/ 3 h 16"/>
                <a:gd name="T46" fmla="*/ 6 w 18"/>
                <a:gd name="T47" fmla="*/ 3 h 16"/>
                <a:gd name="T48" fmla="*/ 5 w 18"/>
                <a:gd name="T49" fmla="*/ 5 h 16"/>
                <a:gd name="T50" fmla="*/ 3 w 18"/>
                <a:gd name="T51" fmla="*/ 6 h 16"/>
                <a:gd name="T52" fmla="*/ 6 w 18"/>
                <a:gd name="T53" fmla="*/ 8 h 16"/>
                <a:gd name="T54" fmla="*/ 7 w 18"/>
                <a:gd name="T55" fmla="*/ 7 h 16"/>
                <a:gd name="T56" fmla="*/ 9 w 18"/>
                <a:gd name="T5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6">
                  <a:moveTo>
                    <a:pt x="12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9" y="5"/>
                  </a:move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智演喵视觉设计23">
              <a:extLst>
                <a:ext uri="{FF2B5EF4-FFF2-40B4-BE49-F238E27FC236}">
                  <a16:creationId xmlns:a16="http://schemas.microsoft.com/office/drawing/2014/main" id="{F8316500-5A87-A786-DEDE-FF33B180A8A7}"/>
                </a:ext>
              </a:extLst>
            </p:cNvPr>
            <p:cNvSpPr/>
            <p:nvPr/>
          </p:nvSpPr>
          <p:spPr bwMode="auto">
            <a:xfrm>
              <a:off x="5241783" y="1207993"/>
              <a:ext cx="50568" cy="50568"/>
            </a:xfrm>
            <a:custGeom>
              <a:avLst/>
              <a:gdLst>
                <a:gd name="T0" fmla="*/ 19 w 36"/>
                <a:gd name="T1" fmla="*/ 36 h 36"/>
                <a:gd name="T2" fmla="*/ 0 w 36"/>
                <a:gd name="T3" fmla="*/ 15 h 36"/>
                <a:gd name="T4" fmla="*/ 17 w 36"/>
                <a:gd name="T5" fmla="*/ 0 h 36"/>
                <a:gd name="T6" fmla="*/ 19 w 36"/>
                <a:gd name="T7" fmla="*/ 5 h 36"/>
                <a:gd name="T8" fmla="*/ 9 w 36"/>
                <a:gd name="T9" fmla="*/ 15 h 36"/>
                <a:gd name="T10" fmla="*/ 13 w 36"/>
                <a:gd name="T11" fmla="*/ 19 h 36"/>
                <a:gd name="T12" fmla="*/ 23 w 36"/>
                <a:gd name="T13" fmla="*/ 11 h 36"/>
                <a:gd name="T14" fmla="*/ 25 w 36"/>
                <a:gd name="T15" fmla="*/ 15 h 36"/>
                <a:gd name="T16" fmla="*/ 15 w 36"/>
                <a:gd name="T17" fmla="*/ 24 h 36"/>
                <a:gd name="T18" fmla="*/ 19 w 36"/>
                <a:gd name="T19" fmla="*/ 30 h 36"/>
                <a:gd name="T20" fmla="*/ 31 w 36"/>
                <a:gd name="T21" fmla="*/ 19 h 36"/>
                <a:gd name="T22" fmla="*/ 36 w 36"/>
                <a:gd name="T23" fmla="*/ 24 h 36"/>
                <a:gd name="T24" fmla="*/ 19 w 36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6">
                  <a:moveTo>
                    <a:pt x="19" y="36"/>
                  </a:moveTo>
                  <a:lnTo>
                    <a:pt x="0" y="1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9" y="15"/>
                  </a:lnTo>
                  <a:lnTo>
                    <a:pt x="13" y="19"/>
                  </a:lnTo>
                  <a:lnTo>
                    <a:pt x="23" y="11"/>
                  </a:lnTo>
                  <a:lnTo>
                    <a:pt x="25" y="15"/>
                  </a:lnTo>
                  <a:lnTo>
                    <a:pt x="15" y="24"/>
                  </a:lnTo>
                  <a:lnTo>
                    <a:pt x="19" y="30"/>
                  </a:lnTo>
                  <a:lnTo>
                    <a:pt x="31" y="19"/>
                  </a:lnTo>
                  <a:lnTo>
                    <a:pt x="36" y="24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智演喵视觉设计24">
              <a:extLst>
                <a:ext uri="{FF2B5EF4-FFF2-40B4-BE49-F238E27FC236}">
                  <a16:creationId xmlns:a16="http://schemas.microsoft.com/office/drawing/2014/main" id="{0EB2D545-F2B7-385F-63B0-0A01A50AEDCC}"/>
                </a:ext>
              </a:extLst>
            </p:cNvPr>
            <p:cNvSpPr/>
            <p:nvPr/>
          </p:nvSpPr>
          <p:spPr bwMode="auto">
            <a:xfrm>
              <a:off x="5206666" y="1229063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30 h 34"/>
                <a:gd name="T4" fmla="*/ 23 w 29"/>
                <a:gd name="T5" fmla="*/ 34 h 34"/>
                <a:gd name="T6" fmla="*/ 0 w 29"/>
                <a:gd name="T7" fmla="*/ 15 h 34"/>
                <a:gd name="T8" fmla="*/ 7 w 29"/>
                <a:gd name="T9" fmla="*/ 11 h 34"/>
                <a:gd name="T10" fmla="*/ 23 w 29"/>
                <a:gd name="T11" fmla="*/ 25 h 34"/>
                <a:gd name="T12" fmla="*/ 19 w 29"/>
                <a:gd name="T13" fmla="*/ 4 h 34"/>
                <a:gd name="T14" fmla="*/ 23 w 29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30"/>
                  </a:lnTo>
                  <a:lnTo>
                    <a:pt x="23" y="34"/>
                  </a:lnTo>
                  <a:lnTo>
                    <a:pt x="0" y="15"/>
                  </a:lnTo>
                  <a:lnTo>
                    <a:pt x="7" y="11"/>
                  </a:lnTo>
                  <a:lnTo>
                    <a:pt x="23" y="25"/>
                  </a:lnTo>
                  <a:lnTo>
                    <a:pt x="19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智演喵视觉设计25">
              <a:extLst>
                <a:ext uri="{FF2B5EF4-FFF2-40B4-BE49-F238E27FC236}">
                  <a16:creationId xmlns:a16="http://schemas.microsoft.com/office/drawing/2014/main" id="{9F4C9268-AB5A-DADD-5454-145FC8690AA9}"/>
                </a:ext>
              </a:extLst>
            </p:cNvPr>
            <p:cNvSpPr/>
            <p:nvPr/>
          </p:nvSpPr>
          <p:spPr bwMode="auto">
            <a:xfrm>
              <a:off x="5195429" y="1250133"/>
              <a:ext cx="23880" cy="37927"/>
            </a:xfrm>
            <a:custGeom>
              <a:avLst/>
              <a:gdLst>
                <a:gd name="T0" fmla="*/ 17 w 17"/>
                <a:gd name="T1" fmla="*/ 25 h 27"/>
                <a:gd name="T2" fmla="*/ 12 w 17"/>
                <a:gd name="T3" fmla="*/ 27 h 27"/>
                <a:gd name="T4" fmla="*/ 0 w 17"/>
                <a:gd name="T5" fmla="*/ 2 h 27"/>
                <a:gd name="T6" fmla="*/ 6 w 17"/>
                <a:gd name="T7" fmla="*/ 0 h 27"/>
                <a:gd name="T8" fmla="*/ 17 w 1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lnTo>
                    <a:pt x="12" y="27"/>
                  </a:lnTo>
                  <a:lnTo>
                    <a:pt x="0" y="2"/>
                  </a:lnTo>
                  <a:lnTo>
                    <a:pt x="6" y="0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智演喵视觉设计26">
              <a:extLst>
                <a:ext uri="{FF2B5EF4-FFF2-40B4-BE49-F238E27FC236}">
                  <a16:creationId xmlns:a16="http://schemas.microsoft.com/office/drawing/2014/main" id="{84C19BD3-7B4B-9FEB-F8D7-FC7575BA950A}"/>
                </a:ext>
              </a:extLst>
            </p:cNvPr>
            <p:cNvSpPr/>
            <p:nvPr/>
          </p:nvSpPr>
          <p:spPr bwMode="auto">
            <a:xfrm>
              <a:off x="5157502" y="1255752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27 h 34"/>
                <a:gd name="T4" fmla="*/ 25 w 29"/>
                <a:gd name="T5" fmla="*/ 29 h 34"/>
                <a:gd name="T6" fmla="*/ 8 w 29"/>
                <a:gd name="T7" fmla="*/ 15 h 34"/>
                <a:gd name="T8" fmla="*/ 12 w 29"/>
                <a:gd name="T9" fmla="*/ 32 h 34"/>
                <a:gd name="T10" fmla="*/ 8 w 29"/>
                <a:gd name="T11" fmla="*/ 34 h 34"/>
                <a:gd name="T12" fmla="*/ 0 w 29"/>
                <a:gd name="T13" fmla="*/ 6 h 34"/>
                <a:gd name="T14" fmla="*/ 6 w 29"/>
                <a:gd name="T15" fmla="*/ 4 h 34"/>
                <a:gd name="T16" fmla="*/ 23 w 29"/>
                <a:gd name="T17" fmla="*/ 19 h 34"/>
                <a:gd name="T18" fmla="*/ 17 w 29"/>
                <a:gd name="T19" fmla="*/ 2 h 34"/>
                <a:gd name="T20" fmla="*/ 23 w 2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27"/>
                  </a:lnTo>
                  <a:lnTo>
                    <a:pt x="25" y="29"/>
                  </a:lnTo>
                  <a:lnTo>
                    <a:pt x="8" y="15"/>
                  </a:lnTo>
                  <a:lnTo>
                    <a:pt x="12" y="32"/>
                  </a:lnTo>
                  <a:lnTo>
                    <a:pt x="8" y="34"/>
                  </a:lnTo>
                  <a:lnTo>
                    <a:pt x="0" y="6"/>
                  </a:lnTo>
                  <a:lnTo>
                    <a:pt x="6" y="4"/>
                  </a:lnTo>
                  <a:lnTo>
                    <a:pt x="23" y="19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智演喵视觉设计27">
              <a:extLst>
                <a:ext uri="{FF2B5EF4-FFF2-40B4-BE49-F238E27FC236}">
                  <a16:creationId xmlns:a16="http://schemas.microsoft.com/office/drawing/2014/main" id="{3C2BA909-40CA-961F-4316-E8249C19FC18}"/>
                </a:ext>
              </a:extLst>
            </p:cNvPr>
            <p:cNvSpPr/>
            <p:nvPr/>
          </p:nvSpPr>
          <p:spPr bwMode="auto">
            <a:xfrm>
              <a:off x="5119577" y="1264180"/>
              <a:ext cx="32308" cy="44950"/>
            </a:xfrm>
            <a:custGeom>
              <a:avLst/>
              <a:gdLst>
                <a:gd name="T0" fmla="*/ 9 w 11"/>
                <a:gd name="T1" fmla="*/ 8 h 15"/>
                <a:gd name="T2" fmla="*/ 8 w 11"/>
                <a:gd name="T3" fmla="*/ 1 h 15"/>
                <a:gd name="T4" fmla="*/ 11 w 11"/>
                <a:gd name="T5" fmla="*/ 0 h 15"/>
                <a:gd name="T6" fmla="*/ 11 w 11"/>
                <a:gd name="T7" fmla="*/ 7 h 15"/>
                <a:gd name="T8" fmla="*/ 11 w 11"/>
                <a:gd name="T9" fmla="*/ 11 h 15"/>
                <a:gd name="T10" fmla="*/ 11 w 11"/>
                <a:gd name="T11" fmla="*/ 13 h 15"/>
                <a:gd name="T12" fmla="*/ 9 w 11"/>
                <a:gd name="T13" fmla="*/ 14 h 15"/>
                <a:gd name="T14" fmla="*/ 7 w 11"/>
                <a:gd name="T15" fmla="*/ 14 h 15"/>
                <a:gd name="T16" fmla="*/ 4 w 11"/>
                <a:gd name="T17" fmla="*/ 14 h 15"/>
                <a:gd name="T18" fmla="*/ 2 w 11"/>
                <a:gd name="T19" fmla="*/ 13 h 15"/>
                <a:gd name="T20" fmla="*/ 1 w 11"/>
                <a:gd name="T21" fmla="*/ 12 h 15"/>
                <a:gd name="T22" fmla="*/ 1 w 11"/>
                <a:gd name="T23" fmla="*/ 8 h 15"/>
                <a:gd name="T24" fmla="*/ 0 w 11"/>
                <a:gd name="T25" fmla="*/ 1 h 15"/>
                <a:gd name="T26" fmla="*/ 3 w 11"/>
                <a:gd name="T27" fmla="*/ 1 h 15"/>
                <a:gd name="T28" fmla="*/ 3 w 11"/>
                <a:gd name="T29" fmla="*/ 8 h 15"/>
                <a:gd name="T30" fmla="*/ 4 w 11"/>
                <a:gd name="T31" fmla="*/ 11 h 15"/>
                <a:gd name="T32" fmla="*/ 4 w 11"/>
                <a:gd name="T33" fmla="*/ 12 h 15"/>
                <a:gd name="T34" fmla="*/ 6 w 11"/>
                <a:gd name="T35" fmla="*/ 12 h 15"/>
                <a:gd name="T36" fmla="*/ 8 w 11"/>
                <a:gd name="T37" fmla="*/ 12 h 15"/>
                <a:gd name="T38" fmla="*/ 9 w 11"/>
                <a:gd name="T39" fmla="*/ 10 h 15"/>
                <a:gd name="T40" fmla="*/ 9 w 11"/>
                <a:gd name="T4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5">
                  <a:moveTo>
                    <a:pt x="9" y="8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智演喵视觉设计28">
              <a:extLst>
                <a:ext uri="{FF2B5EF4-FFF2-40B4-BE49-F238E27FC236}">
                  <a16:creationId xmlns:a16="http://schemas.microsoft.com/office/drawing/2014/main" id="{80EDEF1B-2C76-CE02-36E6-3B71A7A96781}"/>
                </a:ext>
              </a:extLst>
            </p:cNvPr>
            <p:cNvSpPr/>
            <p:nvPr/>
          </p:nvSpPr>
          <p:spPr bwMode="auto">
            <a:xfrm>
              <a:off x="5054962" y="1264180"/>
              <a:ext cx="37927" cy="42140"/>
            </a:xfrm>
            <a:custGeom>
              <a:avLst/>
              <a:gdLst>
                <a:gd name="T0" fmla="*/ 9 w 13"/>
                <a:gd name="T1" fmla="*/ 11 h 14"/>
                <a:gd name="T2" fmla="*/ 10 w 13"/>
                <a:gd name="T3" fmla="*/ 9 h 14"/>
                <a:gd name="T4" fmla="*/ 7 w 13"/>
                <a:gd name="T5" fmla="*/ 9 h 14"/>
                <a:gd name="T6" fmla="*/ 7 w 13"/>
                <a:gd name="T7" fmla="*/ 6 h 14"/>
                <a:gd name="T8" fmla="*/ 13 w 13"/>
                <a:gd name="T9" fmla="*/ 7 h 14"/>
                <a:gd name="T10" fmla="*/ 12 w 13"/>
                <a:gd name="T11" fmla="*/ 13 h 14"/>
                <a:gd name="T12" fmla="*/ 9 w 13"/>
                <a:gd name="T13" fmla="*/ 14 h 14"/>
                <a:gd name="T14" fmla="*/ 6 w 13"/>
                <a:gd name="T15" fmla="*/ 14 h 14"/>
                <a:gd name="T16" fmla="*/ 2 w 13"/>
                <a:gd name="T17" fmla="*/ 12 h 14"/>
                <a:gd name="T18" fmla="*/ 0 w 13"/>
                <a:gd name="T19" fmla="*/ 9 h 14"/>
                <a:gd name="T20" fmla="*/ 0 w 13"/>
                <a:gd name="T21" fmla="*/ 6 h 14"/>
                <a:gd name="T22" fmla="*/ 2 w 13"/>
                <a:gd name="T23" fmla="*/ 2 h 14"/>
                <a:gd name="T24" fmla="*/ 5 w 13"/>
                <a:gd name="T25" fmla="*/ 0 h 14"/>
                <a:gd name="T26" fmla="*/ 8 w 13"/>
                <a:gd name="T27" fmla="*/ 0 h 14"/>
                <a:gd name="T28" fmla="*/ 12 w 13"/>
                <a:gd name="T29" fmla="*/ 2 h 14"/>
                <a:gd name="T30" fmla="*/ 13 w 13"/>
                <a:gd name="T31" fmla="*/ 5 h 14"/>
                <a:gd name="T32" fmla="*/ 10 w 13"/>
                <a:gd name="T33" fmla="*/ 5 h 14"/>
                <a:gd name="T34" fmla="*/ 9 w 13"/>
                <a:gd name="T35" fmla="*/ 3 h 14"/>
                <a:gd name="T36" fmla="*/ 8 w 13"/>
                <a:gd name="T37" fmla="*/ 2 h 14"/>
                <a:gd name="T38" fmla="*/ 5 w 13"/>
                <a:gd name="T39" fmla="*/ 3 h 14"/>
                <a:gd name="T40" fmla="*/ 3 w 13"/>
                <a:gd name="T41" fmla="*/ 6 h 14"/>
                <a:gd name="T42" fmla="*/ 4 w 13"/>
                <a:gd name="T43" fmla="*/ 10 h 14"/>
                <a:gd name="T44" fmla="*/ 6 w 13"/>
                <a:gd name="T45" fmla="*/ 11 h 14"/>
                <a:gd name="T46" fmla="*/ 8 w 13"/>
                <a:gd name="T47" fmla="*/ 11 h 14"/>
                <a:gd name="T48" fmla="*/ 9 w 13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4">
                  <a:moveTo>
                    <a:pt x="9" y="1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4"/>
                    <a:pt x="3" y="13"/>
                    <a:pt x="2" y="12"/>
                  </a:cubicBezTo>
                  <a:cubicBezTo>
                    <a:pt x="1" y="12"/>
                    <a:pt x="1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2"/>
                    <a:pt x="13" y="3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智演喵视觉设计29">
              <a:extLst>
                <a:ext uri="{FF2B5EF4-FFF2-40B4-BE49-F238E27FC236}">
                  <a16:creationId xmlns:a16="http://schemas.microsoft.com/office/drawing/2014/main" id="{A131833F-9DE8-0223-00B0-BFE078A0FD13}"/>
                </a:ext>
              </a:extLst>
            </p:cNvPr>
            <p:cNvSpPr/>
            <p:nvPr/>
          </p:nvSpPr>
          <p:spPr bwMode="auto">
            <a:xfrm>
              <a:off x="5008607" y="1250133"/>
              <a:ext cx="43545" cy="46355"/>
            </a:xfrm>
            <a:custGeom>
              <a:avLst/>
              <a:gdLst>
                <a:gd name="T0" fmla="*/ 21 w 31"/>
                <a:gd name="T1" fmla="*/ 23 h 33"/>
                <a:gd name="T2" fmla="*/ 27 w 31"/>
                <a:gd name="T3" fmla="*/ 6 h 33"/>
                <a:gd name="T4" fmla="*/ 31 w 31"/>
                <a:gd name="T5" fmla="*/ 8 h 33"/>
                <a:gd name="T6" fmla="*/ 23 w 31"/>
                <a:gd name="T7" fmla="*/ 33 h 33"/>
                <a:gd name="T8" fmla="*/ 16 w 31"/>
                <a:gd name="T9" fmla="*/ 31 h 33"/>
                <a:gd name="T10" fmla="*/ 12 w 31"/>
                <a:gd name="T11" fmla="*/ 10 h 33"/>
                <a:gd name="T12" fmla="*/ 6 w 31"/>
                <a:gd name="T13" fmla="*/ 29 h 33"/>
                <a:gd name="T14" fmla="*/ 0 w 31"/>
                <a:gd name="T15" fmla="*/ 27 h 33"/>
                <a:gd name="T16" fmla="*/ 10 w 31"/>
                <a:gd name="T17" fmla="*/ 0 h 33"/>
                <a:gd name="T18" fmla="*/ 14 w 31"/>
                <a:gd name="T19" fmla="*/ 2 h 33"/>
                <a:gd name="T20" fmla="*/ 21 w 31"/>
                <a:gd name="T2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21" y="23"/>
                  </a:moveTo>
                  <a:lnTo>
                    <a:pt x="27" y="6"/>
                  </a:lnTo>
                  <a:lnTo>
                    <a:pt x="31" y="8"/>
                  </a:lnTo>
                  <a:lnTo>
                    <a:pt x="23" y="33"/>
                  </a:lnTo>
                  <a:lnTo>
                    <a:pt x="16" y="31"/>
                  </a:lnTo>
                  <a:lnTo>
                    <a:pt x="12" y="10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智演喵视觉设计30">
              <a:extLst>
                <a:ext uri="{FF2B5EF4-FFF2-40B4-BE49-F238E27FC236}">
                  <a16:creationId xmlns:a16="http://schemas.microsoft.com/office/drawing/2014/main" id="{B11CED18-21B7-C245-9D0E-C53A952788F9}"/>
                </a:ext>
              </a:extLst>
            </p:cNvPr>
            <p:cNvSpPr/>
            <p:nvPr/>
          </p:nvSpPr>
          <p:spPr bwMode="auto">
            <a:xfrm>
              <a:off x="4970681" y="1234681"/>
              <a:ext cx="40736" cy="42140"/>
            </a:xfrm>
            <a:custGeom>
              <a:avLst/>
              <a:gdLst>
                <a:gd name="T0" fmla="*/ 6 w 14"/>
                <a:gd name="T1" fmla="*/ 3 h 14"/>
                <a:gd name="T2" fmla="*/ 4 w 14"/>
                <a:gd name="T3" fmla="*/ 5 h 14"/>
                <a:gd name="T4" fmla="*/ 3 w 14"/>
                <a:gd name="T5" fmla="*/ 9 h 14"/>
                <a:gd name="T6" fmla="*/ 5 w 14"/>
                <a:gd name="T7" fmla="*/ 11 h 14"/>
                <a:gd name="T8" fmla="*/ 7 w 14"/>
                <a:gd name="T9" fmla="*/ 11 h 14"/>
                <a:gd name="T10" fmla="*/ 10 w 14"/>
                <a:gd name="T11" fmla="*/ 9 h 14"/>
                <a:gd name="T12" fmla="*/ 11 w 14"/>
                <a:gd name="T13" fmla="*/ 6 h 14"/>
                <a:gd name="T14" fmla="*/ 9 w 14"/>
                <a:gd name="T15" fmla="*/ 3 h 14"/>
                <a:gd name="T16" fmla="*/ 6 w 14"/>
                <a:gd name="T17" fmla="*/ 3 h 14"/>
                <a:gd name="T18" fmla="*/ 8 w 14"/>
                <a:gd name="T19" fmla="*/ 14 h 14"/>
                <a:gd name="T20" fmla="*/ 3 w 14"/>
                <a:gd name="T21" fmla="*/ 13 h 14"/>
                <a:gd name="T22" fmla="*/ 0 w 14"/>
                <a:gd name="T23" fmla="*/ 9 h 14"/>
                <a:gd name="T24" fmla="*/ 1 w 14"/>
                <a:gd name="T25" fmla="*/ 4 h 14"/>
                <a:gd name="T26" fmla="*/ 4 w 14"/>
                <a:gd name="T27" fmla="*/ 1 h 14"/>
                <a:gd name="T28" fmla="*/ 6 w 14"/>
                <a:gd name="T29" fmla="*/ 0 h 14"/>
                <a:gd name="T30" fmla="*/ 8 w 14"/>
                <a:gd name="T31" fmla="*/ 0 h 14"/>
                <a:gd name="T32" fmla="*/ 11 w 14"/>
                <a:gd name="T33" fmla="*/ 1 h 14"/>
                <a:gd name="T34" fmla="*/ 14 w 14"/>
                <a:gd name="T35" fmla="*/ 5 h 14"/>
                <a:gd name="T36" fmla="*/ 13 w 14"/>
                <a:gd name="T37" fmla="*/ 11 h 14"/>
                <a:gd name="T38" fmla="*/ 8 w 14"/>
                <a:gd name="T3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6" y="3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3" y="8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0" y="4"/>
                    <a:pt x="9" y="3"/>
                  </a:cubicBezTo>
                  <a:cubicBezTo>
                    <a:pt x="8" y="3"/>
                    <a:pt x="7" y="2"/>
                    <a:pt x="6" y="3"/>
                  </a:cubicBezTo>
                  <a:close/>
                  <a:moveTo>
                    <a:pt x="8" y="14"/>
                  </a:moveTo>
                  <a:cubicBezTo>
                    <a:pt x="7" y="14"/>
                    <a:pt x="5" y="14"/>
                    <a:pt x="3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4"/>
                    <a:pt x="14" y="5"/>
                  </a:cubicBezTo>
                  <a:cubicBezTo>
                    <a:pt x="14" y="7"/>
                    <a:pt x="14" y="9"/>
                    <a:pt x="13" y="11"/>
                  </a:cubicBezTo>
                  <a:cubicBezTo>
                    <a:pt x="11" y="12"/>
                    <a:pt x="10" y="13"/>
                    <a:pt x="8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智演喵视觉设计31">
              <a:extLst>
                <a:ext uri="{FF2B5EF4-FFF2-40B4-BE49-F238E27FC236}">
                  <a16:creationId xmlns:a16="http://schemas.microsoft.com/office/drawing/2014/main" id="{B3782E66-E763-5455-4122-7641936F5CDE}"/>
                </a:ext>
              </a:extLst>
            </p:cNvPr>
            <p:cNvSpPr/>
            <p:nvPr/>
          </p:nvSpPr>
          <p:spPr bwMode="auto">
            <a:xfrm>
              <a:off x="4928541" y="1205184"/>
              <a:ext cx="44950" cy="44950"/>
            </a:xfrm>
            <a:custGeom>
              <a:avLst/>
              <a:gdLst>
                <a:gd name="T0" fmla="*/ 9 w 15"/>
                <a:gd name="T1" fmla="*/ 3 h 15"/>
                <a:gd name="T2" fmla="*/ 3 w 15"/>
                <a:gd name="T3" fmla="*/ 10 h 15"/>
                <a:gd name="T4" fmla="*/ 5 w 15"/>
                <a:gd name="T5" fmla="*/ 11 h 15"/>
                <a:gd name="T6" fmla="*/ 6 w 15"/>
                <a:gd name="T7" fmla="*/ 12 h 15"/>
                <a:gd name="T8" fmla="*/ 7 w 15"/>
                <a:gd name="T9" fmla="*/ 13 h 15"/>
                <a:gd name="T10" fmla="*/ 9 w 15"/>
                <a:gd name="T11" fmla="*/ 12 h 15"/>
                <a:gd name="T12" fmla="*/ 11 w 15"/>
                <a:gd name="T13" fmla="*/ 10 h 15"/>
                <a:gd name="T14" fmla="*/ 12 w 15"/>
                <a:gd name="T15" fmla="*/ 8 h 15"/>
                <a:gd name="T16" fmla="*/ 12 w 15"/>
                <a:gd name="T17" fmla="*/ 7 h 15"/>
                <a:gd name="T18" fmla="*/ 12 w 15"/>
                <a:gd name="T19" fmla="*/ 6 h 15"/>
                <a:gd name="T20" fmla="*/ 10 w 15"/>
                <a:gd name="T21" fmla="*/ 4 h 15"/>
                <a:gd name="T22" fmla="*/ 9 w 15"/>
                <a:gd name="T23" fmla="*/ 3 h 15"/>
                <a:gd name="T24" fmla="*/ 11 w 15"/>
                <a:gd name="T25" fmla="*/ 14 h 15"/>
                <a:gd name="T26" fmla="*/ 8 w 15"/>
                <a:gd name="T27" fmla="*/ 15 h 15"/>
                <a:gd name="T28" fmla="*/ 6 w 15"/>
                <a:gd name="T29" fmla="*/ 15 h 15"/>
                <a:gd name="T30" fmla="*/ 4 w 15"/>
                <a:gd name="T31" fmla="*/ 13 h 15"/>
                <a:gd name="T32" fmla="*/ 0 w 15"/>
                <a:gd name="T33" fmla="*/ 10 h 15"/>
                <a:gd name="T34" fmla="*/ 9 w 15"/>
                <a:gd name="T35" fmla="*/ 0 h 15"/>
                <a:gd name="T36" fmla="*/ 12 w 15"/>
                <a:gd name="T37" fmla="*/ 3 h 15"/>
                <a:gd name="T38" fmla="*/ 14 w 15"/>
                <a:gd name="T39" fmla="*/ 5 h 15"/>
                <a:gd name="T40" fmla="*/ 15 w 15"/>
                <a:gd name="T41" fmla="*/ 7 h 15"/>
                <a:gd name="T42" fmla="*/ 14 w 15"/>
                <a:gd name="T43" fmla="*/ 10 h 15"/>
                <a:gd name="T44" fmla="*/ 13 w 15"/>
                <a:gd name="T45" fmla="*/ 12 h 15"/>
                <a:gd name="T46" fmla="*/ 11 w 15"/>
                <a:gd name="T4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">
                  <a:moveTo>
                    <a:pt x="9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14"/>
                  </a:moveTo>
                  <a:cubicBezTo>
                    <a:pt x="10" y="15"/>
                    <a:pt x="9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4" y="10"/>
                    <a:pt x="14" y="11"/>
                    <a:pt x="13" y="12"/>
                  </a:cubicBezTo>
                  <a:cubicBezTo>
                    <a:pt x="12" y="13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智演喵视觉设计32">
              <a:extLst>
                <a:ext uri="{FF2B5EF4-FFF2-40B4-BE49-F238E27FC236}">
                  <a16:creationId xmlns:a16="http://schemas.microsoft.com/office/drawing/2014/main" id="{C221E4EE-D52C-54FA-B6AB-2DA18BBA7C58}"/>
                </a:ext>
              </a:extLst>
            </p:cNvPr>
            <p:cNvSpPr/>
            <p:nvPr/>
          </p:nvSpPr>
          <p:spPr bwMode="auto">
            <a:xfrm>
              <a:off x="4897638" y="1175685"/>
              <a:ext cx="51973" cy="50568"/>
            </a:xfrm>
            <a:custGeom>
              <a:avLst/>
              <a:gdLst>
                <a:gd name="T0" fmla="*/ 37 w 37"/>
                <a:gd name="T1" fmla="*/ 17 h 36"/>
                <a:gd name="T2" fmla="*/ 14 w 37"/>
                <a:gd name="T3" fmla="*/ 36 h 36"/>
                <a:gd name="T4" fmla="*/ 10 w 37"/>
                <a:gd name="T5" fmla="*/ 32 h 36"/>
                <a:gd name="T6" fmla="*/ 18 w 37"/>
                <a:gd name="T7" fmla="*/ 11 h 36"/>
                <a:gd name="T8" fmla="*/ 4 w 37"/>
                <a:gd name="T9" fmla="*/ 21 h 36"/>
                <a:gd name="T10" fmla="*/ 0 w 37"/>
                <a:gd name="T11" fmla="*/ 19 h 36"/>
                <a:gd name="T12" fmla="*/ 20 w 37"/>
                <a:gd name="T13" fmla="*/ 0 h 36"/>
                <a:gd name="T14" fmla="*/ 25 w 37"/>
                <a:gd name="T15" fmla="*/ 5 h 36"/>
                <a:gd name="T16" fmla="*/ 18 w 37"/>
                <a:gd name="T17" fmla="*/ 26 h 36"/>
                <a:gd name="T18" fmla="*/ 33 w 37"/>
                <a:gd name="T19" fmla="*/ 13 h 36"/>
                <a:gd name="T20" fmla="*/ 37 w 37"/>
                <a:gd name="T2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37" y="17"/>
                  </a:moveTo>
                  <a:lnTo>
                    <a:pt x="14" y="36"/>
                  </a:lnTo>
                  <a:lnTo>
                    <a:pt x="10" y="32"/>
                  </a:lnTo>
                  <a:lnTo>
                    <a:pt x="18" y="11"/>
                  </a:lnTo>
                  <a:lnTo>
                    <a:pt x="4" y="21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25" y="5"/>
                  </a:lnTo>
                  <a:lnTo>
                    <a:pt x="18" y="26"/>
                  </a:lnTo>
                  <a:lnTo>
                    <a:pt x="33" y="13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智演喵视觉设计33">
              <a:extLst>
                <a:ext uri="{FF2B5EF4-FFF2-40B4-BE49-F238E27FC236}">
                  <a16:creationId xmlns:a16="http://schemas.microsoft.com/office/drawing/2014/main" id="{B8BEB32D-4FB6-72AB-7BE5-43B7529914FB}"/>
                </a:ext>
              </a:extLst>
            </p:cNvPr>
            <p:cNvSpPr/>
            <p:nvPr/>
          </p:nvSpPr>
          <p:spPr bwMode="auto">
            <a:xfrm>
              <a:off x="4870949" y="1153210"/>
              <a:ext cx="46355" cy="40736"/>
            </a:xfrm>
            <a:custGeom>
              <a:avLst/>
              <a:gdLst>
                <a:gd name="T0" fmla="*/ 0 w 33"/>
                <a:gd name="T1" fmla="*/ 4 h 29"/>
                <a:gd name="T2" fmla="*/ 31 w 33"/>
                <a:gd name="T3" fmla="*/ 0 h 29"/>
                <a:gd name="T4" fmla="*/ 33 w 33"/>
                <a:gd name="T5" fmla="*/ 4 h 29"/>
                <a:gd name="T6" fmla="*/ 14 w 33"/>
                <a:gd name="T7" fmla="*/ 29 h 29"/>
                <a:gd name="T8" fmla="*/ 10 w 33"/>
                <a:gd name="T9" fmla="*/ 23 h 29"/>
                <a:gd name="T10" fmla="*/ 16 w 33"/>
                <a:gd name="T11" fmla="*/ 16 h 29"/>
                <a:gd name="T12" fmla="*/ 10 w 33"/>
                <a:gd name="T13" fmla="*/ 8 h 29"/>
                <a:gd name="T14" fmla="*/ 4 w 33"/>
                <a:gd name="T15" fmla="*/ 8 h 29"/>
                <a:gd name="T16" fmla="*/ 0 w 33"/>
                <a:gd name="T17" fmla="*/ 4 h 29"/>
                <a:gd name="T18" fmla="*/ 0 w 33"/>
                <a:gd name="T19" fmla="*/ 4 h 29"/>
                <a:gd name="T20" fmla="*/ 19 w 33"/>
                <a:gd name="T21" fmla="*/ 14 h 29"/>
                <a:gd name="T22" fmla="*/ 27 w 33"/>
                <a:gd name="T23" fmla="*/ 4 h 29"/>
                <a:gd name="T24" fmla="*/ 14 w 33"/>
                <a:gd name="T25" fmla="*/ 6 h 29"/>
                <a:gd name="T26" fmla="*/ 19 w 33"/>
                <a:gd name="T2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9">
                  <a:moveTo>
                    <a:pt x="0" y="4"/>
                  </a:moveTo>
                  <a:lnTo>
                    <a:pt x="31" y="0"/>
                  </a:lnTo>
                  <a:lnTo>
                    <a:pt x="33" y="4"/>
                  </a:lnTo>
                  <a:lnTo>
                    <a:pt x="14" y="29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10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14"/>
                  </a:moveTo>
                  <a:lnTo>
                    <a:pt x="27" y="4"/>
                  </a:lnTo>
                  <a:lnTo>
                    <a:pt x="14" y="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智演喵视觉设计34">
              <a:extLst>
                <a:ext uri="{FF2B5EF4-FFF2-40B4-BE49-F238E27FC236}">
                  <a16:creationId xmlns:a16="http://schemas.microsoft.com/office/drawing/2014/main" id="{F1B9692B-1CB1-C13E-415D-41E5C78BF995}"/>
                </a:ext>
              </a:extLst>
            </p:cNvPr>
            <p:cNvSpPr/>
            <p:nvPr/>
          </p:nvSpPr>
          <p:spPr bwMode="auto">
            <a:xfrm>
              <a:off x="4855498" y="1105451"/>
              <a:ext cx="47759" cy="43545"/>
            </a:xfrm>
            <a:custGeom>
              <a:avLst/>
              <a:gdLst>
                <a:gd name="T0" fmla="*/ 15 w 34"/>
                <a:gd name="T1" fmla="*/ 10 h 31"/>
                <a:gd name="T2" fmla="*/ 2 w 34"/>
                <a:gd name="T3" fmla="*/ 15 h 31"/>
                <a:gd name="T4" fmla="*/ 0 w 34"/>
                <a:gd name="T5" fmla="*/ 8 h 31"/>
                <a:gd name="T6" fmla="*/ 27 w 34"/>
                <a:gd name="T7" fmla="*/ 0 h 31"/>
                <a:gd name="T8" fmla="*/ 30 w 34"/>
                <a:gd name="T9" fmla="*/ 4 h 31"/>
                <a:gd name="T10" fmla="*/ 19 w 34"/>
                <a:gd name="T11" fmla="*/ 8 h 31"/>
                <a:gd name="T12" fmla="*/ 21 w 34"/>
                <a:gd name="T13" fmla="*/ 19 h 31"/>
                <a:gd name="T14" fmla="*/ 34 w 34"/>
                <a:gd name="T15" fmla="*/ 15 h 31"/>
                <a:gd name="T16" fmla="*/ 34 w 34"/>
                <a:gd name="T17" fmla="*/ 21 h 31"/>
                <a:gd name="T18" fmla="*/ 9 w 34"/>
                <a:gd name="T19" fmla="*/ 31 h 31"/>
                <a:gd name="T20" fmla="*/ 7 w 34"/>
                <a:gd name="T21" fmla="*/ 25 h 31"/>
                <a:gd name="T22" fmla="*/ 17 w 34"/>
                <a:gd name="T23" fmla="*/ 21 h 31"/>
                <a:gd name="T24" fmla="*/ 15 w 34"/>
                <a:gd name="T2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1">
                  <a:moveTo>
                    <a:pt x="15" y="10"/>
                  </a:moveTo>
                  <a:lnTo>
                    <a:pt x="2" y="15"/>
                  </a:lnTo>
                  <a:lnTo>
                    <a:pt x="0" y="8"/>
                  </a:lnTo>
                  <a:lnTo>
                    <a:pt x="27" y="0"/>
                  </a:lnTo>
                  <a:lnTo>
                    <a:pt x="30" y="4"/>
                  </a:lnTo>
                  <a:lnTo>
                    <a:pt x="19" y="8"/>
                  </a:lnTo>
                  <a:lnTo>
                    <a:pt x="21" y="19"/>
                  </a:lnTo>
                  <a:lnTo>
                    <a:pt x="34" y="15"/>
                  </a:lnTo>
                  <a:lnTo>
                    <a:pt x="34" y="21"/>
                  </a:lnTo>
                  <a:lnTo>
                    <a:pt x="9" y="31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智演喵视觉设计35">
              <a:extLst>
                <a:ext uri="{FF2B5EF4-FFF2-40B4-BE49-F238E27FC236}">
                  <a16:creationId xmlns:a16="http://schemas.microsoft.com/office/drawing/2014/main" id="{96604EF0-FAB3-8048-828C-58CBDB809FCF}"/>
                </a:ext>
              </a:extLst>
            </p:cNvPr>
            <p:cNvSpPr/>
            <p:nvPr/>
          </p:nvSpPr>
          <p:spPr bwMode="auto">
            <a:xfrm>
              <a:off x="4847070" y="1070335"/>
              <a:ext cx="43545" cy="35117"/>
            </a:xfrm>
            <a:custGeom>
              <a:avLst/>
              <a:gdLst>
                <a:gd name="T0" fmla="*/ 4 w 15"/>
                <a:gd name="T1" fmla="*/ 1 h 12"/>
                <a:gd name="T2" fmla="*/ 5 w 15"/>
                <a:gd name="T3" fmla="*/ 3 h 12"/>
                <a:gd name="T4" fmla="*/ 3 w 15"/>
                <a:gd name="T5" fmla="*/ 4 h 12"/>
                <a:gd name="T6" fmla="*/ 3 w 15"/>
                <a:gd name="T7" fmla="*/ 6 h 12"/>
                <a:gd name="T8" fmla="*/ 4 w 15"/>
                <a:gd name="T9" fmla="*/ 8 h 12"/>
                <a:gd name="T10" fmla="*/ 5 w 15"/>
                <a:gd name="T11" fmla="*/ 9 h 12"/>
                <a:gd name="T12" fmla="*/ 6 w 15"/>
                <a:gd name="T13" fmla="*/ 8 h 12"/>
                <a:gd name="T14" fmla="*/ 6 w 15"/>
                <a:gd name="T15" fmla="*/ 7 h 12"/>
                <a:gd name="T16" fmla="*/ 6 w 15"/>
                <a:gd name="T17" fmla="*/ 5 h 12"/>
                <a:gd name="T18" fmla="*/ 7 w 15"/>
                <a:gd name="T19" fmla="*/ 2 h 12"/>
                <a:gd name="T20" fmla="*/ 10 w 15"/>
                <a:gd name="T21" fmla="*/ 0 h 12"/>
                <a:gd name="T22" fmla="*/ 12 w 15"/>
                <a:gd name="T23" fmla="*/ 0 h 12"/>
                <a:gd name="T24" fmla="*/ 13 w 15"/>
                <a:gd name="T25" fmla="*/ 2 h 12"/>
                <a:gd name="T26" fmla="*/ 14 w 15"/>
                <a:gd name="T27" fmla="*/ 4 h 12"/>
                <a:gd name="T28" fmla="*/ 14 w 15"/>
                <a:gd name="T29" fmla="*/ 8 h 12"/>
                <a:gd name="T30" fmla="*/ 11 w 15"/>
                <a:gd name="T31" fmla="*/ 10 h 12"/>
                <a:gd name="T32" fmla="*/ 11 w 15"/>
                <a:gd name="T33" fmla="*/ 7 h 12"/>
                <a:gd name="T34" fmla="*/ 12 w 15"/>
                <a:gd name="T35" fmla="*/ 6 h 12"/>
                <a:gd name="T36" fmla="*/ 12 w 15"/>
                <a:gd name="T37" fmla="*/ 5 h 12"/>
                <a:gd name="T38" fmla="*/ 11 w 15"/>
                <a:gd name="T39" fmla="*/ 3 h 12"/>
                <a:gd name="T40" fmla="*/ 10 w 15"/>
                <a:gd name="T41" fmla="*/ 3 h 12"/>
                <a:gd name="T42" fmla="*/ 10 w 15"/>
                <a:gd name="T43" fmla="*/ 3 h 12"/>
                <a:gd name="T44" fmla="*/ 9 w 15"/>
                <a:gd name="T45" fmla="*/ 6 h 12"/>
                <a:gd name="T46" fmla="*/ 9 w 15"/>
                <a:gd name="T47" fmla="*/ 9 h 12"/>
                <a:gd name="T48" fmla="*/ 8 w 15"/>
                <a:gd name="T49" fmla="*/ 10 h 12"/>
                <a:gd name="T50" fmla="*/ 6 w 15"/>
                <a:gd name="T51" fmla="*/ 11 h 12"/>
                <a:gd name="T52" fmla="*/ 3 w 15"/>
                <a:gd name="T53" fmla="*/ 11 h 12"/>
                <a:gd name="T54" fmla="*/ 1 w 15"/>
                <a:gd name="T55" fmla="*/ 10 h 12"/>
                <a:gd name="T56" fmla="*/ 0 w 15"/>
                <a:gd name="T57" fmla="*/ 7 h 12"/>
                <a:gd name="T58" fmla="*/ 1 w 15"/>
                <a:gd name="T59" fmla="*/ 3 h 12"/>
                <a:gd name="T60" fmla="*/ 4 w 15"/>
                <a:gd name="T6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2">
                  <a:moveTo>
                    <a:pt x="4" y="1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3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智演喵视觉设计36">
              <a:extLst>
                <a:ext uri="{FF2B5EF4-FFF2-40B4-BE49-F238E27FC236}">
                  <a16:creationId xmlns:a16="http://schemas.microsoft.com/office/drawing/2014/main" id="{FF1C6962-9339-0FE5-272D-B1E51A1BC26A}"/>
                </a:ext>
              </a:extLst>
            </p:cNvPr>
            <p:cNvSpPr/>
            <p:nvPr/>
          </p:nvSpPr>
          <p:spPr bwMode="auto">
            <a:xfrm>
              <a:off x="4900448" y="821706"/>
              <a:ext cx="419998" cy="422808"/>
            </a:xfrm>
            <a:custGeom>
              <a:avLst/>
              <a:gdLst>
                <a:gd name="T0" fmla="*/ 72 w 144"/>
                <a:gd name="T1" fmla="*/ 143 h 143"/>
                <a:gd name="T2" fmla="*/ 0 w 144"/>
                <a:gd name="T3" fmla="*/ 72 h 143"/>
                <a:gd name="T4" fmla="*/ 72 w 144"/>
                <a:gd name="T5" fmla="*/ 0 h 143"/>
                <a:gd name="T6" fmla="*/ 144 w 144"/>
                <a:gd name="T7" fmla="*/ 72 h 143"/>
                <a:gd name="T8" fmla="*/ 72 w 144"/>
                <a:gd name="T9" fmla="*/ 143 h 143"/>
                <a:gd name="T10" fmla="*/ 3 w 144"/>
                <a:gd name="T11" fmla="*/ 72 h 143"/>
                <a:gd name="T12" fmla="*/ 10 w 144"/>
                <a:gd name="T13" fmla="*/ 102 h 143"/>
                <a:gd name="T14" fmla="*/ 133 w 144"/>
                <a:gd name="T15" fmla="*/ 102 h 143"/>
                <a:gd name="T16" fmla="*/ 141 w 144"/>
                <a:gd name="T17" fmla="*/ 72 h 143"/>
                <a:gd name="T18" fmla="*/ 72 w 144"/>
                <a:gd name="T19" fmla="*/ 3 h 143"/>
                <a:gd name="T20" fmla="*/ 3 w 144"/>
                <a:gd name="T21" fmla="*/ 72 h 143"/>
                <a:gd name="T22" fmla="*/ 132 w 144"/>
                <a:gd name="T23" fmla="*/ 106 h 143"/>
                <a:gd name="T24" fmla="*/ 12 w 144"/>
                <a:gd name="T25" fmla="*/ 106 h 143"/>
                <a:gd name="T26" fmla="*/ 72 w 144"/>
                <a:gd name="T27" fmla="*/ 140 h 143"/>
                <a:gd name="T28" fmla="*/ 132 w 144"/>
                <a:gd name="T29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43">
                  <a:moveTo>
                    <a:pt x="72" y="143"/>
                  </a:moveTo>
                  <a:cubicBezTo>
                    <a:pt x="32" y="143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1" y="143"/>
                    <a:pt x="72" y="143"/>
                  </a:cubicBezTo>
                  <a:close/>
                  <a:moveTo>
                    <a:pt x="3" y="72"/>
                  </a:moveTo>
                  <a:cubicBezTo>
                    <a:pt x="3" y="83"/>
                    <a:pt x="6" y="93"/>
                    <a:pt x="10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8" y="93"/>
                    <a:pt x="141" y="83"/>
                    <a:pt x="141" y="72"/>
                  </a:cubicBezTo>
                  <a:cubicBezTo>
                    <a:pt x="141" y="34"/>
                    <a:pt x="110" y="3"/>
                    <a:pt x="72" y="3"/>
                  </a:cubicBezTo>
                  <a:cubicBezTo>
                    <a:pt x="34" y="3"/>
                    <a:pt x="3" y="34"/>
                    <a:pt x="3" y="72"/>
                  </a:cubicBezTo>
                  <a:close/>
                  <a:moveTo>
                    <a:pt x="132" y="106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24" y="126"/>
                    <a:pt x="46" y="140"/>
                    <a:pt x="72" y="140"/>
                  </a:cubicBezTo>
                  <a:cubicBezTo>
                    <a:pt x="97" y="140"/>
                    <a:pt x="120" y="126"/>
                    <a:pt x="132" y="10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智演喵视觉设计37">
              <a:extLst>
                <a:ext uri="{FF2B5EF4-FFF2-40B4-BE49-F238E27FC236}">
                  <a16:creationId xmlns:a16="http://schemas.microsoft.com/office/drawing/2014/main" id="{4321142B-E81C-495A-B41F-01D2ADE5FD0D}"/>
                </a:ext>
              </a:extLst>
            </p:cNvPr>
            <p:cNvSpPr/>
            <p:nvPr/>
          </p:nvSpPr>
          <p:spPr bwMode="auto">
            <a:xfrm>
              <a:off x="4928541" y="848396"/>
              <a:ext cx="363811" cy="271103"/>
            </a:xfrm>
            <a:custGeom>
              <a:avLst/>
              <a:gdLst>
                <a:gd name="T0" fmla="*/ 114 w 124"/>
                <a:gd name="T1" fmla="*/ 68 h 92"/>
                <a:gd name="T2" fmla="*/ 103 w 124"/>
                <a:gd name="T3" fmla="*/ 62 h 92"/>
                <a:gd name="T4" fmla="*/ 95 w 124"/>
                <a:gd name="T5" fmla="*/ 68 h 92"/>
                <a:gd name="T6" fmla="*/ 83 w 124"/>
                <a:gd name="T7" fmla="*/ 62 h 92"/>
                <a:gd name="T8" fmla="*/ 70 w 124"/>
                <a:gd name="T9" fmla="*/ 81 h 92"/>
                <a:gd name="T10" fmla="*/ 104 w 124"/>
                <a:gd name="T11" fmla="*/ 76 h 92"/>
                <a:gd name="T12" fmla="*/ 124 w 124"/>
                <a:gd name="T13" fmla="*/ 83 h 92"/>
                <a:gd name="T14" fmla="*/ 81 w 124"/>
                <a:gd name="T15" fmla="*/ 84 h 92"/>
                <a:gd name="T16" fmla="*/ 43 w 124"/>
                <a:gd name="T17" fmla="*/ 84 h 92"/>
                <a:gd name="T18" fmla="*/ 0 w 124"/>
                <a:gd name="T19" fmla="*/ 83 h 92"/>
                <a:gd name="T20" fmla="*/ 19 w 124"/>
                <a:gd name="T21" fmla="*/ 76 h 92"/>
                <a:gd name="T22" fmla="*/ 54 w 124"/>
                <a:gd name="T23" fmla="*/ 81 h 92"/>
                <a:gd name="T24" fmla="*/ 53 w 124"/>
                <a:gd name="T25" fmla="*/ 62 h 92"/>
                <a:gd name="T26" fmla="*/ 44 w 124"/>
                <a:gd name="T27" fmla="*/ 55 h 92"/>
                <a:gd name="T28" fmla="*/ 30 w 124"/>
                <a:gd name="T29" fmla="*/ 66 h 92"/>
                <a:gd name="T30" fmla="*/ 24 w 124"/>
                <a:gd name="T31" fmla="*/ 55 h 92"/>
                <a:gd name="T32" fmla="*/ 10 w 124"/>
                <a:gd name="T33" fmla="*/ 66 h 92"/>
                <a:gd name="T34" fmla="*/ 4 w 124"/>
                <a:gd name="T35" fmla="*/ 56 h 92"/>
                <a:gd name="T36" fmla="*/ 20 w 124"/>
                <a:gd name="T37" fmla="*/ 47 h 92"/>
                <a:gd name="T38" fmla="*/ 45 w 124"/>
                <a:gd name="T39" fmla="*/ 35 h 92"/>
                <a:gd name="T40" fmla="*/ 79 w 124"/>
                <a:gd name="T41" fmla="*/ 35 h 92"/>
                <a:gd name="T42" fmla="*/ 107 w 124"/>
                <a:gd name="T43" fmla="*/ 53 h 92"/>
                <a:gd name="T44" fmla="*/ 120 w 124"/>
                <a:gd name="T45" fmla="*/ 62 h 92"/>
                <a:gd name="T46" fmla="*/ 47 w 124"/>
                <a:gd name="T47" fmla="*/ 47 h 92"/>
                <a:gd name="T48" fmla="*/ 60 w 124"/>
                <a:gd name="T49" fmla="*/ 37 h 92"/>
                <a:gd name="T50" fmla="*/ 65 w 124"/>
                <a:gd name="T51" fmla="*/ 48 h 92"/>
                <a:gd name="T52" fmla="*/ 66 w 124"/>
                <a:gd name="T53" fmla="*/ 55 h 92"/>
                <a:gd name="T54" fmla="*/ 62 w 124"/>
                <a:gd name="T55" fmla="*/ 17 h 92"/>
                <a:gd name="T56" fmla="*/ 90 w 124"/>
                <a:gd name="T57" fmla="*/ 35 h 92"/>
                <a:gd name="T58" fmla="*/ 88 w 124"/>
                <a:gd name="T59" fmla="*/ 54 h 92"/>
                <a:gd name="T60" fmla="*/ 90 w 124"/>
                <a:gd name="T61" fmla="*/ 35 h 92"/>
                <a:gd name="T62" fmla="*/ 29 w 124"/>
                <a:gd name="T63" fmla="*/ 47 h 92"/>
                <a:gd name="T64" fmla="*/ 41 w 124"/>
                <a:gd name="T6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92">
                  <a:moveTo>
                    <a:pt x="112" y="62"/>
                  </a:moveTo>
                  <a:cubicBezTo>
                    <a:pt x="114" y="68"/>
                    <a:pt x="114" y="68"/>
                    <a:pt x="114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3" y="83"/>
                    <a:pt x="81" y="77"/>
                  </a:cubicBezTo>
                  <a:cubicBezTo>
                    <a:pt x="81" y="77"/>
                    <a:pt x="92" y="88"/>
                    <a:pt x="104" y="76"/>
                  </a:cubicBezTo>
                  <a:cubicBezTo>
                    <a:pt x="104" y="76"/>
                    <a:pt x="112" y="85"/>
                    <a:pt x="122" y="77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3"/>
                    <a:pt x="115" y="90"/>
                    <a:pt x="104" y="84"/>
                  </a:cubicBezTo>
                  <a:cubicBezTo>
                    <a:pt x="104" y="84"/>
                    <a:pt x="92" y="92"/>
                    <a:pt x="81" y="84"/>
                  </a:cubicBezTo>
                  <a:cubicBezTo>
                    <a:pt x="81" y="84"/>
                    <a:pt x="70" y="92"/>
                    <a:pt x="62" y="84"/>
                  </a:cubicBezTo>
                  <a:cubicBezTo>
                    <a:pt x="62" y="84"/>
                    <a:pt x="56" y="92"/>
                    <a:pt x="43" y="84"/>
                  </a:cubicBezTo>
                  <a:cubicBezTo>
                    <a:pt x="43" y="84"/>
                    <a:pt x="33" y="92"/>
                    <a:pt x="19" y="83"/>
                  </a:cubicBezTo>
                  <a:cubicBezTo>
                    <a:pt x="19" y="83"/>
                    <a:pt x="10" y="90"/>
                    <a:pt x="0" y="83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11" y="85"/>
                    <a:pt x="19" y="76"/>
                  </a:cubicBezTo>
                  <a:cubicBezTo>
                    <a:pt x="19" y="76"/>
                    <a:pt x="30" y="88"/>
                    <a:pt x="43" y="77"/>
                  </a:cubicBezTo>
                  <a:cubicBezTo>
                    <a:pt x="43" y="77"/>
                    <a:pt x="50" y="82"/>
                    <a:pt x="54" y="8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12" y="62"/>
                    <a:pt x="112" y="62"/>
                    <a:pt x="112" y="62"/>
                  </a:cubicBezTo>
                  <a:close/>
                  <a:moveTo>
                    <a:pt x="47" y="47"/>
                  </a:moveTo>
                  <a:cubicBezTo>
                    <a:pt x="58" y="48"/>
                    <a:pt x="58" y="48"/>
                    <a:pt x="58" y="48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7" y="47"/>
                    <a:pt x="47" y="47"/>
                    <a:pt x="47" y="47"/>
                  </a:cubicBezTo>
                  <a:close/>
                  <a:moveTo>
                    <a:pt x="90" y="35"/>
                  </a:moveTo>
                  <a:cubicBezTo>
                    <a:pt x="83" y="42"/>
                    <a:pt x="83" y="42"/>
                    <a:pt x="83" y="42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5"/>
                    <a:pt x="90" y="35"/>
                    <a:pt x="90" y="35"/>
                  </a:cubicBezTo>
                  <a:close/>
                  <a:moveTo>
                    <a:pt x="34" y="35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智演喵视觉设计38">
              <a:extLst>
                <a:ext uri="{FF2B5EF4-FFF2-40B4-BE49-F238E27FC236}">
                  <a16:creationId xmlns:a16="http://schemas.microsoft.com/office/drawing/2014/main" id="{C9D3AAC3-1A8A-F72E-F85B-22ACD73250D8}"/>
                </a:ext>
              </a:extLst>
            </p:cNvPr>
            <p:cNvSpPr/>
            <p:nvPr/>
          </p:nvSpPr>
          <p:spPr bwMode="auto">
            <a:xfrm>
              <a:off x="5306398" y="920034"/>
              <a:ext cx="78662" cy="51973"/>
            </a:xfrm>
            <a:custGeom>
              <a:avLst/>
              <a:gdLst>
                <a:gd name="T0" fmla="*/ 2 w 27"/>
                <a:gd name="T1" fmla="*/ 7 h 18"/>
                <a:gd name="T2" fmla="*/ 4 w 27"/>
                <a:gd name="T3" fmla="*/ 12 h 18"/>
                <a:gd name="T4" fmla="*/ 6 w 27"/>
                <a:gd name="T5" fmla="*/ 10 h 18"/>
                <a:gd name="T6" fmla="*/ 5 w 27"/>
                <a:gd name="T7" fmla="*/ 8 h 18"/>
                <a:gd name="T8" fmla="*/ 2 w 27"/>
                <a:gd name="T9" fmla="*/ 7 h 18"/>
                <a:gd name="T10" fmla="*/ 4 w 27"/>
                <a:gd name="T11" fmla="*/ 13 h 18"/>
                <a:gd name="T12" fmla="*/ 1 w 27"/>
                <a:gd name="T13" fmla="*/ 10 h 18"/>
                <a:gd name="T14" fmla="*/ 3 w 27"/>
                <a:gd name="T15" fmla="*/ 2 h 18"/>
                <a:gd name="T16" fmla="*/ 9 w 27"/>
                <a:gd name="T17" fmla="*/ 11 h 18"/>
                <a:gd name="T18" fmla="*/ 9 w 27"/>
                <a:gd name="T19" fmla="*/ 8 h 18"/>
                <a:gd name="T20" fmla="*/ 10 w 27"/>
                <a:gd name="T21" fmla="*/ 6 h 18"/>
                <a:gd name="T22" fmla="*/ 12 w 27"/>
                <a:gd name="T23" fmla="*/ 6 h 18"/>
                <a:gd name="T24" fmla="*/ 10 w 27"/>
                <a:gd name="T25" fmla="*/ 5 h 18"/>
                <a:gd name="T26" fmla="*/ 10 w 27"/>
                <a:gd name="T27" fmla="*/ 3 h 18"/>
                <a:gd name="T28" fmla="*/ 12 w 27"/>
                <a:gd name="T29" fmla="*/ 3 h 18"/>
                <a:gd name="T30" fmla="*/ 20 w 27"/>
                <a:gd name="T31" fmla="*/ 7 h 18"/>
                <a:gd name="T32" fmla="*/ 21 w 27"/>
                <a:gd name="T33" fmla="*/ 7 h 18"/>
                <a:gd name="T34" fmla="*/ 21 w 27"/>
                <a:gd name="T35" fmla="*/ 5 h 18"/>
                <a:gd name="T36" fmla="*/ 18 w 27"/>
                <a:gd name="T37" fmla="*/ 3 h 18"/>
                <a:gd name="T38" fmla="*/ 17 w 27"/>
                <a:gd name="T39" fmla="*/ 1 h 18"/>
                <a:gd name="T40" fmla="*/ 19 w 27"/>
                <a:gd name="T41" fmla="*/ 0 h 18"/>
                <a:gd name="T42" fmla="*/ 20 w 27"/>
                <a:gd name="T43" fmla="*/ 1 h 18"/>
                <a:gd name="T44" fmla="*/ 19 w 27"/>
                <a:gd name="T45" fmla="*/ 2 h 18"/>
                <a:gd name="T46" fmla="*/ 22 w 27"/>
                <a:gd name="T47" fmla="*/ 5 h 18"/>
                <a:gd name="T48" fmla="*/ 23 w 27"/>
                <a:gd name="T49" fmla="*/ 5 h 18"/>
                <a:gd name="T50" fmla="*/ 24 w 27"/>
                <a:gd name="T51" fmla="*/ 7 h 18"/>
                <a:gd name="T52" fmla="*/ 26 w 27"/>
                <a:gd name="T53" fmla="*/ 8 h 18"/>
                <a:gd name="T54" fmla="*/ 27 w 27"/>
                <a:gd name="T55" fmla="*/ 9 h 18"/>
                <a:gd name="T56" fmla="*/ 27 w 27"/>
                <a:gd name="T57" fmla="*/ 11 h 18"/>
                <a:gd name="T58" fmla="*/ 21 w 27"/>
                <a:gd name="T59" fmla="*/ 9 h 18"/>
                <a:gd name="T60" fmla="*/ 19 w 27"/>
                <a:gd name="T61" fmla="*/ 8 h 18"/>
                <a:gd name="T62" fmla="*/ 17 w 27"/>
                <a:gd name="T63" fmla="*/ 8 h 18"/>
                <a:gd name="T64" fmla="*/ 14 w 27"/>
                <a:gd name="T65" fmla="*/ 6 h 18"/>
                <a:gd name="T66" fmla="*/ 15 w 27"/>
                <a:gd name="T67" fmla="*/ 9 h 18"/>
                <a:gd name="T68" fmla="*/ 11 w 27"/>
                <a:gd name="T69" fmla="*/ 8 h 18"/>
                <a:gd name="T70" fmla="*/ 9 w 27"/>
                <a:gd name="T71" fmla="*/ 12 h 18"/>
                <a:gd name="T72" fmla="*/ 9 w 27"/>
                <a:gd name="T73" fmla="*/ 15 h 18"/>
                <a:gd name="T74" fmla="*/ 7 w 27"/>
                <a:gd name="T75" fmla="*/ 16 h 18"/>
                <a:gd name="T76" fmla="*/ 7 w 27"/>
                <a:gd name="T77" fmla="*/ 15 h 18"/>
                <a:gd name="T78" fmla="*/ 7 w 27"/>
                <a:gd name="T79" fmla="*/ 13 h 18"/>
                <a:gd name="T80" fmla="*/ 6 w 27"/>
                <a:gd name="T81" fmla="*/ 13 h 18"/>
                <a:gd name="T82" fmla="*/ 4 w 27"/>
                <a:gd name="T83" fmla="*/ 13 h 18"/>
                <a:gd name="T84" fmla="*/ 25 w 27"/>
                <a:gd name="T85" fmla="*/ 9 h 18"/>
                <a:gd name="T86" fmla="*/ 24 w 27"/>
                <a:gd name="T87" fmla="*/ 8 h 18"/>
                <a:gd name="T88" fmla="*/ 23 w 27"/>
                <a:gd name="T89" fmla="*/ 8 h 18"/>
                <a:gd name="T90" fmla="*/ 25 w 27"/>
                <a:gd name="T9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18">
                  <a:moveTo>
                    <a:pt x="2" y="7"/>
                  </a:moveTo>
                  <a:cubicBezTo>
                    <a:pt x="2" y="7"/>
                    <a:pt x="1" y="12"/>
                    <a:pt x="4" y="12"/>
                  </a:cubicBezTo>
                  <a:cubicBezTo>
                    <a:pt x="4" y="12"/>
                    <a:pt x="8" y="12"/>
                    <a:pt x="6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2" y="5"/>
                    <a:pt x="2" y="7"/>
                  </a:cubicBezTo>
                  <a:close/>
                  <a:moveTo>
                    <a:pt x="4" y="13"/>
                  </a:moveTo>
                  <a:cubicBezTo>
                    <a:pt x="0" y="13"/>
                    <a:pt x="1" y="10"/>
                    <a:pt x="1" y="10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9" y="7"/>
                    <a:pt x="9" y="11"/>
                    <a:pt x="9" y="11"/>
                  </a:cubicBezTo>
                  <a:cubicBezTo>
                    <a:pt x="10" y="10"/>
                    <a:pt x="9" y="8"/>
                    <a:pt x="9" y="8"/>
                  </a:cubicBezTo>
                  <a:cubicBezTo>
                    <a:pt x="8" y="6"/>
                    <a:pt x="10" y="6"/>
                    <a:pt x="10" y="6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20" y="7"/>
                    <a:pt x="20" y="7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1" y="5"/>
                    <a:pt x="21" y="5"/>
                  </a:cubicBezTo>
                  <a:cubicBezTo>
                    <a:pt x="21" y="5"/>
                    <a:pt x="18" y="3"/>
                    <a:pt x="18" y="3"/>
                  </a:cubicBezTo>
                  <a:cubicBezTo>
                    <a:pt x="16" y="3"/>
                    <a:pt x="17" y="1"/>
                    <a:pt x="17" y="1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11"/>
                    <a:pt x="27" y="11"/>
                  </a:cubicBezTo>
                  <a:cubicBezTo>
                    <a:pt x="22" y="11"/>
                    <a:pt x="21" y="9"/>
                    <a:pt x="21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7"/>
                    <a:pt x="15" y="6"/>
                    <a:pt x="14" y="6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9" y="12"/>
                    <a:pt x="9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8"/>
                    <a:pt x="7" y="16"/>
                    <a:pt x="7" y="16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25" y="9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8"/>
                    <a:pt x="25" y="9"/>
                    <a:pt x="25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智演喵视觉设计39">
              <a:extLst>
                <a:ext uri="{FF2B5EF4-FFF2-40B4-BE49-F238E27FC236}">
                  <a16:creationId xmlns:a16="http://schemas.microsoft.com/office/drawing/2014/main" id="{FB31C714-061E-D466-8907-97DA91163523}"/>
                </a:ext>
              </a:extLst>
            </p:cNvPr>
            <p:cNvSpPr/>
            <p:nvPr/>
          </p:nvSpPr>
          <p:spPr bwMode="auto">
            <a:xfrm>
              <a:off x="5195429" y="818897"/>
              <a:ext cx="23880" cy="21071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2 h 7"/>
                <a:gd name="T4" fmla="*/ 6 w 8"/>
                <a:gd name="T5" fmla="*/ 2 h 7"/>
                <a:gd name="T6" fmla="*/ 6 w 8"/>
                <a:gd name="T7" fmla="*/ 6 h 7"/>
                <a:gd name="T8" fmla="*/ 2 w 8"/>
                <a:gd name="T9" fmla="*/ 7 h 7"/>
                <a:gd name="T10" fmla="*/ 2 w 8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6"/>
                    <a:pt x="5" y="2"/>
                    <a:pt x="5" y="2"/>
                  </a:cubicBezTo>
                  <a:cubicBezTo>
                    <a:pt x="5" y="0"/>
                    <a:pt x="6" y="2"/>
                    <a:pt x="6" y="2"/>
                  </a:cubicBezTo>
                  <a:cubicBezTo>
                    <a:pt x="8" y="4"/>
                    <a:pt x="6" y="6"/>
                    <a:pt x="6" y="6"/>
                  </a:cubicBezTo>
                  <a:cubicBezTo>
                    <a:pt x="5" y="6"/>
                    <a:pt x="2" y="7"/>
                    <a:pt x="2" y="7"/>
                  </a:cubicBezTo>
                  <a:cubicBezTo>
                    <a:pt x="0" y="7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智演喵视觉设计40">
              <a:extLst>
                <a:ext uri="{FF2B5EF4-FFF2-40B4-BE49-F238E27FC236}">
                  <a16:creationId xmlns:a16="http://schemas.microsoft.com/office/drawing/2014/main" id="{FC973BE9-5DFF-E277-58E5-FC407BCCFBE5}"/>
                </a:ext>
              </a:extLst>
            </p:cNvPr>
            <p:cNvSpPr/>
            <p:nvPr/>
          </p:nvSpPr>
          <p:spPr bwMode="auto">
            <a:xfrm>
              <a:off x="5157502" y="783780"/>
              <a:ext cx="75852" cy="35117"/>
            </a:xfrm>
            <a:custGeom>
              <a:avLst/>
              <a:gdLst>
                <a:gd name="T0" fmla="*/ 16 w 26"/>
                <a:gd name="T1" fmla="*/ 1 h 12"/>
                <a:gd name="T2" fmla="*/ 17 w 26"/>
                <a:gd name="T3" fmla="*/ 2 h 12"/>
                <a:gd name="T4" fmla="*/ 15 w 26"/>
                <a:gd name="T5" fmla="*/ 4 h 12"/>
                <a:gd name="T6" fmla="*/ 20 w 26"/>
                <a:gd name="T7" fmla="*/ 3 h 12"/>
                <a:gd name="T8" fmla="*/ 20 w 26"/>
                <a:gd name="T9" fmla="*/ 3 h 12"/>
                <a:gd name="T10" fmla="*/ 21 w 26"/>
                <a:gd name="T11" fmla="*/ 0 h 12"/>
                <a:gd name="T12" fmla="*/ 22 w 26"/>
                <a:gd name="T13" fmla="*/ 1 h 12"/>
                <a:gd name="T14" fmla="*/ 23 w 26"/>
                <a:gd name="T15" fmla="*/ 4 h 12"/>
                <a:gd name="T16" fmla="*/ 25 w 26"/>
                <a:gd name="T17" fmla="*/ 4 h 12"/>
                <a:gd name="T18" fmla="*/ 26 w 26"/>
                <a:gd name="T19" fmla="*/ 4 h 12"/>
                <a:gd name="T20" fmla="*/ 26 w 26"/>
                <a:gd name="T21" fmla="*/ 6 h 12"/>
                <a:gd name="T22" fmla="*/ 22 w 26"/>
                <a:gd name="T23" fmla="*/ 6 h 12"/>
                <a:gd name="T24" fmla="*/ 11 w 26"/>
                <a:gd name="T25" fmla="*/ 11 h 12"/>
                <a:gd name="T26" fmla="*/ 3 w 26"/>
                <a:gd name="T27" fmla="*/ 12 h 12"/>
                <a:gd name="T28" fmla="*/ 2 w 26"/>
                <a:gd name="T29" fmla="*/ 11 h 12"/>
                <a:gd name="T30" fmla="*/ 12 w 26"/>
                <a:gd name="T31" fmla="*/ 8 h 12"/>
                <a:gd name="T32" fmla="*/ 15 w 26"/>
                <a:gd name="T33" fmla="*/ 7 h 12"/>
                <a:gd name="T34" fmla="*/ 13 w 26"/>
                <a:gd name="T35" fmla="*/ 5 h 12"/>
                <a:gd name="T36" fmla="*/ 16 w 26"/>
                <a:gd name="T3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12">
                  <a:moveTo>
                    <a:pt x="16" y="1"/>
                  </a:move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5" y="2"/>
                    <a:pt x="1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1"/>
                    <a:pt x="23" y="3"/>
                    <a:pt x="23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4" y="6"/>
                    <a:pt x="22" y="6"/>
                  </a:cubicBezTo>
                  <a:cubicBezTo>
                    <a:pt x="22" y="6"/>
                    <a:pt x="21" y="8"/>
                    <a:pt x="11" y="11"/>
                  </a:cubicBezTo>
                  <a:cubicBezTo>
                    <a:pt x="11" y="11"/>
                    <a:pt x="4" y="12"/>
                    <a:pt x="3" y="12"/>
                  </a:cubicBezTo>
                  <a:cubicBezTo>
                    <a:pt x="3" y="12"/>
                    <a:pt x="0" y="11"/>
                    <a:pt x="2" y="11"/>
                  </a:cubicBezTo>
                  <a:cubicBezTo>
                    <a:pt x="2" y="11"/>
                    <a:pt x="8" y="11"/>
                    <a:pt x="12" y="8"/>
                  </a:cubicBezTo>
                  <a:cubicBezTo>
                    <a:pt x="12" y="8"/>
                    <a:pt x="15" y="7"/>
                    <a:pt x="15" y="7"/>
                  </a:cubicBezTo>
                  <a:cubicBezTo>
                    <a:pt x="15" y="7"/>
                    <a:pt x="13" y="6"/>
                    <a:pt x="13" y="5"/>
                  </a:cubicBezTo>
                  <a:cubicBezTo>
                    <a:pt x="13" y="5"/>
                    <a:pt x="14" y="2"/>
                    <a:pt x="1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智演喵视觉设计41">
              <a:extLst>
                <a:ext uri="{FF2B5EF4-FFF2-40B4-BE49-F238E27FC236}">
                  <a16:creationId xmlns:a16="http://schemas.microsoft.com/office/drawing/2014/main" id="{20D8D297-03F5-9D91-39C5-ABFF82CDCCA7}"/>
                </a:ext>
              </a:extLst>
            </p:cNvPr>
            <p:cNvSpPr/>
            <p:nvPr/>
          </p:nvSpPr>
          <p:spPr bwMode="auto">
            <a:xfrm>
              <a:off x="5011416" y="818897"/>
              <a:ext cx="14047" cy="12643"/>
            </a:xfrm>
            <a:custGeom>
              <a:avLst/>
              <a:gdLst>
                <a:gd name="T0" fmla="*/ 5 w 5"/>
                <a:gd name="T1" fmla="*/ 1 h 4"/>
                <a:gd name="T2" fmla="*/ 5 w 5"/>
                <a:gd name="T3" fmla="*/ 2 h 4"/>
                <a:gd name="T4" fmla="*/ 4 w 5"/>
                <a:gd name="T5" fmla="*/ 3 h 4"/>
                <a:gd name="T6" fmla="*/ 2 w 5"/>
                <a:gd name="T7" fmla="*/ 2 h 4"/>
                <a:gd name="T8" fmla="*/ 2 w 5"/>
                <a:gd name="T9" fmla="*/ 1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智演喵视觉设计42">
              <a:extLst>
                <a:ext uri="{FF2B5EF4-FFF2-40B4-BE49-F238E27FC236}">
                  <a16:creationId xmlns:a16="http://schemas.microsoft.com/office/drawing/2014/main" id="{19697EBB-3AD2-AE87-A15F-6730E8F8016A}"/>
                </a:ext>
              </a:extLst>
            </p:cNvPr>
            <p:cNvSpPr/>
            <p:nvPr/>
          </p:nvSpPr>
          <p:spPr bwMode="auto">
            <a:xfrm>
              <a:off x="4984728" y="769734"/>
              <a:ext cx="35117" cy="75853"/>
            </a:xfrm>
            <a:custGeom>
              <a:avLst/>
              <a:gdLst>
                <a:gd name="T0" fmla="*/ 4 w 12"/>
                <a:gd name="T1" fmla="*/ 19 h 26"/>
                <a:gd name="T2" fmla="*/ 4 w 12"/>
                <a:gd name="T3" fmla="*/ 14 h 26"/>
                <a:gd name="T4" fmla="*/ 1 w 12"/>
                <a:gd name="T5" fmla="*/ 13 h 26"/>
                <a:gd name="T6" fmla="*/ 2 w 12"/>
                <a:gd name="T7" fmla="*/ 12 h 26"/>
                <a:gd name="T8" fmla="*/ 3 w 12"/>
                <a:gd name="T9" fmla="*/ 10 h 26"/>
                <a:gd name="T10" fmla="*/ 3 w 12"/>
                <a:gd name="T11" fmla="*/ 2 h 26"/>
                <a:gd name="T12" fmla="*/ 4 w 12"/>
                <a:gd name="T13" fmla="*/ 1 h 26"/>
                <a:gd name="T14" fmla="*/ 4 w 12"/>
                <a:gd name="T15" fmla="*/ 2 h 26"/>
                <a:gd name="T16" fmla="*/ 5 w 12"/>
                <a:gd name="T17" fmla="*/ 6 h 26"/>
                <a:gd name="T18" fmla="*/ 6 w 12"/>
                <a:gd name="T19" fmla="*/ 3 h 26"/>
                <a:gd name="T20" fmla="*/ 7 w 12"/>
                <a:gd name="T21" fmla="*/ 2 h 26"/>
                <a:gd name="T22" fmla="*/ 8 w 12"/>
                <a:gd name="T23" fmla="*/ 2 h 26"/>
                <a:gd name="T24" fmla="*/ 8 w 12"/>
                <a:gd name="T25" fmla="*/ 6 h 26"/>
                <a:gd name="T26" fmla="*/ 6 w 12"/>
                <a:gd name="T27" fmla="*/ 9 h 26"/>
                <a:gd name="T28" fmla="*/ 6 w 12"/>
                <a:gd name="T29" fmla="*/ 10 h 26"/>
                <a:gd name="T30" fmla="*/ 8 w 12"/>
                <a:gd name="T31" fmla="*/ 11 h 26"/>
                <a:gd name="T32" fmla="*/ 8 w 12"/>
                <a:gd name="T33" fmla="*/ 11 h 26"/>
                <a:gd name="T34" fmla="*/ 8 w 12"/>
                <a:gd name="T35" fmla="*/ 12 h 26"/>
                <a:gd name="T36" fmla="*/ 9 w 12"/>
                <a:gd name="T37" fmla="*/ 13 h 26"/>
                <a:gd name="T38" fmla="*/ 9 w 12"/>
                <a:gd name="T39" fmla="*/ 17 h 26"/>
                <a:gd name="T40" fmla="*/ 11 w 12"/>
                <a:gd name="T41" fmla="*/ 21 h 26"/>
                <a:gd name="T42" fmla="*/ 12 w 12"/>
                <a:gd name="T43" fmla="*/ 24 h 26"/>
                <a:gd name="T44" fmla="*/ 8 w 12"/>
                <a:gd name="T45" fmla="*/ 23 h 26"/>
                <a:gd name="T46" fmla="*/ 8 w 12"/>
                <a:gd name="T47" fmla="*/ 25 h 26"/>
                <a:gd name="T48" fmla="*/ 7 w 12"/>
                <a:gd name="T49" fmla="*/ 26 h 26"/>
                <a:gd name="T50" fmla="*/ 6 w 12"/>
                <a:gd name="T51" fmla="*/ 24 h 26"/>
                <a:gd name="T52" fmla="*/ 6 w 12"/>
                <a:gd name="T53" fmla="*/ 23 h 26"/>
                <a:gd name="T54" fmla="*/ 8 w 12"/>
                <a:gd name="T55" fmla="*/ 21 h 26"/>
                <a:gd name="T56" fmla="*/ 7 w 12"/>
                <a:gd name="T57" fmla="*/ 18 h 26"/>
                <a:gd name="T58" fmla="*/ 7 w 12"/>
                <a:gd name="T59" fmla="*/ 18 h 26"/>
                <a:gd name="T60" fmla="*/ 6 w 12"/>
                <a:gd name="T61" fmla="*/ 20 h 26"/>
                <a:gd name="T62" fmla="*/ 4 w 12"/>
                <a:gd name="T63" fmla="*/ 20 h 26"/>
                <a:gd name="T64" fmla="*/ 4 w 12"/>
                <a:gd name="T65" fmla="*/ 19 h 26"/>
                <a:gd name="T66" fmla="*/ 6 w 12"/>
                <a:gd name="T67" fmla="*/ 16 h 26"/>
                <a:gd name="T68" fmla="*/ 6 w 12"/>
                <a:gd name="T69" fmla="*/ 15 h 26"/>
                <a:gd name="T70" fmla="*/ 5 w 12"/>
                <a:gd name="T71" fmla="*/ 11 h 26"/>
                <a:gd name="T72" fmla="*/ 5 w 12"/>
                <a:gd name="T73" fmla="*/ 14 h 26"/>
                <a:gd name="T74" fmla="*/ 5 w 12"/>
                <a:gd name="T75" fmla="*/ 18 h 26"/>
                <a:gd name="T76" fmla="*/ 6 w 12"/>
                <a:gd name="T7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26">
                  <a:moveTo>
                    <a:pt x="4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6"/>
                    <a:pt x="5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6"/>
                    <a:pt x="9" y="17"/>
                    <a:pt x="9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4" y="26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8" y="21"/>
                    <a:pt x="8" y="2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6" y="16"/>
                  </a:move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2"/>
                    <a:pt x="5" y="11"/>
                  </a:cubicBezTo>
                  <a:cubicBezTo>
                    <a:pt x="5" y="11"/>
                    <a:pt x="4" y="12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智演喵视觉设计43">
              <a:extLst>
                <a:ext uri="{FF2B5EF4-FFF2-40B4-BE49-F238E27FC236}">
                  <a16:creationId xmlns:a16="http://schemas.microsoft.com/office/drawing/2014/main" id="{700A4D0E-6128-D2DE-1387-DA4931E664DF}"/>
                </a:ext>
              </a:extLst>
            </p:cNvPr>
            <p:cNvSpPr/>
            <p:nvPr/>
          </p:nvSpPr>
          <p:spPr bwMode="auto">
            <a:xfrm>
              <a:off x="4890614" y="917224"/>
              <a:ext cx="15452" cy="22475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2 h 8"/>
                <a:gd name="T4" fmla="*/ 3 w 5"/>
                <a:gd name="T5" fmla="*/ 6 h 8"/>
                <a:gd name="T6" fmla="*/ 2 w 5"/>
                <a:gd name="T7" fmla="*/ 7 h 8"/>
                <a:gd name="T8" fmla="*/ 1 w 5"/>
                <a:gd name="T9" fmla="*/ 2 h 8"/>
                <a:gd name="T10" fmla="*/ 1 w 5"/>
                <a:gd name="T11" fmla="*/ 0 h 8"/>
                <a:gd name="T12" fmla="*/ 4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4" y="3"/>
                    <a:pt x="3" y="6"/>
                    <a:pt x="3" y="6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智演喵视觉设计44">
              <a:extLst>
                <a:ext uri="{FF2B5EF4-FFF2-40B4-BE49-F238E27FC236}">
                  <a16:creationId xmlns:a16="http://schemas.microsoft.com/office/drawing/2014/main" id="{1E515A66-798B-D799-B509-F56CA5E1D39B}"/>
                </a:ext>
              </a:extLst>
            </p:cNvPr>
            <p:cNvSpPr/>
            <p:nvPr/>
          </p:nvSpPr>
          <p:spPr bwMode="auto">
            <a:xfrm>
              <a:off x="4855498" y="910201"/>
              <a:ext cx="23880" cy="23880"/>
            </a:xfrm>
            <a:custGeom>
              <a:avLst/>
              <a:gdLst>
                <a:gd name="T0" fmla="*/ 7 w 8"/>
                <a:gd name="T1" fmla="*/ 5 h 8"/>
                <a:gd name="T2" fmla="*/ 8 w 8"/>
                <a:gd name="T3" fmla="*/ 8 h 8"/>
                <a:gd name="T4" fmla="*/ 7 w 8"/>
                <a:gd name="T5" fmla="*/ 8 h 8"/>
                <a:gd name="T6" fmla="*/ 6 w 8"/>
                <a:gd name="T7" fmla="*/ 6 h 8"/>
                <a:gd name="T8" fmla="*/ 3 w 8"/>
                <a:gd name="T9" fmla="*/ 2 h 8"/>
                <a:gd name="T10" fmla="*/ 1 w 8"/>
                <a:gd name="T11" fmla="*/ 0 h 8"/>
                <a:gd name="T12" fmla="*/ 1 w 8"/>
                <a:gd name="T13" fmla="*/ 0 h 8"/>
                <a:gd name="T14" fmla="*/ 4 w 8"/>
                <a:gd name="T15" fmla="*/ 0 h 8"/>
                <a:gd name="T16" fmla="*/ 7 w 8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8" y="6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智演喵视觉设计45">
              <a:extLst>
                <a:ext uri="{FF2B5EF4-FFF2-40B4-BE49-F238E27FC236}">
                  <a16:creationId xmlns:a16="http://schemas.microsoft.com/office/drawing/2014/main" id="{E2269EA8-C5FE-B46C-EAC9-FE1FA0498440}"/>
                </a:ext>
              </a:extLst>
            </p:cNvPr>
            <p:cNvSpPr/>
            <p:nvPr/>
          </p:nvSpPr>
          <p:spPr bwMode="auto">
            <a:xfrm>
              <a:off x="4865330" y="928462"/>
              <a:ext cx="22475" cy="47759"/>
            </a:xfrm>
            <a:custGeom>
              <a:avLst/>
              <a:gdLst>
                <a:gd name="T0" fmla="*/ 6 w 8"/>
                <a:gd name="T1" fmla="*/ 1 h 16"/>
                <a:gd name="T2" fmla="*/ 7 w 8"/>
                <a:gd name="T3" fmla="*/ 1 h 16"/>
                <a:gd name="T4" fmla="*/ 8 w 8"/>
                <a:gd name="T5" fmla="*/ 6 h 16"/>
                <a:gd name="T6" fmla="*/ 8 w 8"/>
                <a:gd name="T7" fmla="*/ 10 h 16"/>
                <a:gd name="T8" fmla="*/ 6 w 8"/>
                <a:gd name="T9" fmla="*/ 16 h 16"/>
                <a:gd name="T10" fmla="*/ 3 w 8"/>
                <a:gd name="T11" fmla="*/ 15 h 16"/>
                <a:gd name="T12" fmla="*/ 1 w 8"/>
                <a:gd name="T13" fmla="*/ 9 h 16"/>
                <a:gd name="T14" fmla="*/ 1 w 8"/>
                <a:gd name="T15" fmla="*/ 9 h 16"/>
                <a:gd name="T16" fmla="*/ 5 w 8"/>
                <a:gd name="T17" fmla="*/ 12 h 16"/>
                <a:gd name="T18" fmla="*/ 5 w 8"/>
                <a:gd name="T19" fmla="*/ 12 h 16"/>
                <a:gd name="T20" fmla="*/ 5 w 8"/>
                <a:gd name="T21" fmla="*/ 10 h 16"/>
                <a:gd name="T22" fmla="*/ 6 w 8"/>
                <a:gd name="T23" fmla="*/ 6 h 16"/>
                <a:gd name="T24" fmla="*/ 6 w 8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6" y="1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8" y="3"/>
                    <a:pt x="8" y="6"/>
                    <a:pt x="8" y="6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5" y="16"/>
                    <a:pt x="3" y="15"/>
                    <a:pt x="3" y="15"/>
                  </a:cubicBezTo>
                  <a:cubicBezTo>
                    <a:pt x="3" y="14"/>
                    <a:pt x="1" y="9"/>
                    <a:pt x="1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3" y="8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0"/>
                    <a:pt x="5" y="10"/>
                  </a:cubicBezTo>
                  <a:cubicBezTo>
                    <a:pt x="6" y="9"/>
                    <a:pt x="6" y="6"/>
                    <a:pt x="6" y="6"/>
                  </a:cubicBezTo>
                  <a:cubicBezTo>
                    <a:pt x="7" y="5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智演喵视觉设计46">
              <a:extLst>
                <a:ext uri="{FF2B5EF4-FFF2-40B4-BE49-F238E27FC236}">
                  <a16:creationId xmlns:a16="http://schemas.microsoft.com/office/drawing/2014/main" id="{976BC68B-8999-A90D-E9AC-1A316B4CA000}"/>
                </a:ext>
              </a:extLst>
            </p:cNvPr>
            <p:cNvSpPr/>
            <p:nvPr/>
          </p:nvSpPr>
          <p:spPr bwMode="auto">
            <a:xfrm>
              <a:off x="5040915" y="1158829"/>
              <a:ext cx="14047" cy="40736"/>
            </a:xfrm>
            <a:custGeom>
              <a:avLst/>
              <a:gdLst>
                <a:gd name="T0" fmla="*/ 0 w 10"/>
                <a:gd name="T1" fmla="*/ 6 h 29"/>
                <a:gd name="T2" fmla="*/ 8 w 10"/>
                <a:gd name="T3" fmla="*/ 0 h 29"/>
                <a:gd name="T4" fmla="*/ 10 w 10"/>
                <a:gd name="T5" fmla="*/ 2 h 29"/>
                <a:gd name="T6" fmla="*/ 10 w 10"/>
                <a:gd name="T7" fmla="*/ 29 h 29"/>
                <a:gd name="T8" fmla="*/ 6 w 10"/>
                <a:gd name="T9" fmla="*/ 29 h 29"/>
                <a:gd name="T10" fmla="*/ 6 w 10"/>
                <a:gd name="T11" fmla="*/ 6 h 29"/>
                <a:gd name="T12" fmla="*/ 2 w 10"/>
                <a:gd name="T13" fmla="*/ 8 h 29"/>
                <a:gd name="T14" fmla="*/ 0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0" y="6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智演喵视觉设计47">
              <a:extLst>
                <a:ext uri="{FF2B5EF4-FFF2-40B4-BE49-F238E27FC236}">
                  <a16:creationId xmlns:a16="http://schemas.microsoft.com/office/drawing/2014/main" id="{2FBCDD31-E048-A9FE-F61D-A63B478AFA3E}"/>
                </a:ext>
              </a:extLst>
            </p:cNvPr>
            <p:cNvSpPr/>
            <p:nvPr/>
          </p:nvSpPr>
          <p:spPr bwMode="auto">
            <a:xfrm>
              <a:off x="5160312" y="1158829"/>
              <a:ext cx="14047" cy="40736"/>
            </a:xfrm>
            <a:custGeom>
              <a:avLst/>
              <a:gdLst>
                <a:gd name="T0" fmla="*/ 6 w 10"/>
                <a:gd name="T1" fmla="*/ 6 h 29"/>
                <a:gd name="T2" fmla="*/ 2 w 10"/>
                <a:gd name="T3" fmla="*/ 8 h 29"/>
                <a:gd name="T4" fmla="*/ 0 w 10"/>
                <a:gd name="T5" fmla="*/ 6 h 29"/>
                <a:gd name="T6" fmla="*/ 6 w 10"/>
                <a:gd name="T7" fmla="*/ 0 h 29"/>
                <a:gd name="T8" fmla="*/ 10 w 10"/>
                <a:gd name="T9" fmla="*/ 2 h 29"/>
                <a:gd name="T10" fmla="*/ 10 w 10"/>
                <a:gd name="T11" fmla="*/ 29 h 29"/>
                <a:gd name="T12" fmla="*/ 6 w 10"/>
                <a:gd name="T13" fmla="*/ 29 h 29"/>
                <a:gd name="T14" fmla="*/ 6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6" y="6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智演喵视觉设计48">
              <a:extLst>
                <a:ext uri="{FF2B5EF4-FFF2-40B4-BE49-F238E27FC236}">
                  <a16:creationId xmlns:a16="http://schemas.microsoft.com/office/drawing/2014/main" id="{C1AFEEA8-242F-A628-B8C5-232B5FF25942}"/>
                </a:ext>
              </a:extLst>
            </p:cNvPr>
            <p:cNvSpPr/>
            <p:nvPr/>
          </p:nvSpPr>
          <p:spPr bwMode="auto">
            <a:xfrm>
              <a:off x="5076031" y="1158829"/>
              <a:ext cx="22475" cy="40736"/>
            </a:xfrm>
            <a:custGeom>
              <a:avLst/>
              <a:gdLst>
                <a:gd name="T0" fmla="*/ 4 w 8"/>
                <a:gd name="T1" fmla="*/ 2 h 14"/>
                <a:gd name="T2" fmla="*/ 3 w 8"/>
                <a:gd name="T3" fmla="*/ 2 h 14"/>
                <a:gd name="T4" fmla="*/ 3 w 8"/>
                <a:gd name="T5" fmla="*/ 3 h 14"/>
                <a:gd name="T6" fmla="*/ 2 w 8"/>
                <a:gd name="T7" fmla="*/ 3 h 14"/>
                <a:gd name="T8" fmla="*/ 2 w 8"/>
                <a:gd name="T9" fmla="*/ 5 h 14"/>
                <a:gd name="T10" fmla="*/ 2 w 8"/>
                <a:gd name="T11" fmla="*/ 6 h 14"/>
                <a:gd name="T12" fmla="*/ 3 w 8"/>
                <a:gd name="T13" fmla="*/ 7 h 14"/>
                <a:gd name="T14" fmla="*/ 4 w 8"/>
                <a:gd name="T15" fmla="*/ 7 h 14"/>
                <a:gd name="T16" fmla="*/ 5 w 8"/>
                <a:gd name="T17" fmla="*/ 7 h 14"/>
                <a:gd name="T18" fmla="*/ 6 w 8"/>
                <a:gd name="T19" fmla="*/ 7 h 14"/>
                <a:gd name="T20" fmla="*/ 7 w 8"/>
                <a:gd name="T21" fmla="*/ 6 h 14"/>
                <a:gd name="T22" fmla="*/ 7 w 8"/>
                <a:gd name="T23" fmla="*/ 4 h 14"/>
                <a:gd name="T24" fmla="*/ 6 w 8"/>
                <a:gd name="T25" fmla="*/ 3 h 14"/>
                <a:gd name="T26" fmla="*/ 6 w 8"/>
                <a:gd name="T27" fmla="*/ 2 h 14"/>
                <a:gd name="T28" fmla="*/ 4 w 8"/>
                <a:gd name="T29" fmla="*/ 2 h 14"/>
                <a:gd name="T30" fmla="*/ 4 w 8"/>
                <a:gd name="T31" fmla="*/ 9 h 14"/>
                <a:gd name="T32" fmla="*/ 2 w 8"/>
                <a:gd name="T33" fmla="*/ 9 h 14"/>
                <a:gd name="T34" fmla="*/ 1 w 8"/>
                <a:gd name="T35" fmla="*/ 8 h 14"/>
                <a:gd name="T36" fmla="*/ 0 w 8"/>
                <a:gd name="T37" fmla="*/ 7 h 14"/>
                <a:gd name="T38" fmla="*/ 0 w 8"/>
                <a:gd name="T39" fmla="*/ 5 h 14"/>
                <a:gd name="T40" fmla="*/ 0 w 8"/>
                <a:gd name="T41" fmla="*/ 3 h 14"/>
                <a:gd name="T42" fmla="*/ 1 w 8"/>
                <a:gd name="T43" fmla="*/ 2 h 14"/>
                <a:gd name="T44" fmla="*/ 1 w 8"/>
                <a:gd name="T45" fmla="*/ 1 h 14"/>
                <a:gd name="T46" fmla="*/ 3 w 8"/>
                <a:gd name="T47" fmla="*/ 0 h 14"/>
                <a:gd name="T48" fmla="*/ 4 w 8"/>
                <a:gd name="T49" fmla="*/ 0 h 14"/>
                <a:gd name="T50" fmla="*/ 6 w 8"/>
                <a:gd name="T51" fmla="*/ 0 h 14"/>
                <a:gd name="T52" fmla="*/ 8 w 8"/>
                <a:gd name="T53" fmla="*/ 2 h 14"/>
                <a:gd name="T54" fmla="*/ 8 w 8"/>
                <a:gd name="T55" fmla="*/ 3 h 14"/>
                <a:gd name="T56" fmla="*/ 8 w 8"/>
                <a:gd name="T57" fmla="*/ 5 h 14"/>
                <a:gd name="T58" fmla="*/ 8 w 8"/>
                <a:gd name="T59" fmla="*/ 9 h 14"/>
                <a:gd name="T60" fmla="*/ 8 w 8"/>
                <a:gd name="T61" fmla="*/ 11 h 14"/>
                <a:gd name="T62" fmla="*/ 8 w 8"/>
                <a:gd name="T63" fmla="*/ 12 h 14"/>
                <a:gd name="T64" fmla="*/ 8 w 8"/>
                <a:gd name="T65" fmla="*/ 13 h 14"/>
                <a:gd name="T66" fmla="*/ 7 w 8"/>
                <a:gd name="T67" fmla="*/ 14 h 14"/>
                <a:gd name="T68" fmla="*/ 6 w 8"/>
                <a:gd name="T69" fmla="*/ 14 h 14"/>
                <a:gd name="T70" fmla="*/ 4 w 8"/>
                <a:gd name="T71" fmla="*/ 14 h 14"/>
                <a:gd name="T72" fmla="*/ 3 w 8"/>
                <a:gd name="T73" fmla="*/ 14 h 14"/>
                <a:gd name="T74" fmla="*/ 2 w 8"/>
                <a:gd name="T75" fmla="*/ 14 h 14"/>
                <a:gd name="T76" fmla="*/ 1 w 8"/>
                <a:gd name="T77" fmla="*/ 13 h 14"/>
                <a:gd name="T78" fmla="*/ 0 w 8"/>
                <a:gd name="T79" fmla="*/ 12 h 14"/>
                <a:gd name="T80" fmla="*/ 0 w 8"/>
                <a:gd name="T81" fmla="*/ 11 h 14"/>
                <a:gd name="T82" fmla="*/ 2 w 8"/>
                <a:gd name="T83" fmla="*/ 11 h 14"/>
                <a:gd name="T84" fmla="*/ 2 w 8"/>
                <a:gd name="T85" fmla="*/ 11 h 14"/>
                <a:gd name="T86" fmla="*/ 3 w 8"/>
                <a:gd name="T87" fmla="*/ 12 h 14"/>
                <a:gd name="T88" fmla="*/ 4 w 8"/>
                <a:gd name="T89" fmla="*/ 12 h 14"/>
                <a:gd name="T90" fmla="*/ 5 w 8"/>
                <a:gd name="T91" fmla="*/ 12 h 14"/>
                <a:gd name="T92" fmla="*/ 6 w 8"/>
                <a:gd name="T93" fmla="*/ 12 h 14"/>
                <a:gd name="T94" fmla="*/ 6 w 8"/>
                <a:gd name="T95" fmla="*/ 11 h 14"/>
                <a:gd name="T96" fmla="*/ 7 w 8"/>
                <a:gd name="T97" fmla="*/ 10 h 14"/>
                <a:gd name="T98" fmla="*/ 7 w 8"/>
                <a:gd name="T99" fmla="*/ 9 h 14"/>
                <a:gd name="T100" fmla="*/ 7 w 8"/>
                <a:gd name="T101" fmla="*/ 8 h 14"/>
                <a:gd name="T102" fmla="*/ 6 w 8"/>
                <a:gd name="T103" fmla="*/ 9 h 14"/>
                <a:gd name="T104" fmla="*/ 5 w 8"/>
                <a:gd name="T105" fmla="*/ 9 h 14"/>
                <a:gd name="T106" fmla="*/ 4 w 8"/>
                <a:gd name="T10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" h="14">
                  <a:moveTo>
                    <a:pt x="4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智演喵视觉设计49">
              <a:extLst>
                <a:ext uri="{FF2B5EF4-FFF2-40B4-BE49-F238E27FC236}">
                  <a16:creationId xmlns:a16="http://schemas.microsoft.com/office/drawing/2014/main" id="{737115A2-D31E-CA2E-6D72-95B9F963493C}"/>
                </a:ext>
              </a:extLst>
            </p:cNvPr>
            <p:cNvSpPr/>
            <p:nvPr/>
          </p:nvSpPr>
          <p:spPr bwMode="auto">
            <a:xfrm>
              <a:off x="5119577" y="1158829"/>
              <a:ext cx="26689" cy="40736"/>
            </a:xfrm>
            <a:custGeom>
              <a:avLst/>
              <a:gdLst>
                <a:gd name="T0" fmla="*/ 1 w 9"/>
                <a:gd name="T1" fmla="*/ 13 h 14"/>
                <a:gd name="T2" fmla="*/ 0 w 9"/>
                <a:gd name="T3" fmla="*/ 12 h 14"/>
                <a:gd name="T4" fmla="*/ 0 w 9"/>
                <a:gd name="T5" fmla="*/ 10 h 14"/>
                <a:gd name="T6" fmla="*/ 0 w 9"/>
                <a:gd name="T7" fmla="*/ 8 h 14"/>
                <a:gd name="T8" fmla="*/ 0 w 9"/>
                <a:gd name="T9" fmla="*/ 6 h 14"/>
                <a:gd name="T10" fmla="*/ 0 w 9"/>
                <a:gd name="T11" fmla="*/ 4 h 14"/>
                <a:gd name="T12" fmla="*/ 0 w 9"/>
                <a:gd name="T13" fmla="*/ 3 h 14"/>
                <a:gd name="T14" fmla="*/ 1 w 9"/>
                <a:gd name="T15" fmla="*/ 1 h 14"/>
                <a:gd name="T16" fmla="*/ 2 w 9"/>
                <a:gd name="T17" fmla="*/ 0 h 14"/>
                <a:gd name="T18" fmla="*/ 4 w 9"/>
                <a:gd name="T19" fmla="*/ 0 h 14"/>
                <a:gd name="T20" fmla="*/ 6 w 9"/>
                <a:gd name="T21" fmla="*/ 0 h 14"/>
                <a:gd name="T22" fmla="*/ 7 w 9"/>
                <a:gd name="T23" fmla="*/ 1 h 14"/>
                <a:gd name="T24" fmla="*/ 8 w 9"/>
                <a:gd name="T25" fmla="*/ 2 h 14"/>
                <a:gd name="T26" fmla="*/ 9 w 9"/>
                <a:gd name="T27" fmla="*/ 4 h 14"/>
                <a:gd name="T28" fmla="*/ 9 w 9"/>
                <a:gd name="T29" fmla="*/ 6 h 14"/>
                <a:gd name="T30" fmla="*/ 9 w 9"/>
                <a:gd name="T31" fmla="*/ 8 h 14"/>
                <a:gd name="T32" fmla="*/ 9 w 9"/>
                <a:gd name="T33" fmla="*/ 9 h 14"/>
                <a:gd name="T34" fmla="*/ 9 w 9"/>
                <a:gd name="T35" fmla="*/ 11 h 14"/>
                <a:gd name="T36" fmla="*/ 8 w 9"/>
                <a:gd name="T37" fmla="*/ 12 h 14"/>
                <a:gd name="T38" fmla="*/ 7 w 9"/>
                <a:gd name="T39" fmla="*/ 13 h 14"/>
                <a:gd name="T40" fmla="*/ 6 w 9"/>
                <a:gd name="T41" fmla="*/ 14 h 14"/>
                <a:gd name="T42" fmla="*/ 4 w 9"/>
                <a:gd name="T43" fmla="*/ 14 h 14"/>
                <a:gd name="T44" fmla="*/ 3 w 9"/>
                <a:gd name="T45" fmla="*/ 14 h 14"/>
                <a:gd name="T46" fmla="*/ 1 w 9"/>
                <a:gd name="T47" fmla="*/ 13 h 14"/>
                <a:gd name="T48" fmla="*/ 7 w 9"/>
                <a:gd name="T49" fmla="*/ 7 h 14"/>
                <a:gd name="T50" fmla="*/ 7 w 9"/>
                <a:gd name="T51" fmla="*/ 5 h 14"/>
                <a:gd name="T52" fmla="*/ 6 w 9"/>
                <a:gd name="T53" fmla="*/ 3 h 14"/>
                <a:gd name="T54" fmla="*/ 5 w 9"/>
                <a:gd name="T55" fmla="*/ 2 h 14"/>
                <a:gd name="T56" fmla="*/ 4 w 9"/>
                <a:gd name="T57" fmla="*/ 2 h 14"/>
                <a:gd name="T58" fmla="*/ 3 w 9"/>
                <a:gd name="T59" fmla="*/ 2 h 14"/>
                <a:gd name="T60" fmla="*/ 2 w 9"/>
                <a:gd name="T61" fmla="*/ 3 h 14"/>
                <a:gd name="T62" fmla="*/ 2 w 9"/>
                <a:gd name="T63" fmla="*/ 5 h 14"/>
                <a:gd name="T64" fmla="*/ 1 w 9"/>
                <a:gd name="T65" fmla="*/ 6 h 14"/>
                <a:gd name="T66" fmla="*/ 1 w 9"/>
                <a:gd name="T67" fmla="*/ 7 h 14"/>
                <a:gd name="T68" fmla="*/ 2 w 9"/>
                <a:gd name="T69" fmla="*/ 10 h 14"/>
                <a:gd name="T70" fmla="*/ 2 w 9"/>
                <a:gd name="T71" fmla="*/ 11 h 14"/>
                <a:gd name="T72" fmla="*/ 3 w 9"/>
                <a:gd name="T73" fmla="*/ 12 h 14"/>
                <a:gd name="T74" fmla="*/ 4 w 9"/>
                <a:gd name="T75" fmla="*/ 12 h 14"/>
                <a:gd name="T76" fmla="*/ 5 w 9"/>
                <a:gd name="T77" fmla="*/ 12 h 14"/>
                <a:gd name="T78" fmla="*/ 6 w 9"/>
                <a:gd name="T79" fmla="*/ 11 h 14"/>
                <a:gd name="T80" fmla="*/ 7 w 9"/>
                <a:gd name="T81" fmla="*/ 10 h 14"/>
                <a:gd name="T82" fmla="*/ 7 w 9"/>
                <a:gd name="T83" fmla="*/ 8 h 14"/>
                <a:gd name="T84" fmla="*/ 7 w 9"/>
                <a:gd name="T8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14">
                  <a:moveTo>
                    <a:pt x="1" y="13"/>
                  </a:move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7" y="7"/>
                  </a:move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智演喵视觉设计50">
              <a:extLst>
                <a:ext uri="{FF2B5EF4-FFF2-40B4-BE49-F238E27FC236}">
                  <a16:creationId xmlns:a16="http://schemas.microsoft.com/office/drawing/2014/main" id="{A0507B9C-3562-D68C-52A1-751F13CB34A9}"/>
                </a:ext>
              </a:extLst>
            </p:cNvPr>
            <p:cNvSpPr/>
            <p:nvPr/>
          </p:nvSpPr>
          <p:spPr bwMode="auto">
            <a:xfrm>
              <a:off x="6822044" y="681239"/>
              <a:ext cx="262674" cy="497255"/>
            </a:xfrm>
            <a:custGeom>
              <a:avLst/>
              <a:gdLst>
                <a:gd name="T0" fmla="*/ 19 w 90"/>
                <a:gd name="T1" fmla="*/ 151 h 169"/>
                <a:gd name="T2" fmla="*/ 55 w 90"/>
                <a:gd name="T3" fmla="*/ 133 h 169"/>
                <a:gd name="T4" fmla="*/ 43 w 90"/>
                <a:gd name="T5" fmla="*/ 157 h 169"/>
                <a:gd name="T6" fmla="*/ 19 w 90"/>
                <a:gd name="T7" fmla="*/ 151 h 169"/>
                <a:gd name="T8" fmla="*/ 2 w 90"/>
                <a:gd name="T9" fmla="*/ 39 h 169"/>
                <a:gd name="T10" fmla="*/ 3 w 90"/>
                <a:gd name="T11" fmla="*/ 56 h 169"/>
                <a:gd name="T12" fmla="*/ 34 w 90"/>
                <a:gd name="T13" fmla="*/ 32 h 169"/>
                <a:gd name="T14" fmla="*/ 38 w 90"/>
                <a:gd name="T15" fmla="*/ 35 h 169"/>
                <a:gd name="T16" fmla="*/ 47 w 90"/>
                <a:gd name="T17" fmla="*/ 26 h 169"/>
                <a:gd name="T18" fmla="*/ 58 w 90"/>
                <a:gd name="T19" fmla="*/ 16 h 169"/>
                <a:gd name="T20" fmla="*/ 9 w 90"/>
                <a:gd name="T21" fmla="*/ 90 h 169"/>
                <a:gd name="T22" fmla="*/ 9 w 90"/>
                <a:gd name="T23" fmla="*/ 101 h 169"/>
                <a:gd name="T24" fmla="*/ 31 w 90"/>
                <a:gd name="T25" fmla="*/ 89 h 169"/>
                <a:gd name="T26" fmla="*/ 26 w 90"/>
                <a:gd name="T27" fmla="*/ 107 h 169"/>
                <a:gd name="T28" fmla="*/ 30 w 90"/>
                <a:gd name="T29" fmla="*/ 113 h 169"/>
                <a:gd name="T30" fmla="*/ 53 w 90"/>
                <a:gd name="T31" fmla="*/ 118 h 169"/>
                <a:gd name="T32" fmla="*/ 2 w 90"/>
                <a:gd name="T33" fmla="*/ 145 h 169"/>
                <a:gd name="T34" fmla="*/ 48 w 90"/>
                <a:gd name="T35" fmla="*/ 169 h 169"/>
                <a:gd name="T36" fmla="*/ 64 w 90"/>
                <a:gd name="T37" fmla="*/ 130 h 169"/>
                <a:gd name="T38" fmla="*/ 82 w 90"/>
                <a:gd name="T39" fmla="*/ 137 h 169"/>
                <a:gd name="T40" fmla="*/ 90 w 90"/>
                <a:gd name="T41" fmla="*/ 130 h 169"/>
                <a:gd name="T42" fmla="*/ 62 w 90"/>
                <a:gd name="T43" fmla="*/ 119 h 169"/>
                <a:gd name="T44" fmla="*/ 45 w 90"/>
                <a:gd name="T45" fmla="*/ 106 h 169"/>
                <a:gd name="T46" fmla="*/ 47 w 90"/>
                <a:gd name="T47" fmla="*/ 77 h 169"/>
                <a:gd name="T48" fmla="*/ 25 w 90"/>
                <a:gd name="T49" fmla="*/ 82 h 169"/>
                <a:gd name="T50" fmla="*/ 71 w 90"/>
                <a:gd name="T51" fmla="*/ 16 h 169"/>
                <a:gd name="T52" fmla="*/ 59 w 90"/>
                <a:gd name="T53" fmla="*/ 7 h 169"/>
                <a:gd name="T54" fmla="*/ 41 w 90"/>
                <a:gd name="T55" fmla="*/ 21 h 169"/>
                <a:gd name="T56" fmla="*/ 30 w 90"/>
                <a:gd name="T57" fmla="*/ 28 h 169"/>
                <a:gd name="T58" fmla="*/ 17 w 90"/>
                <a:gd name="T59" fmla="*/ 43 h 169"/>
                <a:gd name="T60" fmla="*/ 2 w 90"/>
                <a:gd name="T61" fmla="*/ 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169">
                  <a:moveTo>
                    <a:pt x="19" y="151"/>
                  </a:moveTo>
                  <a:cubicBezTo>
                    <a:pt x="19" y="151"/>
                    <a:pt x="41" y="128"/>
                    <a:pt x="55" y="133"/>
                  </a:cubicBezTo>
                  <a:cubicBezTo>
                    <a:pt x="55" y="133"/>
                    <a:pt x="62" y="158"/>
                    <a:pt x="43" y="157"/>
                  </a:cubicBezTo>
                  <a:cubicBezTo>
                    <a:pt x="23" y="155"/>
                    <a:pt x="19" y="151"/>
                    <a:pt x="19" y="151"/>
                  </a:cubicBezTo>
                  <a:close/>
                  <a:moveTo>
                    <a:pt x="2" y="39"/>
                  </a:moveTo>
                  <a:cubicBezTo>
                    <a:pt x="0" y="46"/>
                    <a:pt x="3" y="56"/>
                    <a:pt x="3" y="56"/>
                  </a:cubicBezTo>
                  <a:cubicBezTo>
                    <a:pt x="6" y="75"/>
                    <a:pt x="34" y="32"/>
                    <a:pt x="34" y="32"/>
                  </a:cubicBezTo>
                  <a:cubicBezTo>
                    <a:pt x="35" y="35"/>
                    <a:pt x="38" y="35"/>
                    <a:pt x="38" y="35"/>
                  </a:cubicBezTo>
                  <a:cubicBezTo>
                    <a:pt x="52" y="37"/>
                    <a:pt x="47" y="26"/>
                    <a:pt x="47" y="26"/>
                  </a:cubicBezTo>
                  <a:cubicBezTo>
                    <a:pt x="49" y="21"/>
                    <a:pt x="58" y="16"/>
                    <a:pt x="58" y="16"/>
                  </a:cubicBezTo>
                  <a:cubicBezTo>
                    <a:pt x="44" y="53"/>
                    <a:pt x="9" y="90"/>
                    <a:pt x="9" y="9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2" y="114"/>
                    <a:pt x="31" y="89"/>
                    <a:pt x="31" y="89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30" y="113"/>
                    <a:pt x="30" y="113"/>
                  </a:cubicBezTo>
                  <a:cubicBezTo>
                    <a:pt x="53" y="112"/>
                    <a:pt x="53" y="118"/>
                    <a:pt x="53" y="118"/>
                  </a:cubicBezTo>
                  <a:cubicBezTo>
                    <a:pt x="12" y="121"/>
                    <a:pt x="2" y="145"/>
                    <a:pt x="2" y="145"/>
                  </a:cubicBezTo>
                  <a:cubicBezTo>
                    <a:pt x="6" y="156"/>
                    <a:pt x="25" y="161"/>
                    <a:pt x="48" y="169"/>
                  </a:cubicBezTo>
                  <a:cubicBezTo>
                    <a:pt x="71" y="168"/>
                    <a:pt x="64" y="130"/>
                    <a:pt x="64" y="130"/>
                  </a:cubicBezTo>
                  <a:cubicBezTo>
                    <a:pt x="79" y="129"/>
                    <a:pt x="82" y="137"/>
                    <a:pt x="82" y="137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79" y="115"/>
                    <a:pt x="62" y="119"/>
                    <a:pt x="62" y="119"/>
                  </a:cubicBezTo>
                  <a:cubicBezTo>
                    <a:pt x="60" y="107"/>
                    <a:pt x="45" y="106"/>
                    <a:pt x="45" y="106"/>
                  </a:cubicBezTo>
                  <a:cubicBezTo>
                    <a:pt x="35" y="105"/>
                    <a:pt x="44" y="92"/>
                    <a:pt x="47" y="77"/>
                  </a:cubicBezTo>
                  <a:cubicBezTo>
                    <a:pt x="47" y="64"/>
                    <a:pt x="25" y="82"/>
                    <a:pt x="25" y="82"/>
                  </a:cubicBezTo>
                  <a:cubicBezTo>
                    <a:pt x="43" y="66"/>
                    <a:pt x="66" y="31"/>
                    <a:pt x="71" y="16"/>
                  </a:cubicBezTo>
                  <a:cubicBezTo>
                    <a:pt x="75" y="0"/>
                    <a:pt x="59" y="7"/>
                    <a:pt x="59" y="7"/>
                  </a:cubicBezTo>
                  <a:cubicBezTo>
                    <a:pt x="59" y="7"/>
                    <a:pt x="42" y="20"/>
                    <a:pt x="41" y="21"/>
                  </a:cubicBezTo>
                  <a:cubicBezTo>
                    <a:pt x="32" y="21"/>
                    <a:pt x="30" y="28"/>
                    <a:pt x="30" y="28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7" y="54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智演喵视觉设计51">
              <a:extLst>
                <a:ext uri="{FF2B5EF4-FFF2-40B4-BE49-F238E27FC236}">
                  <a16:creationId xmlns:a16="http://schemas.microsoft.com/office/drawing/2014/main" id="{466193E0-48C7-B9C5-2FF0-CC4DB01EA2DE}"/>
                </a:ext>
              </a:extLst>
            </p:cNvPr>
            <p:cNvSpPr/>
            <p:nvPr/>
          </p:nvSpPr>
          <p:spPr bwMode="auto">
            <a:xfrm>
              <a:off x="6569202" y="1057692"/>
              <a:ext cx="56187" cy="85686"/>
            </a:xfrm>
            <a:custGeom>
              <a:avLst/>
              <a:gdLst>
                <a:gd name="T0" fmla="*/ 0 w 19"/>
                <a:gd name="T1" fmla="*/ 0 h 29"/>
                <a:gd name="T2" fmla="*/ 1 w 19"/>
                <a:gd name="T3" fmla="*/ 29 h 29"/>
                <a:gd name="T4" fmla="*/ 16 w 19"/>
                <a:gd name="T5" fmla="*/ 13 h 29"/>
                <a:gd name="T6" fmla="*/ 0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0"/>
                    <a:pt x="9" y="19"/>
                    <a:pt x="1" y="29"/>
                  </a:cubicBezTo>
                  <a:cubicBezTo>
                    <a:pt x="1" y="29"/>
                    <a:pt x="13" y="27"/>
                    <a:pt x="16" y="13"/>
                  </a:cubicBezTo>
                  <a:cubicBezTo>
                    <a:pt x="19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智演喵视觉设计52">
              <a:extLst>
                <a:ext uri="{FF2B5EF4-FFF2-40B4-BE49-F238E27FC236}">
                  <a16:creationId xmlns:a16="http://schemas.microsoft.com/office/drawing/2014/main" id="{DEF1DEA4-9699-6AD1-8B08-50B4EC4463F3}"/>
                </a:ext>
              </a:extLst>
            </p:cNvPr>
            <p:cNvSpPr/>
            <p:nvPr/>
          </p:nvSpPr>
          <p:spPr bwMode="auto">
            <a:xfrm>
              <a:off x="6395023" y="896155"/>
              <a:ext cx="198059" cy="273912"/>
            </a:xfrm>
            <a:custGeom>
              <a:avLst/>
              <a:gdLst>
                <a:gd name="T0" fmla="*/ 26 w 68"/>
                <a:gd name="T1" fmla="*/ 21 h 93"/>
                <a:gd name="T2" fmla="*/ 30 w 68"/>
                <a:gd name="T3" fmla="*/ 28 h 93"/>
                <a:gd name="T4" fmla="*/ 42 w 68"/>
                <a:gd name="T5" fmla="*/ 18 h 93"/>
                <a:gd name="T6" fmla="*/ 37 w 68"/>
                <a:gd name="T7" fmla="*/ 9 h 93"/>
                <a:gd name="T8" fmla="*/ 46 w 68"/>
                <a:gd name="T9" fmla="*/ 6 h 93"/>
                <a:gd name="T10" fmla="*/ 53 w 68"/>
                <a:gd name="T11" fmla="*/ 12 h 93"/>
                <a:gd name="T12" fmla="*/ 62 w 68"/>
                <a:gd name="T13" fmla="*/ 5 h 93"/>
                <a:gd name="T14" fmla="*/ 68 w 68"/>
                <a:gd name="T15" fmla="*/ 10 h 93"/>
                <a:gd name="T16" fmla="*/ 53 w 68"/>
                <a:gd name="T17" fmla="*/ 25 h 93"/>
                <a:gd name="T18" fmla="*/ 27 w 68"/>
                <a:gd name="T19" fmla="*/ 71 h 93"/>
                <a:gd name="T20" fmla="*/ 0 w 68"/>
                <a:gd name="T21" fmla="*/ 92 h 93"/>
                <a:gd name="T22" fmla="*/ 0 w 68"/>
                <a:gd name="T23" fmla="*/ 89 h 93"/>
                <a:gd name="T24" fmla="*/ 31 w 68"/>
                <a:gd name="T25" fmla="*/ 42 h 93"/>
                <a:gd name="T26" fmla="*/ 21 w 68"/>
                <a:gd name="T27" fmla="*/ 23 h 93"/>
                <a:gd name="T28" fmla="*/ 26 w 68"/>
                <a:gd name="T29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93">
                  <a:moveTo>
                    <a:pt x="26" y="21"/>
                  </a:moveTo>
                  <a:cubicBezTo>
                    <a:pt x="26" y="21"/>
                    <a:pt x="21" y="36"/>
                    <a:pt x="30" y="2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0"/>
                    <a:pt x="46" y="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4" y="39"/>
                    <a:pt x="27" y="71"/>
                  </a:cubicBezTo>
                  <a:cubicBezTo>
                    <a:pt x="27" y="71"/>
                    <a:pt x="12" y="93"/>
                    <a:pt x="0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7" y="83"/>
                    <a:pt x="31" y="42"/>
                  </a:cubicBezTo>
                  <a:cubicBezTo>
                    <a:pt x="31" y="42"/>
                    <a:pt x="13" y="49"/>
                    <a:pt x="21" y="23"/>
                  </a:cubicBezTo>
                  <a:cubicBezTo>
                    <a:pt x="21" y="23"/>
                    <a:pt x="22" y="16"/>
                    <a:pt x="26" y="2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智演喵视觉设计53">
              <a:extLst>
                <a:ext uri="{FF2B5EF4-FFF2-40B4-BE49-F238E27FC236}">
                  <a16:creationId xmlns:a16="http://schemas.microsoft.com/office/drawing/2014/main" id="{D840007D-5EF0-AA41-C36D-2E83E6DF663C}"/>
                </a:ext>
              </a:extLst>
            </p:cNvPr>
            <p:cNvSpPr/>
            <p:nvPr/>
          </p:nvSpPr>
          <p:spPr bwMode="auto">
            <a:xfrm>
              <a:off x="6154823" y="1078763"/>
              <a:ext cx="70234" cy="67424"/>
            </a:xfrm>
            <a:custGeom>
              <a:avLst/>
              <a:gdLst>
                <a:gd name="T0" fmla="*/ 0 w 24"/>
                <a:gd name="T1" fmla="*/ 4 h 23"/>
                <a:gd name="T2" fmla="*/ 21 w 24"/>
                <a:gd name="T3" fmla="*/ 19 h 23"/>
                <a:gd name="T4" fmla="*/ 18 w 24"/>
                <a:gd name="T5" fmla="*/ 23 h 23"/>
                <a:gd name="T6" fmla="*/ 0 w 24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4"/>
                  </a:moveTo>
                  <a:cubicBezTo>
                    <a:pt x="0" y="4"/>
                    <a:pt x="24" y="0"/>
                    <a:pt x="21" y="19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智演喵视觉设计54">
              <a:extLst>
                <a:ext uri="{FF2B5EF4-FFF2-40B4-BE49-F238E27FC236}">
                  <a16:creationId xmlns:a16="http://schemas.microsoft.com/office/drawing/2014/main" id="{06E94EFB-8EE7-633C-49E1-DD19D21CCB11}"/>
                </a:ext>
              </a:extLst>
            </p:cNvPr>
            <p:cNvSpPr/>
            <p:nvPr/>
          </p:nvSpPr>
          <p:spPr bwMode="auto">
            <a:xfrm>
              <a:off x="6031212" y="792209"/>
              <a:ext cx="199464" cy="407356"/>
            </a:xfrm>
            <a:custGeom>
              <a:avLst/>
              <a:gdLst>
                <a:gd name="T0" fmla="*/ 3 w 68"/>
                <a:gd name="T1" fmla="*/ 55 h 138"/>
                <a:gd name="T2" fmla="*/ 24 w 68"/>
                <a:gd name="T3" fmla="*/ 42 h 138"/>
                <a:gd name="T4" fmla="*/ 38 w 68"/>
                <a:gd name="T5" fmla="*/ 1 h 138"/>
                <a:gd name="T6" fmla="*/ 44 w 68"/>
                <a:gd name="T7" fmla="*/ 16 h 138"/>
                <a:gd name="T8" fmla="*/ 37 w 68"/>
                <a:gd name="T9" fmla="*/ 34 h 138"/>
                <a:gd name="T10" fmla="*/ 55 w 68"/>
                <a:gd name="T11" fmla="*/ 12 h 138"/>
                <a:gd name="T12" fmla="*/ 58 w 68"/>
                <a:gd name="T13" fmla="*/ 32 h 138"/>
                <a:gd name="T14" fmla="*/ 24 w 68"/>
                <a:gd name="T15" fmla="*/ 62 h 138"/>
                <a:gd name="T16" fmla="*/ 18 w 68"/>
                <a:gd name="T17" fmla="*/ 92 h 138"/>
                <a:gd name="T18" fmla="*/ 27 w 68"/>
                <a:gd name="T19" fmla="*/ 83 h 138"/>
                <a:gd name="T20" fmla="*/ 34 w 68"/>
                <a:gd name="T21" fmla="*/ 56 h 138"/>
                <a:gd name="T22" fmla="*/ 47 w 68"/>
                <a:gd name="T23" fmla="*/ 76 h 138"/>
                <a:gd name="T24" fmla="*/ 39 w 68"/>
                <a:gd name="T25" fmla="*/ 87 h 138"/>
                <a:gd name="T26" fmla="*/ 40 w 68"/>
                <a:gd name="T27" fmla="*/ 132 h 138"/>
                <a:gd name="T28" fmla="*/ 22 w 68"/>
                <a:gd name="T29" fmla="*/ 120 h 138"/>
                <a:gd name="T30" fmla="*/ 12 w 68"/>
                <a:gd name="T31" fmla="*/ 138 h 138"/>
                <a:gd name="T32" fmla="*/ 2 w 68"/>
                <a:gd name="T33" fmla="*/ 127 h 138"/>
                <a:gd name="T34" fmla="*/ 27 w 68"/>
                <a:gd name="T35" fmla="*/ 102 h 138"/>
                <a:gd name="T36" fmla="*/ 26 w 68"/>
                <a:gd name="T37" fmla="*/ 95 h 138"/>
                <a:gd name="T38" fmla="*/ 15 w 68"/>
                <a:gd name="T39" fmla="*/ 106 h 138"/>
                <a:gd name="T40" fmla="*/ 5 w 68"/>
                <a:gd name="T41" fmla="*/ 98 h 138"/>
                <a:gd name="T42" fmla="*/ 16 w 68"/>
                <a:gd name="T43" fmla="*/ 67 h 138"/>
                <a:gd name="T44" fmla="*/ 3 w 68"/>
                <a:gd name="T45" fmla="*/ 5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38">
                  <a:moveTo>
                    <a:pt x="3" y="55"/>
                  </a:moveTo>
                  <a:cubicBezTo>
                    <a:pt x="3" y="55"/>
                    <a:pt x="17" y="58"/>
                    <a:pt x="24" y="42"/>
                  </a:cubicBezTo>
                  <a:cubicBezTo>
                    <a:pt x="24" y="42"/>
                    <a:pt x="38" y="9"/>
                    <a:pt x="38" y="1"/>
                  </a:cubicBezTo>
                  <a:cubicBezTo>
                    <a:pt x="38" y="1"/>
                    <a:pt x="46" y="0"/>
                    <a:pt x="44" y="1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55" y="23"/>
                    <a:pt x="55" y="12"/>
                  </a:cubicBezTo>
                  <a:cubicBezTo>
                    <a:pt x="55" y="12"/>
                    <a:pt x="68" y="10"/>
                    <a:pt x="58" y="3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61"/>
                    <a:pt x="34" y="56"/>
                  </a:cubicBezTo>
                  <a:cubicBezTo>
                    <a:pt x="34" y="56"/>
                    <a:pt x="50" y="55"/>
                    <a:pt x="47" y="76"/>
                  </a:cubicBezTo>
                  <a:cubicBezTo>
                    <a:pt x="47" y="76"/>
                    <a:pt x="42" y="83"/>
                    <a:pt x="39" y="87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25" y="114"/>
                    <a:pt x="27" y="102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0" y="60"/>
                    <a:pt x="3" y="5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智演喵视觉设计55">
              <a:extLst>
                <a:ext uri="{FF2B5EF4-FFF2-40B4-BE49-F238E27FC236}">
                  <a16:creationId xmlns:a16="http://schemas.microsoft.com/office/drawing/2014/main" id="{A371C6A6-69ED-A627-AA04-01F643C2371D}"/>
                </a:ext>
              </a:extLst>
            </p:cNvPr>
            <p:cNvSpPr/>
            <p:nvPr/>
          </p:nvSpPr>
          <p:spPr bwMode="auto">
            <a:xfrm>
              <a:off x="5812083" y="993077"/>
              <a:ext cx="85686" cy="88495"/>
            </a:xfrm>
            <a:custGeom>
              <a:avLst/>
              <a:gdLst>
                <a:gd name="T0" fmla="*/ 0 w 29"/>
                <a:gd name="T1" fmla="*/ 30 h 30"/>
                <a:gd name="T2" fmla="*/ 14 w 29"/>
                <a:gd name="T3" fmla="*/ 0 h 30"/>
                <a:gd name="T4" fmla="*/ 29 w 29"/>
                <a:gd name="T5" fmla="*/ 14 h 30"/>
                <a:gd name="T6" fmla="*/ 0 w 29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9" y="29"/>
                    <a:pt x="0" y="3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智演喵视觉设计56">
              <a:extLst>
                <a:ext uri="{FF2B5EF4-FFF2-40B4-BE49-F238E27FC236}">
                  <a16:creationId xmlns:a16="http://schemas.microsoft.com/office/drawing/2014/main" id="{F33BAD9D-963C-8B3A-F4CE-C7A77A60EDB4}"/>
                </a:ext>
              </a:extLst>
            </p:cNvPr>
            <p:cNvSpPr/>
            <p:nvPr/>
          </p:nvSpPr>
          <p:spPr bwMode="auto">
            <a:xfrm>
              <a:off x="5614024" y="1011338"/>
              <a:ext cx="178394" cy="155920"/>
            </a:xfrm>
            <a:custGeom>
              <a:avLst/>
              <a:gdLst>
                <a:gd name="T0" fmla="*/ 16 w 61"/>
                <a:gd name="T1" fmla="*/ 38 h 53"/>
                <a:gd name="T2" fmla="*/ 59 w 61"/>
                <a:gd name="T3" fmla="*/ 0 h 53"/>
                <a:gd name="T4" fmla="*/ 61 w 61"/>
                <a:gd name="T5" fmla="*/ 4 h 53"/>
                <a:gd name="T6" fmla="*/ 10 w 61"/>
                <a:gd name="T7" fmla="*/ 53 h 53"/>
                <a:gd name="T8" fmla="*/ 0 w 61"/>
                <a:gd name="T9" fmla="*/ 41 h 53"/>
                <a:gd name="T10" fmla="*/ 11 w 61"/>
                <a:gd name="T11" fmla="*/ 8 h 53"/>
                <a:gd name="T12" fmla="*/ 16 w 61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3">
                  <a:moveTo>
                    <a:pt x="16" y="38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40" y="40"/>
                    <a:pt x="10" y="5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8"/>
                    <a:pt x="11" y="8"/>
                  </a:cubicBezTo>
                  <a:cubicBezTo>
                    <a:pt x="11" y="8"/>
                    <a:pt x="27" y="6"/>
                    <a:pt x="16" y="3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智演喵视觉设计57">
              <a:extLst>
                <a:ext uri="{FF2B5EF4-FFF2-40B4-BE49-F238E27FC236}">
                  <a16:creationId xmlns:a16="http://schemas.microsoft.com/office/drawing/2014/main" id="{87281320-7B77-0648-9D69-352C77E4ADEA}"/>
                </a:ext>
              </a:extLst>
            </p:cNvPr>
            <p:cNvSpPr/>
            <p:nvPr/>
          </p:nvSpPr>
          <p:spPr bwMode="auto">
            <a:xfrm>
              <a:off x="5744658" y="848396"/>
              <a:ext cx="53378" cy="157324"/>
            </a:xfrm>
            <a:custGeom>
              <a:avLst/>
              <a:gdLst>
                <a:gd name="T0" fmla="*/ 0 w 18"/>
                <a:gd name="T1" fmla="*/ 51 h 53"/>
                <a:gd name="T2" fmla="*/ 1 w 18"/>
                <a:gd name="T3" fmla="*/ 0 h 53"/>
                <a:gd name="T4" fmla="*/ 15 w 18"/>
                <a:gd name="T5" fmla="*/ 21 h 53"/>
                <a:gd name="T6" fmla="*/ 0 w 18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3">
                  <a:moveTo>
                    <a:pt x="0" y="51"/>
                  </a:moveTo>
                  <a:cubicBezTo>
                    <a:pt x="0" y="51"/>
                    <a:pt x="8" y="16"/>
                    <a:pt x="1" y="0"/>
                  </a:cubicBezTo>
                  <a:cubicBezTo>
                    <a:pt x="1" y="0"/>
                    <a:pt x="18" y="4"/>
                    <a:pt x="15" y="21"/>
                  </a:cubicBezTo>
                  <a:cubicBezTo>
                    <a:pt x="11" y="39"/>
                    <a:pt x="11" y="53"/>
                    <a:pt x="0" y="5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智演喵视觉设计58">
              <a:extLst>
                <a:ext uri="{FF2B5EF4-FFF2-40B4-BE49-F238E27FC236}">
                  <a16:creationId xmlns:a16="http://schemas.microsoft.com/office/drawing/2014/main" id="{11A50376-DD0B-63F4-7948-469B966D1B58}"/>
                </a:ext>
              </a:extLst>
            </p:cNvPr>
            <p:cNvSpPr/>
            <p:nvPr/>
          </p:nvSpPr>
          <p:spPr bwMode="auto">
            <a:xfrm>
              <a:off x="5598594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6 w 19"/>
                <a:gd name="T3" fmla="*/ 25 h 28"/>
                <a:gd name="T4" fmla="*/ 9 w 19"/>
                <a:gd name="T5" fmla="*/ 28 h 28"/>
                <a:gd name="T6" fmla="*/ 2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9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9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9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9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6" y="10"/>
                    <a:pt x="8" y="11"/>
                    <a:pt x="11" y="12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智演喵视觉设计59">
              <a:extLst>
                <a:ext uri="{FF2B5EF4-FFF2-40B4-BE49-F238E27FC236}">
                  <a16:creationId xmlns:a16="http://schemas.microsoft.com/office/drawing/2014/main" id="{17F9E507-CEC4-7668-F106-C83EAA56D417}"/>
                </a:ext>
              </a:extLst>
            </p:cNvPr>
            <p:cNvSpPr/>
            <p:nvPr/>
          </p:nvSpPr>
          <p:spPr bwMode="auto">
            <a:xfrm>
              <a:off x="5681471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29 w 37"/>
                <a:gd name="T5" fmla="*/ 29 h 56"/>
                <a:gd name="T6" fmla="*/ 8 w 37"/>
                <a:gd name="T7" fmla="*/ 29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8 w 37"/>
                <a:gd name="T17" fmla="*/ 23 h 56"/>
                <a:gd name="T18" fmla="*/ 29 w 37"/>
                <a:gd name="T19" fmla="*/ 23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29" y="29"/>
                  </a:lnTo>
                  <a:lnTo>
                    <a:pt x="8" y="29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3"/>
                  </a:lnTo>
                  <a:lnTo>
                    <a:pt x="29" y="23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智演喵视觉设计60">
              <a:extLst>
                <a:ext uri="{FF2B5EF4-FFF2-40B4-BE49-F238E27FC236}">
                  <a16:creationId xmlns:a16="http://schemas.microsoft.com/office/drawing/2014/main" id="{E3188E7C-CE65-9EAC-7054-9F87E45828EE}"/>
                </a:ext>
              </a:extLst>
            </p:cNvPr>
            <p:cNvSpPr/>
            <p:nvPr/>
          </p:nvSpPr>
          <p:spPr bwMode="auto">
            <a:xfrm>
              <a:off x="5757323" y="1244515"/>
              <a:ext cx="60402" cy="78662"/>
            </a:xfrm>
            <a:custGeom>
              <a:avLst/>
              <a:gdLst>
                <a:gd name="T0" fmla="*/ 43 w 43"/>
                <a:gd name="T1" fmla="*/ 56 h 56"/>
                <a:gd name="T2" fmla="*/ 35 w 43"/>
                <a:gd name="T3" fmla="*/ 56 h 56"/>
                <a:gd name="T4" fmla="*/ 29 w 43"/>
                <a:gd name="T5" fmla="*/ 40 h 56"/>
                <a:gd name="T6" fmla="*/ 14 w 43"/>
                <a:gd name="T7" fmla="*/ 40 h 56"/>
                <a:gd name="T8" fmla="*/ 8 w 43"/>
                <a:gd name="T9" fmla="*/ 56 h 56"/>
                <a:gd name="T10" fmla="*/ 0 w 43"/>
                <a:gd name="T11" fmla="*/ 56 h 56"/>
                <a:gd name="T12" fmla="*/ 18 w 43"/>
                <a:gd name="T13" fmla="*/ 0 h 56"/>
                <a:gd name="T14" fmla="*/ 25 w 43"/>
                <a:gd name="T15" fmla="*/ 0 h 56"/>
                <a:gd name="T16" fmla="*/ 43 w 43"/>
                <a:gd name="T17" fmla="*/ 56 h 56"/>
                <a:gd name="T18" fmla="*/ 43 w 43"/>
                <a:gd name="T19" fmla="*/ 56 h 56"/>
                <a:gd name="T20" fmla="*/ 27 w 43"/>
                <a:gd name="T21" fmla="*/ 33 h 56"/>
                <a:gd name="T22" fmla="*/ 23 w 43"/>
                <a:gd name="T23" fmla="*/ 12 h 56"/>
                <a:gd name="T24" fmla="*/ 21 w 43"/>
                <a:gd name="T25" fmla="*/ 12 h 56"/>
                <a:gd name="T26" fmla="*/ 14 w 43"/>
                <a:gd name="T27" fmla="*/ 33 h 56"/>
                <a:gd name="T28" fmla="*/ 27 w 43"/>
                <a:gd name="T29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6">
                  <a:moveTo>
                    <a:pt x="43" y="56"/>
                  </a:moveTo>
                  <a:lnTo>
                    <a:pt x="35" y="56"/>
                  </a:lnTo>
                  <a:lnTo>
                    <a:pt x="29" y="40"/>
                  </a:lnTo>
                  <a:lnTo>
                    <a:pt x="14" y="40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43" y="56"/>
                  </a:lnTo>
                  <a:lnTo>
                    <a:pt x="43" y="56"/>
                  </a:lnTo>
                  <a:close/>
                  <a:moveTo>
                    <a:pt x="27" y="33"/>
                  </a:moveTo>
                  <a:lnTo>
                    <a:pt x="23" y="12"/>
                  </a:lnTo>
                  <a:lnTo>
                    <a:pt x="21" y="12"/>
                  </a:lnTo>
                  <a:lnTo>
                    <a:pt x="14" y="33"/>
                  </a:lnTo>
                  <a:lnTo>
                    <a:pt x="27" y="3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智演喵视觉设计61">
              <a:extLst>
                <a:ext uri="{FF2B5EF4-FFF2-40B4-BE49-F238E27FC236}">
                  <a16:creationId xmlns:a16="http://schemas.microsoft.com/office/drawing/2014/main" id="{521A6549-7171-DFFA-D845-B39C0E7F473A}"/>
                </a:ext>
              </a:extLst>
            </p:cNvPr>
            <p:cNvSpPr/>
            <p:nvPr/>
          </p:nvSpPr>
          <p:spPr bwMode="auto">
            <a:xfrm>
              <a:off x="5838795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10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31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智演喵视觉设计62">
              <a:extLst>
                <a:ext uri="{FF2B5EF4-FFF2-40B4-BE49-F238E27FC236}">
                  <a16:creationId xmlns:a16="http://schemas.microsoft.com/office/drawing/2014/main" id="{AC3494AF-B45F-15EB-3843-5FB7212E92C8}"/>
                </a:ext>
              </a:extLst>
            </p:cNvPr>
            <p:cNvSpPr/>
            <p:nvPr/>
          </p:nvSpPr>
          <p:spPr bwMode="auto">
            <a:xfrm>
              <a:off x="5920266" y="1244515"/>
              <a:ext cx="56187" cy="78662"/>
            </a:xfrm>
            <a:custGeom>
              <a:avLst/>
              <a:gdLst>
                <a:gd name="T0" fmla="*/ 19 w 19"/>
                <a:gd name="T1" fmla="*/ 14 h 27"/>
                <a:gd name="T2" fmla="*/ 15 w 19"/>
                <a:gd name="T3" fmla="*/ 24 h 27"/>
                <a:gd name="T4" fmla="*/ 6 w 19"/>
                <a:gd name="T5" fmla="*/ 27 h 27"/>
                <a:gd name="T6" fmla="*/ 0 w 19"/>
                <a:gd name="T7" fmla="*/ 27 h 27"/>
                <a:gd name="T8" fmla="*/ 0 w 19"/>
                <a:gd name="T9" fmla="*/ 0 h 27"/>
                <a:gd name="T10" fmla="*/ 6 w 19"/>
                <a:gd name="T11" fmla="*/ 0 h 27"/>
                <a:gd name="T12" fmla="*/ 16 w 19"/>
                <a:gd name="T13" fmla="*/ 3 h 27"/>
                <a:gd name="T14" fmla="*/ 19 w 19"/>
                <a:gd name="T15" fmla="*/ 14 h 27"/>
                <a:gd name="T16" fmla="*/ 15 w 19"/>
                <a:gd name="T17" fmla="*/ 14 h 27"/>
                <a:gd name="T18" fmla="*/ 12 w 19"/>
                <a:gd name="T19" fmla="*/ 5 h 27"/>
                <a:gd name="T20" fmla="*/ 6 w 19"/>
                <a:gd name="T21" fmla="*/ 3 h 27"/>
                <a:gd name="T22" fmla="*/ 4 w 19"/>
                <a:gd name="T23" fmla="*/ 3 h 27"/>
                <a:gd name="T24" fmla="*/ 4 w 19"/>
                <a:gd name="T25" fmla="*/ 24 h 27"/>
                <a:gd name="T26" fmla="*/ 6 w 19"/>
                <a:gd name="T27" fmla="*/ 24 h 27"/>
                <a:gd name="T28" fmla="*/ 12 w 19"/>
                <a:gd name="T29" fmla="*/ 22 h 27"/>
                <a:gd name="T30" fmla="*/ 15 w 19"/>
                <a:gd name="T3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7">
                  <a:moveTo>
                    <a:pt x="19" y="14"/>
                  </a:moveTo>
                  <a:cubicBezTo>
                    <a:pt x="19" y="19"/>
                    <a:pt x="18" y="22"/>
                    <a:pt x="15" y="24"/>
                  </a:cubicBezTo>
                  <a:cubicBezTo>
                    <a:pt x="13" y="26"/>
                    <a:pt x="10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4" y="1"/>
                    <a:pt x="16" y="3"/>
                  </a:cubicBezTo>
                  <a:cubicBezTo>
                    <a:pt x="18" y="5"/>
                    <a:pt x="19" y="9"/>
                    <a:pt x="19" y="14"/>
                  </a:cubicBezTo>
                  <a:close/>
                  <a:moveTo>
                    <a:pt x="15" y="14"/>
                  </a:moveTo>
                  <a:cubicBezTo>
                    <a:pt x="15" y="10"/>
                    <a:pt x="14" y="7"/>
                    <a:pt x="12" y="5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4"/>
                    <a:pt x="11" y="23"/>
                    <a:pt x="12" y="22"/>
                  </a:cubicBezTo>
                  <a:cubicBezTo>
                    <a:pt x="14" y="20"/>
                    <a:pt x="15" y="18"/>
                    <a:pt x="15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智演喵视觉设计63">
              <a:extLst>
                <a:ext uri="{FF2B5EF4-FFF2-40B4-BE49-F238E27FC236}">
                  <a16:creationId xmlns:a16="http://schemas.microsoft.com/office/drawing/2014/main" id="{DAAFC447-81A7-8634-12BE-7AB3D471EC75}"/>
                </a:ext>
              </a:extLst>
            </p:cNvPr>
            <p:cNvSpPr/>
            <p:nvPr/>
          </p:nvSpPr>
          <p:spPr bwMode="auto">
            <a:xfrm>
              <a:off x="5998928" y="1244515"/>
              <a:ext cx="58997" cy="81471"/>
            </a:xfrm>
            <a:custGeom>
              <a:avLst/>
              <a:gdLst>
                <a:gd name="T0" fmla="*/ 20 w 20"/>
                <a:gd name="T1" fmla="*/ 13 h 28"/>
                <a:gd name="T2" fmla="*/ 17 w 20"/>
                <a:gd name="T3" fmla="*/ 24 h 28"/>
                <a:gd name="T4" fmla="*/ 10 w 20"/>
                <a:gd name="T5" fmla="*/ 28 h 28"/>
                <a:gd name="T6" fmla="*/ 2 w 20"/>
                <a:gd name="T7" fmla="*/ 24 h 28"/>
                <a:gd name="T8" fmla="*/ 0 w 20"/>
                <a:gd name="T9" fmla="*/ 13 h 28"/>
                <a:gd name="T10" fmla="*/ 2 w 20"/>
                <a:gd name="T11" fmla="*/ 3 h 28"/>
                <a:gd name="T12" fmla="*/ 10 w 20"/>
                <a:gd name="T13" fmla="*/ 0 h 28"/>
                <a:gd name="T14" fmla="*/ 17 w 20"/>
                <a:gd name="T15" fmla="*/ 3 h 28"/>
                <a:gd name="T16" fmla="*/ 20 w 20"/>
                <a:gd name="T17" fmla="*/ 13 h 28"/>
                <a:gd name="T18" fmla="*/ 15 w 20"/>
                <a:gd name="T19" fmla="*/ 13 h 28"/>
                <a:gd name="T20" fmla="*/ 14 w 20"/>
                <a:gd name="T21" fmla="*/ 5 h 28"/>
                <a:gd name="T22" fmla="*/ 10 w 20"/>
                <a:gd name="T23" fmla="*/ 3 h 28"/>
                <a:gd name="T24" fmla="*/ 6 w 20"/>
                <a:gd name="T25" fmla="*/ 5 h 28"/>
                <a:gd name="T26" fmla="*/ 4 w 20"/>
                <a:gd name="T27" fmla="*/ 13 h 28"/>
                <a:gd name="T28" fmla="*/ 6 w 20"/>
                <a:gd name="T29" fmla="*/ 22 h 28"/>
                <a:gd name="T30" fmla="*/ 10 w 20"/>
                <a:gd name="T31" fmla="*/ 24 h 28"/>
                <a:gd name="T32" fmla="*/ 14 w 20"/>
                <a:gd name="T33" fmla="*/ 22 h 28"/>
                <a:gd name="T34" fmla="*/ 15 w 20"/>
                <a:gd name="T35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8">
                  <a:moveTo>
                    <a:pt x="20" y="13"/>
                  </a:moveTo>
                  <a:cubicBezTo>
                    <a:pt x="20" y="18"/>
                    <a:pt x="19" y="22"/>
                    <a:pt x="17" y="24"/>
                  </a:cubicBezTo>
                  <a:cubicBezTo>
                    <a:pt x="15" y="26"/>
                    <a:pt x="13" y="28"/>
                    <a:pt x="10" y="28"/>
                  </a:cubicBezTo>
                  <a:cubicBezTo>
                    <a:pt x="7" y="28"/>
                    <a:pt x="4" y="26"/>
                    <a:pt x="2" y="24"/>
                  </a:cubicBezTo>
                  <a:cubicBezTo>
                    <a:pt x="1" y="22"/>
                    <a:pt x="0" y="18"/>
                    <a:pt x="0" y="13"/>
                  </a:cubicBezTo>
                  <a:cubicBezTo>
                    <a:pt x="0" y="8"/>
                    <a:pt x="1" y="5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3"/>
                  </a:cubicBezTo>
                  <a:close/>
                  <a:moveTo>
                    <a:pt x="15" y="13"/>
                  </a:moveTo>
                  <a:cubicBezTo>
                    <a:pt x="15" y="9"/>
                    <a:pt x="15" y="6"/>
                    <a:pt x="14" y="5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3"/>
                    <a:pt x="6" y="5"/>
                  </a:cubicBezTo>
                  <a:cubicBezTo>
                    <a:pt x="5" y="6"/>
                    <a:pt x="4" y="9"/>
                    <a:pt x="4" y="13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2"/>
                  </a:cubicBezTo>
                  <a:cubicBezTo>
                    <a:pt x="15" y="21"/>
                    <a:pt x="15" y="18"/>
                    <a:pt x="15" y="13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智演喵视觉设计64">
              <a:extLst>
                <a:ext uri="{FF2B5EF4-FFF2-40B4-BE49-F238E27FC236}">
                  <a16:creationId xmlns:a16="http://schemas.microsoft.com/office/drawing/2014/main" id="{BF09E02F-61DC-325C-8787-DEE8989A1E3C}"/>
                </a:ext>
              </a:extLst>
            </p:cNvPr>
            <p:cNvSpPr/>
            <p:nvPr/>
          </p:nvSpPr>
          <p:spPr bwMode="auto">
            <a:xfrm>
              <a:off x="6081804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8 w 37"/>
                <a:gd name="T5" fmla="*/ 14 h 56"/>
                <a:gd name="T6" fmla="*/ 8 w 37"/>
                <a:gd name="T7" fmla="*/ 14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29 w 37"/>
                <a:gd name="T17" fmla="*/ 42 h 56"/>
                <a:gd name="T18" fmla="*/ 29 w 37"/>
                <a:gd name="T19" fmla="*/ 42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智演喵视觉设计65">
              <a:extLst>
                <a:ext uri="{FF2B5EF4-FFF2-40B4-BE49-F238E27FC236}">
                  <a16:creationId xmlns:a16="http://schemas.microsoft.com/office/drawing/2014/main" id="{BC38E3A7-E8F5-89D2-78B2-14B1870D865E}"/>
                </a:ext>
              </a:extLst>
            </p:cNvPr>
            <p:cNvSpPr/>
            <p:nvPr/>
          </p:nvSpPr>
          <p:spPr bwMode="auto">
            <a:xfrm>
              <a:off x="6160466" y="1244515"/>
              <a:ext cx="56187" cy="81471"/>
            </a:xfrm>
            <a:custGeom>
              <a:avLst/>
              <a:gdLst>
                <a:gd name="T0" fmla="*/ 19 w 19"/>
                <a:gd name="T1" fmla="*/ 28 h 28"/>
                <a:gd name="T2" fmla="*/ 16 w 19"/>
                <a:gd name="T3" fmla="*/ 28 h 28"/>
                <a:gd name="T4" fmla="*/ 15 w 19"/>
                <a:gd name="T5" fmla="*/ 25 h 28"/>
                <a:gd name="T6" fmla="*/ 13 w 19"/>
                <a:gd name="T7" fmla="*/ 27 h 28"/>
                <a:gd name="T8" fmla="*/ 10 w 19"/>
                <a:gd name="T9" fmla="*/ 28 h 28"/>
                <a:gd name="T10" fmla="*/ 3 w 19"/>
                <a:gd name="T11" fmla="*/ 24 h 28"/>
                <a:gd name="T12" fmla="*/ 0 w 19"/>
                <a:gd name="T13" fmla="*/ 14 h 28"/>
                <a:gd name="T14" fmla="*/ 3 w 19"/>
                <a:gd name="T15" fmla="*/ 3 h 28"/>
                <a:gd name="T16" fmla="*/ 10 w 19"/>
                <a:gd name="T17" fmla="*/ 0 h 28"/>
                <a:gd name="T18" fmla="*/ 16 w 19"/>
                <a:gd name="T19" fmla="*/ 2 h 28"/>
                <a:gd name="T20" fmla="*/ 19 w 19"/>
                <a:gd name="T21" fmla="*/ 9 h 28"/>
                <a:gd name="T22" fmla="*/ 15 w 19"/>
                <a:gd name="T23" fmla="*/ 9 h 28"/>
                <a:gd name="T24" fmla="*/ 13 w 19"/>
                <a:gd name="T25" fmla="*/ 4 h 28"/>
                <a:gd name="T26" fmla="*/ 10 w 19"/>
                <a:gd name="T27" fmla="*/ 3 h 28"/>
                <a:gd name="T28" fmla="*/ 6 w 19"/>
                <a:gd name="T29" fmla="*/ 5 h 28"/>
                <a:gd name="T30" fmla="*/ 4 w 19"/>
                <a:gd name="T31" fmla="*/ 14 h 28"/>
                <a:gd name="T32" fmla="*/ 6 w 19"/>
                <a:gd name="T33" fmla="*/ 22 h 28"/>
                <a:gd name="T34" fmla="*/ 10 w 19"/>
                <a:gd name="T35" fmla="*/ 24 h 28"/>
                <a:gd name="T36" fmla="*/ 14 w 19"/>
                <a:gd name="T37" fmla="*/ 23 h 28"/>
                <a:gd name="T38" fmla="*/ 15 w 19"/>
                <a:gd name="T39" fmla="*/ 18 h 28"/>
                <a:gd name="T40" fmla="*/ 15 w 19"/>
                <a:gd name="T41" fmla="*/ 17 h 28"/>
                <a:gd name="T42" fmla="*/ 10 w 19"/>
                <a:gd name="T43" fmla="*/ 17 h 28"/>
                <a:gd name="T44" fmla="*/ 10 w 19"/>
                <a:gd name="T45" fmla="*/ 13 h 28"/>
                <a:gd name="T46" fmla="*/ 19 w 19"/>
                <a:gd name="T47" fmla="*/ 13 h 28"/>
                <a:gd name="T48" fmla="*/ 19 w 19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" h="28">
                  <a:moveTo>
                    <a:pt x="1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6"/>
                    <a:pt x="13" y="27"/>
                  </a:cubicBezTo>
                  <a:cubicBezTo>
                    <a:pt x="12" y="27"/>
                    <a:pt x="11" y="28"/>
                    <a:pt x="10" y="28"/>
                  </a:cubicBezTo>
                  <a:cubicBezTo>
                    <a:pt x="7" y="28"/>
                    <a:pt x="5" y="26"/>
                    <a:pt x="3" y="24"/>
                  </a:cubicBezTo>
                  <a:cubicBezTo>
                    <a:pt x="1" y="22"/>
                    <a:pt x="0" y="19"/>
                    <a:pt x="0" y="14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7"/>
                    <a:pt x="14" y="5"/>
                    <a:pt x="13" y="4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5" y="7"/>
                    <a:pt x="4" y="10"/>
                    <a:pt x="4" y="14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3"/>
                  </a:cubicBezTo>
                  <a:cubicBezTo>
                    <a:pt x="15" y="22"/>
                    <a:pt x="15" y="20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28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智演喵视觉设计66">
              <a:extLst>
                <a:ext uri="{FF2B5EF4-FFF2-40B4-BE49-F238E27FC236}">
                  <a16:creationId xmlns:a16="http://schemas.microsoft.com/office/drawing/2014/main" id="{169033F6-9B73-317E-6FF0-847BDBD649F0}"/>
                </a:ext>
              </a:extLst>
            </p:cNvPr>
            <p:cNvSpPr/>
            <p:nvPr/>
          </p:nvSpPr>
          <p:spPr bwMode="auto">
            <a:xfrm>
              <a:off x="6295315" y="1244515"/>
              <a:ext cx="51974" cy="81471"/>
            </a:xfrm>
            <a:custGeom>
              <a:avLst/>
              <a:gdLst>
                <a:gd name="T0" fmla="*/ 18 w 18"/>
                <a:gd name="T1" fmla="*/ 19 h 28"/>
                <a:gd name="T2" fmla="*/ 16 w 18"/>
                <a:gd name="T3" fmla="*/ 25 h 28"/>
                <a:gd name="T4" fmla="*/ 9 w 18"/>
                <a:gd name="T5" fmla="*/ 28 h 28"/>
                <a:gd name="T6" fmla="*/ 2 w 18"/>
                <a:gd name="T7" fmla="*/ 25 h 28"/>
                <a:gd name="T8" fmla="*/ 0 w 18"/>
                <a:gd name="T9" fmla="*/ 19 h 28"/>
                <a:gd name="T10" fmla="*/ 0 w 18"/>
                <a:gd name="T11" fmla="*/ 0 h 28"/>
                <a:gd name="T12" fmla="*/ 4 w 18"/>
                <a:gd name="T13" fmla="*/ 0 h 28"/>
                <a:gd name="T14" fmla="*/ 4 w 18"/>
                <a:gd name="T15" fmla="*/ 19 h 28"/>
                <a:gd name="T16" fmla="*/ 5 w 18"/>
                <a:gd name="T17" fmla="*/ 23 h 28"/>
                <a:gd name="T18" fmla="*/ 9 w 18"/>
                <a:gd name="T19" fmla="*/ 24 h 28"/>
                <a:gd name="T20" fmla="*/ 13 w 18"/>
                <a:gd name="T21" fmla="*/ 23 h 28"/>
                <a:gd name="T22" fmla="*/ 14 w 18"/>
                <a:gd name="T23" fmla="*/ 19 h 28"/>
                <a:gd name="T24" fmla="*/ 14 w 18"/>
                <a:gd name="T25" fmla="*/ 0 h 28"/>
                <a:gd name="T26" fmla="*/ 18 w 18"/>
                <a:gd name="T27" fmla="*/ 0 h 28"/>
                <a:gd name="T28" fmla="*/ 18 w 18"/>
                <a:gd name="T2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8">
                  <a:moveTo>
                    <a:pt x="18" y="19"/>
                  </a:moveTo>
                  <a:cubicBezTo>
                    <a:pt x="18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1"/>
                    <a:pt x="5" y="22"/>
                    <a:pt x="5" y="23"/>
                  </a:cubicBezTo>
                  <a:cubicBezTo>
                    <a:pt x="6" y="24"/>
                    <a:pt x="8" y="24"/>
                    <a:pt x="9" y="24"/>
                  </a:cubicBezTo>
                  <a:cubicBezTo>
                    <a:pt x="11" y="24"/>
                    <a:pt x="12" y="24"/>
                    <a:pt x="13" y="23"/>
                  </a:cubicBezTo>
                  <a:cubicBezTo>
                    <a:pt x="14" y="22"/>
                    <a:pt x="14" y="21"/>
                    <a:pt x="14" y="1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9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智演喵视觉设计67">
              <a:extLst>
                <a:ext uri="{FF2B5EF4-FFF2-40B4-BE49-F238E27FC236}">
                  <a16:creationId xmlns:a16="http://schemas.microsoft.com/office/drawing/2014/main" id="{D9196087-357E-B2C6-F1B9-50662CEC8624}"/>
                </a:ext>
              </a:extLst>
            </p:cNvPr>
            <p:cNvSpPr/>
            <p:nvPr/>
          </p:nvSpPr>
          <p:spPr bwMode="auto">
            <a:xfrm>
              <a:off x="6373977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8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29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9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智演喵视觉设计68">
              <a:extLst>
                <a:ext uri="{FF2B5EF4-FFF2-40B4-BE49-F238E27FC236}">
                  <a16:creationId xmlns:a16="http://schemas.microsoft.com/office/drawing/2014/main" id="{D88B8A98-24A2-CFDF-7CCF-C0E86C6E5265}"/>
                </a:ext>
              </a:extLst>
            </p:cNvPr>
            <p:cNvSpPr/>
            <p:nvPr/>
          </p:nvSpPr>
          <p:spPr bwMode="auto">
            <a:xfrm>
              <a:off x="6476519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智演喵视觉设计69">
              <a:extLst>
                <a:ext uri="{FF2B5EF4-FFF2-40B4-BE49-F238E27FC236}">
                  <a16:creationId xmlns:a16="http://schemas.microsoft.com/office/drawing/2014/main" id="{9EBE9222-AF69-0617-4819-489A79B0E124}"/>
                </a:ext>
              </a:extLst>
            </p:cNvPr>
            <p:cNvSpPr/>
            <p:nvPr/>
          </p:nvSpPr>
          <p:spPr bwMode="auto">
            <a:xfrm>
              <a:off x="6531302" y="1244515"/>
              <a:ext cx="61806" cy="81471"/>
            </a:xfrm>
            <a:custGeom>
              <a:avLst/>
              <a:gdLst>
                <a:gd name="T0" fmla="*/ 44 w 44"/>
                <a:gd name="T1" fmla="*/ 0 h 58"/>
                <a:gd name="T2" fmla="*/ 25 w 44"/>
                <a:gd name="T3" fmla="*/ 58 h 58"/>
                <a:gd name="T4" fmla="*/ 19 w 44"/>
                <a:gd name="T5" fmla="*/ 58 h 58"/>
                <a:gd name="T6" fmla="*/ 0 w 44"/>
                <a:gd name="T7" fmla="*/ 0 h 58"/>
                <a:gd name="T8" fmla="*/ 9 w 44"/>
                <a:gd name="T9" fmla="*/ 0 h 58"/>
                <a:gd name="T10" fmla="*/ 21 w 44"/>
                <a:gd name="T11" fmla="*/ 44 h 58"/>
                <a:gd name="T12" fmla="*/ 21 w 44"/>
                <a:gd name="T13" fmla="*/ 44 h 58"/>
                <a:gd name="T14" fmla="*/ 36 w 44"/>
                <a:gd name="T15" fmla="*/ 0 h 58"/>
                <a:gd name="T16" fmla="*/ 44 w 4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8">
                  <a:moveTo>
                    <a:pt x="44" y="0"/>
                  </a:moveTo>
                  <a:lnTo>
                    <a:pt x="25" y="58"/>
                  </a:lnTo>
                  <a:lnTo>
                    <a:pt x="19" y="58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3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智演喵视觉设计70">
              <a:extLst>
                <a:ext uri="{FF2B5EF4-FFF2-40B4-BE49-F238E27FC236}">
                  <a16:creationId xmlns:a16="http://schemas.microsoft.com/office/drawing/2014/main" id="{62F9DA5C-6732-C36F-EA67-3B8168051217}"/>
                </a:ext>
              </a:extLst>
            </p:cNvPr>
            <p:cNvSpPr/>
            <p:nvPr/>
          </p:nvSpPr>
          <p:spPr bwMode="auto">
            <a:xfrm>
              <a:off x="6616987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0 w 37"/>
                <a:gd name="T3" fmla="*/ 56 h 56"/>
                <a:gd name="T4" fmla="*/ 0 w 37"/>
                <a:gd name="T5" fmla="*/ 0 h 56"/>
                <a:gd name="T6" fmla="*/ 35 w 37"/>
                <a:gd name="T7" fmla="*/ 0 h 56"/>
                <a:gd name="T8" fmla="*/ 35 w 37"/>
                <a:gd name="T9" fmla="*/ 6 h 56"/>
                <a:gd name="T10" fmla="*/ 8 w 37"/>
                <a:gd name="T11" fmla="*/ 6 h 56"/>
                <a:gd name="T12" fmla="*/ 8 w 37"/>
                <a:gd name="T13" fmla="*/ 23 h 56"/>
                <a:gd name="T14" fmla="*/ 33 w 37"/>
                <a:gd name="T15" fmla="*/ 23 h 56"/>
                <a:gd name="T16" fmla="*/ 33 w 37"/>
                <a:gd name="T17" fmla="*/ 29 h 56"/>
                <a:gd name="T18" fmla="*/ 8 w 37"/>
                <a:gd name="T19" fmla="*/ 29 h 56"/>
                <a:gd name="T20" fmla="*/ 8 w 37"/>
                <a:gd name="T21" fmla="*/ 50 h 56"/>
                <a:gd name="T22" fmla="*/ 37 w 37"/>
                <a:gd name="T23" fmla="*/ 5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6"/>
                  </a:lnTo>
                  <a:lnTo>
                    <a:pt x="8" y="6"/>
                  </a:lnTo>
                  <a:lnTo>
                    <a:pt x="8" y="23"/>
                  </a:lnTo>
                  <a:lnTo>
                    <a:pt x="33" y="23"/>
                  </a:lnTo>
                  <a:lnTo>
                    <a:pt x="33" y="29"/>
                  </a:lnTo>
                  <a:lnTo>
                    <a:pt x="8" y="29"/>
                  </a:lnTo>
                  <a:lnTo>
                    <a:pt x="8" y="50"/>
                  </a:lnTo>
                  <a:lnTo>
                    <a:pt x="37" y="5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智演喵视觉设计71">
              <a:extLst>
                <a:ext uri="{FF2B5EF4-FFF2-40B4-BE49-F238E27FC236}">
                  <a16:creationId xmlns:a16="http://schemas.microsoft.com/office/drawing/2014/main" id="{1893B10E-B6AA-3EE5-3615-0646F1B9A39E}"/>
                </a:ext>
              </a:extLst>
            </p:cNvPr>
            <p:cNvSpPr/>
            <p:nvPr/>
          </p:nvSpPr>
          <p:spPr bwMode="auto">
            <a:xfrm>
              <a:off x="6695650" y="1244515"/>
              <a:ext cx="56187" cy="78662"/>
            </a:xfrm>
            <a:custGeom>
              <a:avLst/>
              <a:gdLst>
                <a:gd name="T0" fmla="*/ 19 w 19"/>
                <a:gd name="T1" fmla="*/ 27 h 27"/>
                <a:gd name="T2" fmla="*/ 15 w 19"/>
                <a:gd name="T3" fmla="*/ 27 h 27"/>
                <a:gd name="T4" fmla="*/ 9 w 19"/>
                <a:gd name="T5" fmla="*/ 15 h 27"/>
                <a:gd name="T6" fmla="*/ 4 w 19"/>
                <a:gd name="T7" fmla="*/ 15 h 27"/>
                <a:gd name="T8" fmla="*/ 4 w 19"/>
                <a:gd name="T9" fmla="*/ 27 h 27"/>
                <a:gd name="T10" fmla="*/ 0 w 19"/>
                <a:gd name="T11" fmla="*/ 27 h 27"/>
                <a:gd name="T12" fmla="*/ 0 w 19"/>
                <a:gd name="T13" fmla="*/ 0 h 27"/>
                <a:gd name="T14" fmla="*/ 9 w 19"/>
                <a:gd name="T15" fmla="*/ 0 h 27"/>
                <a:gd name="T16" fmla="*/ 16 w 19"/>
                <a:gd name="T17" fmla="*/ 2 h 27"/>
                <a:gd name="T18" fmla="*/ 19 w 19"/>
                <a:gd name="T19" fmla="*/ 8 h 27"/>
                <a:gd name="T20" fmla="*/ 17 w 19"/>
                <a:gd name="T21" fmla="*/ 13 h 27"/>
                <a:gd name="T22" fmla="*/ 13 w 19"/>
                <a:gd name="T23" fmla="*/ 15 h 27"/>
                <a:gd name="T24" fmla="*/ 19 w 19"/>
                <a:gd name="T25" fmla="*/ 27 h 27"/>
                <a:gd name="T26" fmla="*/ 14 w 19"/>
                <a:gd name="T27" fmla="*/ 8 h 27"/>
                <a:gd name="T28" fmla="*/ 13 w 19"/>
                <a:gd name="T29" fmla="*/ 4 h 27"/>
                <a:gd name="T30" fmla="*/ 8 w 19"/>
                <a:gd name="T31" fmla="*/ 3 h 27"/>
                <a:gd name="T32" fmla="*/ 4 w 19"/>
                <a:gd name="T33" fmla="*/ 3 h 27"/>
                <a:gd name="T34" fmla="*/ 4 w 19"/>
                <a:gd name="T35" fmla="*/ 12 h 27"/>
                <a:gd name="T36" fmla="*/ 9 w 19"/>
                <a:gd name="T37" fmla="*/ 12 h 27"/>
                <a:gd name="T38" fmla="*/ 13 w 19"/>
                <a:gd name="T39" fmla="*/ 11 h 27"/>
                <a:gd name="T40" fmla="*/ 14 w 19"/>
                <a:gd name="T41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27">
                  <a:moveTo>
                    <a:pt x="19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8" y="3"/>
                    <a:pt x="19" y="5"/>
                    <a:pt x="19" y="8"/>
                  </a:cubicBezTo>
                  <a:cubicBezTo>
                    <a:pt x="19" y="10"/>
                    <a:pt x="18" y="12"/>
                    <a:pt x="17" y="13"/>
                  </a:cubicBezTo>
                  <a:cubicBezTo>
                    <a:pt x="16" y="14"/>
                    <a:pt x="14" y="15"/>
                    <a:pt x="13" y="15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0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3" y="11"/>
                  </a:cubicBezTo>
                  <a:cubicBezTo>
                    <a:pt x="14" y="11"/>
                    <a:pt x="14" y="9"/>
                    <a:pt x="14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智演喵视觉设计72">
              <a:extLst>
                <a:ext uri="{FF2B5EF4-FFF2-40B4-BE49-F238E27FC236}">
                  <a16:creationId xmlns:a16="http://schemas.microsoft.com/office/drawing/2014/main" id="{641CF83F-A2DF-7196-BBE5-F8D4D29CFF1A}"/>
                </a:ext>
              </a:extLst>
            </p:cNvPr>
            <p:cNvSpPr/>
            <p:nvPr/>
          </p:nvSpPr>
          <p:spPr bwMode="auto">
            <a:xfrm>
              <a:off x="6774312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7 w 19"/>
                <a:gd name="T3" fmla="*/ 25 h 28"/>
                <a:gd name="T4" fmla="*/ 10 w 19"/>
                <a:gd name="T5" fmla="*/ 28 h 28"/>
                <a:gd name="T6" fmla="*/ 3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10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10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10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7" y="25"/>
                  </a:cubicBezTo>
                  <a:cubicBezTo>
                    <a:pt x="15" y="27"/>
                    <a:pt x="13" y="28"/>
                    <a:pt x="10" y="28"/>
                  </a:cubicBezTo>
                  <a:cubicBezTo>
                    <a:pt x="7" y="28"/>
                    <a:pt x="4" y="27"/>
                    <a:pt x="3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5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7" y="10"/>
                    <a:pt x="8" y="11"/>
                    <a:pt x="11" y="12"/>
                  </a:cubicBezTo>
                  <a:cubicBezTo>
                    <a:pt x="14" y="13"/>
                    <a:pt x="16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智演喵视觉设计73">
              <a:extLst>
                <a:ext uri="{FF2B5EF4-FFF2-40B4-BE49-F238E27FC236}">
                  <a16:creationId xmlns:a16="http://schemas.microsoft.com/office/drawing/2014/main" id="{D0BCAD57-ADEA-8063-1A7D-C3DFA658375C}"/>
                </a:ext>
              </a:extLst>
            </p:cNvPr>
            <p:cNvSpPr/>
            <p:nvPr/>
          </p:nvSpPr>
          <p:spPr bwMode="auto">
            <a:xfrm>
              <a:off x="6876853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智演喵视觉设计74">
              <a:extLst>
                <a:ext uri="{FF2B5EF4-FFF2-40B4-BE49-F238E27FC236}">
                  <a16:creationId xmlns:a16="http://schemas.microsoft.com/office/drawing/2014/main" id="{5395FE35-3164-726A-99F5-27FF64B9F6EB}"/>
                </a:ext>
              </a:extLst>
            </p:cNvPr>
            <p:cNvSpPr/>
            <p:nvPr/>
          </p:nvSpPr>
          <p:spPr bwMode="auto">
            <a:xfrm>
              <a:off x="6935849" y="1244515"/>
              <a:ext cx="54783" cy="78662"/>
            </a:xfrm>
            <a:custGeom>
              <a:avLst/>
              <a:gdLst>
                <a:gd name="T0" fmla="*/ 39 w 39"/>
                <a:gd name="T1" fmla="*/ 6 h 56"/>
                <a:gd name="T2" fmla="*/ 25 w 39"/>
                <a:gd name="T3" fmla="*/ 6 h 56"/>
                <a:gd name="T4" fmla="*/ 25 w 39"/>
                <a:gd name="T5" fmla="*/ 56 h 56"/>
                <a:gd name="T6" fmla="*/ 14 w 39"/>
                <a:gd name="T7" fmla="*/ 56 h 56"/>
                <a:gd name="T8" fmla="*/ 14 w 39"/>
                <a:gd name="T9" fmla="*/ 6 h 56"/>
                <a:gd name="T10" fmla="*/ 0 w 39"/>
                <a:gd name="T11" fmla="*/ 6 h 56"/>
                <a:gd name="T12" fmla="*/ 0 w 39"/>
                <a:gd name="T13" fmla="*/ 0 h 56"/>
                <a:gd name="T14" fmla="*/ 39 w 39"/>
                <a:gd name="T15" fmla="*/ 0 h 56"/>
                <a:gd name="T16" fmla="*/ 39 w 39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6">
                  <a:moveTo>
                    <a:pt x="39" y="6"/>
                  </a:moveTo>
                  <a:lnTo>
                    <a:pt x="25" y="6"/>
                  </a:lnTo>
                  <a:lnTo>
                    <a:pt x="25" y="56"/>
                  </a:lnTo>
                  <a:lnTo>
                    <a:pt x="14" y="56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智演喵视觉设计75">
              <a:extLst>
                <a:ext uri="{FF2B5EF4-FFF2-40B4-BE49-F238E27FC236}">
                  <a16:creationId xmlns:a16="http://schemas.microsoft.com/office/drawing/2014/main" id="{D7D10FD0-2075-F0DC-3A93-D7CB1FACEFA8}"/>
                </a:ext>
              </a:extLst>
            </p:cNvPr>
            <p:cNvSpPr/>
            <p:nvPr/>
          </p:nvSpPr>
          <p:spPr bwMode="auto">
            <a:xfrm>
              <a:off x="7011702" y="1244515"/>
              <a:ext cx="61806" cy="78662"/>
            </a:xfrm>
            <a:custGeom>
              <a:avLst/>
              <a:gdLst>
                <a:gd name="T0" fmla="*/ 44 w 44"/>
                <a:gd name="T1" fmla="*/ 0 h 56"/>
                <a:gd name="T2" fmla="*/ 27 w 44"/>
                <a:gd name="T3" fmla="*/ 31 h 56"/>
                <a:gd name="T4" fmla="*/ 27 w 44"/>
                <a:gd name="T5" fmla="*/ 56 h 56"/>
                <a:gd name="T6" fmla="*/ 19 w 44"/>
                <a:gd name="T7" fmla="*/ 56 h 56"/>
                <a:gd name="T8" fmla="*/ 19 w 44"/>
                <a:gd name="T9" fmla="*/ 31 h 56"/>
                <a:gd name="T10" fmla="*/ 0 w 44"/>
                <a:gd name="T11" fmla="*/ 0 h 56"/>
                <a:gd name="T12" fmla="*/ 10 w 44"/>
                <a:gd name="T13" fmla="*/ 0 h 56"/>
                <a:gd name="T14" fmla="*/ 23 w 44"/>
                <a:gd name="T15" fmla="*/ 25 h 56"/>
                <a:gd name="T16" fmla="*/ 23 w 44"/>
                <a:gd name="T17" fmla="*/ 25 h 56"/>
                <a:gd name="T18" fmla="*/ 35 w 44"/>
                <a:gd name="T19" fmla="*/ 0 h 56"/>
                <a:gd name="T20" fmla="*/ 44 w 44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lnTo>
                    <a:pt x="27" y="31"/>
                  </a:lnTo>
                  <a:lnTo>
                    <a:pt x="27" y="56"/>
                  </a:lnTo>
                  <a:lnTo>
                    <a:pt x="19" y="56"/>
                  </a:lnTo>
                  <a:lnTo>
                    <a:pt x="19" y="3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35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7673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智演喵视觉设计1">
            <a:extLst>
              <a:ext uri="{FF2B5EF4-FFF2-40B4-BE49-F238E27FC236}">
                <a16:creationId xmlns:a16="http://schemas.microsoft.com/office/drawing/2014/main" id="{B03C49C4-2C35-08B1-9B31-6DCF19FBD9A0}"/>
              </a:ext>
            </a:extLst>
          </p:cNvPr>
          <p:cNvSpPr/>
          <p:nvPr/>
        </p:nvSpPr>
        <p:spPr>
          <a:xfrm>
            <a:off x="862218" y="1577807"/>
            <a:ext cx="2408160" cy="42650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r="2700000" sx="102000" sy="102000" algn="ctr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智演喵视觉设计2">
            <a:extLst>
              <a:ext uri="{FF2B5EF4-FFF2-40B4-BE49-F238E27FC236}">
                <a16:creationId xmlns:a16="http://schemas.microsoft.com/office/drawing/2014/main" id="{8B45C13F-3D66-8B19-3D58-5CE7A2187A45}"/>
              </a:ext>
            </a:extLst>
          </p:cNvPr>
          <p:cNvSpPr txBox="1"/>
          <p:nvPr/>
        </p:nvSpPr>
        <p:spPr>
          <a:xfrm>
            <a:off x="1009614" y="2263140"/>
            <a:ext cx="21069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点击添加关键词</a:t>
            </a:r>
          </a:p>
        </p:txBody>
      </p:sp>
      <p:sp>
        <p:nvSpPr>
          <p:cNvPr id="15" name="智演喵视觉设计3">
            <a:extLst>
              <a:ext uri="{FF2B5EF4-FFF2-40B4-BE49-F238E27FC236}">
                <a16:creationId xmlns:a16="http://schemas.microsoft.com/office/drawing/2014/main" id="{4B23B46E-F43B-2D84-3110-03DF4ED69947}"/>
              </a:ext>
            </a:extLst>
          </p:cNvPr>
          <p:cNvSpPr txBox="1"/>
          <p:nvPr/>
        </p:nvSpPr>
        <p:spPr>
          <a:xfrm>
            <a:off x="1009614" y="1883385"/>
            <a:ext cx="21133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3600" b="1">
                <a:gradFill>
                  <a:gsLst>
                    <a:gs pos="81000">
                      <a:schemeClr val="accent3">
                        <a:alpha val="0"/>
                      </a:schemeClr>
                    </a:gs>
                    <a:gs pos="0">
                      <a:schemeClr val="accent3">
                        <a:alpha val="4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9" name="智演喵视觉设计4">
            <a:extLst>
              <a:ext uri="{FF2B5EF4-FFF2-40B4-BE49-F238E27FC236}">
                <a16:creationId xmlns:a16="http://schemas.microsoft.com/office/drawing/2014/main" id="{EAFD6EFE-B1B3-454D-6956-8003D22667C5}"/>
              </a:ext>
            </a:extLst>
          </p:cNvPr>
          <p:cNvSpPr/>
          <p:nvPr/>
        </p:nvSpPr>
        <p:spPr>
          <a:xfrm rot="5400000" flipH="1">
            <a:off x="3279748" y="5491866"/>
            <a:ext cx="45719" cy="6956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0" name="智演喵视觉设计5">
            <a:extLst>
              <a:ext uri="{FF2B5EF4-FFF2-40B4-BE49-F238E27FC236}">
                <a16:creationId xmlns:a16="http://schemas.microsoft.com/office/drawing/2014/main" id="{DFC2FE18-BCC6-C89B-2FA7-540ED6ADA64C}"/>
              </a:ext>
            </a:extLst>
          </p:cNvPr>
          <p:cNvSpPr/>
          <p:nvPr/>
        </p:nvSpPr>
        <p:spPr>
          <a:xfrm rot="16200000">
            <a:off x="807128" y="5486173"/>
            <a:ext cx="45719" cy="6956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智演喵视觉设计6">
            <a:extLst>
              <a:ext uri="{FF2B5EF4-FFF2-40B4-BE49-F238E27FC236}">
                <a16:creationId xmlns:a16="http://schemas.microsoft.com/office/drawing/2014/main" id="{A4F8D80B-C9CE-B5A7-FFF3-2E79B6F3A43A}"/>
              </a:ext>
            </a:extLst>
          </p:cNvPr>
          <p:cNvSpPr/>
          <p:nvPr/>
        </p:nvSpPr>
        <p:spPr>
          <a:xfrm>
            <a:off x="798029" y="5209408"/>
            <a:ext cx="2537417" cy="313047"/>
          </a:xfrm>
          <a:prstGeom prst="roundRect">
            <a:avLst>
              <a:gd name="adj" fmla="val 0"/>
            </a:avLst>
          </a:prstGeom>
          <a:solidFill>
            <a:schemeClr val="accent2">
              <a:alpha val="8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/>
          </a:p>
        </p:txBody>
      </p:sp>
      <p:sp>
        <p:nvSpPr>
          <p:cNvPr id="23" name="智演喵视觉设计7">
            <a:extLst>
              <a:ext uri="{FF2B5EF4-FFF2-40B4-BE49-F238E27FC236}">
                <a16:creationId xmlns:a16="http://schemas.microsoft.com/office/drawing/2014/main" id="{5AC08B56-E8C7-E25D-AC79-61EEF546A6E1}"/>
              </a:ext>
            </a:extLst>
          </p:cNvPr>
          <p:cNvSpPr txBox="1"/>
          <p:nvPr/>
        </p:nvSpPr>
        <p:spPr>
          <a:xfrm>
            <a:off x="891237" y="5204876"/>
            <a:ext cx="2421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100" dirty="0">
                <a:solidFill>
                  <a:schemeClr val="bg1"/>
                </a:solidFill>
                <a:latin typeface="+mn-ea"/>
              </a:rPr>
              <a:t>相关内容概述</a:t>
            </a:r>
          </a:p>
        </p:txBody>
      </p:sp>
      <p:sp>
        <p:nvSpPr>
          <p:cNvPr id="26" name="智演喵视觉设计8">
            <a:extLst>
              <a:ext uri="{FF2B5EF4-FFF2-40B4-BE49-F238E27FC236}">
                <a16:creationId xmlns:a16="http://schemas.microsoft.com/office/drawing/2014/main" id="{DFA442C2-8697-BEF7-FE6F-3F878C210EB2}"/>
              </a:ext>
            </a:extLst>
          </p:cNvPr>
          <p:cNvSpPr/>
          <p:nvPr/>
        </p:nvSpPr>
        <p:spPr>
          <a:xfrm>
            <a:off x="3548686" y="1577807"/>
            <a:ext cx="2408160" cy="42650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r="2700000" sx="102000" sy="102000" algn="ctr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智演喵视觉设计9">
            <a:extLst>
              <a:ext uri="{FF2B5EF4-FFF2-40B4-BE49-F238E27FC236}">
                <a16:creationId xmlns:a16="http://schemas.microsoft.com/office/drawing/2014/main" id="{C3602E03-FD93-35ED-801F-9BBAA53E55BD}"/>
              </a:ext>
            </a:extLst>
          </p:cNvPr>
          <p:cNvSpPr txBox="1"/>
          <p:nvPr/>
        </p:nvSpPr>
        <p:spPr>
          <a:xfrm>
            <a:off x="3696082" y="2257142"/>
            <a:ext cx="21133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点击添加关键词</a:t>
            </a:r>
          </a:p>
        </p:txBody>
      </p:sp>
      <p:sp>
        <p:nvSpPr>
          <p:cNvPr id="28" name="智演喵视觉设计10">
            <a:extLst>
              <a:ext uri="{FF2B5EF4-FFF2-40B4-BE49-F238E27FC236}">
                <a16:creationId xmlns:a16="http://schemas.microsoft.com/office/drawing/2014/main" id="{0FC06A05-A122-EECB-4F47-BDDF64FC4AEA}"/>
              </a:ext>
            </a:extLst>
          </p:cNvPr>
          <p:cNvSpPr txBox="1"/>
          <p:nvPr/>
        </p:nvSpPr>
        <p:spPr>
          <a:xfrm>
            <a:off x="3696082" y="1883385"/>
            <a:ext cx="21133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3600" b="1">
                <a:gradFill>
                  <a:gsLst>
                    <a:gs pos="81000">
                      <a:schemeClr val="accent3">
                        <a:alpha val="0"/>
                      </a:schemeClr>
                    </a:gs>
                    <a:gs pos="0">
                      <a:schemeClr val="accent3">
                        <a:alpha val="4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en-US" altLang="zh-CN"/>
              <a:t>02</a:t>
            </a:r>
            <a:endParaRPr lang="zh-CN" altLang="en-US" dirty="0"/>
          </a:p>
        </p:txBody>
      </p:sp>
      <p:sp>
        <p:nvSpPr>
          <p:cNvPr id="32" name="智演喵视觉设计11">
            <a:extLst>
              <a:ext uri="{FF2B5EF4-FFF2-40B4-BE49-F238E27FC236}">
                <a16:creationId xmlns:a16="http://schemas.microsoft.com/office/drawing/2014/main" id="{5493C188-C5BC-3083-A710-05D41BAA8BF1}"/>
              </a:ext>
            </a:extLst>
          </p:cNvPr>
          <p:cNvSpPr/>
          <p:nvPr/>
        </p:nvSpPr>
        <p:spPr>
          <a:xfrm rot="5400000" flipH="1">
            <a:off x="5966216" y="5491866"/>
            <a:ext cx="45719" cy="6956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3" name="智演喵视觉设计12">
            <a:extLst>
              <a:ext uri="{FF2B5EF4-FFF2-40B4-BE49-F238E27FC236}">
                <a16:creationId xmlns:a16="http://schemas.microsoft.com/office/drawing/2014/main" id="{AEF39E9E-0055-2C8E-CEE6-2FC4345F53CC}"/>
              </a:ext>
            </a:extLst>
          </p:cNvPr>
          <p:cNvSpPr/>
          <p:nvPr/>
        </p:nvSpPr>
        <p:spPr>
          <a:xfrm rot="16200000">
            <a:off x="3493596" y="5486173"/>
            <a:ext cx="45719" cy="6956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5" name="智演喵视觉设计13">
            <a:extLst>
              <a:ext uri="{FF2B5EF4-FFF2-40B4-BE49-F238E27FC236}">
                <a16:creationId xmlns:a16="http://schemas.microsoft.com/office/drawing/2014/main" id="{8042924E-D355-4E0E-1D12-99AF5A318469}"/>
              </a:ext>
            </a:extLst>
          </p:cNvPr>
          <p:cNvSpPr/>
          <p:nvPr/>
        </p:nvSpPr>
        <p:spPr>
          <a:xfrm>
            <a:off x="3484497" y="5209408"/>
            <a:ext cx="2537417" cy="313047"/>
          </a:xfrm>
          <a:prstGeom prst="roundRect">
            <a:avLst>
              <a:gd name="adj" fmla="val 0"/>
            </a:avLst>
          </a:prstGeom>
          <a:solidFill>
            <a:schemeClr val="accent2">
              <a:alpha val="8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/>
          </a:p>
        </p:txBody>
      </p:sp>
      <p:sp>
        <p:nvSpPr>
          <p:cNvPr id="36" name="智演喵视觉设计14">
            <a:extLst>
              <a:ext uri="{FF2B5EF4-FFF2-40B4-BE49-F238E27FC236}">
                <a16:creationId xmlns:a16="http://schemas.microsoft.com/office/drawing/2014/main" id="{B689EB77-3A03-7475-7B9F-695806F541BF}"/>
              </a:ext>
            </a:extLst>
          </p:cNvPr>
          <p:cNvSpPr txBox="1"/>
          <p:nvPr/>
        </p:nvSpPr>
        <p:spPr>
          <a:xfrm>
            <a:off x="3577705" y="5204876"/>
            <a:ext cx="2421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100" dirty="0">
                <a:solidFill>
                  <a:schemeClr val="bg1"/>
                </a:solidFill>
                <a:latin typeface="+mn-ea"/>
              </a:rPr>
              <a:t>相关内容概述</a:t>
            </a:r>
          </a:p>
        </p:txBody>
      </p:sp>
      <p:sp>
        <p:nvSpPr>
          <p:cNvPr id="38" name="智演喵视觉设计15">
            <a:extLst>
              <a:ext uri="{FF2B5EF4-FFF2-40B4-BE49-F238E27FC236}">
                <a16:creationId xmlns:a16="http://schemas.microsoft.com/office/drawing/2014/main" id="{4D1CBF6A-D0EE-B537-D318-3DE3A678C288}"/>
              </a:ext>
            </a:extLst>
          </p:cNvPr>
          <p:cNvSpPr/>
          <p:nvPr/>
        </p:nvSpPr>
        <p:spPr>
          <a:xfrm>
            <a:off x="6235154" y="1577807"/>
            <a:ext cx="2408160" cy="42650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r="2700000" sx="102000" sy="102000" algn="ctr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智演喵视觉设计16">
            <a:extLst>
              <a:ext uri="{FF2B5EF4-FFF2-40B4-BE49-F238E27FC236}">
                <a16:creationId xmlns:a16="http://schemas.microsoft.com/office/drawing/2014/main" id="{BDE4ABEB-3B7C-BA6B-4D4B-1CC7650D2F32}"/>
              </a:ext>
            </a:extLst>
          </p:cNvPr>
          <p:cNvSpPr txBox="1"/>
          <p:nvPr/>
        </p:nvSpPr>
        <p:spPr>
          <a:xfrm>
            <a:off x="6382550" y="2257142"/>
            <a:ext cx="21133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点击添加关键词</a:t>
            </a:r>
          </a:p>
        </p:txBody>
      </p:sp>
      <p:sp>
        <p:nvSpPr>
          <p:cNvPr id="40" name="智演喵视觉设计17">
            <a:extLst>
              <a:ext uri="{FF2B5EF4-FFF2-40B4-BE49-F238E27FC236}">
                <a16:creationId xmlns:a16="http://schemas.microsoft.com/office/drawing/2014/main" id="{32BCBEFE-2B10-718E-3547-7B386991D5DD}"/>
              </a:ext>
            </a:extLst>
          </p:cNvPr>
          <p:cNvSpPr txBox="1"/>
          <p:nvPr/>
        </p:nvSpPr>
        <p:spPr>
          <a:xfrm>
            <a:off x="6382550" y="1883385"/>
            <a:ext cx="21133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3600" b="1">
                <a:gradFill>
                  <a:gsLst>
                    <a:gs pos="81000">
                      <a:schemeClr val="accent3">
                        <a:alpha val="0"/>
                      </a:schemeClr>
                    </a:gs>
                    <a:gs pos="0">
                      <a:schemeClr val="accent3">
                        <a:alpha val="4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en-US" altLang="zh-CN"/>
              <a:t>03</a:t>
            </a:r>
            <a:endParaRPr lang="zh-CN" altLang="en-US" dirty="0"/>
          </a:p>
        </p:txBody>
      </p:sp>
      <p:sp>
        <p:nvSpPr>
          <p:cNvPr id="44" name="智演喵视觉设计18">
            <a:extLst>
              <a:ext uri="{FF2B5EF4-FFF2-40B4-BE49-F238E27FC236}">
                <a16:creationId xmlns:a16="http://schemas.microsoft.com/office/drawing/2014/main" id="{35B64E4E-23C0-3559-2E19-AB0F9A58BD30}"/>
              </a:ext>
            </a:extLst>
          </p:cNvPr>
          <p:cNvSpPr/>
          <p:nvPr/>
        </p:nvSpPr>
        <p:spPr>
          <a:xfrm rot="5400000" flipH="1">
            <a:off x="8652684" y="5491866"/>
            <a:ext cx="45719" cy="6956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5" name="智演喵视觉设计19">
            <a:extLst>
              <a:ext uri="{FF2B5EF4-FFF2-40B4-BE49-F238E27FC236}">
                <a16:creationId xmlns:a16="http://schemas.microsoft.com/office/drawing/2014/main" id="{739A9420-9FC6-80FE-D877-BBAE740CBE93}"/>
              </a:ext>
            </a:extLst>
          </p:cNvPr>
          <p:cNvSpPr/>
          <p:nvPr/>
        </p:nvSpPr>
        <p:spPr>
          <a:xfrm rot="16200000">
            <a:off x="6180064" y="5486173"/>
            <a:ext cx="45719" cy="6956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7" name="智演喵视觉设计20">
            <a:extLst>
              <a:ext uri="{FF2B5EF4-FFF2-40B4-BE49-F238E27FC236}">
                <a16:creationId xmlns:a16="http://schemas.microsoft.com/office/drawing/2014/main" id="{956F4A52-F33F-04D5-34C9-E2E6B1F33451}"/>
              </a:ext>
            </a:extLst>
          </p:cNvPr>
          <p:cNvSpPr/>
          <p:nvPr/>
        </p:nvSpPr>
        <p:spPr>
          <a:xfrm>
            <a:off x="6170965" y="5209408"/>
            <a:ext cx="2537417" cy="313047"/>
          </a:xfrm>
          <a:prstGeom prst="roundRect">
            <a:avLst>
              <a:gd name="adj" fmla="val 0"/>
            </a:avLst>
          </a:prstGeom>
          <a:solidFill>
            <a:schemeClr val="accent2">
              <a:alpha val="8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/>
          </a:p>
        </p:txBody>
      </p:sp>
      <p:sp>
        <p:nvSpPr>
          <p:cNvPr id="48" name="智演喵视觉设计21">
            <a:extLst>
              <a:ext uri="{FF2B5EF4-FFF2-40B4-BE49-F238E27FC236}">
                <a16:creationId xmlns:a16="http://schemas.microsoft.com/office/drawing/2014/main" id="{36AB3755-3654-8889-A707-FD16E7316EF6}"/>
              </a:ext>
            </a:extLst>
          </p:cNvPr>
          <p:cNvSpPr txBox="1"/>
          <p:nvPr/>
        </p:nvSpPr>
        <p:spPr>
          <a:xfrm>
            <a:off x="6264173" y="5204876"/>
            <a:ext cx="2421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100" dirty="0">
                <a:solidFill>
                  <a:schemeClr val="bg1"/>
                </a:solidFill>
                <a:latin typeface="+mn-ea"/>
              </a:rPr>
              <a:t>相关内容概述</a:t>
            </a:r>
          </a:p>
        </p:txBody>
      </p:sp>
      <p:sp>
        <p:nvSpPr>
          <p:cNvPr id="50" name="智演喵视觉设计22">
            <a:extLst>
              <a:ext uri="{FF2B5EF4-FFF2-40B4-BE49-F238E27FC236}">
                <a16:creationId xmlns:a16="http://schemas.microsoft.com/office/drawing/2014/main" id="{B3DD8783-80E9-20A5-8707-E157AC9ACB9A}"/>
              </a:ext>
            </a:extLst>
          </p:cNvPr>
          <p:cNvSpPr/>
          <p:nvPr/>
        </p:nvSpPr>
        <p:spPr>
          <a:xfrm>
            <a:off x="8921623" y="1577807"/>
            <a:ext cx="2408160" cy="42650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r="2700000" sx="102000" sy="102000" algn="ctr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智演喵视觉设计23">
            <a:extLst>
              <a:ext uri="{FF2B5EF4-FFF2-40B4-BE49-F238E27FC236}">
                <a16:creationId xmlns:a16="http://schemas.microsoft.com/office/drawing/2014/main" id="{B60352FB-FB55-F0FE-AFE4-7468153631A9}"/>
              </a:ext>
            </a:extLst>
          </p:cNvPr>
          <p:cNvSpPr txBox="1"/>
          <p:nvPr/>
        </p:nvSpPr>
        <p:spPr>
          <a:xfrm>
            <a:off x="9069019" y="2257142"/>
            <a:ext cx="21133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点击添加关键词</a:t>
            </a:r>
          </a:p>
        </p:txBody>
      </p:sp>
      <p:sp>
        <p:nvSpPr>
          <p:cNvPr id="52" name="智演喵视觉设计24">
            <a:extLst>
              <a:ext uri="{FF2B5EF4-FFF2-40B4-BE49-F238E27FC236}">
                <a16:creationId xmlns:a16="http://schemas.microsoft.com/office/drawing/2014/main" id="{5F555970-0692-7C68-0EE5-CA3192B45916}"/>
              </a:ext>
            </a:extLst>
          </p:cNvPr>
          <p:cNvSpPr txBox="1"/>
          <p:nvPr/>
        </p:nvSpPr>
        <p:spPr>
          <a:xfrm>
            <a:off x="9069019" y="1883385"/>
            <a:ext cx="21133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3600" b="1">
                <a:gradFill>
                  <a:gsLst>
                    <a:gs pos="81000">
                      <a:schemeClr val="accent3">
                        <a:alpha val="0"/>
                      </a:schemeClr>
                    </a:gs>
                    <a:gs pos="0">
                      <a:schemeClr val="accent3">
                        <a:alpha val="4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en-US" altLang="zh-CN"/>
              <a:t>04</a:t>
            </a:r>
            <a:endParaRPr lang="zh-CN" altLang="en-US" dirty="0"/>
          </a:p>
        </p:txBody>
      </p:sp>
      <p:sp>
        <p:nvSpPr>
          <p:cNvPr id="56" name="智演喵视觉设计25">
            <a:extLst>
              <a:ext uri="{FF2B5EF4-FFF2-40B4-BE49-F238E27FC236}">
                <a16:creationId xmlns:a16="http://schemas.microsoft.com/office/drawing/2014/main" id="{AAEBCE97-8F21-1DA8-0C96-B3B69CF48B3D}"/>
              </a:ext>
            </a:extLst>
          </p:cNvPr>
          <p:cNvSpPr/>
          <p:nvPr/>
        </p:nvSpPr>
        <p:spPr>
          <a:xfrm rot="5400000" flipH="1">
            <a:off x="11339153" y="5491866"/>
            <a:ext cx="45719" cy="6956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7" name="智演喵视觉设计26">
            <a:extLst>
              <a:ext uri="{FF2B5EF4-FFF2-40B4-BE49-F238E27FC236}">
                <a16:creationId xmlns:a16="http://schemas.microsoft.com/office/drawing/2014/main" id="{190AC5FD-E960-2126-1626-1365F167BE6C}"/>
              </a:ext>
            </a:extLst>
          </p:cNvPr>
          <p:cNvSpPr/>
          <p:nvPr/>
        </p:nvSpPr>
        <p:spPr>
          <a:xfrm rot="16200000">
            <a:off x="8866533" y="5486173"/>
            <a:ext cx="45719" cy="69568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9" name="智演喵视觉设计27">
            <a:extLst>
              <a:ext uri="{FF2B5EF4-FFF2-40B4-BE49-F238E27FC236}">
                <a16:creationId xmlns:a16="http://schemas.microsoft.com/office/drawing/2014/main" id="{F8070CA0-62D1-41F9-F06C-9E199E22D33F}"/>
              </a:ext>
            </a:extLst>
          </p:cNvPr>
          <p:cNvSpPr/>
          <p:nvPr/>
        </p:nvSpPr>
        <p:spPr>
          <a:xfrm>
            <a:off x="8857434" y="5209408"/>
            <a:ext cx="2537417" cy="313047"/>
          </a:xfrm>
          <a:prstGeom prst="roundRect">
            <a:avLst>
              <a:gd name="adj" fmla="val 0"/>
            </a:avLst>
          </a:prstGeom>
          <a:solidFill>
            <a:schemeClr val="accent2">
              <a:alpha val="8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/>
          </a:p>
        </p:txBody>
      </p:sp>
      <p:sp>
        <p:nvSpPr>
          <p:cNvPr id="60" name="智演喵视觉设计28">
            <a:extLst>
              <a:ext uri="{FF2B5EF4-FFF2-40B4-BE49-F238E27FC236}">
                <a16:creationId xmlns:a16="http://schemas.microsoft.com/office/drawing/2014/main" id="{5D87CF3C-3564-7E68-7BFD-B164A73DA67E}"/>
              </a:ext>
            </a:extLst>
          </p:cNvPr>
          <p:cNvSpPr txBox="1"/>
          <p:nvPr/>
        </p:nvSpPr>
        <p:spPr>
          <a:xfrm>
            <a:off x="8950642" y="5204876"/>
            <a:ext cx="2421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100" dirty="0">
                <a:solidFill>
                  <a:schemeClr val="bg1"/>
                </a:solidFill>
                <a:latin typeface="+mn-ea"/>
              </a:rPr>
              <a:t>相关内容概述</a:t>
            </a:r>
          </a:p>
        </p:txBody>
      </p:sp>
      <p:sp>
        <p:nvSpPr>
          <p:cNvPr id="4" name="智演喵视觉设计29">
            <a:extLst>
              <a:ext uri="{FF2B5EF4-FFF2-40B4-BE49-F238E27FC236}">
                <a16:creationId xmlns:a16="http://schemas.microsoft.com/office/drawing/2014/main" id="{E6D4652D-1B60-FC5B-6494-36AC7A60F7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280800"/>
            <a:r>
              <a:rPr lang="zh-CN" altLang="en-US" dirty="0"/>
              <a:t>第二部分分论点四观点</a:t>
            </a:r>
          </a:p>
        </p:txBody>
      </p:sp>
      <p:sp>
        <p:nvSpPr>
          <p:cNvPr id="5" name="智演喵视觉设计30">
            <a:extLst>
              <a:ext uri="{FF2B5EF4-FFF2-40B4-BE49-F238E27FC236}">
                <a16:creationId xmlns:a16="http://schemas.microsoft.com/office/drawing/2014/main" id="{2A4E066A-4F3C-6560-651F-5D9C231EA8C4}"/>
              </a:ext>
            </a:extLst>
          </p:cNvPr>
          <p:cNvSpPr/>
          <p:nvPr/>
        </p:nvSpPr>
        <p:spPr>
          <a:xfrm>
            <a:off x="1038876" y="2755340"/>
            <a:ext cx="2054844" cy="203254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中国特色社会主义进入新时代以来，学校深刻领会“扎根中国大地办大学”的精神实质，坚持和加强党对学校的全面领导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2" name="智演喵视觉设计31">
            <a:extLst>
              <a:ext uri="{FF2B5EF4-FFF2-40B4-BE49-F238E27FC236}">
                <a16:creationId xmlns:a16="http://schemas.microsoft.com/office/drawing/2014/main" id="{0BDD9383-18E2-C2FC-FE43-FC3B6875F765}"/>
              </a:ext>
            </a:extLst>
          </p:cNvPr>
          <p:cNvSpPr/>
          <p:nvPr/>
        </p:nvSpPr>
        <p:spPr>
          <a:xfrm>
            <a:off x="3725344" y="2755340"/>
            <a:ext cx="2054844" cy="203254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以追求卓越、只争朝夕的奋进姿态，大力实施“六大战略”，加快实现“由大到强”历史性转变，学校的整体实力和国际影响力明显增强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3" name="智演喵视觉设计32">
            <a:extLst>
              <a:ext uri="{FF2B5EF4-FFF2-40B4-BE49-F238E27FC236}">
                <a16:creationId xmlns:a16="http://schemas.microsoft.com/office/drawing/2014/main" id="{719FD375-7F16-CF71-EF40-DFBD45BC80EE}"/>
              </a:ext>
            </a:extLst>
          </p:cNvPr>
          <p:cNvSpPr/>
          <p:nvPr/>
        </p:nvSpPr>
        <p:spPr>
          <a:xfrm>
            <a:off x="6411812" y="2755340"/>
            <a:ext cx="2054844" cy="203254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18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个学科的学术影响力和贡献能力进入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ESI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世界排名前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1%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，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5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个学科进入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ESI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前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1‰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，金融数学、晶体材料等学科均达到国内一流水平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4" name="智演喵视觉设计33">
            <a:extLst>
              <a:ext uri="{FF2B5EF4-FFF2-40B4-BE49-F238E27FC236}">
                <a16:creationId xmlns:a16="http://schemas.microsoft.com/office/drawing/2014/main" id="{F544F426-92D3-3EAC-1C91-E1E0ACD1575E}"/>
              </a:ext>
            </a:extLst>
          </p:cNvPr>
          <p:cNvSpPr/>
          <p:nvPr/>
        </p:nvSpPr>
        <p:spPr>
          <a:xfrm>
            <a:off x="9098281" y="2755340"/>
            <a:ext cx="2054844" cy="168783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有些方向和领域已处在世界水平，家国情怀、担当精神、崇实品格、创新素养的“山大基因”广受赞誉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36388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智演喵视觉设计1">
            <a:extLst>
              <a:ext uri="{FF2B5EF4-FFF2-40B4-BE49-F238E27FC236}">
                <a16:creationId xmlns:a16="http://schemas.microsoft.com/office/drawing/2014/main" id="{A9C2A764-D02B-437D-8B68-E27009191792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863254" y="3740400"/>
            <a:ext cx="5125974" cy="2008799"/>
          </a:xfrm>
          <a:prstGeom prst="roundRect">
            <a:avLst>
              <a:gd name="adj" fmla="val 7744"/>
            </a:avLst>
          </a:prstGeom>
          <a:solidFill>
            <a:schemeClr val="bg1"/>
          </a:solidFill>
          <a:ln w="12700">
            <a:noFill/>
          </a:ln>
          <a:effectLst>
            <a:outerShdw blurRad="70866" dist="35433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/>
          </a:p>
        </p:txBody>
      </p:sp>
      <p:sp>
        <p:nvSpPr>
          <p:cNvPr id="34" name="智演喵视觉设计2">
            <a:extLst>
              <a:ext uri="{FF2B5EF4-FFF2-40B4-BE49-F238E27FC236}">
                <a16:creationId xmlns:a16="http://schemas.microsoft.com/office/drawing/2014/main" id="{EC55CF0D-A8F5-4180-8F76-99ED0FE671F8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249070" y="3740400"/>
            <a:ext cx="5125974" cy="2008799"/>
          </a:xfrm>
          <a:prstGeom prst="roundRect">
            <a:avLst>
              <a:gd name="adj" fmla="val 7744"/>
            </a:avLst>
          </a:prstGeom>
          <a:solidFill>
            <a:schemeClr val="bg1"/>
          </a:solidFill>
          <a:ln w="12700">
            <a:noFill/>
          </a:ln>
          <a:effectLst>
            <a:outerShdw blurRad="70866" dist="35433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/>
          </a:p>
        </p:txBody>
      </p:sp>
      <p:sp>
        <p:nvSpPr>
          <p:cNvPr id="38" name="智演喵视觉设计3">
            <a:extLst>
              <a:ext uri="{FF2B5EF4-FFF2-40B4-BE49-F238E27FC236}">
                <a16:creationId xmlns:a16="http://schemas.microsoft.com/office/drawing/2014/main" id="{F0934498-4B0D-4396-A7EA-03EFB8641391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863254" y="1466819"/>
            <a:ext cx="5125974" cy="2008799"/>
          </a:xfrm>
          <a:prstGeom prst="roundRect">
            <a:avLst>
              <a:gd name="adj" fmla="val 7744"/>
            </a:avLst>
          </a:prstGeom>
          <a:solidFill>
            <a:schemeClr val="bg1"/>
          </a:solidFill>
          <a:ln w="12700">
            <a:noFill/>
          </a:ln>
          <a:effectLst>
            <a:outerShdw blurRad="70866" dist="35433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/>
          </a:p>
        </p:txBody>
      </p:sp>
      <p:sp>
        <p:nvSpPr>
          <p:cNvPr id="36" name="智演喵视觉设计4">
            <a:extLst>
              <a:ext uri="{FF2B5EF4-FFF2-40B4-BE49-F238E27FC236}">
                <a16:creationId xmlns:a16="http://schemas.microsoft.com/office/drawing/2014/main" id="{E0ED1646-560F-4142-9696-16A13CEB8F96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6249070" y="1466819"/>
            <a:ext cx="5125974" cy="2008799"/>
          </a:xfrm>
          <a:prstGeom prst="roundRect">
            <a:avLst>
              <a:gd name="adj" fmla="val 7744"/>
            </a:avLst>
          </a:prstGeom>
          <a:solidFill>
            <a:schemeClr val="bg1"/>
          </a:solidFill>
          <a:ln w="12700">
            <a:noFill/>
          </a:ln>
          <a:effectLst>
            <a:outerShdw blurRad="70866" dist="35433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/>
          </a:p>
        </p:txBody>
      </p:sp>
      <p:sp>
        <p:nvSpPr>
          <p:cNvPr id="4" name="智演喵视觉设计5">
            <a:extLst>
              <a:ext uri="{FF2B5EF4-FFF2-40B4-BE49-F238E27FC236}">
                <a16:creationId xmlns:a16="http://schemas.microsoft.com/office/drawing/2014/main" id="{370739C4-557D-4535-8202-96CA1C8E02E4}"/>
              </a:ext>
            </a:extLst>
          </p:cNvPr>
          <p:cNvSpPr/>
          <p:nvPr/>
        </p:nvSpPr>
        <p:spPr>
          <a:xfrm>
            <a:off x="4959562" y="2448045"/>
            <a:ext cx="1029667" cy="1027575"/>
          </a:xfrm>
          <a:custGeom>
            <a:avLst/>
            <a:gdLst>
              <a:gd name="connsiteX0" fmla="*/ 1107169 w 1107169"/>
              <a:gd name="connsiteY0" fmla="*/ 0 h 1104919"/>
              <a:gd name="connsiteX1" fmla="*/ 1107169 w 1107169"/>
              <a:gd name="connsiteY1" fmla="*/ 954367 h 1104919"/>
              <a:gd name="connsiteX2" fmla="*/ 956617 w 1107169"/>
              <a:gd name="connsiteY2" fmla="*/ 1104919 h 1104919"/>
              <a:gd name="connsiteX3" fmla="*/ 0 w 1107169"/>
              <a:gd name="connsiteY3" fmla="*/ 1104919 h 1104919"/>
              <a:gd name="connsiteX4" fmla="*/ 16890 w 1107169"/>
              <a:gd name="connsiteY4" fmla="*/ 994250 h 1104919"/>
              <a:gd name="connsiteX5" fmla="*/ 993845 w 1107169"/>
              <a:gd name="connsiteY5" fmla="*/ 17295 h 1104919"/>
              <a:gd name="connsiteX6" fmla="*/ 1107169 w 1107169"/>
              <a:gd name="connsiteY6" fmla="*/ 0 h 11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7169" h="1104919">
                <a:moveTo>
                  <a:pt x="1107169" y="0"/>
                </a:moveTo>
                <a:lnTo>
                  <a:pt x="1107169" y="954367"/>
                </a:lnTo>
                <a:cubicBezTo>
                  <a:pt x="1107169" y="1037515"/>
                  <a:pt x="1039765" y="1104919"/>
                  <a:pt x="956617" y="1104919"/>
                </a:cubicBezTo>
                <a:lnTo>
                  <a:pt x="0" y="1104919"/>
                </a:lnTo>
                <a:lnTo>
                  <a:pt x="16890" y="994250"/>
                </a:lnTo>
                <a:cubicBezTo>
                  <a:pt x="117235" y="503875"/>
                  <a:pt x="503470" y="117640"/>
                  <a:pt x="993845" y="17295"/>
                </a:cubicBezTo>
                <a:lnTo>
                  <a:pt x="1107169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7400" tIns="167400" rIns="167400" bIns="167400" rtlCol="0" anchor="b" anchorCtr="0"/>
          <a:lstStyle/>
          <a:p>
            <a:pPr algn="r"/>
            <a:endParaRPr lang="zh-CN" altLang="en-US" sz="3348" b="1">
              <a:latin typeface="+mj-lt"/>
            </a:endParaRPr>
          </a:p>
        </p:txBody>
      </p:sp>
      <p:sp>
        <p:nvSpPr>
          <p:cNvPr id="5" name="智演喵视觉设计6">
            <a:extLst>
              <a:ext uri="{FF2B5EF4-FFF2-40B4-BE49-F238E27FC236}">
                <a16:creationId xmlns:a16="http://schemas.microsoft.com/office/drawing/2014/main" id="{7433ADFF-37C6-4CA0-B439-E09AE07BBBD0}"/>
              </a:ext>
            </a:extLst>
          </p:cNvPr>
          <p:cNvSpPr/>
          <p:nvPr/>
        </p:nvSpPr>
        <p:spPr>
          <a:xfrm>
            <a:off x="6249071" y="2448045"/>
            <a:ext cx="1029667" cy="1027575"/>
          </a:xfrm>
          <a:custGeom>
            <a:avLst/>
            <a:gdLst>
              <a:gd name="connsiteX0" fmla="*/ 0 w 1107169"/>
              <a:gd name="connsiteY0" fmla="*/ 0 h 1104919"/>
              <a:gd name="connsiteX1" fmla="*/ 113324 w 1107169"/>
              <a:gd name="connsiteY1" fmla="*/ 17295 h 1104919"/>
              <a:gd name="connsiteX2" fmla="*/ 1090279 w 1107169"/>
              <a:gd name="connsiteY2" fmla="*/ 994250 h 1104919"/>
              <a:gd name="connsiteX3" fmla="*/ 1107169 w 1107169"/>
              <a:gd name="connsiteY3" fmla="*/ 1104919 h 1104919"/>
              <a:gd name="connsiteX4" fmla="*/ 150552 w 1107169"/>
              <a:gd name="connsiteY4" fmla="*/ 1104919 h 1104919"/>
              <a:gd name="connsiteX5" fmla="*/ 0 w 1107169"/>
              <a:gd name="connsiteY5" fmla="*/ 954367 h 1104919"/>
              <a:gd name="connsiteX6" fmla="*/ 0 w 1107169"/>
              <a:gd name="connsiteY6" fmla="*/ 0 h 11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7169" h="1104919">
                <a:moveTo>
                  <a:pt x="0" y="0"/>
                </a:moveTo>
                <a:lnTo>
                  <a:pt x="113324" y="17295"/>
                </a:lnTo>
                <a:cubicBezTo>
                  <a:pt x="603699" y="117640"/>
                  <a:pt x="989934" y="503875"/>
                  <a:pt x="1090279" y="994250"/>
                </a:cubicBezTo>
                <a:lnTo>
                  <a:pt x="1107169" y="1104919"/>
                </a:lnTo>
                <a:lnTo>
                  <a:pt x="150552" y="1104919"/>
                </a:lnTo>
                <a:cubicBezTo>
                  <a:pt x="67404" y="1104919"/>
                  <a:pt x="0" y="1037515"/>
                  <a:pt x="0" y="9543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7400" tIns="167400" rIns="167400" bIns="167400" rtlCol="0" anchor="b" anchorCtr="0"/>
          <a:lstStyle/>
          <a:p>
            <a:endParaRPr lang="zh-CN" altLang="en-US" sz="3348" b="1">
              <a:latin typeface="+mj-lt"/>
            </a:endParaRPr>
          </a:p>
        </p:txBody>
      </p:sp>
      <p:sp>
        <p:nvSpPr>
          <p:cNvPr id="8" name="智演喵视觉设计7">
            <a:extLst>
              <a:ext uri="{FF2B5EF4-FFF2-40B4-BE49-F238E27FC236}">
                <a16:creationId xmlns:a16="http://schemas.microsoft.com/office/drawing/2014/main" id="{C9DB828A-B5D0-437E-86A9-25B7E555FAF9}"/>
              </a:ext>
            </a:extLst>
          </p:cNvPr>
          <p:cNvSpPr/>
          <p:nvPr/>
        </p:nvSpPr>
        <p:spPr>
          <a:xfrm>
            <a:off x="4959562" y="2448045"/>
            <a:ext cx="1029667" cy="1027575"/>
          </a:xfrm>
          <a:custGeom>
            <a:avLst/>
            <a:gdLst>
              <a:gd name="connsiteX0" fmla="*/ 1107169 w 1107169"/>
              <a:gd name="connsiteY0" fmla="*/ 0 h 1104919"/>
              <a:gd name="connsiteX1" fmla="*/ 1107169 w 1107169"/>
              <a:gd name="connsiteY1" fmla="*/ 954367 h 1104919"/>
              <a:gd name="connsiteX2" fmla="*/ 956617 w 1107169"/>
              <a:gd name="connsiteY2" fmla="*/ 1104919 h 1104919"/>
              <a:gd name="connsiteX3" fmla="*/ 0 w 1107169"/>
              <a:gd name="connsiteY3" fmla="*/ 1104919 h 1104919"/>
              <a:gd name="connsiteX4" fmla="*/ 16890 w 1107169"/>
              <a:gd name="connsiteY4" fmla="*/ 994250 h 1104919"/>
              <a:gd name="connsiteX5" fmla="*/ 993845 w 1107169"/>
              <a:gd name="connsiteY5" fmla="*/ 17295 h 1104919"/>
              <a:gd name="connsiteX6" fmla="*/ 1107169 w 1107169"/>
              <a:gd name="connsiteY6" fmla="*/ 0 h 11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7169" h="1104919">
                <a:moveTo>
                  <a:pt x="1107169" y="0"/>
                </a:moveTo>
                <a:lnTo>
                  <a:pt x="1107169" y="954367"/>
                </a:lnTo>
                <a:cubicBezTo>
                  <a:pt x="1107169" y="1037515"/>
                  <a:pt x="1039765" y="1104919"/>
                  <a:pt x="956617" y="1104919"/>
                </a:cubicBezTo>
                <a:lnTo>
                  <a:pt x="0" y="1104919"/>
                </a:lnTo>
                <a:lnTo>
                  <a:pt x="16890" y="994250"/>
                </a:lnTo>
                <a:cubicBezTo>
                  <a:pt x="117235" y="503875"/>
                  <a:pt x="503470" y="117640"/>
                  <a:pt x="993845" y="17295"/>
                </a:cubicBezTo>
                <a:lnTo>
                  <a:pt x="110716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7400" tIns="167400" rIns="167400" bIns="167400" rtlCol="0" anchor="b" anchorCtr="0"/>
          <a:lstStyle/>
          <a:p>
            <a:pPr algn="r"/>
            <a:r>
              <a:rPr lang="en-US" altLang="zh-CN" sz="3348" b="1" dirty="0">
                <a:latin typeface="+mj-lt"/>
              </a:rPr>
              <a:t>S</a:t>
            </a:r>
            <a:endParaRPr lang="zh-CN" altLang="en-US" sz="3348" b="1" dirty="0">
              <a:latin typeface="+mj-lt"/>
            </a:endParaRPr>
          </a:p>
        </p:txBody>
      </p:sp>
      <p:sp>
        <p:nvSpPr>
          <p:cNvPr id="9" name="智演喵视觉设计8">
            <a:extLst>
              <a:ext uri="{FF2B5EF4-FFF2-40B4-BE49-F238E27FC236}">
                <a16:creationId xmlns:a16="http://schemas.microsoft.com/office/drawing/2014/main" id="{D33DCD77-9E6A-491B-B09D-5AD6CA06A216}"/>
              </a:ext>
            </a:extLst>
          </p:cNvPr>
          <p:cNvSpPr/>
          <p:nvPr/>
        </p:nvSpPr>
        <p:spPr>
          <a:xfrm>
            <a:off x="6249071" y="2448045"/>
            <a:ext cx="1029667" cy="1027575"/>
          </a:xfrm>
          <a:custGeom>
            <a:avLst/>
            <a:gdLst>
              <a:gd name="connsiteX0" fmla="*/ 0 w 1107169"/>
              <a:gd name="connsiteY0" fmla="*/ 0 h 1104919"/>
              <a:gd name="connsiteX1" fmla="*/ 113324 w 1107169"/>
              <a:gd name="connsiteY1" fmla="*/ 17295 h 1104919"/>
              <a:gd name="connsiteX2" fmla="*/ 1090279 w 1107169"/>
              <a:gd name="connsiteY2" fmla="*/ 994250 h 1104919"/>
              <a:gd name="connsiteX3" fmla="*/ 1107169 w 1107169"/>
              <a:gd name="connsiteY3" fmla="*/ 1104919 h 1104919"/>
              <a:gd name="connsiteX4" fmla="*/ 150552 w 1107169"/>
              <a:gd name="connsiteY4" fmla="*/ 1104919 h 1104919"/>
              <a:gd name="connsiteX5" fmla="*/ 0 w 1107169"/>
              <a:gd name="connsiteY5" fmla="*/ 954367 h 1104919"/>
              <a:gd name="connsiteX6" fmla="*/ 0 w 1107169"/>
              <a:gd name="connsiteY6" fmla="*/ 0 h 11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7169" h="1104919">
                <a:moveTo>
                  <a:pt x="0" y="0"/>
                </a:moveTo>
                <a:lnTo>
                  <a:pt x="113324" y="17295"/>
                </a:lnTo>
                <a:cubicBezTo>
                  <a:pt x="603699" y="117640"/>
                  <a:pt x="989934" y="503875"/>
                  <a:pt x="1090279" y="994250"/>
                </a:cubicBezTo>
                <a:lnTo>
                  <a:pt x="1107169" y="1104919"/>
                </a:lnTo>
                <a:lnTo>
                  <a:pt x="150552" y="1104919"/>
                </a:lnTo>
                <a:cubicBezTo>
                  <a:pt x="67404" y="1104919"/>
                  <a:pt x="0" y="1037515"/>
                  <a:pt x="0" y="9543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7400" tIns="167400" rIns="167400" bIns="167400" rtlCol="0" anchor="b" anchorCtr="0"/>
          <a:lstStyle/>
          <a:p>
            <a:r>
              <a:rPr lang="en-US" altLang="zh-CN" sz="3348" b="1" dirty="0">
                <a:latin typeface="+mj-lt"/>
              </a:rPr>
              <a:t>W</a:t>
            </a:r>
            <a:endParaRPr lang="zh-CN" altLang="en-US" sz="3348" b="1" dirty="0">
              <a:latin typeface="+mj-lt"/>
            </a:endParaRPr>
          </a:p>
        </p:txBody>
      </p:sp>
      <p:sp>
        <p:nvSpPr>
          <p:cNvPr id="13" name="智演喵视觉设计9">
            <a:extLst>
              <a:ext uri="{FF2B5EF4-FFF2-40B4-BE49-F238E27FC236}">
                <a16:creationId xmlns:a16="http://schemas.microsoft.com/office/drawing/2014/main" id="{A2236E7A-8E52-4B1B-B232-F6DC15B47D19}"/>
              </a:ext>
            </a:extLst>
          </p:cNvPr>
          <p:cNvSpPr txBox="1"/>
          <p:nvPr/>
        </p:nvSpPr>
        <p:spPr>
          <a:xfrm>
            <a:off x="9009487" y="1848389"/>
            <a:ext cx="2154436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t" anchorCtr="0">
            <a:spAutoFit/>
          </a:bodyPr>
          <a:lstStyle/>
          <a:p>
            <a:pPr algn="r">
              <a:buSzPct val="25000"/>
            </a:pPr>
            <a:r>
              <a:rPr lang="zh-CN" altLang="en-US" sz="2400" b="1" dirty="0">
                <a:solidFill>
                  <a:schemeClr val="accent1"/>
                </a:solidFill>
              </a:rPr>
              <a:t>小标题写在这里</a:t>
            </a:r>
            <a:endParaRPr lang="de-DE" sz="2400" b="1" dirty="0">
              <a:solidFill>
                <a:schemeClr val="accent1"/>
              </a:solidFill>
            </a:endParaRPr>
          </a:p>
        </p:txBody>
      </p:sp>
      <p:sp>
        <p:nvSpPr>
          <p:cNvPr id="14" name="智演喵视觉设计10">
            <a:extLst>
              <a:ext uri="{FF2B5EF4-FFF2-40B4-BE49-F238E27FC236}">
                <a16:creationId xmlns:a16="http://schemas.microsoft.com/office/drawing/2014/main" id="{027F358D-DB6B-4E88-9E04-1228A3EBE019}"/>
              </a:ext>
            </a:extLst>
          </p:cNvPr>
          <p:cNvSpPr txBox="1"/>
          <p:nvPr/>
        </p:nvSpPr>
        <p:spPr>
          <a:xfrm>
            <a:off x="7862367" y="2295147"/>
            <a:ext cx="3301556" cy="60984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t" anchorCtr="0">
            <a:normAutofit/>
          </a:bodyPr>
          <a:lstStyle/>
          <a:p>
            <a:pPr algn="r">
              <a:lnSpc>
                <a:spcPct val="130000"/>
              </a:lnSpc>
              <a:buSzPct val="25000"/>
            </a:pPr>
            <a:r>
              <a:rPr lang="zh-CN" altLang="en-US" sz="1600" spc="100" dirty="0">
                <a:solidFill>
                  <a:schemeClr val="tx2"/>
                </a:solidFill>
              </a:rPr>
              <a:t>在此处输入你的内容在此处输入你的内容在此处输入你的内容</a:t>
            </a:r>
            <a:endParaRPr lang="de-DE" sz="1600" spc="100" dirty="0">
              <a:solidFill>
                <a:schemeClr val="tx2"/>
              </a:solidFill>
            </a:endParaRPr>
          </a:p>
        </p:txBody>
      </p:sp>
      <p:sp>
        <p:nvSpPr>
          <p:cNvPr id="22" name="智演喵视觉设计11">
            <a:extLst>
              <a:ext uri="{FF2B5EF4-FFF2-40B4-BE49-F238E27FC236}">
                <a16:creationId xmlns:a16="http://schemas.microsoft.com/office/drawing/2014/main" id="{44895BA7-9E1B-45AA-8B87-A9D8F773E745}"/>
              </a:ext>
            </a:extLst>
          </p:cNvPr>
          <p:cNvSpPr txBox="1"/>
          <p:nvPr/>
        </p:nvSpPr>
        <p:spPr>
          <a:xfrm>
            <a:off x="1075853" y="1848390"/>
            <a:ext cx="2154436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t" anchorCtr="0">
            <a:spAutoFit/>
          </a:bodyPr>
          <a:lstStyle/>
          <a:p>
            <a:pPr>
              <a:buSzPct val="25000"/>
            </a:pPr>
            <a:r>
              <a:rPr lang="zh-CN" altLang="en-US" sz="2400" b="1" dirty="0">
                <a:solidFill>
                  <a:schemeClr val="accent1"/>
                </a:solidFill>
              </a:rPr>
              <a:t>小标题写在这里</a:t>
            </a:r>
            <a:endParaRPr lang="de-DE" sz="2400" b="1" dirty="0">
              <a:solidFill>
                <a:schemeClr val="accent1"/>
              </a:solidFill>
            </a:endParaRPr>
          </a:p>
        </p:txBody>
      </p:sp>
      <p:sp>
        <p:nvSpPr>
          <p:cNvPr id="23" name="智演喵视觉设计12">
            <a:extLst>
              <a:ext uri="{FF2B5EF4-FFF2-40B4-BE49-F238E27FC236}">
                <a16:creationId xmlns:a16="http://schemas.microsoft.com/office/drawing/2014/main" id="{F4D8ADE5-79E5-44E9-AC89-93C0004CACA6}"/>
              </a:ext>
            </a:extLst>
          </p:cNvPr>
          <p:cNvSpPr txBox="1"/>
          <p:nvPr/>
        </p:nvSpPr>
        <p:spPr>
          <a:xfrm>
            <a:off x="1075853" y="2286000"/>
            <a:ext cx="3397088" cy="61899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t" anchorCtr="0">
            <a:norm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600" spc="100" dirty="0">
                <a:solidFill>
                  <a:schemeClr val="tx2"/>
                </a:solidFill>
              </a:rPr>
              <a:t>在此处输入你的内容在此处输入你的内容在此处输入你的内容</a:t>
            </a:r>
            <a:endParaRPr lang="de-DE" sz="1600" spc="100" dirty="0">
              <a:solidFill>
                <a:schemeClr val="tx2"/>
              </a:solidFill>
            </a:endParaRPr>
          </a:p>
        </p:txBody>
      </p:sp>
      <p:sp>
        <p:nvSpPr>
          <p:cNvPr id="6" name="智演喵视觉设计13">
            <a:extLst>
              <a:ext uri="{FF2B5EF4-FFF2-40B4-BE49-F238E27FC236}">
                <a16:creationId xmlns:a16="http://schemas.microsoft.com/office/drawing/2014/main" id="{644C6C30-C0FC-41FD-8072-9C7CA0F5720E}"/>
              </a:ext>
            </a:extLst>
          </p:cNvPr>
          <p:cNvSpPr/>
          <p:nvPr/>
        </p:nvSpPr>
        <p:spPr>
          <a:xfrm>
            <a:off x="4959562" y="3740400"/>
            <a:ext cx="1029667" cy="1027575"/>
          </a:xfrm>
          <a:custGeom>
            <a:avLst/>
            <a:gdLst>
              <a:gd name="connsiteX0" fmla="*/ 0 w 1107169"/>
              <a:gd name="connsiteY0" fmla="*/ 0 h 1104919"/>
              <a:gd name="connsiteX1" fmla="*/ 956617 w 1107169"/>
              <a:gd name="connsiteY1" fmla="*/ 0 h 1104919"/>
              <a:gd name="connsiteX2" fmla="*/ 1107169 w 1107169"/>
              <a:gd name="connsiteY2" fmla="*/ 150552 h 1104919"/>
              <a:gd name="connsiteX3" fmla="*/ 1107169 w 1107169"/>
              <a:gd name="connsiteY3" fmla="*/ 1104919 h 1104919"/>
              <a:gd name="connsiteX4" fmla="*/ 993845 w 1107169"/>
              <a:gd name="connsiteY4" fmla="*/ 1087624 h 1104919"/>
              <a:gd name="connsiteX5" fmla="*/ 16890 w 1107169"/>
              <a:gd name="connsiteY5" fmla="*/ 110669 h 1104919"/>
              <a:gd name="connsiteX6" fmla="*/ 0 w 1107169"/>
              <a:gd name="connsiteY6" fmla="*/ 0 h 11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7169" h="1104919">
                <a:moveTo>
                  <a:pt x="0" y="0"/>
                </a:moveTo>
                <a:lnTo>
                  <a:pt x="956617" y="0"/>
                </a:lnTo>
                <a:cubicBezTo>
                  <a:pt x="1039765" y="0"/>
                  <a:pt x="1107169" y="67404"/>
                  <a:pt x="1107169" y="150552"/>
                </a:cubicBezTo>
                <a:lnTo>
                  <a:pt x="1107169" y="1104919"/>
                </a:lnTo>
                <a:lnTo>
                  <a:pt x="993845" y="1087624"/>
                </a:lnTo>
                <a:cubicBezTo>
                  <a:pt x="503470" y="987279"/>
                  <a:pt x="117235" y="601044"/>
                  <a:pt x="16890" y="11066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7400" tIns="167400" rIns="167400" bIns="167400" rtlCol="0" anchor="t" anchorCtr="0"/>
          <a:lstStyle/>
          <a:p>
            <a:pPr algn="r"/>
            <a:endParaRPr lang="zh-CN" altLang="en-US" sz="3348" b="1">
              <a:latin typeface="+mj-lt"/>
            </a:endParaRPr>
          </a:p>
        </p:txBody>
      </p:sp>
      <p:sp>
        <p:nvSpPr>
          <p:cNvPr id="7" name="智演喵视觉设计14">
            <a:extLst>
              <a:ext uri="{FF2B5EF4-FFF2-40B4-BE49-F238E27FC236}">
                <a16:creationId xmlns:a16="http://schemas.microsoft.com/office/drawing/2014/main" id="{B276225E-41C2-48E6-A7BE-2F1EA8CAE20C}"/>
              </a:ext>
            </a:extLst>
          </p:cNvPr>
          <p:cNvSpPr/>
          <p:nvPr/>
        </p:nvSpPr>
        <p:spPr>
          <a:xfrm>
            <a:off x="6249071" y="3740400"/>
            <a:ext cx="1029667" cy="1027575"/>
          </a:xfrm>
          <a:custGeom>
            <a:avLst/>
            <a:gdLst>
              <a:gd name="connsiteX0" fmla="*/ 150552 w 1107169"/>
              <a:gd name="connsiteY0" fmla="*/ 0 h 1104919"/>
              <a:gd name="connsiteX1" fmla="*/ 1107169 w 1107169"/>
              <a:gd name="connsiteY1" fmla="*/ 0 h 1104919"/>
              <a:gd name="connsiteX2" fmla="*/ 1090279 w 1107169"/>
              <a:gd name="connsiteY2" fmla="*/ 110669 h 1104919"/>
              <a:gd name="connsiteX3" fmla="*/ 113324 w 1107169"/>
              <a:gd name="connsiteY3" fmla="*/ 1087624 h 1104919"/>
              <a:gd name="connsiteX4" fmla="*/ 0 w 1107169"/>
              <a:gd name="connsiteY4" fmla="*/ 1104919 h 1104919"/>
              <a:gd name="connsiteX5" fmla="*/ 0 w 1107169"/>
              <a:gd name="connsiteY5" fmla="*/ 150552 h 1104919"/>
              <a:gd name="connsiteX6" fmla="*/ 150552 w 1107169"/>
              <a:gd name="connsiteY6" fmla="*/ 0 h 11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7169" h="1104919">
                <a:moveTo>
                  <a:pt x="150552" y="0"/>
                </a:moveTo>
                <a:lnTo>
                  <a:pt x="1107169" y="0"/>
                </a:lnTo>
                <a:lnTo>
                  <a:pt x="1090279" y="110669"/>
                </a:lnTo>
                <a:cubicBezTo>
                  <a:pt x="989934" y="601044"/>
                  <a:pt x="603699" y="987279"/>
                  <a:pt x="113324" y="1087624"/>
                </a:cubicBezTo>
                <a:lnTo>
                  <a:pt x="0" y="1104919"/>
                </a:lnTo>
                <a:lnTo>
                  <a:pt x="0" y="150552"/>
                </a:lnTo>
                <a:cubicBezTo>
                  <a:pt x="0" y="67404"/>
                  <a:pt x="67404" y="0"/>
                  <a:pt x="15055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7400" tIns="167400" rIns="167400" bIns="167400" rtlCol="0" anchor="t" anchorCtr="0"/>
          <a:lstStyle/>
          <a:p>
            <a:endParaRPr lang="zh-CN" altLang="en-US" sz="3348" b="1">
              <a:latin typeface="+mj-lt"/>
            </a:endParaRPr>
          </a:p>
        </p:txBody>
      </p:sp>
      <p:sp>
        <p:nvSpPr>
          <p:cNvPr id="10" name="智演喵视觉设计15">
            <a:extLst>
              <a:ext uri="{FF2B5EF4-FFF2-40B4-BE49-F238E27FC236}">
                <a16:creationId xmlns:a16="http://schemas.microsoft.com/office/drawing/2014/main" id="{C438F942-4301-439F-B3EF-8E09348C031E}"/>
              </a:ext>
            </a:extLst>
          </p:cNvPr>
          <p:cNvSpPr/>
          <p:nvPr/>
        </p:nvSpPr>
        <p:spPr>
          <a:xfrm>
            <a:off x="4959562" y="3740400"/>
            <a:ext cx="1029667" cy="1027575"/>
          </a:xfrm>
          <a:custGeom>
            <a:avLst/>
            <a:gdLst>
              <a:gd name="connsiteX0" fmla="*/ 0 w 1107169"/>
              <a:gd name="connsiteY0" fmla="*/ 0 h 1104919"/>
              <a:gd name="connsiteX1" fmla="*/ 956617 w 1107169"/>
              <a:gd name="connsiteY1" fmla="*/ 0 h 1104919"/>
              <a:gd name="connsiteX2" fmla="*/ 1107169 w 1107169"/>
              <a:gd name="connsiteY2" fmla="*/ 150552 h 1104919"/>
              <a:gd name="connsiteX3" fmla="*/ 1107169 w 1107169"/>
              <a:gd name="connsiteY3" fmla="*/ 1104919 h 1104919"/>
              <a:gd name="connsiteX4" fmla="*/ 993845 w 1107169"/>
              <a:gd name="connsiteY4" fmla="*/ 1087624 h 1104919"/>
              <a:gd name="connsiteX5" fmla="*/ 16890 w 1107169"/>
              <a:gd name="connsiteY5" fmla="*/ 110669 h 1104919"/>
              <a:gd name="connsiteX6" fmla="*/ 0 w 1107169"/>
              <a:gd name="connsiteY6" fmla="*/ 0 h 11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7169" h="1104919">
                <a:moveTo>
                  <a:pt x="0" y="0"/>
                </a:moveTo>
                <a:lnTo>
                  <a:pt x="956617" y="0"/>
                </a:lnTo>
                <a:cubicBezTo>
                  <a:pt x="1039765" y="0"/>
                  <a:pt x="1107169" y="67404"/>
                  <a:pt x="1107169" y="150552"/>
                </a:cubicBezTo>
                <a:lnTo>
                  <a:pt x="1107169" y="1104919"/>
                </a:lnTo>
                <a:lnTo>
                  <a:pt x="993845" y="1087624"/>
                </a:lnTo>
                <a:cubicBezTo>
                  <a:pt x="503470" y="987279"/>
                  <a:pt x="117235" y="601044"/>
                  <a:pt x="16890" y="11066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7400" tIns="167400" rIns="167400" bIns="167400" rtlCol="0" anchor="t" anchorCtr="0"/>
          <a:lstStyle/>
          <a:p>
            <a:pPr algn="r"/>
            <a:r>
              <a:rPr lang="en-US" altLang="zh-CN" sz="3348" b="1" dirty="0">
                <a:latin typeface="+mj-lt"/>
              </a:rPr>
              <a:t>T</a:t>
            </a:r>
            <a:endParaRPr lang="zh-CN" altLang="en-US" sz="3348" b="1" dirty="0">
              <a:latin typeface="+mj-lt"/>
            </a:endParaRPr>
          </a:p>
        </p:txBody>
      </p:sp>
      <p:sp>
        <p:nvSpPr>
          <p:cNvPr id="11" name="智演喵视觉设计16">
            <a:extLst>
              <a:ext uri="{FF2B5EF4-FFF2-40B4-BE49-F238E27FC236}">
                <a16:creationId xmlns:a16="http://schemas.microsoft.com/office/drawing/2014/main" id="{E199AA13-41F6-42C9-85C9-6D079E2AC62F}"/>
              </a:ext>
            </a:extLst>
          </p:cNvPr>
          <p:cNvSpPr/>
          <p:nvPr/>
        </p:nvSpPr>
        <p:spPr>
          <a:xfrm>
            <a:off x="6249071" y="3740400"/>
            <a:ext cx="1029667" cy="1027575"/>
          </a:xfrm>
          <a:custGeom>
            <a:avLst/>
            <a:gdLst>
              <a:gd name="connsiteX0" fmla="*/ 150552 w 1107169"/>
              <a:gd name="connsiteY0" fmla="*/ 0 h 1104919"/>
              <a:gd name="connsiteX1" fmla="*/ 1107169 w 1107169"/>
              <a:gd name="connsiteY1" fmla="*/ 0 h 1104919"/>
              <a:gd name="connsiteX2" fmla="*/ 1090279 w 1107169"/>
              <a:gd name="connsiteY2" fmla="*/ 110669 h 1104919"/>
              <a:gd name="connsiteX3" fmla="*/ 113324 w 1107169"/>
              <a:gd name="connsiteY3" fmla="*/ 1087624 h 1104919"/>
              <a:gd name="connsiteX4" fmla="*/ 0 w 1107169"/>
              <a:gd name="connsiteY4" fmla="*/ 1104919 h 1104919"/>
              <a:gd name="connsiteX5" fmla="*/ 0 w 1107169"/>
              <a:gd name="connsiteY5" fmla="*/ 150552 h 1104919"/>
              <a:gd name="connsiteX6" fmla="*/ 150552 w 1107169"/>
              <a:gd name="connsiteY6" fmla="*/ 0 h 11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7169" h="1104919">
                <a:moveTo>
                  <a:pt x="150552" y="0"/>
                </a:moveTo>
                <a:lnTo>
                  <a:pt x="1107169" y="0"/>
                </a:lnTo>
                <a:lnTo>
                  <a:pt x="1090279" y="110669"/>
                </a:lnTo>
                <a:cubicBezTo>
                  <a:pt x="989934" y="601044"/>
                  <a:pt x="603699" y="987279"/>
                  <a:pt x="113324" y="1087624"/>
                </a:cubicBezTo>
                <a:lnTo>
                  <a:pt x="0" y="1104919"/>
                </a:lnTo>
                <a:lnTo>
                  <a:pt x="0" y="150552"/>
                </a:lnTo>
                <a:cubicBezTo>
                  <a:pt x="0" y="67404"/>
                  <a:pt x="67404" y="0"/>
                  <a:pt x="150552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7400" tIns="167400" rIns="167400" bIns="167400" rtlCol="0" anchor="t" anchorCtr="0"/>
          <a:lstStyle/>
          <a:p>
            <a:r>
              <a:rPr lang="en-US" altLang="zh-CN" sz="3348" b="1" dirty="0">
                <a:latin typeface="+mj-lt"/>
              </a:rPr>
              <a:t>O</a:t>
            </a:r>
            <a:endParaRPr lang="zh-CN" altLang="en-US" sz="3348" b="1" dirty="0">
              <a:latin typeface="+mj-lt"/>
            </a:endParaRPr>
          </a:p>
        </p:txBody>
      </p:sp>
      <p:sp>
        <p:nvSpPr>
          <p:cNvPr id="19" name="智演喵视觉设计17">
            <a:extLst>
              <a:ext uri="{FF2B5EF4-FFF2-40B4-BE49-F238E27FC236}">
                <a16:creationId xmlns:a16="http://schemas.microsoft.com/office/drawing/2014/main" id="{749E58BD-846D-44DB-A32A-38EF8E4DBAC9}"/>
              </a:ext>
            </a:extLst>
          </p:cNvPr>
          <p:cNvSpPr txBox="1"/>
          <p:nvPr/>
        </p:nvSpPr>
        <p:spPr>
          <a:xfrm>
            <a:off x="1075852" y="4121971"/>
            <a:ext cx="2154436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t" anchorCtr="0">
            <a:spAutoFit/>
          </a:bodyPr>
          <a:lstStyle/>
          <a:p>
            <a:pPr>
              <a:buSzPct val="25000"/>
            </a:pPr>
            <a:r>
              <a:rPr lang="zh-CN" altLang="en-US" sz="2400" b="1" dirty="0">
                <a:solidFill>
                  <a:schemeClr val="accent1"/>
                </a:solidFill>
              </a:rPr>
              <a:t>小标题写在这里</a:t>
            </a:r>
            <a:endParaRPr lang="de-DE" sz="2400" b="1" dirty="0">
              <a:solidFill>
                <a:schemeClr val="accent1"/>
              </a:solidFill>
            </a:endParaRPr>
          </a:p>
        </p:txBody>
      </p:sp>
      <p:sp>
        <p:nvSpPr>
          <p:cNvPr id="16" name="智演喵视觉设计18">
            <a:extLst>
              <a:ext uri="{FF2B5EF4-FFF2-40B4-BE49-F238E27FC236}">
                <a16:creationId xmlns:a16="http://schemas.microsoft.com/office/drawing/2014/main" id="{C78B011B-AC65-4A35-A214-37F228595FDB}"/>
              </a:ext>
            </a:extLst>
          </p:cNvPr>
          <p:cNvSpPr txBox="1"/>
          <p:nvPr/>
        </p:nvSpPr>
        <p:spPr>
          <a:xfrm>
            <a:off x="9009485" y="4121971"/>
            <a:ext cx="2154436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t" anchorCtr="0">
            <a:spAutoFit/>
          </a:bodyPr>
          <a:lstStyle/>
          <a:p>
            <a:pPr algn="r">
              <a:buSzPct val="25000"/>
            </a:pPr>
            <a:r>
              <a:rPr lang="zh-CN" altLang="en-US" sz="2400" b="1" dirty="0">
                <a:solidFill>
                  <a:schemeClr val="accent1"/>
                </a:solidFill>
              </a:rPr>
              <a:t>小标题写在这里</a:t>
            </a:r>
            <a:endParaRPr lang="de-DE" sz="2400" b="1" dirty="0">
              <a:solidFill>
                <a:schemeClr val="accent1"/>
              </a:solidFill>
            </a:endParaRPr>
          </a:p>
        </p:txBody>
      </p:sp>
      <p:sp>
        <p:nvSpPr>
          <p:cNvPr id="17" name="智演喵视觉设计19">
            <a:extLst>
              <a:ext uri="{FF2B5EF4-FFF2-40B4-BE49-F238E27FC236}">
                <a16:creationId xmlns:a16="http://schemas.microsoft.com/office/drawing/2014/main" id="{EB87160D-64B6-406F-AC39-38A6B95DB95B}"/>
              </a:ext>
            </a:extLst>
          </p:cNvPr>
          <p:cNvSpPr txBox="1"/>
          <p:nvPr/>
        </p:nvSpPr>
        <p:spPr>
          <a:xfrm>
            <a:off x="7862365" y="4568728"/>
            <a:ext cx="3301556" cy="60984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t" anchorCtr="0">
            <a:normAutofit/>
          </a:bodyPr>
          <a:lstStyle/>
          <a:p>
            <a:pPr algn="r">
              <a:lnSpc>
                <a:spcPct val="130000"/>
              </a:lnSpc>
              <a:buSzPct val="25000"/>
            </a:pPr>
            <a:r>
              <a:rPr lang="zh-CN" altLang="en-US" sz="1600" spc="100" dirty="0">
                <a:solidFill>
                  <a:schemeClr val="tx2"/>
                </a:solidFill>
              </a:rPr>
              <a:t>在此处输入你的内容在此处输入你的内容在此处输入你的内容</a:t>
            </a:r>
            <a:endParaRPr lang="de-DE" sz="1600" spc="100" dirty="0">
              <a:solidFill>
                <a:schemeClr val="tx2"/>
              </a:solidFill>
            </a:endParaRPr>
          </a:p>
        </p:txBody>
      </p:sp>
      <p:sp>
        <p:nvSpPr>
          <p:cNvPr id="20" name="智演喵视觉设计20">
            <a:extLst>
              <a:ext uri="{FF2B5EF4-FFF2-40B4-BE49-F238E27FC236}">
                <a16:creationId xmlns:a16="http://schemas.microsoft.com/office/drawing/2014/main" id="{4FAF32C1-B296-4E7F-8A3D-2B69DBCE3E8B}"/>
              </a:ext>
            </a:extLst>
          </p:cNvPr>
          <p:cNvSpPr txBox="1"/>
          <p:nvPr/>
        </p:nvSpPr>
        <p:spPr>
          <a:xfrm>
            <a:off x="1075852" y="4568728"/>
            <a:ext cx="3384639" cy="61061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t" anchorCtr="0">
            <a:norm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600" spc="100" dirty="0">
                <a:solidFill>
                  <a:schemeClr val="tx2"/>
                </a:solidFill>
                <a:latin typeface="+mn-ea"/>
              </a:rPr>
              <a:t>在此处输入你的内容在此处输入你的内容在此处输入你的内容</a:t>
            </a:r>
            <a:endParaRPr lang="de-DE" sz="1600" spc="1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" name="智演喵视觉设计21">
            <a:extLst>
              <a:ext uri="{FF2B5EF4-FFF2-40B4-BE49-F238E27FC236}">
                <a16:creationId xmlns:a16="http://schemas.microsoft.com/office/drawing/2014/main" id="{7E1BA03E-2CC7-12DF-B7F9-AAE8B67B0F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280800"/>
            <a:r>
              <a:rPr lang="zh-CN" altLang="en-US" dirty="0"/>
              <a:t>第二部分分论点</a:t>
            </a:r>
          </a:p>
        </p:txBody>
      </p:sp>
      <p:sp>
        <p:nvSpPr>
          <p:cNvPr id="32" name="智演喵视觉设计22">
            <a:extLst>
              <a:ext uri="{FF2B5EF4-FFF2-40B4-BE49-F238E27FC236}">
                <a16:creationId xmlns:a16="http://schemas.microsoft.com/office/drawing/2014/main" id="{88404B9E-6DB2-A1A6-5931-C3589CC6818C}"/>
              </a:ext>
            </a:extLst>
          </p:cNvPr>
          <p:cNvSpPr/>
          <p:nvPr/>
        </p:nvSpPr>
        <p:spPr>
          <a:xfrm>
            <a:off x="0" y="5296621"/>
            <a:ext cx="12192000" cy="1492798"/>
          </a:xfrm>
          <a:custGeom>
            <a:avLst/>
            <a:gdLst>
              <a:gd name="connsiteX0" fmla="*/ 0 w 12192000"/>
              <a:gd name="connsiteY0" fmla="*/ 0 h 1492798"/>
              <a:gd name="connsiteX1" fmla="*/ 92129 w 12192000"/>
              <a:gd name="connsiteY1" fmla="*/ 63409 h 1492798"/>
              <a:gd name="connsiteX2" fmla="*/ 6096000 w 12192000"/>
              <a:gd name="connsiteY2" fmla="*/ 845099 h 1492798"/>
              <a:gd name="connsiteX3" fmla="*/ 12099871 w 12192000"/>
              <a:gd name="connsiteY3" fmla="*/ 63409 h 1492798"/>
              <a:gd name="connsiteX4" fmla="*/ 12192000 w 12192000"/>
              <a:gd name="connsiteY4" fmla="*/ 0 h 1492798"/>
              <a:gd name="connsiteX5" fmla="*/ 12192000 w 12192000"/>
              <a:gd name="connsiteY5" fmla="*/ 1492798 h 1492798"/>
              <a:gd name="connsiteX6" fmla="*/ 0 w 12192000"/>
              <a:gd name="connsiteY6" fmla="*/ 1492798 h 149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92798">
                <a:moveTo>
                  <a:pt x="0" y="0"/>
                </a:moveTo>
                <a:lnTo>
                  <a:pt x="92129" y="63409"/>
                </a:lnTo>
                <a:cubicBezTo>
                  <a:pt x="888072" y="516281"/>
                  <a:pt x="3275051" y="845099"/>
                  <a:pt x="6096000" y="845099"/>
                </a:cubicBezTo>
                <a:cubicBezTo>
                  <a:pt x="8916950" y="845099"/>
                  <a:pt x="11303928" y="516281"/>
                  <a:pt x="12099871" y="63409"/>
                </a:cubicBezTo>
                <a:lnTo>
                  <a:pt x="12192000" y="0"/>
                </a:lnTo>
                <a:lnTo>
                  <a:pt x="12192000" y="1492798"/>
                </a:lnTo>
                <a:lnTo>
                  <a:pt x="0" y="1492798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60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33" name="智演喵视觉设计23">
            <a:extLst>
              <a:ext uri="{FF2B5EF4-FFF2-40B4-BE49-F238E27FC236}">
                <a16:creationId xmlns:a16="http://schemas.microsoft.com/office/drawing/2014/main" id="{AA37EF10-5C5D-FD84-D8F3-D5CE5C4E4A12}"/>
              </a:ext>
            </a:extLst>
          </p:cNvPr>
          <p:cNvSpPr/>
          <p:nvPr/>
        </p:nvSpPr>
        <p:spPr>
          <a:xfrm>
            <a:off x="0" y="5365202"/>
            <a:ext cx="12192000" cy="1492798"/>
          </a:xfrm>
          <a:custGeom>
            <a:avLst/>
            <a:gdLst>
              <a:gd name="connsiteX0" fmla="*/ 0 w 12192000"/>
              <a:gd name="connsiteY0" fmla="*/ 0 h 1492798"/>
              <a:gd name="connsiteX1" fmla="*/ 92129 w 12192000"/>
              <a:gd name="connsiteY1" fmla="*/ 63409 h 1492798"/>
              <a:gd name="connsiteX2" fmla="*/ 6096000 w 12192000"/>
              <a:gd name="connsiteY2" fmla="*/ 845099 h 1492798"/>
              <a:gd name="connsiteX3" fmla="*/ 12099871 w 12192000"/>
              <a:gd name="connsiteY3" fmla="*/ 63409 h 1492798"/>
              <a:gd name="connsiteX4" fmla="*/ 12192000 w 12192000"/>
              <a:gd name="connsiteY4" fmla="*/ 0 h 1492798"/>
              <a:gd name="connsiteX5" fmla="*/ 12192000 w 12192000"/>
              <a:gd name="connsiteY5" fmla="*/ 1492798 h 1492798"/>
              <a:gd name="connsiteX6" fmla="*/ 0 w 12192000"/>
              <a:gd name="connsiteY6" fmla="*/ 1492798 h 149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92798">
                <a:moveTo>
                  <a:pt x="0" y="0"/>
                </a:moveTo>
                <a:lnTo>
                  <a:pt x="92129" y="63409"/>
                </a:lnTo>
                <a:cubicBezTo>
                  <a:pt x="888072" y="516281"/>
                  <a:pt x="3275051" y="845099"/>
                  <a:pt x="6096000" y="845099"/>
                </a:cubicBezTo>
                <a:cubicBezTo>
                  <a:pt x="8916950" y="845099"/>
                  <a:pt x="11303928" y="516281"/>
                  <a:pt x="12099871" y="63409"/>
                </a:cubicBezTo>
                <a:lnTo>
                  <a:pt x="12192000" y="0"/>
                </a:lnTo>
                <a:lnTo>
                  <a:pt x="12192000" y="1492798"/>
                </a:lnTo>
                <a:lnTo>
                  <a:pt x="0" y="149279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59969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智演喵视觉设计1" descr="建筑外的蓝色招牌&#10;&#10;描述已自动生成">
            <a:extLst>
              <a:ext uri="{FF2B5EF4-FFF2-40B4-BE49-F238E27FC236}">
                <a16:creationId xmlns:a16="http://schemas.microsoft.com/office/drawing/2014/main" id="{345E13AC-865F-450D-801E-E6D410EC8F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智演喵视觉设计2">
            <a:extLst>
              <a:ext uri="{FF2B5EF4-FFF2-40B4-BE49-F238E27FC236}">
                <a16:creationId xmlns:a16="http://schemas.microsoft.com/office/drawing/2014/main" id="{1C276941-6FE0-4940-9846-A0E1D6DC389B}"/>
              </a:ext>
            </a:extLst>
          </p:cNvPr>
          <p:cNvSpPr/>
          <p:nvPr/>
        </p:nvSpPr>
        <p:spPr>
          <a:xfrm rot="5400000" flipH="1" flipV="1">
            <a:off x="7334478" y="-19885"/>
            <a:ext cx="2976669" cy="6738380"/>
          </a:xfrm>
          <a:prstGeom prst="flowChartManualInput">
            <a:avLst/>
          </a:prstGeom>
          <a:solidFill>
            <a:schemeClr val="bg1"/>
          </a:solidFill>
          <a:ln w="12700">
            <a:gradFill flip="none" rotWithShape="1">
              <a:gsLst>
                <a:gs pos="100000">
                  <a:schemeClr val="accent1"/>
                </a:gs>
                <a:gs pos="68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>
            <a:outerShdw blurRad="70866" dist="35433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/>
          </a:p>
        </p:txBody>
      </p:sp>
      <p:sp>
        <p:nvSpPr>
          <p:cNvPr id="5" name="智演喵视觉设计3">
            <a:extLst>
              <a:ext uri="{FF2B5EF4-FFF2-40B4-BE49-F238E27FC236}">
                <a16:creationId xmlns:a16="http://schemas.microsoft.com/office/drawing/2014/main" id="{98A5345D-1FAC-4868-9B12-E6CF46B34B86}"/>
              </a:ext>
            </a:extLst>
          </p:cNvPr>
          <p:cNvSpPr/>
          <p:nvPr/>
        </p:nvSpPr>
        <p:spPr>
          <a:xfrm rot="5400000">
            <a:off x="1880853" y="855777"/>
            <a:ext cx="2976669" cy="6738380"/>
          </a:xfrm>
          <a:prstGeom prst="flowChartManualInput">
            <a:avLst/>
          </a:prstGeom>
          <a:solidFill>
            <a:schemeClr val="bg1"/>
          </a:solidFill>
          <a:ln w="12700">
            <a:gradFill>
              <a:gsLst>
                <a:gs pos="0">
                  <a:schemeClr val="accent1"/>
                </a:gs>
                <a:gs pos="23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70866" dist="35433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/>
          </a:p>
        </p:txBody>
      </p:sp>
      <p:sp>
        <p:nvSpPr>
          <p:cNvPr id="7" name="智演喵视觉设计4">
            <a:extLst>
              <a:ext uri="{FF2B5EF4-FFF2-40B4-BE49-F238E27FC236}">
                <a16:creationId xmlns:a16="http://schemas.microsoft.com/office/drawing/2014/main" id="{A14F8782-FE75-4157-A76B-3F4A7644BC02}"/>
              </a:ext>
            </a:extLst>
          </p:cNvPr>
          <p:cNvSpPr/>
          <p:nvPr/>
        </p:nvSpPr>
        <p:spPr>
          <a:xfrm rot="5400000">
            <a:off x="4305012" y="2791830"/>
            <a:ext cx="50512" cy="1863472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智演喵视觉设计5">
            <a:extLst>
              <a:ext uri="{FF2B5EF4-FFF2-40B4-BE49-F238E27FC236}">
                <a16:creationId xmlns:a16="http://schemas.microsoft.com/office/drawing/2014/main" id="{E8CAF5A6-A50B-4BC0-80F7-B95F1915B2CB}"/>
              </a:ext>
            </a:extLst>
          </p:cNvPr>
          <p:cNvSpPr/>
          <p:nvPr/>
        </p:nvSpPr>
        <p:spPr>
          <a:xfrm>
            <a:off x="2799791" y="3179649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请输入您的小标题</a:t>
            </a:r>
            <a:endParaRPr lang="zh-CN" altLang="en-US" sz="2400" b="1" dirty="0">
              <a:solidFill>
                <a:schemeClr val="accent1"/>
              </a:solidFill>
              <a:effectLst/>
              <a:latin typeface="微软雅黑" panose="020B0503020204020204" pitchFamily="34" charset="-122"/>
            </a:endParaRPr>
          </a:p>
        </p:txBody>
      </p:sp>
      <p:sp>
        <p:nvSpPr>
          <p:cNvPr id="11" name="智演喵视觉设计6">
            <a:extLst>
              <a:ext uri="{FF2B5EF4-FFF2-40B4-BE49-F238E27FC236}">
                <a16:creationId xmlns:a16="http://schemas.microsoft.com/office/drawing/2014/main" id="{6A18227C-E3DB-4671-AD44-35446D456E25}"/>
              </a:ext>
            </a:extLst>
          </p:cNvPr>
          <p:cNvSpPr/>
          <p:nvPr/>
        </p:nvSpPr>
        <p:spPr>
          <a:xfrm>
            <a:off x="787179" y="3870698"/>
            <a:ext cx="4474825" cy="134312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1901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年，山东巡抚袁世凯上奏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山东试办大学堂暂行章程折稿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，同时调蓬莱知县李于锴进行筹备。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10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月，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折稿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获准，在济南泺源书院正式创办了官立山东大学堂。周学熙任管理总办（校长）。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7" name="智演喵视觉设计7">
            <a:extLst>
              <a:ext uri="{FF2B5EF4-FFF2-40B4-BE49-F238E27FC236}">
                <a16:creationId xmlns:a16="http://schemas.microsoft.com/office/drawing/2014/main" id="{1CF2E171-F231-472C-8113-1FBFF48295E2}"/>
              </a:ext>
            </a:extLst>
          </p:cNvPr>
          <p:cNvSpPr/>
          <p:nvPr/>
        </p:nvSpPr>
        <p:spPr>
          <a:xfrm>
            <a:off x="5453621" y="2835392"/>
            <a:ext cx="1368965" cy="152349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9600" b="1" i="1" dirty="0">
                <a:gradFill flip="none" rotWithShape="1">
                  <a:gsLst>
                    <a:gs pos="100000">
                      <a:schemeClr val="accent1">
                        <a:alpha val="0"/>
                      </a:schemeClr>
                    </a:gs>
                    <a:gs pos="45000">
                      <a:schemeClr val="accent1"/>
                    </a:gs>
                  </a:gsLst>
                  <a:lin ang="5400000" scaled="1"/>
                  <a:tileRect/>
                </a:gradFill>
              </a:rPr>
              <a:t>vs</a:t>
            </a:r>
            <a:endParaRPr lang="zh-CN" altLang="en-US" sz="9600" b="1" i="1" dirty="0">
              <a:gradFill flip="none" rotWithShape="1">
                <a:gsLst>
                  <a:gs pos="100000">
                    <a:schemeClr val="accent1">
                      <a:alpha val="0"/>
                    </a:schemeClr>
                  </a:gs>
                  <a:gs pos="45000">
                    <a:schemeClr val="accent1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智演喵视觉设计8">
            <a:extLst>
              <a:ext uri="{FF2B5EF4-FFF2-40B4-BE49-F238E27FC236}">
                <a16:creationId xmlns:a16="http://schemas.microsoft.com/office/drawing/2014/main" id="{40407A57-FA2F-F580-60A6-D5E4A7733C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280800"/>
            <a:r>
              <a:rPr lang="zh-CN" altLang="en-US" dirty="0"/>
              <a:t>第二部分分论点观点对比</a:t>
            </a:r>
          </a:p>
        </p:txBody>
      </p:sp>
      <p:sp>
        <p:nvSpPr>
          <p:cNvPr id="22" name="智演喵视觉设计9">
            <a:extLst>
              <a:ext uri="{FF2B5EF4-FFF2-40B4-BE49-F238E27FC236}">
                <a16:creationId xmlns:a16="http://schemas.microsoft.com/office/drawing/2014/main" id="{7D2E40FB-E107-64E7-7F11-6C9332B6FF71}"/>
              </a:ext>
            </a:extLst>
          </p:cNvPr>
          <p:cNvSpPr/>
          <p:nvPr/>
        </p:nvSpPr>
        <p:spPr>
          <a:xfrm rot="16200000" flipH="1">
            <a:off x="7895679" y="1885381"/>
            <a:ext cx="50512" cy="1863472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智演喵视觉设计10">
            <a:extLst>
              <a:ext uri="{FF2B5EF4-FFF2-40B4-BE49-F238E27FC236}">
                <a16:creationId xmlns:a16="http://schemas.microsoft.com/office/drawing/2014/main" id="{8C08FA6E-4E5E-3506-F3C8-131778338E0C}"/>
              </a:ext>
            </a:extLst>
          </p:cNvPr>
          <p:cNvSpPr/>
          <p:nvPr/>
        </p:nvSpPr>
        <p:spPr>
          <a:xfrm>
            <a:off x="6989199" y="2273200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请输入您的小标题</a:t>
            </a:r>
            <a:endParaRPr lang="zh-CN" altLang="en-US" sz="2400" b="1" dirty="0">
              <a:solidFill>
                <a:schemeClr val="accent1"/>
              </a:solidFill>
              <a:effectLst/>
              <a:latin typeface="微软雅黑" panose="020B0503020204020204" pitchFamily="34" charset="-122"/>
            </a:endParaRPr>
          </a:p>
        </p:txBody>
      </p:sp>
      <p:sp>
        <p:nvSpPr>
          <p:cNvPr id="24" name="智演喵视觉设计11">
            <a:extLst>
              <a:ext uri="{FF2B5EF4-FFF2-40B4-BE49-F238E27FC236}">
                <a16:creationId xmlns:a16="http://schemas.microsoft.com/office/drawing/2014/main" id="{C8F330C4-C047-CC87-0A89-4A45ACC3F64A}"/>
              </a:ext>
            </a:extLst>
          </p:cNvPr>
          <p:cNvSpPr/>
          <p:nvPr/>
        </p:nvSpPr>
        <p:spPr>
          <a:xfrm>
            <a:off x="6989199" y="2964249"/>
            <a:ext cx="4474825" cy="134312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1901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年，山东巡抚袁世凯上奏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山东试办大学堂暂行章程折稿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，同时调蓬莱知县李于锴进行筹备。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10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月，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折稿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获准，在济南泺源书院正式创办了官立山东大学堂。周学熙任管理总办（校长）。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35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智演喵视觉设计1">
            <a:extLst>
              <a:ext uri="{FF2B5EF4-FFF2-40B4-BE49-F238E27FC236}">
                <a16:creationId xmlns:a16="http://schemas.microsoft.com/office/drawing/2014/main" id="{999D778C-8541-BF7D-6744-91B05E1CAC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智演喵视觉设计2">
            <a:extLst>
              <a:ext uri="{FF2B5EF4-FFF2-40B4-BE49-F238E27FC236}">
                <a16:creationId xmlns:a16="http://schemas.microsoft.com/office/drawing/2014/main" id="{B1537985-D3DF-4DA3-BFD5-02242734D3BE}"/>
              </a:ext>
            </a:extLst>
          </p:cNvPr>
          <p:cNvSpPr>
            <a:spLocks/>
          </p:cNvSpPr>
          <p:nvPr/>
        </p:nvSpPr>
        <p:spPr>
          <a:xfrm>
            <a:off x="6032500" y="6161942"/>
            <a:ext cx="121069" cy="121069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5" name="智演喵视觉设计3">
            <a:extLst>
              <a:ext uri="{FF2B5EF4-FFF2-40B4-BE49-F238E27FC236}">
                <a16:creationId xmlns:a16="http://schemas.microsoft.com/office/drawing/2014/main" id="{9FA5FF33-D728-443A-B94C-0EC2127FF3CA}"/>
              </a:ext>
            </a:extLst>
          </p:cNvPr>
          <p:cNvSpPr>
            <a:spLocks/>
          </p:cNvSpPr>
          <p:nvPr/>
        </p:nvSpPr>
        <p:spPr>
          <a:xfrm>
            <a:off x="5791200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智演喵视觉设计4">
            <a:extLst>
              <a:ext uri="{FF2B5EF4-FFF2-40B4-BE49-F238E27FC236}">
                <a16:creationId xmlns:a16="http://schemas.microsoft.com/office/drawing/2014/main" id="{65D98374-18A6-41E0-8323-D59A7FAE6AE2}"/>
              </a:ext>
            </a:extLst>
          </p:cNvPr>
          <p:cNvSpPr>
            <a:spLocks/>
          </p:cNvSpPr>
          <p:nvPr/>
        </p:nvSpPr>
        <p:spPr>
          <a:xfrm>
            <a:off x="5562600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" name="智演喵视觉设计5">
            <a:extLst>
              <a:ext uri="{FF2B5EF4-FFF2-40B4-BE49-F238E27FC236}">
                <a16:creationId xmlns:a16="http://schemas.microsoft.com/office/drawing/2014/main" id="{AEEC8E05-2AD4-444C-8BA8-4C40B79C37F8}"/>
              </a:ext>
            </a:extLst>
          </p:cNvPr>
          <p:cNvSpPr/>
          <p:nvPr/>
        </p:nvSpPr>
        <p:spPr>
          <a:xfrm>
            <a:off x="6271630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智演喵视觉设计6">
            <a:extLst>
              <a:ext uri="{FF2B5EF4-FFF2-40B4-BE49-F238E27FC236}">
                <a16:creationId xmlns:a16="http://schemas.microsoft.com/office/drawing/2014/main" id="{2BC98D5C-031C-425A-8700-410518553F23}"/>
              </a:ext>
            </a:extLst>
          </p:cNvPr>
          <p:cNvSpPr/>
          <p:nvPr/>
        </p:nvSpPr>
        <p:spPr>
          <a:xfrm>
            <a:off x="6507793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智演喵视觉设计7">
            <a:extLst>
              <a:ext uri="{FF2B5EF4-FFF2-40B4-BE49-F238E27FC236}">
                <a16:creationId xmlns:a16="http://schemas.microsoft.com/office/drawing/2014/main" id="{E469D067-16C7-8C91-DF8E-CE9AF8E7D476}"/>
              </a:ext>
            </a:extLst>
          </p:cNvPr>
          <p:cNvSpPr txBox="1"/>
          <p:nvPr/>
        </p:nvSpPr>
        <p:spPr>
          <a:xfrm>
            <a:off x="5108745" y="3022006"/>
            <a:ext cx="3274571" cy="612209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请输入您的标题</a:t>
            </a:r>
          </a:p>
        </p:txBody>
      </p:sp>
      <p:sp>
        <p:nvSpPr>
          <p:cNvPr id="21" name="智演喵视觉设计8">
            <a:extLst>
              <a:ext uri="{FF2B5EF4-FFF2-40B4-BE49-F238E27FC236}">
                <a16:creationId xmlns:a16="http://schemas.microsoft.com/office/drawing/2014/main" id="{B8BD6D37-F335-8054-5EAD-8431A00E932A}"/>
              </a:ext>
            </a:extLst>
          </p:cNvPr>
          <p:cNvSpPr txBox="1"/>
          <p:nvPr/>
        </p:nvSpPr>
        <p:spPr>
          <a:xfrm>
            <a:off x="5151615" y="3454016"/>
            <a:ext cx="3246498" cy="396765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 enter your title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智演喵视觉设计9">
            <a:extLst>
              <a:ext uri="{FF2B5EF4-FFF2-40B4-BE49-F238E27FC236}">
                <a16:creationId xmlns:a16="http://schemas.microsoft.com/office/drawing/2014/main" id="{7584DD35-F338-FD3E-47FC-1E33182DF7BF}"/>
              </a:ext>
            </a:extLst>
          </p:cNvPr>
          <p:cNvSpPr txBox="1"/>
          <p:nvPr/>
        </p:nvSpPr>
        <p:spPr>
          <a:xfrm>
            <a:off x="3904910" y="3069705"/>
            <a:ext cx="820739" cy="73802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6" b="0" i="0" u="none" strike="noStrike" kern="1200" cap="none" spc="0" normalizeH="0" baseline="0" noProof="0" dirty="0">
                <a:ln>
                  <a:noFill/>
                </a:ln>
                <a:solidFill>
                  <a:srgbClr val="BE9C5A"/>
                </a:solidFill>
                <a:effectLst/>
                <a:uLnTx/>
                <a:uFillTx/>
                <a:latin typeface="Arial Black"/>
                <a:ea typeface="Source Han Sans Bold" panose="020B0800000000000000" pitchFamily="34" charset="-122"/>
                <a:cs typeface="+mn-cs"/>
              </a:rPr>
              <a:t>03</a:t>
            </a:r>
            <a:endParaRPr kumimoji="0" lang="zh-CN" altLang="en-US" sz="4796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19" name="智演喵视觉设计10">
            <a:extLst>
              <a:ext uri="{FF2B5EF4-FFF2-40B4-BE49-F238E27FC236}">
                <a16:creationId xmlns:a16="http://schemas.microsoft.com/office/drawing/2014/main" id="{992DFA5A-42C1-750D-B814-20A0F6F7B8EF}"/>
              </a:ext>
            </a:extLst>
          </p:cNvPr>
          <p:cNvSpPr/>
          <p:nvPr/>
        </p:nvSpPr>
        <p:spPr>
          <a:xfrm>
            <a:off x="3793888" y="2907611"/>
            <a:ext cx="1042778" cy="1042778"/>
          </a:xfrm>
          <a:prstGeom prst="rect">
            <a:avLst/>
          </a:prstGeom>
          <a:noFill/>
          <a:ln w="57656" cmpd="dbl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607" tIns="59304" rIns="118607" bIns="593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35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思源黑体 CN Light"/>
              <a:cs typeface="+mn-cs"/>
            </a:endParaRPr>
          </a:p>
        </p:txBody>
      </p:sp>
      <p:pic>
        <p:nvPicPr>
          <p:cNvPr id="22" name="智演喵视觉设计11">
            <a:extLst>
              <a:ext uri="{FF2B5EF4-FFF2-40B4-BE49-F238E27FC236}">
                <a16:creationId xmlns:a16="http://schemas.microsoft.com/office/drawing/2014/main" id="{14F3B731-CFF5-1A84-1B09-BA0F2EC07B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027779" flipH="1">
            <a:off x="8547972" y="2874722"/>
            <a:ext cx="489920" cy="612400"/>
          </a:xfrm>
          <a:prstGeom prst="rect">
            <a:avLst/>
          </a:prstGeom>
        </p:spPr>
      </p:pic>
      <p:pic>
        <p:nvPicPr>
          <p:cNvPr id="23" name="智演喵视觉设计12">
            <a:extLst>
              <a:ext uri="{FF2B5EF4-FFF2-40B4-BE49-F238E27FC236}">
                <a16:creationId xmlns:a16="http://schemas.microsoft.com/office/drawing/2014/main" id="{674B1017-0F86-4B4C-E1C2-0BD1EC96BF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29861" y="2801516"/>
            <a:ext cx="521747" cy="521747"/>
          </a:xfrm>
          <a:custGeom>
            <a:avLst/>
            <a:gdLst>
              <a:gd name="connsiteX0" fmla="*/ 0 w 521747"/>
              <a:gd name="connsiteY0" fmla="*/ 0 h 521747"/>
              <a:gd name="connsiteX1" fmla="*/ 521747 w 521747"/>
              <a:gd name="connsiteY1" fmla="*/ 0 h 521747"/>
              <a:gd name="connsiteX2" fmla="*/ 521747 w 521747"/>
              <a:gd name="connsiteY2" fmla="*/ 521747 h 521747"/>
              <a:gd name="connsiteX3" fmla="*/ 0 w 521747"/>
              <a:gd name="connsiteY3" fmla="*/ 521747 h 52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747" h="521747">
                <a:moveTo>
                  <a:pt x="0" y="0"/>
                </a:moveTo>
                <a:lnTo>
                  <a:pt x="521747" y="0"/>
                </a:lnTo>
                <a:lnTo>
                  <a:pt x="521747" y="521747"/>
                </a:lnTo>
                <a:lnTo>
                  <a:pt x="0" y="521747"/>
                </a:lnTo>
                <a:close/>
              </a:path>
            </a:pathLst>
          </a:custGeom>
        </p:spPr>
      </p:pic>
      <p:sp>
        <p:nvSpPr>
          <p:cNvPr id="170" name="智演喵视觉设计13">
            <a:extLst>
              <a:ext uri="{FF2B5EF4-FFF2-40B4-BE49-F238E27FC236}">
                <a16:creationId xmlns:a16="http://schemas.microsoft.com/office/drawing/2014/main" id="{9BCC32B6-9E59-37BF-546A-6476AB1B4F9F}"/>
              </a:ext>
            </a:extLst>
          </p:cNvPr>
          <p:cNvSpPr/>
          <p:nvPr/>
        </p:nvSpPr>
        <p:spPr>
          <a:xfrm flipH="1">
            <a:off x="9819294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69" name="智演喵视觉设计14">
            <a:extLst>
              <a:ext uri="{FF2B5EF4-FFF2-40B4-BE49-F238E27FC236}">
                <a16:creationId xmlns:a16="http://schemas.microsoft.com/office/drawing/2014/main" id="{F00B56F2-8AFC-AE01-B486-ED82741C5394}"/>
              </a:ext>
            </a:extLst>
          </p:cNvPr>
          <p:cNvSpPr/>
          <p:nvPr/>
        </p:nvSpPr>
        <p:spPr>
          <a:xfrm flipH="1">
            <a:off x="991470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3" name="智演喵视觉设计15">
            <a:extLst>
              <a:ext uri="{FF2B5EF4-FFF2-40B4-BE49-F238E27FC236}">
                <a16:creationId xmlns:a16="http://schemas.microsoft.com/office/drawing/2014/main" id="{93366F04-54FC-2991-861B-6AB489DF6847}"/>
              </a:ext>
            </a:extLst>
          </p:cNvPr>
          <p:cNvSpPr/>
          <p:nvPr/>
        </p:nvSpPr>
        <p:spPr>
          <a:xfrm>
            <a:off x="1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4" name="智演喵视觉设计16">
            <a:extLst>
              <a:ext uri="{FF2B5EF4-FFF2-40B4-BE49-F238E27FC236}">
                <a16:creationId xmlns:a16="http://schemas.microsoft.com/office/drawing/2014/main" id="{0E494E3F-D5C3-63EE-0FBC-B06B46E7AD1D}"/>
              </a:ext>
            </a:extLst>
          </p:cNvPr>
          <p:cNvSpPr/>
          <p:nvPr/>
        </p:nvSpPr>
        <p:spPr>
          <a:xfrm>
            <a:off x="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5A2A80F-A74F-9C71-D22C-54745BDBFA20}"/>
              </a:ext>
            </a:extLst>
          </p:cNvPr>
          <p:cNvGrpSpPr/>
          <p:nvPr/>
        </p:nvGrpSpPr>
        <p:grpSpPr>
          <a:xfrm>
            <a:off x="4806334" y="681239"/>
            <a:ext cx="2278384" cy="663008"/>
            <a:chOff x="4806334" y="681239"/>
            <a:chExt cx="2278384" cy="663008"/>
          </a:xfrm>
        </p:grpSpPr>
        <p:sp>
          <p:nvSpPr>
            <p:cNvPr id="205" name="智演喵视觉设计17">
              <a:extLst>
                <a:ext uri="{FF2B5EF4-FFF2-40B4-BE49-F238E27FC236}">
                  <a16:creationId xmlns:a16="http://schemas.microsoft.com/office/drawing/2014/main" id="{04335C82-E64F-E857-63FA-4673ED4A0D3E}"/>
                </a:ext>
              </a:extLst>
            </p:cNvPr>
            <p:cNvSpPr/>
            <p:nvPr/>
          </p:nvSpPr>
          <p:spPr bwMode="auto">
            <a:xfrm>
              <a:off x="4806334" y="724784"/>
              <a:ext cx="608224" cy="619463"/>
            </a:xfrm>
            <a:custGeom>
              <a:avLst/>
              <a:gdLst>
                <a:gd name="T0" fmla="*/ 104 w 208"/>
                <a:gd name="T1" fmla="*/ 207 h 210"/>
                <a:gd name="T2" fmla="*/ 4 w 208"/>
                <a:gd name="T3" fmla="*/ 105 h 210"/>
                <a:gd name="T4" fmla="*/ 104 w 208"/>
                <a:gd name="T5" fmla="*/ 4 h 210"/>
                <a:gd name="T6" fmla="*/ 204 w 208"/>
                <a:gd name="T7" fmla="*/ 105 h 210"/>
                <a:gd name="T8" fmla="*/ 104 w 208"/>
                <a:gd name="T9" fmla="*/ 207 h 210"/>
                <a:gd name="T10" fmla="*/ 104 w 208"/>
                <a:gd name="T11" fmla="*/ 0 h 210"/>
                <a:gd name="T12" fmla="*/ 0 w 208"/>
                <a:gd name="T13" fmla="*/ 105 h 210"/>
                <a:gd name="T14" fmla="*/ 104 w 208"/>
                <a:gd name="T15" fmla="*/ 210 h 210"/>
                <a:gd name="T16" fmla="*/ 208 w 208"/>
                <a:gd name="T17" fmla="*/ 105 h 210"/>
                <a:gd name="T18" fmla="*/ 104 w 208"/>
                <a:gd name="T1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10">
                  <a:moveTo>
                    <a:pt x="104" y="207"/>
                  </a:moveTo>
                  <a:cubicBezTo>
                    <a:pt x="49" y="207"/>
                    <a:pt x="4" y="161"/>
                    <a:pt x="4" y="105"/>
                  </a:cubicBezTo>
                  <a:cubicBezTo>
                    <a:pt x="4" y="49"/>
                    <a:pt x="49" y="4"/>
                    <a:pt x="104" y="4"/>
                  </a:cubicBezTo>
                  <a:cubicBezTo>
                    <a:pt x="159" y="4"/>
                    <a:pt x="204" y="49"/>
                    <a:pt x="204" y="105"/>
                  </a:cubicBezTo>
                  <a:cubicBezTo>
                    <a:pt x="204" y="161"/>
                    <a:pt x="159" y="207"/>
                    <a:pt x="104" y="207"/>
                  </a:cubicBezTo>
                  <a:close/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1" y="210"/>
                    <a:pt x="208" y="163"/>
                    <a:pt x="208" y="105"/>
                  </a:cubicBezTo>
                  <a:cubicBezTo>
                    <a:pt x="208" y="47"/>
                    <a:pt x="161" y="0"/>
                    <a:pt x="104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智演喵视觉设计18">
              <a:extLst>
                <a:ext uri="{FF2B5EF4-FFF2-40B4-BE49-F238E27FC236}">
                  <a16:creationId xmlns:a16="http://schemas.microsoft.com/office/drawing/2014/main" id="{FFA468C5-51E9-94DC-22A5-4856637F1DCD}"/>
                </a:ext>
              </a:extLst>
            </p:cNvPr>
            <p:cNvSpPr/>
            <p:nvPr/>
          </p:nvSpPr>
          <p:spPr bwMode="auto">
            <a:xfrm>
              <a:off x="5314826" y="1134950"/>
              <a:ext cx="40736" cy="26689"/>
            </a:xfrm>
            <a:custGeom>
              <a:avLst/>
              <a:gdLst>
                <a:gd name="T0" fmla="*/ 29 w 29"/>
                <a:gd name="T1" fmla="*/ 13 h 19"/>
                <a:gd name="T2" fmla="*/ 27 w 29"/>
                <a:gd name="T3" fmla="*/ 19 h 19"/>
                <a:gd name="T4" fmla="*/ 0 w 29"/>
                <a:gd name="T5" fmla="*/ 6 h 19"/>
                <a:gd name="T6" fmla="*/ 4 w 29"/>
                <a:gd name="T7" fmla="*/ 0 h 19"/>
                <a:gd name="T8" fmla="*/ 29 w 2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13"/>
                  </a:moveTo>
                  <a:lnTo>
                    <a:pt x="27" y="19"/>
                  </a:lnTo>
                  <a:lnTo>
                    <a:pt x="0" y="6"/>
                  </a:lnTo>
                  <a:lnTo>
                    <a:pt x="4" y="0"/>
                  </a:lnTo>
                  <a:lnTo>
                    <a:pt x="29" y="1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智演喵视觉设计19">
              <a:extLst>
                <a:ext uri="{FF2B5EF4-FFF2-40B4-BE49-F238E27FC236}">
                  <a16:creationId xmlns:a16="http://schemas.microsoft.com/office/drawing/2014/main" id="{2DCD505B-E24A-D3CF-28C3-409E9893487A}"/>
                </a:ext>
              </a:extLst>
            </p:cNvPr>
            <p:cNvSpPr/>
            <p:nvPr/>
          </p:nvSpPr>
          <p:spPr bwMode="auto">
            <a:xfrm>
              <a:off x="5333087" y="1064716"/>
              <a:ext cx="43545" cy="37927"/>
            </a:xfrm>
            <a:custGeom>
              <a:avLst/>
              <a:gdLst>
                <a:gd name="T0" fmla="*/ 31 w 31"/>
                <a:gd name="T1" fmla="*/ 14 h 27"/>
                <a:gd name="T2" fmla="*/ 29 w 31"/>
                <a:gd name="T3" fmla="*/ 21 h 27"/>
                <a:gd name="T4" fmla="*/ 19 w 31"/>
                <a:gd name="T5" fmla="*/ 18 h 27"/>
                <a:gd name="T6" fmla="*/ 0 w 31"/>
                <a:gd name="T7" fmla="*/ 27 h 27"/>
                <a:gd name="T8" fmla="*/ 2 w 31"/>
                <a:gd name="T9" fmla="*/ 18 h 27"/>
                <a:gd name="T10" fmla="*/ 14 w 31"/>
                <a:gd name="T11" fmla="*/ 14 h 27"/>
                <a:gd name="T12" fmla="*/ 4 w 31"/>
                <a:gd name="T13" fmla="*/ 6 h 27"/>
                <a:gd name="T14" fmla="*/ 4 w 31"/>
                <a:gd name="T15" fmla="*/ 0 h 27"/>
                <a:gd name="T16" fmla="*/ 19 w 31"/>
                <a:gd name="T17" fmla="*/ 12 h 27"/>
                <a:gd name="T18" fmla="*/ 31 w 31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7">
                  <a:moveTo>
                    <a:pt x="31" y="14"/>
                  </a:moveTo>
                  <a:lnTo>
                    <a:pt x="29" y="21"/>
                  </a:lnTo>
                  <a:lnTo>
                    <a:pt x="19" y="18"/>
                  </a:lnTo>
                  <a:lnTo>
                    <a:pt x="0" y="27"/>
                  </a:lnTo>
                  <a:lnTo>
                    <a:pt x="2" y="18"/>
                  </a:lnTo>
                  <a:lnTo>
                    <a:pt x="14" y="14"/>
                  </a:lnTo>
                  <a:lnTo>
                    <a:pt x="4" y="6"/>
                  </a:lnTo>
                  <a:lnTo>
                    <a:pt x="4" y="0"/>
                  </a:lnTo>
                  <a:lnTo>
                    <a:pt x="19" y="1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智演喵视觉设计20">
              <a:extLst>
                <a:ext uri="{FF2B5EF4-FFF2-40B4-BE49-F238E27FC236}">
                  <a16:creationId xmlns:a16="http://schemas.microsoft.com/office/drawing/2014/main" id="{8A8873E7-4EBA-E7FC-FA93-C4C111AC6116}"/>
                </a:ext>
              </a:extLst>
            </p:cNvPr>
            <p:cNvSpPr/>
            <p:nvPr/>
          </p:nvSpPr>
          <p:spPr bwMode="auto">
            <a:xfrm>
              <a:off x="5320444" y="1102642"/>
              <a:ext cx="44950" cy="3230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23 h 23"/>
                <a:gd name="T4" fmla="*/ 9 w 32"/>
                <a:gd name="T5" fmla="*/ 15 h 23"/>
                <a:gd name="T6" fmla="*/ 7 w 32"/>
                <a:gd name="T7" fmla="*/ 23 h 23"/>
                <a:gd name="T8" fmla="*/ 0 w 32"/>
                <a:gd name="T9" fmla="*/ 21 h 23"/>
                <a:gd name="T10" fmla="*/ 9 w 32"/>
                <a:gd name="T11" fmla="*/ 0 h 23"/>
                <a:gd name="T12" fmla="*/ 13 w 32"/>
                <a:gd name="T13" fmla="*/ 2 h 23"/>
                <a:gd name="T14" fmla="*/ 11 w 32"/>
                <a:gd name="T15" fmla="*/ 8 h 23"/>
                <a:gd name="T16" fmla="*/ 32 w 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lnTo>
                    <a:pt x="32" y="23"/>
                  </a:lnTo>
                  <a:lnTo>
                    <a:pt x="9" y="15"/>
                  </a:lnTo>
                  <a:lnTo>
                    <a:pt x="7" y="23"/>
                  </a:lnTo>
                  <a:lnTo>
                    <a:pt x="0" y="21"/>
                  </a:lnTo>
                  <a:lnTo>
                    <a:pt x="9" y="0"/>
                  </a:lnTo>
                  <a:lnTo>
                    <a:pt x="13" y="2"/>
                  </a:lnTo>
                  <a:lnTo>
                    <a:pt x="11" y="8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智演喵视觉设计21">
              <a:extLst>
                <a:ext uri="{FF2B5EF4-FFF2-40B4-BE49-F238E27FC236}">
                  <a16:creationId xmlns:a16="http://schemas.microsoft.com/office/drawing/2014/main" id="{36D477D1-C8A5-E2F9-A2CE-FAF4EBCA18BC}"/>
                </a:ext>
              </a:extLst>
            </p:cNvPr>
            <p:cNvSpPr/>
            <p:nvPr/>
          </p:nvSpPr>
          <p:spPr bwMode="auto">
            <a:xfrm>
              <a:off x="5300779" y="1153210"/>
              <a:ext cx="40736" cy="40736"/>
            </a:xfrm>
            <a:custGeom>
              <a:avLst/>
              <a:gdLst>
                <a:gd name="T0" fmla="*/ 0 w 14"/>
                <a:gd name="T1" fmla="*/ 6 h 14"/>
                <a:gd name="T2" fmla="*/ 1 w 14"/>
                <a:gd name="T3" fmla="*/ 3 h 14"/>
                <a:gd name="T4" fmla="*/ 4 w 14"/>
                <a:gd name="T5" fmla="*/ 1 h 14"/>
                <a:gd name="T6" fmla="*/ 8 w 14"/>
                <a:gd name="T7" fmla="*/ 1 h 14"/>
                <a:gd name="T8" fmla="*/ 6 w 14"/>
                <a:gd name="T9" fmla="*/ 4 h 14"/>
                <a:gd name="T10" fmla="*/ 5 w 14"/>
                <a:gd name="T11" fmla="*/ 3 h 14"/>
                <a:gd name="T12" fmla="*/ 3 w 14"/>
                <a:gd name="T13" fmla="*/ 5 h 14"/>
                <a:gd name="T14" fmla="*/ 3 w 14"/>
                <a:gd name="T15" fmla="*/ 6 h 14"/>
                <a:gd name="T16" fmla="*/ 3 w 14"/>
                <a:gd name="T17" fmla="*/ 7 h 14"/>
                <a:gd name="T18" fmla="*/ 4 w 14"/>
                <a:gd name="T19" fmla="*/ 7 h 14"/>
                <a:gd name="T20" fmla="*/ 6 w 14"/>
                <a:gd name="T21" fmla="*/ 6 h 14"/>
                <a:gd name="T22" fmla="*/ 9 w 14"/>
                <a:gd name="T23" fmla="*/ 4 h 14"/>
                <a:gd name="T24" fmla="*/ 11 w 14"/>
                <a:gd name="T25" fmla="*/ 3 h 14"/>
                <a:gd name="T26" fmla="*/ 13 w 14"/>
                <a:gd name="T27" fmla="*/ 4 h 14"/>
                <a:gd name="T28" fmla="*/ 14 w 14"/>
                <a:gd name="T29" fmla="*/ 6 h 14"/>
                <a:gd name="T30" fmla="*/ 14 w 14"/>
                <a:gd name="T31" fmla="*/ 8 h 14"/>
                <a:gd name="T32" fmla="*/ 13 w 14"/>
                <a:gd name="T33" fmla="*/ 11 h 14"/>
                <a:gd name="T34" fmla="*/ 10 w 14"/>
                <a:gd name="T35" fmla="*/ 14 h 14"/>
                <a:gd name="T36" fmla="*/ 6 w 14"/>
                <a:gd name="T37" fmla="*/ 13 h 14"/>
                <a:gd name="T38" fmla="*/ 7 w 14"/>
                <a:gd name="T39" fmla="*/ 11 h 14"/>
                <a:gd name="T40" fmla="*/ 10 w 14"/>
                <a:gd name="T41" fmla="*/ 11 h 14"/>
                <a:gd name="T42" fmla="*/ 11 w 14"/>
                <a:gd name="T43" fmla="*/ 10 h 14"/>
                <a:gd name="T44" fmla="*/ 12 w 14"/>
                <a:gd name="T45" fmla="*/ 8 h 14"/>
                <a:gd name="T46" fmla="*/ 11 w 14"/>
                <a:gd name="T47" fmla="*/ 6 h 14"/>
                <a:gd name="T48" fmla="*/ 10 w 14"/>
                <a:gd name="T49" fmla="*/ 6 h 14"/>
                <a:gd name="T50" fmla="*/ 9 w 14"/>
                <a:gd name="T51" fmla="*/ 7 h 14"/>
                <a:gd name="T52" fmla="*/ 7 w 14"/>
                <a:gd name="T53" fmla="*/ 8 h 14"/>
                <a:gd name="T54" fmla="*/ 5 w 14"/>
                <a:gd name="T55" fmla="*/ 10 h 14"/>
                <a:gd name="T56" fmla="*/ 2 w 14"/>
                <a:gd name="T57" fmla="*/ 9 h 14"/>
                <a:gd name="T58" fmla="*/ 0 w 14"/>
                <a:gd name="T59" fmla="*/ 8 h 14"/>
                <a:gd name="T60" fmla="*/ 0 w 14"/>
                <a:gd name="T6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7" y="1"/>
                    <a:pt x="8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2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7" y="5"/>
                    <a:pt x="8" y="4"/>
                    <a:pt x="9" y="4"/>
                  </a:cubicBezTo>
                  <a:cubicBezTo>
                    <a:pt x="9" y="4"/>
                    <a:pt x="10" y="3"/>
                    <a:pt x="11" y="3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2" y="12"/>
                    <a:pt x="11" y="13"/>
                    <a:pt x="10" y="14"/>
                  </a:cubicBezTo>
                  <a:cubicBezTo>
                    <a:pt x="9" y="14"/>
                    <a:pt x="7" y="14"/>
                    <a:pt x="6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智演喵视觉设计22">
              <a:extLst>
                <a:ext uri="{FF2B5EF4-FFF2-40B4-BE49-F238E27FC236}">
                  <a16:creationId xmlns:a16="http://schemas.microsoft.com/office/drawing/2014/main" id="{A32E78D4-D0B6-060A-4FBC-51F547E42610}"/>
                </a:ext>
              </a:extLst>
            </p:cNvPr>
            <p:cNvSpPr/>
            <p:nvPr/>
          </p:nvSpPr>
          <p:spPr bwMode="auto">
            <a:xfrm>
              <a:off x="5271281" y="1185518"/>
              <a:ext cx="53378" cy="46355"/>
            </a:xfrm>
            <a:custGeom>
              <a:avLst/>
              <a:gdLst>
                <a:gd name="T0" fmla="*/ 12 w 18"/>
                <a:gd name="T1" fmla="*/ 9 h 16"/>
                <a:gd name="T2" fmla="*/ 10 w 18"/>
                <a:gd name="T3" fmla="*/ 8 h 16"/>
                <a:gd name="T4" fmla="*/ 9 w 18"/>
                <a:gd name="T5" fmla="*/ 9 h 16"/>
                <a:gd name="T6" fmla="*/ 8 w 18"/>
                <a:gd name="T7" fmla="*/ 9 h 16"/>
                <a:gd name="T8" fmla="*/ 8 w 18"/>
                <a:gd name="T9" fmla="*/ 10 h 16"/>
                <a:gd name="T10" fmla="*/ 12 w 18"/>
                <a:gd name="T11" fmla="*/ 14 h 16"/>
                <a:gd name="T12" fmla="*/ 10 w 18"/>
                <a:gd name="T13" fmla="*/ 16 h 16"/>
                <a:gd name="T14" fmla="*/ 0 w 18"/>
                <a:gd name="T15" fmla="*/ 7 h 16"/>
                <a:gd name="T16" fmla="*/ 4 w 18"/>
                <a:gd name="T17" fmla="*/ 2 h 16"/>
                <a:gd name="T18" fmla="*/ 6 w 18"/>
                <a:gd name="T19" fmla="*/ 0 h 16"/>
                <a:gd name="T20" fmla="*/ 8 w 18"/>
                <a:gd name="T21" fmla="*/ 0 h 16"/>
                <a:gd name="T22" fmla="*/ 10 w 18"/>
                <a:gd name="T23" fmla="*/ 1 h 16"/>
                <a:gd name="T24" fmla="*/ 12 w 18"/>
                <a:gd name="T25" fmla="*/ 3 h 16"/>
                <a:gd name="T26" fmla="*/ 11 w 18"/>
                <a:gd name="T27" fmla="*/ 6 h 16"/>
                <a:gd name="T28" fmla="*/ 12 w 18"/>
                <a:gd name="T29" fmla="*/ 6 h 16"/>
                <a:gd name="T30" fmla="*/ 15 w 18"/>
                <a:gd name="T31" fmla="*/ 6 h 16"/>
                <a:gd name="T32" fmla="*/ 18 w 18"/>
                <a:gd name="T33" fmla="*/ 7 h 16"/>
                <a:gd name="T34" fmla="*/ 16 w 18"/>
                <a:gd name="T35" fmla="*/ 9 h 16"/>
                <a:gd name="T36" fmla="*/ 12 w 18"/>
                <a:gd name="T37" fmla="*/ 9 h 16"/>
                <a:gd name="T38" fmla="*/ 9 w 18"/>
                <a:gd name="T39" fmla="*/ 5 h 16"/>
                <a:gd name="T40" fmla="*/ 9 w 18"/>
                <a:gd name="T41" fmla="*/ 4 h 16"/>
                <a:gd name="T42" fmla="*/ 8 w 18"/>
                <a:gd name="T43" fmla="*/ 3 h 16"/>
                <a:gd name="T44" fmla="*/ 7 w 18"/>
                <a:gd name="T45" fmla="*/ 3 h 16"/>
                <a:gd name="T46" fmla="*/ 6 w 18"/>
                <a:gd name="T47" fmla="*/ 3 h 16"/>
                <a:gd name="T48" fmla="*/ 5 w 18"/>
                <a:gd name="T49" fmla="*/ 5 h 16"/>
                <a:gd name="T50" fmla="*/ 3 w 18"/>
                <a:gd name="T51" fmla="*/ 6 h 16"/>
                <a:gd name="T52" fmla="*/ 6 w 18"/>
                <a:gd name="T53" fmla="*/ 8 h 16"/>
                <a:gd name="T54" fmla="*/ 7 w 18"/>
                <a:gd name="T55" fmla="*/ 7 h 16"/>
                <a:gd name="T56" fmla="*/ 9 w 18"/>
                <a:gd name="T5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6">
                  <a:moveTo>
                    <a:pt x="12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9" y="5"/>
                  </a:move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智演喵视觉设计23">
              <a:extLst>
                <a:ext uri="{FF2B5EF4-FFF2-40B4-BE49-F238E27FC236}">
                  <a16:creationId xmlns:a16="http://schemas.microsoft.com/office/drawing/2014/main" id="{F8316500-5A87-A786-DEDE-FF33B180A8A7}"/>
                </a:ext>
              </a:extLst>
            </p:cNvPr>
            <p:cNvSpPr/>
            <p:nvPr/>
          </p:nvSpPr>
          <p:spPr bwMode="auto">
            <a:xfrm>
              <a:off x="5241783" y="1207993"/>
              <a:ext cx="50568" cy="50568"/>
            </a:xfrm>
            <a:custGeom>
              <a:avLst/>
              <a:gdLst>
                <a:gd name="T0" fmla="*/ 19 w 36"/>
                <a:gd name="T1" fmla="*/ 36 h 36"/>
                <a:gd name="T2" fmla="*/ 0 w 36"/>
                <a:gd name="T3" fmla="*/ 15 h 36"/>
                <a:gd name="T4" fmla="*/ 17 w 36"/>
                <a:gd name="T5" fmla="*/ 0 h 36"/>
                <a:gd name="T6" fmla="*/ 19 w 36"/>
                <a:gd name="T7" fmla="*/ 5 h 36"/>
                <a:gd name="T8" fmla="*/ 9 w 36"/>
                <a:gd name="T9" fmla="*/ 15 h 36"/>
                <a:gd name="T10" fmla="*/ 13 w 36"/>
                <a:gd name="T11" fmla="*/ 19 h 36"/>
                <a:gd name="T12" fmla="*/ 23 w 36"/>
                <a:gd name="T13" fmla="*/ 11 h 36"/>
                <a:gd name="T14" fmla="*/ 25 w 36"/>
                <a:gd name="T15" fmla="*/ 15 h 36"/>
                <a:gd name="T16" fmla="*/ 15 w 36"/>
                <a:gd name="T17" fmla="*/ 24 h 36"/>
                <a:gd name="T18" fmla="*/ 19 w 36"/>
                <a:gd name="T19" fmla="*/ 30 h 36"/>
                <a:gd name="T20" fmla="*/ 31 w 36"/>
                <a:gd name="T21" fmla="*/ 19 h 36"/>
                <a:gd name="T22" fmla="*/ 36 w 36"/>
                <a:gd name="T23" fmla="*/ 24 h 36"/>
                <a:gd name="T24" fmla="*/ 19 w 36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6">
                  <a:moveTo>
                    <a:pt x="19" y="36"/>
                  </a:moveTo>
                  <a:lnTo>
                    <a:pt x="0" y="1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9" y="15"/>
                  </a:lnTo>
                  <a:lnTo>
                    <a:pt x="13" y="19"/>
                  </a:lnTo>
                  <a:lnTo>
                    <a:pt x="23" y="11"/>
                  </a:lnTo>
                  <a:lnTo>
                    <a:pt x="25" y="15"/>
                  </a:lnTo>
                  <a:lnTo>
                    <a:pt x="15" y="24"/>
                  </a:lnTo>
                  <a:lnTo>
                    <a:pt x="19" y="30"/>
                  </a:lnTo>
                  <a:lnTo>
                    <a:pt x="31" y="19"/>
                  </a:lnTo>
                  <a:lnTo>
                    <a:pt x="36" y="24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智演喵视觉设计24">
              <a:extLst>
                <a:ext uri="{FF2B5EF4-FFF2-40B4-BE49-F238E27FC236}">
                  <a16:creationId xmlns:a16="http://schemas.microsoft.com/office/drawing/2014/main" id="{0EB2D545-F2B7-385F-63B0-0A01A50AEDCC}"/>
                </a:ext>
              </a:extLst>
            </p:cNvPr>
            <p:cNvSpPr/>
            <p:nvPr/>
          </p:nvSpPr>
          <p:spPr bwMode="auto">
            <a:xfrm>
              <a:off x="5206666" y="1229063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30 h 34"/>
                <a:gd name="T4" fmla="*/ 23 w 29"/>
                <a:gd name="T5" fmla="*/ 34 h 34"/>
                <a:gd name="T6" fmla="*/ 0 w 29"/>
                <a:gd name="T7" fmla="*/ 15 h 34"/>
                <a:gd name="T8" fmla="*/ 7 w 29"/>
                <a:gd name="T9" fmla="*/ 11 h 34"/>
                <a:gd name="T10" fmla="*/ 23 w 29"/>
                <a:gd name="T11" fmla="*/ 25 h 34"/>
                <a:gd name="T12" fmla="*/ 19 w 29"/>
                <a:gd name="T13" fmla="*/ 4 h 34"/>
                <a:gd name="T14" fmla="*/ 23 w 29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30"/>
                  </a:lnTo>
                  <a:lnTo>
                    <a:pt x="23" y="34"/>
                  </a:lnTo>
                  <a:lnTo>
                    <a:pt x="0" y="15"/>
                  </a:lnTo>
                  <a:lnTo>
                    <a:pt x="7" y="11"/>
                  </a:lnTo>
                  <a:lnTo>
                    <a:pt x="23" y="25"/>
                  </a:lnTo>
                  <a:lnTo>
                    <a:pt x="19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智演喵视觉设计25">
              <a:extLst>
                <a:ext uri="{FF2B5EF4-FFF2-40B4-BE49-F238E27FC236}">
                  <a16:creationId xmlns:a16="http://schemas.microsoft.com/office/drawing/2014/main" id="{9F4C9268-AB5A-DADD-5454-145FC8690AA9}"/>
                </a:ext>
              </a:extLst>
            </p:cNvPr>
            <p:cNvSpPr/>
            <p:nvPr/>
          </p:nvSpPr>
          <p:spPr bwMode="auto">
            <a:xfrm>
              <a:off x="5195429" y="1250133"/>
              <a:ext cx="23880" cy="37927"/>
            </a:xfrm>
            <a:custGeom>
              <a:avLst/>
              <a:gdLst>
                <a:gd name="T0" fmla="*/ 17 w 17"/>
                <a:gd name="T1" fmla="*/ 25 h 27"/>
                <a:gd name="T2" fmla="*/ 12 w 17"/>
                <a:gd name="T3" fmla="*/ 27 h 27"/>
                <a:gd name="T4" fmla="*/ 0 w 17"/>
                <a:gd name="T5" fmla="*/ 2 h 27"/>
                <a:gd name="T6" fmla="*/ 6 w 17"/>
                <a:gd name="T7" fmla="*/ 0 h 27"/>
                <a:gd name="T8" fmla="*/ 17 w 1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lnTo>
                    <a:pt x="12" y="27"/>
                  </a:lnTo>
                  <a:lnTo>
                    <a:pt x="0" y="2"/>
                  </a:lnTo>
                  <a:lnTo>
                    <a:pt x="6" y="0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智演喵视觉设计26">
              <a:extLst>
                <a:ext uri="{FF2B5EF4-FFF2-40B4-BE49-F238E27FC236}">
                  <a16:creationId xmlns:a16="http://schemas.microsoft.com/office/drawing/2014/main" id="{84C19BD3-7B4B-9FEB-F8D7-FC7575BA950A}"/>
                </a:ext>
              </a:extLst>
            </p:cNvPr>
            <p:cNvSpPr/>
            <p:nvPr/>
          </p:nvSpPr>
          <p:spPr bwMode="auto">
            <a:xfrm>
              <a:off x="5157502" y="1255752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27 h 34"/>
                <a:gd name="T4" fmla="*/ 25 w 29"/>
                <a:gd name="T5" fmla="*/ 29 h 34"/>
                <a:gd name="T6" fmla="*/ 8 w 29"/>
                <a:gd name="T7" fmla="*/ 15 h 34"/>
                <a:gd name="T8" fmla="*/ 12 w 29"/>
                <a:gd name="T9" fmla="*/ 32 h 34"/>
                <a:gd name="T10" fmla="*/ 8 w 29"/>
                <a:gd name="T11" fmla="*/ 34 h 34"/>
                <a:gd name="T12" fmla="*/ 0 w 29"/>
                <a:gd name="T13" fmla="*/ 6 h 34"/>
                <a:gd name="T14" fmla="*/ 6 w 29"/>
                <a:gd name="T15" fmla="*/ 4 h 34"/>
                <a:gd name="T16" fmla="*/ 23 w 29"/>
                <a:gd name="T17" fmla="*/ 19 h 34"/>
                <a:gd name="T18" fmla="*/ 17 w 29"/>
                <a:gd name="T19" fmla="*/ 2 h 34"/>
                <a:gd name="T20" fmla="*/ 23 w 2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27"/>
                  </a:lnTo>
                  <a:lnTo>
                    <a:pt x="25" y="29"/>
                  </a:lnTo>
                  <a:lnTo>
                    <a:pt x="8" y="15"/>
                  </a:lnTo>
                  <a:lnTo>
                    <a:pt x="12" y="32"/>
                  </a:lnTo>
                  <a:lnTo>
                    <a:pt x="8" y="34"/>
                  </a:lnTo>
                  <a:lnTo>
                    <a:pt x="0" y="6"/>
                  </a:lnTo>
                  <a:lnTo>
                    <a:pt x="6" y="4"/>
                  </a:lnTo>
                  <a:lnTo>
                    <a:pt x="23" y="19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智演喵视觉设计27">
              <a:extLst>
                <a:ext uri="{FF2B5EF4-FFF2-40B4-BE49-F238E27FC236}">
                  <a16:creationId xmlns:a16="http://schemas.microsoft.com/office/drawing/2014/main" id="{3C2BA909-40CA-961F-4316-E8249C19FC18}"/>
                </a:ext>
              </a:extLst>
            </p:cNvPr>
            <p:cNvSpPr/>
            <p:nvPr/>
          </p:nvSpPr>
          <p:spPr bwMode="auto">
            <a:xfrm>
              <a:off x="5119577" y="1264180"/>
              <a:ext cx="32308" cy="44950"/>
            </a:xfrm>
            <a:custGeom>
              <a:avLst/>
              <a:gdLst>
                <a:gd name="T0" fmla="*/ 9 w 11"/>
                <a:gd name="T1" fmla="*/ 8 h 15"/>
                <a:gd name="T2" fmla="*/ 8 w 11"/>
                <a:gd name="T3" fmla="*/ 1 h 15"/>
                <a:gd name="T4" fmla="*/ 11 w 11"/>
                <a:gd name="T5" fmla="*/ 0 h 15"/>
                <a:gd name="T6" fmla="*/ 11 w 11"/>
                <a:gd name="T7" fmla="*/ 7 h 15"/>
                <a:gd name="T8" fmla="*/ 11 w 11"/>
                <a:gd name="T9" fmla="*/ 11 h 15"/>
                <a:gd name="T10" fmla="*/ 11 w 11"/>
                <a:gd name="T11" fmla="*/ 13 h 15"/>
                <a:gd name="T12" fmla="*/ 9 w 11"/>
                <a:gd name="T13" fmla="*/ 14 h 15"/>
                <a:gd name="T14" fmla="*/ 7 w 11"/>
                <a:gd name="T15" fmla="*/ 14 h 15"/>
                <a:gd name="T16" fmla="*/ 4 w 11"/>
                <a:gd name="T17" fmla="*/ 14 h 15"/>
                <a:gd name="T18" fmla="*/ 2 w 11"/>
                <a:gd name="T19" fmla="*/ 13 h 15"/>
                <a:gd name="T20" fmla="*/ 1 w 11"/>
                <a:gd name="T21" fmla="*/ 12 h 15"/>
                <a:gd name="T22" fmla="*/ 1 w 11"/>
                <a:gd name="T23" fmla="*/ 8 h 15"/>
                <a:gd name="T24" fmla="*/ 0 w 11"/>
                <a:gd name="T25" fmla="*/ 1 h 15"/>
                <a:gd name="T26" fmla="*/ 3 w 11"/>
                <a:gd name="T27" fmla="*/ 1 h 15"/>
                <a:gd name="T28" fmla="*/ 3 w 11"/>
                <a:gd name="T29" fmla="*/ 8 h 15"/>
                <a:gd name="T30" fmla="*/ 4 w 11"/>
                <a:gd name="T31" fmla="*/ 11 h 15"/>
                <a:gd name="T32" fmla="*/ 4 w 11"/>
                <a:gd name="T33" fmla="*/ 12 h 15"/>
                <a:gd name="T34" fmla="*/ 6 w 11"/>
                <a:gd name="T35" fmla="*/ 12 h 15"/>
                <a:gd name="T36" fmla="*/ 8 w 11"/>
                <a:gd name="T37" fmla="*/ 12 h 15"/>
                <a:gd name="T38" fmla="*/ 9 w 11"/>
                <a:gd name="T39" fmla="*/ 10 h 15"/>
                <a:gd name="T40" fmla="*/ 9 w 11"/>
                <a:gd name="T4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5">
                  <a:moveTo>
                    <a:pt x="9" y="8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智演喵视觉设计28">
              <a:extLst>
                <a:ext uri="{FF2B5EF4-FFF2-40B4-BE49-F238E27FC236}">
                  <a16:creationId xmlns:a16="http://schemas.microsoft.com/office/drawing/2014/main" id="{80EDEF1B-2C76-CE02-36E6-3B71A7A96781}"/>
                </a:ext>
              </a:extLst>
            </p:cNvPr>
            <p:cNvSpPr/>
            <p:nvPr/>
          </p:nvSpPr>
          <p:spPr bwMode="auto">
            <a:xfrm>
              <a:off x="5054962" y="1264180"/>
              <a:ext cx="37927" cy="42140"/>
            </a:xfrm>
            <a:custGeom>
              <a:avLst/>
              <a:gdLst>
                <a:gd name="T0" fmla="*/ 9 w 13"/>
                <a:gd name="T1" fmla="*/ 11 h 14"/>
                <a:gd name="T2" fmla="*/ 10 w 13"/>
                <a:gd name="T3" fmla="*/ 9 h 14"/>
                <a:gd name="T4" fmla="*/ 7 w 13"/>
                <a:gd name="T5" fmla="*/ 9 h 14"/>
                <a:gd name="T6" fmla="*/ 7 w 13"/>
                <a:gd name="T7" fmla="*/ 6 h 14"/>
                <a:gd name="T8" fmla="*/ 13 w 13"/>
                <a:gd name="T9" fmla="*/ 7 h 14"/>
                <a:gd name="T10" fmla="*/ 12 w 13"/>
                <a:gd name="T11" fmla="*/ 13 h 14"/>
                <a:gd name="T12" fmla="*/ 9 w 13"/>
                <a:gd name="T13" fmla="*/ 14 h 14"/>
                <a:gd name="T14" fmla="*/ 6 w 13"/>
                <a:gd name="T15" fmla="*/ 14 h 14"/>
                <a:gd name="T16" fmla="*/ 2 w 13"/>
                <a:gd name="T17" fmla="*/ 12 h 14"/>
                <a:gd name="T18" fmla="*/ 0 w 13"/>
                <a:gd name="T19" fmla="*/ 9 h 14"/>
                <a:gd name="T20" fmla="*/ 0 w 13"/>
                <a:gd name="T21" fmla="*/ 6 h 14"/>
                <a:gd name="T22" fmla="*/ 2 w 13"/>
                <a:gd name="T23" fmla="*/ 2 h 14"/>
                <a:gd name="T24" fmla="*/ 5 w 13"/>
                <a:gd name="T25" fmla="*/ 0 h 14"/>
                <a:gd name="T26" fmla="*/ 8 w 13"/>
                <a:gd name="T27" fmla="*/ 0 h 14"/>
                <a:gd name="T28" fmla="*/ 12 w 13"/>
                <a:gd name="T29" fmla="*/ 2 h 14"/>
                <a:gd name="T30" fmla="*/ 13 w 13"/>
                <a:gd name="T31" fmla="*/ 5 h 14"/>
                <a:gd name="T32" fmla="*/ 10 w 13"/>
                <a:gd name="T33" fmla="*/ 5 h 14"/>
                <a:gd name="T34" fmla="*/ 9 w 13"/>
                <a:gd name="T35" fmla="*/ 3 h 14"/>
                <a:gd name="T36" fmla="*/ 8 w 13"/>
                <a:gd name="T37" fmla="*/ 2 h 14"/>
                <a:gd name="T38" fmla="*/ 5 w 13"/>
                <a:gd name="T39" fmla="*/ 3 h 14"/>
                <a:gd name="T40" fmla="*/ 3 w 13"/>
                <a:gd name="T41" fmla="*/ 6 h 14"/>
                <a:gd name="T42" fmla="*/ 4 w 13"/>
                <a:gd name="T43" fmla="*/ 10 h 14"/>
                <a:gd name="T44" fmla="*/ 6 w 13"/>
                <a:gd name="T45" fmla="*/ 11 h 14"/>
                <a:gd name="T46" fmla="*/ 8 w 13"/>
                <a:gd name="T47" fmla="*/ 11 h 14"/>
                <a:gd name="T48" fmla="*/ 9 w 13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4">
                  <a:moveTo>
                    <a:pt x="9" y="1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4"/>
                    <a:pt x="3" y="13"/>
                    <a:pt x="2" y="12"/>
                  </a:cubicBezTo>
                  <a:cubicBezTo>
                    <a:pt x="1" y="12"/>
                    <a:pt x="1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2"/>
                    <a:pt x="13" y="3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智演喵视觉设计29">
              <a:extLst>
                <a:ext uri="{FF2B5EF4-FFF2-40B4-BE49-F238E27FC236}">
                  <a16:creationId xmlns:a16="http://schemas.microsoft.com/office/drawing/2014/main" id="{A131833F-9DE8-0223-00B0-BFE078A0FD13}"/>
                </a:ext>
              </a:extLst>
            </p:cNvPr>
            <p:cNvSpPr/>
            <p:nvPr/>
          </p:nvSpPr>
          <p:spPr bwMode="auto">
            <a:xfrm>
              <a:off x="5008607" y="1250133"/>
              <a:ext cx="43545" cy="46355"/>
            </a:xfrm>
            <a:custGeom>
              <a:avLst/>
              <a:gdLst>
                <a:gd name="T0" fmla="*/ 21 w 31"/>
                <a:gd name="T1" fmla="*/ 23 h 33"/>
                <a:gd name="T2" fmla="*/ 27 w 31"/>
                <a:gd name="T3" fmla="*/ 6 h 33"/>
                <a:gd name="T4" fmla="*/ 31 w 31"/>
                <a:gd name="T5" fmla="*/ 8 h 33"/>
                <a:gd name="T6" fmla="*/ 23 w 31"/>
                <a:gd name="T7" fmla="*/ 33 h 33"/>
                <a:gd name="T8" fmla="*/ 16 w 31"/>
                <a:gd name="T9" fmla="*/ 31 h 33"/>
                <a:gd name="T10" fmla="*/ 12 w 31"/>
                <a:gd name="T11" fmla="*/ 10 h 33"/>
                <a:gd name="T12" fmla="*/ 6 w 31"/>
                <a:gd name="T13" fmla="*/ 29 h 33"/>
                <a:gd name="T14" fmla="*/ 0 w 31"/>
                <a:gd name="T15" fmla="*/ 27 h 33"/>
                <a:gd name="T16" fmla="*/ 10 w 31"/>
                <a:gd name="T17" fmla="*/ 0 h 33"/>
                <a:gd name="T18" fmla="*/ 14 w 31"/>
                <a:gd name="T19" fmla="*/ 2 h 33"/>
                <a:gd name="T20" fmla="*/ 21 w 31"/>
                <a:gd name="T2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21" y="23"/>
                  </a:moveTo>
                  <a:lnTo>
                    <a:pt x="27" y="6"/>
                  </a:lnTo>
                  <a:lnTo>
                    <a:pt x="31" y="8"/>
                  </a:lnTo>
                  <a:lnTo>
                    <a:pt x="23" y="33"/>
                  </a:lnTo>
                  <a:lnTo>
                    <a:pt x="16" y="31"/>
                  </a:lnTo>
                  <a:lnTo>
                    <a:pt x="12" y="10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智演喵视觉设计30">
              <a:extLst>
                <a:ext uri="{FF2B5EF4-FFF2-40B4-BE49-F238E27FC236}">
                  <a16:creationId xmlns:a16="http://schemas.microsoft.com/office/drawing/2014/main" id="{B11CED18-21B7-C245-9D0E-C53A952788F9}"/>
                </a:ext>
              </a:extLst>
            </p:cNvPr>
            <p:cNvSpPr/>
            <p:nvPr/>
          </p:nvSpPr>
          <p:spPr bwMode="auto">
            <a:xfrm>
              <a:off x="4970681" y="1234681"/>
              <a:ext cx="40736" cy="42140"/>
            </a:xfrm>
            <a:custGeom>
              <a:avLst/>
              <a:gdLst>
                <a:gd name="T0" fmla="*/ 6 w 14"/>
                <a:gd name="T1" fmla="*/ 3 h 14"/>
                <a:gd name="T2" fmla="*/ 4 w 14"/>
                <a:gd name="T3" fmla="*/ 5 h 14"/>
                <a:gd name="T4" fmla="*/ 3 w 14"/>
                <a:gd name="T5" fmla="*/ 9 h 14"/>
                <a:gd name="T6" fmla="*/ 5 w 14"/>
                <a:gd name="T7" fmla="*/ 11 h 14"/>
                <a:gd name="T8" fmla="*/ 7 w 14"/>
                <a:gd name="T9" fmla="*/ 11 h 14"/>
                <a:gd name="T10" fmla="*/ 10 w 14"/>
                <a:gd name="T11" fmla="*/ 9 h 14"/>
                <a:gd name="T12" fmla="*/ 11 w 14"/>
                <a:gd name="T13" fmla="*/ 6 h 14"/>
                <a:gd name="T14" fmla="*/ 9 w 14"/>
                <a:gd name="T15" fmla="*/ 3 h 14"/>
                <a:gd name="T16" fmla="*/ 6 w 14"/>
                <a:gd name="T17" fmla="*/ 3 h 14"/>
                <a:gd name="T18" fmla="*/ 8 w 14"/>
                <a:gd name="T19" fmla="*/ 14 h 14"/>
                <a:gd name="T20" fmla="*/ 3 w 14"/>
                <a:gd name="T21" fmla="*/ 13 h 14"/>
                <a:gd name="T22" fmla="*/ 0 w 14"/>
                <a:gd name="T23" fmla="*/ 9 h 14"/>
                <a:gd name="T24" fmla="*/ 1 w 14"/>
                <a:gd name="T25" fmla="*/ 4 h 14"/>
                <a:gd name="T26" fmla="*/ 4 w 14"/>
                <a:gd name="T27" fmla="*/ 1 h 14"/>
                <a:gd name="T28" fmla="*/ 6 w 14"/>
                <a:gd name="T29" fmla="*/ 0 h 14"/>
                <a:gd name="T30" fmla="*/ 8 w 14"/>
                <a:gd name="T31" fmla="*/ 0 h 14"/>
                <a:gd name="T32" fmla="*/ 11 w 14"/>
                <a:gd name="T33" fmla="*/ 1 h 14"/>
                <a:gd name="T34" fmla="*/ 14 w 14"/>
                <a:gd name="T35" fmla="*/ 5 h 14"/>
                <a:gd name="T36" fmla="*/ 13 w 14"/>
                <a:gd name="T37" fmla="*/ 11 h 14"/>
                <a:gd name="T38" fmla="*/ 8 w 14"/>
                <a:gd name="T3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6" y="3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3" y="8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0" y="4"/>
                    <a:pt x="9" y="3"/>
                  </a:cubicBezTo>
                  <a:cubicBezTo>
                    <a:pt x="8" y="3"/>
                    <a:pt x="7" y="2"/>
                    <a:pt x="6" y="3"/>
                  </a:cubicBezTo>
                  <a:close/>
                  <a:moveTo>
                    <a:pt x="8" y="14"/>
                  </a:moveTo>
                  <a:cubicBezTo>
                    <a:pt x="7" y="14"/>
                    <a:pt x="5" y="14"/>
                    <a:pt x="3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4"/>
                    <a:pt x="14" y="5"/>
                  </a:cubicBezTo>
                  <a:cubicBezTo>
                    <a:pt x="14" y="7"/>
                    <a:pt x="14" y="9"/>
                    <a:pt x="13" y="11"/>
                  </a:cubicBezTo>
                  <a:cubicBezTo>
                    <a:pt x="11" y="12"/>
                    <a:pt x="10" y="13"/>
                    <a:pt x="8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智演喵视觉设计31">
              <a:extLst>
                <a:ext uri="{FF2B5EF4-FFF2-40B4-BE49-F238E27FC236}">
                  <a16:creationId xmlns:a16="http://schemas.microsoft.com/office/drawing/2014/main" id="{B3782E66-E763-5455-4122-7641936F5CDE}"/>
                </a:ext>
              </a:extLst>
            </p:cNvPr>
            <p:cNvSpPr/>
            <p:nvPr/>
          </p:nvSpPr>
          <p:spPr bwMode="auto">
            <a:xfrm>
              <a:off x="4928541" y="1205184"/>
              <a:ext cx="44950" cy="44950"/>
            </a:xfrm>
            <a:custGeom>
              <a:avLst/>
              <a:gdLst>
                <a:gd name="T0" fmla="*/ 9 w 15"/>
                <a:gd name="T1" fmla="*/ 3 h 15"/>
                <a:gd name="T2" fmla="*/ 3 w 15"/>
                <a:gd name="T3" fmla="*/ 10 h 15"/>
                <a:gd name="T4" fmla="*/ 5 w 15"/>
                <a:gd name="T5" fmla="*/ 11 h 15"/>
                <a:gd name="T6" fmla="*/ 6 w 15"/>
                <a:gd name="T7" fmla="*/ 12 h 15"/>
                <a:gd name="T8" fmla="*/ 7 w 15"/>
                <a:gd name="T9" fmla="*/ 13 h 15"/>
                <a:gd name="T10" fmla="*/ 9 w 15"/>
                <a:gd name="T11" fmla="*/ 12 h 15"/>
                <a:gd name="T12" fmla="*/ 11 w 15"/>
                <a:gd name="T13" fmla="*/ 10 h 15"/>
                <a:gd name="T14" fmla="*/ 12 w 15"/>
                <a:gd name="T15" fmla="*/ 8 h 15"/>
                <a:gd name="T16" fmla="*/ 12 w 15"/>
                <a:gd name="T17" fmla="*/ 7 h 15"/>
                <a:gd name="T18" fmla="*/ 12 w 15"/>
                <a:gd name="T19" fmla="*/ 6 h 15"/>
                <a:gd name="T20" fmla="*/ 10 w 15"/>
                <a:gd name="T21" fmla="*/ 4 h 15"/>
                <a:gd name="T22" fmla="*/ 9 w 15"/>
                <a:gd name="T23" fmla="*/ 3 h 15"/>
                <a:gd name="T24" fmla="*/ 11 w 15"/>
                <a:gd name="T25" fmla="*/ 14 h 15"/>
                <a:gd name="T26" fmla="*/ 8 w 15"/>
                <a:gd name="T27" fmla="*/ 15 h 15"/>
                <a:gd name="T28" fmla="*/ 6 w 15"/>
                <a:gd name="T29" fmla="*/ 15 h 15"/>
                <a:gd name="T30" fmla="*/ 4 w 15"/>
                <a:gd name="T31" fmla="*/ 13 h 15"/>
                <a:gd name="T32" fmla="*/ 0 w 15"/>
                <a:gd name="T33" fmla="*/ 10 h 15"/>
                <a:gd name="T34" fmla="*/ 9 w 15"/>
                <a:gd name="T35" fmla="*/ 0 h 15"/>
                <a:gd name="T36" fmla="*/ 12 w 15"/>
                <a:gd name="T37" fmla="*/ 3 h 15"/>
                <a:gd name="T38" fmla="*/ 14 w 15"/>
                <a:gd name="T39" fmla="*/ 5 h 15"/>
                <a:gd name="T40" fmla="*/ 15 w 15"/>
                <a:gd name="T41" fmla="*/ 7 h 15"/>
                <a:gd name="T42" fmla="*/ 14 w 15"/>
                <a:gd name="T43" fmla="*/ 10 h 15"/>
                <a:gd name="T44" fmla="*/ 13 w 15"/>
                <a:gd name="T45" fmla="*/ 12 h 15"/>
                <a:gd name="T46" fmla="*/ 11 w 15"/>
                <a:gd name="T4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">
                  <a:moveTo>
                    <a:pt x="9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14"/>
                  </a:moveTo>
                  <a:cubicBezTo>
                    <a:pt x="10" y="15"/>
                    <a:pt x="9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4" y="10"/>
                    <a:pt x="14" y="11"/>
                    <a:pt x="13" y="12"/>
                  </a:cubicBezTo>
                  <a:cubicBezTo>
                    <a:pt x="12" y="13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智演喵视觉设计32">
              <a:extLst>
                <a:ext uri="{FF2B5EF4-FFF2-40B4-BE49-F238E27FC236}">
                  <a16:creationId xmlns:a16="http://schemas.microsoft.com/office/drawing/2014/main" id="{C221E4EE-D52C-54FA-B6AB-2DA18BBA7C58}"/>
                </a:ext>
              </a:extLst>
            </p:cNvPr>
            <p:cNvSpPr/>
            <p:nvPr/>
          </p:nvSpPr>
          <p:spPr bwMode="auto">
            <a:xfrm>
              <a:off x="4897638" y="1175685"/>
              <a:ext cx="51973" cy="50568"/>
            </a:xfrm>
            <a:custGeom>
              <a:avLst/>
              <a:gdLst>
                <a:gd name="T0" fmla="*/ 37 w 37"/>
                <a:gd name="T1" fmla="*/ 17 h 36"/>
                <a:gd name="T2" fmla="*/ 14 w 37"/>
                <a:gd name="T3" fmla="*/ 36 h 36"/>
                <a:gd name="T4" fmla="*/ 10 w 37"/>
                <a:gd name="T5" fmla="*/ 32 h 36"/>
                <a:gd name="T6" fmla="*/ 18 w 37"/>
                <a:gd name="T7" fmla="*/ 11 h 36"/>
                <a:gd name="T8" fmla="*/ 4 w 37"/>
                <a:gd name="T9" fmla="*/ 21 h 36"/>
                <a:gd name="T10" fmla="*/ 0 w 37"/>
                <a:gd name="T11" fmla="*/ 19 h 36"/>
                <a:gd name="T12" fmla="*/ 20 w 37"/>
                <a:gd name="T13" fmla="*/ 0 h 36"/>
                <a:gd name="T14" fmla="*/ 25 w 37"/>
                <a:gd name="T15" fmla="*/ 5 h 36"/>
                <a:gd name="T16" fmla="*/ 18 w 37"/>
                <a:gd name="T17" fmla="*/ 26 h 36"/>
                <a:gd name="T18" fmla="*/ 33 w 37"/>
                <a:gd name="T19" fmla="*/ 13 h 36"/>
                <a:gd name="T20" fmla="*/ 37 w 37"/>
                <a:gd name="T2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37" y="17"/>
                  </a:moveTo>
                  <a:lnTo>
                    <a:pt x="14" y="36"/>
                  </a:lnTo>
                  <a:lnTo>
                    <a:pt x="10" y="32"/>
                  </a:lnTo>
                  <a:lnTo>
                    <a:pt x="18" y="11"/>
                  </a:lnTo>
                  <a:lnTo>
                    <a:pt x="4" y="21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25" y="5"/>
                  </a:lnTo>
                  <a:lnTo>
                    <a:pt x="18" y="26"/>
                  </a:lnTo>
                  <a:lnTo>
                    <a:pt x="33" y="13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智演喵视觉设计33">
              <a:extLst>
                <a:ext uri="{FF2B5EF4-FFF2-40B4-BE49-F238E27FC236}">
                  <a16:creationId xmlns:a16="http://schemas.microsoft.com/office/drawing/2014/main" id="{B8BEB32D-4FB6-72AB-7BE5-43B7529914FB}"/>
                </a:ext>
              </a:extLst>
            </p:cNvPr>
            <p:cNvSpPr/>
            <p:nvPr/>
          </p:nvSpPr>
          <p:spPr bwMode="auto">
            <a:xfrm>
              <a:off x="4870949" y="1153210"/>
              <a:ext cx="46355" cy="40736"/>
            </a:xfrm>
            <a:custGeom>
              <a:avLst/>
              <a:gdLst>
                <a:gd name="T0" fmla="*/ 0 w 33"/>
                <a:gd name="T1" fmla="*/ 4 h 29"/>
                <a:gd name="T2" fmla="*/ 31 w 33"/>
                <a:gd name="T3" fmla="*/ 0 h 29"/>
                <a:gd name="T4" fmla="*/ 33 w 33"/>
                <a:gd name="T5" fmla="*/ 4 h 29"/>
                <a:gd name="T6" fmla="*/ 14 w 33"/>
                <a:gd name="T7" fmla="*/ 29 h 29"/>
                <a:gd name="T8" fmla="*/ 10 w 33"/>
                <a:gd name="T9" fmla="*/ 23 h 29"/>
                <a:gd name="T10" fmla="*/ 16 w 33"/>
                <a:gd name="T11" fmla="*/ 16 h 29"/>
                <a:gd name="T12" fmla="*/ 10 w 33"/>
                <a:gd name="T13" fmla="*/ 8 h 29"/>
                <a:gd name="T14" fmla="*/ 4 w 33"/>
                <a:gd name="T15" fmla="*/ 8 h 29"/>
                <a:gd name="T16" fmla="*/ 0 w 33"/>
                <a:gd name="T17" fmla="*/ 4 h 29"/>
                <a:gd name="T18" fmla="*/ 0 w 33"/>
                <a:gd name="T19" fmla="*/ 4 h 29"/>
                <a:gd name="T20" fmla="*/ 19 w 33"/>
                <a:gd name="T21" fmla="*/ 14 h 29"/>
                <a:gd name="T22" fmla="*/ 27 w 33"/>
                <a:gd name="T23" fmla="*/ 4 h 29"/>
                <a:gd name="T24" fmla="*/ 14 w 33"/>
                <a:gd name="T25" fmla="*/ 6 h 29"/>
                <a:gd name="T26" fmla="*/ 19 w 33"/>
                <a:gd name="T2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9">
                  <a:moveTo>
                    <a:pt x="0" y="4"/>
                  </a:moveTo>
                  <a:lnTo>
                    <a:pt x="31" y="0"/>
                  </a:lnTo>
                  <a:lnTo>
                    <a:pt x="33" y="4"/>
                  </a:lnTo>
                  <a:lnTo>
                    <a:pt x="14" y="29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10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14"/>
                  </a:moveTo>
                  <a:lnTo>
                    <a:pt x="27" y="4"/>
                  </a:lnTo>
                  <a:lnTo>
                    <a:pt x="14" y="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智演喵视觉设计34">
              <a:extLst>
                <a:ext uri="{FF2B5EF4-FFF2-40B4-BE49-F238E27FC236}">
                  <a16:creationId xmlns:a16="http://schemas.microsoft.com/office/drawing/2014/main" id="{F1B9692B-1CB1-C13E-415D-41E5C78BF995}"/>
                </a:ext>
              </a:extLst>
            </p:cNvPr>
            <p:cNvSpPr/>
            <p:nvPr/>
          </p:nvSpPr>
          <p:spPr bwMode="auto">
            <a:xfrm>
              <a:off x="4855498" y="1105451"/>
              <a:ext cx="47759" cy="43545"/>
            </a:xfrm>
            <a:custGeom>
              <a:avLst/>
              <a:gdLst>
                <a:gd name="T0" fmla="*/ 15 w 34"/>
                <a:gd name="T1" fmla="*/ 10 h 31"/>
                <a:gd name="T2" fmla="*/ 2 w 34"/>
                <a:gd name="T3" fmla="*/ 15 h 31"/>
                <a:gd name="T4" fmla="*/ 0 w 34"/>
                <a:gd name="T5" fmla="*/ 8 h 31"/>
                <a:gd name="T6" fmla="*/ 27 w 34"/>
                <a:gd name="T7" fmla="*/ 0 h 31"/>
                <a:gd name="T8" fmla="*/ 30 w 34"/>
                <a:gd name="T9" fmla="*/ 4 h 31"/>
                <a:gd name="T10" fmla="*/ 19 w 34"/>
                <a:gd name="T11" fmla="*/ 8 h 31"/>
                <a:gd name="T12" fmla="*/ 21 w 34"/>
                <a:gd name="T13" fmla="*/ 19 h 31"/>
                <a:gd name="T14" fmla="*/ 34 w 34"/>
                <a:gd name="T15" fmla="*/ 15 h 31"/>
                <a:gd name="T16" fmla="*/ 34 w 34"/>
                <a:gd name="T17" fmla="*/ 21 h 31"/>
                <a:gd name="T18" fmla="*/ 9 w 34"/>
                <a:gd name="T19" fmla="*/ 31 h 31"/>
                <a:gd name="T20" fmla="*/ 7 w 34"/>
                <a:gd name="T21" fmla="*/ 25 h 31"/>
                <a:gd name="T22" fmla="*/ 17 w 34"/>
                <a:gd name="T23" fmla="*/ 21 h 31"/>
                <a:gd name="T24" fmla="*/ 15 w 34"/>
                <a:gd name="T2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1">
                  <a:moveTo>
                    <a:pt x="15" y="10"/>
                  </a:moveTo>
                  <a:lnTo>
                    <a:pt x="2" y="15"/>
                  </a:lnTo>
                  <a:lnTo>
                    <a:pt x="0" y="8"/>
                  </a:lnTo>
                  <a:lnTo>
                    <a:pt x="27" y="0"/>
                  </a:lnTo>
                  <a:lnTo>
                    <a:pt x="30" y="4"/>
                  </a:lnTo>
                  <a:lnTo>
                    <a:pt x="19" y="8"/>
                  </a:lnTo>
                  <a:lnTo>
                    <a:pt x="21" y="19"/>
                  </a:lnTo>
                  <a:lnTo>
                    <a:pt x="34" y="15"/>
                  </a:lnTo>
                  <a:lnTo>
                    <a:pt x="34" y="21"/>
                  </a:lnTo>
                  <a:lnTo>
                    <a:pt x="9" y="31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智演喵视觉设计35">
              <a:extLst>
                <a:ext uri="{FF2B5EF4-FFF2-40B4-BE49-F238E27FC236}">
                  <a16:creationId xmlns:a16="http://schemas.microsoft.com/office/drawing/2014/main" id="{96604EF0-FAB3-8048-828C-58CBDB809FCF}"/>
                </a:ext>
              </a:extLst>
            </p:cNvPr>
            <p:cNvSpPr/>
            <p:nvPr/>
          </p:nvSpPr>
          <p:spPr bwMode="auto">
            <a:xfrm>
              <a:off x="4847070" y="1070335"/>
              <a:ext cx="43545" cy="35117"/>
            </a:xfrm>
            <a:custGeom>
              <a:avLst/>
              <a:gdLst>
                <a:gd name="T0" fmla="*/ 4 w 15"/>
                <a:gd name="T1" fmla="*/ 1 h 12"/>
                <a:gd name="T2" fmla="*/ 5 w 15"/>
                <a:gd name="T3" fmla="*/ 3 h 12"/>
                <a:gd name="T4" fmla="*/ 3 w 15"/>
                <a:gd name="T5" fmla="*/ 4 h 12"/>
                <a:gd name="T6" fmla="*/ 3 w 15"/>
                <a:gd name="T7" fmla="*/ 6 h 12"/>
                <a:gd name="T8" fmla="*/ 4 w 15"/>
                <a:gd name="T9" fmla="*/ 8 h 12"/>
                <a:gd name="T10" fmla="*/ 5 w 15"/>
                <a:gd name="T11" fmla="*/ 9 h 12"/>
                <a:gd name="T12" fmla="*/ 6 w 15"/>
                <a:gd name="T13" fmla="*/ 8 h 12"/>
                <a:gd name="T14" fmla="*/ 6 w 15"/>
                <a:gd name="T15" fmla="*/ 7 h 12"/>
                <a:gd name="T16" fmla="*/ 6 w 15"/>
                <a:gd name="T17" fmla="*/ 5 h 12"/>
                <a:gd name="T18" fmla="*/ 7 w 15"/>
                <a:gd name="T19" fmla="*/ 2 h 12"/>
                <a:gd name="T20" fmla="*/ 10 w 15"/>
                <a:gd name="T21" fmla="*/ 0 h 12"/>
                <a:gd name="T22" fmla="*/ 12 w 15"/>
                <a:gd name="T23" fmla="*/ 0 h 12"/>
                <a:gd name="T24" fmla="*/ 13 w 15"/>
                <a:gd name="T25" fmla="*/ 2 h 12"/>
                <a:gd name="T26" fmla="*/ 14 w 15"/>
                <a:gd name="T27" fmla="*/ 4 h 12"/>
                <a:gd name="T28" fmla="*/ 14 w 15"/>
                <a:gd name="T29" fmla="*/ 8 h 12"/>
                <a:gd name="T30" fmla="*/ 11 w 15"/>
                <a:gd name="T31" fmla="*/ 10 h 12"/>
                <a:gd name="T32" fmla="*/ 11 w 15"/>
                <a:gd name="T33" fmla="*/ 7 h 12"/>
                <a:gd name="T34" fmla="*/ 12 w 15"/>
                <a:gd name="T35" fmla="*/ 6 h 12"/>
                <a:gd name="T36" fmla="*/ 12 w 15"/>
                <a:gd name="T37" fmla="*/ 5 h 12"/>
                <a:gd name="T38" fmla="*/ 11 w 15"/>
                <a:gd name="T39" fmla="*/ 3 h 12"/>
                <a:gd name="T40" fmla="*/ 10 w 15"/>
                <a:gd name="T41" fmla="*/ 3 h 12"/>
                <a:gd name="T42" fmla="*/ 10 w 15"/>
                <a:gd name="T43" fmla="*/ 3 h 12"/>
                <a:gd name="T44" fmla="*/ 9 w 15"/>
                <a:gd name="T45" fmla="*/ 6 h 12"/>
                <a:gd name="T46" fmla="*/ 9 w 15"/>
                <a:gd name="T47" fmla="*/ 9 h 12"/>
                <a:gd name="T48" fmla="*/ 8 w 15"/>
                <a:gd name="T49" fmla="*/ 10 h 12"/>
                <a:gd name="T50" fmla="*/ 6 w 15"/>
                <a:gd name="T51" fmla="*/ 11 h 12"/>
                <a:gd name="T52" fmla="*/ 3 w 15"/>
                <a:gd name="T53" fmla="*/ 11 h 12"/>
                <a:gd name="T54" fmla="*/ 1 w 15"/>
                <a:gd name="T55" fmla="*/ 10 h 12"/>
                <a:gd name="T56" fmla="*/ 0 w 15"/>
                <a:gd name="T57" fmla="*/ 7 h 12"/>
                <a:gd name="T58" fmla="*/ 1 w 15"/>
                <a:gd name="T59" fmla="*/ 3 h 12"/>
                <a:gd name="T60" fmla="*/ 4 w 15"/>
                <a:gd name="T6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2">
                  <a:moveTo>
                    <a:pt x="4" y="1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3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智演喵视觉设计36">
              <a:extLst>
                <a:ext uri="{FF2B5EF4-FFF2-40B4-BE49-F238E27FC236}">
                  <a16:creationId xmlns:a16="http://schemas.microsoft.com/office/drawing/2014/main" id="{FF1C6962-9339-0FE5-272D-B1E51A1BC26A}"/>
                </a:ext>
              </a:extLst>
            </p:cNvPr>
            <p:cNvSpPr/>
            <p:nvPr/>
          </p:nvSpPr>
          <p:spPr bwMode="auto">
            <a:xfrm>
              <a:off x="4900448" y="821706"/>
              <a:ext cx="419998" cy="422808"/>
            </a:xfrm>
            <a:custGeom>
              <a:avLst/>
              <a:gdLst>
                <a:gd name="T0" fmla="*/ 72 w 144"/>
                <a:gd name="T1" fmla="*/ 143 h 143"/>
                <a:gd name="T2" fmla="*/ 0 w 144"/>
                <a:gd name="T3" fmla="*/ 72 h 143"/>
                <a:gd name="T4" fmla="*/ 72 w 144"/>
                <a:gd name="T5" fmla="*/ 0 h 143"/>
                <a:gd name="T6" fmla="*/ 144 w 144"/>
                <a:gd name="T7" fmla="*/ 72 h 143"/>
                <a:gd name="T8" fmla="*/ 72 w 144"/>
                <a:gd name="T9" fmla="*/ 143 h 143"/>
                <a:gd name="T10" fmla="*/ 3 w 144"/>
                <a:gd name="T11" fmla="*/ 72 h 143"/>
                <a:gd name="T12" fmla="*/ 10 w 144"/>
                <a:gd name="T13" fmla="*/ 102 h 143"/>
                <a:gd name="T14" fmla="*/ 133 w 144"/>
                <a:gd name="T15" fmla="*/ 102 h 143"/>
                <a:gd name="T16" fmla="*/ 141 w 144"/>
                <a:gd name="T17" fmla="*/ 72 h 143"/>
                <a:gd name="T18" fmla="*/ 72 w 144"/>
                <a:gd name="T19" fmla="*/ 3 h 143"/>
                <a:gd name="T20" fmla="*/ 3 w 144"/>
                <a:gd name="T21" fmla="*/ 72 h 143"/>
                <a:gd name="T22" fmla="*/ 132 w 144"/>
                <a:gd name="T23" fmla="*/ 106 h 143"/>
                <a:gd name="T24" fmla="*/ 12 w 144"/>
                <a:gd name="T25" fmla="*/ 106 h 143"/>
                <a:gd name="T26" fmla="*/ 72 w 144"/>
                <a:gd name="T27" fmla="*/ 140 h 143"/>
                <a:gd name="T28" fmla="*/ 132 w 144"/>
                <a:gd name="T29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43">
                  <a:moveTo>
                    <a:pt x="72" y="143"/>
                  </a:moveTo>
                  <a:cubicBezTo>
                    <a:pt x="32" y="143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1" y="143"/>
                    <a:pt x="72" y="143"/>
                  </a:cubicBezTo>
                  <a:close/>
                  <a:moveTo>
                    <a:pt x="3" y="72"/>
                  </a:moveTo>
                  <a:cubicBezTo>
                    <a:pt x="3" y="83"/>
                    <a:pt x="6" y="93"/>
                    <a:pt x="10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8" y="93"/>
                    <a:pt x="141" y="83"/>
                    <a:pt x="141" y="72"/>
                  </a:cubicBezTo>
                  <a:cubicBezTo>
                    <a:pt x="141" y="34"/>
                    <a:pt x="110" y="3"/>
                    <a:pt x="72" y="3"/>
                  </a:cubicBezTo>
                  <a:cubicBezTo>
                    <a:pt x="34" y="3"/>
                    <a:pt x="3" y="34"/>
                    <a:pt x="3" y="72"/>
                  </a:cubicBezTo>
                  <a:close/>
                  <a:moveTo>
                    <a:pt x="132" y="106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24" y="126"/>
                    <a:pt x="46" y="140"/>
                    <a:pt x="72" y="140"/>
                  </a:cubicBezTo>
                  <a:cubicBezTo>
                    <a:pt x="97" y="140"/>
                    <a:pt x="120" y="126"/>
                    <a:pt x="132" y="10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智演喵视觉设计37">
              <a:extLst>
                <a:ext uri="{FF2B5EF4-FFF2-40B4-BE49-F238E27FC236}">
                  <a16:creationId xmlns:a16="http://schemas.microsoft.com/office/drawing/2014/main" id="{4321142B-E81C-495A-B41F-01D2ADE5FD0D}"/>
                </a:ext>
              </a:extLst>
            </p:cNvPr>
            <p:cNvSpPr/>
            <p:nvPr/>
          </p:nvSpPr>
          <p:spPr bwMode="auto">
            <a:xfrm>
              <a:off x="4928541" y="848396"/>
              <a:ext cx="363811" cy="271103"/>
            </a:xfrm>
            <a:custGeom>
              <a:avLst/>
              <a:gdLst>
                <a:gd name="T0" fmla="*/ 114 w 124"/>
                <a:gd name="T1" fmla="*/ 68 h 92"/>
                <a:gd name="T2" fmla="*/ 103 w 124"/>
                <a:gd name="T3" fmla="*/ 62 h 92"/>
                <a:gd name="T4" fmla="*/ 95 w 124"/>
                <a:gd name="T5" fmla="*/ 68 h 92"/>
                <a:gd name="T6" fmla="*/ 83 w 124"/>
                <a:gd name="T7" fmla="*/ 62 h 92"/>
                <a:gd name="T8" fmla="*/ 70 w 124"/>
                <a:gd name="T9" fmla="*/ 81 h 92"/>
                <a:gd name="T10" fmla="*/ 104 w 124"/>
                <a:gd name="T11" fmla="*/ 76 h 92"/>
                <a:gd name="T12" fmla="*/ 124 w 124"/>
                <a:gd name="T13" fmla="*/ 83 h 92"/>
                <a:gd name="T14" fmla="*/ 81 w 124"/>
                <a:gd name="T15" fmla="*/ 84 h 92"/>
                <a:gd name="T16" fmla="*/ 43 w 124"/>
                <a:gd name="T17" fmla="*/ 84 h 92"/>
                <a:gd name="T18" fmla="*/ 0 w 124"/>
                <a:gd name="T19" fmla="*/ 83 h 92"/>
                <a:gd name="T20" fmla="*/ 19 w 124"/>
                <a:gd name="T21" fmla="*/ 76 h 92"/>
                <a:gd name="T22" fmla="*/ 54 w 124"/>
                <a:gd name="T23" fmla="*/ 81 h 92"/>
                <a:gd name="T24" fmla="*/ 53 w 124"/>
                <a:gd name="T25" fmla="*/ 62 h 92"/>
                <a:gd name="T26" fmla="*/ 44 w 124"/>
                <a:gd name="T27" fmla="*/ 55 h 92"/>
                <a:gd name="T28" fmla="*/ 30 w 124"/>
                <a:gd name="T29" fmla="*/ 66 h 92"/>
                <a:gd name="T30" fmla="*/ 24 w 124"/>
                <a:gd name="T31" fmla="*/ 55 h 92"/>
                <a:gd name="T32" fmla="*/ 10 w 124"/>
                <a:gd name="T33" fmla="*/ 66 h 92"/>
                <a:gd name="T34" fmla="*/ 4 w 124"/>
                <a:gd name="T35" fmla="*/ 56 h 92"/>
                <a:gd name="T36" fmla="*/ 20 w 124"/>
                <a:gd name="T37" fmla="*/ 47 h 92"/>
                <a:gd name="T38" fmla="*/ 45 w 124"/>
                <a:gd name="T39" fmla="*/ 35 h 92"/>
                <a:gd name="T40" fmla="*/ 79 w 124"/>
                <a:gd name="T41" fmla="*/ 35 h 92"/>
                <a:gd name="T42" fmla="*/ 107 w 124"/>
                <a:gd name="T43" fmla="*/ 53 h 92"/>
                <a:gd name="T44" fmla="*/ 120 w 124"/>
                <a:gd name="T45" fmla="*/ 62 h 92"/>
                <a:gd name="T46" fmla="*/ 47 w 124"/>
                <a:gd name="T47" fmla="*/ 47 h 92"/>
                <a:gd name="T48" fmla="*/ 60 w 124"/>
                <a:gd name="T49" fmla="*/ 37 h 92"/>
                <a:gd name="T50" fmla="*/ 65 w 124"/>
                <a:gd name="T51" fmla="*/ 48 h 92"/>
                <a:gd name="T52" fmla="*/ 66 w 124"/>
                <a:gd name="T53" fmla="*/ 55 h 92"/>
                <a:gd name="T54" fmla="*/ 62 w 124"/>
                <a:gd name="T55" fmla="*/ 17 h 92"/>
                <a:gd name="T56" fmla="*/ 90 w 124"/>
                <a:gd name="T57" fmla="*/ 35 h 92"/>
                <a:gd name="T58" fmla="*/ 88 w 124"/>
                <a:gd name="T59" fmla="*/ 54 h 92"/>
                <a:gd name="T60" fmla="*/ 90 w 124"/>
                <a:gd name="T61" fmla="*/ 35 h 92"/>
                <a:gd name="T62" fmla="*/ 29 w 124"/>
                <a:gd name="T63" fmla="*/ 47 h 92"/>
                <a:gd name="T64" fmla="*/ 41 w 124"/>
                <a:gd name="T6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92">
                  <a:moveTo>
                    <a:pt x="112" y="62"/>
                  </a:moveTo>
                  <a:cubicBezTo>
                    <a:pt x="114" y="68"/>
                    <a:pt x="114" y="68"/>
                    <a:pt x="114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3" y="83"/>
                    <a:pt x="81" y="77"/>
                  </a:cubicBezTo>
                  <a:cubicBezTo>
                    <a:pt x="81" y="77"/>
                    <a:pt x="92" y="88"/>
                    <a:pt x="104" y="76"/>
                  </a:cubicBezTo>
                  <a:cubicBezTo>
                    <a:pt x="104" y="76"/>
                    <a:pt x="112" y="85"/>
                    <a:pt x="122" y="77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3"/>
                    <a:pt x="115" y="90"/>
                    <a:pt x="104" y="84"/>
                  </a:cubicBezTo>
                  <a:cubicBezTo>
                    <a:pt x="104" y="84"/>
                    <a:pt x="92" y="92"/>
                    <a:pt x="81" y="84"/>
                  </a:cubicBezTo>
                  <a:cubicBezTo>
                    <a:pt x="81" y="84"/>
                    <a:pt x="70" y="92"/>
                    <a:pt x="62" y="84"/>
                  </a:cubicBezTo>
                  <a:cubicBezTo>
                    <a:pt x="62" y="84"/>
                    <a:pt x="56" y="92"/>
                    <a:pt x="43" y="84"/>
                  </a:cubicBezTo>
                  <a:cubicBezTo>
                    <a:pt x="43" y="84"/>
                    <a:pt x="33" y="92"/>
                    <a:pt x="19" y="83"/>
                  </a:cubicBezTo>
                  <a:cubicBezTo>
                    <a:pt x="19" y="83"/>
                    <a:pt x="10" y="90"/>
                    <a:pt x="0" y="83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11" y="85"/>
                    <a:pt x="19" y="76"/>
                  </a:cubicBezTo>
                  <a:cubicBezTo>
                    <a:pt x="19" y="76"/>
                    <a:pt x="30" y="88"/>
                    <a:pt x="43" y="77"/>
                  </a:cubicBezTo>
                  <a:cubicBezTo>
                    <a:pt x="43" y="77"/>
                    <a:pt x="50" y="82"/>
                    <a:pt x="54" y="8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12" y="62"/>
                    <a:pt x="112" y="62"/>
                    <a:pt x="112" y="62"/>
                  </a:cubicBezTo>
                  <a:close/>
                  <a:moveTo>
                    <a:pt x="47" y="47"/>
                  </a:moveTo>
                  <a:cubicBezTo>
                    <a:pt x="58" y="48"/>
                    <a:pt x="58" y="48"/>
                    <a:pt x="58" y="48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7" y="47"/>
                    <a:pt x="47" y="47"/>
                    <a:pt x="47" y="47"/>
                  </a:cubicBezTo>
                  <a:close/>
                  <a:moveTo>
                    <a:pt x="90" y="35"/>
                  </a:moveTo>
                  <a:cubicBezTo>
                    <a:pt x="83" y="42"/>
                    <a:pt x="83" y="42"/>
                    <a:pt x="83" y="42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5"/>
                    <a:pt x="90" y="35"/>
                    <a:pt x="90" y="35"/>
                  </a:cubicBezTo>
                  <a:close/>
                  <a:moveTo>
                    <a:pt x="34" y="35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智演喵视觉设计38">
              <a:extLst>
                <a:ext uri="{FF2B5EF4-FFF2-40B4-BE49-F238E27FC236}">
                  <a16:creationId xmlns:a16="http://schemas.microsoft.com/office/drawing/2014/main" id="{C9D3AAC3-1A8A-F72E-F85B-22ACD73250D8}"/>
                </a:ext>
              </a:extLst>
            </p:cNvPr>
            <p:cNvSpPr/>
            <p:nvPr/>
          </p:nvSpPr>
          <p:spPr bwMode="auto">
            <a:xfrm>
              <a:off x="5306398" y="920034"/>
              <a:ext cx="78662" cy="51973"/>
            </a:xfrm>
            <a:custGeom>
              <a:avLst/>
              <a:gdLst>
                <a:gd name="T0" fmla="*/ 2 w 27"/>
                <a:gd name="T1" fmla="*/ 7 h 18"/>
                <a:gd name="T2" fmla="*/ 4 w 27"/>
                <a:gd name="T3" fmla="*/ 12 h 18"/>
                <a:gd name="T4" fmla="*/ 6 w 27"/>
                <a:gd name="T5" fmla="*/ 10 h 18"/>
                <a:gd name="T6" fmla="*/ 5 w 27"/>
                <a:gd name="T7" fmla="*/ 8 h 18"/>
                <a:gd name="T8" fmla="*/ 2 w 27"/>
                <a:gd name="T9" fmla="*/ 7 h 18"/>
                <a:gd name="T10" fmla="*/ 4 w 27"/>
                <a:gd name="T11" fmla="*/ 13 h 18"/>
                <a:gd name="T12" fmla="*/ 1 w 27"/>
                <a:gd name="T13" fmla="*/ 10 h 18"/>
                <a:gd name="T14" fmla="*/ 3 w 27"/>
                <a:gd name="T15" fmla="*/ 2 h 18"/>
                <a:gd name="T16" fmla="*/ 9 w 27"/>
                <a:gd name="T17" fmla="*/ 11 h 18"/>
                <a:gd name="T18" fmla="*/ 9 w 27"/>
                <a:gd name="T19" fmla="*/ 8 h 18"/>
                <a:gd name="T20" fmla="*/ 10 w 27"/>
                <a:gd name="T21" fmla="*/ 6 h 18"/>
                <a:gd name="T22" fmla="*/ 12 w 27"/>
                <a:gd name="T23" fmla="*/ 6 h 18"/>
                <a:gd name="T24" fmla="*/ 10 w 27"/>
                <a:gd name="T25" fmla="*/ 5 h 18"/>
                <a:gd name="T26" fmla="*/ 10 w 27"/>
                <a:gd name="T27" fmla="*/ 3 h 18"/>
                <a:gd name="T28" fmla="*/ 12 w 27"/>
                <a:gd name="T29" fmla="*/ 3 h 18"/>
                <a:gd name="T30" fmla="*/ 20 w 27"/>
                <a:gd name="T31" fmla="*/ 7 h 18"/>
                <a:gd name="T32" fmla="*/ 21 w 27"/>
                <a:gd name="T33" fmla="*/ 7 h 18"/>
                <a:gd name="T34" fmla="*/ 21 w 27"/>
                <a:gd name="T35" fmla="*/ 5 h 18"/>
                <a:gd name="T36" fmla="*/ 18 w 27"/>
                <a:gd name="T37" fmla="*/ 3 h 18"/>
                <a:gd name="T38" fmla="*/ 17 w 27"/>
                <a:gd name="T39" fmla="*/ 1 h 18"/>
                <a:gd name="T40" fmla="*/ 19 w 27"/>
                <a:gd name="T41" fmla="*/ 0 h 18"/>
                <a:gd name="T42" fmla="*/ 20 w 27"/>
                <a:gd name="T43" fmla="*/ 1 h 18"/>
                <a:gd name="T44" fmla="*/ 19 w 27"/>
                <a:gd name="T45" fmla="*/ 2 h 18"/>
                <a:gd name="T46" fmla="*/ 22 w 27"/>
                <a:gd name="T47" fmla="*/ 5 h 18"/>
                <a:gd name="T48" fmla="*/ 23 w 27"/>
                <a:gd name="T49" fmla="*/ 5 h 18"/>
                <a:gd name="T50" fmla="*/ 24 w 27"/>
                <a:gd name="T51" fmla="*/ 7 h 18"/>
                <a:gd name="T52" fmla="*/ 26 w 27"/>
                <a:gd name="T53" fmla="*/ 8 h 18"/>
                <a:gd name="T54" fmla="*/ 27 w 27"/>
                <a:gd name="T55" fmla="*/ 9 h 18"/>
                <a:gd name="T56" fmla="*/ 27 w 27"/>
                <a:gd name="T57" fmla="*/ 11 h 18"/>
                <a:gd name="T58" fmla="*/ 21 w 27"/>
                <a:gd name="T59" fmla="*/ 9 h 18"/>
                <a:gd name="T60" fmla="*/ 19 w 27"/>
                <a:gd name="T61" fmla="*/ 8 h 18"/>
                <a:gd name="T62" fmla="*/ 17 w 27"/>
                <a:gd name="T63" fmla="*/ 8 h 18"/>
                <a:gd name="T64" fmla="*/ 14 w 27"/>
                <a:gd name="T65" fmla="*/ 6 h 18"/>
                <a:gd name="T66" fmla="*/ 15 w 27"/>
                <a:gd name="T67" fmla="*/ 9 h 18"/>
                <a:gd name="T68" fmla="*/ 11 w 27"/>
                <a:gd name="T69" fmla="*/ 8 h 18"/>
                <a:gd name="T70" fmla="*/ 9 w 27"/>
                <a:gd name="T71" fmla="*/ 12 h 18"/>
                <a:gd name="T72" fmla="*/ 9 w 27"/>
                <a:gd name="T73" fmla="*/ 15 h 18"/>
                <a:gd name="T74" fmla="*/ 7 w 27"/>
                <a:gd name="T75" fmla="*/ 16 h 18"/>
                <a:gd name="T76" fmla="*/ 7 w 27"/>
                <a:gd name="T77" fmla="*/ 15 h 18"/>
                <a:gd name="T78" fmla="*/ 7 w 27"/>
                <a:gd name="T79" fmla="*/ 13 h 18"/>
                <a:gd name="T80" fmla="*/ 6 w 27"/>
                <a:gd name="T81" fmla="*/ 13 h 18"/>
                <a:gd name="T82" fmla="*/ 4 w 27"/>
                <a:gd name="T83" fmla="*/ 13 h 18"/>
                <a:gd name="T84" fmla="*/ 25 w 27"/>
                <a:gd name="T85" fmla="*/ 9 h 18"/>
                <a:gd name="T86" fmla="*/ 24 w 27"/>
                <a:gd name="T87" fmla="*/ 8 h 18"/>
                <a:gd name="T88" fmla="*/ 23 w 27"/>
                <a:gd name="T89" fmla="*/ 8 h 18"/>
                <a:gd name="T90" fmla="*/ 25 w 27"/>
                <a:gd name="T9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18">
                  <a:moveTo>
                    <a:pt x="2" y="7"/>
                  </a:moveTo>
                  <a:cubicBezTo>
                    <a:pt x="2" y="7"/>
                    <a:pt x="1" y="12"/>
                    <a:pt x="4" y="12"/>
                  </a:cubicBezTo>
                  <a:cubicBezTo>
                    <a:pt x="4" y="12"/>
                    <a:pt x="8" y="12"/>
                    <a:pt x="6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2" y="5"/>
                    <a:pt x="2" y="7"/>
                  </a:cubicBezTo>
                  <a:close/>
                  <a:moveTo>
                    <a:pt x="4" y="13"/>
                  </a:moveTo>
                  <a:cubicBezTo>
                    <a:pt x="0" y="13"/>
                    <a:pt x="1" y="10"/>
                    <a:pt x="1" y="10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9" y="7"/>
                    <a:pt x="9" y="11"/>
                    <a:pt x="9" y="11"/>
                  </a:cubicBezTo>
                  <a:cubicBezTo>
                    <a:pt x="10" y="10"/>
                    <a:pt x="9" y="8"/>
                    <a:pt x="9" y="8"/>
                  </a:cubicBezTo>
                  <a:cubicBezTo>
                    <a:pt x="8" y="6"/>
                    <a:pt x="10" y="6"/>
                    <a:pt x="10" y="6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20" y="7"/>
                    <a:pt x="20" y="7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1" y="5"/>
                    <a:pt x="21" y="5"/>
                  </a:cubicBezTo>
                  <a:cubicBezTo>
                    <a:pt x="21" y="5"/>
                    <a:pt x="18" y="3"/>
                    <a:pt x="18" y="3"/>
                  </a:cubicBezTo>
                  <a:cubicBezTo>
                    <a:pt x="16" y="3"/>
                    <a:pt x="17" y="1"/>
                    <a:pt x="17" y="1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11"/>
                    <a:pt x="27" y="11"/>
                  </a:cubicBezTo>
                  <a:cubicBezTo>
                    <a:pt x="22" y="11"/>
                    <a:pt x="21" y="9"/>
                    <a:pt x="21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7"/>
                    <a:pt x="15" y="6"/>
                    <a:pt x="14" y="6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9" y="12"/>
                    <a:pt x="9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8"/>
                    <a:pt x="7" y="16"/>
                    <a:pt x="7" y="16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25" y="9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8"/>
                    <a:pt x="25" y="9"/>
                    <a:pt x="25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智演喵视觉设计39">
              <a:extLst>
                <a:ext uri="{FF2B5EF4-FFF2-40B4-BE49-F238E27FC236}">
                  <a16:creationId xmlns:a16="http://schemas.microsoft.com/office/drawing/2014/main" id="{FB31C714-061E-D466-8907-97DA91163523}"/>
                </a:ext>
              </a:extLst>
            </p:cNvPr>
            <p:cNvSpPr/>
            <p:nvPr/>
          </p:nvSpPr>
          <p:spPr bwMode="auto">
            <a:xfrm>
              <a:off x="5195429" y="818897"/>
              <a:ext cx="23880" cy="21071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2 h 7"/>
                <a:gd name="T4" fmla="*/ 6 w 8"/>
                <a:gd name="T5" fmla="*/ 2 h 7"/>
                <a:gd name="T6" fmla="*/ 6 w 8"/>
                <a:gd name="T7" fmla="*/ 6 h 7"/>
                <a:gd name="T8" fmla="*/ 2 w 8"/>
                <a:gd name="T9" fmla="*/ 7 h 7"/>
                <a:gd name="T10" fmla="*/ 2 w 8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6"/>
                    <a:pt x="5" y="2"/>
                    <a:pt x="5" y="2"/>
                  </a:cubicBezTo>
                  <a:cubicBezTo>
                    <a:pt x="5" y="0"/>
                    <a:pt x="6" y="2"/>
                    <a:pt x="6" y="2"/>
                  </a:cubicBezTo>
                  <a:cubicBezTo>
                    <a:pt x="8" y="4"/>
                    <a:pt x="6" y="6"/>
                    <a:pt x="6" y="6"/>
                  </a:cubicBezTo>
                  <a:cubicBezTo>
                    <a:pt x="5" y="6"/>
                    <a:pt x="2" y="7"/>
                    <a:pt x="2" y="7"/>
                  </a:cubicBezTo>
                  <a:cubicBezTo>
                    <a:pt x="0" y="7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智演喵视觉设计40">
              <a:extLst>
                <a:ext uri="{FF2B5EF4-FFF2-40B4-BE49-F238E27FC236}">
                  <a16:creationId xmlns:a16="http://schemas.microsoft.com/office/drawing/2014/main" id="{FC973BE9-5DFF-E277-58E5-FC407BCCFBE5}"/>
                </a:ext>
              </a:extLst>
            </p:cNvPr>
            <p:cNvSpPr/>
            <p:nvPr/>
          </p:nvSpPr>
          <p:spPr bwMode="auto">
            <a:xfrm>
              <a:off x="5157502" y="783780"/>
              <a:ext cx="75852" cy="35117"/>
            </a:xfrm>
            <a:custGeom>
              <a:avLst/>
              <a:gdLst>
                <a:gd name="T0" fmla="*/ 16 w 26"/>
                <a:gd name="T1" fmla="*/ 1 h 12"/>
                <a:gd name="T2" fmla="*/ 17 w 26"/>
                <a:gd name="T3" fmla="*/ 2 h 12"/>
                <a:gd name="T4" fmla="*/ 15 w 26"/>
                <a:gd name="T5" fmla="*/ 4 h 12"/>
                <a:gd name="T6" fmla="*/ 20 w 26"/>
                <a:gd name="T7" fmla="*/ 3 h 12"/>
                <a:gd name="T8" fmla="*/ 20 w 26"/>
                <a:gd name="T9" fmla="*/ 3 h 12"/>
                <a:gd name="T10" fmla="*/ 21 w 26"/>
                <a:gd name="T11" fmla="*/ 0 h 12"/>
                <a:gd name="T12" fmla="*/ 22 w 26"/>
                <a:gd name="T13" fmla="*/ 1 h 12"/>
                <a:gd name="T14" fmla="*/ 23 w 26"/>
                <a:gd name="T15" fmla="*/ 4 h 12"/>
                <a:gd name="T16" fmla="*/ 25 w 26"/>
                <a:gd name="T17" fmla="*/ 4 h 12"/>
                <a:gd name="T18" fmla="*/ 26 w 26"/>
                <a:gd name="T19" fmla="*/ 4 h 12"/>
                <a:gd name="T20" fmla="*/ 26 w 26"/>
                <a:gd name="T21" fmla="*/ 6 h 12"/>
                <a:gd name="T22" fmla="*/ 22 w 26"/>
                <a:gd name="T23" fmla="*/ 6 h 12"/>
                <a:gd name="T24" fmla="*/ 11 w 26"/>
                <a:gd name="T25" fmla="*/ 11 h 12"/>
                <a:gd name="T26" fmla="*/ 3 w 26"/>
                <a:gd name="T27" fmla="*/ 12 h 12"/>
                <a:gd name="T28" fmla="*/ 2 w 26"/>
                <a:gd name="T29" fmla="*/ 11 h 12"/>
                <a:gd name="T30" fmla="*/ 12 w 26"/>
                <a:gd name="T31" fmla="*/ 8 h 12"/>
                <a:gd name="T32" fmla="*/ 15 w 26"/>
                <a:gd name="T33" fmla="*/ 7 h 12"/>
                <a:gd name="T34" fmla="*/ 13 w 26"/>
                <a:gd name="T35" fmla="*/ 5 h 12"/>
                <a:gd name="T36" fmla="*/ 16 w 26"/>
                <a:gd name="T3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12">
                  <a:moveTo>
                    <a:pt x="16" y="1"/>
                  </a:move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5" y="2"/>
                    <a:pt x="1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1"/>
                    <a:pt x="23" y="3"/>
                    <a:pt x="23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4" y="6"/>
                    <a:pt x="22" y="6"/>
                  </a:cubicBezTo>
                  <a:cubicBezTo>
                    <a:pt x="22" y="6"/>
                    <a:pt x="21" y="8"/>
                    <a:pt x="11" y="11"/>
                  </a:cubicBezTo>
                  <a:cubicBezTo>
                    <a:pt x="11" y="11"/>
                    <a:pt x="4" y="12"/>
                    <a:pt x="3" y="12"/>
                  </a:cubicBezTo>
                  <a:cubicBezTo>
                    <a:pt x="3" y="12"/>
                    <a:pt x="0" y="11"/>
                    <a:pt x="2" y="11"/>
                  </a:cubicBezTo>
                  <a:cubicBezTo>
                    <a:pt x="2" y="11"/>
                    <a:pt x="8" y="11"/>
                    <a:pt x="12" y="8"/>
                  </a:cubicBezTo>
                  <a:cubicBezTo>
                    <a:pt x="12" y="8"/>
                    <a:pt x="15" y="7"/>
                    <a:pt x="15" y="7"/>
                  </a:cubicBezTo>
                  <a:cubicBezTo>
                    <a:pt x="15" y="7"/>
                    <a:pt x="13" y="6"/>
                    <a:pt x="13" y="5"/>
                  </a:cubicBezTo>
                  <a:cubicBezTo>
                    <a:pt x="13" y="5"/>
                    <a:pt x="14" y="2"/>
                    <a:pt x="1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智演喵视觉设计41">
              <a:extLst>
                <a:ext uri="{FF2B5EF4-FFF2-40B4-BE49-F238E27FC236}">
                  <a16:creationId xmlns:a16="http://schemas.microsoft.com/office/drawing/2014/main" id="{20D8D297-03F5-9D91-39C5-ABFF82CDCCA7}"/>
                </a:ext>
              </a:extLst>
            </p:cNvPr>
            <p:cNvSpPr/>
            <p:nvPr/>
          </p:nvSpPr>
          <p:spPr bwMode="auto">
            <a:xfrm>
              <a:off x="5011416" y="818897"/>
              <a:ext cx="14047" cy="12643"/>
            </a:xfrm>
            <a:custGeom>
              <a:avLst/>
              <a:gdLst>
                <a:gd name="T0" fmla="*/ 5 w 5"/>
                <a:gd name="T1" fmla="*/ 1 h 4"/>
                <a:gd name="T2" fmla="*/ 5 w 5"/>
                <a:gd name="T3" fmla="*/ 2 h 4"/>
                <a:gd name="T4" fmla="*/ 4 w 5"/>
                <a:gd name="T5" fmla="*/ 3 h 4"/>
                <a:gd name="T6" fmla="*/ 2 w 5"/>
                <a:gd name="T7" fmla="*/ 2 h 4"/>
                <a:gd name="T8" fmla="*/ 2 w 5"/>
                <a:gd name="T9" fmla="*/ 1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智演喵视觉设计42">
              <a:extLst>
                <a:ext uri="{FF2B5EF4-FFF2-40B4-BE49-F238E27FC236}">
                  <a16:creationId xmlns:a16="http://schemas.microsoft.com/office/drawing/2014/main" id="{19697EBB-3AD2-AE87-A15F-6730E8F8016A}"/>
                </a:ext>
              </a:extLst>
            </p:cNvPr>
            <p:cNvSpPr/>
            <p:nvPr/>
          </p:nvSpPr>
          <p:spPr bwMode="auto">
            <a:xfrm>
              <a:off x="4984728" y="769734"/>
              <a:ext cx="35117" cy="75853"/>
            </a:xfrm>
            <a:custGeom>
              <a:avLst/>
              <a:gdLst>
                <a:gd name="T0" fmla="*/ 4 w 12"/>
                <a:gd name="T1" fmla="*/ 19 h 26"/>
                <a:gd name="T2" fmla="*/ 4 w 12"/>
                <a:gd name="T3" fmla="*/ 14 h 26"/>
                <a:gd name="T4" fmla="*/ 1 w 12"/>
                <a:gd name="T5" fmla="*/ 13 h 26"/>
                <a:gd name="T6" fmla="*/ 2 w 12"/>
                <a:gd name="T7" fmla="*/ 12 h 26"/>
                <a:gd name="T8" fmla="*/ 3 w 12"/>
                <a:gd name="T9" fmla="*/ 10 h 26"/>
                <a:gd name="T10" fmla="*/ 3 w 12"/>
                <a:gd name="T11" fmla="*/ 2 h 26"/>
                <a:gd name="T12" fmla="*/ 4 w 12"/>
                <a:gd name="T13" fmla="*/ 1 h 26"/>
                <a:gd name="T14" fmla="*/ 4 w 12"/>
                <a:gd name="T15" fmla="*/ 2 h 26"/>
                <a:gd name="T16" fmla="*/ 5 w 12"/>
                <a:gd name="T17" fmla="*/ 6 h 26"/>
                <a:gd name="T18" fmla="*/ 6 w 12"/>
                <a:gd name="T19" fmla="*/ 3 h 26"/>
                <a:gd name="T20" fmla="*/ 7 w 12"/>
                <a:gd name="T21" fmla="*/ 2 h 26"/>
                <a:gd name="T22" fmla="*/ 8 w 12"/>
                <a:gd name="T23" fmla="*/ 2 h 26"/>
                <a:gd name="T24" fmla="*/ 8 w 12"/>
                <a:gd name="T25" fmla="*/ 6 h 26"/>
                <a:gd name="T26" fmla="*/ 6 w 12"/>
                <a:gd name="T27" fmla="*/ 9 h 26"/>
                <a:gd name="T28" fmla="*/ 6 w 12"/>
                <a:gd name="T29" fmla="*/ 10 h 26"/>
                <a:gd name="T30" fmla="*/ 8 w 12"/>
                <a:gd name="T31" fmla="*/ 11 h 26"/>
                <a:gd name="T32" fmla="*/ 8 w 12"/>
                <a:gd name="T33" fmla="*/ 11 h 26"/>
                <a:gd name="T34" fmla="*/ 8 w 12"/>
                <a:gd name="T35" fmla="*/ 12 h 26"/>
                <a:gd name="T36" fmla="*/ 9 w 12"/>
                <a:gd name="T37" fmla="*/ 13 h 26"/>
                <a:gd name="T38" fmla="*/ 9 w 12"/>
                <a:gd name="T39" fmla="*/ 17 h 26"/>
                <a:gd name="T40" fmla="*/ 11 w 12"/>
                <a:gd name="T41" fmla="*/ 21 h 26"/>
                <a:gd name="T42" fmla="*/ 12 w 12"/>
                <a:gd name="T43" fmla="*/ 24 h 26"/>
                <a:gd name="T44" fmla="*/ 8 w 12"/>
                <a:gd name="T45" fmla="*/ 23 h 26"/>
                <a:gd name="T46" fmla="*/ 8 w 12"/>
                <a:gd name="T47" fmla="*/ 25 h 26"/>
                <a:gd name="T48" fmla="*/ 7 w 12"/>
                <a:gd name="T49" fmla="*/ 26 h 26"/>
                <a:gd name="T50" fmla="*/ 6 w 12"/>
                <a:gd name="T51" fmla="*/ 24 h 26"/>
                <a:gd name="T52" fmla="*/ 6 w 12"/>
                <a:gd name="T53" fmla="*/ 23 h 26"/>
                <a:gd name="T54" fmla="*/ 8 w 12"/>
                <a:gd name="T55" fmla="*/ 21 h 26"/>
                <a:gd name="T56" fmla="*/ 7 w 12"/>
                <a:gd name="T57" fmla="*/ 18 h 26"/>
                <a:gd name="T58" fmla="*/ 7 w 12"/>
                <a:gd name="T59" fmla="*/ 18 h 26"/>
                <a:gd name="T60" fmla="*/ 6 w 12"/>
                <a:gd name="T61" fmla="*/ 20 h 26"/>
                <a:gd name="T62" fmla="*/ 4 w 12"/>
                <a:gd name="T63" fmla="*/ 20 h 26"/>
                <a:gd name="T64" fmla="*/ 4 w 12"/>
                <a:gd name="T65" fmla="*/ 19 h 26"/>
                <a:gd name="T66" fmla="*/ 6 w 12"/>
                <a:gd name="T67" fmla="*/ 16 h 26"/>
                <a:gd name="T68" fmla="*/ 6 w 12"/>
                <a:gd name="T69" fmla="*/ 15 h 26"/>
                <a:gd name="T70" fmla="*/ 5 w 12"/>
                <a:gd name="T71" fmla="*/ 11 h 26"/>
                <a:gd name="T72" fmla="*/ 5 w 12"/>
                <a:gd name="T73" fmla="*/ 14 h 26"/>
                <a:gd name="T74" fmla="*/ 5 w 12"/>
                <a:gd name="T75" fmla="*/ 18 h 26"/>
                <a:gd name="T76" fmla="*/ 6 w 12"/>
                <a:gd name="T7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26">
                  <a:moveTo>
                    <a:pt x="4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6"/>
                    <a:pt x="5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6"/>
                    <a:pt x="9" y="17"/>
                    <a:pt x="9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4" y="26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8" y="21"/>
                    <a:pt x="8" y="2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6" y="16"/>
                  </a:move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2"/>
                    <a:pt x="5" y="11"/>
                  </a:cubicBezTo>
                  <a:cubicBezTo>
                    <a:pt x="5" y="11"/>
                    <a:pt x="4" y="12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智演喵视觉设计43">
              <a:extLst>
                <a:ext uri="{FF2B5EF4-FFF2-40B4-BE49-F238E27FC236}">
                  <a16:creationId xmlns:a16="http://schemas.microsoft.com/office/drawing/2014/main" id="{700A4D0E-6128-D2DE-1387-DA4931E664DF}"/>
                </a:ext>
              </a:extLst>
            </p:cNvPr>
            <p:cNvSpPr/>
            <p:nvPr/>
          </p:nvSpPr>
          <p:spPr bwMode="auto">
            <a:xfrm>
              <a:off x="4890614" y="917224"/>
              <a:ext cx="15452" cy="22475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2 h 8"/>
                <a:gd name="T4" fmla="*/ 3 w 5"/>
                <a:gd name="T5" fmla="*/ 6 h 8"/>
                <a:gd name="T6" fmla="*/ 2 w 5"/>
                <a:gd name="T7" fmla="*/ 7 h 8"/>
                <a:gd name="T8" fmla="*/ 1 w 5"/>
                <a:gd name="T9" fmla="*/ 2 h 8"/>
                <a:gd name="T10" fmla="*/ 1 w 5"/>
                <a:gd name="T11" fmla="*/ 0 h 8"/>
                <a:gd name="T12" fmla="*/ 4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4" y="3"/>
                    <a:pt x="3" y="6"/>
                    <a:pt x="3" y="6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智演喵视觉设计44">
              <a:extLst>
                <a:ext uri="{FF2B5EF4-FFF2-40B4-BE49-F238E27FC236}">
                  <a16:creationId xmlns:a16="http://schemas.microsoft.com/office/drawing/2014/main" id="{1E515A66-798B-D799-B509-F56CA5E1D39B}"/>
                </a:ext>
              </a:extLst>
            </p:cNvPr>
            <p:cNvSpPr/>
            <p:nvPr/>
          </p:nvSpPr>
          <p:spPr bwMode="auto">
            <a:xfrm>
              <a:off x="4855498" y="910201"/>
              <a:ext cx="23880" cy="23880"/>
            </a:xfrm>
            <a:custGeom>
              <a:avLst/>
              <a:gdLst>
                <a:gd name="T0" fmla="*/ 7 w 8"/>
                <a:gd name="T1" fmla="*/ 5 h 8"/>
                <a:gd name="T2" fmla="*/ 8 w 8"/>
                <a:gd name="T3" fmla="*/ 8 h 8"/>
                <a:gd name="T4" fmla="*/ 7 w 8"/>
                <a:gd name="T5" fmla="*/ 8 h 8"/>
                <a:gd name="T6" fmla="*/ 6 w 8"/>
                <a:gd name="T7" fmla="*/ 6 h 8"/>
                <a:gd name="T8" fmla="*/ 3 w 8"/>
                <a:gd name="T9" fmla="*/ 2 h 8"/>
                <a:gd name="T10" fmla="*/ 1 w 8"/>
                <a:gd name="T11" fmla="*/ 0 h 8"/>
                <a:gd name="T12" fmla="*/ 1 w 8"/>
                <a:gd name="T13" fmla="*/ 0 h 8"/>
                <a:gd name="T14" fmla="*/ 4 w 8"/>
                <a:gd name="T15" fmla="*/ 0 h 8"/>
                <a:gd name="T16" fmla="*/ 7 w 8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8" y="6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智演喵视觉设计45">
              <a:extLst>
                <a:ext uri="{FF2B5EF4-FFF2-40B4-BE49-F238E27FC236}">
                  <a16:creationId xmlns:a16="http://schemas.microsoft.com/office/drawing/2014/main" id="{E2269EA8-C5FE-B46C-EAC9-FE1FA0498440}"/>
                </a:ext>
              </a:extLst>
            </p:cNvPr>
            <p:cNvSpPr/>
            <p:nvPr/>
          </p:nvSpPr>
          <p:spPr bwMode="auto">
            <a:xfrm>
              <a:off x="4865330" y="928462"/>
              <a:ext cx="22475" cy="47759"/>
            </a:xfrm>
            <a:custGeom>
              <a:avLst/>
              <a:gdLst>
                <a:gd name="T0" fmla="*/ 6 w 8"/>
                <a:gd name="T1" fmla="*/ 1 h 16"/>
                <a:gd name="T2" fmla="*/ 7 w 8"/>
                <a:gd name="T3" fmla="*/ 1 h 16"/>
                <a:gd name="T4" fmla="*/ 8 w 8"/>
                <a:gd name="T5" fmla="*/ 6 h 16"/>
                <a:gd name="T6" fmla="*/ 8 w 8"/>
                <a:gd name="T7" fmla="*/ 10 h 16"/>
                <a:gd name="T8" fmla="*/ 6 w 8"/>
                <a:gd name="T9" fmla="*/ 16 h 16"/>
                <a:gd name="T10" fmla="*/ 3 w 8"/>
                <a:gd name="T11" fmla="*/ 15 h 16"/>
                <a:gd name="T12" fmla="*/ 1 w 8"/>
                <a:gd name="T13" fmla="*/ 9 h 16"/>
                <a:gd name="T14" fmla="*/ 1 w 8"/>
                <a:gd name="T15" fmla="*/ 9 h 16"/>
                <a:gd name="T16" fmla="*/ 5 w 8"/>
                <a:gd name="T17" fmla="*/ 12 h 16"/>
                <a:gd name="T18" fmla="*/ 5 w 8"/>
                <a:gd name="T19" fmla="*/ 12 h 16"/>
                <a:gd name="T20" fmla="*/ 5 w 8"/>
                <a:gd name="T21" fmla="*/ 10 h 16"/>
                <a:gd name="T22" fmla="*/ 6 w 8"/>
                <a:gd name="T23" fmla="*/ 6 h 16"/>
                <a:gd name="T24" fmla="*/ 6 w 8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6" y="1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8" y="3"/>
                    <a:pt x="8" y="6"/>
                    <a:pt x="8" y="6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5" y="16"/>
                    <a:pt x="3" y="15"/>
                    <a:pt x="3" y="15"/>
                  </a:cubicBezTo>
                  <a:cubicBezTo>
                    <a:pt x="3" y="14"/>
                    <a:pt x="1" y="9"/>
                    <a:pt x="1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3" y="8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0"/>
                    <a:pt x="5" y="10"/>
                  </a:cubicBezTo>
                  <a:cubicBezTo>
                    <a:pt x="6" y="9"/>
                    <a:pt x="6" y="6"/>
                    <a:pt x="6" y="6"/>
                  </a:cubicBezTo>
                  <a:cubicBezTo>
                    <a:pt x="7" y="5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智演喵视觉设计46">
              <a:extLst>
                <a:ext uri="{FF2B5EF4-FFF2-40B4-BE49-F238E27FC236}">
                  <a16:creationId xmlns:a16="http://schemas.microsoft.com/office/drawing/2014/main" id="{976BC68B-8999-A90D-E9AC-1A316B4CA000}"/>
                </a:ext>
              </a:extLst>
            </p:cNvPr>
            <p:cNvSpPr/>
            <p:nvPr/>
          </p:nvSpPr>
          <p:spPr bwMode="auto">
            <a:xfrm>
              <a:off x="5040915" y="1158829"/>
              <a:ext cx="14047" cy="40736"/>
            </a:xfrm>
            <a:custGeom>
              <a:avLst/>
              <a:gdLst>
                <a:gd name="T0" fmla="*/ 0 w 10"/>
                <a:gd name="T1" fmla="*/ 6 h 29"/>
                <a:gd name="T2" fmla="*/ 8 w 10"/>
                <a:gd name="T3" fmla="*/ 0 h 29"/>
                <a:gd name="T4" fmla="*/ 10 w 10"/>
                <a:gd name="T5" fmla="*/ 2 h 29"/>
                <a:gd name="T6" fmla="*/ 10 w 10"/>
                <a:gd name="T7" fmla="*/ 29 h 29"/>
                <a:gd name="T8" fmla="*/ 6 w 10"/>
                <a:gd name="T9" fmla="*/ 29 h 29"/>
                <a:gd name="T10" fmla="*/ 6 w 10"/>
                <a:gd name="T11" fmla="*/ 6 h 29"/>
                <a:gd name="T12" fmla="*/ 2 w 10"/>
                <a:gd name="T13" fmla="*/ 8 h 29"/>
                <a:gd name="T14" fmla="*/ 0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0" y="6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智演喵视觉设计47">
              <a:extLst>
                <a:ext uri="{FF2B5EF4-FFF2-40B4-BE49-F238E27FC236}">
                  <a16:creationId xmlns:a16="http://schemas.microsoft.com/office/drawing/2014/main" id="{2FBCDD31-E048-A9FE-F61D-A63B478AFA3E}"/>
                </a:ext>
              </a:extLst>
            </p:cNvPr>
            <p:cNvSpPr/>
            <p:nvPr/>
          </p:nvSpPr>
          <p:spPr bwMode="auto">
            <a:xfrm>
              <a:off x="5160312" y="1158829"/>
              <a:ext cx="14047" cy="40736"/>
            </a:xfrm>
            <a:custGeom>
              <a:avLst/>
              <a:gdLst>
                <a:gd name="T0" fmla="*/ 6 w 10"/>
                <a:gd name="T1" fmla="*/ 6 h 29"/>
                <a:gd name="T2" fmla="*/ 2 w 10"/>
                <a:gd name="T3" fmla="*/ 8 h 29"/>
                <a:gd name="T4" fmla="*/ 0 w 10"/>
                <a:gd name="T5" fmla="*/ 6 h 29"/>
                <a:gd name="T6" fmla="*/ 6 w 10"/>
                <a:gd name="T7" fmla="*/ 0 h 29"/>
                <a:gd name="T8" fmla="*/ 10 w 10"/>
                <a:gd name="T9" fmla="*/ 2 h 29"/>
                <a:gd name="T10" fmla="*/ 10 w 10"/>
                <a:gd name="T11" fmla="*/ 29 h 29"/>
                <a:gd name="T12" fmla="*/ 6 w 10"/>
                <a:gd name="T13" fmla="*/ 29 h 29"/>
                <a:gd name="T14" fmla="*/ 6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6" y="6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智演喵视觉设计48">
              <a:extLst>
                <a:ext uri="{FF2B5EF4-FFF2-40B4-BE49-F238E27FC236}">
                  <a16:creationId xmlns:a16="http://schemas.microsoft.com/office/drawing/2014/main" id="{C1AFEEA8-242F-A628-B8C5-232B5FF25942}"/>
                </a:ext>
              </a:extLst>
            </p:cNvPr>
            <p:cNvSpPr/>
            <p:nvPr/>
          </p:nvSpPr>
          <p:spPr bwMode="auto">
            <a:xfrm>
              <a:off x="5076031" y="1158829"/>
              <a:ext cx="22475" cy="40736"/>
            </a:xfrm>
            <a:custGeom>
              <a:avLst/>
              <a:gdLst>
                <a:gd name="T0" fmla="*/ 4 w 8"/>
                <a:gd name="T1" fmla="*/ 2 h 14"/>
                <a:gd name="T2" fmla="*/ 3 w 8"/>
                <a:gd name="T3" fmla="*/ 2 h 14"/>
                <a:gd name="T4" fmla="*/ 3 w 8"/>
                <a:gd name="T5" fmla="*/ 3 h 14"/>
                <a:gd name="T6" fmla="*/ 2 w 8"/>
                <a:gd name="T7" fmla="*/ 3 h 14"/>
                <a:gd name="T8" fmla="*/ 2 w 8"/>
                <a:gd name="T9" fmla="*/ 5 h 14"/>
                <a:gd name="T10" fmla="*/ 2 w 8"/>
                <a:gd name="T11" fmla="*/ 6 h 14"/>
                <a:gd name="T12" fmla="*/ 3 w 8"/>
                <a:gd name="T13" fmla="*/ 7 h 14"/>
                <a:gd name="T14" fmla="*/ 4 w 8"/>
                <a:gd name="T15" fmla="*/ 7 h 14"/>
                <a:gd name="T16" fmla="*/ 5 w 8"/>
                <a:gd name="T17" fmla="*/ 7 h 14"/>
                <a:gd name="T18" fmla="*/ 6 w 8"/>
                <a:gd name="T19" fmla="*/ 7 h 14"/>
                <a:gd name="T20" fmla="*/ 7 w 8"/>
                <a:gd name="T21" fmla="*/ 6 h 14"/>
                <a:gd name="T22" fmla="*/ 7 w 8"/>
                <a:gd name="T23" fmla="*/ 4 h 14"/>
                <a:gd name="T24" fmla="*/ 6 w 8"/>
                <a:gd name="T25" fmla="*/ 3 h 14"/>
                <a:gd name="T26" fmla="*/ 6 w 8"/>
                <a:gd name="T27" fmla="*/ 2 h 14"/>
                <a:gd name="T28" fmla="*/ 4 w 8"/>
                <a:gd name="T29" fmla="*/ 2 h 14"/>
                <a:gd name="T30" fmla="*/ 4 w 8"/>
                <a:gd name="T31" fmla="*/ 9 h 14"/>
                <a:gd name="T32" fmla="*/ 2 w 8"/>
                <a:gd name="T33" fmla="*/ 9 h 14"/>
                <a:gd name="T34" fmla="*/ 1 w 8"/>
                <a:gd name="T35" fmla="*/ 8 h 14"/>
                <a:gd name="T36" fmla="*/ 0 w 8"/>
                <a:gd name="T37" fmla="*/ 7 h 14"/>
                <a:gd name="T38" fmla="*/ 0 w 8"/>
                <a:gd name="T39" fmla="*/ 5 h 14"/>
                <a:gd name="T40" fmla="*/ 0 w 8"/>
                <a:gd name="T41" fmla="*/ 3 h 14"/>
                <a:gd name="T42" fmla="*/ 1 w 8"/>
                <a:gd name="T43" fmla="*/ 2 h 14"/>
                <a:gd name="T44" fmla="*/ 1 w 8"/>
                <a:gd name="T45" fmla="*/ 1 h 14"/>
                <a:gd name="T46" fmla="*/ 3 w 8"/>
                <a:gd name="T47" fmla="*/ 0 h 14"/>
                <a:gd name="T48" fmla="*/ 4 w 8"/>
                <a:gd name="T49" fmla="*/ 0 h 14"/>
                <a:gd name="T50" fmla="*/ 6 w 8"/>
                <a:gd name="T51" fmla="*/ 0 h 14"/>
                <a:gd name="T52" fmla="*/ 8 w 8"/>
                <a:gd name="T53" fmla="*/ 2 h 14"/>
                <a:gd name="T54" fmla="*/ 8 w 8"/>
                <a:gd name="T55" fmla="*/ 3 h 14"/>
                <a:gd name="T56" fmla="*/ 8 w 8"/>
                <a:gd name="T57" fmla="*/ 5 h 14"/>
                <a:gd name="T58" fmla="*/ 8 w 8"/>
                <a:gd name="T59" fmla="*/ 9 h 14"/>
                <a:gd name="T60" fmla="*/ 8 w 8"/>
                <a:gd name="T61" fmla="*/ 11 h 14"/>
                <a:gd name="T62" fmla="*/ 8 w 8"/>
                <a:gd name="T63" fmla="*/ 12 h 14"/>
                <a:gd name="T64" fmla="*/ 8 w 8"/>
                <a:gd name="T65" fmla="*/ 13 h 14"/>
                <a:gd name="T66" fmla="*/ 7 w 8"/>
                <a:gd name="T67" fmla="*/ 14 h 14"/>
                <a:gd name="T68" fmla="*/ 6 w 8"/>
                <a:gd name="T69" fmla="*/ 14 h 14"/>
                <a:gd name="T70" fmla="*/ 4 w 8"/>
                <a:gd name="T71" fmla="*/ 14 h 14"/>
                <a:gd name="T72" fmla="*/ 3 w 8"/>
                <a:gd name="T73" fmla="*/ 14 h 14"/>
                <a:gd name="T74" fmla="*/ 2 w 8"/>
                <a:gd name="T75" fmla="*/ 14 h 14"/>
                <a:gd name="T76" fmla="*/ 1 w 8"/>
                <a:gd name="T77" fmla="*/ 13 h 14"/>
                <a:gd name="T78" fmla="*/ 0 w 8"/>
                <a:gd name="T79" fmla="*/ 12 h 14"/>
                <a:gd name="T80" fmla="*/ 0 w 8"/>
                <a:gd name="T81" fmla="*/ 11 h 14"/>
                <a:gd name="T82" fmla="*/ 2 w 8"/>
                <a:gd name="T83" fmla="*/ 11 h 14"/>
                <a:gd name="T84" fmla="*/ 2 w 8"/>
                <a:gd name="T85" fmla="*/ 11 h 14"/>
                <a:gd name="T86" fmla="*/ 3 w 8"/>
                <a:gd name="T87" fmla="*/ 12 h 14"/>
                <a:gd name="T88" fmla="*/ 4 w 8"/>
                <a:gd name="T89" fmla="*/ 12 h 14"/>
                <a:gd name="T90" fmla="*/ 5 w 8"/>
                <a:gd name="T91" fmla="*/ 12 h 14"/>
                <a:gd name="T92" fmla="*/ 6 w 8"/>
                <a:gd name="T93" fmla="*/ 12 h 14"/>
                <a:gd name="T94" fmla="*/ 6 w 8"/>
                <a:gd name="T95" fmla="*/ 11 h 14"/>
                <a:gd name="T96" fmla="*/ 7 w 8"/>
                <a:gd name="T97" fmla="*/ 10 h 14"/>
                <a:gd name="T98" fmla="*/ 7 w 8"/>
                <a:gd name="T99" fmla="*/ 9 h 14"/>
                <a:gd name="T100" fmla="*/ 7 w 8"/>
                <a:gd name="T101" fmla="*/ 8 h 14"/>
                <a:gd name="T102" fmla="*/ 6 w 8"/>
                <a:gd name="T103" fmla="*/ 9 h 14"/>
                <a:gd name="T104" fmla="*/ 5 w 8"/>
                <a:gd name="T105" fmla="*/ 9 h 14"/>
                <a:gd name="T106" fmla="*/ 4 w 8"/>
                <a:gd name="T10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" h="14">
                  <a:moveTo>
                    <a:pt x="4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智演喵视觉设计49">
              <a:extLst>
                <a:ext uri="{FF2B5EF4-FFF2-40B4-BE49-F238E27FC236}">
                  <a16:creationId xmlns:a16="http://schemas.microsoft.com/office/drawing/2014/main" id="{737115A2-D31E-CA2E-6D72-95B9F963493C}"/>
                </a:ext>
              </a:extLst>
            </p:cNvPr>
            <p:cNvSpPr/>
            <p:nvPr/>
          </p:nvSpPr>
          <p:spPr bwMode="auto">
            <a:xfrm>
              <a:off x="5119577" y="1158829"/>
              <a:ext cx="26689" cy="40736"/>
            </a:xfrm>
            <a:custGeom>
              <a:avLst/>
              <a:gdLst>
                <a:gd name="T0" fmla="*/ 1 w 9"/>
                <a:gd name="T1" fmla="*/ 13 h 14"/>
                <a:gd name="T2" fmla="*/ 0 w 9"/>
                <a:gd name="T3" fmla="*/ 12 h 14"/>
                <a:gd name="T4" fmla="*/ 0 w 9"/>
                <a:gd name="T5" fmla="*/ 10 h 14"/>
                <a:gd name="T6" fmla="*/ 0 w 9"/>
                <a:gd name="T7" fmla="*/ 8 h 14"/>
                <a:gd name="T8" fmla="*/ 0 w 9"/>
                <a:gd name="T9" fmla="*/ 6 h 14"/>
                <a:gd name="T10" fmla="*/ 0 w 9"/>
                <a:gd name="T11" fmla="*/ 4 h 14"/>
                <a:gd name="T12" fmla="*/ 0 w 9"/>
                <a:gd name="T13" fmla="*/ 3 h 14"/>
                <a:gd name="T14" fmla="*/ 1 w 9"/>
                <a:gd name="T15" fmla="*/ 1 h 14"/>
                <a:gd name="T16" fmla="*/ 2 w 9"/>
                <a:gd name="T17" fmla="*/ 0 h 14"/>
                <a:gd name="T18" fmla="*/ 4 w 9"/>
                <a:gd name="T19" fmla="*/ 0 h 14"/>
                <a:gd name="T20" fmla="*/ 6 w 9"/>
                <a:gd name="T21" fmla="*/ 0 h 14"/>
                <a:gd name="T22" fmla="*/ 7 w 9"/>
                <a:gd name="T23" fmla="*/ 1 h 14"/>
                <a:gd name="T24" fmla="*/ 8 w 9"/>
                <a:gd name="T25" fmla="*/ 2 h 14"/>
                <a:gd name="T26" fmla="*/ 9 w 9"/>
                <a:gd name="T27" fmla="*/ 4 h 14"/>
                <a:gd name="T28" fmla="*/ 9 w 9"/>
                <a:gd name="T29" fmla="*/ 6 h 14"/>
                <a:gd name="T30" fmla="*/ 9 w 9"/>
                <a:gd name="T31" fmla="*/ 8 h 14"/>
                <a:gd name="T32" fmla="*/ 9 w 9"/>
                <a:gd name="T33" fmla="*/ 9 h 14"/>
                <a:gd name="T34" fmla="*/ 9 w 9"/>
                <a:gd name="T35" fmla="*/ 11 h 14"/>
                <a:gd name="T36" fmla="*/ 8 w 9"/>
                <a:gd name="T37" fmla="*/ 12 h 14"/>
                <a:gd name="T38" fmla="*/ 7 w 9"/>
                <a:gd name="T39" fmla="*/ 13 h 14"/>
                <a:gd name="T40" fmla="*/ 6 w 9"/>
                <a:gd name="T41" fmla="*/ 14 h 14"/>
                <a:gd name="T42" fmla="*/ 4 w 9"/>
                <a:gd name="T43" fmla="*/ 14 h 14"/>
                <a:gd name="T44" fmla="*/ 3 w 9"/>
                <a:gd name="T45" fmla="*/ 14 h 14"/>
                <a:gd name="T46" fmla="*/ 1 w 9"/>
                <a:gd name="T47" fmla="*/ 13 h 14"/>
                <a:gd name="T48" fmla="*/ 7 w 9"/>
                <a:gd name="T49" fmla="*/ 7 h 14"/>
                <a:gd name="T50" fmla="*/ 7 w 9"/>
                <a:gd name="T51" fmla="*/ 5 h 14"/>
                <a:gd name="T52" fmla="*/ 6 w 9"/>
                <a:gd name="T53" fmla="*/ 3 h 14"/>
                <a:gd name="T54" fmla="*/ 5 w 9"/>
                <a:gd name="T55" fmla="*/ 2 h 14"/>
                <a:gd name="T56" fmla="*/ 4 w 9"/>
                <a:gd name="T57" fmla="*/ 2 h 14"/>
                <a:gd name="T58" fmla="*/ 3 w 9"/>
                <a:gd name="T59" fmla="*/ 2 h 14"/>
                <a:gd name="T60" fmla="*/ 2 w 9"/>
                <a:gd name="T61" fmla="*/ 3 h 14"/>
                <a:gd name="T62" fmla="*/ 2 w 9"/>
                <a:gd name="T63" fmla="*/ 5 h 14"/>
                <a:gd name="T64" fmla="*/ 1 w 9"/>
                <a:gd name="T65" fmla="*/ 6 h 14"/>
                <a:gd name="T66" fmla="*/ 1 w 9"/>
                <a:gd name="T67" fmla="*/ 7 h 14"/>
                <a:gd name="T68" fmla="*/ 2 w 9"/>
                <a:gd name="T69" fmla="*/ 10 h 14"/>
                <a:gd name="T70" fmla="*/ 2 w 9"/>
                <a:gd name="T71" fmla="*/ 11 h 14"/>
                <a:gd name="T72" fmla="*/ 3 w 9"/>
                <a:gd name="T73" fmla="*/ 12 h 14"/>
                <a:gd name="T74" fmla="*/ 4 w 9"/>
                <a:gd name="T75" fmla="*/ 12 h 14"/>
                <a:gd name="T76" fmla="*/ 5 w 9"/>
                <a:gd name="T77" fmla="*/ 12 h 14"/>
                <a:gd name="T78" fmla="*/ 6 w 9"/>
                <a:gd name="T79" fmla="*/ 11 h 14"/>
                <a:gd name="T80" fmla="*/ 7 w 9"/>
                <a:gd name="T81" fmla="*/ 10 h 14"/>
                <a:gd name="T82" fmla="*/ 7 w 9"/>
                <a:gd name="T83" fmla="*/ 8 h 14"/>
                <a:gd name="T84" fmla="*/ 7 w 9"/>
                <a:gd name="T8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14">
                  <a:moveTo>
                    <a:pt x="1" y="13"/>
                  </a:move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7" y="7"/>
                  </a:move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智演喵视觉设计50">
              <a:extLst>
                <a:ext uri="{FF2B5EF4-FFF2-40B4-BE49-F238E27FC236}">
                  <a16:creationId xmlns:a16="http://schemas.microsoft.com/office/drawing/2014/main" id="{A0507B9C-3562-D68C-52A1-751F13CB34A9}"/>
                </a:ext>
              </a:extLst>
            </p:cNvPr>
            <p:cNvSpPr/>
            <p:nvPr/>
          </p:nvSpPr>
          <p:spPr bwMode="auto">
            <a:xfrm>
              <a:off x="6822044" y="681239"/>
              <a:ext cx="262674" cy="497255"/>
            </a:xfrm>
            <a:custGeom>
              <a:avLst/>
              <a:gdLst>
                <a:gd name="T0" fmla="*/ 19 w 90"/>
                <a:gd name="T1" fmla="*/ 151 h 169"/>
                <a:gd name="T2" fmla="*/ 55 w 90"/>
                <a:gd name="T3" fmla="*/ 133 h 169"/>
                <a:gd name="T4" fmla="*/ 43 w 90"/>
                <a:gd name="T5" fmla="*/ 157 h 169"/>
                <a:gd name="T6" fmla="*/ 19 w 90"/>
                <a:gd name="T7" fmla="*/ 151 h 169"/>
                <a:gd name="T8" fmla="*/ 2 w 90"/>
                <a:gd name="T9" fmla="*/ 39 h 169"/>
                <a:gd name="T10" fmla="*/ 3 w 90"/>
                <a:gd name="T11" fmla="*/ 56 h 169"/>
                <a:gd name="T12" fmla="*/ 34 w 90"/>
                <a:gd name="T13" fmla="*/ 32 h 169"/>
                <a:gd name="T14" fmla="*/ 38 w 90"/>
                <a:gd name="T15" fmla="*/ 35 h 169"/>
                <a:gd name="T16" fmla="*/ 47 w 90"/>
                <a:gd name="T17" fmla="*/ 26 h 169"/>
                <a:gd name="T18" fmla="*/ 58 w 90"/>
                <a:gd name="T19" fmla="*/ 16 h 169"/>
                <a:gd name="T20" fmla="*/ 9 w 90"/>
                <a:gd name="T21" fmla="*/ 90 h 169"/>
                <a:gd name="T22" fmla="*/ 9 w 90"/>
                <a:gd name="T23" fmla="*/ 101 h 169"/>
                <a:gd name="T24" fmla="*/ 31 w 90"/>
                <a:gd name="T25" fmla="*/ 89 h 169"/>
                <a:gd name="T26" fmla="*/ 26 w 90"/>
                <a:gd name="T27" fmla="*/ 107 h 169"/>
                <a:gd name="T28" fmla="*/ 30 w 90"/>
                <a:gd name="T29" fmla="*/ 113 h 169"/>
                <a:gd name="T30" fmla="*/ 53 w 90"/>
                <a:gd name="T31" fmla="*/ 118 h 169"/>
                <a:gd name="T32" fmla="*/ 2 w 90"/>
                <a:gd name="T33" fmla="*/ 145 h 169"/>
                <a:gd name="T34" fmla="*/ 48 w 90"/>
                <a:gd name="T35" fmla="*/ 169 h 169"/>
                <a:gd name="T36" fmla="*/ 64 w 90"/>
                <a:gd name="T37" fmla="*/ 130 h 169"/>
                <a:gd name="T38" fmla="*/ 82 w 90"/>
                <a:gd name="T39" fmla="*/ 137 h 169"/>
                <a:gd name="T40" fmla="*/ 90 w 90"/>
                <a:gd name="T41" fmla="*/ 130 h 169"/>
                <a:gd name="T42" fmla="*/ 62 w 90"/>
                <a:gd name="T43" fmla="*/ 119 h 169"/>
                <a:gd name="T44" fmla="*/ 45 w 90"/>
                <a:gd name="T45" fmla="*/ 106 h 169"/>
                <a:gd name="T46" fmla="*/ 47 w 90"/>
                <a:gd name="T47" fmla="*/ 77 h 169"/>
                <a:gd name="T48" fmla="*/ 25 w 90"/>
                <a:gd name="T49" fmla="*/ 82 h 169"/>
                <a:gd name="T50" fmla="*/ 71 w 90"/>
                <a:gd name="T51" fmla="*/ 16 h 169"/>
                <a:gd name="T52" fmla="*/ 59 w 90"/>
                <a:gd name="T53" fmla="*/ 7 h 169"/>
                <a:gd name="T54" fmla="*/ 41 w 90"/>
                <a:gd name="T55" fmla="*/ 21 h 169"/>
                <a:gd name="T56" fmla="*/ 30 w 90"/>
                <a:gd name="T57" fmla="*/ 28 h 169"/>
                <a:gd name="T58" fmla="*/ 17 w 90"/>
                <a:gd name="T59" fmla="*/ 43 h 169"/>
                <a:gd name="T60" fmla="*/ 2 w 90"/>
                <a:gd name="T61" fmla="*/ 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169">
                  <a:moveTo>
                    <a:pt x="19" y="151"/>
                  </a:moveTo>
                  <a:cubicBezTo>
                    <a:pt x="19" y="151"/>
                    <a:pt x="41" y="128"/>
                    <a:pt x="55" y="133"/>
                  </a:cubicBezTo>
                  <a:cubicBezTo>
                    <a:pt x="55" y="133"/>
                    <a:pt x="62" y="158"/>
                    <a:pt x="43" y="157"/>
                  </a:cubicBezTo>
                  <a:cubicBezTo>
                    <a:pt x="23" y="155"/>
                    <a:pt x="19" y="151"/>
                    <a:pt x="19" y="151"/>
                  </a:cubicBezTo>
                  <a:close/>
                  <a:moveTo>
                    <a:pt x="2" y="39"/>
                  </a:moveTo>
                  <a:cubicBezTo>
                    <a:pt x="0" y="46"/>
                    <a:pt x="3" y="56"/>
                    <a:pt x="3" y="56"/>
                  </a:cubicBezTo>
                  <a:cubicBezTo>
                    <a:pt x="6" y="75"/>
                    <a:pt x="34" y="32"/>
                    <a:pt x="34" y="32"/>
                  </a:cubicBezTo>
                  <a:cubicBezTo>
                    <a:pt x="35" y="35"/>
                    <a:pt x="38" y="35"/>
                    <a:pt x="38" y="35"/>
                  </a:cubicBezTo>
                  <a:cubicBezTo>
                    <a:pt x="52" y="37"/>
                    <a:pt x="47" y="26"/>
                    <a:pt x="47" y="26"/>
                  </a:cubicBezTo>
                  <a:cubicBezTo>
                    <a:pt x="49" y="21"/>
                    <a:pt x="58" y="16"/>
                    <a:pt x="58" y="16"/>
                  </a:cubicBezTo>
                  <a:cubicBezTo>
                    <a:pt x="44" y="53"/>
                    <a:pt x="9" y="90"/>
                    <a:pt x="9" y="9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2" y="114"/>
                    <a:pt x="31" y="89"/>
                    <a:pt x="31" y="89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30" y="113"/>
                    <a:pt x="30" y="113"/>
                  </a:cubicBezTo>
                  <a:cubicBezTo>
                    <a:pt x="53" y="112"/>
                    <a:pt x="53" y="118"/>
                    <a:pt x="53" y="118"/>
                  </a:cubicBezTo>
                  <a:cubicBezTo>
                    <a:pt x="12" y="121"/>
                    <a:pt x="2" y="145"/>
                    <a:pt x="2" y="145"/>
                  </a:cubicBezTo>
                  <a:cubicBezTo>
                    <a:pt x="6" y="156"/>
                    <a:pt x="25" y="161"/>
                    <a:pt x="48" y="169"/>
                  </a:cubicBezTo>
                  <a:cubicBezTo>
                    <a:pt x="71" y="168"/>
                    <a:pt x="64" y="130"/>
                    <a:pt x="64" y="130"/>
                  </a:cubicBezTo>
                  <a:cubicBezTo>
                    <a:pt x="79" y="129"/>
                    <a:pt x="82" y="137"/>
                    <a:pt x="82" y="137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79" y="115"/>
                    <a:pt x="62" y="119"/>
                    <a:pt x="62" y="119"/>
                  </a:cubicBezTo>
                  <a:cubicBezTo>
                    <a:pt x="60" y="107"/>
                    <a:pt x="45" y="106"/>
                    <a:pt x="45" y="106"/>
                  </a:cubicBezTo>
                  <a:cubicBezTo>
                    <a:pt x="35" y="105"/>
                    <a:pt x="44" y="92"/>
                    <a:pt x="47" y="77"/>
                  </a:cubicBezTo>
                  <a:cubicBezTo>
                    <a:pt x="47" y="64"/>
                    <a:pt x="25" y="82"/>
                    <a:pt x="25" y="82"/>
                  </a:cubicBezTo>
                  <a:cubicBezTo>
                    <a:pt x="43" y="66"/>
                    <a:pt x="66" y="31"/>
                    <a:pt x="71" y="16"/>
                  </a:cubicBezTo>
                  <a:cubicBezTo>
                    <a:pt x="75" y="0"/>
                    <a:pt x="59" y="7"/>
                    <a:pt x="59" y="7"/>
                  </a:cubicBezTo>
                  <a:cubicBezTo>
                    <a:pt x="59" y="7"/>
                    <a:pt x="42" y="20"/>
                    <a:pt x="41" y="21"/>
                  </a:cubicBezTo>
                  <a:cubicBezTo>
                    <a:pt x="32" y="21"/>
                    <a:pt x="30" y="28"/>
                    <a:pt x="30" y="28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7" y="54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智演喵视觉设计51">
              <a:extLst>
                <a:ext uri="{FF2B5EF4-FFF2-40B4-BE49-F238E27FC236}">
                  <a16:creationId xmlns:a16="http://schemas.microsoft.com/office/drawing/2014/main" id="{466193E0-48C7-B9C5-2FF0-CC4DB01EA2DE}"/>
                </a:ext>
              </a:extLst>
            </p:cNvPr>
            <p:cNvSpPr/>
            <p:nvPr/>
          </p:nvSpPr>
          <p:spPr bwMode="auto">
            <a:xfrm>
              <a:off x="6569202" y="1057692"/>
              <a:ext cx="56187" cy="85686"/>
            </a:xfrm>
            <a:custGeom>
              <a:avLst/>
              <a:gdLst>
                <a:gd name="T0" fmla="*/ 0 w 19"/>
                <a:gd name="T1" fmla="*/ 0 h 29"/>
                <a:gd name="T2" fmla="*/ 1 w 19"/>
                <a:gd name="T3" fmla="*/ 29 h 29"/>
                <a:gd name="T4" fmla="*/ 16 w 19"/>
                <a:gd name="T5" fmla="*/ 13 h 29"/>
                <a:gd name="T6" fmla="*/ 0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0"/>
                    <a:pt x="9" y="19"/>
                    <a:pt x="1" y="29"/>
                  </a:cubicBezTo>
                  <a:cubicBezTo>
                    <a:pt x="1" y="29"/>
                    <a:pt x="13" y="27"/>
                    <a:pt x="16" y="13"/>
                  </a:cubicBezTo>
                  <a:cubicBezTo>
                    <a:pt x="19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智演喵视觉设计52">
              <a:extLst>
                <a:ext uri="{FF2B5EF4-FFF2-40B4-BE49-F238E27FC236}">
                  <a16:creationId xmlns:a16="http://schemas.microsoft.com/office/drawing/2014/main" id="{DEF1DEA4-9699-6AD1-8B08-50B4EC4463F3}"/>
                </a:ext>
              </a:extLst>
            </p:cNvPr>
            <p:cNvSpPr/>
            <p:nvPr/>
          </p:nvSpPr>
          <p:spPr bwMode="auto">
            <a:xfrm>
              <a:off x="6395023" y="896155"/>
              <a:ext cx="198059" cy="273912"/>
            </a:xfrm>
            <a:custGeom>
              <a:avLst/>
              <a:gdLst>
                <a:gd name="T0" fmla="*/ 26 w 68"/>
                <a:gd name="T1" fmla="*/ 21 h 93"/>
                <a:gd name="T2" fmla="*/ 30 w 68"/>
                <a:gd name="T3" fmla="*/ 28 h 93"/>
                <a:gd name="T4" fmla="*/ 42 w 68"/>
                <a:gd name="T5" fmla="*/ 18 h 93"/>
                <a:gd name="T6" fmla="*/ 37 w 68"/>
                <a:gd name="T7" fmla="*/ 9 h 93"/>
                <a:gd name="T8" fmla="*/ 46 w 68"/>
                <a:gd name="T9" fmla="*/ 6 h 93"/>
                <a:gd name="T10" fmla="*/ 53 w 68"/>
                <a:gd name="T11" fmla="*/ 12 h 93"/>
                <a:gd name="T12" fmla="*/ 62 w 68"/>
                <a:gd name="T13" fmla="*/ 5 h 93"/>
                <a:gd name="T14" fmla="*/ 68 w 68"/>
                <a:gd name="T15" fmla="*/ 10 h 93"/>
                <a:gd name="T16" fmla="*/ 53 w 68"/>
                <a:gd name="T17" fmla="*/ 25 h 93"/>
                <a:gd name="T18" fmla="*/ 27 w 68"/>
                <a:gd name="T19" fmla="*/ 71 h 93"/>
                <a:gd name="T20" fmla="*/ 0 w 68"/>
                <a:gd name="T21" fmla="*/ 92 h 93"/>
                <a:gd name="T22" fmla="*/ 0 w 68"/>
                <a:gd name="T23" fmla="*/ 89 h 93"/>
                <a:gd name="T24" fmla="*/ 31 w 68"/>
                <a:gd name="T25" fmla="*/ 42 h 93"/>
                <a:gd name="T26" fmla="*/ 21 w 68"/>
                <a:gd name="T27" fmla="*/ 23 h 93"/>
                <a:gd name="T28" fmla="*/ 26 w 68"/>
                <a:gd name="T29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93">
                  <a:moveTo>
                    <a:pt x="26" y="21"/>
                  </a:moveTo>
                  <a:cubicBezTo>
                    <a:pt x="26" y="21"/>
                    <a:pt x="21" y="36"/>
                    <a:pt x="30" y="2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0"/>
                    <a:pt x="46" y="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4" y="39"/>
                    <a:pt x="27" y="71"/>
                  </a:cubicBezTo>
                  <a:cubicBezTo>
                    <a:pt x="27" y="71"/>
                    <a:pt x="12" y="93"/>
                    <a:pt x="0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7" y="83"/>
                    <a:pt x="31" y="42"/>
                  </a:cubicBezTo>
                  <a:cubicBezTo>
                    <a:pt x="31" y="42"/>
                    <a:pt x="13" y="49"/>
                    <a:pt x="21" y="23"/>
                  </a:cubicBezTo>
                  <a:cubicBezTo>
                    <a:pt x="21" y="23"/>
                    <a:pt x="22" y="16"/>
                    <a:pt x="26" y="2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智演喵视觉设计53">
              <a:extLst>
                <a:ext uri="{FF2B5EF4-FFF2-40B4-BE49-F238E27FC236}">
                  <a16:creationId xmlns:a16="http://schemas.microsoft.com/office/drawing/2014/main" id="{D840007D-5EF0-AA41-C36D-2E83E6DF663C}"/>
                </a:ext>
              </a:extLst>
            </p:cNvPr>
            <p:cNvSpPr/>
            <p:nvPr/>
          </p:nvSpPr>
          <p:spPr bwMode="auto">
            <a:xfrm>
              <a:off x="6154823" y="1078763"/>
              <a:ext cx="70234" cy="67424"/>
            </a:xfrm>
            <a:custGeom>
              <a:avLst/>
              <a:gdLst>
                <a:gd name="T0" fmla="*/ 0 w 24"/>
                <a:gd name="T1" fmla="*/ 4 h 23"/>
                <a:gd name="T2" fmla="*/ 21 w 24"/>
                <a:gd name="T3" fmla="*/ 19 h 23"/>
                <a:gd name="T4" fmla="*/ 18 w 24"/>
                <a:gd name="T5" fmla="*/ 23 h 23"/>
                <a:gd name="T6" fmla="*/ 0 w 24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4"/>
                  </a:moveTo>
                  <a:cubicBezTo>
                    <a:pt x="0" y="4"/>
                    <a:pt x="24" y="0"/>
                    <a:pt x="21" y="19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智演喵视觉设计54">
              <a:extLst>
                <a:ext uri="{FF2B5EF4-FFF2-40B4-BE49-F238E27FC236}">
                  <a16:creationId xmlns:a16="http://schemas.microsoft.com/office/drawing/2014/main" id="{06E94EFB-8EE7-633C-49E1-DD19D21CCB11}"/>
                </a:ext>
              </a:extLst>
            </p:cNvPr>
            <p:cNvSpPr/>
            <p:nvPr/>
          </p:nvSpPr>
          <p:spPr bwMode="auto">
            <a:xfrm>
              <a:off x="6031212" y="792209"/>
              <a:ext cx="199464" cy="407356"/>
            </a:xfrm>
            <a:custGeom>
              <a:avLst/>
              <a:gdLst>
                <a:gd name="T0" fmla="*/ 3 w 68"/>
                <a:gd name="T1" fmla="*/ 55 h 138"/>
                <a:gd name="T2" fmla="*/ 24 w 68"/>
                <a:gd name="T3" fmla="*/ 42 h 138"/>
                <a:gd name="T4" fmla="*/ 38 w 68"/>
                <a:gd name="T5" fmla="*/ 1 h 138"/>
                <a:gd name="T6" fmla="*/ 44 w 68"/>
                <a:gd name="T7" fmla="*/ 16 h 138"/>
                <a:gd name="T8" fmla="*/ 37 w 68"/>
                <a:gd name="T9" fmla="*/ 34 h 138"/>
                <a:gd name="T10" fmla="*/ 55 w 68"/>
                <a:gd name="T11" fmla="*/ 12 h 138"/>
                <a:gd name="T12" fmla="*/ 58 w 68"/>
                <a:gd name="T13" fmla="*/ 32 h 138"/>
                <a:gd name="T14" fmla="*/ 24 w 68"/>
                <a:gd name="T15" fmla="*/ 62 h 138"/>
                <a:gd name="T16" fmla="*/ 18 w 68"/>
                <a:gd name="T17" fmla="*/ 92 h 138"/>
                <a:gd name="T18" fmla="*/ 27 w 68"/>
                <a:gd name="T19" fmla="*/ 83 h 138"/>
                <a:gd name="T20" fmla="*/ 34 w 68"/>
                <a:gd name="T21" fmla="*/ 56 h 138"/>
                <a:gd name="T22" fmla="*/ 47 w 68"/>
                <a:gd name="T23" fmla="*/ 76 h 138"/>
                <a:gd name="T24" fmla="*/ 39 w 68"/>
                <a:gd name="T25" fmla="*/ 87 h 138"/>
                <a:gd name="T26" fmla="*/ 40 w 68"/>
                <a:gd name="T27" fmla="*/ 132 h 138"/>
                <a:gd name="T28" fmla="*/ 22 w 68"/>
                <a:gd name="T29" fmla="*/ 120 h 138"/>
                <a:gd name="T30" fmla="*/ 12 w 68"/>
                <a:gd name="T31" fmla="*/ 138 h 138"/>
                <a:gd name="T32" fmla="*/ 2 w 68"/>
                <a:gd name="T33" fmla="*/ 127 h 138"/>
                <a:gd name="T34" fmla="*/ 27 w 68"/>
                <a:gd name="T35" fmla="*/ 102 h 138"/>
                <a:gd name="T36" fmla="*/ 26 w 68"/>
                <a:gd name="T37" fmla="*/ 95 h 138"/>
                <a:gd name="T38" fmla="*/ 15 w 68"/>
                <a:gd name="T39" fmla="*/ 106 h 138"/>
                <a:gd name="T40" fmla="*/ 5 w 68"/>
                <a:gd name="T41" fmla="*/ 98 h 138"/>
                <a:gd name="T42" fmla="*/ 16 w 68"/>
                <a:gd name="T43" fmla="*/ 67 h 138"/>
                <a:gd name="T44" fmla="*/ 3 w 68"/>
                <a:gd name="T45" fmla="*/ 5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38">
                  <a:moveTo>
                    <a:pt x="3" y="55"/>
                  </a:moveTo>
                  <a:cubicBezTo>
                    <a:pt x="3" y="55"/>
                    <a:pt x="17" y="58"/>
                    <a:pt x="24" y="42"/>
                  </a:cubicBezTo>
                  <a:cubicBezTo>
                    <a:pt x="24" y="42"/>
                    <a:pt x="38" y="9"/>
                    <a:pt x="38" y="1"/>
                  </a:cubicBezTo>
                  <a:cubicBezTo>
                    <a:pt x="38" y="1"/>
                    <a:pt x="46" y="0"/>
                    <a:pt x="44" y="1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55" y="23"/>
                    <a:pt x="55" y="12"/>
                  </a:cubicBezTo>
                  <a:cubicBezTo>
                    <a:pt x="55" y="12"/>
                    <a:pt x="68" y="10"/>
                    <a:pt x="58" y="3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61"/>
                    <a:pt x="34" y="56"/>
                  </a:cubicBezTo>
                  <a:cubicBezTo>
                    <a:pt x="34" y="56"/>
                    <a:pt x="50" y="55"/>
                    <a:pt x="47" y="76"/>
                  </a:cubicBezTo>
                  <a:cubicBezTo>
                    <a:pt x="47" y="76"/>
                    <a:pt x="42" y="83"/>
                    <a:pt x="39" y="87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25" y="114"/>
                    <a:pt x="27" y="102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0" y="60"/>
                    <a:pt x="3" y="5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智演喵视觉设计55">
              <a:extLst>
                <a:ext uri="{FF2B5EF4-FFF2-40B4-BE49-F238E27FC236}">
                  <a16:creationId xmlns:a16="http://schemas.microsoft.com/office/drawing/2014/main" id="{A371C6A6-69ED-A627-AA04-01F643C2371D}"/>
                </a:ext>
              </a:extLst>
            </p:cNvPr>
            <p:cNvSpPr/>
            <p:nvPr/>
          </p:nvSpPr>
          <p:spPr bwMode="auto">
            <a:xfrm>
              <a:off x="5812083" y="993077"/>
              <a:ext cx="85686" cy="88495"/>
            </a:xfrm>
            <a:custGeom>
              <a:avLst/>
              <a:gdLst>
                <a:gd name="T0" fmla="*/ 0 w 29"/>
                <a:gd name="T1" fmla="*/ 30 h 30"/>
                <a:gd name="T2" fmla="*/ 14 w 29"/>
                <a:gd name="T3" fmla="*/ 0 h 30"/>
                <a:gd name="T4" fmla="*/ 29 w 29"/>
                <a:gd name="T5" fmla="*/ 14 h 30"/>
                <a:gd name="T6" fmla="*/ 0 w 29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9" y="29"/>
                    <a:pt x="0" y="3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智演喵视觉设计56">
              <a:extLst>
                <a:ext uri="{FF2B5EF4-FFF2-40B4-BE49-F238E27FC236}">
                  <a16:creationId xmlns:a16="http://schemas.microsoft.com/office/drawing/2014/main" id="{F33BAD9D-963C-8B3A-F4CE-C7A77A60EDB4}"/>
                </a:ext>
              </a:extLst>
            </p:cNvPr>
            <p:cNvSpPr/>
            <p:nvPr/>
          </p:nvSpPr>
          <p:spPr bwMode="auto">
            <a:xfrm>
              <a:off x="5614024" y="1011338"/>
              <a:ext cx="178394" cy="155920"/>
            </a:xfrm>
            <a:custGeom>
              <a:avLst/>
              <a:gdLst>
                <a:gd name="T0" fmla="*/ 16 w 61"/>
                <a:gd name="T1" fmla="*/ 38 h 53"/>
                <a:gd name="T2" fmla="*/ 59 w 61"/>
                <a:gd name="T3" fmla="*/ 0 h 53"/>
                <a:gd name="T4" fmla="*/ 61 w 61"/>
                <a:gd name="T5" fmla="*/ 4 h 53"/>
                <a:gd name="T6" fmla="*/ 10 w 61"/>
                <a:gd name="T7" fmla="*/ 53 h 53"/>
                <a:gd name="T8" fmla="*/ 0 w 61"/>
                <a:gd name="T9" fmla="*/ 41 h 53"/>
                <a:gd name="T10" fmla="*/ 11 w 61"/>
                <a:gd name="T11" fmla="*/ 8 h 53"/>
                <a:gd name="T12" fmla="*/ 16 w 61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3">
                  <a:moveTo>
                    <a:pt x="16" y="38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40" y="40"/>
                    <a:pt x="10" y="5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8"/>
                    <a:pt x="11" y="8"/>
                  </a:cubicBezTo>
                  <a:cubicBezTo>
                    <a:pt x="11" y="8"/>
                    <a:pt x="27" y="6"/>
                    <a:pt x="16" y="3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智演喵视觉设计57">
              <a:extLst>
                <a:ext uri="{FF2B5EF4-FFF2-40B4-BE49-F238E27FC236}">
                  <a16:creationId xmlns:a16="http://schemas.microsoft.com/office/drawing/2014/main" id="{87281320-7B77-0648-9D69-352C77E4ADEA}"/>
                </a:ext>
              </a:extLst>
            </p:cNvPr>
            <p:cNvSpPr/>
            <p:nvPr/>
          </p:nvSpPr>
          <p:spPr bwMode="auto">
            <a:xfrm>
              <a:off x="5744658" y="848396"/>
              <a:ext cx="53378" cy="157324"/>
            </a:xfrm>
            <a:custGeom>
              <a:avLst/>
              <a:gdLst>
                <a:gd name="T0" fmla="*/ 0 w 18"/>
                <a:gd name="T1" fmla="*/ 51 h 53"/>
                <a:gd name="T2" fmla="*/ 1 w 18"/>
                <a:gd name="T3" fmla="*/ 0 h 53"/>
                <a:gd name="T4" fmla="*/ 15 w 18"/>
                <a:gd name="T5" fmla="*/ 21 h 53"/>
                <a:gd name="T6" fmla="*/ 0 w 18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3">
                  <a:moveTo>
                    <a:pt x="0" y="51"/>
                  </a:moveTo>
                  <a:cubicBezTo>
                    <a:pt x="0" y="51"/>
                    <a:pt x="8" y="16"/>
                    <a:pt x="1" y="0"/>
                  </a:cubicBezTo>
                  <a:cubicBezTo>
                    <a:pt x="1" y="0"/>
                    <a:pt x="18" y="4"/>
                    <a:pt x="15" y="21"/>
                  </a:cubicBezTo>
                  <a:cubicBezTo>
                    <a:pt x="11" y="39"/>
                    <a:pt x="11" y="53"/>
                    <a:pt x="0" y="5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智演喵视觉设计58">
              <a:extLst>
                <a:ext uri="{FF2B5EF4-FFF2-40B4-BE49-F238E27FC236}">
                  <a16:creationId xmlns:a16="http://schemas.microsoft.com/office/drawing/2014/main" id="{11A50376-DD0B-63F4-7948-469B966D1B58}"/>
                </a:ext>
              </a:extLst>
            </p:cNvPr>
            <p:cNvSpPr/>
            <p:nvPr/>
          </p:nvSpPr>
          <p:spPr bwMode="auto">
            <a:xfrm>
              <a:off x="5598594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6 w 19"/>
                <a:gd name="T3" fmla="*/ 25 h 28"/>
                <a:gd name="T4" fmla="*/ 9 w 19"/>
                <a:gd name="T5" fmla="*/ 28 h 28"/>
                <a:gd name="T6" fmla="*/ 2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9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9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9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9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6" y="10"/>
                    <a:pt x="8" y="11"/>
                    <a:pt x="11" y="12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智演喵视觉设计59">
              <a:extLst>
                <a:ext uri="{FF2B5EF4-FFF2-40B4-BE49-F238E27FC236}">
                  <a16:creationId xmlns:a16="http://schemas.microsoft.com/office/drawing/2014/main" id="{17F9E507-CEC4-7668-F106-C83EAA56D417}"/>
                </a:ext>
              </a:extLst>
            </p:cNvPr>
            <p:cNvSpPr/>
            <p:nvPr/>
          </p:nvSpPr>
          <p:spPr bwMode="auto">
            <a:xfrm>
              <a:off x="5681471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29 w 37"/>
                <a:gd name="T5" fmla="*/ 29 h 56"/>
                <a:gd name="T6" fmla="*/ 8 w 37"/>
                <a:gd name="T7" fmla="*/ 29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8 w 37"/>
                <a:gd name="T17" fmla="*/ 23 h 56"/>
                <a:gd name="T18" fmla="*/ 29 w 37"/>
                <a:gd name="T19" fmla="*/ 23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29" y="29"/>
                  </a:lnTo>
                  <a:lnTo>
                    <a:pt x="8" y="29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3"/>
                  </a:lnTo>
                  <a:lnTo>
                    <a:pt x="29" y="23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智演喵视觉设计60">
              <a:extLst>
                <a:ext uri="{FF2B5EF4-FFF2-40B4-BE49-F238E27FC236}">
                  <a16:creationId xmlns:a16="http://schemas.microsoft.com/office/drawing/2014/main" id="{E3188E7C-CE65-9EAC-7054-9F87E45828EE}"/>
                </a:ext>
              </a:extLst>
            </p:cNvPr>
            <p:cNvSpPr/>
            <p:nvPr/>
          </p:nvSpPr>
          <p:spPr bwMode="auto">
            <a:xfrm>
              <a:off x="5757323" y="1244515"/>
              <a:ext cx="60402" cy="78662"/>
            </a:xfrm>
            <a:custGeom>
              <a:avLst/>
              <a:gdLst>
                <a:gd name="T0" fmla="*/ 43 w 43"/>
                <a:gd name="T1" fmla="*/ 56 h 56"/>
                <a:gd name="T2" fmla="*/ 35 w 43"/>
                <a:gd name="T3" fmla="*/ 56 h 56"/>
                <a:gd name="T4" fmla="*/ 29 w 43"/>
                <a:gd name="T5" fmla="*/ 40 h 56"/>
                <a:gd name="T6" fmla="*/ 14 w 43"/>
                <a:gd name="T7" fmla="*/ 40 h 56"/>
                <a:gd name="T8" fmla="*/ 8 w 43"/>
                <a:gd name="T9" fmla="*/ 56 h 56"/>
                <a:gd name="T10" fmla="*/ 0 w 43"/>
                <a:gd name="T11" fmla="*/ 56 h 56"/>
                <a:gd name="T12" fmla="*/ 18 w 43"/>
                <a:gd name="T13" fmla="*/ 0 h 56"/>
                <a:gd name="T14" fmla="*/ 25 w 43"/>
                <a:gd name="T15" fmla="*/ 0 h 56"/>
                <a:gd name="T16" fmla="*/ 43 w 43"/>
                <a:gd name="T17" fmla="*/ 56 h 56"/>
                <a:gd name="T18" fmla="*/ 43 w 43"/>
                <a:gd name="T19" fmla="*/ 56 h 56"/>
                <a:gd name="T20" fmla="*/ 27 w 43"/>
                <a:gd name="T21" fmla="*/ 33 h 56"/>
                <a:gd name="T22" fmla="*/ 23 w 43"/>
                <a:gd name="T23" fmla="*/ 12 h 56"/>
                <a:gd name="T24" fmla="*/ 21 w 43"/>
                <a:gd name="T25" fmla="*/ 12 h 56"/>
                <a:gd name="T26" fmla="*/ 14 w 43"/>
                <a:gd name="T27" fmla="*/ 33 h 56"/>
                <a:gd name="T28" fmla="*/ 27 w 43"/>
                <a:gd name="T29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6">
                  <a:moveTo>
                    <a:pt x="43" y="56"/>
                  </a:moveTo>
                  <a:lnTo>
                    <a:pt x="35" y="56"/>
                  </a:lnTo>
                  <a:lnTo>
                    <a:pt x="29" y="40"/>
                  </a:lnTo>
                  <a:lnTo>
                    <a:pt x="14" y="40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43" y="56"/>
                  </a:lnTo>
                  <a:lnTo>
                    <a:pt x="43" y="56"/>
                  </a:lnTo>
                  <a:close/>
                  <a:moveTo>
                    <a:pt x="27" y="33"/>
                  </a:moveTo>
                  <a:lnTo>
                    <a:pt x="23" y="12"/>
                  </a:lnTo>
                  <a:lnTo>
                    <a:pt x="21" y="12"/>
                  </a:lnTo>
                  <a:lnTo>
                    <a:pt x="14" y="33"/>
                  </a:lnTo>
                  <a:lnTo>
                    <a:pt x="27" y="3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智演喵视觉设计61">
              <a:extLst>
                <a:ext uri="{FF2B5EF4-FFF2-40B4-BE49-F238E27FC236}">
                  <a16:creationId xmlns:a16="http://schemas.microsoft.com/office/drawing/2014/main" id="{521A6549-7171-DFFA-D845-B39C0E7F473A}"/>
                </a:ext>
              </a:extLst>
            </p:cNvPr>
            <p:cNvSpPr/>
            <p:nvPr/>
          </p:nvSpPr>
          <p:spPr bwMode="auto">
            <a:xfrm>
              <a:off x="5838795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10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31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智演喵视觉设计62">
              <a:extLst>
                <a:ext uri="{FF2B5EF4-FFF2-40B4-BE49-F238E27FC236}">
                  <a16:creationId xmlns:a16="http://schemas.microsoft.com/office/drawing/2014/main" id="{AC3494AF-B45F-15EB-3843-5FB7212E92C8}"/>
                </a:ext>
              </a:extLst>
            </p:cNvPr>
            <p:cNvSpPr/>
            <p:nvPr/>
          </p:nvSpPr>
          <p:spPr bwMode="auto">
            <a:xfrm>
              <a:off x="5920266" y="1244515"/>
              <a:ext cx="56187" cy="78662"/>
            </a:xfrm>
            <a:custGeom>
              <a:avLst/>
              <a:gdLst>
                <a:gd name="T0" fmla="*/ 19 w 19"/>
                <a:gd name="T1" fmla="*/ 14 h 27"/>
                <a:gd name="T2" fmla="*/ 15 w 19"/>
                <a:gd name="T3" fmla="*/ 24 h 27"/>
                <a:gd name="T4" fmla="*/ 6 w 19"/>
                <a:gd name="T5" fmla="*/ 27 h 27"/>
                <a:gd name="T6" fmla="*/ 0 w 19"/>
                <a:gd name="T7" fmla="*/ 27 h 27"/>
                <a:gd name="T8" fmla="*/ 0 w 19"/>
                <a:gd name="T9" fmla="*/ 0 h 27"/>
                <a:gd name="T10" fmla="*/ 6 w 19"/>
                <a:gd name="T11" fmla="*/ 0 h 27"/>
                <a:gd name="T12" fmla="*/ 16 w 19"/>
                <a:gd name="T13" fmla="*/ 3 h 27"/>
                <a:gd name="T14" fmla="*/ 19 w 19"/>
                <a:gd name="T15" fmla="*/ 14 h 27"/>
                <a:gd name="T16" fmla="*/ 15 w 19"/>
                <a:gd name="T17" fmla="*/ 14 h 27"/>
                <a:gd name="T18" fmla="*/ 12 w 19"/>
                <a:gd name="T19" fmla="*/ 5 h 27"/>
                <a:gd name="T20" fmla="*/ 6 w 19"/>
                <a:gd name="T21" fmla="*/ 3 h 27"/>
                <a:gd name="T22" fmla="*/ 4 w 19"/>
                <a:gd name="T23" fmla="*/ 3 h 27"/>
                <a:gd name="T24" fmla="*/ 4 w 19"/>
                <a:gd name="T25" fmla="*/ 24 h 27"/>
                <a:gd name="T26" fmla="*/ 6 w 19"/>
                <a:gd name="T27" fmla="*/ 24 h 27"/>
                <a:gd name="T28" fmla="*/ 12 w 19"/>
                <a:gd name="T29" fmla="*/ 22 h 27"/>
                <a:gd name="T30" fmla="*/ 15 w 19"/>
                <a:gd name="T3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7">
                  <a:moveTo>
                    <a:pt x="19" y="14"/>
                  </a:moveTo>
                  <a:cubicBezTo>
                    <a:pt x="19" y="19"/>
                    <a:pt x="18" y="22"/>
                    <a:pt x="15" y="24"/>
                  </a:cubicBezTo>
                  <a:cubicBezTo>
                    <a:pt x="13" y="26"/>
                    <a:pt x="10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4" y="1"/>
                    <a:pt x="16" y="3"/>
                  </a:cubicBezTo>
                  <a:cubicBezTo>
                    <a:pt x="18" y="5"/>
                    <a:pt x="19" y="9"/>
                    <a:pt x="19" y="14"/>
                  </a:cubicBezTo>
                  <a:close/>
                  <a:moveTo>
                    <a:pt x="15" y="14"/>
                  </a:moveTo>
                  <a:cubicBezTo>
                    <a:pt x="15" y="10"/>
                    <a:pt x="14" y="7"/>
                    <a:pt x="12" y="5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4"/>
                    <a:pt x="11" y="23"/>
                    <a:pt x="12" y="22"/>
                  </a:cubicBezTo>
                  <a:cubicBezTo>
                    <a:pt x="14" y="20"/>
                    <a:pt x="15" y="18"/>
                    <a:pt x="15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智演喵视觉设计63">
              <a:extLst>
                <a:ext uri="{FF2B5EF4-FFF2-40B4-BE49-F238E27FC236}">
                  <a16:creationId xmlns:a16="http://schemas.microsoft.com/office/drawing/2014/main" id="{DAAFC447-81A7-8634-12BE-7AB3D471EC75}"/>
                </a:ext>
              </a:extLst>
            </p:cNvPr>
            <p:cNvSpPr/>
            <p:nvPr/>
          </p:nvSpPr>
          <p:spPr bwMode="auto">
            <a:xfrm>
              <a:off x="5998928" y="1244515"/>
              <a:ext cx="58997" cy="81471"/>
            </a:xfrm>
            <a:custGeom>
              <a:avLst/>
              <a:gdLst>
                <a:gd name="T0" fmla="*/ 20 w 20"/>
                <a:gd name="T1" fmla="*/ 13 h 28"/>
                <a:gd name="T2" fmla="*/ 17 w 20"/>
                <a:gd name="T3" fmla="*/ 24 h 28"/>
                <a:gd name="T4" fmla="*/ 10 w 20"/>
                <a:gd name="T5" fmla="*/ 28 h 28"/>
                <a:gd name="T6" fmla="*/ 2 w 20"/>
                <a:gd name="T7" fmla="*/ 24 h 28"/>
                <a:gd name="T8" fmla="*/ 0 w 20"/>
                <a:gd name="T9" fmla="*/ 13 h 28"/>
                <a:gd name="T10" fmla="*/ 2 w 20"/>
                <a:gd name="T11" fmla="*/ 3 h 28"/>
                <a:gd name="T12" fmla="*/ 10 w 20"/>
                <a:gd name="T13" fmla="*/ 0 h 28"/>
                <a:gd name="T14" fmla="*/ 17 w 20"/>
                <a:gd name="T15" fmla="*/ 3 h 28"/>
                <a:gd name="T16" fmla="*/ 20 w 20"/>
                <a:gd name="T17" fmla="*/ 13 h 28"/>
                <a:gd name="T18" fmla="*/ 15 w 20"/>
                <a:gd name="T19" fmla="*/ 13 h 28"/>
                <a:gd name="T20" fmla="*/ 14 w 20"/>
                <a:gd name="T21" fmla="*/ 5 h 28"/>
                <a:gd name="T22" fmla="*/ 10 w 20"/>
                <a:gd name="T23" fmla="*/ 3 h 28"/>
                <a:gd name="T24" fmla="*/ 6 w 20"/>
                <a:gd name="T25" fmla="*/ 5 h 28"/>
                <a:gd name="T26" fmla="*/ 4 w 20"/>
                <a:gd name="T27" fmla="*/ 13 h 28"/>
                <a:gd name="T28" fmla="*/ 6 w 20"/>
                <a:gd name="T29" fmla="*/ 22 h 28"/>
                <a:gd name="T30" fmla="*/ 10 w 20"/>
                <a:gd name="T31" fmla="*/ 24 h 28"/>
                <a:gd name="T32" fmla="*/ 14 w 20"/>
                <a:gd name="T33" fmla="*/ 22 h 28"/>
                <a:gd name="T34" fmla="*/ 15 w 20"/>
                <a:gd name="T35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8">
                  <a:moveTo>
                    <a:pt x="20" y="13"/>
                  </a:moveTo>
                  <a:cubicBezTo>
                    <a:pt x="20" y="18"/>
                    <a:pt x="19" y="22"/>
                    <a:pt x="17" y="24"/>
                  </a:cubicBezTo>
                  <a:cubicBezTo>
                    <a:pt x="15" y="26"/>
                    <a:pt x="13" y="28"/>
                    <a:pt x="10" y="28"/>
                  </a:cubicBezTo>
                  <a:cubicBezTo>
                    <a:pt x="7" y="28"/>
                    <a:pt x="4" y="26"/>
                    <a:pt x="2" y="24"/>
                  </a:cubicBezTo>
                  <a:cubicBezTo>
                    <a:pt x="1" y="22"/>
                    <a:pt x="0" y="18"/>
                    <a:pt x="0" y="13"/>
                  </a:cubicBezTo>
                  <a:cubicBezTo>
                    <a:pt x="0" y="8"/>
                    <a:pt x="1" y="5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3"/>
                  </a:cubicBezTo>
                  <a:close/>
                  <a:moveTo>
                    <a:pt x="15" y="13"/>
                  </a:moveTo>
                  <a:cubicBezTo>
                    <a:pt x="15" y="9"/>
                    <a:pt x="15" y="6"/>
                    <a:pt x="14" y="5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3"/>
                    <a:pt x="6" y="5"/>
                  </a:cubicBezTo>
                  <a:cubicBezTo>
                    <a:pt x="5" y="6"/>
                    <a:pt x="4" y="9"/>
                    <a:pt x="4" y="13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2"/>
                  </a:cubicBezTo>
                  <a:cubicBezTo>
                    <a:pt x="15" y="21"/>
                    <a:pt x="15" y="18"/>
                    <a:pt x="15" y="13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智演喵视觉设计64">
              <a:extLst>
                <a:ext uri="{FF2B5EF4-FFF2-40B4-BE49-F238E27FC236}">
                  <a16:creationId xmlns:a16="http://schemas.microsoft.com/office/drawing/2014/main" id="{BF09E02F-61DC-325C-8787-DEE8989A1E3C}"/>
                </a:ext>
              </a:extLst>
            </p:cNvPr>
            <p:cNvSpPr/>
            <p:nvPr/>
          </p:nvSpPr>
          <p:spPr bwMode="auto">
            <a:xfrm>
              <a:off x="6081804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8 w 37"/>
                <a:gd name="T5" fmla="*/ 14 h 56"/>
                <a:gd name="T6" fmla="*/ 8 w 37"/>
                <a:gd name="T7" fmla="*/ 14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29 w 37"/>
                <a:gd name="T17" fmla="*/ 42 h 56"/>
                <a:gd name="T18" fmla="*/ 29 w 37"/>
                <a:gd name="T19" fmla="*/ 42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智演喵视觉设计65">
              <a:extLst>
                <a:ext uri="{FF2B5EF4-FFF2-40B4-BE49-F238E27FC236}">
                  <a16:creationId xmlns:a16="http://schemas.microsoft.com/office/drawing/2014/main" id="{BC38E3A7-E8F5-89D2-78B2-14B1870D865E}"/>
                </a:ext>
              </a:extLst>
            </p:cNvPr>
            <p:cNvSpPr/>
            <p:nvPr/>
          </p:nvSpPr>
          <p:spPr bwMode="auto">
            <a:xfrm>
              <a:off x="6160466" y="1244515"/>
              <a:ext cx="56187" cy="81471"/>
            </a:xfrm>
            <a:custGeom>
              <a:avLst/>
              <a:gdLst>
                <a:gd name="T0" fmla="*/ 19 w 19"/>
                <a:gd name="T1" fmla="*/ 28 h 28"/>
                <a:gd name="T2" fmla="*/ 16 w 19"/>
                <a:gd name="T3" fmla="*/ 28 h 28"/>
                <a:gd name="T4" fmla="*/ 15 w 19"/>
                <a:gd name="T5" fmla="*/ 25 h 28"/>
                <a:gd name="T6" fmla="*/ 13 w 19"/>
                <a:gd name="T7" fmla="*/ 27 h 28"/>
                <a:gd name="T8" fmla="*/ 10 w 19"/>
                <a:gd name="T9" fmla="*/ 28 h 28"/>
                <a:gd name="T10" fmla="*/ 3 w 19"/>
                <a:gd name="T11" fmla="*/ 24 h 28"/>
                <a:gd name="T12" fmla="*/ 0 w 19"/>
                <a:gd name="T13" fmla="*/ 14 h 28"/>
                <a:gd name="T14" fmla="*/ 3 w 19"/>
                <a:gd name="T15" fmla="*/ 3 h 28"/>
                <a:gd name="T16" fmla="*/ 10 w 19"/>
                <a:gd name="T17" fmla="*/ 0 h 28"/>
                <a:gd name="T18" fmla="*/ 16 w 19"/>
                <a:gd name="T19" fmla="*/ 2 h 28"/>
                <a:gd name="T20" fmla="*/ 19 w 19"/>
                <a:gd name="T21" fmla="*/ 9 h 28"/>
                <a:gd name="T22" fmla="*/ 15 w 19"/>
                <a:gd name="T23" fmla="*/ 9 h 28"/>
                <a:gd name="T24" fmla="*/ 13 w 19"/>
                <a:gd name="T25" fmla="*/ 4 h 28"/>
                <a:gd name="T26" fmla="*/ 10 w 19"/>
                <a:gd name="T27" fmla="*/ 3 h 28"/>
                <a:gd name="T28" fmla="*/ 6 w 19"/>
                <a:gd name="T29" fmla="*/ 5 h 28"/>
                <a:gd name="T30" fmla="*/ 4 w 19"/>
                <a:gd name="T31" fmla="*/ 14 h 28"/>
                <a:gd name="T32" fmla="*/ 6 w 19"/>
                <a:gd name="T33" fmla="*/ 22 h 28"/>
                <a:gd name="T34" fmla="*/ 10 w 19"/>
                <a:gd name="T35" fmla="*/ 24 h 28"/>
                <a:gd name="T36" fmla="*/ 14 w 19"/>
                <a:gd name="T37" fmla="*/ 23 h 28"/>
                <a:gd name="T38" fmla="*/ 15 w 19"/>
                <a:gd name="T39" fmla="*/ 18 h 28"/>
                <a:gd name="T40" fmla="*/ 15 w 19"/>
                <a:gd name="T41" fmla="*/ 17 h 28"/>
                <a:gd name="T42" fmla="*/ 10 w 19"/>
                <a:gd name="T43" fmla="*/ 17 h 28"/>
                <a:gd name="T44" fmla="*/ 10 w 19"/>
                <a:gd name="T45" fmla="*/ 13 h 28"/>
                <a:gd name="T46" fmla="*/ 19 w 19"/>
                <a:gd name="T47" fmla="*/ 13 h 28"/>
                <a:gd name="T48" fmla="*/ 19 w 19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" h="28">
                  <a:moveTo>
                    <a:pt x="1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6"/>
                    <a:pt x="13" y="27"/>
                  </a:cubicBezTo>
                  <a:cubicBezTo>
                    <a:pt x="12" y="27"/>
                    <a:pt x="11" y="28"/>
                    <a:pt x="10" y="28"/>
                  </a:cubicBezTo>
                  <a:cubicBezTo>
                    <a:pt x="7" y="28"/>
                    <a:pt x="5" y="26"/>
                    <a:pt x="3" y="24"/>
                  </a:cubicBezTo>
                  <a:cubicBezTo>
                    <a:pt x="1" y="22"/>
                    <a:pt x="0" y="19"/>
                    <a:pt x="0" y="14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7"/>
                    <a:pt x="14" y="5"/>
                    <a:pt x="13" y="4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5" y="7"/>
                    <a:pt x="4" y="10"/>
                    <a:pt x="4" y="14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3"/>
                  </a:cubicBezTo>
                  <a:cubicBezTo>
                    <a:pt x="15" y="22"/>
                    <a:pt x="15" y="20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28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智演喵视觉设计66">
              <a:extLst>
                <a:ext uri="{FF2B5EF4-FFF2-40B4-BE49-F238E27FC236}">
                  <a16:creationId xmlns:a16="http://schemas.microsoft.com/office/drawing/2014/main" id="{169033F6-9B73-317E-6FF0-847BDBD649F0}"/>
                </a:ext>
              </a:extLst>
            </p:cNvPr>
            <p:cNvSpPr/>
            <p:nvPr/>
          </p:nvSpPr>
          <p:spPr bwMode="auto">
            <a:xfrm>
              <a:off x="6295315" y="1244515"/>
              <a:ext cx="51974" cy="81471"/>
            </a:xfrm>
            <a:custGeom>
              <a:avLst/>
              <a:gdLst>
                <a:gd name="T0" fmla="*/ 18 w 18"/>
                <a:gd name="T1" fmla="*/ 19 h 28"/>
                <a:gd name="T2" fmla="*/ 16 w 18"/>
                <a:gd name="T3" fmla="*/ 25 h 28"/>
                <a:gd name="T4" fmla="*/ 9 w 18"/>
                <a:gd name="T5" fmla="*/ 28 h 28"/>
                <a:gd name="T6" fmla="*/ 2 w 18"/>
                <a:gd name="T7" fmla="*/ 25 h 28"/>
                <a:gd name="T8" fmla="*/ 0 w 18"/>
                <a:gd name="T9" fmla="*/ 19 h 28"/>
                <a:gd name="T10" fmla="*/ 0 w 18"/>
                <a:gd name="T11" fmla="*/ 0 h 28"/>
                <a:gd name="T12" fmla="*/ 4 w 18"/>
                <a:gd name="T13" fmla="*/ 0 h 28"/>
                <a:gd name="T14" fmla="*/ 4 w 18"/>
                <a:gd name="T15" fmla="*/ 19 h 28"/>
                <a:gd name="T16" fmla="*/ 5 w 18"/>
                <a:gd name="T17" fmla="*/ 23 h 28"/>
                <a:gd name="T18" fmla="*/ 9 w 18"/>
                <a:gd name="T19" fmla="*/ 24 h 28"/>
                <a:gd name="T20" fmla="*/ 13 w 18"/>
                <a:gd name="T21" fmla="*/ 23 h 28"/>
                <a:gd name="T22" fmla="*/ 14 w 18"/>
                <a:gd name="T23" fmla="*/ 19 h 28"/>
                <a:gd name="T24" fmla="*/ 14 w 18"/>
                <a:gd name="T25" fmla="*/ 0 h 28"/>
                <a:gd name="T26" fmla="*/ 18 w 18"/>
                <a:gd name="T27" fmla="*/ 0 h 28"/>
                <a:gd name="T28" fmla="*/ 18 w 18"/>
                <a:gd name="T2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8">
                  <a:moveTo>
                    <a:pt x="18" y="19"/>
                  </a:moveTo>
                  <a:cubicBezTo>
                    <a:pt x="18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1"/>
                    <a:pt x="5" y="22"/>
                    <a:pt x="5" y="23"/>
                  </a:cubicBezTo>
                  <a:cubicBezTo>
                    <a:pt x="6" y="24"/>
                    <a:pt x="8" y="24"/>
                    <a:pt x="9" y="24"/>
                  </a:cubicBezTo>
                  <a:cubicBezTo>
                    <a:pt x="11" y="24"/>
                    <a:pt x="12" y="24"/>
                    <a:pt x="13" y="23"/>
                  </a:cubicBezTo>
                  <a:cubicBezTo>
                    <a:pt x="14" y="22"/>
                    <a:pt x="14" y="21"/>
                    <a:pt x="14" y="1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9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智演喵视觉设计67">
              <a:extLst>
                <a:ext uri="{FF2B5EF4-FFF2-40B4-BE49-F238E27FC236}">
                  <a16:creationId xmlns:a16="http://schemas.microsoft.com/office/drawing/2014/main" id="{D9196087-357E-B2C6-F1B9-50662CEC8624}"/>
                </a:ext>
              </a:extLst>
            </p:cNvPr>
            <p:cNvSpPr/>
            <p:nvPr/>
          </p:nvSpPr>
          <p:spPr bwMode="auto">
            <a:xfrm>
              <a:off x="6373977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8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29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9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智演喵视觉设计68">
              <a:extLst>
                <a:ext uri="{FF2B5EF4-FFF2-40B4-BE49-F238E27FC236}">
                  <a16:creationId xmlns:a16="http://schemas.microsoft.com/office/drawing/2014/main" id="{D88B8A98-24A2-CFDF-7CCF-C0E86C6E5265}"/>
                </a:ext>
              </a:extLst>
            </p:cNvPr>
            <p:cNvSpPr/>
            <p:nvPr/>
          </p:nvSpPr>
          <p:spPr bwMode="auto">
            <a:xfrm>
              <a:off x="6476519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智演喵视觉设计69">
              <a:extLst>
                <a:ext uri="{FF2B5EF4-FFF2-40B4-BE49-F238E27FC236}">
                  <a16:creationId xmlns:a16="http://schemas.microsoft.com/office/drawing/2014/main" id="{9EBE9222-AF69-0617-4819-489A79B0E124}"/>
                </a:ext>
              </a:extLst>
            </p:cNvPr>
            <p:cNvSpPr/>
            <p:nvPr/>
          </p:nvSpPr>
          <p:spPr bwMode="auto">
            <a:xfrm>
              <a:off x="6531302" y="1244515"/>
              <a:ext cx="61806" cy="81471"/>
            </a:xfrm>
            <a:custGeom>
              <a:avLst/>
              <a:gdLst>
                <a:gd name="T0" fmla="*/ 44 w 44"/>
                <a:gd name="T1" fmla="*/ 0 h 58"/>
                <a:gd name="T2" fmla="*/ 25 w 44"/>
                <a:gd name="T3" fmla="*/ 58 h 58"/>
                <a:gd name="T4" fmla="*/ 19 w 44"/>
                <a:gd name="T5" fmla="*/ 58 h 58"/>
                <a:gd name="T6" fmla="*/ 0 w 44"/>
                <a:gd name="T7" fmla="*/ 0 h 58"/>
                <a:gd name="T8" fmla="*/ 9 w 44"/>
                <a:gd name="T9" fmla="*/ 0 h 58"/>
                <a:gd name="T10" fmla="*/ 21 w 44"/>
                <a:gd name="T11" fmla="*/ 44 h 58"/>
                <a:gd name="T12" fmla="*/ 21 w 44"/>
                <a:gd name="T13" fmla="*/ 44 h 58"/>
                <a:gd name="T14" fmla="*/ 36 w 44"/>
                <a:gd name="T15" fmla="*/ 0 h 58"/>
                <a:gd name="T16" fmla="*/ 44 w 4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8">
                  <a:moveTo>
                    <a:pt x="44" y="0"/>
                  </a:moveTo>
                  <a:lnTo>
                    <a:pt x="25" y="58"/>
                  </a:lnTo>
                  <a:lnTo>
                    <a:pt x="19" y="58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3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智演喵视觉设计70">
              <a:extLst>
                <a:ext uri="{FF2B5EF4-FFF2-40B4-BE49-F238E27FC236}">
                  <a16:creationId xmlns:a16="http://schemas.microsoft.com/office/drawing/2014/main" id="{62F9DA5C-6732-C36F-EA67-3B8168051217}"/>
                </a:ext>
              </a:extLst>
            </p:cNvPr>
            <p:cNvSpPr/>
            <p:nvPr/>
          </p:nvSpPr>
          <p:spPr bwMode="auto">
            <a:xfrm>
              <a:off x="6616987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0 w 37"/>
                <a:gd name="T3" fmla="*/ 56 h 56"/>
                <a:gd name="T4" fmla="*/ 0 w 37"/>
                <a:gd name="T5" fmla="*/ 0 h 56"/>
                <a:gd name="T6" fmla="*/ 35 w 37"/>
                <a:gd name="T7" fmla="*/ 0 h 56"/>
                <a:gd name="T8" fmla="*/ 35 w 37"/>
                <a:gd name="T9" fmla="*/ 6 h 56"/>
                <a:gd name="T10" fmla="*/ 8 w 37"/>
                <a:gd name="T11" fmla="*/ 6 h 56"/>
                <a:gd name="T12" fmla="*/ 8 w 37"/>
                <a:gd name="T13" fmla="*/ 23 h 56"/>
                <a:gd name="T14" fmla="*/ 33 w 37"/>
                <a:gd name="T15" fmla="*/ 23 h 56"/>
                <a:gd name="T16" fmla="*/ 33 w 37"/>
                <a:gd name="T17" fmla="*/ 29 h 56"/>
                <a:gd name="T18" fmla="*/ 8 w 37"/>
                <a:gd name="T19" fmla="*/ 29 h 56"/>
                <a:gd name="T20" fmla="*/ 8 w 37"/>
                <a:gd name="T21" fmla="*/ 50 h 56"/>
                <a:gd name="T22" fmla="*/ 37 w 37"/>
                <a:gd name="T23" fmla="*/ 5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6"/>
                  </a:lnTo>
                  <a:lnTo>
                    <a:pt x="8" y="6"/>
                  </a:lnTo>
                  <a:lnTo>
                    <a:pt x="8" y="23"/>
                  </a:lnTo>
                  <a:lnTo>
                    <a:pt x="33" y="23"/>
                  </a:lnTo>
                  <a:lnTo>
                    <a:pt x="33" y="29"/>
                  </a:lnTo>
                  <a:lnTo>
                    <a:pt x="8" y="29"/>
                  </a:lnTo>
                  <a:lnTo>
                    <a:pt x="8" y="50"/>
                  </a:lnTo>
                  <a:lnTo>
                    <a:pt x="37" y="5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智演喵视觉设计71">
              <a:extLst>
                <a:ext uri="{FF2B5EF4-FFF2-40B4-BE49-F238E27FC236}">
                  <a16:creationId xmlns:a16="http://schemas.microsoft.com/office/drawing/2014/main" id="{1893B10E-B6AA-3EE5-3615-0646F1B9A39E}"/>
                </a:ext>
              </a:extLst>
            </p:cNvPr>
            <p:cNvSpPr/>
            <p:nvPr/>
          </p:nvSpPr>
          <p:spPr bwMode="auto">
            <a:xfrm>
              <a:off x="6695650" y="1244515"/>
              <a:ext cx="56187" cy="78662"/>
            </a:xfrm>
            <a:custGeom>
              <a:avLst/>
              <a:gdLst>
                <a:gd name="T0" fmla="*/ 19 w 19"/>
                <a:gd name="T1" fmla="*/ 27 h 27"/>
                <a:gd name="T2" fmla="*/ 15 w 19"/>
                <a:gd name="T3" fmla="*/ 27 h 27"/>
                <a:gd name="T4" fmla="*/ 9 w 19"/>
                <a:gd name="T5" fmla="*/ 15 h 27"/>
                <a:gd name="T6" fmla="*/ 4 w 19"/>
                <a:gd name="T7" fmla="*/ 15 h 27"/>
                <a:gd name="T8" fmla="*/ 4 w 19"/>
                <a:gd name="T9" fmla="*/ 27 h 27"/>
                <a:gd name="T10" fmla="*/ 0 w 19"/>
                <a:gd name="T11" fmla="*/ 27 h 27"/>
                <a:gd name="T12" fmla="*/ 0 w 19"/>
                <a:gd name="T13" fmla="*/ 0 h 27"/>
                <a:gd name="T14" fmla="*/ 9 w 19"/>
                <a:gd name="T15" fmla="*/ 0 h 27"/>
                <a:gd name="T16" fmla="*/ 16 w 19"/>
                <a:gd name="T17" fmla="*/ 2 h 27"/>
                <a:gd name="T18" fmla="*/ 19 w 19"/>
                <a:gd name="T19" fmla="*/ 8 h 27"/>
                <a:gd name="T20" fmla="*/ 17 w 19"/>
                <a:gd name="T21" fmla="*/ 13 h 27"/>
                <a:gd name="T22" fmla="*/ 13 w 19"/>
                <a:gd name="T23" fmla="*/ 15 h 27"/>
                <a:gd name="T24" fmla="*/ 19 w 19"/>
                <a:gd name="T25" fmla="*/ 27 h 27"/>
                <a:gd name="T26" fmla="*/ 14 w 19"/>
                <a:gd name="T27" fmla="*/ 8 h 27"/>
                <a:gd name="T28" fmla="*/ 13 w 19"/>
                <a:gd name="T29" fmla="*/ 4 h 27"/>
                <a:gd name="T30" fmla="*/ 8 w 19"/>
                <a:gd name="T31" fmla="*/ 3 h 27"/>
                <a:gd name="T32" fmla="*/ 4 w 19"/>
                <a:gd name="T33" fmla="*/ 3 h 27"/>
                <a:gd name="T34" fmla="*/ 4 w 19"/>
                <a:gd name="T35" fmla="*/ 12 h 27"/>
                <a:gd name="T36" fmla="*/ 9 w 19"/>
                <a:gd name="T37" fmla="*/ 12 h 27"/>
                <a:gd name="T38" fmla="*/ 13 w 19"/>
                <a:gd name="T39" fmla="*/ 11 h 27"/>
                <a:gd name="T40" fmla="*/ 14 w 19"/>
                <a:gd name="T41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27">
                  <a:moveTo>
                    <a:pt x="19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8" y="3"/>
                    <a:pt x="19" y="5"/>
                    <a:pt x="19" y="8"/>
                  </a:cubicBezTo>
                  <a:cubicBezTo>
                    <a:pt x="19" y="10"/>
                    <a:pt x="18" y="12"/>
                    <a:pt x="17" y="13"/>
                  </a:cubicBezTo>
                  <a:cubicBezTo>
                    <a:pt x="16" y="14"/>
                    <a:pt x="14" y="15"/>
                    <a:pt x="13" y="15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0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3" y="11"/>
                  </a:cubicBezTo>
                  <a:cubicBezTo>
                    <a:pt x="14" y="11"/>
                    <a:pt x="14" y="9"/>
                    <a:pt x="14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智演喵视觉设计72">
              <a:extLst>
                <a:ext uri="{FF2B5EF4-FFF2-40B4-BE49-F238E27FC236}">
                  <a16:creationId xmlns:a16="http://schemas.microsoft.com/office/drawing/2014/main" id="{641CF83F-A2DF-7196-BBE5-F8D4D29CFF1A}"/>
                </a:ext>
              </a:extLst>
            </p:cNvPr>
            <p:cNvSpPr/>
            <p:nvPr/>
          </p:nvSpPr>
          <p:spPr bwMode="auto">
            <a:xfrm>
              <a:off x="6774312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7 w 19"/>
                <a:gd name="T3" fmla="*/ 25 h 28"/>
                <a:gd name="T4" fmla="*/ 10 w 19"/>
                <a:gd name="T5" fmla="*/ 28 h 28"/>
                <a:gd name="T6" fmla="*/ 3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10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10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10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7" y="25"/>
                  </a:cubicBezTo>
                  <a:cubicBezTo>
                    <a:pt x="15" y="27"/>
                    <a:pt x="13" y="28"/>
                    <a:pt x="10" y="28"/>
                  </a:cubicBezTo>
                  <a:cubicBezTo>
                    <a:pt x="7" y="28"/>
                    <a:pt x="4" y="27"/>
                    <a:pt x="3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5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7" y="10"/>
                    <a:pt x="8" y="11"/>
                    <a:pt x="11" y="12"/>
                  </a:cubicBezTo>
                  <a:cubicBezTo>
                    <a:pt x="14" y="13"/>
                    <a:pt x="16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智演喵视觉设计73">
              <a:extLst>
                <a:ext uri="{FF2B5EF4-FFF2-40B4-BE49-F238E27FC236}">
                  <a16:creationId xmlns:a16="http://schemas.microsoft.com/office/drawing/2014/main" id="{D0BCAD57-ADEA-8063-1A7D-C3DFA658375C}"/>
                </a:ext>
              </a:extLst>
            </p:cNvPr>
            <p:cNvSpPr/>
            <p:nvPr/>
          </p:nvSpPr>
          <p:spPr bwMode="auto">
            <a:xfrm>
              <a:off x="6876853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智演喵视觉设计74">
              <a:extLst>
                <a:ext uri="{FF2B5EF4-FFF2-40B4-BE49-F238E27FC236}">
                  <a16:creationId xmlns:a16="http://schemas.microsoft.com/office/drawing/2014/main" id="{5395FE35-3164-726A-99F5-27FF64B9F6EB}"/>
                </a:ext>
              </a:extLst>
            </p:cNvPr>
            <p:cNvSpPr/>
            <p:nvPr/>
          </p:nvSpPr>
          <p:spPr bwMode="auto">
            <a:xfrm>
              <a:off x="6935849" y="1244515"/>
              <a:ext cx="54783" cy="78662"/>
            </a:xfrm>
            <a:custGeom>
              <a:avLst/>
              <a:gdLst>
                <a:gd name="T0" fmla="*/ 39 w 39"/>
                <a:gd name="T1" fmla="*/ 6 h 56"/>
                <a:gd name="T2" fmla="*/ 25 w 39"/>
                <a:gd name="T3" fmla="*/ 6 h 56"/>
                <a:gd name="T4" fmla="*/ 25 w 39"/>
                <a:gd name="T5" fmla="*/ 56 h 56"/>
                <a:gd name="T6" fmla="*/ 14 w 39"/>
                <a:gd name="T7" fmla="*/ 56 h 56"/>
                <a:gd name="T8" fmla="*/ 14 w 39"/>
                <a:gd name="T9" fmla="*/ 6 h 56"/>
                <a:gd name="T10" fmla="*/ 0 w 39"/>
                <a:gd name="T11" fmla="*/ 6 h 56"/>
                <a:gd name="T12" fmla="*/ 0 w 39"/>
                <a:gd name="T13" fmla="*/ 0 h 56"/>
                <a:gd name="T14" fmla="*/ 39 w 39"/>
                <a:gd name="T15" fmla="*/ 0 h 56"/>
                <a:gd name="T16" fmla="*/ 39 w 39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6">
                  <a:moveTo>
                    <a:pt x="39" y="6"/>
                  </a:moveTo>
                  <a:lnTo>
                    <a:pt x="25" y="6"/>
                  </a:lnTo>
                  <a:lnTo>
                    <a:pt x="25" y="56"/>
                  </a:lnTo>
                  <a:lnTo>
                    <a:pt x="14" y="56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智演喵视觉设计75">
              <a:extLst>
                <a:ext uri="{FF2B5EF4-FFF2-40B4-BE49-F238E27FC236}">
                  <a16:creationId xmlns:a16="http://schemas.microsoft.com/office/drawing/2014/main" id="{D7D10FD0-2075-F0DC-3A93-D7CB1FACEFA8}"/>
                </a:ext>
              </a:extLst>
            </p:cNvPr>
            <p:cNvSpPr/>
            <p:nvPr/>
          </p:nvSpPr>
          <p:spPr bwMode="auto">
            <a:xfrm>
              <a:off x="7011702" y="1244515"/>
              <a:ext cx="61806" cy="78662"/>
            </a:xfrm>
            <a:custGeom>
              <a:avLst/>
              <a:gdLst>
                <a:gd name="T0" fmla="*/ 44 w 44"/>
                <a:gd name="T1" fmla="*/ 0 h 56"/>
                <a:gd name="T2" fmla="*/ 27 w 44"/>
                <a:gd name="T3" fmla="*/ 31 h 56"/>
                <a:gd name="T4" fmla="*/ 27 w 44"/>
                <a:gd name="T5" fmla="*/ 56 h 56"/>
                <a:gd name="T6" fmla="*/ 19 w 44"/>
                <a:gd name="T7" fmla="*/ 56 h 56"/>
                <a:gd name="T8" fmla="*/ 19 w 44"/>
                <a:gd name="T9" fmla="*/ 31 h 56"/>
                <a:gd name="T10" fmla="*/ 0 w 44"/>
                <a:gd name="T11" fmla="*/ 0 h 56"/>
                <a:gd name="T12" fmla="*/ 10 w 44"/>
                <a:gd name="T13" fmla="*/ 0 h 56"/>
                <a:gd name="T14" fmla="*/ 23 w 44"/>
                <a:gd name="T15" fmla="*/ 25 h 56"/>
                <a:gd name="T16" fmla="*/ 23 w 44"/>
                <a:gd name="T17" fmla="*/ 25 h 56"/>
                <a:gd name="T18" fmla="*/ 35 w 44"/>
                <a:gd name="T19" fmla="*/ 0 h 56"/>
                <a:gd name="T20" fmla="*/ 44 w 44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lnTo>
                    <a:pt x="27" y="31"/>
                  </a:lnTo>
                  <a:lnTo>
                    <a:pt x="27" y="56"/>
                  </a:lnTo>
                  <a:lnTo>
                    <a:pt x="19" y="56"/>
                  </a:lnTo>
                  <a:lnTo>
                    <a:pt x="19" y="3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35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58313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智演喵视觉设计1">
            <a:extLst>
              <a:ext uri="{FF2B5EF4-FFF2-40B4-BE49-F238E27FC236}">
                <a16:creationId xmlns:a16="http://schemas.microsoft.com/office/drawing/2014/main" id="{C272DF7B-9178-4388-AF15-0FE85F09A052}"/>
              </a:ext>
            </a:extLst>
          </p:cNvPr>
          <p:cNvSpPr/>
          <p:nvPr/>
        </p:nvSpPr>
        <p:spPr>
          <a:xfrm flipH="1">
            <a:off x="9007294" y="2207213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6" name="智演喵视觉设计2">
            <a:extLst>
              <a:ext uri="{FF2B5EF4-FFF2-40B4-BE49-F238E27FC236}">
                <a16:creationId xmlns:a16="http://schemas.microsoft.com/office/drawing/2014/main" id="{FDBF92D8-6AFF-4F59-803F-6C3615B5A98A}"/>
              </a:ext>
            </a:extLst>
          </p:cNvPr>
          <p:cNvSpPr>
            <a:spLocks/>
          </p:cNvSpPr>
          <p:nvPr/>
        </p:nvSpPr>
        <p:spPr>
          <a:xfrm>
            <a:off x="9007294" y="2207213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关键词汇</a:t>
            </a:r>
          </a:p>
        </p:txBody>
      </p:sp>
      <p:sp>
        <p:nvSpPr>
          <p:cNvPr id="7" name="智演喵视觉设计3">
            <a:extLst>
              <a:ext uri="{FF2B5EF4-FFF2-40B4-BE49-F238E27FC236}">
                <a16:creationId xmlns:a16="http://schemas.microsoft.com/office/drawing/2014/main" id="{0DEF915A-9D6C-4C60-8C33-7583B8822B16}"/>
              </a:ext>
            </a:extLst>
          </p:cNvPr>
          <p:cNvSpPr/>
          <p:nvPr/>
        </p:nvSpPr>
        <p:spPr>
          <a:xfrm>
            <a:off x="5518240" y="1894024"/>
            <a:ext cx="3489053" cy="348905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智演喵视觉设计4">
            <a:extLst>
              <a:ext uri="{FF2B5EF4-FFF2-40B4-BE49-F238E27FC236}">
                <a16:creationId xmlns:a16="http://schemas.microsoft.com/office/drawing/2014/main" id="{BDC883B7-9259-44B9-A824-5EFE814A4DAB}"/>
              </a:ext>
            </a:extLst>
          </p:cNvPr>
          <p:cNvSpPr/>
          <p:nvPr/>
        </p:nvSpPr>
        <p:spPr>
          <a:xfrm flipH="1">
            <a:off x="3184706" y="1894024"/>
            <a:ext cx="3489053" cy="348905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智演喵视觉设计5">
            <a:extLst>
              <a:ext uri="{FF2B5EF4-FFF2-40B4-BE49-F238E27FC236}">
                <a16:creationId xmlns:a16="http://schemas.microsoft.com/office/drawing/2014/main" id="{D28665F8-BBB0-4002-8486-EB4E81D93A0B}"/>
              </a:ext>
            </a:extLst>
          </p:cNvPr>
          <p:cNvSpPr txBox="1"/>
          <p:nvPr/>
        </p:nvSpPr>
        <p:spPr>
          <a:xfrm>
            <a:off x="6439127" y="3092854"/>
            <a:ext cx="1647281" cy="913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gradFill flip="none" rotWithShape="1">
                  <a:gsLst>
                    <a:gs pos="0">
                      <a:schemeClr val="accent1">
                        <a:alpha val="7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小标题</a:t>
            </a:r>
            <a:endParaRPr lang="en-US" altLang="zh-CN" sz="2400" b="1" dirty="0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>
                <a:gradFill flip="none" rotWithShape="1">
                  <a:gsLst>
                    <a:gs pos="0">
                      <a:schemeClr val="accent1">
                        <a:alpha val="7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输入</a:t>
            </a:r>
          </a:p>
        </p:txBody>
      </p:sp>
      <p:sp>
        <p:nvSpPr>
          <p:cNvPr id="13" name="智演喵视觉设计6">
            <a:extLst>
              <a:ext uri="{FF2B5EF4-FFF2-40B4-BE49-F238E27FC236}">
                <a16:creationId xmlns:a16="http://schemas.microsoft.com/office/drawing/2014/main" id="{D110B247-ECBA-46A1-A383-94EFF53809E3}"/>
              </a:ext>
            </a:extLst>
          </p:cNvPr>
          <p:cNvSpPr txBox="1"/>
          <p:nvPr/>
        </p:nvSpPr>
        <p:spPr>
          <a:xfrm>
            <a:off x="4105593" y="3092854"/>
            <a:ext cx="1647281" cy="913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400" b="1">
                <a:solidFill>
                  <a:schemeClr val="accent1"/>
                </a:solidFill>
                <a:latin typeface="微软雅黑" panose="020B0503020204020204" pitchFamily="34" charset="-122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0">
                      <a:schemeClr val="accent1">
                        <a:alpha val="7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输入</a:t>
            </a:r>
            <a:endParaRPr lang="en-US" altLang="zh-CN" dirty="0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  <a:p>
            <a:r>
              <a:rPr lang="zh-CN" altLang="en-US" dirty="0">
                <a:gradFill flip="none" rotWithShape="1">
                  <a:gsLst>
                    <a:gs pos="0">
                      <a:schemeClr val="accent1">
                        <a:alpha val="7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小标题</a:t>
            </a:r>
          </a:p>
        </p:txBody>
      </p:sp>
      <p:cxnSp>
        <p:nvCxnSpPr>
          <p:cNvPr id="15" name="智演喵视觉设计7">
            <a:extLst>
              <a:ext uri="{FF2B5EF4-FFF2-40B4-BE49-F238E27FC236}">
                <a16:creationId xmlns:a16="http://schemas.microsoft.com/office/drawing/2014/main" id="{13F62FD5-56FC-4625-A634-0FD52D91EB6C}"/>
              </a:ext>
            </a:extLst>
          </p:cNvPr>
          <p:cNvCxnSpPr>
            <a:cxnSpLocks/>
            <a:stCxn id="17" idx="3"/>
            <a:endCxn id="9" idx="7"/>
          </p:cNvCxnSpPr>
          <p:nvPr/>
        </p:nvCxnSpPr>
        <p:spPr>
          <a:xfrm flipV="1">
            <a:off x="3184706" y="2404984"/>
            <a:ext cx="510960" cy="14954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智演喵视觉设计8">
            <a:extLst>
              <a:ext uri="{FF2B5EF4-FFF2-40B4-BE49-F238E27FC236}">
                <a16:creationId xmlns:a16="http://schemas.microsoft.com/office/drawing/2014/main" id="{30F610CF-C214-4CAA-A8F7-067155A6DC72}"/>
              </a:ext>
            </a:extLst>
          </p:cNvPr>
          <p:cNvSpPr>
            <a:spLocks/>
          </p:cNvSpPr>
          <p:nvPr/>
        </p:nvSpPr>
        <p:spPr>
          <a:xfrm>
            <a:off x="1445825" y="2207213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9" name="智演喵视觉设计9">
            <a:extLst>
              <a:ext uri="{FF2B5EF4-FFF2-40B4-BE49-F238E27FC236}">
                <a16:creationId xmlns:a16="http://schemas.microsoft.com/office/drawing/2014/main" id="{2D420FB0-587A-46CB-9BBC-8F2AA1345A36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2673746" y="3217391"/>
            <a:ext cx="552807" cy="0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智演喵视觉设计10">
            <a:extLst>
              <a:ext uri="{FF2B5EF4-FFF2-40B4-BE49-F238E27FC236}">
                <a16:creationId xmlns:a16="http://schemas.microsoft.com/office/drawing/2014/main" id="{F2EA1C97-B233-4126-9F83-2C7587CD6138}"/>
              </a:ext>
            </a:extLst>
          </p:cNvPr>
          <p:cNvSpPr/>
          <p:nvPr/>
        </p:nvSpPr>
        <p:spPr>
          <a:xfrm>
            <a:off x="934865" y="3004666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3" name="智演喵视觉设计11">
            <a:extLst>
              <a:ext uri="{FF2B5EF4-FFF2-40B4-BE49-F238E27FC236}">
                <a16:creationId xmlns:a16="http://schemas.microsoft.com/office/drawing/2014/main" id="{25976FE2-3DE6-499B-8C4A-FFFD3FCE4A45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2715593" y="4029798"/>
            <a:ext cx="510960" cy="0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智演喵视觉设计12">
            <a:extLst>
              <a:ext uri="{FF2B5EF4-FFF2-40B4-BE49-F238E27FC236}">
                <a16:creationId xmlns:a16="http://schemas.microsoft.com/office/drawing/2014/main" id="{4E05F889-1FED-4770-81ED-79953C6E568B}"/>
              </a:ext>
            </a:extLst>
          </p:cNvPr>
          <p:cNvSpPr/>
          <p:nvPr/>
        </p:nvSpPr>
        <p:spPr>
          <a:xfrm>
            <a:off x="976712" y="3817073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7" name="智演喵视觉设计13">
            <a:extLst>
              <a:ext uri="{FF2B5EF4-FFF2-40B4-BE49-F238E27FC236}">
                <a16:creationId xmlns:a16="http://schemas.microsoft.com/office/drawing/2014/main" id="{55C063F8-6CFA-42F8-80DC-0C7B97FE195A}"/>
              </a:ext>
            </a:extLst>
          </p:cNvPr>
          <p:cNvCxnSpPr>
            <a:cxnSpLocks/>
            <a:stCxn id="29" idx="3"/>
          </p:cNvCxnSpPr>
          <p:nvPr/>
        </p:nvCxnSpPr>
        <p:spPr>
          <a:xfrm>
            <a:off x="3184706" y="4842205"/>
            <a:ext cx="510960" cy="0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智演喵视觉设计14">
            <a:extLst>
              <a:ext uri="{FF2B5EF4-FFF2-40B4-BE49-F238E27FC236}">
                <a16:creationId xmlns:a16="http://schemas.microsoft.com/office/drawing/2014/main" id="{2465F33F-FF03-4D34-8664-CC3B44621E55}"/>
              </a:ext>
            </a:extLst>
          </p:cNvPr>
          <p:cNvSpPr/>
          <p:nvPr/>
        </p:nvSpPr>
        <p:spPr>
          <a:xfrm>
            <a:off x="1445825" y="4629480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1" name="智演喵视觉设计15">
            <a:extLst>
              <a:ext uri="{FF2B5EF4-FFF2-40B4-BE49-F238E27FC236}">
                <a16:creationId xmlns:a16="http://schemas.microsoft.com/office/drawing/2014/main" id="{05A293E6-4F7F-4F96-9EBD-F4B6F6827BCE}"/>
              </a:ext>
            </a:extLst>
          </p:cNvPr>
          <p:cNvCxnSpPr>
            <a:cxnSpLocks/>
            <a:stCxn id="33" idx="3"/>
          </p:cNvCxnSpPr>
          <p:nvPr/>
        </p:nvCxnSpPr>
        <p:spPr>
          <a:xfrm flipH="1">
            <a:off x="8496334" y="2419938"/>
            <a:ext cx="510960" cy="0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智演喵视觉设计16">
            <a:extLst>
              <a:ext uri="{FF2B5EF4-FFF2-40B4-BE49-F238E27FC236}">
                <a16:creationId xmlns:a16="http://schemas.microsoft.com/office/drawing/2014/main" id="{64207FE1-C4E6-4469-8F95-C17CFD93A75E}"/>
              </a:ext>
            </a:extLst>
          </p:cNvPr>
          <p:cNvCxnSpPr>
            <a:cxnSpLocks/>
            <a:stCxn id="37" idx="3"/>
          </p:cNvCxnSpPr>
          <p:nvPr/>
        </p:nvCxnSpPr>
        <p:spPr>
          <a:xfrm flipH="1">
            <a:off x="8965448" y="3224868"/>
            <a:ext cx="552806" cy="7477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智演喵视觉设计17">
            <a:extLst>
              <a:ext uri="{FF2B5EF4-FFF2-40B4-BE49-F238E27FC236}">
                <a16:creationId xmlns:a16="http://schemas.microsoft.com/office/drawing/2014/main" id="{1493590E-17BB-42A2-8077-57F56A8DF6A4}"/>
              </a:ext>
            </a:extLst>
          </p:cNvPr>
          <p:cNvSpPr/>
          <p:nvPr/>
        </p:nvSpPr>
        <p:spPr>
          <a:xfrm flipH="1">
            <a:off x="9518254" y="3012143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9" name="智演喵视觉设计18">
            <a:extLst>
              <a:ext uri="{FF2B5EF4-FFF2-40B4-BE49-F238E27FC236}">
                <a16:creationId xmlns:a16="http://schemas.microsoft.com/office/drawing/2014/main" id="{34E9B031-D2DD-49F7-9AB6-F21CA4043D5C}"/>
              </a:ext>
            </a:extLst>
          </p:cNvPr>
          <p:cNvCxnSpPr>
            <a:cxnSpLocks/>
            <a:stCxn id="41" idx="3"/>
          </p:cNvCxnSpPr>
          <p:nvPr/>
        </p:nvCxnSpPr>
        <p:spPr>
          <a:xfrm flipH="1">
            <a:off x="9007294" y="4044752"/>
            <a:ext cx="510960" cy="0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智演喵视觉设计19">
            <a:extLst>
              <a:ext uri="{FF2B5EF4-FFF2-40B4-BE49-F238E27FC236}">
                <a16:creationId xmlns:a16="http://schemas.microsoft.com/office/drawing/2014/main" id="{696CE86E-F04C-41C9-AF61-227C48E01F6E}"/>
              </a:ext>
            </a:extLst>
          </p:cNvPr>
          <p:cNvSpPr/>
          <p:nvPr/>
        </p:nvSpPr>
        <p:spPr>
          <a:xfrm flipH="1">
            <a:off x="9518254" y="3832027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3" name="智演喵视觉设计20">
            <a:extLst>
              <a:ext uri="{FF2B5EF4-FFF2-40B4-BE49-F238E27FC236}">
                <a16:creationId xmlns:a16="http://schemas.microsoft.com/office/drawing/2014/main" id="{CB60B86F-3A3F-448B-A969-87BDB0F045ED}"/>
              </a:ext>
            </a:extLst>
          </p:cNvPr>
          <p:cNvCxnSpPr>
            <a:cxnSpLocks/>
            <a:stCxn id="45" idx="3"/>
          </p:cNvCxnSpPr>
          <p:nvPr/>
        </p:nvCxnSpPr>
        <p:spPr>
          <a:xfrm flipH="1">
            <a:off x="8496334" y="4857159"/>
            <a:ext cx="510960" cy="0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智演喵视觉设计21">
            <a:extLst>
              <a:ext uri="{FF2B5EF4-FFF2-40B4-BE49-F238E27FC236}">
                <a16:creationId xmlns:a16="http://schemas.microsoft.com/office/drawing/2014/main" id="{2BEA8105-A206-41F1-BC2A-FE277853BF50}"/>
              </a:ext>
            </a:extLst>
          </p:cNvPr>
          <p:cNvSpPr/>
          <p:nvPr/>
        </p:nvSpPr>
        <p:spPr>
          <a:xfrm flipH="1">
            <a:off x="9007294" y="4644434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2" name="智演喵视觉设计22">
            <a:extLst>
              <a:ext uri="{FF2B5EF4-FFF2-40B4-BE49-F238E27FC236}">
                <a16:creationId xmlns:a16="http://schemas.microsoft.com/office/drawing/2014/main" id="{B3146B75-ECA2-4DEE-AD11-E6C1268C894B}"/>
              </a:ext>
            </a:extLst>
          </p:cNvPr>
          <p:cNvSpPr>
            <a:spLocks/>
          </p:cNvSpPr>
          <p:nvPr/>
        </p:nvSpPr>
        <p:spPr>
          <a:xfrm>
            <a:off x="9518254" y="3832027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关键词汇</a:t>
            </a:r>
          </a:p>
        </p:txBody>
      </p:sp>
      <p:sp>
        <p:nvSpPr>
          <p:cNvPr id="74" name="智演喵视觉设计23">
            <a:extLst>
              <a:ext uri="{FF2B5EF4-FFF2-40B4-BE49-F238E27FC236}">
                <a16:creationId xmlns:a16="http://schemas.microsoft.com/office/drawing/2014/main" id="{8CC87AFE-B612-4C2F-B45E-36D2C0B78413}"/>
              </a:ext>
            </a:extLst>
          </p:cNvPr>
          <p:cNvSpPr>
            <a:spLocks/>
          </p:cNvSpPr>
          <p:nvPr/>
        </p:nvSpPr>
        <p:spPr>
          <a:xfrm>
            <a:off x="9518254" y="3012143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关键词汇</a:t>
            </a:r>
          </a:p>
        </p:txBody>
      </p:sp>
      <p:sp>
        <p:nvSpPr>
          <p:cNvPr id="78" name="智演喵视觉设计24">
            <a:extLst>
              <a:ext uri="{FF2B5EF4-FFF2-40B4-BE49-F238E27FC236}">
                <a16:creationId xmlns:a16="http://schemas.microsoft.com/office/drawing/2014/main" id="{7272C50A-CA69-4653-AAEF-E34E1B2CE80E}"/>
              </a:ext>
            </a:extLst>
          </p:cNvPr>
          <p:cNvSpPr>
            <a:spLocks/>
          </p:cNvSpPr>
          <p:nvPr/>
        </p:nvSpPr>
        <p:spPr>
          <a:xfrm>
            <a:off x="9007294" y="4644434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关键词汇</a:t>
            </a:r>
          </a:p>
        </p:txBody>
      </p:sp>
      <p:sp>
        <p:nvSpPr>
          <p:cNvPr id="80" name="智演喵视觉设计25">
            <a:extLst>
              <a:ext uri="{FF2B5EF4-FFF2-40B4-BE49-F238E27FC236}">
                <a16:creationId xmlns:a16="http://schemas.microsoft.com/office/drawing/2014/main" id="{EFA726C6-75B6-49A7-8B96-EFD60BDA20E2}"/>
              </a:ext>
            </a:extLst>
          </p:cNvPr>
          <p:cNvSpPr>
            <a:spLocks/>
          </p:cNvSpPr>
          <p:nvPr/>
        </p:nvSpPr>
        <p:spPr>
          <a:xfrm>
            <a:off x="1445825" y="4629480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关键词汇</a:t>
            </a:r>
          </a:p>
        </p:txBody>
      </p:sp>
      <p:sp>
        <p:nvSpPr>
          <p:cNvPr id="82" name="智演喵视觉设计26">
            <a:extLst>
              <a:ext uri="{FF2B5EF4-FFF2-40B4-BE49-F238E27FC236}">
                <a16:creationId xmlns:a16="http://schemas.microsoft.com/office/drawing/2014/main" id="{59E1E666-961A-45B7-A0FD-2AA7B6D3EFB4}"/>
              </a:ext>
            </a:extLst>
          </p:cNvPr>
          <p:cNvSpPr>
            <a:spLocks/>
          </p:cNvSpPr>
          <p:nvPr/>
        </p:nvSpPr>
        <p:spPr>
          <a:xfrm>
            <a:off x="976712" y="3817073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关键词汇</a:t>
            </a:r>
          </a:p>
        </p:txBody>
      </p:sp>
      <p:sp>
        <p:nvSpPr>
          <p:cNvPr id="84" name="智演喵视觉设计27">
            <a:extLst>
              <a:ext uri="{FF2B5EF4-FFF2-40B4-BE49-F238E27FC236}">
                <a16:creationId xmlns:a16="http://schemas.microsoft.com/office/drawing/2014/main" id="{01928004-BB48-4A84-90FD-5EB05AB8BBE4}"/>
              </a:ext>
            </a:extLst>
          </p:cNvPr>
          <p:cNvSpPr>
            <a:spLocks/>
          </p:cNvSpPr>
          <p:nvPr/>
        </p:nvSpPr>
        <p:spPr>
          <a:xfrm>
            <a:off x="934865" y="3004666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关键词汇</a:t>
            </a:r>
          </a:p>
        </p:txBody>
      </p:sp>
      <p:sp>
        <p:nvSpPr>
          <p:cNvPr id="86" name="智演喵视觉设计28">
            <a:extLst>
              <a:ext uri="{FF2B5EF4-FFF2-40B4-BE49-F238E27FC236}">
                <a16:creationId xmlns:a16="http://schemas.microsoft.com/office/drawing/2014/main" id="{933BEFDC-9BDC-4D9B-88D0-FB60C960773C}"/>
              </a:ext>
            </a:extLst>
          </p:cNvPr>
          <p:cNvSpPr>
            <a:spLocks/>
          </p:cNvSpPr>
          <p:nvPr/>
        </p:nvSpPr>
        <p:spPr>
          <a:xfrm>
            <a:off x="1445825" y="2207213"/>
            <a:ext cx="1738881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关键词汇</a:t>
            </a:r>
          </a:p>
        </p:txBody>
      </p:sp>
      <p:sp>
        <p:nvSpPr>
          <p:cNvPr id="110" name="智演喵视觉设计29">
            <a:extLst>
              <a:ext uri="{FF2B5EF4-FFF2-40B4-BE49-F238E27FC236}">
                <a16:creationId xmlns:a16="http://schemas.microsoft.com/office/drawing/2014/main" id="{57EABC58-75AC-4158-8BA4-9C3A0CB217BC}"/>
              </a:ext>
            </a:extLst>
          </p:cNvPr>
          <p:cNvSpPr/>
          <p:nvPr/>
        </p:nvSpPr>
        <p:spPr>
          <a:xfrm>
            <a:off x="5849995" y="2271950"/>
            <a:ext cx="2767042" cy="2701008"/>
          </a:xfrm>
          <a:custGeom>
            <a:avLst/>
            <a:gdLst>
              <a:gd name="connsiteX0" fmla="*/ 1383322 w 2767042"/>
              <a:gd name="connsiteY0" fmla="*/ 0 h 2701008"/>
              <a:gd name="connsiteX1" fmla="*/ 2767288 w 2767042"/>
              <a:gd name="connsiteY1" fmla="*/ 1350503 h 2701008"/>
              <a:gd name="connsiteX2" fmla="*/ 1383322 w 2767042"/>
              <a:gd name="connsiteY2" fmla="*/ 2701009 h 2701008"/>
              <a:gd name="connsiteX3" fmla="*/ 6496 w 2767042"/>
              <a:gd name="connsiteY3" fmla="*/ 1488587 h 2701008"/>
              <a:gd name="connsiteX4" fmla="*/ 246 w 2767042"/>
              <a:gd name="connsiteY4" fmla="*/ 1367825 h 2701008"/>
              <a:gd name="connsiteX5" fmla="*/ 497396 w 2767042"/>
              <a:gd name="connsiteY5" fmla="*/ 1367825 h 2701008"/>
              <a:gd name="connsiteX6" fmla="*/ 501079 w 2767042"/>
              <a:gd name="connsiteY6" fmla="*/ 1438988 h 2701008"/>
              <a:gd name="connsiteX7" fmla="*/ 1383322 w 2767042"/>
              <a:gd name="connsiteY7" fmla="*/ 2215880 h 2701008"/>
              <a:gd name="connsiteX8" fmla="*/ 2270142 w 2767042"/>
              <a:gd name="connsiteY8" fmla="*/ 1350503 h 2701008"/>
              <a:gd name="connsiteX9" fmla="*/ 1383322 w 2767042"/>
              <a:gd name="connsiteY9" fmla="*/ 485129 h 2701008"/>
              <a:gd name="connsiteX10" fmla="*/ 756244 w 2767042"/>
              <a:gd name="connsiteY10" fmla="*/ 738593 h 2701008"/>
              <a:gd name="connsiteX11" fmla="*/ 694904 w 2767042"/>
              <a:gd name="connsiteY11" fmla="*/ 811139 h 2701008"/>
              <a:gd name="connsiteX12" fmla="*/ 341525 w 2767042"/>
              <a:gd name="connsiteY12" fmla="*/ 463389 h 2701008"/>
              <a:gd name="connsiteX13" fmla="*/ 404706 w 2767042"/>
              <a:gd name="connsiteY13" fmla="*/ 395554 h 2701008"/>
              <a:gd name="connsiteX14" fmla="*/ 1383322 w 2767042"/>
              <a:gd name="connsiteY14" fmla="*/ 0 h 270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67042" h="2701008">
                <a:moveTo>
                  <a:pt x="1383322" y="0"/>
                </a:moveTo>
                <a:cubicBezTo>
                  <a:pt x="2147664" y="0"/>
                  <a:pt x="2767288" y="604642"/>
                  <a:pt x="2767288" y="1350503"/>
                </a:cubicBezTo>
                <a:cubicBezTo>
                  <a:pt x="2767288" y="2096369"/>
                  <a:pt x="2147664" y="2701009"/>
                  <a:pt x="1383322" y="2701009"/>
                </a:cubicBezTo>
                <a:cubicBezTo>
                  <a:pt x="666747" y="2701009"/>
                  <a:pt x="77369" y="2169585"/>
                  <a:pt x="6496" y="1488587"/>
                </a:cubicBezTo>
                <a:lnTo>
                  <a:pt x="246" y="1367825"/>
                </a:lnTo>
                <a:lnTo>
                  <a:pt x="497396" y="1367825"/>
                </a:lnTo>
                <a:lnTo>
                  <a:pt x="501079" y="1438988"/>
                </a:lnTo>
                <a:cubicBezTo>
                  <a:pt x="546493" y="1875363"/>
                  <a:pt x="924159" y="2215880"/>
                  <a:pt x="1383322" y="2215880"/>
                </a:cubicBezTo>
                <a:cubicBezTo>
                  <a:pt x="1873099" y="2215880"/>
                  <a:pt x="2270142" y="1828438"/>
                  <a:pt x="2270142" y="1350503"/>
                </a:cubicBezTo>
                <a:cubicBezTo>
                  <a:pt x="2270142" y="872567"/>
                  <a:pt x="1873099" y="485129"/>
                  <a:pt x="1383322" y="485129"/>
                </a:cubicBezTo>
                <a:cubicBezTo>
                  <a:pt x="1138430" y="485129"/>
                  <a:pt x="916725" y="581990"/>
                  <a:pt x="756244" y="738593"/>
                </a:cubicBezTo>
                <a:lnTo>
                  <a:pt x="694904" y="811139"/>
                </a:lnTo>
                <a:lnTo>
                  <a:pt x="341525" y="463389"/>
                </a:lnTo>
                <a:lnTo>
                  <a:pt x="404706" y="395554"/>
                </a:lnTo>
                <a:cubicBezTo>
                  <a:pt x="655155" y="151160"/>
                  <a:pt x="1001147" y="0"/>
                  <a:pt x="1383322" y="0"/>
                </a:cubicBez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 w="9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智演喵视觉设计30">
            <a:extLst>
              <a:ext uri="{FF2B5EF4-FFF2-40B4-BE49-F238E27FC236}">
                <a16:creationId xmlns:a16="http://schemas.microsoft.com/office/drawing/2014/main" id="{24D1A7D4-EE5F-424D-97CC-426561F67884}"/>
              </a:ext>
            </a:extLst>
          </p:cNvPr>
          <p:cNvSpPr/>
          <p:nvPr/>
        </p:nvSpPr>
        <p:spPr>
          <a:xfrm>
            <a:off x="5823907" y="2246485"/>
            <a:ext cx="2767046" cy="2701012"/>
          </a:xfrm>
          <a:custGeom>
            <a:avLst/>
            <a:gdLst>
              <a:gd name="connsiteX0" fmla="*/ 1382710 w 2767046"/>
              <a:gd name="connsiteY0" fmla="*/ -224 h 2701012"/>
              <a:gd name="connsiteX1" fmla="*/ 2766685 w 2767046"/>
              <a:gd name="connsiteY1" fmla="*/ 1350282 h 2701012"/>
              <a:gd name="connsiteX2" fmla="*/ 1382710 w 2767046"/>
              <a:gd name="connsiteY2" fmla="*/ 2700789 h 2701012"/>
              <a:gd name="connsiteX3" fmla="*/ 5892 w 2767046"/>
              <a:gd name="connsiteY3" fmla="*/ 1488367 h 2701012"/>
              <a:gd name="connsiteX4" fmla="*/ -361 w 2767046"/>
              <a:gd name="connsiteY4" fmla="*/ 1367596 h 2701012"/>
              <a:gd name="connsiteX5" fmla="*/ 496785 w 2767046"/>
              <a:gd name="connsiteY5" fmla="*/ 1367596 h 2701012"/>
              <a:gd name="connsiteX6" fmla="*/ 500474 w 2767046"/>
              <a:gd name="connsiteY6" fmla="*/ 1438759 h 2701012"/>
              <a:gd name="connsiteX7" fmla="*/ 1382710 w 2767046"/>
              <a:gd name="connsiteY7" fmla="*/ 2215660 h 2701012"/>
              <a:gd name="connsiteX8" fmla="*/ 2269539 w 2767046"/>
              <a:gd name="connsiteY8" fmla="*/ 1350282 h 2701012"/>
              <a:gd name="connsiteX9" fmla="*/ 1382710 w 2767046"/>
              <a:gd name="connsiteY9" fmla="*/ 484905 h 2701012"/>
              <a:gd name="connsiteX10" fmla="*/ 755633 w 2767046"/>
              <a:gd name="connsiteY10" fmla="*/ 738368 h 2701012"/>
              <a:gd name="connsiteX11" fmla="*/ 694297 w 2767046"/>
              <a:gd name="connsiteY11" fmla="*/ 810917 h 2701012"/>
              <a:gd name="connsiteX12" fmla="*/ 340917 w 2767046"/>
              <a:gd name="connsiteY12" fmla="*/ 463162 h 2701012"/>
              <a:gd name="connsiteX13" fmla="*/ 404098 w 2767046"/>
              <a:gd name="connsiteY13" fmla="*/ 395330 h 2701012"/>
              <a:gd name="connsiteX14" fmla="*/ 1382710 w 2767046"/>
              <a:gd name="connsiteY14" fmla="*/ -224 h 270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67046" h="2701012">
                <a:moveTo>
                  <a:pt x="1382710" y="-224"/>
                </a:moveTo>
                <a:cubicBezTo>
                  <a:pt x="2147060" y="-224"/>
                  <a:pt x="2766685" y="604416"/>
                  <a:pt x="2766685" y="1350282"/>
                </a:cubicBezTo>
                <a:cubicBezTo>
                  <a:pt x="2766685" y="2096149"/>
                  <a:pt x="2147060" y="2700789"/>
                  <a:pt x="1382710" y="2700789"/>
                </a:cubicBezTo>
                <a:cubicBezTo>
                  <a:pt x="666137" y="2700789"/>
                  <a:pt x="76766" y="2169365"/>
                  <a:pt x="5892" y="1488367"/>
                </a:cubicBezTo>
                <a:lnTo>
                  <a:pt x="-361" y="1367596"/>
                </a:lnTo>
                <a:lnTo>
                  <a:pt x="496785" y="1367596"/>
                </a:lnTo>
                <a:lnTo>
                  <a:pt x="500474" y="1438759"/>
                </a:lnTo>
                <a:cubicBezTo>
                  <a:pt x="545891" y="1875134"/>
                  <a:pt x="923547" y="2215660"/>
                  <a:pt x="1382710" y="2215660"/>
                </a:cubicBezTo>
                <a:cubicBezTo>
                  <a:pt x="1872496" y="2215660"/>
                  <a:pt x="2269539" y="1828218"/>
                  <a:pt x="2269539" y="1350282"/>
                </a:cubicBezTo>
                <a:cubicBezTo>
                  <a:pt x="2269539" y="872347"/>
                  <a:pt x="1872496" y="484905"/>
                  <a:pt x="1382710" y="484905"/>
                </a:cubicBezTo>
                <a:cubicBezTo>
                  <a:pt x="1137827" y="484905"/>
                  <a:pt x="916122" y="581763"/>
                  <a:pt x="755633" y="738368"/>
                </a:cubicBezTo>
                <a:lnTo>
                  <a:pt x="694297" y="810917"/>
                </a:lnTo>
                <a:lnTo>
                  <a:pt x="340917" y="463162"/>
                </a:lnTo>
                <a:lnTo>
                  <a:pt x="404098" y="395330"/>
                </a:lnTo>
                <a:cubicBezTo>
                  <a:pt x="654553" y="150934"/>
                  <a:pt x="1000544" y="-224"/>
                  <a:pt x="1382710" y="-224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81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12" name="智演喵视觉设计31">
            <a:extLst>
              <a:ext uri="{FF2B5EF4-FFF2-40B4-BE49-F238E27FC236}">
                <a16:creationId xmlns:a16="http://schemas.microsoft.com/office/drawing/2014/main" id="{57E91533-4763-4B16-B67B-3274E5C55073}"/>
              </a:ext>
            </a:extLst>
          </p:cNvPr>
          <p:cNvSpPr/>
          <p:nvPr/>
        </p:nvSpPr>
        <p:spPr>
          <a:xfrm flipV="1">
            <a:off x="3581017" y="2271946"/>
            <a:ext cx="2767046" cy="2701012"/>
          </a:xfrm>
          <a:custGeom>
            <a:avLst/>
            <a:gdLst>
              <a:gd name="connsiteX0" fmla="*/ 1383532 w 2767046"/>
              <a:gd name="connsiteY0" fmla="*/ 2701022 h 2701012"/>
              <a:gd name="connsiteX1" fmla="*/ 2767055 w 2767046"/>
              <a:gd name="connsiteY1" fmla="*/ 1350515 h 2701012"/>
              <a:gd name="connsiteX2" fmla="*/ 2766160 w 2767046"/>
              <a:gd name="connsiteY2" fmla="*/ 1333202 h 2701012"/>
              <a:gd name="connsiteX3" fmla="*/ 2269171 w 2767046"/>
              <a:gd name="connsiteY3" fmla="*/ 1333202 h 2701012"/>
              <a:gd name="connsiteX4" fmla="*/ 2270066 w 2767046"/>
              <a:gd name="connsiteY4" fmla="*/ 1350515 h 2701012"/>
              <a:gd name="connsiteX5" fmla="*/ 1383532 w 2767046"/>
              <a:gd name="connsiteY5" fmla="*/ 2215893 h 2701012"/>
              <a:gd name="connsiteX6" fmla="*/ 496998 w 2767046"/>
              <a:gd name="connsiteY6" fmla="*/ 1350515 h 2701012"/>
              <a:gd name="connsiteX7" fmla="*/ 1383532 w 2767046"/>
              <a:gd name="connsiteY7" fmla="*/ 485138 h 2701012"/>
              <a:gd name="connsiteX8" fmla="*/ 2010406 w 2767046"/>
              <a:gd name="connsiteY8" fmla="*/ 738601 h 2701012"/>
              <a:gd name="connsiteX9" fmla="*/ 2055749 w 2767046"/>
              <a:gd name="connsiteY9" fmla="*/ 792246 h 2701012"/>
              <a:gd name="connsiteX10" fmla="*/ 2408169 w 2767046"/>
              <a:gd name="connsiteY10" fmla="*/ 445329 h 2701012"/>
              <a:gd name="connsiteX11" fmla="*/ 2361830 w 2767046"/>
              <a:gd name="connsiteY11" fmla="*/ 395563 h 2701012"/>
              <a:gd name="connsiteX12" fmla="*/ 1383532 w 2767046"/>
              <a:gd name="connsiteY12" fmla="*/ 9 h 2701012"/>
              <a:gd name="connsiteX13" fmla="*/ 9 w 2767046"/>
              <a:gd name="connsiteY13" fmla="*/ 1350515 h 2701012"/>
              <a:gd name="connsiteX14" fmla="*/ 1383532 w 2767046"/>
              <a:gd name="connsiteY14" fmla="*/ 2701022 h 270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67046" h="2701012">
                <a:moveTo>
                  <a:pt x="1383532" y="2701022"/>
                </a:moveTo>
                <a:cubicBezTo>
                  <a:pt x="2147633" y="2701022"/>
                  <a:pt x="2767055" y="2096382"/>
                  <a:pt x="2767055" y="1350515"/>
                </a:cubicBezTo>
                <a:lnTo>
                  <a:pt x="2766160" y="1333202"/>
                </a:lnTo>
                <a:lnTo>
                  <a:pt x="2269171" y="1333202"/>
                </a:lnTo>
                <a:lnTo>
                  <a:pt x="2270066" y="1350515"/>
                </a:lnTo>
                <a:cubicBezTo>
                  <a:pt x="2270066" y="1828450"/>
                  <a:pt x="1873151" y="2215893"/>
                  <a:pt x="1383532" y="2215893"/>
                </a:cubicBezTo>
                <a:cubicBezTo>
                  <a:pt x="893912" y="2215893"/>
                  <a:pt x="496998" y="1828450"/>
                  <a:pt x="496998" y="1350515"/>
                </a:cubicBezTo>
                <a:cubicBezTo>
                  <a:pt x="496998" y="872580"/>
                  <a:pt x="893912" y="485138"/>
                  <a:pt x="1383532" y="485138"/>
                </a:cubicBezTo>
                <a:cubicBezTo>
                  <a:pt x="1628342" y="485138"/>
                  <a:pt x="1849973" y="581998"/>
                  <a:pt x="2010406" y="738601"/>
                </a:cubicBezTo>
                <a:lnTo>
                  <a:pt x="2055749" y="792246"/>
                </a:lnTo>
                <a:lnTo>
                  <a:pt x="2408169" y="445329"/>
                </a:lnTo>
                <a:lnTo>
                  <a:pt x="2361830" y="395563"/>
                </a:lnTo>
                <a:cubicBezTo>
                  <a:pt x="2111459" y="151169"/>
                  <a:pt x="1765578" y="9"/>
                  <a:pt x="1383532" y="9"/>
                </a:cubicBezTo>
                <a:cubicBezTo>
                  <a:pt x="619433" y="9"/>
                  <a:pt x="9" y="604651"/>
                  <a:pt x="9" y="1350515"/>
                </a:cubicBezTo>
                <a:cubicBezTo>
                  <a:pt x="9" y="2096382"/>
                  <a:pt x="619433" y="2701022"/>
                  <a:pt x="1383532" y="2701022"/>
                </a:cubicBezTo>
                <a:close/>
              </a:path>
            </a:pathLst>
          </a:custGeom>
          <a:solidFill>
            <a:schemeClr val="accent1">
              <a:lumMod val="75000"/>
              <a:alpha val="23000"/>
            </a:schemeClr>
          </a:solidFill>
          <a:ln w="9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智演喵视觉设计32">
            <a:extLst>
              <a:ext uri="{FF2B5EF4-FFF2-40B4-BE49-F238E27FC236}">
                <a16:creationId xmlns:a16="http://schemas.microsoft.com/office/drawing/2014/main" id="{98A95718-84F5-4700-A54A-D9A348A65AE4}"/>
              </a:ext>
            </a:extLst>
          </p:cNvPr>
          <p:cNvSpPr/>
          <p:nvPr/>
        </p:nvSpPr>
        <p:spPr>
          <a:xfrm flipV="1">
            <a:off x="3554929" y="2246485"/>
            <a:ext cx="2767046" cy="2701012"/>
          </a:xfrm>
          <a:custGeom>
            <a:avLst/>
            <a:gdLst>
              <a:gd name="connsiteX0" fmla="*/ 1383529 w 2767046"/>
              <a:gd name="connsiteY0" fmla="*/ 2701019 h 2701012"/>
              <a:gd name="connsiteX1" fmla="*/ 2767052 w 2767046"/>
              <a:gd name="connsiteY1" fmla="*/ 1350512 h 2701012"/>
              <a:gd name="connsiteX2" fmla="*/ 2766158 w 2767046"/>
              <a:gd name="connsiteY2" fmla="*/ 1333199 h 2701012"/>
              <a:gd name="connsiteX3" fmla="*/ 2269168 w 2767046"/>
              <a:gd name="connsiteY3" fmla="*/ 1333199 h 2701012"/>
              <a:gd name="connsiteX4" fmla="*/ 2270063 w 2767046"/>
              <a:gd name="connsiteY4" fmla="*/ 1350512 h 2701012"/>
              <a:gd name="connsiteX5" fmla="*/ 1383529 w 2767046"/>
              <a:gd name="connsiteY5" fmla="*/ 2215890 h 2701012"/>
              <a:gd name="connsiteX6" fmla="*/ 496995 w 2767046"/>
              <a:gd name="connsiteY6" fmla="*/ 1350512 h 2701012"/>
              <a:gd name="connsiteX7" fmla="*/ 1383529 w 2767046"/>
              <a:gd name="connsiteY7" fmla="*/ 485135 h 2701012"/>
              <a:gd name="connsiteX8" fmla="*/ 2010403 w 2767046"/>
              <a:gd name="connsiteY8" fmla="*/ 738598 h 2701012"/>
              <a:gd name="connsiteX9" fmla="*/ 2055746 w 2767046"/>
              <a:gd name="connsiteY9" fmla="*/ 792243 h 2701012"/>
              <a:gd name="connsiteX10" fmla="*/ 2408166 w 2767046"/>
              <a:gd name="connsiteY10" fmla="*/ 445326 h 2701012"/>
              <a:gd name="connsiteX11" fmla="*/ 2361828 w 2767046"/>
              <a:gd name="connsiteY11" fmla="*/ 395560 h 2701012"/>
              <a:gd name="connsiteX12" fmla="*/ 1383529 w 2767046"/>
              <a:gd name="connsiteY12" fmla="*/ 6 h 2701012"/>
              <a:gd name="connsiteX13" fmla="*/ 6 w 2767046"/>
              <a:gd name="connsiteY13" fmla="*/ 1350512 h 2701012"/>
              <a:gd name="connsiteX14" fmla="*/ 1383529 w 2767046"/>
              <a:gd name="connsiteY14" fmla="*/ 2701019 h 270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67046" h="2701012">
                <a:moveTo>
                  <a:pt x="1383529" y="2701019"/>
                </a:moveTo>
                <a:cubicBezTo>
                  <a:pt x="2147630" y="2701019"/>
                  <a:pt x="2767052" y="2096379"/>
                  <a:pt x="2767052" y="1350512"/>
                </a:cubicBezTo>
                <a:lnTo>
                  <a:pt x="2766158" y="1333199"/>
                </a:lnTo>
                <a:lnTo>
                  <a:pt x="2269168" y="1333199"/>
                </a:lnTo>
                <a:lnTo>
                  <a:pt x="2270063" y="1350512"/>
                </a:lnTo>
                <a:cubicBezTo>
                  <a:pt x="2270063" y="1828448"/>
                  <a:pt x="1873149" y="2215890"/>
                  <a:pt x="1383529" y="2215890"/>
                </a:cubicBezTo>
                <a:cubicBezTo>
                  <a:pt x="893909" y="2215890"/>
                  <a:pt x="496995" y="1828448"/>
                  <a:pt x="496995" y="1350512"/>
                </a:cubicBezTo>
                <a:cubicBezTo>
                  <a:pt x="496995" y="872577"/>
                  <a:pt x="893909" y="485135"/>
                  <a:pt x="1383529" y="485135"/>
                </a:cubicBezTo>
                <a:cubicBezTo>
                  <a:pt x="1628339" y="485135"/>
                  <a:pt x="1849970" y="581995"/>
                  <a:pt x="2010403" y="738598"/>
                </a:cubicBezTo>
                <a:lnTo>
                  <a:pt x="2055746" y="792243"/>
                </a:lnTo>
                <a:lnTo>
                  <a:pt x="2408166" y="445326"/>
                </a:lnTo>
                <a:lnTo>
                  <a:pt x="2361828" y="395560"/>
                </a:lnTo>
                <a:cubicBezTo>
                  <a:pt x="2111456" y="151166"/>
                  <a:pt x="1765575" y="6"/>
                  <a:pt x="1383529" y="6"/>
                </a:cubicBezTo>
                <a:cubicBezTo>
                  <a:pt x="619431" y="6"/>
                  <a:pt x="6" y="604648"/>
                  <a:pt x="6" y="1350512"/>
                </a:cubicBezTo>
                <a:cubicBezTo>
                  <a:pt x="6" y="2096379"/>
                  <a:pt x="619431" y="2701019"/>
                  <a:pt x="1383529" y="2701019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2" name="智演喵视觉设计33">
            <a:extLst>
              <a:ext uri="{FF2B5EF4-FFF2-40B4-BE49-F238E27FC236}">
                <a16:creationId xmlns:a16="http://schemas.microsoft.com/office/drawing/2014/main" id="{029A8387-D643-2796-52ED-08181F80E5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第三部分分论点关键词展示</a:t>
            </a:r>
          </a:p>
        </p:txBody>
      </p:sp>
    </p:spTree>
    <p:extLst>
      <p:ext uri="{BB962C8B-B14F-4D97-AF65-F5344CB8AC3E}">
        <p14:creationId xmlns:p14="http://schemas.microsoft.com/office/powerpoint/2010/main" val="13728975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C5A68254-8DF8-49DA-A7AA-08C2CF474518}"/>
              </a:ext>
            </a:extLst>
          </p:cNvPr>
          <p:cNvSpPr/>
          <p:nvPr/>
        </p:nvSpPr>
        <p:spPr>
          <a:xfrm>
            <a:off x="1203767" y="1615093"/>
            <a:ext cx="10988232" cy="4192588"/>
          </a:xfrm>
          <a:prstGeom prst="rect">
            <a:avLst/>
          </a:prstGeom>
          <a:gradFill>
            <a:gsLst>
              <a:gs pos="100000">
                <a:schemeClr val="accent1">
                  <a:alpha val="10000"/>
                </a:schemeClr>
              </a:gs>
              <a:gs pos="0">
                <a:schemeClr val="accent1">
                  <a:alpha val="0"/>
                </a:schemeClr>
              </a:gs>
            </a:gsLst>
            <a:lin ang="2700000" scaled="0"/>
          </a:gradFill>
          <a:ln w="12700">
            <a:noFill/>
          </a:ln>
          <a:effectLst>
            <a:outerShdw blurRad="70866" dist="35433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tr-TR" sz="1674" dirty="0"/>
          </a:p>
          <a:p>
            <a:pPr algn="ctr"/>
            <a:endParaRPr lang="en-US" sz="1674" dirty="0"/>
          </a:p>
        </p:txBody>
      </p:sp>
      <p:sp>
        <p:nvSpPr>
          <p:cNvPr id="8" name="智演喵视觉设计2">
            <a:extLst>
              <a:ext uri="{FF2B5EF4-FFF2-40B4-BE49-F238E27FC236}">
                <a16:creationId xmlns:a16="http://schemas.microsoft.com/office/drawing/2014/main" id="{C10D25EF-C1DB-4603-AE38-071EE073038C}"/>
              </a:ext>
            </a:extLst>
          </p:cNvPr>
          <p:cNvSpPr/>
          <p:nvPr/>
        </p:nvSpPr>
        <p:spPr>
          <a:xfrm>
            <a:off x="7363916" y="6100872"/>
            <a:ext cx="2900169" cy="306853"/>
          </a:xfrm>
          <a:prstGeom prst="ellipse">
            <a:avLst/>
          </a:pr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智演喵视觉设计3" descr="电脑萤幕&#10;&#10;中度可信度描述已自动生成">
            <a:extLst>
              <a:ext uri="{FF2B5EF4-FFF2-40B4-BE49-F238E27FC236}">
                <a16:creationId xmlns:a16="http://schemas.microsoft.com/office/drawing/2014/main" id="{E454E1B4-2F9C-4B9D-AB4F-245B35400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432" y="2215138"/>
            <a:ext cx="4898848" cy="4046604"/>
          </a:xfrm>
          <a:prstGeom prst="rect">
            <a:avLst/>
          </a:prstGeom>
        </p:spPr>
      </p:pic>
      <p:cxnSp>
        <p:nvCxnSpPr>
          <p:cNvPr id="3" name="智演喵视觉设计4">
            <a:extLst>
              <a:ext uri="{FF2B5EF4-FFF2-40B4-BE49-F238E27FC236}">
                <a16:creationId xmlns:a16="http://schemas.microsoft.com/office/drawing/2014/main" id="{FA31DE9D-61F7-4E59-9C28-482B7C109875}"/>
              </a:ext>
            </a:extLst>
          </p:cNvPr>
          <p:cNvCxnSpPr>
            <a:cxnSpLocks/>
          </p:cNvCxnSpPr>
          <p:nvPr/>
        </p:nvCxnSpPr>
        <p:spPr>
          <a:xfrm>
            <a:off x="5716692" y="2270731"/>
            <a:ext cx="0" cy="2881313"/>
          </a:xfrm>
          <a:prstGeom prst="line">
            <a:avLst/>
          </a:prstGeom>
          <a:ln w="15875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智演喵视觉设计5">
            <a:extLst>
              <a:ext uri="{FF2B5EF4-FFF2-40B4-BE49-F238E27FC236}">
                <a16:creationId xmlns:a16="http://schemas.microsoft.com/office/drawing/2014/main" id="{B8349827-9DBF-6082-E656-B60A28E697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2846" y="2394575"/>
            <a:ext cx="4530020" cy="2567066"/>
          </a:xfrm>
          <a:prstGeom prst="rect">
            <a:avLst/>
          </a:prstGeom>
        </p:spPr>
      </p:pic>
      <p:sp>
        <p:nvSpPr>
          <p:cNvPr id="10" name="智演喵视觉设计6">
            <a:extLst>
              <a:ext uri="{FF2B5EF4-FFF2-40B4-BE49-F238E27FC236}">
                <a16:creationId xmlns:a16="http://schemas.microsoft.com/office/drawing/2014/main" id="{089B4C22-ED60-7BB5-320E-65A4340D36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第三部分分论点重点展示</a:t>
            </a:r>
          </a:p>
        </p:txBody>
      </p:sp>
      <p:sp>
        <p:nvSpPr>
          <p:cNvPr id="22" name="智演喵视觉设计7">
            <a:extLst>
              <a:ext uri="{FF2B5EF4-FFF2-40B4-BE49-F238E27FC236}">
                <a16:creationId xmlns:a16="http://schemas.microsoft.com/office/drawing/2014/main" id="{53EA2C1F-EED0-6EA8-563F-8A8C6E643606}"/>
              </a:ext>
            </a:extLst>
          </p:cNvPr>
          <p:cNvSpPr txBox="1"/>
          <p:nvPr/>
        </p:nvSpPr>
        <p:spPr>
          <a:xfrm>
            <a:off x="2076948" y="3193232"/>
            <a:ext cx="3066552" cy="168783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ct val="140000"/>
              </a:lnSpc>
              <a:defRPr sz="1600">
                <a:solidFill>
                  <a:schemeClr val="tx2">
                    <a:lumMod val="7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山东大学是我国具有悠久历史的著名综合大学，是国家教育部直属的重点高等学校之一。其前身是</a:t>
            </a:r>
            <a:r>
              <a:rPr lang="en-US" altLang="zh-CN" dirty="0">
                <a:sym typeface="+mn-ea"/>
              </a:rPr>
              <a:t>1901</a:t>
            </a:r>
            <a:r>
              <a:rPr lang="zh-CN" altLang="en-US" dirty="0">
                <a:sym typeface="+mn-ea"/>
              </a:rPr>
              <a:t>年（清光绪二十七年）在济南创办的官立山东大学堂。</a:t>
            </a:r>
            <a:endParaRPr lang="en-US" altLang="zh-CN" dirty="0">
              <a:sym typeface="+mn-ea"/>
            </a:endParaRPr>
          </a:p>
        </p:txBody>
      </p:sp>
      <p:sp>
        <p:nvSpPr>
          <p:cNvPr id="23" name="智演喵视觉设计8">
            <a:extLst>
              <a:ext uri="{FF2B5EF4-FFF2-40B4-BE49-F238E27FC236}">
                <a16:creationId xmlns:a16="http://schemas.microsoft.com/office/drawing/2014/main" id="{B2F251E1-BBB6-C84E-490D-1E6DAD1FCE8A}"/>
              </a:ext>
            </a:extLst>
          </p:cNvPr>
          <p:cNvSpPr txBox="1"/>
          <p:nvPr/>
        </p:nvSpPr>
        <p:spPr>
          <a:xfrm>
            <a:off x="2553802" y="2445664"/>
            <a:ext cx="2112845" cy="44274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316020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智演喵视觉设计1">
            <a:extLst>
              <a:ext uri="{FF2B5EF4-FFF2-40B4-BE49-F238E27FC236}">
                <a16:creationId xmlns:a16="http://schemas.microsoft.com/office/drawing/2014/main" id="{4242F45B-2DE4-4CEB-A275-452DB7671828}"/>
              </a:ext>
            </a:extLst>
          </p:cNvPr>
          <p:cNvSpPr/>
          <p:nvPr/>
        </p:nvSpPr>
        <p:spPr>
          <a:xfrm>
            <a:off x="2731861" y="269280"/>
            <a:ext cx="6697287" cy="6697287"/>
          </a:xfrm>
          <a:prstGeom prst="ellipse">
            <a:avLst/>
          </a:prstGeom>
          <a:gradFill flip="none" rotWithShape="1">
            <a:gsLst>
              <a:gs pos="70000">
                <a:srgbClr val="FCA92E">
                  <a:alpha val="0"/>
                </a:srgbClr>
              </a:gs>
              <a:gs pos="100000">
                <a:srgbClr val="F69D16">
                  <a:alpha val="2000"/>
                </a:srgbClr>
              </a:gs>
            </a:gsLst>
            <a:path path="shape">
              <a:fillToRect l="50000" t="50000" r="50000" b="50000"/>
            </a:path>
            <a:tileRect/>
          </a:gradFill>
          <a:ln w="18623" cap="flat" cmpd="sng" algn="ctr">
            <a:solidFill>
              <a:schemeClr val="accent1">
                <a:alpha val="29000"/>
              </a:schemeClr>
            </a:solidFill>
            <a:prstDash val="sysDot"/>
            <a:miter lim="800000"/>
          </a:ln>
          <a:effectLst/>
        </p:spPr>
        <p:txBody>
          <a:bodyPr lIns="89392" tIns="44696" rIns="89392" bIns="44696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76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6" name="智演喵视觉设计2">
            <a:extLst>
              <a:ext uri="{FF2B5EF4-FFF2-40B4-BE49-F238E27FC236}">
                <a16:creationId xmlns:a16="http://schemas.microsoft.com/office/drawing/2014/main" id="{ED003E22-AFC1-4C74-90D1-537C8D7CFBAA}"/>
              </a:ext>
            </a:extLst>
          </p:cNvPr>
          <p:cNvSpPr/>
          <p:nvPr/>
        </p:nvSpPr>
        <p:spPr>
          <a:xfrm>
            <a:off x="3758506" y="1277719"/>
            <a:ext cx="4680410" cy="4680410"/>
          </a:xfrm>
          <a:prstGeom prst="ellipse">
            <a:avLst/>
          </a:prstGeom>
          <a:noFill/>
          <a:ln w="17907" cap="flat" cmpd="sng" algn="ctr">
            <a:solidFill>
              <a:schemeClr val="accent1">
                <a:alpha val="29000"/>
              </a:schemeClr>
            </a:solidFill>
            <a:prstDash val="dash"/>
            <a:miter lim="800000"/>
          </a:ln>
          <a:effectLst/>
        </p:spPr>
        <p:txBody>
          <a:bodyPr lIns="85954" tIns="42977" rIns="85954" bIns="4297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92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7" name="智演喵视觉设计3">
            <a:extLst>
              <a:ext uri="{FF2B5EF4-FFF2-40B4-BE49-F238E27FC236}">
                <a16:creationId xmlns:a16="http://schemas.microsoft.com/office/drawing/2014/main" id="{C2081639-1904-4DB4-903E-F822BBC5E2DD}"/>
              </a:ext>
            </a:extLst>
          </p:cNvPr>
          <p:cNvSpPr/>
          <p:nvPr/>
        </p:nvSpPr>
        <p:spPr>
          <a:xfrm>
            <a:off x="4514566" y="2051987"/>
            <a:ext cx="3131871" cy="3131871"/>
          </a:xfrm>
          <a:prstGeom prst="ellipse">
            <a:avLst/>
          </a:prstGeom>
          <a:noFill/>
          <a:ln w="17907" cap="flat" cmpd="sng" algn="ctr">
            <a:solidFill>
              <a:schemeClr val="accent1">
                <a:alpha val="29000"/>
              </a:schemeClr>
            </a:solidFill>
            <a:prstDash val="sysDash"/>
            <a:miter lim="800000"/>
          </a:ln>
          <a:effectLst/>
        </p:spPr>
        <p:txBody>
          <a:bodyPr lIns="85954" tIns="42977" rIns="85954" bIns="4297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92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4" name="智演喵视觉设计4">
            <a:extLst>
              <a:ext uri="{FF2B5EF4-FFF2-40B4-BE49-F238E27FC236}">
                <a16:creationId xmlns:a16="http://schemas.microsoft.com/office/drawing/2014/main" id="{920643FB-356A-47BA-981A-7D345DEC1136}"/>
              </a:ext>
            </a:extLst>
          </p:cNvPr>
          <p:cNvSpPr/>
          <p:nvPr/>
        </p:nvSpPr>
        <p:spPr>
          <a:xfrm>
            <a:off x="4951433" y="3125481"/>
            <a:ext cx="22891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3600" b="1" dirty="0">
                <a:gradFill>
                  <a:gsLst>
                    <a:gs pos="100000">
                      <a:schemeClr val="accent3">
                        <a:alpha val="34000"/>
                      </a:schemeClr>
                    </a:gs>
                    <a:gs pos="0">
                      <a:schemeClr val="accent3">
                        <a:alpha val="79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这里输入</a:t>
            </a:r>
            <a:endParaRPr lang="en-US" altLang="zh-CN" sz="3600" b="1" dirty="0">
              <a:gradFill>
                <a:gsLst>
                  <a:gs pos="100000">
                    <a:schemeClr val="accent3">
                      <a:alpha val="34000"/>
                    </a:schemeClr>
                  </a:gs>
                  <a:gs pos="0">
                    <a:schemeClr val="accent3">
                      <a:alpha val="79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100000">
                      <a:schemeClr val="accent3">
                        <a:alpha val="34000"/>
                      </a:schemeClr>
                    </a:gs>
                    <a:gs pos="0">
                      <a:schemeClr val="accent3">
                        <a:alpha val="79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关键词</a:t>
            </a:r>
          </a:p>
        </p:txBody>
      </p:sp>
      <p:sp>
        <p:nvSpPr>
          <p:cNvPr id="48" name="智演喵视觉设计5">
            <a:extLst>
              <a:ext uri="{FF2B5EF4-FFF2-40B4-BE49-F238E27FC236}">
                <a16:creationId xmlns:a16="http://schemas.microsoft.com/office/drawing/2014/main" id="{8174A3DA-19A2-4BAD-A79D-0315ABBED69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43129" y="4036949"/>
            <a:ext cx="2806074" cy="1589417"/>
          </a:xfrm>
          <a:prstGeom prst="roundRect">
            <a:avLst>
              <a:gd name="adj" fmla="val 7000"/>
            </a:avLst>
          </a:prstGeom>
          <a:solidFill>
            <a:schemeClr val="accent1"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39725" dist="135890" dir="2699995" algn="tl" rotWithShape="0">
              <a:prstClr val="black">
                <a:alpha val="10000"/>
              </a:prstClr>
            </a:outerShdw>
          </a:effectLst>
        </p:spPr>
        <p:txBody>
          <a:bodyPr lIns="97841" tIns="48920" rIns="97841" bIns="489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712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lumMod val="95000"/>
                    </a:prstClr>
                  </a:gs>
                </a:gsLst>
                <a:lin ang="0" scaled="0"/>
              </a:gradFill>
              <a:effectLst/>
              <a:uLnTx/>
              <a:uFillTx/>
            </a:endParaRPr>
          </a:p>
        </p:txBody>
      </p:sp>
      <p:sp>
        <p:nvSpPr>
          <p:cNvPr id="49" name="智演喵视觉设计6">
            <a:extLst>
              <a:ext uri="{FF2B5EF4-FFF2-40B4-BE49-F238E27FC236}">
                <a16:creationId xmlns:a16="http://schemas.microsoft.com/office/drawing/2014/main" id="{DEFAC402-F572-4072-8F1A-B860C180EC0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443129" y="4451435"/>
            <a:ext cx="2806074" cy="1174930"/>
          </a:xfrm>
          <a:prstGeom prst="roundRect">
            <a:avLst>
              <a:gd name="adj" fmla="val 7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7841" tIns="48920" rIns="97841" bIns="4892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92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0" name="智演喵视觉设计7">
            <a:extLst>
              <a:ext uri="{FF2B5EF4-FFF2-40B4-BE49-F238E27FC236}">
                <a16:creationId xmlns:a16="http://schemas.microsoft.com/office/drawing/2014/main" id="{9B17AC77-3AE3-476A-A19B-6DE494C3EAF1}"/>
              </a:ext>
            </a:extLst>
          </p:cNvPr>
          <p:cNvSpPr txBox="1"/>
          <p:nvPr/>
        </p:nvSpPr>
        <p:spPr>
          <a:xfrm>
            <a:off x="1682386" y="4630840"/>
            <a:ext cx="2327560" cy="81612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</a:p>
        </p:txBody>
      </p:sp>
      <p:sp>
        <p:nvSpPr>
          <p:cNvPr id="51" name="智演喵视觉设计8">
            <a:extLst>
              <a:ext uri="{FF2B5EF4-FFF2-40B4-BE49-F238E27FC236}">
                <a16:creationId xmlns:a16="http://schemas.microsoft.com/office/drawing/2014/main" id="{5C3CA173-92A1-42D0-BDCF-85F3FA757C18}"/>
              </a:ext>
            </a:extLst>
          </p:cNvPr>
          <p:cNvSpPr/>
          <p:nvPr/>
        </p:nvSpPr>
        <p:spPr>
          <a:xfrm>
            <a:off x="2188934" y="4101716"/>
            <a:ext cx="1314463" cy="307777"/>
          </a:xfrm>
          <a:prstGeom prst="rect">
            <a:avLst/>
          </a:prstGeom>
          <a:ln w="19050">
            <a:noFill/>
          </a:ln>
          <a:effectLst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输入小标题</a:t>
            </a:r>
          </a:p>
        </p:txBody>
      </p:sp>
      <p:sp>
        <p:nvSpPr>
          <p:cNvPr id="45" name="智演喵视觉设计9">
            <a:extLst>
              <a:ext uri="{FF2B5EF4-FFF2-40B4-BE49-F238E27FC236}">
                <a16:creationId xmlns:a16="http://schemas.microsoft.com/office/drawing/2014/main" id="{F18EEC77-89E5-4271-BF56-15662898643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443129" y="1856668"/>
            <a:ext cx="2806074" cy="1589417"/>
          </a:xfrm>
          <a:prstGeom prst="roundRect">
            <a:avLst>
              <a:gd name="adj" fmla="val 6970"/>
            </a:avLst>
          </a:prstGeom>
          <a:solidFill>
            <a:schemeClr val="accent1"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39725" dist="135890" dir="2699995" algn="tl" rotWithShape="0">
              <a:prstClr val="black">
                <a:alpha val="10000"/>
              </a:prstClr>
            </a:outerShdw>
          </a:effectLst>
        </p:spPr>
        <p:txBody>
          <a:bodyPr lIns="97841" tIns="48920" rIns="97841" bIns="489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712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lumMod val="95000"/>
                    </a:prstClr>
                  </a:gs>
                </a:gsLst>
                <a:lin ang="0" scaled="0"/>
              </a:gradFill>
              <a:effectLst/>
              <a:uLnTx/>
              <a:uFillTx/>
            </a:endParaRPr>
          </a:p>
        </p:txBody>
      </p:sp>
      <p:sp>
        <p:nvSpPr>
          <p:cNvPr id="46" name="智演喵视觉设计10">
            <a:extLst>
              <a:ext uri="{FF2B5EF4-FFF2-40B4-BE49-F238E27FC236}">
                <a16:creationId xmlns:a16="http://schemas.microsoft.com/office/drawing/2014/main" id="{7F990584-5A35-4CE7-BB1B-FAB15F25ACD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443129" y="2271154"/>
            <a:ext cx="2806074" cy="1174930"/>
          </a:xfrm>
          <a:prstGeom prst="roundRect">
            <a:avLst>
              <a:gd name="adj" fmla="val 697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7841" tIns="48920" rIns="97841" bIns="4892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92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7" name="智演喵视觉设计11">
            <a:extLst>
              <a:ext uri="{FF2B5EF4-FFF2-40B4-BE49-F238E27FC236}">
                <a16:creationId xmlns:a16="http://schemas.microsoft.com/office/drawing/2014/main" id="{C41ABF5E-7B96-4DCB-B13F-1781FF86FCB0}"/>
              </a:ext>
            </a:extLst>
          </p:cNvPr>
          <p:cNvSpPr/>
          <p:nvPr/>
        </p:nvSpPr>
        <p:spPr>
          <a:xfrm>
            <a:off x="2188936" y="1921436"/>
            <a:ext cx="1314463" cy="307777"/>
          </a:xfrm>
          <a:prstGeom prst="rect">
            <a:avLst/>
          </a:prstGeom>
          <a:ln w="19050">
            <a:noFill/>
          </a:ln>
          <a:effectLst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输入小标题</a:t>
            </a:r>
          </a:p>
        </p:txBody>
      </p:sp>
      <p:sp>
        <p:nvSpPr>
          <p:cNvPr id="59" name="智演喵视觉设计12">
            <a:extLst>
              <a:ext uri="{FF2B5EF4-FFF2-40B4-BE49-F238E27FC236}">
                <a16:creationId xmlns:a16="http://schemas.microsoft.com/office/drawing/2014/main" id="{D0738432-073F-48C1-86C0-D0976AA4E64D}"/>
              </a:ext>
            </a:extLst>
          </p:cNvPr>
          <p:cNvSpPr txBox="1"/>
          <p:nvPr/>
        </p:nvSpPr>
        <p:spPr>
          <a:xfrm>
            <a:off x="1682386" y="2450559"/>
            <a:ext cx="2327560" cy="81612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</a:p>
        </p:txBody>
      </p:sp>
      <p:sp>
        <p:nvSpPr>
          <p:cNvPr id="55" name="智演喵视觉设计13">
            <a:extLst>
              <a:ext uri="{FF2B5EF4-FFF2-40B4-BE49-F238E27FC236}">
                <a16:creationId xmlns:a16="http://schemas.microsoft.com/office/drawing/2014/main" id="{BA7BF463-26AA-42D9-BB46-FD3FB2BD8C2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911801" y="4036949"/>
            <a:ext cx="2806074" cy="1589417"/>
          </a:xfrm>
          <a:prstGeom prst="roundRect">
            <a:avLst>
              <a:gd name="adj" fmla="val 7000"/>
            </a:avLst>
          </a:prstGeom>
          <a:solidFill>
            <a:schemeClr val="accent1"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39725" dist="135890" dir="2699995" algn="tl" rotWithShape="0">
              <a:prstClr val="black">
                <a:alpha val="10000"/>
              </a:prstClr>
            </a:outerShdw>
          </a:effectLst>
        </p:spPr>
        <p:txBody>
          <a:bodyPr lIns="97841" tIns="48920" rIns="97841" bIns="489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712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lumMod val="95000"/>
                    </a:prstClr>
                  </a:gs>
                </a:gsLst>
                <a:lin ang="0" scaled="0"/>
              </a:gradFill>
              <a:effectLst/>
              <a:uLnTx/>
              <a:uFillTx/>
            </a:endParaRPr>
          </a:p>
        </p:txBody>
      </p:sp>
      <p:sp>
        <p:nvSpPr>
          <p:cNvPr id="56" name="智演喵视觉设计14">
            <a:extLst>
              <a:ext uri="{FF2B5EF4-FFF2-40B4-BE49-F238E27FC236}">
                <a16:creationId xmlns:a16="http://schemas.microsoft.com/office/drawing/2014/main" id="{EC90377B-C249-41AA-A703-A1E2B4E4637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911801" y="4451435"/>
            <a:ext cx="2806074" cy="1174930"/>
          </a:xfrm>
          <a:prstGeom prst="roundRect">
            <a:avLst>
              <a:gd name="adj" fmla="val 7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7841" tIns="48920" rIns="97841" bIns="4892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92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7" name="智演喵视觉设计15">
            <a:extLst>
              <a:ext uri="{FF2B5EF4-FFF2-40B4-BE49-F238E27FC236}">
                <a16:creationId xmlns:a16="http://schemas.microsoft.com/office/drawing/2014/main" id="{C0C5C90A-B3DD-41BE-AA3D-C204E850E985}"/>
              </a:ext>
            </a:extLst>
          </p:cNvPr>
          <p:cNvSpPr/>
          <p:nvPr/>
        </p:nvSpPr>
        <p:spPr>
          <a:xfrm>
            <a:off x="8657607" y="4101716"/>
            <a:ext cx="1314463" cy="307777"/>
          </a:xfrm>
          <a:prstGeom prst="rect">
            <a:avLst/>
          </a:prstGeom>
          <a:ln w="19050">
            <a:noFill/>
          </a:ln>
          <a:effectLst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输入小标题</a:t>
            </a:r>
          </a:p>
        </p:txBody>
      </p:sp>
      <p:sp>
        <p:nvSpPr>
          <p:cNvPr id="60" name="智演喵视觉设计16">
            <a:extLst>
              <a:ext uri="{FF2B5EF4-FFF2-40B4-BE49-F238E27FC236}">
                <a16:creationId xmlns:a16="http://schemas.microsoft.com/office/drawing/2014/main" id="{F18570D9-DE19-499E-AAB2-4D7B0649F36E}"/>
              </a:ext>
            </a:extLst>
          </p:cNvPr>
          <p:cNvSpPr txBox="1"/>
          <p:nvPr/>
        </p:nvSpPr>
        <p:spPr>
          <a:xfrm>
            <a:off x="8151058" y="4630840"/>
            <a:ext cx="2327560" cy="81612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</a:p>
        </p:txBody>
      </p:sp>
      <p:sp>
        <p:nvSpPr>
          <p:cNvPr id="52" name="智演喵视觉设计17">
            <a:extLst>
              <a:ext uri="{FF2B5EF4-FFF2-40B4-BE49-F238E27FC236}">
                <a16:creationId xmlns:a16="http://schemas.microsoft.com/office/drawing/2014/main" id="{909E4265-61CA-4014-8CF9-23A68EA082A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911801" y="1856668"/>
            <a:ext cx="2806074" cy="1589417"/>
          </a:xfrm>
          <a:prstGeom prst="roundRect">
            <a:avLst>
              <a:gd name="adj" fmla="val 7000"/>
            </a:avLst>
          </a:prstGeom>
          <a:solidFill>
            <a:schemeClr val="accent1"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39725" dist="135890" dir="2699995" algn="tl" rotWithShape="0">
              <a:prstClr val="black">
                <a:alpha val="10000"/>
              </a:prstClr>
            </a:outerShdw>
          </a:effectLst>
        </p:spPr>
        <p:txBody>
          <a:bodyPr lIns="97841" tIns="48920" rIns="97841" bIns="489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712" b="1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lumMod val="95000"/>
                    </a:prstClr>
                  </a:gs>
                </a:gsLst>
                <a:lin ang="0" scaled="0"/>
              </a:gradFill>
              <a:effectLst/>
              <a:uLnTx/>
              <a:uFillTx/>
            </a:endParaRPr>
          </a:p>
        </p:txBody>
      </p:sp>
      <p:sp>
        <p:nvSpPr>
          <p:cNvPr id="53" name="智演喵视觉设计18">
            <a:extLst>
              <a:ext uri="{FF2B5EF4-FFF2-40B4-BE49-F238E27FC236}">
                <a16:creationId xmlns:a16="http://schemas.microsoft.com/office/drawing/2014/main" id="{20B7B763-4DBE-4BC3-9DC0-9CF14033830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911801" y="2271154"/>
            <a:ext cx="2806074" cy="1174930"/>
          </a:xfrm>
          <a:prstGeom prst="roundRect">
            <a:avLst>
              <a:gd name="adj" fmla="val 7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7841" tIns="48920" rIns="97841" bIns="4892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92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4" name="智演喵视觉设计19">
            <a:extLst>
              <a:ext uri="{FF2B5EF4-FFF2-40B4-BE49-F238E27FC236}">
                <a16:creationId xmlns:a16="http://schemas.microsoft.com/office/drawing/2014/main" id="{EDCC038B-535B-42FA-91D2-BAB3B4BC43DA}"/>
              </a:ext>
            </a:extLst>
          </p:cNvPr>
          <p:cNvSpPr/>
          <p:nvPr/>
        </p:nvSpPr>
        <p:spPr>
          <a:xfrm>
            <a:off x="8657607" y="1921436"/>
            <a:ext cx="1314462" cy="307777"/>
          </a:xfrm>
          <a:prstGeom prst="rect">
            <a:avLst/>
          </a:prstGeom>
          <a:ln w="19050">
            <a:noFill/>
          </a:ln>
          <a:effectLst/>
        </p:spPr>
        <p:txBody>
          <a:bodyPr wrap="none" lIns="0" tIns="0" rIns="0" bIns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输入小标题</a:t>
            </a:r>
          </a:p>
        </p:txBody>
      </p:sp>
      <p:sp>
        <p:nvSpPr>
          <p:cNvPr id="61" name="智演喵视觉设计20">
            <a:extLst>
              <a:ext uri="{FF2B5EF4-FFF2-40B4-BE49-F238E27FC236}">
                <a16:creationId xmlns:a16="http://schemas.microsoft.com/office/drawing/2014/main" id="{A46FB46B-355D-4649-B530-1EA63B4C8725}"/>
              </a:ext>
            </a:extLst>
          </p:cNvPr>
          <p:cNvSpPr txBox="1"/>
          <p:nvPr/>
        </p:nvSpPr>
        <p:spPr>
          <a:xfrm>
            <a:off x="8151058" y="2450559"/>
            <a:ext cx="2327560" cy="81612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</a:rPr>
              <a:t>请在此处输入您的正文内容</a:t>
            </a:r>
          </a:p>
        </p:txBody>
      </p:sp>
      <p:sp>
        <p:nvSpPr>
          <p:cNvPr id="8" name="智演喵视觉设计21">
            <a:extLst>
              <a:ext uri="{FF2B5EF4-FFF2-40B4-BE49-F238E27FC236}">
                <a16:creationId xmlns:a16="http://schemas.microsoft.com/office/drawing/2014/main" id="{9DBE36E8-D5C8-3583-2643-725B4A904C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第三部分分论点重点定义展示</a:t>
            </a:r>
          </a:p>
        </p:txBody>
      </p:sp>
    </p:spTree>
    <p:extLst>
      <p:ext uri="{BB962C8B-B14F-4D97-AF65-F5344CB8AC3E}">
        <p14:creationId xmlns:p14="http://schemas.microsoft.com/office/powerpoint/2010/main" val="2826958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智演喵视觉设计1">
            <a:extLst>
              <a:ext uri="{FF2B5EF4-FFF2-40B4-BE49-F238E27FC236}">
                <a16:creationId xmlns:a16="http://schemas.microsoft.com/office/drawing/2014/main" id="{999D778C-8541-BF7D-6744-91B05E1CAC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智演喵视觉设计2">
            <a:extLst>
              <a:ext uri="{FF2B5EF4-FFF2-40B4-BE49-F238E27FC236}">
                <a16:creationId xmlns:a16="http://schemas.microsoft.com/office/drawing/2014/main" id="{B1537985-D3DF-4DA3-BFD5-02242734D3BE}"/>
              </a:ext>
            </a:extLst>
          </p:cNvPr>
          <p:cNvSpPr>
            <a:spLocks/>
          </p:cNvSpPr>
          <p:nvPr/>
        </p:nvSpPr>
        <p:spPr>
          <a:xfrm>
            <a:off x="6271630" y="6161942"/>
            <a:ext cx="121069" cy="121069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5" name="智演喵视觉设计3">
            <a:extLst>
              <a:ext uri="{FF2B5EF4-FFF2-40B4-BE49-F238E27FC236}">
                <a16:creationId xmlns:a16="http://schemas.microsoft.com/office/drawing/2014/main" id="{9FA5FF33-D728-443A-B94C-0EC2127FF3CA}"/>
              </a:ext>
            </a:extLst>
          </p:cNvPr>
          <p:cNvSpPr>
            <a:spLocks/>
          </p:cNvSpPr>
          <p:nvPr/>
        </p:nvSpPr>
        <p:spPr>
          <a:xfrm>
            <a:off x="5791200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智演喵视觉设计4">
            <a:extLst>
              <a:ext uri="{FF2B5EF4-FFF2-40B4-BE49-F238E27FC236}">
                <a16:creationId xmlns:a16="http://schemas.microsoft.com/office/drawing/2014/main" id="{65D98374-18A6-41E0-8323-D59A7FAE6AE2}"/>
              </a:ext>
            </a:extLst>
          </p:cNvPr>
          <p:cNvSpPr>
            <a:spLocks/>
          </p:cNvSpPr>
          <p:nvPr/>
        </p:nvSpPr>
        <p:spPr>
          <a:xfrm>
            <a:off x="5562600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" name="智演喵视觉设计5">
            <a:extLst>
              <a:ext uri="{FF2B5EF4-FFF2-40B4-BE49-F238E27FC236}">
                <a16:creationId xmlns:a16="http://schemas.microsoft.com/office/drawing/2014/main" id="{AEEC8E05-2AD4-444C-8BA8-4C40B79C37F8}"/>
              </a:ext>
            </a:extLst>
          </p:cNvPr>
          <p:cNvSpPr>
            <a:spLocks/>
          </p:cNvSpPr>
          <p:nvPr/>
        </p:nvSpPr>
        <p:spPr>
          <a:xfrm>
            <a:off x="6032500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智演喵视觉设计6">
            <a:extLst>
              <a:ext uri="{FF2B5EF4-FFF2-40B4-BE49-F238E27FC236}">
                <a16:creationId xmlns:a16="http://schemas.microsoft.com/office/drawing/2014/main" id="{2BC98D5C-031C-425A-8700-410518553F23}"/>
              </a:ext>
            </a:extLst>
          </p:cNvPr>
          <p:cNvSpPr/>
          <p:nvPr/>
        </p:nvSpPr>
        <p:spPr>
          <a:xfrm>
            <a:off x="6507793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智演喵视觉设计7">
            <a:extLst>
              <a:ext uri="{FF2B5EF4-FFF2-40B4-BE49-F238E27FC236}">
                <a16:creationId xmlns:a16="http://schemas.microsoft.com/office/drawing/2014/main" id="{E469D067-16C7-8C91-DF8E-CE9AF8E7D476}"/>
              </a:ext>
            </a:extLst>
          </p:cNvPr>
          <p:cNvSpPr txBox="1"/>
          <p:nvPr/>
        </p:nvSpPr>
        <p:spPr>
          <a:xfrm>
            <a:off x="5108745" y="3022006"/>
            <a:ext cx="3274571" cy="612209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请输入您的标题</a:t>
            </a:r>
          </a:p>
        </p:txBody>
      </p:sp>
      <p:sp>
        <p:nvSpPr>
          <p:cNvPr id="21" name="智演喵视觉设计8">
            <a:extLst>
              <a:ext uri="{FF2B5EF4-FFF2-40B4-BE49-F238E27FC236}">
                <a16:creationId xmlns:a16="http://schemas.microsoft.com/office/drawing/2014/main" id="{B8BD6D37-F335-8054-5EAD-8431A00E932A}"/>
              </a:ext>
            </a:extLst>
          </p:cNvPr>
          <p:cNvSpPr txBox="1"/>
          <p:nvPr/>
        </p:nvSpPr>
        <p:spPr>
          <a:xfrm>
            <a:off x="5151615" y="3454016"/>
            <a:ext cx="3246498" cy="396765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 enter your title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智演喵视觉设计9">
            <a:extLst>
              <a:ext uri="{FF2B5EF4-FFF2-40B4-BE49-F238E27FC236}">
                <a16:creationId xmlns:a16="http://schemas.microsoft.com/office/drawing/2014/main" id="{7584DD35-F338-FD3E-47FC-1E33182DF7BF}"/>
              </a:ext>
            </a:extLst>
          </p:cNvPr>
          <p:cNvSpPr txBox="1"/>
          <p:nvPr/>
        </p:nvSpPr>
        <p:spPr>
          <a:xfrm>
            <a:off x="3904910" y="3069705"/>
            <a:ext cx="820739" cy="73802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6" b="0" i="0" u="none" strike="noStrike" kern="1200" cap="none" spc="0" normalizeH="0" baseline="0" noProof="0" dirty="0">
                <a:ln>
                  <a:noFill/>
                </a:ln>
                <a:solidFill>
                  <a:srgbClr val="BE9C5A"/>
                </a:solidFill>
                <a:effectLst/>
                <a:uLnTx/>
                <a:uFillTx/>
                <a:latin typeface="Arial Black"/>
                <a:ea typeface="Source Han Sans Bold" panose="020B0800000000000000" pitchFamily="34" charset="-122"/>
                <a:cs typeface="+mn-cs"/>
              </a:rPr>
              <a:t>04</a:t>
            </a:r>
            <a:endParaRPr kumimoji="0" lang="zh-CN" altLang="en-US" sz="4796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19" name="智演喵视觉设计10">
            <a:extLst>
              <a:ext uri="{FF2B5EF4-FFF2-40B4-BE49-F238E27FC236}">
                <a16:creationId xmlns:a16="http://schemas.microsoft.com/office/drawing/2014/main" id="{992DFA5A-42C1-750D-B814-20A0F6F7B8EF}"/>
              </a:ext>
            </a:extLst>
          </p:cNvPr>
          <p:cNvSpPr/>
          <p:nvPr/>
        </p:nvSpPr>
        <p:spPr>
          <a:xfrm>
            <a:off x="3793888" y="2907611"/>
            <a:ext cx="1042778" cy="1042778"/>
          </a:xfrm>
          <a:prstGeom prst="rect">
            <a:avLst/>
          </a:prstGeom>
          <a:noFill/>
          <a:ln w="57656" cmpd="dbl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607" tIns="59304" rIns="118607" bIns="593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35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思源黑体 CN Light"/>
              <a:cs typeface="+mn-cs"/>
            </a:endParaRPr>
          </a:p>
        </p:txBody>
      </p:sp>
      <p:pic>
        <p:nvPicPr>
          <p:cNvPr id="22" name="智演喵视觉设计11">
            <a:extLst>
              <a:ext uri="{FF2B5EF4-FFF2-40B4-BE49-F238E27FC236}">
                <a16:creationId xmlns:a16="http://schemas.microsoft.com/office/drawing/2014/main" id="{14F3B731-CFF5-1A84-1B09-BA0F2EC07B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027779" flipH="1">
            <a:off x="8547972" y="2874722"/>
            <a:ext cx="489920" cy="612400"/>
          </a:xfrm>
          <a:prstGeom prst="rect">
            <a:avLst/>
          </a:prstGeom>
        </p:spPr>
      </p:pic>
      <p:pic>
        <p:nvPicPr>
          <p:cNvPr id="23" name="智演喵视觉设计12">
            <a:extLst>
              <a:ext uri="{FF2B5EF4-FFF2-40B4-BE49-F238E27FC236}">
                <a16:creationId xmlns:a16="http://schemas.microsoft.com/office/drawing/2014/main" id="{674B1017-0F86-4B4C-E1C2-0BD1EC96BF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29861" y="2801516"/>
            <a:ext cx="521747" cy="521747"/>
          </a:xfrm>
          <a:custGeom>
            <a:avLst/>
            <a:gdLst>
              <a:gd name="connsiteX0" fmla="*/ 0 w 521747"/>
              <a:gd name="connsiteY0" fmla="*/ 0 h 521747"/>
              <a:gd name="connsiteX1" fmla="*/ 521747 w 521747"/>
              <a:gd name="connsiteY1" fmla="*/ 0 h 521747"/>
              <a:gd name="connsiteX2" fmla="*/ 521747 w 521747"/>
              <a:gd name="connsiteY2" fmla="*/ 521747 h 521747"/>
              <a:gd name="connsiteX3" fmla="*/ 0 w 521747"/>
              <a:gd name="connsiteY3" fmla="*/ 521747 h 52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747" h="521747">
                <a:moveTo>
                  <a:pt x="0" y="0"/>
                </a:moveTo>
                <a:lnTo>
                  <a:pt x="521747" y="0"/>
                </a:lnTo>
                <a:lnTo>
                  <a:pt x="521747" y="521747"/>
                </a:lnTo>
                <a:lnTo>
                  <a:pt x="0" y="521747"/>
                </a:lnTo>
                <a:close/>
              </a:path>
            </a:pathLst>
          </a:custGeom>
        </p:spPr>
      </p:pic>
      <p:sp>
        <p:nvSpPr>
          <p:cNvPr id="170" name="智演喵视觉设计13">
            <a:extLst>
              <a:ext uri="{FF2B5EF4-FFF2-40B4-BE49-F238E27FC236}">
                <a16:creationId xmlns:a16="http://schemas.microsoft.com/office/drawing/2014/main" id="{9BCC32B6-9E59-37BF-546A-6476AB1B4F9F}"/>
              </a:ext>
            </a:extLst>
          </p:cNvPr>
          <p:cNvSpPr/>
          <p:nvPr/>
        </p:nvSpPr>
        <p:spPr>
          <a:xfrm flipH="1">
            <a:off x="9819294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69" name="智演喵视觉设计14">
            <a:extLst>
              <a:ext uri="{FF2B5EF4-FFF2-40B4-BE49-F238E27FC236}">
                <a16:creationId xmlns:a16="http://schemas.microsoft.com/office/drawing/2014/main" id="{F00B56F2-8AFC-AE01-B486-ED82741C5394}"/>
              </a:ext>
            </a:extLst>
          </p:cNvPr>
          <p:cNvSpPr/>
          <p:nvPr/>
        </p:nvSpPr>
        <p:spPr>
          <a:xfrm flipH="1">
            <a:off x="991470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3" name="智演喵视觉设计15">
            <a:extLst>
              <a:ext uri="{FF2B5EF4-FFF2-40B4-BE49-F238E27FC236}">
                <a16:creationId xmlns:a16="http://schemas.microsoft.com/office/drawing/2014/main" id="{93366F04-54FC-2991-861B-6AB489DF6847}"/>
              </a:ext>
            </a:extLst>
          </p:cNvPr>
          <p:cNvSpPr/>
          <p:nvPr/>
        </p:nvSpPr>
        <p:spPr>
          <a:xfrm>
            <a:off x="1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4" name="智演喵视觉设计16">
            <a:extLst>
              <a:ext uri="{FF2B5EF4-FFF2-40B4-BE49-F238E27FC236}">
                <a16:creationId xmlns:a16="http://schemas.microsoft.com/office/drawing/2014/main" id="{0E494E3F-D5C3-63EE-0FBC-B06B46E7AD1D}"/>
              </a:ext>
            </a:extLst>
          </p:cNvPr>
          <p:cNvSpPr/>
          <p:nvPr/>
        </p:nvSpPr>
        <p:spPr>
          <a:xfrm>
            <a:off x="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90B419-AC6B-F0B1-DB03-105FE0600338}"/>
              </a:ext>
            </a:extLst>
          </p:cNvPr>
          <p:cNvGrpSpPr/>
          <p:nvPr/>
        </p:nvGrpSpPr>
        <p:grpSpPr>
          <a:xfrm>
            <a:off x="4806334" y="681239"/>
            <a:ext cx="2278384" cy="663008"/>
            <a:chOff x="4806334" y="681239"/>
            <a:chExt cx="2278384" cy="663008"/>
          </a:xfrm>
        </p:grpSpPr>
        <p:sp>
          <p:nvSpPr>
            <p:cNvPr id="205" name="智演喵视觉设计17">
              <a:extLst>
                <a:ext uri="{FF2B5EF4-FFF2-40B4-BE49-F238E27FC236}">
                  <a16:creationId xmlns:a16="http://schemas.microsoft.com/office/drawing/2014/main" id="{04335C82-E64F-E857-63FA-4673ED4A0D3E}"/>
                </a:ext>
              </a:extLst>
            </p:cNvPr>
            <p:cNvSpPr/>
            <p:nvPr/>
          </p:nvSpPr>
          <p:spPr bwMode="auto">
            <a:xfrm>
              <a:off x="4806334" y="724784"/>
              <a:ext cx="608224" cy="619463"/>
            </a:xfrm>
            <a:custGeom>
              <a:avLst/>
              <a:gdLst>
                <a:gd name="T0" fmla="*/ 104 w 208"/>
                <a:gd name="T1" fmla="*/ 207 h 210"/>
                <a:gd name="T2" fmla="*/ 4 w 208"/>
                <a:gd name="T3" fmla="*/ 105 h 210"/>
                <a:gd name="T4" fmla="*/ 104 w 208"/>
                <a:gd name="T5" fmla="*/ 4 h 210"/>
                <a:gd name="T6" fmla="*/ 204 w 208"/>
                <a:gd name="T7" fmla="*/ 105 h 210"/>
                <a:gd name="T8" fmla="*/ 104 w 208"/>
                <a:gd name="T9" fmla="*/ 207 h 210"/>
                <a:gd name="T10" fmla="*/ 104 w 208"/>
                <a:gd name="T11" fmla="*/ 0 h 210"/>
                <a:gd name="T12" fmla="*/ 0 w 208"/>
                <a:gd name="T13" fmla="*/ 105 h 210"/>
                <a:gd name="T14" fmla="*/ 104 w 208"/>
                <a:gd name="T15" fmla="*/ 210 h 210"/>
                <a:gd name="T16" fmla="*/ 208 w 208"/>
                <a:gd name="T17" fmla="*/ 105 h 210"/>
                <a:gd name="T18" fmla="*/ 104 w 208"/>
                <a:gd name="T1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10">
                  <a:moveTo>
                    <a:pt x="104" y="207"/>
                  </a:moveTo>
                  <a:cubicBezTo>
                    <a:pt x="49" y="207"/>
                    <a:pt x="4" y="161"/>
                    <a:pt x="4" y="105"/>
                  </a:cubicBezTo>
                  <a:cubicBezTo>
                    <a:pt x="4" y="49"/>
                    <a:pt x="49" y="4"/>
                    <a:pt x="104" y="4"/>
                  </a:cubicBezTo>
                  <a:cubicBezTo>
                    <a:pt x="159" y="4"/>
                    <a:pt x="204" y="49"/>
                    <a:pt x="204" y="105"/>
                  </a:cubicBezTo>
                  <a:cubicBezTo>
                    <a:pt x="204" y="161"/>
                    <a:pt x="159" y="207"/>
                    <a:pt x="104" y="207"/>
                  </a:cubicBezTo>
                  <a:close/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1" y="210"/>
                    <a:pt x="208" y="163"/>
                    <a:pt x="208" y="105"/>
                  </a:cubicBezTo>
                  <a:cubicBezTo>
                    <a:pt x="208" y="47"/>
                    <a:pt x="161" y="0"/>
                    <a:pt x="104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智演喵视觉设计18">
              <a:extLst>
                <a:ext uri="{FF2B5EF4-FFF2-40B4-BE49-F238E27FC236}">
                  <a16:creationId xmlns:a16="http://schemas.microsoft.com/office/drawing/2014/main" id="{FFA468C5-51E9-94DC-22A5-4856637F1DCD}"/>
                </a:ext>
              </a:extLst>
            </p:cNvPr>
            <p:cNvSpPr/>
            <p:nvPr/>
          </p:nvSpPr>
          <p:spPr bwMode="auto">
            <a:xfrm>
              <a:off x="5314826" y="1134950"/>
              <a:ext cx="40736" cy="26689"/>
            </a:xfrm>
            <a:custGeom>
              <a:avLst/>
              <a:gdLst>
                <a:gd name="T0" fmla="*/ 29 w 29"/>
                <a:gd name="T1" fmla="*/ 13 h 19"/>
                <a:gd name="T2" fmla="*/ 27 w 29"/>
                <a:gd name="T3" fmla="*/ 19 h 19"/>
                <a:gd name="T4" fmla="*/ 0 w 29"/>
                <a:gd name="T5" fmla="*/ 6 h 19"/>
                <a:gd name="T6" fmla="*/ 4 w 29"/>
                <a:gd name="T7" fmla="*/ 0 h 19"/>
                <a:gd name="T8" fmla="*/ 29 w 2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13"/>
                  </a:moveTo>
                  <a:lnTo>
                    <a:pt x="27" y="19"/>
                  </a:lnTo>
                  <a:lnTo>
                    <a:pt x="0" y="6"/>
                  </a:lnTo>
                  <a:lnTo>
                    <a:pt x="4" y="0"/>
                  </a:lnTo>
                  <a:lnTo>
                    <a:pt x="29" y="1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智演喵视觉设计19">
              <a:extLst>
                <a:ext uri="{FF2B5EF4-FFF2-40B4-BE49-F238E27FC236}">
                  <a16:creationId xmlns:a16="http://schemas.microsoft.com/office/drawing/2014/main" id="{2DCD505B-E24A-D3CF-28C3-409E9893487A}"/>
                </a:ext>
              </a:extLst>
            </p:cNvPr>
            <p:cNvSpPr/>
            <p:nvPr/>
          </p:nvSpPr>
          <p:spPr bwMode="auto">
            <a:xfrm>
              <a:off x="5333087" y="1064716"/>
              <a:ext cx="43545" cy="37927"/>
            </a:xfrm>
            <a:custGeom>
              <a:avLst/>
              <a:gdLst>
                <a:gd name="T0" fmla="*/ 31 w 31"/>
                <a:gd name="T1" fmla="*/ 14 h 27"/>
                <a:gd name="T2" fmla="*/ 29 w 31"/>
                <a:gd name="T3" fmla="*/ 21 h 27"/>
                <a:gd name="T4" fmla="*/ 19 w 31"/>
                <a:gd name="T5" fmla="*/ 18 h 27"/>
                <a:gd name="T6" fmla="*/ 0 w 31"/>
                <a:gd name="T7" fmla="*/ 27 h 27"/>
                <a:gd name="T8" fmla="*/ 2 w 31"/>
                <a:gd name="T9" fmla="*/ 18 h 27"/>
                <a:gd name="T10" fmla="*/ 14 w 31"/>
                <a:gd name="T11" fmla="*/ 14 h 27"/>
                <a:gd name="T12" fmla="*/ 4 w 31"/>
                <a:gd name="T13" fmla="*/ 6 h 27"/>
                <a:gd name="T14" fmla="*/ 4 w 31"/>
                <a:gd name="T15" fmla="*/ 0 h 27"/>
                <a:gd name="T16" fmla="*/ 19 w 31"/>
                <a:gd name="T17" fmla="*/ 12 h 27"/>
                <a:gd name="T18" fmla="*/ 31 w 31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7">
                  <a:moveTo>
                    <a:pt x="31" y="14"/>
                  </a:moveTo>
                  <a:lnTo>
                    <a:pt x="29" y="21"/>
                  </a:lnTo>
                  <a:lnTo>
                    <a:pt x="19" y="18"/>
                  </a:lnTo>
                  <a:lnTo>
                    <a:pt x="0" y="27"/>
                  </a:lnTo>
                  <a:lnTo>
                    <a:pt x="2" y="18"/>
                  </a:lnTo>
                  <a:lnTo>
                    <a:pt x="14" y="14"/>
                  </a:lnTo>
                  <a:lnTo>
                    <a:pt x="4" y="6"/>
                  </a:lnTo>
                  <a:lnTo>
                    <a:pt x="4" y="0"/>
                  </a:lnTo>
                  <a:lnTo>
                    <a:pt x="19" y="1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智演喵视觉设计20">
              <a:extLst>
                <a:ext uri="{FF2B5EF4-FFF2-40B4-BE49-F238E27FC236}">
                  <a16:creationId xmlns:a16="http://schemas.microsoft.com/office/drawing/2014/main" id="{8A8873E7-4EBA-E7FC-FA93-C4C111AC6116}"/>
                </a:ext>
              </a:extLst>
            </p:cNvPr>
            <p:cNvSpPr/>
            <p:nvPr/>
          </p:nvSpPr>
          <p:spPr bwMode="auto">
            <a:xfrm>
              <a:off x="5320444" y="1102642"/>
              <a:ext cx="44950" cy="3230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23 h 23"/>
                <a:gd name="T4" fmla="*/ 9 w 32"/>
                <a:gd name="T5" fmla="*/ 15 h 23"/>
                <a:gd name="T6" fmla="*/ 7 w 32"/>
                <a:gd name="T7" fmla="*/ 23 h 23"/>
                <a:gd name="T8" fmla="*/ 0 w 32"/>
                <a:gd name="T9" fmla="*/ 21 h 23"/>
                <a:gd name="T10" fmla="*/ 9 w 32"/>
                <a:gd name="T11" fmla="*/ 0 h 23"/>
                <a:gd name="T12" fmla="*/ 13 w 32"/>
                <a:gd name="T13" fmla="*/ 2 h 23"/>
                <a:gd name="T14" fmla="*/ 11 w 32"/>
                <a:gd name="T15" fmla="*/ 8 h 23"/>
                <a:gd name="T16" fmla="*/ 32 w 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lnTo>
                    <a:pt x="32" y="23"/>
                  </a:lnTo>
                  <a:lnTo>
                    <a:pt x="9" y="15"/>
                  </a:lnTo>
                  <a:lnTo>
                    <a:pt x="7" y="23"/>
                  </a:lnTo>
                  <a:lnTo>
                    <a:pt x="0" y="21"/>
                  </a:lnTo>
                  <a:lnTo>
                    <a:pt x="9" y="0"/>
                  </a:lnTo>
                  <a:lnTo>
                    <a:pt x="13" y="2"/>
                  </a:lnTo>
                  <a:lnTo>
                    <a:pt x="11" y="8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智演喵视觉设计21">
              <a:extLst>
                <a:ext uri="{FF2B5EF4-FFF2-40B4-BE49-F238E27FC236}">
                  <a16:creationId xmlns:a16="http://schemas.microsoft.com/office/drawing/2014/main" id="{36D477D1-C8A5-E2F9-A2CE-FAF4EBCA18BC}"/>
                </a:ext>
              </a:extLst>
            </p:cNvPr>
            <p:cNvSpPr/>
            <p:nvPr/>
          </p:nvSpPr>
          <p:spPr bwMode="auto">
            <a:xfrm>
              <a:off x="5300779" y="1153210"/>
              <a:ext cx="40736" cy="40736"/>
            </a:xfrm>
            <a:custGeom>
              <a:avLst/>
              <a:gdLst>
                <a:gd name="T0" fmla="*/ 0 w 14"/>
                <a:gd name="T1" fmla="*/ 6 h 14"/>
                <a:gd name="T2" fmla="*/ 1 w 14"/>
                <a:gd name="T3" fmla="*/ 3 h 14"/>
                <a:gd name="T4" fmla="*/ 4 w 14"/>
                <a:gd name="T5" fmla="*/ 1 h 14"/>
                <a:gd name="T6" fmla="*/ 8 w 14"/>
                <a:gd name="T7" fmla="*/ 1 h 14"/>
                <a:gd name="T8" fmla="*/ 6 w 14"/>
                <a:gd name="T9" fmla="*/ 4 h 14"/>
                <a:gd name="T10" fmla="*/ 5 w 14"/>
                <a:gd name="T11" fmla="*/ 3 h 14"/>
                <a:gd name="T12" fmla="*/ 3 w 14"/>
                <a:gd name="T13" fmla="*/ 5 h 14"/>
                <a:gd name="T14" fmla="*/ 3 w 14"/>
                <a:gd name="T15" fmla="*/ 6 h 14"/>
                <a:gd name="T16" fmla="*/ 3 w 14"/>
                <a:gd name="T17" fmla="*/ 7 h 14"/>
                <a:gd name="T18" fmla="*/ 4 w 14"/>
                <a:gd name="T19" fmla="*/ 7 h 14"/>
                <a:gd name="T20" fmla="*/ 6 w 14"/>
                <a:gd name="T21" fmla="*/ 6 h 14"/>
                <a:gd name="T22" fmla="*/ 9 w 14"/>
                <a:gd name="T23" fmla="*/ 4 h 14"/>
                <a:gd name="T24" fmla="*/ 11 w 14"/>
                <a:gd name="T25" fmla="*/ 3 h 14"/>
                <a:gd name="T26" fmla="*/ 13 w 14"/>
                <a:gd name="T27" fmla="*/ 4 h 14"/>
                <a:gd name="T28" fmla="*/ 14 w 14"/>
                <a:gd name="T29" fmla="*/ 6 h 14"/>
                <a:gd name="T30" fmla="*/ 14 w 14"/>
                <a:gd name="T31" fmla="*/ 8 h 14"/>
                <a:gd name="T32" fmla="*/ 13 w 14"/>
                <a:gd name="T33" fmla="*/ 11 h 14"/>
                <a:gd name="T34" fmla="*/ 10 w 14"/>
                <a:gd name="T35" fmla="*/ 14 h 14"/>
                <a:gd name="T36" fmla="*/ 6 w 14"/>
                <a:gd name="T37" fmla="*/ 13 h 14"/>
                <a:gd name="T38" fmla="*/ 7 w 14"/>
                <a:gd name="T39" fmla="*/ 11 h 14"/>
                <a:gd name="T40" fmla="*/ 10 w 14"/>
                <a:gd name="T41" fmla="*/ 11 h 14"/>
                <a:gd name="T42" fmla="*/ 11 w 14"/>
                <a:gd name="T43" fmla="*/ 10 h 14"/>
                <a:gd name="T44" fmla="*/ 12 w 14"/>
                <a:gd name="T45" fmla="*/ 8 h 14"/>
                <a:gd name="T46" fmla="*/ 11 w 14"/>
                <a:gd name="T47" fmla="*/ 6 h 14"/>
                <a:gd name="T48" fmla="*/ 10 w 14"/>
                <a:gd name="T49" fmla="*/ 6 h 14"/>
                <a:gd name="T50" fmla="*/ 9 w 14"/>
                <a:gd name="T51" fmla="*/ 7 h 14"/>
                <a:gd name="T52" fmla="*/ 7 w 14"/>
                <a:gd name="T53" fmla="*/ 8 h 14"/>
                <a:gd name="T54" fmla="*/ 5 w 14"/>
                <a:gd name="T55" fmla="*/ 10 h 14"/>
                <a:gd name="T56" fmla="*/ 2 w 14"/>
                <a:gd name="T57" fmla="*/ 9 h 14"/>
                <a:gd name="T58" fmla="*/ 0 w 14"/>
                <a:gd name="T59" fmla="*/ 8 h 14"/>
                <a:gd name="T60" fmla="*/ 0 w 14"/>
                <a:gd name="T6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7" y="1"/>
                    <a:pt x="8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2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7" y="5"/>
                    <a:pt x="8" y="4"/>
                    <a:pt x="9" y="4"/>
                  </a:cubicBezTo>
                  <a:cubicBezTo>
                    <a:pt x="9" y="4"/>
                    <a:pt x="10" y="3"/>
                    <a:pt x="11" y="3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2" y="12"/>
                    <a:pt x="11" y="13"/>
                    <a:pt x="10" y="14"/>
                  </a:cubicBezTo>
                  <a:cubicBezTo>
                    <a:pt x="9" y="14"/>
                    <a:pt x="7" y="14"/>
                    <a:pt x="6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智演喵视觉设计22">
              <a:extLst>
                <a:ext uri="{FF2B5EF4-FFF2-40B4-BE49-F238E27FC236}">
                  <a16:creationId xmlns:a16="http://schemas.microsoft.com/office/drawing/2014/main" id="{A32E78D4-D0B6-060A-4FBC-51F547E42610}"/>
                </a:ext>
              </a:extLst>
            </p:cNvPr>
            <p:cNvSpPr/>
            <p:nvPr/>
          </p:nvSpPr>
          <p:spPr bwMode="auto">
            <a:xfrm>
              <a:off x="5271281" y="1185518"/>
              <a:ext cx="53378" cy="46355"/>
            </a:xfrm>
            <a:custGeom>
              <a:avLst/>
              <a:gdLst>
                <a:gd name="T0" fmla="*/ 12 w 18"/>
                <a:gd name="T1" fmla="*/ 9 h 16"/>
                <a:gd name="T2" fmla="*/ 10 w 18"/>
                <a:gd name="T3" fmla="*/ 8 h 16"/>
                <a:gd name="T4" fmla="*/ 9 w 18"/>
                <a:gd name="T5" fmla="*/ 9 h 16"/>
                <a:gd name="T6" fmla="*/ 8 w 18"/>
                <a:gd name="T7" fmla="*/ 9 h 16"/>
                <a:gd name="T8" fmla="*/ 8 w 18"/>
                <a:gd name="T9" fmla="*/ 10 h 16"/>
                <a:gd name="T10" fmla="*/ 12 w 18"/>
                <a:gd name="T11" fmla="*/ 14 h 16"/>
                <a:gd name="T12" fmla="*/ 10 w 18"/>
                <a:gd name="T13" fmla="*/ 16 h 16"/>
                <a:gd name="T14" fmla="*/ 0 w 18"/>
                <a:gd name="T15" fmla="*/ 7 h 16"/>
                <a:gd name="T16" fmla="*/ 4 w 18"/>
                <a:gd name="T17" fmla="*/ 2 h 16"/>
                <a:gd name="T18" fmla="*/ 6 w 18"/>
                <a:gd name="T19" fmla="*/ 0 h 16"/>
                <a:gd name="T20" fmla="*/ 8 w 18"/>
                <a:gd name="T21" fmla="*/ 0 h 16"/>
                <a:gd name="T22" fmla="*/ 10 w 18"/>
                <a:gd name="T23" fmla="*/ 1 h 16"/>
                <a:gd name="T24" fmla="*/ 12 w 18"/>
                <a:gd name="T25" fmla="*/ 3 h 16"/>
                <a:gd name="T26" fmla="*/ 11 w 18"/>
                <a:gd name="T27" fmla="*/ 6 h 16"/>
                <a:gd name="T28" fmla="*/ 12 w 18"/>
                <a:gd name="T29" fmla="*/ 6 h 16"/>
                <a:gd name="T30" fmla="*/ 15 w 18"/>
                <a:gd name="T31" fmla="*/ 6 h 16"/>
                <a:gd name="T32" fmla="*/ 18 w 18"/>
                <a:gd name="T33" fmla="*/ 7 h 16"/>
                <a:gd name="T34" fmla="*/ 16 w 18"/>
                <a:gd name="T35" fmla="*/ 9 h 16"/>
                <a:gd name="T36" fmla="*/ 12 w 18"/>
                <a:gd name="T37" fmla="*/ 9 h 16"/>
                <a:gd name="T38" fmla="*/ 9 w 18"/>
                <a:gd name="T39" fmla="*/ 5 h 16"/>
                <a:gd name="T40" fmla="*/ 9 w 18"/>
                <a:gd name="T41" fmla="*/ 4 h 16"/>
                <a:gd name="T42" fmla="*/ 8 w 18"/>
                <a:gd name="T43" fmla="*/ 3 h 16"/>
                <a:gd name="T44" fmla="*/ 7 w 18"/>
                <a:gd name="T45" fmla="*/ 3 h 16"/>
                <a:gd name="T46" fmla="*/ 6 w 18"/>
                <a:gd name="T47" fmla="*/ 3 h 16"/>
                <a:gd name="T48" fmla="*/ 5 w 18"/>
                <a:gd name="T49" fmla="*/ 5 h 16"/>
                <a:gd name="T50" fmla="*/ 3 w 18"/>
                <a:gd name="T51" fmla="*/ 6 h 16"/>
                <a:gd name="T52" fmla="*/ 6 w 18"/>
                <a:gd name="T53" fmla="*/ 8 h 16"/>
                <a:gd name="T54" fmla="*/ 7 w 18"/>
                <a:gd name="T55" fmla="*/ 7 h 16"/>
                <a:gd name="T56" fmla="*/ 9 w 18"/>
                <a:gd name="T5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6">
                  <a:moveTo>
                    <a:pt x="12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9" y="5"/>
                  </a:move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智演喵视觉设计23">
              <a:extLst>
                <a:ext uri="{FF2B5EF4-FFF2-40B4-BE49-F238E27FC236}">
                  <a16:creationId xmlns:a16="http://schemas.microsoft.com/office/drawing/2014/main" id="{F8316500-5A87-A786-DEDE-FF33B180A8A7}"/>
                </a:ext>
              </a:extLst>
            </p:cNvPr>
            <p:cNvSpPr/>
            <p:nvPr/>
          </p:nvSpPr>
          <p:spPr bwMode="auto">
            <a:xfrm>
              <a:off x="5241783" y="1207993"/>
              <a:ext cx="50568" cy="50568"/>
            </a:xfrm>
            <a:custGeom>
              <a:avLst/>
              <a:gdLst>
                <a:gd name="T0" fmla="*/ 19 w 36"/>
                <a:gd name="T1" fmla="*/ 36 h 36"/>
                <a:gd name="T2" fmla="*/ 0 w 36"/>
                <a:gd name="T3" fmla="*/ 15 h 36"/>
                <a:gd name="T4" fmla="*/ 17 w 36"/>
                <a:gd name="T5" fmla="*/ 0 h 36"/>
                <a:gd name="T6" fmla="*/ 19 w 36"/>
                <a:gd name="T7" fmla="*/ 5 h 36"/>
                <a:gd name="T8" fmla="*/ 9 w 36"/>
                <a:gd name="T9" fmla="*/ 15 h 36"/>
                <a:gd name="T10" fmla="*/ 13 w 36"/>
                <a:gd name="T11" fmla="*/ 19 h 36"/>
                <a:gd name="T12" fmla="*/ 23 w 36"/>
                <a:gd name="T13" fmla="*/ 11 h 36"/>
                <a:gd name="T14" fmla="*/ 25 w 36"/>
                <a:gd name="T15" fmla="*/ 15 h 36"/>
                <a:gd name="T16" fmla="*/ 15 w 36"/>
                <a:gd name="T17" fmla="*/ 24 h 36"/>
                <a:gd name="T18" fmla="*/ 19 w 36"/>
                <a:gd name="T19" fmla="*/ 30 h 36"/>
                <a:gd name="T20" fmla="*/ 31 w 36"/>
                <a:gd name="T21" fmla="*/ 19 h 36"/>
                <a:gd name="T22" fmla="*/ 36 w 36"/>
                <a:gd name="T23" fmla="*/ 24 h 36"/>
                <a:gd name="T24" fmla="*/ 19 w 36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6">
                  <a:moveTo>
                    <a:pt x="19" y="36"/>
                  </a:moveTo>
                  <a:lnTo>
                    <a:pt x="0" y="1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9" y="15"/>
                  </a:lnTo>
                  <a:lnTo>
                    <a:pt x="13" y="19"/>
                  </a:lnTo>
                  <a:lnTo>
                    <a:pt x="23" y="11"/>
                  </a:lnTo>
                  <a:lnTo>
                    <a:pt x="25" y="15"/>
                  </a:lnTo>
                  <a:lnTo>
                    <a:pt x="15" y="24"/>
                  </a:lnTo>
                  <a:lnTo>
                    <a:pt x="19" y="30"/>
                  </a:lnTo>
                  <a:lnTo>
                    <a:pt x="31" y="19"/>
                  </a:lnTo>
                  <a:lnTo>
                    <a:pt x="36" y="24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智演喵视觉设计24">
              <a:extLst>
                <a:ext uri="{FF2B5EF4-FFF2-40B4-BE49-F238E27FC236}">
                  <a16:creationId xmlns:a16="http://schemas.microsoft.com/office/drawing/2014/main" id="{0EB2D545-F2B7-385F-63B0-0A01A50AEDCC}"/>
                </a:ext>
              </a:extLst>
            </p:cNvPr>
            <p:cNvSpPr/>
            <p:nvPr/>
          </p:nvSpPr>
          <p:spPr bwMode="auto">
            <a:xfrm>
              <a:off x="5206666" y="1229063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30 h 34"/>
                <a:gd name="T4" fmla="*/ 23 w 29"/>
                <a:gd name="T5" fmla="*/ 34 h 34"/>
                <a:gd name="T6" fmla="*/ 0 w 29"/>
                <a:gd name="T7" fmla="*/ 15 h 34"/>
                <a:gd name="T8" fmla="*/ 7 w 29"/>
                <a:gd name="T9" fmla="*/ 11 h 34"/>
                <a:gd name="T10" fmla="*/ 23 w 29"/>
                <a:gd name="T11" fmla="*/ 25 h 34"/>
                <a:gd name="T12" fmla="*/ 19 w 29"/>
                <a:gd name="T13" fmla="*/ 4 h 34"/>
                <a:gd name="T14" fmla="*/ 23 w 29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30"/>
                  </a:lnTo>
                  <a:lnTo>
                    <a:pt x="23" y="34"/>
                  </a:lnTo>
                  <a:lnTo>
                    <a:pt x="0" y="15"/>
                  </a:lnTo>
                  <a:lnTo>
                    <a:pt x="7" y="11"/>
                  </a:lnTo>
                  <a:lnTo>
                    <a:pt x="23" y="25"/>
                  </a:lnTo>
                  <a:lnTo>
                    <a:pt x="19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智演喵视觉设计25">
              <a:extLst>
                <a:ext uri="{FF2B5EF4-FFF2-40B4-BE49-F238E27FC236}">
                  <a16:creationId xmlns:a16="http://schemas.microsoft.com/office/drawing/2014/main" id="{9F4C9268-AB5A-DADD-5454-145FC8690AA9}"/>
                </a:ext>
              </a:extLst>
            </p:cNvPr>
            <p:cNvSpPr/>
            <p:nvPr/>
          </p:nvSpPr>
          <p:spPr bwMode="auto">
            <a:xfrm>
              <a:off x="5195429" y="1250133"/>
              <a:ext cx="23880" cy="37927"/>
            </a:xfrm>
            <a:custGeom>
              <a:avLst/>
              <a:gdLst>
                <a:gd name="T0" fmla="*/ 17 w 17"/>
                <a:gd name="T1" fmla="*/ 25 h 27"/>
                <a:gd name="T2" fmla="*/ 12 w 17"/>
                <a:gd name="T3" fmla="*/ 27 h 27"/>
                <a:gd name="T4" fmla="*/ 0 w 17"/>
                <a:gd name="T5" fmla="*/ 2 h 27"/>
                <a:gd name="T6" fmla="*/ 6 w 17"/>
                <a:gd name="T7" fmla="*/ 0 h 27"/>
                <a:gd name="T8" fmla="*/ 17 w 1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lnTo>
                    <a:pt x="12" y="27"/>
                  </a:lnTo>
                  <a:lnTo>
                    <a:pt x="0" y="2"/>
                  </a:lnTo>
                  <a:lnTo>
                    <a:pt x="6" y="0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智演喵视觉设计26">
              <a:extLst>
                <a:ext uri="{FF2B5EF4-FFF2-40B4-BE49-F238E27FC236}">
                  <a16:creationId xmlns:a16="http://schemas.microsoft.com/office/drawing/2014/main" id="{84C19BD3-7B4B-9FEB-F8D7-FC7575BA950A}"/>
                </a:ext>
              </a:extLst>
            </p:cNvPr>
            <p:cNvSpPr/>
            <p:nvPr/>
          </p:nvSpPr>
          <p:spPr bwMode="auto">
            <a:xfrm>
              <a:off x="5157502" y="1255752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27 h 34"/>
                <a:gd name="T4" fmla="*/ 25 w 29"/>
                <a:gd name="T5" fmla="*/ 29 h 34"/>
                <a:gd name="T6" fmla="*/ 8 w 29"/>
                <a:gd name="T7" fmla="*/ 15 h 34"/>
                <a:gd name="T8" fmla="*/ 12 w 29"/>
                <a:gd name="T9" fmla="*/ 32 h 34"/>
                <a:gd name="T10" fmla="*/ 8 w 29"/>
                <a:gd name="T11" fmla="*/ 34 h 34"/>
                <a:gd name="T12" fmla="*/ 0 w 29"/>
                <a:gd name="T13" fmla="*/ 6 h 34"/>
                <a:gd name="T14" fmla="*/ 6 w 29"/>
                <a:gd name="T15" fmla="*/ 4 h 34"/>
                <a:gd name="T16" fmla="*/ 23 w 29"/>
                <a:gd name="T17" fmla="*/ 19 h 34"/>
                <a:gd name="T18" fmla="*/ 17 w 29"/>
                <a:gd name="T19" fmla="*/ 2 h 34"/>
                <a:gd name="T20" fmla="*/ 23 w 2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27"/>
                  </a:lnTo>
                  <a:lnTo>
                    <a:pt x="25" y="29"/>
                  </a:lnTo>
                  <a:lnTo>
                    <a:pt x="8" y="15"/>
                  </a:lnTo>
                  <a:lnTo>
                    <a:pt x="12" y="32"/>
                  </a:lnTo>
                  <a:lnTo>
                    <a:pt x="8" y="34"/>
                  </a:lnTo>
                  <a:lnTo>
                    <a:pt x="0" y="6"/>
                  </a:lnTo>
                  <a:lnTo>
                    <a:pt x="6" y="4"/>
                  </a:lnTo>
                  <a:lnTo>
                    <a:pt x="23" y="19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智演喵视觉设计27">
              <a:extLst>
                <a:ext uri="{FF2B5EF4-FFF2-40B4-BE49-F238E27FC236}">
                  <a16:creationId xmlns:a16="http://schemas.microsoft.com/office/drawing/2014/main" id="{3C2BA909-40CA-961F-4316-E8249C19FC18}"/>
                </a:ext>
              </a:extLst>
            </p:cNvPr>
            <p:cNvSpPr/>
            <p:nvPr/>
          </p:nvSpPr>
          <p:spPr bwMode="auto">
            <a:xfrm>
              <a:off x="5119577" y="1264180"/>
              <a:ext cx="32308" cy="44950"/>
            </a:xfrm>
            <a:custGeom>
              <a:avLst/>
              <a:gdLst>
                <a:gd name="T0" fmla="*/ 9 w 11"/>
                <a:gd name="T1" fmla="*/ 8 h 15"/>
                <a:gd name="T2" fmla="*/ 8 w 11"/>
                <a:gd name="T3" fmla="*/ 1 h 15"/>
                <a:gd name="T4" fmla="*/ 11 w 11"/>
                <a:gd name="T5" fmla="*/ 0 h 15"/>
                <a:gd name="T6" fmla="*/ 11 w 11"/>
                <a:gd name="T7" fmla="*/ 7 h 15"/>
                <a:gd name="T8" fmla="*/ 11 w 11"/>
                <a:gd name="T9" fmla="*/ 11 h 15"/>
                <a:gd name="T10" fmla="*/ 11 w 11"/>
                <a:gd name="T11" fmla="*/ 13 h 15"/>
                <a:gd name="T12" fmla="*/ 9 w 11"/>
                <a:gd name="T13" fmla="*/ 14 h 15"/>
                <a:gd name="T14" fmla="*/ 7 w 11"/>
                <a:gd name="T15" fmla="*/ 14 h 15"/>
                <a:gd name="T16" fmla="*/ 4 w 11"/>
                <a:gd name="T17" fmla="*/ 14 h 15"/>
                <a:gd name="T18" fmla="*/ 2 w 11"/>
                <a:gd name="T19" fmla="*/ 13 h 15"/>
                <a:gd name="T20" fmla="*/ 1 w 11"/>
                <a:gd name="T21" fmla="*/ 12 h 15"/>
                <a:gd name="T22" fmla="*/ 1 w 11"/>
                <a:gd name="T23" fmla="*/ 8 h 15"/>
                <a:gd name="T24" fmla="*/ 0 w 11"/>
                <a:gd name="T25" fmla="*/ 1 h 15"/>
                <a:gd name="T26" fmla="*/ 3 w 11"/>
                <a:gd name="T27" fmla="*/ 1 h 15"/>
                <a:gd name="T28" fmla="*/ 3 w 11"/>
                <a:gd name="T29" fmla="*/ 8 h 15"/>
                <a:gd name="T30" fmla="*/ 4 w 11"/>
                <a:gd name="T31" fmla="*/ 11 h 15"/>
                <a:gd name="T32" fmla="*/ 4 w 11"/>
                <a:gd name="T33" fmla="*/ 12 h 15"/>
                <a:gd name="T34" fmla="*/ 6 w 11"/>
                <a:gd name="T35" fmla="*/ 12 h 15"/>
                <a:gd name="T36" fmla="*/ 8 w 11"/>
                <a:gd name="T37" fmla="*/ 12 h 15"/>
                <a:gd name="T38" fmla="*/ 9 w 11"/>
                <a:gd name="T39" fmla="*/ 10 h 15"/>
                <a:gd name="T40" fmla="*/ 9 w 11"/>
                <a:gd name="T4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5">
                  <a:moveTo>
                    <a:pt x="9" y="8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智演喵视觉设计28">
              <a:extLst>
                <a:ext uri="{FF2B5EF4-FFF2-40B4-BE49-F238E27FC236}">
                  <a16:creationId xmlns:a16="http://schemas.microsoft.com/office/drawing/2014/main" id="{80EDEF1B-2C76-CE02-36E6-3B71A7A96781}"/>
                </a:ext>
              </a:extLst>
            </p:cNvPr>
            <p:cNvSpPr/>
            <p:nvPr/>
          </p:nvSpPr>
          <p:spPr bwMode="auto">
            <a:xfrm>
              <a:off x="5054962" y="1264180"/>
              <a:ext cx="37927" cy="42140"/>
            </a:xfrm>
            <a:custGeom>
              <a:avLst/>
              <a:gdLst>
                <a:gd name="T0" fmla="*/ 9 w 13"/>
                <a:gd name="T1" fmla="*/ 11 h 14"/>
                <a:gd name="T2" fmla="*/ 10 w 13"/>
                <a:gd name="T3" fmla="*/ 9 h 14"/>
                <a:gd name="T4" fmla="*/ 7 w 13"/>
                <a:gd name="T5" fmla="*/ 9 h 14"/>
                <a:gd name="T6" fmla="*/ 7 w 13"/>
                <a:gd name="T7" fmla="*/ 6 h 14"/>
                <a:gd name="T8" fmla="*/ 13 w 13"/>
                <a:gd name="T9" fmla="*/ 7 h 14"/>
                <a:gd name="T10" fmla="*/ 12 w 13"/>
                <a:gd name="T11" fmla="*/ 13 h 14"/>
                <a:gd name="T12" fmla="*/ 9 w 13"/>
                <a:gd name="T13" fmla="*/ 14 h 14"/>
                <a:gd name="T14" fmla="*/ 6 w 13"/>
                <a:gd name="T15" fmla="*/ 14 h 14"/>
                <a:gd name="T16" fmla="*/ 2 w 13"/>
                <a:gd name="T17" fmla="*/ 12 h 14"/>
                <a:gd name="T18" fmla="*/ 0 w 13"/>
                <a:gd name="T19" fmla="*/ 9 h 14"/>
                <a:gd name="T20" fmla="*/ 0 w 13"/>
                <a:gd name="T21" fmla="*/ 6 h 14"/>
                <a:gd name="T22" fmla="*/ 2 w 13"/>
                <a:gd name="T23" fmla="*/ 2 h 14"/>
                <a:gd name="T24" fmla="*/ 5 w 13"/>
                <a:gd name="T25" fmla="*/ 0 h 14"/>
                <a:gd name="T26" fmla="*/ 8 w 13"/>
                <a:gd name="T27" fmla="*/ 0 h 14"/>
                <a:gd name="T28" fmla="*/ 12 w 13"/>
                <a:gd name="T29" fmla="*/ 2 h 14"/>
                <a:gd name="T30" fmla="*/ 13 w 13"/>
                <a:gd name="T31" fmla="*/ 5 h 14"/>
                <a:gd name="T32" fmla="*/ 10 w 13"/>
                <a:gd name="T33" fmla="*/ 5 h 14"/>
                <a:gd name="T34" fmla="*/ 9 w 13"/>
                <a:gd name="T35" fmla="*/ 3 h 14"/>
                <a:gd name="T36" fmla="*/ 8 w 13"/>
                <a:gd name="T37" fmla="*/ 2 h 14"/>
                <a:gd name="T38" fmla="*/ 5 w 13"/>
                <a:gd name="T39" fmla="*/ 3 h 14"/>
                <a:gd name="T40" fmla="*/ 3 w 13"/>
                <a:gd name="T41" fmla="*/ 6 h 14"/>
                <a:gd name="T42" fmla="*/ 4 w 13"/>
                <a:gd name="T43" fmla="*/ 10 h 14"/>
                <a:gd name="T44" fmla="*/ 6 w 13"/>
                <a:gd name="T45" fmla="*/ 11 h 14"/>
                <a:gd name="T46" fmla="*/ 8 w 13"/>
                <a:gd name="T47" fmla="*/ 11 h 14"/>
                <a:gd name="T48" fmla="*/ 9 w 13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4">
                  <a:moveTo>
                    <a:pt x="9" y="1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4"/>
                    <a:pt x="3" y="13"/>
                    <a:pt x="2" y="12"/>
                  </a:cubicBezTo>
                  <a:cubicBezTo>
                    <a:pt x="1" y="12"/>
                    <a:pt x="1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2"/>
                    <a:pt x="13" y="3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智演喵视觉设计29">
              <a:extLst>
                <a:ext uri="{FF2B5EF4-FFF2-40B4-BE49-F238E27FC236}">
                  <a16:creationId xmlns:a16="http://schemas.microsoft.com/office/drawing/2014/main" id="{A131833F-9DE8-0223-00B0-BFE078A0FD13}"/>
                </a:ext>
              </a:extLst>
            </p:cNvPr>
            <p:cNvSpPr/>
            <p:nvPr/>
          </p:nvSpPr>
          <p:spPr bwMode="auto">
            <a:xfrm>
              <a:off x="5008607" y="1250133"/>
              <a:ext cx="43545" cy="46355"/>
            </a:xfrm>
            <a:custGeom>
              <a:avLst/>
              <a:gdLst>
                <a:gd name="T0" fmla="*/ 21 w 31"/>
                <a:gd name="T1" fmla="*/ 23 h 33"/>
                <a:gd name="T2" fmla="*/ 27 w 31"/>
                <a:gd name="T3" fmla="*/ 6 h 33"/>
                <a:gd name="T4" fmla="*/ 31 w 31"/>
                <a:gd name="T5" fmla="*/ 8 h 33"/>
                <a:gd name="T6" fmla="*/ 23 w 31"/>
                <a:gd name="T7" fmla="*/ 33 h 33"/>
                <a:gd name="T8" fmla="*/ 16 w 31"/>
                <a:gd name="T9" fmla="*/ 31 h 33"/>
                <a:gd name="T10" fmla="*/ 12 w 31"/>
                <a:gd name="T11" fmla="*/ 10 h 33"/>
                <a:gd name="T12" fmla="*/ 6 w 31"/>
                <a:gd name="T13" fmla="*/ 29 h 33"/>
                <a:gd name="T14" fmla="*/ 0 w 31"/>
                <a:gd name="T15" fmla="*/ 27 h 33"/>
                <a:gd name="T16" fmla="*/ 10 w 31"/>
                <a:gd name="T17" fmla="*/ 0 h 33"/>
                <a:gd name="T18" fmla="*/ 14 w 31"/>
                <a:gd name="T19" fmla="*/ 2 h 33"/>
                <a:gd name="T20" fmla="*/ 21 w 31"/>
                <a:gd name="T2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21" y="23"/>
                  </a:moveTo>
                  <a:lnTo>
                    <a:pt x="27" y="6"/>
                  </a:lnTo>
                  <a:lnTo>
                    <a:pt x="31" y="8"/>
                  </a:lnTo>
                  <a:lnTo>
                    <a:pt x="23" y="33"/>
                  </a:lnTo>
                  <a:lnTo>
                    <a:pt x="16" y="31"/>
                  </a:lnTo>
                  <a:lnTo>
                    <a:pt x="12" y="10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智演喵视觉设计30">
              <a:extLst>
                <a:ext uri="{FF2B5EF4-FFF2-40B4-BE49-F238E27FC236}">
                  <a16:creationId xmlns:a16="http://schemas.microsoft.com/office/drawing/2014/main" id="{B11CED18-21B7-C245-9D0E-C53A952788F9}"/>
                </a:ext>
              </a:extLst>
            </p:cNvPr>
            <p:cNvSpPr/>
            <p:nvPr/>
          </p:nvSpPr>
          <p:spPr bwMode="auto">
            <a:xfrm>
              <a:off x="4970681" y="1234681"/>
              <a:ext cx="40736" cy="42140"/>
            </a:xfrm>
            <a:custGeom>
              <a:avLst/>
              <a:gdLst>
                <a:gd name="T0" fmla="*/ 6 w 14"/>
                <a:gd name="T1" fmla="*/ 3 h 14"/>
                <a:gd name="T2" fmla="*/ 4 w 14"/>
                <a:gd name="T3" fmla="*/ 5 h 14"/>
                <a:gd name="T4" fmla="*/ 3 w 14"/>
                <a:gd name="T5" fmla="*/ 9 h 14"/>
                <a:gd name="T6" fmla="*/ 5 w 14"/>
                <a:gd name="T7" fmla="*/ 11 h 14"/>
                <a:gd name="T8" fmla="*/ 7 w 14"/>
                <a:gd name="T9" fmla="*/ 11 h 14"/>
                <a:gd name="T10" fmla="*/ 10 w 14"/>
                <a:gd name="T11" fmla="*/ 9 h 14"/>
                <a:gd name="T12" fmla="*/ 11 w 14"/>
                <a:gd name="T13" fmla="*/ 6 h 14"/>
                <a:gd name="T14" fmla="*/ 9 w 14"/>
                <a:gd name="T15" fmla="*/ 3 h 14"/>
                <a:gd name="T16" fmla="*/ 6 w 14"/>
                <a:gd name="T17" fmla="*/ 3 h 14"/>
                <a:gd name="T18" fmla="*/ 8 w 14"/>
                <a:gd name="T19" fmla="*/ 14 h 14"/>
                <a:gd name="T20" fmla="*/ 3 w 14"/>
                <a:gd name="T21" fmla="*/ 13 h 14"/>
                <a:gd name="T22" fmla="*/ 0 w 14"/>
                <a:gd name="T23" fmla="*/ 9 h 14"/>
                <a:gd name="T24" fmla="*/ 1 w 14"/>
                <a:gd name="T25" fmla="*/ 4 h 14"/>
                <a:gd name="T26" fmla="*/ 4 w 14"/>
                <a:gd name="T27" fmla="*/ 1 h 14"/>
                <a:gd name="T28" fmla="*/ 6 w 14"/>
                <a:gd name="T29" fmla="*/ 0 h 14"/>
                <a:gd name="T30" fmla="*/ 8 w 14"/>
                <a:gd name="T31" fmla="*/ 0 h 14"/>
                <a:gd name="T32" fmla="*/ 11 w 14"/>
                <a:gd name="T33" fmla="*/ 1 h 14"/>
                <a:gd name="T34" fmla="*/ 14 w 14"/>
                <a:gd name="T35" fmla="*/ 5 h 14"/>
                <a:gd name="T36" fmla="*/ 13 w 14"/>
                <a:gd name="T37" fmla="*/ 11 h 14"/>
                <a:gd name="T38" fmla="*/ 8 w 14"/>
                <a:gd name="T3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6" y="3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3" y="8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0" y="4"/>
                    <a:pt x="9" y="3"/>
                  </a:cubicBezTo>
                  <a:cubicBezTo>
                    <a:pt x="8" y="3"/>
                    <a:pt x="7" y="2"/>
                    <a:pt x="6" y="3"/>
                  </a:cubicBezTo>
                  <a:close/>
                  <a:moveTo>
                    <a:pt x="8" y="14"/>
                  </a:moveTo>
                  <a:cubicBezTo>
                    <a:pt x="7" y="14"/>
                    <a:pt x="5" y="14"/>
                    <a:pt x="3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4"/>
                    <a:pt x="14" y="5"/>
                  </a:cubicBezTo>
                  <a:cubicBezTo>
                    <a:pt x="14" y="7"/>
                    <a:pt x="14" y="9"/>
                    <a:pt x="13" y="11"/>
                  </a:cubicBezTo>
                  <a:cubicBezTo>
                    <a:pt x="11" y="12"/>
                    <a:pt x="10" y="13"/>
                    <a:pt x="8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智演喵视觉设计31">
              <a:extLst>
                <a:ext uri="{FF2B5EF4-FFF2-40B4-BE49-F238E27FC236}">
                  <a16:creationId xmlns:a16="http://schemas.microsoft.com/office/drawing/2014/main" id="{B3782E66-E763-5455-4122-7641936F5CDE}"/>
                </a:ext>
              </a:extLst>
            </p:cNvPr>
            <p:cNvSpPr/>
            <p:nvPr/>
          </p:nvSpPr>
          <p:spPr bwMode="auto">
            <a:xfrm>
              <a:off x="4928541" y="1205184"/>
              <a:ext cx="44950" cy="44950"/>
            </a:xfrm>
            <a:custGeom>
              <a:avLst/>
              <a:gdLst>
                <a:gd name="T0" fmla="*/ 9 w 15"/>
                <a:gd name="T1" fmla="*/ 3 h 15"/>
                <a:gd name="T2" fmla="*/ 3 w 15"/>
                <a:gd name="T3" fmla="*/ 10 h 15"/>
                <a:gd name="T4" fmla="*/ 5 w 15"/>
                <a:gd name="T5" fmla="*/ 11 h 15"/>
                <a:gd name="T6" fmla="*/ 6 w 15"/>
                <a:gd name="T7" fmla="*/ 12 h 15"/>
                <a:gd name="T8" fmla="*/ 7 w 15"/>
                <a:gd name="T9" fmla="*/ 13 h 15"/>
                <a:gd name="T10" fmla="*/ 9 w 15"/>
                <a:gd name="T11" fmla="*/ 12 h 15"/>
                <a:gd name="T12" fmla="*/ 11 w 15"/>
                <a:gd name="T13" fmla="*/ 10 h 15"/>
                <a:gd name="T14" fmla="*/ 12 w 15"/>
                <a:gd name="T15" fmla="*/ 8 h 15"/>
                <a:gd name="T16" fmla="*/ 12 w 15"/>
                <a:gd name="T17" fmla="*/ 7 h 15"/>
                <a:gd name="T18" fmla="*/ 12 w 15"/>
                <a:gd name="T19" fmla="*/ 6 h 15"/>
                <a:gd name="T20" fmla="*/ 10 w 15"/>
                <a:gd name="T21" fmla="*/ 4 h 15"/>
                <a:gd name="T22" fmla="*/ 9 w 15"/>
                <a:gd name="T23" fmla="*/ 3 h 15"/>
                <a:gd name="T24" fmla="*/ 11 w 15"/>
                <a:gd name="T25" fmla="*/ 14 h 15"/>
                <a:gd name="T26" fmla="*/ 8 w 15"/>
                <a:gd name="T27" fmla="*/ 15 h 15"/>
                <a:gd name="T28" fmla="*/ 6 w 15"/>
                <a:gd name="T29" fmla="*/ 15 h 15"/>
                <a:gd name="T30" fmla="*/ 4 w 15"/>
                <a:gd name="T31" fmla="*/ 13 h 15"/>
                <a:gd name="T32" fmla="*/ 0 w 15"/>
                <a:gd name="T33" fmla="*/ 10 h 15"/>
                <a:gd name="T34" fmla="*/ 9 w 15"/>
                <a:gd name="T35" fmla="*/ 0 h 15"/>
                <a:gd name="T36" fmla="*/ 12 w 15"/>
                <a:gd name="T37" fmla="*/ 3 h 15"/>
                <a:gd name="T38" fmla="*/ 14 w 15"/>
                <a:gd name="T39" fmla="*/ 5 h 15"/>
                <a:gd name="T40" fmla="*/ 15 w 15"/>
                <a:gd name="T41" fmla="*/ 7 h 15"/>
                <a:gd name="T42" fmla="*/ 14 w 15"/>
                <a:gd name="T43" fmla="*/ 10 h 15"/>
                <a:gd name="T44" fmla="*/ 13 w 15"/>
                <a:gd name="T45" fmla="*/ 12 h 15"/>
                <a:gd name="T46" fmla="*/ 11 w 15"/>
                <a:gd name="T4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">
                  <a:moveTo>
                    <a:pt x="9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14"/>
                  </a:moveTo>
                  <a:cubicBezTo>
                    <a:pt x="10" y="15"/>
                    <a:pt x="9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4" y="10"/>
                    <a:pt x="14" y="11"/>
                    <a:pt x="13" y="12"/>
                  </a:cubicBezTo>
                  <a:cubicBezTo>
                    <a:pt x="12" y="13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智演喵视觉设计32">
              <a:extLst>
                <a:ext uri="{FF2B5EF4-FFF2-40B4-BE49-F238E27FC236}">
                  <a16:creationId xmlns:a16="http://schemas.microsoft.com/office/drawing/2014/main" id="{C221E4EE-D52C-54FA-B6AB-2DA18BBA7C58}"/>
                </a:ext>
              </a:extLst>
            </p:cNvPr>
            <p:cNvSpPr/>
            <p:nvPr/>
          </p:nvSpPr>
          <p:spPr bwMode="auto">
            <a:xfrm>
              <a:off x="4897638" y="1175685"/>
              <a:ext cx="51973" cy="50568"/>
            </a:xfrm>
            <a:custGeom>
              <a:avLst/>
              <a:gdLst>
                <a:gd name="T0" fmla="*/ 37 w 37"/>
                <a:gd name="T1" fmla="*/ 17 h 36"/>
                <a:gd name="T2" fmla="*/ 14 w 37"/>
                <a:gd name="T3" fmla="*/ 36 h 36"/>
                <a:gd name="T4" fmla="*/ 10 w 37"/>
                <a:gd name="T5" fmla="*/ 32 h 36"/>
                <a:gd name="T6" fmla="*/ 18 w 37"/>
                <a:gd name="T7" fmla="*/ 11 h 36"/>
                <a:gd name="T8" fmla="*/ 4 w 37"/>
                <a:gd name="T9" fmla="*/ 21 h 36"/>
                <a:gd name="T10" fmla="*/ 0 w 37"/>
                <a:gd name="T11" fmla="*/ 19 h 36"/>
                <a:gd name="T12" fmla="*/ 20 w 37"/>
                <a:gd name="T13" fmla="*/ 0 h 36"/>
                <a:gd name="T14" fmla="*/ 25 w 37"/>
                <a:gd name="T15" fmla="*/ 5 h 36"/>
                <a:gd name="T16" fmla="*/ 18 w 37"/>
                <a:gd name="T17" fmla="*/ 26 h 36"/>
                <a:gd name="T18" fmla="*/ 33 w 37"/>
                <a:gd name="T19" fmla="*/ 13 h 36"/>
                <a:gd name="T20" fmla="*/ 37 w 37"/>
                <a:gd name="T2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37" y="17"/>
                  </a:moveTo>
                  <a:lnTo>
                    <a:pt x="14" y="36"/>
                  </a:lnTo>
                  <a:lnTo>
                    <a:pt x="10" y="32"/>
                  </a:lnTo>
                  <a:lnTo>
                    <a:pt x="18" y="11"/>
                  </a:lnTo>
                  <a:lnTo>
                    <a:pt x="4" y="21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25" y="5"/>
                  </a:lnTo>
                  <a:lnTo>
                    <a:pt x="18" y="26"/>
                  </a:lnTo>
                  <a:lnTo>
                    <a:pt x="33" y="13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智演喵视觉设计33">
              <a:extLst>
                <a:ext uri="{FF2B5EF4-FFF2-40B4-BE49-F238E27FC236}">
                  <a16:creationId xmlns:a16="http://schemas.microsoft.com/office/drawing/2014/main" id="{B8BEB32D-4FB6-72AB-7BE5-43B7529914FB}"/>
                </a:ext>
              </a:extLst>
            </p:cNvPr>
            <p:cNvSpPr/>
            <p:nvPr/>
          </p:nvSpPr>
          <p:spPr bwMode="auto">
            <a:xfrm>
              <a:off x="4870949" y="1153210"/>
              <a:ext cx="46355" cy="40736"/>
            </a:xfrm>
            <a:custGeom>
              <a:avLst/>
              <a:gdLst>
                <a:gd name="T0" fmla="*/ 0 w 33"/>
                <a:gd name="T1" fmla="*/ 4 h 29"/>
                <a:gd name="T2" fmla="*/ 31 w 33"/>
                <a:gd name="T3" fmla="*/ 0 h 29"/>
                <a:gd name="T4" fmla="*/ 33 w 33"/>
                <a:gd name="T5" fmla="*/ 4 h 29"/>
                <a:gd name="T6" fmla="*/ 14 w 33"/>
                <a:gd name="T7" fmla="*/ 29 h 29"/>
                <a:gd name="T8" fmla="*/ 10 w 33"/>
                <a:gd name="T9" fmla="*/ 23 h 29"/>
                <a:gd name="T10" fmla="*/ 16 w 33"/>
                <a:gd name="T11" fmla="*/ 16 h 29"/>
                <a:gd name="T12" fmla="*/ 10 w 33"/>
                <a:gd name="T13" fmla="*/ 8 h 29"/>
                <a:gd name="T14" fmla="*/ 4 w 33"/>
                <a:gd name="T15" fmla="*/ 8 h 29"/>
                <a:gd name="T16" fmla="*/ 0 w 33"/>
                <a:gd name="T17" fmla="*/ 4 h 29"/>
                <a:gd name="T18" fmla="*/ 0 w 33"/>
                <a:gd name="T19" fmla="*/ 4 h 29"/>
                <a:gd name="T20" fmla="*/ 19 w 33"/>
                <a:gd name="T21" fmla="*/ 14 h 29"/>
                <a:gd name="T22" fmla="*/ 27 w 33"/>
                <a:gd name="T23" fmla="*/ 4 h 29"/>
                <a:gd name="T24" fmla="*/ 14 w 33"/>
                <a:gd name="T25" fmla="*/ 6 h 29"/>
                <a:gd name="T26" fmla="*/ 19 w 33"/>
                <a:gd name="T2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9">
                  <a:moveTo>
                    <a:pt x="0" y="4"/>
                  </a:moveTo>
                  <a:lnTo>
                    <a:pt x="31" y="0"/>
                  </a:lnTo>
                  <a:lnTo>
                    <a:pt x="33" y="4"/>
                  </a:lnTo>
                  <a:lnTo>
                    <a:pt x="14" y="29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10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14"/>
                  </a:moveTo>
                  <a:lnTo>
                    <a:pt x="27" y="4"/>
                  </a:lnTo>
                  <a:lnTo>
                    <a:pt x="14" y="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智演喵视觉设计34">
              <a:extLst>
                <a:ext uri="{FF2B5EF4-FFF2-40B4-BE49-F238E27FC236}">
                  <a16:creationId xmlns:a16="http://schemas.microsoft.com/office/drawing/2014/main" id="{F1B9692B-1CB1-C13E-415D-41E5C78BF995}"/>
                </a:ext>
              </a:extLst>
            </p:cNvPr>
            <p:cNvSpPr/>
            <p:nvPr/>
          </p:nvSpPr>
          <p:spPr bwMode="auto">
            <a:xfrm>
              <a:off x="4855498" y="1105451"/>
              <a:ext cx="47759" cy="43545"/>
            </a:xfrm>
            <a:custGeom>
              <a:avLst/>
              <a:gdLst>
                <a:gd name="T0" fmla="*/ 15 w 34"/>
                <a:gd name="T1" fmla="*/ 10 h 31"/>
                <a:gd name="T2" fmla="*/ 2 w 34"/>
                <a:gd name="T3" fmla="*/ 15 h 31"/>
                <a:gd name="T4" fmla="*/ 0 w 34"/>
                <a:gd name="T5" fmla="*/ 8 h 31"/>
                <a:gd name="T6" fmla="*/ 27 w 34"/>
                <a:gd name="T7" fmla="*/ 0 h 31"/>
                <a:gd name="T8" fmla="*/ 30 w 34"/>
                <a:gd name="T9" fmla="*/ 4 h 31"/>
                <a:gd name="T10" fmla="*/ 19 w 34"/>
                <a:gd name="T11" fmla="*/ 8 h 31"/>
                <a:gd name="T12" fmla="*/ 21 w 34"/>
                <a:gd name="T13" fmla="*/ 19 h 31"/>
                <a:gd name="T14" fmla="*/ 34 w 34"/>
                <a:gd name="T15" fmla="*/ 15 h 31"/>
                <a:gd name="T16" fmla="*/ 34 w 34"/>
                <a:gd name="T17" fmla="*/ 21 h 31"/>
                <a:gd name="T18" fmla="*/ 9 w 34"/>
                <a:gd name="T19" fmla="*/ 31 h 31"/>
                <a:gd name="T20" fmla="*/ 7 w 34"/>
                <a:gd name="T21" fmla="*/ 25 h 31"/>
                <a:gd name="T22" fmla="*/ 17 w 34"/>
                <a:gd name="T23" fmla="*/ 21 h 31"/>
                <a:gd name="T24" fmla="*/ 15 w 34"/>
                <a:gd name="T2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1">
                  <a:moveTo>
                    <a:pt x="15" y="10"/>
                  </a:moveTo>
                  <a:lnTo>
                    <a:pt x="2" y="15"/>
                  </a:lnTo>
                  <a:lnTo>
                    <a:pt x="0" y="8"/>
                  </a:lnTo>
                  <a:lnTo>
                    <a:pt x="27" y="0"/>
                  </a:lnTo>
                  <a:lnTo>
                    <a:pt x="30" y="4"/>
                  </a:lnTo>
                  <a:lnTo>
                    <a:pt x="19" y="8"/>
                  </a:lnTo>
                  <a:lnTo>
                    <a:pt x="21" y="19"/>
                  </a:lnTo>
                  <a:lnTo>
                    <a:pt x="34" y="15"/>
                  </a:lnTo>
                  <a:lnTo>
                    <a:pt x="34" y="21"/>
                  </a:lnTo>
                  <a:lnTo>
                    <a:pt x="9" y="31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智演喵视觉设计35">
              <a:extLst>
                <a:ext uri="{FF2B5EF4-FFF2-40B4-BE49-F238E27FC236}">
                  <a16:creationId xmlns:a16="http://schemas.microsoft.com/office/drawing/2014/main" id="{96604EF0-FAB3-8048-828C-58CBDB809FCF}"/>
                </a:ext>
              </a:extLst>
            </p:cNvPr>
            <p:cNvSpPr/>
            <p:nvPr/>
          </p:nvSpPr>
          <p:spPr bwMode="auto">
            <a:xfrm>
              <a:off x="4847070" y="1070335"/>
              <a:ext cx="43545" cy="35117"/>
            </a:xfrm>
            <a:custGeom>
              <a:avLst/>
              <a:gdLst>
                <a:gd name="T0" fmla="*/ 4 w 15"/>
                <a:gd name="T1" fmla="*/ 1 h 12"/>
                <a:gd name="T2" fmla="*/ 5 w 15"/>
                <a:gd name="T3" fmla="*/ 3 h 12"/>
                <a:gd name="T4" fmla="*/ 3 w 15"/>
                <a:gd name="T5" fmla="*/ 4 h 12"/>
                <a:gd name="T6" fmla="*/ 3 w 15"/>
                <a:gd name="T7" fmla="*/ 6 h 12"/>
                <a:gd name="T8" fmla="*/ 4 w 15"/>
                <a:gd name="T9" fmla="*/ 8 h 12"/>
                <a:gd name="T10" fmla="*/ 5 w 15"/>
                <a:gd name="T11" fmla="*/ 9 h 12"/>
                <a:gd name="T12" fmla="*/ 6 w 15"/>
                <a:gd name="T13" fmla="*/ 8 h 12"/>
                <a:gd name="T14" fmla="*/ 6 w 15"/>
                <a:gd name="T15" fmla="*/ 7 h 12"/>
                <a:gd name="T16" fmla="*/ 6 w 15"/>
                <a:gd name="T17" fmla="*/ 5 h 12"/>
                <a:gd name="T18" fmla="*/ 7 w 15"/>
                <a:gd name="T19" fmla="*/ 2 h 12"/>
                <a:gd name="T20" fmla="*/ 10 w 15"/>
                <a:gd name="T21" fmla="*/ 0 h 12"/>
                <a:gd name="T22" fmla="*/ 12 w 15"/>
                <a:gd name="T23" fmla="*/ 0 h 12"/>
                <a:gd name="T24" fmla="*/ 13 w 15"/>
                <a:gd name="T25" fmla="*/ 2 h 12"/>
                <a:gd name="T26" fmla="*/ 14 w 15"/>
                <a:gd name="T27" fmla="*/ 4 h 12"/>
                <a:gd name="T28" fmla="*/ 14 w 15"/>
                <a:gd name="T29" fmla="*/ 8 h 12"/>
                <a:gd name="T30" fmla="*/ 11 w 15"/>
                <a:gd name="T31" fmla="*/ 10 h 12"/>
                <a:gd name="T32" fmla="*/ 11 w 15"/>
                <a:gd name="T33" fmla="*/ 7 h 12"/>
                <a:gd name="T34" fmla="*/ 12 w 15"/>
                <a:gd name="T35" fmla="*/ 6 h 12"/>
                <a:gd name="T36" fmla="*/ 12 w 15"/>
                <a:gd name="T37" fmla="*/ 5 h 12"/>
                <a:gd name="T38" fmla="*/ 11 w 15"/>
                <a:gd name="T39" fmla="*/ 3 h 12"/>
                <a:gd name="T40" fmla="*/ 10 w 15"/>
                <a:gd name="T41" fmla="*/ 3 h 12"/>
                <a:gd name="T42" fmla="*/ 10 w 15"/>
                <a:gd name="T43" fmla="*/ 3 h 12"/>
                <a:gd name="T44" fmla="*/ 9 w 15"/>
                <a:gd name="T45" fmla="*/ 6 h 12"/>
                <a:gd name="T46" fmla="*/ 9 w 15"/>
                <a:gd name="T47" fmla="*/ 9 h 12"/>
                <a:gd name="T48" fmla="*/ 8 w 15"/>
                <a:gd name="T49" fmla="*/ 10 h 12"/>
                <a:gd name="T50" fmla="*/ 6 w 15"/>
                <a:gd name="T51" fmla="*/ 11 h 12"/>
                <a:gd name="T52" fmla="*/ 3 w 15"/>
                <a:gd name="T53" fmla="*/ 11 h 12"/>
                <a:gd name="T54" fmla="*/ 1 w 15"/>
                <a:gd name="T55" fmla="*/ 10 h 12"/>
                <a:gd name="T56" fmla="*/ 0 w 15"/>
                <a:gd name="T57" fmla="*/ 7 h 12"/>
                <a:gd name="T58" fmla="*/ 1 w 15"/>
                <a:gd name="T59" fmla="*/ 3 h 12"/>
                <a:gd name="T60" fmla="*/ 4 w 15"/>
                <a:gd name="T6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2">
                  <a:moveTo>
                    <a:pt x="4" y="1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3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智演喵视觉设计36">
              <a:extLst>
                <a:ext uri="{FF2B5EF4-FFF2-40B4-BE49-F238E27FC236}">
                  <a16:creationId xmlns:a16="http://schemas.microsoft.com/office/drawing/2014/main" id="{FF1C6962-9339-0FE5-272D-B1E51A1BC26A}"/>
                </a:ext>
              </a:extLst>
            </p:cNvPr>
            <p:cNvSpPr/>
            <p:nvPr/>
          </p:nvSpPr>
          <p:spPr bwMode="auto">
            <a:xfrm>
              <a:off x="4900448" y="821706"/>
              <a:ext cx="419998" cy="422808"/>
            </a:xfrm>
            <a:custGeom>
              <a:avLst/>
              <a:gdLst>
                <a:gd name="T0" fmla="*/ 72 w 144"/>
                <a:gd name="T1" fmla="*/ 143 h 143"/>
                <a:gd name="T2" fmla="*/ 0 w 144"/>
                <a:gd name="T3" fmla="*/ 72 h 143"/>
                <a:gd name="T4" fmla="*/ 72 w 144"/>
                <a:gd name="T5" fmla="*/ 0 h 143"/>
                <a:gd name="T6" fmla="*/ 144 w 144"/>
                <a:gd name="T7" fmla="*/ 72 h 143"/>
                <a:gd name="T8" fmla="*/ 72 w 144"/>
                <a:gd name="T9" fmla="*/ 143 h 143"/>
                <a:gd name="T10" fmla="*/ 3 w 144"/>
                <a:gd name="T11" fmla="*/ 72 h 143"/>
                <a:gd name="T12" fmla="*/ 10 w 144"/>
                <a:gd name="T13" fmla="*/ 102 h 143"/>
                <a:gd name="T14" fmla="*/ 133 w 144"/>
                <a:gd name="T15" fmla="*/ 102 h 143"/>
                <a:gd name="T16" fmla="*/ 141 w 144"/>
                <a:gd name="T17" fmla="*/ 72 h 143"/>
                <a:gd name="T18" fmla="*/ 72 w 144"/>
                <a:gd name="T19" fmla="*/ 3 h 143"/>
                <a:gd name="T20" fmla="*/ 3 w 144"/>
                <a:gd name="T21" fmla="*/ 72 h 143"/>
                <a:gd name="T22" fmla="*/ 132 w 144"/>
                <a:gd name="T23" fmla="*/ 106 h 143"/>
                <a:gd name="T24" fmla="*/ 12 w 144"/>
                <a:gd name="T25" fmla="*/ 106 h 143"/>
                <a:gd name="T26" fmla="*/ 72 w 144"/>
                <a:gd name="T27" fmla="*/ 140 h 143"/>
                <a:gd name="T28" fmla="*/ 132 w 144"/>
                <a:gd name="T29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43">
                  <a:moveTo>
                    <a:pt x="72" y="143"/>
                  </a:moveTo>
                  <a:cubicBezTo>
                    <a:pt x="32" y="143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1" y="143"/>
                    <a:pt x="72" y="143"/>
                  </a:cubicBezTo>
                  <a:close/>
                  <a:moveTo>
                    <a:pt x="3" y="72"/>
                  </a:moveTo>
                  <a:cubicBezTo>
                    <a:pt x="3" y="83"/>
                    <a:pt x="6" y="93"/>
                    <a:pt x="10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8" y="93"/>
                    <a:pt x="141" y="83"/>
                    <a:pt x="141" y="72"/>
                  </a:cubicBezTo>
                  <a:cubicBezTo>
                    <a:pt x="141" y="34"/>
                    <a:pt x="110" y="3"/>
                    <a:pt x="72" y="3"/>
                  </a:cubicBezTo>
                  <a:cubicBezTo>
                    <a:pt x="34" y="3"/>
                    <a:pt x="3" y="34"/>
                    <a:pt x="3" y="72"/>
                  </a:cubicBezTo>
                  <a:close/>
                  <a:moveTo>
                    <a:pt x="132" y="106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24" y="126"/>
                    <a:pt x="46" y="140"/>
                    <a:pt x="72" y="140"/>
                  </a:cubicBezTo>
                  <a:cubicBezTo>
                    <a:pt x="97" y="140"/>
                    <a:pt x="120" y="126"/>
                    <a:pt x="132" y="10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智演喵视觉设计37">
              <a:extLst>
                <a:ext uri="{FF2B5EF4-FFF2-40B4-BE49-F238E27FC236}">
                  <a16:creationId xmlns:a16="http://schemas.microsoft.com/office/drawing/2014/main" id="{4321142B-E81C-495A-B41F-01D2ADE5FD0D}"/>
                </a:ext>
              </a:extLst>
            </p:cNvPr>
            <p:cNvSpPr/>
            <p:nvPr/>
          </p:nvSpPr>
          <p:spPr bwMode="auto">
            <a:xfrm>
              <a:off x="4928541" y="848396"/>
              <a:ext cx="363811" cy="271103"/>
            </a:xfrm>
            <a:custGeom>
              <a:avLst/>
              <a:gdLst>
                <a:gd name="T0" fmla="*/ 114 w 124"/>
                <a:gd name="T1" fmla="*/ 68 h 92"/>
                <a:gd name="T2" fmla="*/ 103 w 124"/>
                <a:gd name="T3" fmla="*/ 62 h 92"/>
                <a:gd name="T4" fmla="*/ 95 w 124"/>
                <a:gd name="T5" fmla="*/ 68 h 92"/>
                <a:gd name="T6" fmla="*/ 83 w 124"/>
                <a:gd name="T7" fmla="*/ 62 h 92"/>
                <a:gd name="T8" fmla="*/ 70 w 124"/>
                <a:gd name="T9" fmla="*/ 81 h 92"/>
                <a:gd name="T10" fmla="*/ 104 w 124"/>
                <a:gd name="T11" fmla="*/ 76 h 92"/>
                <a:gd name="T12" fmla="*/ 124 w 124"/>
                <a:gd name="T13" fmla="*/ 83 h 92"/>
                <a:gd name="T14" fmla="*/ 81 w 124"/>
                <a:gd name="T15" fmla="*/ 84 h 92"/>
                <a:gd name="T16" fmla="*/ 43 w 124"/>
                <a:gd name="T17" fmla="*/ 84 h 92"/>
                <a:gd name="T18" fmla="*/ 0 w 124"/>
                <a:gd name="T19" fmla="*/ 83 h 92"/>
                <a:gd name="T20" fmla="*/ 19 w 124"/>
                <a:gd name="T21" fmla="*/ 76 h 92"/>
                <a:gd name="T22" fmla="*/ 54 w 124"/>
                <a:gd name="T23" fmla="*/ 81 h 92"/>
                <a:gd name="T24" fmla="*/ 53 w 124"/>
                <a:gd name="T25" fmla="*/ 62 h 92"/>
                <a:gd name="T26" fmla="*/ 44 w 124"/>
                <a:gd name="T27" fmla="*/ 55 h 92"/>
                <a:gd name="T28" fmla="*/ 30 w 124"/>
                <a:gd name="T29" fmla="*/ 66 h 92"/>
                <a:gd name="T30" fmla="*/ 24 w 124"/>
                <a:gd name="T31" fmla="*/ 55 h 92"/>
                <a:gd name="T32" fmla="*/ 10 w 124"/>
                <a:gd name="T33" fmla="*/ 66 h 92"/>
                <a:gd name="T34" fmla="*/ 4 w 124"/>
                <a:gd name="T35" fmla="*/ 56 h 92"/>
                <a:gd name="T36" fmla="*/ 20 w 124"/>
                <a:gd name="T37" fmla="*/ 47 h 92"/>
                <a:gd name="T38" fmla="*/ 45 w 124"/>
                <a:gd name="T39" fmla="*/ 35 h 92"/>
                <a:gd name="T40" fmla="*/ 79 w 124"/>
                <a:gd name="T41" fmla="*/ 35 h 92"/>
                <a:gd name="T42" fmla="*/ 107 w 124"/>
                <a:gd name="T43" fmla="*/ 53 h 92"/>
                <a:gd name="T44" fmla="*/ 120 w 124"/>
                <a:gd name="T45" fmla="*/ 62 h 92"/>
                <a:gd name="T46" fmla="*/ 47 w 124"/>
                <a:gd name="T47" fmla="*/ 47 h 92"/>
                <a:gd name="T48" fmla="*/ 60 w 124"/>
                <a:gd name="T49" fmla="*/ 37 h 92"/>
                <a:gd name="T50" fmla="*/ 65 w 124"/>
                <a:gd name="T51" fmla="*/ 48 h 92"/>
                <a:gd name="T52" fmla="*/ 66 w 124"/>
                <a:gd name="T53" fmla="*/ 55 h 92"/>
                <a:gd name="T54" fmla="*/ 62 w 124"/>
                <a:gd name="T55" fmla="*/ 17 h 92"/>
                <a:gd name="T56" fmla="*/ 90 w 124"/>
                <a:gd name="T57" fmla="*/ 35 h 92"/>
                <a:gd name="T58" fmla="*/ 88 w 124"/>
                <a:gd name="T59" fmla="*/ 54 h 92"/>
                <a:gd name="T60" fmla="*/ 90 w 124"/>
                <a:gd name="T61" fmla="*/ 35 h 92"/>
                <a:gd name="T62" fmla="*/ 29 w 124"/>
                <a:gd name="T63" fmla="*/ 47 h 92"/>
                <a:gd name="T64" fmla="*/ 41 w 124"/>
                <a:gd name="T6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92">
                  <a:moveTo>
                    <a:pt x="112" y="62"/>
                  </a:moveTo>
                  <a:cubicBezTo>
                    <a:pt x="114" y="68"/>
                    <a:pt x="114" y="68"/>
                    <a:pt x="114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3" y="83"/>
                    <a:pt x="81" y="77"/>
                  </a:cubicBezTo>
                  <a:cubicBezTo>
                    <a:pt x="81" y="77"/>
                    <a:pt x="92" y="88"/>
                    <a:pt x="104" y="76"/>
                  </a:cubicBezTo>
                  <a:cubicBezTo>
                    <a:pt x="104" y="76"/>
                    <a:pt x="112" y="85"/>
                    <a:pt x="122" y="77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3"/>
                    <a:pt x="115" y="90"/>
                    <a:pt x="104" y="84"/>
                  </a:cubicBezTo>
                  <a:cubicBezTo>
                    <a:pt x="104" y="84"/>
                    <a:pt x="92" y="92"/>
                    <a:pt x="81" y="84"/>
                  </a:cubicBezTo>
                  <a:cubicBezTo>
                    <a:pt x="81" y="84"/>
                    <a:pt x="70" y="92"/>
                    <a:pt x="62" y="84"/>
                  </a:cubicBezTo>
                  <a:cubicBezTo>
                    <a:pt x="62" y="84"/>
                    <a:pt x="56" y="92"/>
                    <a:pt x="43" y="84"/>
                  </a:cubicBezTo>
                  <a:cubicBezTo>
                    <a:pt x="43" y="84"/>
                    <a:pt x="33" y="92"/>
                    <a:pt x="19" y="83"/>
                  </a:cubicBezTo>
                  <a:cubicBezTo>
                    <a:pt x="19" y="83"/>
                    <a:pt x="10" y="90"/>
                    <a:pt x="0" y="83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11" y="85"/>
                    <a:pt x="19" y="76"/>
                  </a:cubicBezTo>
                  <a:cubicBezTo>
                    <a:pt x="19" y="76"/>
                    <a:pt x="30" y="88"/>
                    <a:pt x="43" y="77"/>
                  </a:cubicBezTo>
                  <a:cubicBezTo>
                    <a:pt x="43" y="77"/>
                    <a:pt x="50" y="82"/>
                    <a:pt x="54" y="8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12" y="62"/>
                    <a:pt x="112" y="62"/>
                    <a:pt x="112" y="62"/>
                  </a:cubicBezTo>
                  <a:close/>
                  <a:moveTo>
                    <a:pt x="47" y="47"/>
                  </a:moveTo>
                  <a:cubicBezTo>
                    <a:pt x="58" y="48"/>
                    <a:pt x="58" y="48"/>
                    <a:pt x="58" y="48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7" y="47"/>
                    <a:pt x="47" y="47"/>
                    <a:pt x="47" y="47"/>
                  </a:cubicBezTo>
                  <a:close/>
                  <a:moveTo>
                    <a:pt x="90" y="35"/>
                  </a:moveTo>
                  <a:cubicBezTo>
                    <a:pt x="83" y="42"/>
                    <a:pt x="83" y="42"/>
                    <a:pt x="83" y="42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5"/>
                    <a:pt x="90" y="35"/>
                    <a:pt x="90" y="35"/>
                  </a:cubicBezTo>
                  <a:close/>
                  <a:moveTo>
                    <a:pt x="34" y="35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智演喵视觉设计38">
              <a:extLst>
                <a:ext uri="{FF2B5EF4-FFF2-40B4-BE49-F238E27FC236}">
                  <a16:creationId xmlns:a16="http://schemas.microsoft.com/office/drawing/2014/main" id="{C9D3AAC3-1A8A-F72E-F85B-22ACD73250D8}"/>
                </a:ext>
              </a:extLst>
            </p:cNvPr>
            <p:cNvSpPr/>
            <p:nvPr/>
          </p:nvSpPr>
          <p:spPr bwMode="auto">
            <a:xfrm>
              <a:off x="5306398" y="920034"/>
              <a:ext cx="78662" cy="51973"/>
            </a:xfrm>
            <a:custGeom>
              <a:avLst/>
              <a:gdLst>
                <a:gd name="T0" fmla="*/ 2 w 27"/>
                <a:gd name="T1" fmla="*/ 7 h 18"/>
                <a:gd name="T2" fmla="*/ 4 w 27"/>
                <a:gd name="T3" fmla="*/ 12 h 18"/>
                <a:gd name="T4" fmla="*/ 6 w 27"/>
                <a:gd name="T5" fmla="*/ 10 h 18"/>
                <a:gd name="T6" fmla="*/ 5 w 27"/>
                <a:gd name="T7" fmla="*/ 8 h 18"/>
                <a:gd name="T8" fmla="*/ 2 w 27"/>
                <a:gd name="T9" fmla="*/ 7 h 18"/>
                <a:gd name="T10" fmla="*/ 4 w 27"/>
                <a:gd name="T11" fmla="*/ 13 h 18"/>
                <a:gd name="T12" fmla="*/ 1 w 27"/>
                <a:gd name="T13" fmla="*/ 10 h 18"/>
                <a:gd name="T14" fmla="*/ 3 w 27"/>
                <a:gd name="T15" fmla="*/ 2 h 18"/>
                <a:gd name="T16" fmla="*/ 9 w 27"/>
                <a:gd name="T17" fmla="*/ 11 h 18"/>
                <a:gd name="T18" fmla="*/ 9 w 27"/>
                <a:gd name="T19" fmla="*/ 8 h 18"/>
                <a:gd name="T20" fmla="*/ 10 w 27"/>
                <a:gd name="T21" fmla="*/ 6 h 18"/>
                <a:gd name="T22" fmla="*/ 12 w 27"/>
                <a:gd name="T23" fmla="*/ 6 h 18"/>
                <a:gd name="T24" fmla="*/ 10 w 27"/>
                <a:gd name="T25" fmla="*/ 5 h 18"/>
                <a:gd name="T26" fmla="*/ 10 w 27"/>
                <a:gd name="T27" fmla="*/ 3 h 18"/>
                <a:gd name="T28" fmla="*/ 12 w 27"/>
                <a:gd name="T29" fmla="*/ 3 h 18"/>
                <a:gd name="T30" fmla="*/ 20 w 27"/>
                <a:gd name="T31" fmla="*/ 7 h 18"/>
                <a:gd name="T32" fmla="*/ 21 w 27"/>
                <a:gd name="T33" fmla="*/ 7 h 18"/>
                <a:gd name="T34" fmla="*/ 21 w 27"/>
                <a:gd name="T35" fmla="*/ 5 h 18"/>
                <a:gd name="T36" fmla="*/ 18 w 27"/>
                <a:gd name="T37" fmla="*/ 3 h 18"/>
                <a:gd name="T38" fmla="*/ 17 w 27"/>
                <a:gd name="T39" fmla="*/ 1 h 18"/>
                <a:gd name="T40" fmla="*/ 19 w 27"/>
                <a:gd name="T41" fmla="*/ 0 h 18"/>
                <a:gd name="T42" fmla="*/ 20 w 27"/>
                <a:gd name="T43" fmla="*/ 1 h 18"/>
                <a:gd name="T44" fmla="*/ 19 w 27"/>
                <a:gd name="T45" fmla="*/ 2 h 18"/>
                <a:gd name="T46" fmla="*/ 22 w 27"/>
                <a:gd name="T47" fmla="*/ 5 h 18"/>
                <a:gd name="T48" fmla="*/ 23 w 27"/>
                <a:gd name="T49" fmla="*/ 5 h 18"/>
                <a:gd name="T50" fmla="*/ 24 w 27"/>
                <a:gd name="T51" fmla="*/ 7 h 18"/>
                <a:gd name="T52" fmla="*/ 26 w 27"/>
                <a:gd name="T53" fmla="*/ 8 h 18"/>
                <a:gd name="T54" fmla="*/ 27 w 27"/>
                <a:gd name="T55" fmla="*/ 9 h 18"/>
                <a:gd name="T56" fmla="*/ 27 w 27"/>
                <a:gd name="T57" fmla="*/ 11 h 18"/>
                <a:gd name="T58" fmla="*/ 21 w 27"/>
                <a:gd name="T59" fmla="*/ 9 h 18"/>
                <a:gd name="T60" fmla="*/ 19 w 27"/>
                <a:gd name="T61" fmla="*/ 8 h 18"/>
                <a:gd name="T62" fmla="*/ 17 w 27"/>
                <a:gd name="T63" fmla="*/ 8 h 18"/>
                <a:gd name="T64" fmla="*/ 14 w 27"/>
                <a:gd name="T65" fmla="*/ 6 h 18"/>
                <a:gd name="T66" fmla="*/ 15 w 27"/>
                <a:gd name="T67" fmla="*/ 9 h 18"/>
                <a:gd name="T68" fmla="*/ 11 w 27"/>
                <a:gd name="T69" fmla="*/ 8 h 18"/>
                <a:gd name="T70" fmla="*/ 9 w 27"/>
                <a:gd name="T71" fmla="*/ 12 h 18"/>
                <a:gd name="T72" fmla="*/ 9 w 27"/>
                <a:gd name="T73" fmla="*/ 15 h 18"/>
                <a:gd name="T74" fmla="*/ 7 w 27"/>
                <a:gd name="T75" fmla="*/ 16 h 18"/>
                <a:gd name="T76" fmla="*/ 7 w 27"/>
                <a:gd name="T77" fmla="*/ 15 h 18"/>
                <a:gd name="T78" fmla="*/ 7 w 27"/>
                <a:gd name="T79" fmla="*/ 13 h 18"/>
                <a:gd name="T80" fmla="*/ 6 w 27"/>
                <a:gd name="T81" fmla="*/ 13 h 18"/>
                <a:gd name="T82" fmla="*/ 4 w 27"/>
                <a:gd name="T83" fmla="*/ 13 h 18"/>
                <a:gd name="T84" fmla="*/ 25 w 27"/>
                <a:gd name="T85" fmla="*/ 9 h 18"/>
                <a:gd name="T86" fmla="*/ 24 w 27"/>
                <a:gd name="T87" fmla="*/ 8 h 18"/>
                <a:gd name="T88" fmla="*/ 23 w 27"/>
                <a:gd name="T89" fmla="*/ 8 h 18"/>
                <a:gd name="T90" fmla="*/ 25 w 27"/>
                <a:gd name="T9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18">
                  <a:moveTo>
                    <a:pt x="2" y="7"/>
                  </a:moveTo>
                  <a:cubicBezTo>
                    <a:pt x="2" y="7"/>
                    <a:pt x="1" y="12"/>
                    <a:pt x="4" y="12"/>
                  </a:cubicBezTo>
                  <a:cubicBezTo>
                    <a:pt x="4" y="12"/>
                    <a:pt x="8" y="12"/>
                    <a:pt x="6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2" y="5"/>
                    <a:pt x="2" y="7"/>
                  </a:cubicBezTo>
                  <a:close/>
                  <a:moveTo>
                    <a:pt x="4" y="13"/>
                  </a:moveTo>
                  <a:cubicBezTo>
                    <a:pt x="0" y="13"/>
                    <a:pt x="1" y="10"/>
                    <a:pt x="1" y="10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9" y="7"/>
                    <a:pt x="9" y="11"/>
                    <a:pt x="9" y="11"/>
                  </a:cubicBezTo>
                  <a:cubicBezTo>
                    <a:pt x="10" y="10"/>
                    <a:pt x="9" y="8"/>
                    <a:pt x="9" y="8"/>
                  </a:cubicBezTo>
                  <a:cubicBezTo>
                    <a:pt x="8" y="6"/>
                    <a:pt x="10" y="6"/>
                    <a:pt x="10" y="6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20" y="7"/>
                    <a:pt x="20" y="7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1" y="5"/>
                    <a:pt x="21" y="5"/>
                  </a:cubicBezTo>
                  <a:cubicBezTo>
                    <a:pt x="21" y="5"/>
                    <a:pt x="18" y="3"/>
                    <a:pt x="18" y="3"/>
                  </a:cubicBezTo>
                  <a:cubicBezTo>
                    <a:pt x="16" y="3"/>
                    <a:pt x="17" y="1"/>
                    <a:pt x="17" y="1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11"/>
                    <a:pt x="27" y="11"/>
                  </a:cubicBezTo>
                  <a:cubicBezTo>
                    <a:pt x="22" y="11"/>
                    <a:pt x="21" y="9"/>
                    <a:pt x="21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7"/>
                    <a:pt x="15" y="6"/>
                    <a:pt x="14" y="6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9" y="12"/>
                    <a:pt x="9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8"/>
                    <a:pt x="7" y="16"/>
                    <a:pt x="7" y="16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25" y="9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8"/>
                    <a:pt x="25" y="9"/>
                    <a:pt x="25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智演喵视觉设计39">
              <a:extLst>
                <a:ext uri="{FF2B5EF4-FFF2-40B4-BE49-F238E27FC236}">
                  <a16:creationId xmlns:a16="http://schemas.microsoft.com/office/drawing/2014/main" id="{FB31C714-061E-D466-8907-97DA91163523}"/>
                </a:ext>
              </a:extLst>
            </p:cNvPr>
            <p:cNvSpPr/>
            <p:nvPr/>
          </p:nvSpPr>
          <p:spPr bwMode="auto">
            <a:xfrm>
              <a:off x="5195429" y="818897"/>
              <a:ext cx="23880" cy="21071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2 h 7"/>
                <a:gd name="T4" fmla="*/ 6 w 8"/>
                <a:gd name="T5" fmla="*/ 2 h 7"/>
                <a:gd name="T6" fmla="*/ 6 w 8"/>
                <a:gd name="T7" fmla="*/ 6 h 7"/>
                <a:gd name="T8" fmla="*/ 2 w 8"/>
                <a:gd name="T9" fmla="*/ 7 h 7"/>
                <a:gd name="T10" fmla="*/ 2 w 8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6"/>
                    <a:pt x="5" y="2"/>
                    <a:pt x="5" y="2"/>
                  </a:cubicBezTo>
                  <a:cubicBezTo>
                    <a:pt x="5" y="0"/>
                    <a:pt x="6" y="2"/>
                    <a:pt x="6" y="2"/>
                  </a:cubicBezTo>
                  <a:cubicBezTo>
                    <a:pt x="8" y="4"/>
                    <a:pt x="6" y="6"/>
                    <a:pt x="6" y="6"/>
                  </a:cubicBezTo>
                  <a:cubicBezTo>
                    <a:pt x="5" y="6"/>
                    <a:pt x="2" y="7"/>
                    <a:pt x="2" y="7"/>
                  </a:cubicBezTo>
                  <a:cubicBezTo>
                    <a:pt x="0" y="7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智演喵视觉设计40">
              <a:extLst>
                <a:ext uri="{FF2B5EF4-FFF2-40B4-BE49-F238E27FC236}">
                  <a16:creationId xmlns:a16="http://schemas.microsoft.com/office/drawing/2014/main" id="{FC973BE9-5DFF-E277-58E5-FC407BCCFBE5}"/>
                </a:ext>
              </a:extLst>
            </p:cNvPr>
            <p:cNvSpPr/>
            <p:nvPr/>
          </p:nvSpPr>
          <p:spPr bwMode="auto">
            <a:xfrm>
              <a:off x="5157502" y="783780"/>
              <a:ext cx="75852" cy="35117"/>
            </a:xfrm>
            <a:custGeom>
              <a:avLst/>
              <a:gdLst>
                <a:gd name="T0" fmla="*/ 16 w 26"/>
                <a:gd name="T1" fmla="*/ 1 h 12"/>
                <a:gd name="T2" fmla="*/ 17 w 26"/>
                <a:gd name="T3" fmla="*/ 2 h 12"/>
                <a:gd name="T4" fmla="*/ 15 w 26"/>
                <a:gd name="T5" fmla="*/ 4 h 12"/>
                <a:gd name="T6" fmla="*/ 20 w 26"/>
                <a:gd name="T7" fmla="*/ 3 h 12"/>
                <a:gd name="T8" fmla="*/ 20 w 26"/>
                <a:gd name="T9" fmla="*/ 3 h 12"/>
                <a:gd name="T10" fmla="*/ 21 w 26"/>
                <a:gd name="T11" fmla="*/ 0 h 12"/>
                <a:gd name="T12" fmla="*/ 22 w 26"/>
                <a:gd name="T13" fmla="*/ 1 h 12"/>
                <a:gd name="T14" fmla="*/ 23 w 26"/>
                <a:gd name="T15" fmla="*/ 4 h 12"/>
                <a:gd name="T16" fmla="*/ 25 w 26"/>
                <a:gd name="T17" fmla="*/ 4 h 12"/>
                <a:gd name="T18" fmla="*/ 26 w 26"/>
                <a:gd name="T19" fmla="*/ 4 h 12"/>
                <a:gd name="T20" fmla="*/ 26 w 26"/>
                <a:gd name="T21" fmla="*/ 6 h 12"/>
                <a:gd name="T22" fmla="*/ 22 w 26"/>
                <a:gd name="T23" fmla="*/ 6 h 12"/>
                <a:gd name="T24" fmla="*/ 11 w 26"/>
                <a:gd name="T25" fmla="*/ 11 h 12"/>
                <a:gd name="T26" fmla="*/ 3 w 26"/>
                <a:gd name="T27" fmla="*/ 12 h 12"/>
                <a:gd name="T28" fmla="*/ 2 w 26"/>
                <a:gd name="T29" fmla="*/ 11 h 12"/>
                <a:gd name="T30" fmla="*/ 12 w 26"/>
                <a:gd name="T31" fmla="*/ 8 h 12"/>
                <a:gd name="T32" fmla="*/ 15 w 26"/>
                <a:gd name="T33" fmla="*/ 7 h 12"/>
                <a:gd name="T34" fmla="*/ 13 w 26"/>
                <a:gd name="T35" fmla="*/ 5 h 12"/>
                <a:gd name="T36" fmla="*/ 16 w 26"/>
                <a:gd name="T3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12">
                  <a:moveTo>
                    <a:pt x="16" y="1"/>
                  </a:move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5" y="2"/>
                    <a:pt x="1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1"/>
                    <a:pt x="23" y="3"/>
                    <a:pt x="23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4" y="6"/>
                    <a:pt x="22" y="6"/>
                  </a:cubicBezTo>
                  <a:cubicBezTo>
                    <a:pt x="22" y="6"/>
                    <a:pt x="21" y="8"/>
                    <a:pt x="11" y="11"/>
                  </a:cubicBezTo>
                  <a:cubicBezTo>
                    <a:pt x="11" y="11"/>
                    <a:pt x="4" y="12"/>
                    <a:pt x="3" y="12"/>
                  </a:cubicBezTo>
                  <a:cubicBezTo>
                    <a:pt x="3" y="12"/>
                    <a:pt x="0" y="11"/>
                    <a:pt x="2" y="11"/>
                  </a:cubicBezTo>
                  <a:cubicBezTo>
                    <a:pt x="2" y="11"/>
                    <a:pt x="8" y="11"/>
                    <a:pt x="12" y="8"/>
                  </a:cubicBezTo>
                  <a:cubicBezTo>
                    <a:pt x="12" y="8"/>
                    <a:pt x="15" y="7"/>
                    <a:pt x="15" y="7"/>
                  </a:cubicBezTo>
                  <a:cubicBezTo>
                    <a:pt x="15" y="7"/>
                    <a:pt x="13" y="6"/>
                    <a:pt x="13" y="5"/>
                  </a:cubicBezTo>
                  <a:cubicBezTo>
                    <a:pt x="13" y="5"/>
                    <a:pt x="14" y="2"/>
                    <a:pt x="1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智演喵视觉设计41">
              <a:extLst>
                <a:ext uri="{FF2B5EF4-FFF2-40B4-BE49-F238E27FC236}">
                  <a16:creationId xmlns:a16="http://schemas.microsoft.com/office/drawing/2014/main" id="{20D8D297-03F5-9D91-39C5-ABFF82CDCCA7}"/>
                </a:ext>
              </a:extLst>
            </p:cNvPr>
            <p:cNvSpPr/>
            <p:nvPr/>
          </p:nvSpPr>
          <p:spPr bwMode="auto">
            <a:xfrm>
              <a:off x="5011416" y="818897"/>
              <a:ext cx="14047" cy="12643"/>
            </a:xfrm>
            <a:custGeom>
              <a:avLst/>
              <a:gdLst>
                <a:gd name="T0" fmla="*/ 5 w 5"/>
                <a:gd name="T1" fmla="*/ 1 h 4"/>
                <a:gd name="T2" fmla="*/ 5 w 5"/>
                <a:gd name="T3" fmla="*/ 2 h 4"/>
                <a:gd name="T4" fmla="*/ 4 w 5"/>
                <a:gd name="T5" fmla="*/ 3 h 4"/>
                <a:gd name="T6" fmla="*/ 2 w 5"/>
                <a:gd name="T7" fmla="*/ 2 h 4"/>
                <a:gd name="T8" fmla="*/ 2 w 5"/>
                <a:gd name="T9" fmla="*/ 1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智演喵视觉设计42">
              <a:extLst>
                <a:ext uri="{FF2B5EF4-FFF2-40B4-BE49-F238E27FC236}">
                  <a16:creationId xmlns:a16="http://schemas.microsoft.com/office/drawing/2014/main" id="{19697EBB-3AD2-AE87-A15F-6730E8F8016A}"/>
                </a:ext>
              </a:extLst>
            </p:cNvPr>
            <p:cNvSpPr/>
            <p:nvPr/>
          </p:nvSpPr>
          <p:spPr bwMode="auto">
            <a:xfrm>
              <a:off x="4984728" y="769734"/>
              <a:ext cx="35117" cy="75853"/>
            </a:xfrm>
            <a:custGeom>
              <a:avLst/>
              <a:gdLst>
                <a:gd name="T0" fmla="*/ 4 w 12"/>
                <a:gd name="T1" fmla="*/ 19 h 26"/>
                <a:gd name="T2" fmla="*/ 4 w 12"/>
                <a:gd name="T3" fmla="*/ 14 h 26"/>
                <a:gd name="T4" fmla="*/ 1 w 12"/>
                <a:gd name="T5" fmla="*/ 13 h 26"/>
                <a:gd name="T6" fmla="*/ 2 w 12"/>
                <a:gd name="T7" fmla="*/ 12 h 26"/>
                <a:gd name="T8" fmla="*/ 3 w 12"/>
                <a:gd name="T9" fmla="*/ 10 h 26"/>
                <a:gd name="T10" fmla="*/ 3 w 12"/>
                <a:gd name="T11" fmla="*/ 2 h 26"/>
                <a:gd name="T12" fmla="*/ 4 w 12"/>
                <a:gd name="T13" fmla="*/ 1 h 26"/>
                <a:gd name="T14" fmla="*/ 4 w 12"/>
                <a:gd name="T15" fmla="*/ 2 h 26"/>
                <a:gd name="T16" fmla="*/ 5 w 12"/>
                <a:gd name="T17" fmla="*/ 6 h 26"/>
                <a:gd name="T18" fmla="*/ 6 w 12"/>
                <a:gd name="T19" fmla="*/ 3 h 26"/>
                <a:gd name="T20" fmla="*/ 7 w 12"/>
                <a:gd name="T21" fmla="*/ 2 h 26"/>
                <a:gd name="T22" fmla="*/ 8 w 12"/>
                <a:gd name="T23" fmla="*/ 2 h 26"/>
                <a:gd name="T24" fmla="*/ 8 w 12"/>
                <a:gd name="T25" fmla="*/ 6 h 26"/>
                <a:gd name="T26" fmla="*/ 6 w 12"/>
                <a:gd name="T27" fmla="*/ 9 h 26"/>
                <a:gd name="T28" fmla="*/ 6 w 12"/>
                <a:gd name="T29" fmla="*/ 10 h 26"/>
                <a:gd name="T30" fmla="*/ 8 w 12"/>
                <a:gd name="T31" fmla="*/ 11 h 26"/>
                <a:gd name="T32" fmla="*/ 8 w 12"/>
                <a:gd name="T33" fmla="*/ 11 h 26"/>
                <a:gd name="T34" fmla="*/ 8 w 12"/>
                <a:gd name="T35" fmla="*/ 12 h 26"/>
                <a:gd name="T36" fmla="*/ 9 w 12"/>
                <a:gd name="T37" fmla="*/ 13 h 26"/>
                <a:gd name="T38" fmla="*/ 9 w 12"/>
                <a:gd name="T39" fmla="*/ 17 h 26"/>
                <a:gd name="T40" fmla="*/ 11 w 12"/>
                <a:gd name="T41" fmla="*/ 21 h 26"/>
                <a:gd name="T42" fmla="*/ 12 w 12"/>
                <a:gd name="T43" fmla="*/ 24 h 26"/>
                <a:gd name="T44" fmla="*/ 8 w 12"/>
                <a:gd name="T45" fmla="*/ 23 h 26"/>
                <a:gd name="T46" fmla="*/ 8 w 12"/>
                <a:gd name="T47" fmla="*/ 25 h 26"/>
                <a:gd name="T48" fmla="*/ 7 w 12"/>
                <a:gd name="T49" fmla="*/ 26 h 26"/>
                <a:gd name="T50" fmla="*/ 6 w 12"/>
                <a:gd name="T51" fmla="*/ 24 h 26"/>
                <a:gd name="T52" fmla="*/ 6 w 12"/>
                <a:gd name="T53" fmla="*/ 23 h 26"/>
                <a:gd name="T54" fmla="*/ 8 w 12"/>
                <a:gd name="T55" fmla="*/ 21 h 26"/>
                <a:gd name="T56" fmla="*/ 7 w 12"/>
                <a:gd name="T57" fmla="*/ 18 h 26"/>
                <a:gd name="T58" fmla="*/ 7 w 12"/>
                <a:gd name="T59" fmla="*/ 18 h 26"/>
                <a:gd name="T60" fmla="*/ 6 w 12"/>
                <a:gd name="T61" fmla="*/ 20 h 26"/>
                <a:gd name="T62" fmla="*/ 4 w 12"/>
                <a:gd name="T63" fmla="*/ 20 h 26"/>
                <a:gd name="T64" fmla="*/ 4 w 12"/>
                <a:gd name="T65" fmla="*/ 19 h 26"/>
                <a:gd name="T66" fmla="*/ 6 w 12"/>
                <a:gd name="T67" fmla="*/ 16 h 26"/>
                <a:gd name="T68" fmla="*/ 6 w 12"/>
                <a:gd name="T69" fmla="*/ 15 h 26"/>
                <a:gd name="T70" fmla="*/ 5 w 12"/>
                <a:gd name="T71" fmla="*/ 11 h 26"/>
                <a:gd name="T72" fmla="*/ 5 w 12"/>
                <a:gd name="T73" fmla="*/ 14 h 26"/>
                <a:gd name="T74" fmla="*/ 5 w 12"/>
                <a:gd name="T75" fmla="*/ 18 h 26"/>
                <a:gd name="T76" fmla="*/ 6 w 12"/>
                <a:gd name="T7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26">
                  <a:moveTo>
                    <a:pt x="4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6"/>
                    <a:pt x="5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6"/>
                    <a:pt x="9" y="17"/>
                    <a:pt x="9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4" y="26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8" y="21"/>
                    <a:pt x="8" y="2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6" y="16"/>
                  </a:move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2"/>
                    <a:pt x="5" y="11"/>
                  </a:cubicBezTo>
                  <a:cubicBezTo>
                    <a:pt x="5" y="11"/>
                    <a:pt x="4" y="12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智演喵视觉设计43">
              <a:extLst>
                <a:ext uri="{FF2B5EF4-FFF2-40B4-BE49-F238E27FC236}">
                  <a16:creationId xmlns:a16="http://schemas.microsoft.com/office/drawing/2014/main" id="{700A4D0E-6128-D2DE-1387-DA4931E664DF}"/>
                </a:ext>
              </a:extLst>
            </p:cNvPr>
            <p:cNvSpPr/>
            <p:nvPr/>
          </p:nvSpPr>
          <p:spPr bwMode="auto">
            <a:xfrm>
              <a:off x="4890614" y="917224"/>
              <a:ext cx="15452" cy="22475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2 h 8"/>
                <a:gd name="T4" fmla="*/ 3 w 5"/>
                <a:gd name="T5" fmla="*/ 6 h 8"/>
                <a:gd name="T6" fmla="*/ 2 w 5"/>
                <a:gd name="T7" fmla="*/ 7 h 8"/>
                <a:gd name="T8" fmla="*/ 1 w 5"/>
                <a:gd name="T9" fmla="*/ 2 h 8"/>
                <a:gd name="T10" fmla="*/ 1 w 5"/>
                <a:gd name="T11" fmla="*/ 0 h 8"/>
                <a:gd name="T12" fmla="*/ 4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4" y="3"/>
                    <a:pt x="3" y="6"/>
                    <a:pt x="3" y="6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智演喵视觉设计44">
              <a:extLst>
                <a:ext uri="{FF2B5EF4-FFF2-40B4-BE49-F238E27FC236}">
                  <a16:creationId xmlns:a16="http://schemas.microsoft.com/office/drawing/2014/main" id="{1E515A66-798B-D799-B509-F56CA5E1D39B}"/>
                </a:ext>
              </a:extLst>
            </p:cNvPr>
            <p:cNvSpPr/>
            <p:nvPr/>
          </p:nvSpPr>
          <p:spPr bwMode="auto">
            <a:xfrm>
              <a:off x="4855498" y="910201"/>
              <a:ext cx="23880" cy="23880"/>
            </a:xfrm>
            <a:custGeom>
              <a:avLst/>
              <a:gdLst>
                <a:gd name="T0" fmla="*/ 7 w 8"/>
                <a:gd name="T1" fmla="*/ 5 h 8"/>
                <a:gd name="T2" fmla="*/ 8 w 8"/>
                <a:gd name="T3" fmla="*/ 8 h 8"/>
                <a:gd name="T4" fmla="*/ 7 w 8"/>
                <a:gd name="T5" fmla="*/ 8 h 8"/>
                <a:gd name="T6" fmla="*/ 6 w 8"/>
                <a:gd name="T7" fmla="*/ 6 h 8"/>
                <a:gd name="T8" fmla="*/ 3 w 8"/>
                <a:gd name="T9" fmla="*/ 2 h 8"/>
                <a:gd name="T10" fmla="*/ 1 w 8"/>
                <a:gd name="T11" fmla="*/ 0 h 8"/>
                <a:gd name="T12" fmla="*/ 1 w 8"/>
                <a:gd name="T13" fmla="*/ 0 h 8"/>
                <a:gd name="T14" fmla="*/ 4 w 8"/>
                <a:gd name="T15" fmla="*/ 0 h 8"/>
                <a:gd name="T16" fmla="*/ 7 w 8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8" y="6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智演喵视觉设计45">
              <a:extLst>
                <a:ext uri="{FF2B5EF4-FFF2-40B4-BE49-F238E27FC236}">
                  <a16:creationId xmlns:a16="http://schemas.microsoft.com/office/drawing/2014/main" id="{E2269EA8-C5FE-B46C-EAC9-FE1FA0498440}"/>
                </a:ext>
              </a:extLst>
            </p:cNvPr>
            <p:cNvSpPr/>
            <p:nvPr/>
          </p:nvSpPr>
          <p:spPr bwMode="auto">
            <a:xfrm>
              <a:off x="4865330" y="928462"/>
              <a:ext cx="22475" cy="47759"/>
            </a:xfrm>
            <a:custGeom>
              <a:avLst/>
              <a:gdLst>
                <a:gd name="T0" fmla="*/ 6 w 8"/>
                <a:gd name="T1" fmla="*/ 1 h 16"/>
                <a:gd name="T2" fmla="*/ 7 w 8"/>
                <a:gd name="T3" fmla="*/ 1 h 16"/>
                <a:gd name="T4" fmla="*/ 8 w 8"/>
                <a:gd name="T5" fmla="*/ 6 h 16"/>
                <a:gd name="T6" fmla="*/ 8 w 8"/>
                <a:gd name="T7" fmla="*/ 10 h 16"/>
                <a:gd name="T8" fmla="*/ 6 w 8"/>
                <a:gd name="T9" fmla="*/ 16 h 16"/>
                <a:gd name="T10" fmla="*/ 3 w 8"/>
                <a:gd name="T11" fmla="*/ 15 h 16"/>
                <a:gd name="T12" fmla="*/ 1 w 8"/>
                <a:gd name="T13" fmla="*/ 9 h 16"/>
                <a:gd name="T14" fmla="*/ 1 w 8"/>
                <a:gd name="T15" fmla="*/ 9 h 16"/>
                <a:gd name="T16" fmla="*/ 5 w 8"/>
                <a:gd name="T17" fmla="*/ 12 h 16"/>
                <a:gd name="T18" fmla="*/ 5 w 8"/>
                <a:gd name="T19" fmla="*/ 12 h 16"/>
                <a:gd name="T20" fmla="*/ 5 w 8"/>
                <a:gd name="T21" fmla="*/ 10 h 16"/>
                <a:gd name="T22" fmla="*/ 6 w 8"/>
                <a:gd name="T23" fmla="*/ 6 h 16"/>
                <a:gd name="T24" fmla="*/ 6 w 8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6" y="1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8" y="3"/>
                    <a:pt x="8" y="6"/>
                    <a:pt x="8" y="6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5" y="16"/>
                    <a:pt x="3" y="15"/>
                    <a:pt x="3" y="15"/>
                  </a:cubicBezTo>
                  <a:cubicBezTo>
                    <a:pt x="3" y="14"/>
                    <a:pt x="1" y="9"/>
                    <a:pt x="1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3" y="8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0"/>
                    <a:pt x="5" y="10"/>
                  </a:cubicBezTo>
                  <a:cubicBezTo>
                    <a:pt x="6" y="9"/>
                    <a:pt x="6" y="6"/>
                    <a:pt x="6" y="6"/>
                  </a:cubicBezTo>
                  <a:cubicBezTo>
                    <a:pt x="7" y="5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智演喵视觉设计46">
              <a:extLst>
                <a:ext uri="{FF2B5EF4-FFF2-40B4-BE49-F238E27FC236}">
                  <a16:creationId xmlns:a16="http://schemas.microsoft.com/office/drawing/2014/main" id="{976BC68B-8999-A90D-E9AC-1A316B4CA000}"/>
                </a:ext>
              </a:extLst>
            </p:cNvPr>
            <p:cNvSpPr/>
            <p:nvPr/>
          </p:nvSpPr>
          <p:spPr bwMode="auto">
            <a:xfrm>
              <a:off x="5040915" y="1158829"/>
              <a:ext cx="14047" cy="40736"/>
            </a:xfrm>
            <a:custGeom>
              <a:avLst/>
              <a:gdLst>
                <a:gd name="T0" fmla="*/ 0 w 10"/>
                <a:gd name="T1" fmla="*/ 6 h 29"/>
                <a:gd name="T2" fmla="*/ 8 w 10"/>
                <a:gd name="T3" fmla="*/ 0 h 29"/>
                <a:gd name="T4" fmla="*/ 10 w 10"/>
                <a:gd name="T5" fmla="*/ 2 h 29"/>
                <a:gd name="T6" fmla="*/ 10 w 10"/>
                <a:gd name="T7" fmla="*/ 29 h 29"/>
                <a:gd name="T8" fmla="*/ 6 w 10"/>
                <a:gd name="T9" fmla="*/ 29 h 29"/>
                <a:gd name="T10" fmla="*/ 6 w 10"/>
                <a:gd name="T11" fmla="*/ 6 h 29"/>
                <a:gd name="T12" fmla="*/ 2 w 10"/>
                <a:gd name="T13" fmla="*/ 8 h 29"/>
                <a:gd name="T14" fmla="*/ 0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0" y="6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智演喵视觉设计47">
              <a:extLst>
                <a:ext uri="{FF2B5EF4-FFF2-40B4-BE49-F238E27FC236}">
                  <a16:creationId xmlns:a16="http://schemas.microsoft.com/office/drawing/2014/main" id="{2FBCDD31-E048-A9FE-F61D-A63B478AFA3E}"/>
                </a:ext>
              </a:extLst>
            </p:cNvPr>
            <p:cNvSpPr/>
            <p:nvPr/>
          </p:nvSpPr>
          <p:spPr bwMode="auto">
            <a:xfrm>
              <a:off x="5160312" y="1158829"/>
              <a:ext cx="14047" cy="40736"/>
            </a:xfrm>
            <a:custGeom>
              <a:avLst/>
              <a:gdLst>
                <a:gd name="T0" fmla="*/ 6 w 10"/>
                <a:gd name="T1" fmla="*/ 6 h 29"/>
                <a:gd name="T2" fmla="*/ 2 w 10"/>
                <a:gd name="T3" fmla="*/ 8 h 29"/>
                <a:gd name="T4" fmla="*/ 0 w 10"/>
                <a:gd name="T5" fmla="*/ 6 h 29"/>
                <a:gd name="T6" fmla="*/ 6 w 10"/>
                <a:gd name="T7" fmla="*/ 0 h 29"/>
                <a:gd name="T8" fmla="*/ 10 w 10"/>
                <a:gd name="T9" fmla="*/ 2 h 29"/>
                <a:gd name="T10" fmla="*/ 10 w 10"/>
                <a:gd name="T11" fmla="*/ 29 h 29"/>
                <a:gd name="T12" fmla="*/ 6 w 10"/>
                <a:gd name="T13" fmla="*/ 29 h 29"/>
                <a:gd name="T14" fmla="*/ 6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6" y="6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智演喵视觉设计48">
              <a:extLst>
                <a:ext uri="{FF2B5EF4-FFF2-40B4-BE49-F238E27FC236}">
                  <a16:creationId xmlns:a16="http://schemas.microsoft.com/office/drawing/2014/main" id="{C1AFEEA8-242F-A628-B8C5-232B5FF25942}"/>
                </a:ext>
              </a:extLst>
            </p:cNvPr>
            <p:cNvSpPr/>
            <p:nvPr/>
          </p:nvSpPr>
          <p:spPr bwMode="auto">
            <a:xfrm>
              <a:off x="5076031" y="1158829"/>
              <a:ext cx="22475" cy="40736"/>
            </a:xfrm>
            <a:custGeom>
              <a:avLst/>
              <a:gdLst>
                <a:gd name="T0" fmla="*/ 4 w 8"/>
                <a:gd name="T1" fmla="*/ 2 h 14"/>
                <a:gd name="T2" fmla="*/ 3 w 8"/>
                <a:gd name="T3" fmla="*/ 2 h 14"/>
                <a:gd name="T4" fmla="*/ 3 w 8"/>
                <a:gd name="T5" fmla="*/ 3 h 14"/>
                <a:gd name="T6" fmla="*/ 2 w 8"/>
                <a:gd name="T7" fmla="*/ 3 h 14"/>
                <a:gd name="T8" fmla="*/ 2 w 8"/>
                <a:gd name="T9" fmla="*/ 5 h 14"/>
                <a:gd name="T10" fmla="*/ 2 w 8"/>
                <a:gd name="T11" fmla="*/ 6 h 14"/>
                <a:gd name="T12" fmla="*/ 3 w 8"/>
                <a:gd name="T13" fmla="*/ 7 h 14"/>
                <a:gd name="T14" fmla="*/ 4 w 8"/>
                <a:gd name="T15" fmla="*/ 7 h 14"/>
                <a:gd name="T16" fmla="*/ 5 w 8"/>
                <a:gd name="T17" fmla="*/ 7 h 14"/>
                <a:gd name="T18" fmla="*/ 6 w 8"/>
                <a:gd name="T19" fmla="*/ 7 h 14"/>
                <a:gd name="T20" fmla="*/ 7 w 8"/>
                <a:gd name="T21" fmla="*/ 6 h 14"/>
                <a:gd name="T22" fmla="*/ 7 w 8"/>
                <a:gd name="T23" fmla="*/ 4 h 14"/>
                <a:gd name="T24" fmla="*/ 6 w 8"/>
                <a:gd name="T25" fmla="*/ 3 h 14"/>
                <a:gd name="T26" fmla="*/ 6 w 8"/>
                <a:gd name="T27" fmla="*/ 2 h 14"/>
                <a:gd name="T28" fmla="*/ 4 w 8"/>
                <a:gd name="T29" fmla="*/ 2 h 14"/>
                <a:gd name="T30" fmla="*/ 4 w 8"/>
                <a:gd name="T31" fmla="*/ 9 h 14"/>
                <a:gd name="T32" fmla="*/ 2 w 8"/>
                <a:gd name="T33" fmla="*/ 9 h 14"/>
                <a:gd name="T34" fmla="*/ 1 w 8"/>
                <a:gd name="T35" fmla="*/ 8 h 14"/>
                <a:gd name="T36" fmla="*/ 0 w 8"/>
                <a:gd name="T37" fmla="*/ 7 h 14"/>
                <a:gd name="T38" fmla="*/ 0 w 8"/>
                <a:gd name="T39" fmla="*/ 5 h 14"/>
                <a:gd name="T40" fmla="*/ 0 w 8"/>
                <a:gd name="T41" fmla="*/ 3 h 14"/>
                <a:gd name="T42" fmla="*/ 1 w 8"/>
                <a:gd name="T43" fmla="*/ 2 h 14"/>
                <a:gd name="T44" fmla="*/ 1 w 8"/>
                <a:gd name="T45" fmla="*/ 1 h 14"/>
                <a:gd name="T46" fmla="*/ 3 w 8"/>
                <a:gd name="T47" fmla="*/ 0 h 14"/>
                <a:gd name="T48" fmla="*/ 4 w 8"/>
                <a:gd name="T49" fmla="*/ 0 h 14"/>
                <a:gd name="T50" fmla="*/ 6 w 8"/>
                <a:gd name="T51" fmla="*/ 0 h 14"/>
                <a:gd name="T52" fmla="*/ 8 w 8"/>
                <a:gd name="T53" fmla="*/ 2 h 14"/>
                <a:gd name="T54" fmla="*/ 8 w 8"/>
                <a:gd name="T55" fmla="*/ 3 h 14"/>
                <a:gd name="T56" fmla="*/ 8 w 8"/>
                <a:gd name="T57" fmla="*/ 5 h 14"/>
                <a:gd name="T58" fmla="*/ 8 w 8"/>
                <a:gd name="T59" fmla="*/ 9 h 14"/>
                <a:gd name="T60" fmla="*/ 8 w 8"/>
                <a:gd name="T61" fmla="*/ 11 h 14"/>
                <a:gd name="T62" fmla="*/ 8 w 8"/>
                <a:gd name="T63" fmla="*/ 12 h 14"/>
                <a:gd name="T64" fmla="*/ 8 w 8"/>
                <a:gd name="T65" fmla="*/ 13 h 14"/>
                <a:gd name="T66" fmla="*/ 7 w 8"/>
                <a:gd name="T67" fmla="*/ 14 h 14"/>
                <a:gd name="T68" fmla="*/ 6 w 8"/>
                <a:gd name="T69" fmla="*/ 14 h 14"/>
                <a:gd name="T70" fmla="*/ 4 w 8"/>
                <a:gd name="T71" fmla="*/ 14 h 14"/>
                <a:gd name="T72" fmla="*/ 3 w 8"/>
                <a:gd name="T73" fmla="*/ 14 h 14"/>
                <a:gd name="T74" fmla="*/ 2 w 8"/>
                <a:gd name="T75" fmla="*/ 14 h 14"/>
                <a:gd name="T76" fmla="*/ 1 w 8"/>
                <a:gd name="T77" fmla="*/ 13 h 14"/>
                <a:gd name="T78" fmla="*/ 0 w 8"/>
                <a:gd name="T79" fmla="*/ 12 h 14"/>
                <a:gd name="T80" fmla="*/ 0 w 8"/>
                <a:gd name="T81" fmla="*/ 11 h 14"/>
                <a:gd name="T82" fmla="*/ 2 w 8"/>
                <a:gd name="T83" fmla="*/ 11 h 14"/>
                <a:gd name="T84" fmla="*/ 2 w 8"/>
                <a:gd name="T85" fmla="*/ 11 h 14"/>
                <a:gd name="T86" fmla="*/ 3 w 8"/>
                <a:gd name="T87" fmla="*/ 12 h 14"/>
                <a:gd name="T88" fmla="*/ 4 w 8"/>
                <a:gd name="T89" fmla="*/ 12 h 14"/>
                <a:gd name="T90" fmla="*/ 5 w 8"/>
                <a:gd name="T91" fmla="*/ 12 h 14"/>
                <a:gd name="T92" fmla="*/ 6 w 8"/>
                <a:gd name="T93" fmla="*/ 12 h 14"/>
                <a:gd name="T94" fmla="*/ 6 w 8"/>
                <a:gd name="T95" fmla="*/ 11 h 14"/>
                <a:gd name="T96" fmla="*/ 7 w 8"/>
                <a:gd name="T97" fmla="*/ 10 h 14"/>
                <a:gd name="T98" fmla="*/ 7 w 8"/>
                <a:gd name="T99" fmla="*/ 9 h 14"/>
                <a:gd name="T100" fmla="*/ 7 w 8"/>
                <a:gd name="T101" fmla="*/ 8 h 14"/>
                <a:gd name="T102" fmla="*/ 6 w 8"/>
                <a:gd name="T103" fmla="*/ 9 h 14"/>
                <a:gd name="T104" fmla="*/ 5 w 8"/>
                <a:gd name="T105" fmla="*/ 9 h 14"/>
                <a:gd name="T106" fmla="*/ 4 w 8"/>
                <a:gd name="T10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" h="14">
                  <a:moveTo>
                    <a:pt x="4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智演喵视觉设计49">
              <a:extLst>
                <a:ext uri="{FF2B5EF4-FFF2-40B4-BE49-F238E27FC236}">
                  <a16:creationId xmlns:a16="http://schemas.microsoft.com/office/drawing/2014/main" id="{737115A2-D31E-CA2E-6D72-95B9F963493C}"/>
                </a:ext>
              </a:extLst>
            </p:cNvPr>
            <p:cNvSpPr/>
            <p:nvPr/>
          </p:nvSpPr>
          <p:spPr bwMode="auto">
            <a:xfrm>
              <a:off x="5119577" y="1158829"/>
              <a:ext cx="26689" cy="40736"/>
            </a:xfrm>
            <a:custGeom>
              <a:avLst/>
              <a:gdLst>
                <a:gd name="T0" fmla="*/ 1 w 9"/>
                <a:gd name="T1" fmla="*/ 13 h 14"/>
                <a:gd name="T2" fmla="*/ 0 w 9"/>
                <a:gd name="T3" fmla="*/ 12 h 14"/>
                <a:gd name="T4" fmla="*/ 0 w 9"/>
                <a:gd name="T5" fmla="*/ 10 h 14"/>
                <a:gd name="T6" fmla="*/ 0 w 9"/>
                <a:gd name="T7" fmla="*/ 8 h 14"/>
                <a:gd name="T8" fmla="*/ 0 w 9"/>
                <a:gd name="T9" fmla="*/ 6 h 14"/>
                <a:gd name="T10" fmla="*/ 0 w 9"/>
                <a:gd name="T11" fmla="*/ 4 h 14"/>
                <a:gd name="T12" fmla="*/ 0 w 9"/>
                <a:gd name="T13" fmla="*/ 3 h 14"/>
                <a:gd name="T14" fmla="*/ 1 w 9"/>
                <a:gd name="T15" fmla="*/ 1 h 14"/>
                <a:gd name="T16" fmla="*/ 2 w 9"/>
                <a:gd name="T17" fmla="*/ 0 h 14"/>
                <a:gd name="T18" fmla="*/ 4 w 9"/>
                <a:gd name="T19" fmla="*/ 0 h 14"/>
                <a:gd name="T20" fmla="*/ 6 w 9"/>
                <a:gd name="T21" fmla="*/ 0 h 14"/>
                <a:gd name="T22" fmla="*/ 7 w 9"/>
                <a:gd name="T23" fmla="*/ 1 h 14"/>
                <a:gd name="T24" fmla="*/ 8 w 9"/>
                <a:gd name="T25" fmla="*/ 2 h 14"/>
                <a:gd name="T26" fmla="*/ 9 w 9"/>
                <a:gd name="T27" fmla="*/ 4 h 14"/>
                <a:gd name="T28" fmla="*/ 9 w 9"/>
                <a:gd name="T29" fmla="*/ 6 h 14"/>
                <a:gd name="T30" fmla="*/ 9 w 9"/>
                <a:gd name="T31" fmla="*/ 8 h 14"/>
                <a:gd name="T32" fmla="*/ 9 w 9"/>
                <a:gd name="T33" fmla="*/ 9 h 14"/>
                <a:gd name="T34" fmla="*/ 9 w 9"/>
                <a:gd name="T35" fmla="*/ 11 h 14"/>
                <a:gd name="T36" fmla="*/ 8 w 9"/>
                <a:gd name="T37" fmla="*/ 12 h 14"/>
                <a:gd name="T38" fmla="*/ 7 w 9"/>
                <a:gd name="T39" fmla="*/ 13 h 14"/>
                <a:gd name="T40" fmla="*/ 6 w 9"/>
                <a:gd name="T41" fmla="*/ 14 h 14"/>
                <a:gd name="T42" fmla="*/ 4 w 9"/>
                <a:gd name="T43" fmla="*/ 14 h 14"/>
                <a:gd name="T44" fmla="*/ 3 w 9"/>
                <a:gd name="T45" fmla="*/ 14 h 14"/>
                <a:gd name="T46" fmla="*/ 1 w 9"/>
                <a:gd name="T47" fmla="*/ 13 h 14"/>
                <a:gd name="T48" fmla="*/ 7 w 9"/>
                <a:gd name="T49" fmla="*/ 7 h 14"/>
                <a:gd name="T50" fmla="*/ 7 w 9"/>
                <a:gd name="T51" fmla="*/ 5 h 14"/>
                <a:gd name="T52" fmla="*/ 6 w 9"/>
                <a:gd name="T53" fmla="*/ 3 h 14"/>
                <a:gd name="T54" fmla="*/ 5 w 9"/>
                <a:gd name="T55" fmla="*/ 2 h 14"/>
                <a:gd name="T56" fmla="*/ 4 w 9"/>
                <a:gd name="T57" fmla="*/ 2 h 14"/>
                <a:gd name="T58" fmla="*/ 3 w 9"/>
                <a:gd name="T59" fmla="*/ 2 h 14"/>
                <a:gd name="T60" fmla="*/ 2 w 9"/>
                <a:gd name="T61" fmla="*/ 3 h 14"/>
                <a:gd name="T62" fmla="*/ 2 w 9"/>
                <a:gd name="T63" fmla="*/ 5 h 14"/>
                <a:gd name="T64" fmla="*/ 1 w 9"/>
                <a:gd name="T65" fmla="*/ 6 h 14"/>
                <a:gd name="T66" fmla="*/ 1 w 9"/>
                <a:gd name="T67" fmla="*/ 7 h 14"/>
                <a:gd name="T68" fmla="*/ 2 w 9"/>
                <a:gd name="T69" fmla="*/ 10 h 14"/>
                <a:gd name="T70" fmla="*/ 2 w 9"/>
                <a:gd name="T71" fmla="*/ 11 h 14"/>
                <a:gd name="T72" fmla="*/ 3 w 9"/>
                <a:gd name="T73" fmla="*/ 12 h 14"/>
                <a:gd name="T74" fmla="*/ 4 w 9"/>
                <a:gd name="T75" fmla="*/ 12 h 14"/>
                <a:gd name="T76" fmla="*/ 5 w 9"/>
                <a:gd name="T77" fmla="*/ 12 h 14"/>
                <a:gd name="T78" fmla="*/ 6 w 9"/>
                <a:gd name="T79" fmla="*/ 11 h 14"/>
                <a:gd name="T80" fmla="*/ 7 w 9"/>
                <a:gd name="T81" fmla="*/ 10 h 14"/>
                <a:gd name="T82" fmla="*/ 7 w 9"/>
                <a:gd name="T83" fmla="*/ 8 h 14"/>
                <a:gd name="T84" fmla="*/ 7 w 9"/>
                <a:gd name="T8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14">
                  <a:moveTo>
                    <a:pt x="1" y="13"/>
                  </a:move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7" y="7"/>
                  </a:move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智演喵视觉设计50">
              <a:extLst>
                <a:ext uri="{FF2B5EF4-FFF2-40B4-BE49-F238E27FC236}">
                  <a16:creationId xmlns:a16="http://schemas.microsoft.com/office/drawing/2014/main" id="{A0507B9C-3562-D68C-52A1-751F13CB34A9}"/>
                </a:ext>
              </a:extLst>
            </p:cNvPr>
            <p:cNvSpPr/>
            <p:nvPr/>
          </p:nvSpPr>
          <p:spPr bwMode="auto">
            <a:xfrm>
              <a:off x="6822044" y="681239"/>
              <a:ext cx="262674" cy="497255"/>
            </a:xfrm>
            <a:custGeom>
              <a:avLst/>
              <a:gdLst>
                <a:gd name="T0" fmla="*/ 19 w 90"/>
                <a:gd name="T1" fmla="*/ 151 h 169"/>
                <a:gd name="T2" fmla="*/ 55 w 90"/>
                <a:gd name="T3" fmla="*/ 133 h 169"/>
                <a:gd name="T4" fmla="*/ 43 w 90"/>
                <a:gd name="T5" fmla="*/ 157 h 169"/>
                <a:gd name="T6" fmla="*/ 19 w 90"/>
                <a:gd name="T7" fmla="*/ 151 h 169"/>
                <a:gd name="T8" fmla="*/ 2 w 90"/>
                <a:gd name="T9" fmla="*/ 39 h 169"/>
                <a:gd name="T10" fmla="*/ 3 w 90"/>
                <a:gd name="T11" fmla="*/ 56 h 169"/>
                <a:gd name="T12" fmla="*/ 34 w 90"/>
                <a:gd name="T13" fmla="*/ 32 h 169"/>
                <a:gd name="T14" fmla="*/ 38 w 90"/>
                <a:gd name="T15" fmla="*/ 35 h 169"/>
                <a:gd name="T16" fmla="*/ 47 w 90"/>
                <a:gd name="T17" fmla="*/ 26 h 169"/>
                <a:gd name="T18" fmla="*/ 58 w 90"/>
                <a:gd name="T19" fmla="*/ 16 h 169"/>
                <a:gd name="T20" fmla="*/ 9 w 90"/>
                <a:gd name="T21" fmla="*/ 90 h 169"/>
                <a:gd name="T22" fmla="*/ 9 w 90"/>
                <a:gd name="T23" fmla="*/ 101 h 169"/>
                <a:gd name="T24" fmla="*/ 31 w 90"/>
                <a:gd name="T25" fmla="*/ 89 h 169"/>
                <a:gd name="T26" fmla="*/ 26 w 90"/>
                <a:gd name="T27" fmla="*/ 107 h 169"/>
                <a:gd name="T28" fmla="*/ 30 w 90"/>
                <a:gd name="T29" fmla="*/ 113 h 169"/>
                <a:gd name="T30" fmla="*/ 53 w 90"/>
                <a:gd name="T31" fmla="*/ 118 h 169"/>
                <a:gd name="T32" fmla="*/ 2 w 90"/>
                <a:gd name="T33" fmla="*/ 145 h 169"/>
                <a:gd name="T34" fmla="*/ 48 w 90"/>
                <a:gd name="T35" fmla="*/ 169 h 169"/>
                <a:gd name="T36" fmla="*/ 64 w 90"/>
                <a:gd name="T37" fmla="*/ 130 h 169"/>
                <a:gd name="T38" fmla="*/ 82 w 90"/>
                <a:gd name="T39" fmla="*/ 137 h 169"/>
                <a:gd name="T40" fmla="*/ 90 w 90"/>
                <a:gd name="T41" fmla="*/ 130 h 169"/>
                <a:gd name="T42" fmla="*/ 62 w 90"/>
                <a:gd name="T43" fmla="*/ 119 h 169"/>
                <a:gd name="T44" fmla="*/ 45 w 90"/>
                <a:gd name="T45" fmla="*/ 106 h 169"/>
                <a:gd name="T46" fmla="*/ 47 w 90"/>
                <a:gd name="T47" fmla="*/ 77 h 169"/>
                <a:gd name="T48" fmla="*/ 25 w 90"/>
                <a:gd name="T49" fmla="*/ 82 h 169"/>
                <a:gd name="T50" fmla="*/ 71 w 90"/>
                <a:gd name="T51" fmla="*/ 16 h 169"/>
                <a:gd name="T52" fmla="*/ 59 w 90"/>
                <a:gd name="T53" fmla="*/ 7 h 169"/>
                <a:gd name="T54" fmla="*/ 41 w 90"/>
                <a:gd name="T55" fmla="*/ 21 h 169"/>
                <a:gd name="T56" fmla="*/ 30 w 90"/>
                <a:gd name="T57" fmla="*/ 28 h 169"/>
                <a:gd name="T58" fmla="*/ 17 w 90"/>
                <a:gd name="T59" fmla="*/ 43 h 169"/>
                <a:gd name="T60" fmla="*/ 2 w 90"/>
                <a:gd name="T61" fmla="*/ 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169">
                  <a:moveTo>
                    <a:pt x="19" y="151"/>
                  </a:moveTo>
                  <a:cubicBezTo>
                    <a:pt x="19" y="151"/>
                    <a:pt x="41" y="128"/>
                    <a:pt x="55" y="133"/>
                  </a:cubicBezTo>
                  <a:cubicBezTo>
                    <a:pt x="55" y="133"/>
                    <a:pt x="62" y="158"/>
                    <a:pt x="43" y="157"/>
                  </a:cubicBezTo>
                  <a:cubicBezTo>
                    <a:pt x="23" y="155"/>
                    <a:pt x="19" y="151"/>
                    <a:pt x="19" y="151"/>
                  </a:cubicBezTo>
                  <a:close/>
                  <a:moveTo>
                    <a:pt x="2" y="39"/>
                  </a:moveTo>
                  <a:cubicBezTo>
                    <a:pt x="0" y="46"/>
                    <a:pt x="3" y="56"/>
                    <a:pt x="3" y="56"/>
                  </a:cubicBezTo>
                  <a:cubicBezTo>
                    <a:pt x="6" y="75"/>
                    <a:pt x="34" y="32"/>
                    <a:pt x="34" y="32"/>
                  </a:cubicBezTo>
                  <a:cubicBezTo>
                    <a:pt x="35" y="35"/>
                    <a:pt x="38" y="35"/>
                    <a:pt x="38" y="35"/>
                  </a:cubicBezTo>
                  <a:cubicBezTo>
                    <a:pt x="52" y="37"/>
                    <a:pt x="47" y="26"/>
                    <a:pt x="47" y="26"/>
                  </a:cubicBezTo>
                  <a:cubicBezTo>
                    <a:pt x="49" y="21"/>
                    <a:pt x="58" y="16"/>
                    <a:pt x="58" y="16"/>
                  </a:cubicBezTo>
                  <a:cubicBezTo>
                    <a:pt x="44" y="53"/>
                    <a:pt x="9" y="90"/>
                    <a:pt x="9" y="9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2" y="114"/>
                    <a:pt x="31" y="89"/>
                    <a:pt x="31" y="89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30" y="113"/>
                    <a:pt x="30" y="113"/>
                  </a:cubicBezTo>
                  <a:cubicBezTo>
                    <a:pt x="53" y="112"/>
                    <a:pt x="53" y="118"/>
                    <a:pt x="53" y="118"/>
                  </a:cubicBezTo>
                  <a:cubicBezTo>
                    <a:pt x="12" y="121"/>
                    <a:pt x="2" y="145"/>
                    <a:pt x="2" y="145"/>
                  </a:cubicBezTo>
                  <a:cubicBezTo>
                    <a:pt x="6" y="156"/>
                    <a:pt x="25" y="161"/>
                    <a:pt x="48" y="169"/>
                  </a:cubicBezTo>
                  <a:cubicBezTo>
                    <a:pt x="71" y="168"/>
                    <a:pt x="64" y="130"/>
                    <a:pt x="64" y="130"/>
                  </a:cubicBezTo>
                  <a:cubicBezTo>
                    <a:pt x="79" y="129"/>
                    <a:pt x="82" y="137"/>
                    <a:pt x="82" y="137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79" y="115"/>
                    <a:pt x="62" y="119"/>
                    <a:pt x="62" y="119"/>
                  </a:cubicBezTo>
                  <a:cubicBezTo>
                    <a:pt x="60" y="107"/>
                    <a:pt x="45" y="106"/>
                    <a:pt x="45" y="106"/>
                  </a:cubicBezTo>
                  <a:cubicBezTo>
                    <a:pt x="35" y="105"/>
                    <a:pt x="44" y="92"/>
                    <a:pt x="47" y="77"/>
                  </a:cubicBezTo>
                  <a:cubicBezTo>
                    <a:pt x="47" y="64"/>
                    <a:pt x="25" y="82"/>
                    <a:pt x="25" y="82"/>
                  </a:cubicBezTo>
                  <a:cubicBezTo>
                    <a:pt x="43" y="66"/>
                    <a:pt x="66" y="31"/>
                    <a:pt x="71" y="16"/>
                  </a:cubicBezTo>
                  <a:cubicBezTo>
                    <a:pt x="75" y="0"/>
                    <a:pt x="59" y="7"/>
                    <a:pt x="59" y="7"/>
                  </a:cubicBezTo>
                  <a:cubicBezTo>
                    <a:pt x="59" y="7"/>
                    <a:pt x="42" y="20"/>
                    <a:pt x="41" y="21"/>
                  </a:cubicBezTo>
                  <a:cubicBezTo>
                    <a:pt x="32" y="21"/>
                    <a:pt x="30" y="28"/>
                    <a:pt x="30" y="28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7" y="54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智演喵视觉设计51">
              <a:extLst>
                <a:ext uri="{FF2B5EF4-FFF2-40B4-BE49-F238E27FC236}">
                  <a16:creationId xmlns:a16="http://schemas.microsoft.com/office/drawing/2014/main" id="{466193E0-48C7-B9C5-2FF0-CC4DB01EA2DE}"/>
                </a:ext>
              </a:extLst>
            </p:cNvPr>
            <p:cNvSpPr/>
            <p:nvPr/>
          </p:nvSpPr>
          <p:spPr bwMode="auto">
            <a:xfrm>
              <a:off x="6569202" y="1057692"/>
              <a:ext cx="56187" cy="85686"/>
            </a:xfrm>
            <a:custGeom>
              <a:avLst/>
              <a:gdLst>
                <a:gd name="T0" fmla="*/ 0 w 19"/>
                <a:gd name="T1" fmla="*/ 0 h 29"/>
                <a:gd name="T2" fmla="*/ 1 w 19"/>
                <a:gd name="T3" fmla="*/ 29 h 29"/>
                <a:gd name="T4" fmla="*/ 16 w 19"/>
                <a:gd name="T5" fmla="*/ 13 h 29"/>
                <a:gd name="T6" fmla="*/ 0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0"/>
                    <a:pt x="9" y="19"/>
                    <a:pt x="1" y="29"/>
                  </a:cubicBezTo>
                  <a:cubicBezTo>
                    <a:pt x="1" y="29"/>
                    <a:pt x="13" y="27"/>
                    <a:pt x="16" y="13"/>
                  </a:cubicBezTo>
                  <a:cubicBezTo>
                    <a:pt x="19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智演喵视觉设计52">
              <a:extLst>
                <a:ext uri="{FF2B5EF4-FFF2-40B4-BE49-F238E27FC236}">
                  <a16:creationId xmlns:a16="http://schemas.microsoft.com/office/drawing/2014/main" id="{DEF1DEA4-9699-6AD1-8B08-50B4EC4463F3}"/>
                </a:ext>
              </a:extLst>
            </p:cNvPr>
            <p:cNvSpPr/>
            <p:nvPr/>
          </p:nvSpPr>
          <p:spPr bwMode="auto">
            <a:xfrm>
              <a:off x="6395023" y="896155"/>
              <a:ext cx="198059" cy="273912"/>
            </a:xfrm>
            <a:custGeom>
              <a:avLst/>
              <a:gdLst>
                <a:gd name="T0" fmla="*/ 26 w 68"/>
                <a:gd name="T1" fmla="*/ 21 h 93"/>
                <a:gd name="T2" fmla="*/ 30 w 68"/>
                <a:gd name="T3" fmla="*/ 28 h 93"/>
                <a:gd name="T4" fmla="*/ 42 w 68"/>
                <a:gd name="T5" fmla="*/ 18 h 93"/>
                <a:gd name="T6" fmla="*/ 37 w 68"/>
                <a:gd name="T7" fmla="*/ 9 h 93"/>
                <a:gd name="T8" fmla="*/ 46 w 68"/>
                <a:gd name="T9" fmla="*/ 6 h 93"/>
                <a:gd name="T10" fmla="*/ 53 w 68"/>
                <a:gd name="T11" fmla="*/ 12 h 93"/>
                <a:gd name="T12" fmla="*/ 62 w 68"/>
                <a:gd name="T13" fmla="*/ 5 h 93"/>
                <a:gd name="T14" fmla="*/ 68 w 68"/>
                <a:gd name="T15" fmla="*/ 10 h 93"/>
                <a:gd name="T16" fmla="*/ 53 w 68"/>
                <a:gd name="T17" fmla="*/ 25 h 93"/>
                <a:gd name="T18" fmla="*/ 27 w 68"/>
                <a:gd name="T19" fmla="*/ 71 h 93"/>
                <a:gd name="T20" fmla="*/ 0 w 68"/>
                <a:gd name="T21" fmla="*/ 92 h 93"/>
                <a:gd name="T22" fmla="*/ 0 w 68"/>
                <a:gd name="T23" fmla="*/ 89 h 93"/>
                <a:gd name="T24" fmla="*/ 31 w 68"/>
                <a:gd name="T25" fmla="*/ 42 h 93"/>
                <a:gd name="T26" fmla="*/ 21 w 68"/>
                <a:gd name="T27" fmla="*/ 23 h 93"/>
                <a:gd name="T28" fmla="*/ 26 w 68"/>
                <a:gd name="T29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93">
                  <a:moveTo>
                    <a:pt x="26" y="21"/>
                  </a:moveTo>
                  <a:cubicBezTo>
                    <a:pt x="26" y="21"/>
                    <a:pt x="21" y="36"/>
                    <a:pt x="30" y="2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0"/>
                    <a:pt x="46" y="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4" y="39"/>
                    <a:pt x="27" y="71"/>
                  </a:cubicBezTo>
                  <a:cubicBezTo>
                    <a:pt x="27" y="71"/>
                    <a:pt x="12" y="93"/>
                    <a:pt x="0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7" y="83"/>
                    <a:pt x="31" y="42"/>
                  </a:cubicBezTo>
                  <a:cubicBezTo>
                    <a:pt x="31" y="42"/>
                    <a:pt x="13" y="49"/>
                    <a:pt x="21" y="23"/>
                  </a:cubicBezTo>
                  <a:cubicBezTo>
                    <a:pt x="21" y="23"/>
                    <a:pt x="22" y="16"/>
                    <a:pt x="26" y="2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智演喵视觉设计53">
              <a:extLst>
                <a:ext uri="{FF2B5EF4-FFF2-40B4-BE49-F238E27FC236}">
                  <a16:creationId xmlns:a16="http://schemas.microsoft.com/office/drawing/2014/main" id="{D840007D-5EF0-AA41-C36D-2E83E6DF663C}"/>
                </a:ext>
              </a:extLst>
            </p:cNvPr>
            <p:cNvSpPr/>
            <p:nvPr/>
          </p:nvSpPr>
          <p:spPr bwMode="auto">
            <a:xfrm>
              <a:off x="6154823" y="1078763"/>
              <a:ext cx="70234" cy="67424"/>
            </a:xfrm>
            <a:custGeom>
              <a:avLst/>
              <a:gdLst>
                <a:gd name="T0" fmla="*/ 0 w 24"/>
                <a:gd name="T1" fmla="*/ 4 h 23"/>
                <a:gd name="T2" fmla="*/ 21 w 24"/>
                <a:gd name="T3" fmla="*/ 19 h 23"/>
                <a:gd name="T4" fmla="*/ 18 w 24"/>
                <a:gd name="T5" fmla="*/ 23 h 23"/>
                <a:gd name="T6" fmla="*/ 0 w 24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4"/>
                  </a:moveTo>
                  <a:cubicBezTo>
                    <a:pt x="0" y="4"/>
                    <a:pt x="24" y="0"/>
                    <a:pt x="21" y="19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智演喵视觉设计54">
              <a:extLst>
                <a:ext uri="{FF2B5EF4-FFF2-40B4-BE49-F238E27FC236}">
                  <a16:creationId xmlns:a16="http://schemas.microsoft.com/office/drawing/2014/main" id="{06E94EFB-8EE7-633C-49E1-DD19D21CCB11}"/>
                </a:ext>
              </a:extLst>
            </p:cNvPr>
            <p:cNvSpPr/>
            <p:nvPr/>
          </p:nvSpPr>
          <p:spPr bwMode="auto">
            <a:xfrm>
              <a:off x="6031212" y="792209"/>
              <a:ext cx="199464" cy="407356"/>
            </a:xfrm>
            <a:custGeom>
              <a:avLst/>
              <a:gdLst>
                <a:gd name="T0" fmla="*/ 3 w 68"/>
                <a:gd name="T1" fmla="*/ 55 h 138"/>
                <a:gd name="T2" fmla="*/ 24 w 68"/>
                <a:gd name="T3" fmla="*/ 42 h 138"/>
                <a:gd name="T4" fmla="*/ 38 w 68"/>
                <a:gd name="T5" fmla="*/ 1 h 138"/>
                <a:gd name="T6" fmla="*/ 44 w 68"/>
                <a:gd name="T7" fmla="*/ 16 h 138"/>
                <a:gd name="T8" fmla="*/ 37 w 68"/>
                <a:gd name="T9" fmla="*/ 34 h 138"/>
                <a:gd name="T10" fmla="*/ 55 w 68"/>
                <a:gd name="T11" fmla="*/ 12 h 138"/>
                <a:gd name="T12" fmla="*/ 58 w 68"/>
                <a:gd name="T13" fmla="*/ 32 h 138"/>
                <a:gd name="T14" fmla="*/ 24 w 68"/>
                <a:gd name="T15" fmla="*/ 62 h 138"/>
                <a:gd name="T16" fmla="*/ 18 w 68"/>
                <a:gd name="T17" fmla="*/ 92 h 138"/>
                <a:gd name="T18" fmla="*/ 27 w 68"/>
                <a:gd name="T19" fmla="*/ 83 h 138"/>
                <a:gd name="T20" fmla="*/ 34 w 68"/>
                <a:gd name="T21" fmla="*/ 56 h 138"/>
                <a:gd name="T22" fmla="*/ 47 w 68"/>
                <a:gd name="T23" fmla="*/ 76 h 138"/>
                <a:gd name="T24" fmla="*/ 39 w 68"/>
                <a:gd name="T25" fmla="*/ 87 h 138"/>
                <a:gd name="T26" fmla="*/ 40 w 68"/>
                <a:gd name="T27" fmla="*/ 132 h 138"/>
                <a:gd name="T28" fmla="*/ 22 w 68"/>
                <a:gd name="T29" fmla="*/ 120 h 138"/>
                <a:gd name="T30" fmla="*/ 12 w 68"/>
                <a:gd name="T31" fmla="*/ 138 h 138"/>
                <a:gd name="T32" fmla="*/ 2 w 68"/>
                <a:gd name="T33" fmla="*/ 127 h 138"/>
                <a:gd name="T34" fmla="*/ 27 w 68"/>
                <a:gd name="T35" fmla="*/ 102 h 138"/>
                <a:gd name="T36" fmla="*/ 26 w 68"/>
                <a:gd name="T37" fmla="*/ 95 h 138"/>
                <a:gd name="T38" fmla="*/ 15 w 68"/>
                <a:gd name="T39" fmla="*/ 106 h 138"/>
                <a:gd name="T40" fmla="*/ 5 w 68"/>
                <a:gd name="T41" fmla="*/ 98 h 138"/>
                <a:gd name="T42" fmla="*/ 16 w 68"/>
                <a:gd name="T43" fmla="*/ 67 h 138"/>
                <a:gd name="T44" fmla="*/ 3 w 68"/>
                <a:gd name="T45" fmla="*/ 5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38">
                  <a:moveTo>
                    <a:pt x="3" y="55"/>
                  </a:moveTo>
                  <a:cubicBezTo>
                    <a:pt x="3" y="55"/>
                    <a:pt x="17" y="58"/>
                    <a:pt x="24" y="42"/>
                  </a:cubicBezTo>
                  <a:cubicBezTo>
                    <a:pt x="24" y="42"/>
                    <a:pt x="38" y="9"/>
                    <a:pt x="38" y="1"/>
                  </a:cubicBezTo>
                  <a:cubicBezTo>
                    <a:pt x="38" y="1"/>
                    <a:pt x="46" y="0"/>
                    <a:pt x="44" y="1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55" y="23"/>
                    <a:pt x="55" y="12"/>
                  </a:cubicBezTo>
                  <a:cubicBezTo>
                    <a:pt x="55" y="12"/>
                    <a:pt x="68" y="10"/>
                    <a:pt x="58" y="3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61"/>
                    <a:pt x="34" y="56"/>
                  </a:cubicBezTo>
                  <a:cubicBezTo>
                    <a:pt x="34" y="56"/>
                    <a:pt x="50" y="55"/>
                    <a:pt x="47" y="76"/>
                  </a:cubicBezTo>
                  <a:cubicBezTo>
                    <a:pt x="47" y="76"/>
                    <a:pt x="42" y="83"/>
                    <a:pt x="39" y="87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25" y="114"/>
                    <a:pt x="27" y="102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0" y="60"/>
                    <a:pt x="3" y="5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智演喵视觉设计55">
              <a:extLst>
                <a:ext uri="{FF2B5EF4-FFF2-40B4-BE49-F238E27FC236}">
                  <a16:creationId xmlns:a16="http://schemas.microsoft.com/office/drawing/2014/main" id="{A371C6A6-69ED-A627-AA04-01F643C2371D}"/>
                </a:ext>
              </a:extLst>
            </p:cNvPr>
            <p:cNvSpPr/>
            <p:nvPr/>
          </p:nvSpPr>
          <p:spPr bwMode="auto">
            <a:xfrm>
              <a:off x="5812083" y="993077"/>
              <a:ext cx="85686" cy="88495"/>
            </a:xfrm>
            <a:custGeom>
              <a:avLst/>
              <a:gdLst>
                <a:gd name="T0" fmla="*/ 0 w 29"/>
                <a:gd name="T1" fmla="*/ 30 h 30"/>
                <a:gd name="T2" fmla="*/ 14 w 29"/>
                <a:gd name="T3" fmla="*/ 0 h 30"/>
                <a:gd name="T4" fmla="*/ 29 w 29"/>
                <a:gd name="T5" fmla="*/ 14 h 30"/>
                <a:gd name="T6" fmla="*/ 0 w 29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9" y="29"/>
                    <a:pt x="0" y="3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智演喵视觉设计56">
              <a:extLst>
                <a:ext uri="{FF2B5EF4-FFF2-40B4-BE49-F238E27FC236}">
                  <a16:creationId xmlns:a16="http://schemas.microsoft.com/office/drawing/2014/main" id="{F33BAD9D-963C-8B3A-F4CE-C7A77A60EDB4}"/>
                </a:ext>
              </a:extLst>
            </p:cNvPr>
            <p:cNvSpPr/>
            <p:nvPr/>
          </p:nvSpPr>
          <p:spPr bwMode="auto">
            <a:xfrm>
              <a:off x="5614024" y="1011338"/>
              <a:ext cx="178394" cy="155920"/>
            </a:xfrm>
            <a:custGeom>
              <a:avLst/>
              <a:gdLst>
                <a:gd name="T0" fmla="*/ 16 w 61"/>
                <a:gd name="T1" fmla="*/ 38 h 53"/>
                <a:gd name="T2" fmla="*/ 59 w 61"/>
                <a:gd name="T3" fmla="*/ 0 h 53"/>
                <a:gd name="T4" fmla="*/ 61 w 61"/>
                <a:gd name="T5" fmla="*/ 4 h 53"/>
                <a:gd name="T6" fmla="*/ 10 w 61"/>
                <a:gd name="T7" fmla="*/ 53 h 53"/>
                <a:gd name="T8" fmla="*/ 0 w 61"/>
                <a:gd name="T9" fmla="*/ 41 h 53"/>
                <a:gd name="T10" fmla="*/ 11 w 61"/>
                <a:gd name="T11" fmla="*/ 8 h 53"/>
                <a:gd name="T12" fmla="*/ 16 w 61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3">
                  <a:moveTo>
                    <a:pt x="16" y="38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40" y="40"/>
                    <a:pt x="10" y="5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8"/>
                    <a:pt x="11" y="8"/>
                  </a:cubicBezTo>
                  <a:cubicBezTo>
                    <a:pt x="11" y="8"/>
                    <a:pt x="27" y="6"/>
                    <a:pt x="16" y="3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智演喵视觉设计57">
              <a:extLst>
                <a:ext uri="{FF2B5EF4-FFF2-40B4-BE49-F238E27FC236}">
                  <a16:creationId xmlns:a16="http://schemas.microsoft.com/office/drawing/2014/main" id="{87281320-7B77-0648-9D69-352C77E4ADEA}"/>
                </a:ext>
              </a:extLst>
            </p:cNvPr>
            <p:cNvSpPr/>
            <p:nvPr/>
          </p:nvSpPr>
          <p:spPr bwMode="auto">
            <a:xfrm>
              <a:off x="5744658" y="848396"/>
              <a:ext cx="53378" cy="157324"/>
            </a:xfrm>
            <a:custGeom>
              <a:avLst/>
              <a:gdLst>
                <a:gd name="T0" fmla="*/ 0 w 18"/>
                <a:gd name="T1" fmla="*/ 51 h 53"/>
                <a:gd name="T2" fmla="*/ 1 w 18"/>
                <a:gd name="T3" fmla="*/ 0 h 53"/>
                <a:gd name="T4" fmla="*/ 15 w 18"/>
                <a:gd name="T5" fmla="*/ 21 h 53"/>
                <a:gd name="T6" fmla="*/ 0 w 18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3">
                  <a:moveTo>
                    <a:pt x="0" y="51"/>
                  </a:moveTo>
                  <a:cubicBezTo>
                    <a:pt x="0" y="51"/>
                    <a:pt x="8" y="16"/>
                    <a:pt x="1" y="0"/>
                  </a:cubicBezTo>
                  <a:cubicBezTo>
                    <a:pt x="1" y="0"/>
                    <a:pt x="18" y="4"/>
                    <a:pt x="15" y="21"/>
                  </a:cubicBezTo>
                  <a:cubicBezTo>
                    <a:pt x="11" y="39"/>
                    <a:pt x="11" y="53"/>
                    <a:pt x="0" y="5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智演喵视觉设计58">
              <a:extLst>
                <a:ext uri="{FF2B5EF4-FFF2-40B4-BE49-F238E27FC236}">
                  <a16:creationId xmlns:a16="http://schemas.microsoft.com/office/drawing/2014/main" id="{11A50376-DD0B-63F4-7948-469B966D1B58}"/>
                </a:ext>
              </a:extLst>
            </p:cNvPr>
            <p:cNvSpPr/>
            <p:nvPr/>
          </p:nvSpPr>
          <p:spPr bwMode="auto">
            <a:xfrm>
              <a:off x="5598594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6 w 19"/>
                <a:gd name="T3" fmla="*/ 25 h 28"/>
                <a:gd name="T4" fmla="*/ 9 w 19"/>
                <a:gd name="T5" fmla="*/ 28 h 28"/>
                <a:gd name="T6" fmla="*/ 2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9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9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9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9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6" y="10"/>
                    <a:pt x="8" y="11"/>
                    <a:pt x="11" y="12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智演喵视觉设计59">
              <a:extLst>
                <a:ext uri="{FF2B5EF4-FFF2-40B4-BE49-F238E27FC236}">
                  <a16:creationId xmlns:a16="http://schemas.microsoft.com/office/drawing/2014/main" id="{17F9E507-CEC4-7668-F106-C83EAA56D417}"/>
                </a:ext>
              </a:extLst>
            </p:cNvPr>
            <p:cNvSpPr/>
            <p:nvPr/>
          </p:nvSpPr>
          <p:spPr bwMode="auto">
            <a:xfrm>
              <a:off x="5681471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29 w 37"/>
                <a:gd name="T5" fmla="*/ 29 h 56"/>
                <a:gd name="T6" fmla="*/ 8 w 37"/>
                <a:gd name="T7" fmla="*/ 29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8 w 37"/>
                <a:gd name="T17" fmla="*/ 23 h 56"/>
                <a:gd name="T18" fmla="*/ 29 w 37"/>
                <a:gd name="T19" fmla="*/ 23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29" y="29"/>
                  </a:lnTo>
                  <a:lnTo>
                    <a:pt x="8" y="29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3"/>
                  </a:lnTo>
                  <a:lnTo>
                    <a:pt x="29" y="23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智演喵视觉设计60">
              <a:extLst>
                <a:ext uri="{FF2B5EF4-FFF2-40B4-BE49-F238E27FC236}">
                  <a16:creationId xmlns:a16="http://schemas.microsoft.com/office/drawing/2014/main" id="{E3188E7C-CE65-9EAC-7054-9F87E45828EE}"/>
                </a:ext>
              </a:extLst>
            </p:cNvPr>
            <p:cNvSpPr/>
            <p:nvPr/>
          </p:nvSpPr>
          <p:spPr bwMode="auto">
            <a:xfrm>
              <a:off x="5757323" y="1244515"/>
              <a:ext cx="60402" cy="78662"/>
            </a:xfrm>
            <a:custGeom>
              <a:avLst/>
              <a:gdLst>
                <a:gd name="T0" fmla="*/ 43 w 43"/>
                <a:gd name="T1" fmla="*/ 56 h 56"/>
                <a:gd name="T2" fmla="*/ 35 w 43"/>
                <a:gd name="T3" fmla="*/ 56 h 56"/>
                <a:gd name="T4" fmla="*/ 29 w 43"/>
                <a:gd name="T5" fmla="*/ 40 h 56"/>
                <a:gd name="T6" fmla="*/ 14 w 43"/>
                <a:gd name="T7" fmla="*/ 40 h 56"/>
                <a:gd name="T8" fmla="*/ 8 w 43"/>
                <a:gd name="T9" fmla="*/ 56 h 56"/>
                <a:gd name="T10" fmla="*/ 0 w 43"/>
                <a:gd name="T11" fmla="*/ 56 h 56"/>
                <a:gd name="T12" fmla="*/ 18 w 43"/>
                <a:gd name="T13" fmla="*/ 0 h 56"/>
                <a:gd name="T14" fmla="*/ 25 w 43"/>
                <a:gd name="T15" fmla="*/ 0 h 56"/>
                <a:gd name="T16" fmla="*/ 43 w 43"/>
                <a:gd name="T17" fmla="*/ 56 h 56"/>
                <a:gd name="T18" fmla="*/ 43 w 43"/>
                <a:gd name="T19" fmla="*/ 56 h 56"/>
                <a:gd name="T20" fmla="*/ 27 w 43"/>
                <a:gd name="T21" fmla="*/ 33 h 56"/>
                <a:gd name="T22" fmla="*/ 23 w 43"/>
                <a:gd name="T23" fmla="*/ 12 h 56"/>
                <a:gd name="T24" fmla="*/ 21 w 43"/>
                <a:gd name="T25" fmla="*/ 12 h 56"/>
                <a:gd name="T26" fmla="*/ 14 w 43"/>
                <a:gd name="T27" fmla="*/ 33 h 56"/>
                <a:gd name="T28" fmla="*/ 27 w 43"/>
                <a:gd name="T29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6">
                  <a:moveTo>
                    <a:pt x="43" y="56"/>
                  </a:moveTo>
                  <a:lnTo>
                    <a:pt x="35" y="56"/>
                  </a:lnTo>
                  <a:lnTo>
                    <a:pt x="29" y="40"/>
                  </a:lnTo>
                  <a:lnTo>
                    <a:pt x="14" y="40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43" y="56"/>
                  </a:lnTo>
                  <a:lnTo>
                    <a:pt x="43" y="56"/>
                  </a:lnTo>
                  <a:close/>
                  <a:moveTo>
                    <a:pt x="27" y="33"/>
                  </a:moveTo>
                  <a:lnTo>
                    <a:pt x="23" y="12"/>
                  </a:lnTo>
                  <a:lnTo>
                    <a:pt x="21" y="12"/>
                  </a:lnTo>
                  <a:lnTo>
                    <a:pt x="14" y="33"/>
                  </a:lnTo>
                  <a:lnTo>
                    <a:pt x="27" y="3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智演喵视觉设计61">
              <a:extLst>
                <a:ext uri="{FF2B5EF4-FFF2-40B4-BE49-F238E27FC236}">
                  <a16:creationId xmlns:a16="http://schemas.microsoft.com/office/drawing/2014/main" id="{521A6549-7171-DFFA-D845-B39C0E7F473A}"/>
                </a:ext>
              </a:extLst>
            </p:cNvPr>
            <p:cNvSpPr/>
            <p:nvPr/>
          </p:nvSpPr>
          <p:spPr bwMode="auto">
            <a:xfrm>
              <a:off x="5838795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10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31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智演喵视觉设计62">
              <a:extLst>
                <a:ext uri="{FF2B5EF4-FFF2-40B4-BE49-F238E27FC236}">
                  <a16:creationId xmlns:a16="http://schemas.microsoft.com/office/drawing/2014/main" id="{AC3494AF-B45F-15EB-3843-5FB7212E92C8}"/>
                </a:ext>
              </a:extLst>
            </p:cNvPr>
            <p:cNvSpPr/>
            <p:nvPr/>
          </p:nvSpPr>
          <p:spPr bwMode="auto">
            <a:xfrm>
              <a:off x="5920266" y="1244515"/>
              <a:ext cx="56187" cy="78662"/>
            </a:xfrm>
            <a:custGeom>
              <a:avLst/>
              <a:gdLst>
                <a:gd name="T0" fmla="*/ 19 w 19"/>
                <a:gd name="T1" fmla="*/ 14 h 27"/>
                <a:gd name="T2" fmla="*/ 15 w 19"/>
                <a:gd name="T3" fmla="*/ 24 h 27"/>
                <a:gd name="T4" fmla="*/ 6 w 19"/>
                <a:gd name="T5" fmla="*/ 27 h 27"/>
                <a:gd name="T6" fmla="*/ 0 w 19"/>
                <a:gd name="T7" fmla="*/ 27 h 27"/>
                <a:gd name="T8" fmla="*/ 0 w 19"/>
                <a:gd name="T9" fmla="*/ 0 h 27"/>
                <a:gd name="T10" fmla="*/ 6 w 19"/>
                <a:gd name="T11" fmla="*/ 0 h 27"/>
                <a:gd name="T12" fmla="*/ 16 w 19"/>
                <a:gd name="T13" fmla="*/ 3 h 27"/>
                <a:gd name="T14" fmla="*/ 19 w 19"/>
                <a:gd name="T15" fmla="*/ 14 h 27"/>
                <a:gd name="T16" fmla="*/ 15 w 19"/>
                <a:gd name="T17" fmla="*/ 14 h 27"/>
                <a:gd name="T18" fmla="*/ 12 w 19"/>
                <a:gd name="T19" fmla="*/ 5 h 27"/>
                <a:gd name="T20" fmla="*/ 6 w 19"/>
                <a:gd name="T21" fmla="*/ 3 h 27"/>
                <a:gd name="T22" fmla="*/ 4 w 19"/>
                <a:gd name="T23" fmla="*/ 3 h 27"/>
                <a:gd name="T24" fmla="*/ 4 w 19"/>
                <a:gd name="T25" fmla="*/ 24 h 27"/>
                <a:gd name="T26" fmla="*/ 6 w 19"/>
                <a:gd name="T27" fmla="*/ 24 h 27"/>
                <a:gd name="T28" fmla="*/ 12 w 19"/>
                <a:gd name="T29" fmla="*/ 22 h 27"/>
                <a:gd name="T30" fmla="*/ 15 w 19"/>
                <a:gd name="T3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7">
                  <a:moveTo>
                    <a:pt x="19" y="14"/>
                  </a:moveTo>
                  <a:cubicBezTo>
                    <a:pt x="19" y="19"/>
                    <a:pt x="18" y="22"/>
                    <a:pt x="15" y="24"/>
                  </a:cubicBezTo>
                  <a:cubicBezTo>
                    <a:pt x="13" y="26"/>
                    <a:pt x="10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4" y="1"/>
                    <a:pt x="16" y="3"/>
                  </a:cubicBezTo>
                  <a:cubicBezTo>
                    <a:pt x="18" y="5"/>
                    <a:pt x="19" y="9"/>
                    <a:pt x="19" y="14"/>
                  </a:cubicBezTo>
                  <a:close/>
                  <a:moveTo>
                    <a:pt x="15" y="14"/>
                  </a:moveTo>
                  <a:cubicBezTo>
                    <a:pt x="15" y="10"/>
                    <a:pt x="14" y="7"/>
                    <a:pt x="12" y="5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4"/>
                    <a:pt x="11" y="23"/>
                    <a:pt x="12" y="22"/>
                  </a:cubicBezTo>
                  <a:cubicBezTo>
                    <a:pt x="14" y="20"/>
                    <a:pt x="15" y="18"/>
                    <a:pt x="15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智演喵视觉设计63">
              <a:extLst>
                <a:ext uri="{FF2B5EF4-FFF2-40B4-BE49-F238E27FC236}">
                  <a16:creationId xmlns:a16="http://schemas.microsoft.com/office/drawing/2014/main" id="{DAAFC447-81A7-8634-12BE-7AB3D471EC75}"/>
                </a:ext>
              </a:extLst>
            </p:cNvPr>
            <p:cNvSpPr/>
            <p:nvPr/>
          </p:nvSpPr>
          <p:spPr bwMode="auto">
            <a:xfrm>
              <a:off x="5998928" y="1244515"/>
              <a:ext cx="58997" cy="81471"/>
            </a:xfrm>
            <a:custGeom>
              <a:avLst/>
              <a:gdLst>
                <a:gd name="T0" fmla="*/ 20 w 20"/>
                <a:gd name="T1" fmla="*/ 13 h 28"/>
                <a:gd name="T2" fmla="*/ 17 w 20"/>
                <a:gd name="T3" fmla="*/ 24 h 28"/>
                <a:gd name="T4" fmla="*/ 10 w 20"/>
                <a:gd name="T5" fmla="*/ 28 h 28"/>
                <a:gd name="T6" fmla="*/ 2 w 20"/>
                <a:gd name="T7" fmla="*/ 24 h 28"/>
                <a:gd name="T8" fmla="*/ 0 w 20"/>
                <a:gd name="T9" fmla="*/ 13 h 28"/>
                <a:gd name="T10" fmla="*/ 2 w 20"/>
                <a:gd name="T11" fmla="*/ 3 h 28"/>
                <a:gd name="T12" fmla="*/ 10 w 20"/>
                <a:gd name="T13" fmla="*/ 0 h 28"/>
                <a:gd name="T14" fmla="*/ 17 w 20"/>
                <a:gd name="T15" fmla="*/ 3 h 28"/>
                <a:gd name="T16" fmla="*/ 20 w 20"/>
                <a:gd name="T17" fmla="*/ 13 h 28"/>
                <a:gd name="T18" fmla="*/ 15 w 20"/>
                <a:gd name="T19" fmla="*/ 13 h 28"/>
                <a:gd name="T20" fmla="*/ 14 w 20"/>
                <a:gd name="T21" fmla="*/ 5 h 28"/>
                <a:gd name="T22" fmla="*/ 10 w 20"/>
                <a:gd name="T23" fmla="*/ 3 h 28"/>
                <a:gd name="T24" fmla="*/ 6 w 20"/>
                <a:gd name="T25" fmla="*/ 5 h 28"/>
                <a:gd name="T26" fmla="*/ 4 w 20"/>
                <a:gd name="T27" fmla="*/ 13 h 28"/>
                <a:gd name="T28" fmla="*/ 6 w 20"/>
                <a:gd name="T29" fmla="*/ 22 h 28"/>
                <a:gd name="T30" fmla="*/ 10 w 20"/>
                <a:gd name="T31" fmla="*/ 24 h 28"/>
                <a:gd name="T32" fmla="*/ 14 w 20"/>
                <a:gd name="T33" fmla="*/ 22 h 28"/>
                <a:gd name="T34" fmla="*/ 15 w 20"/>
                <a:gd name="T35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8">
                  <a:moveTo>
                    <a:pt x="20" y="13"/>
                  </a:moveTo>
                  <a:cubicBezTo>
                    <a:pt x="20" y="18"/>
                    <a:pt x="19" y="22"/>
                    <a:pt x="17" y="24"/>
                  </a:cubicBezTo>
                  <a:cubicBezTo>
                    <a:pt x="15" y="26"/>
                    <a:pt x="13" y="28"/>
                    <a:pt x="10" y="28"/>
                  </a:cubicBezTo>
                  <a:cubicBezTo>
                    <a:pt x="7" y="28"/>
                    <a:pt x="4" y="26"/>
                    <a:pt x="2" y="24"/>
                  </a:cubicBezTo>
                  <a:cubicBezTo>
                    <a:pt x="1" y="22"/>
                    <a:pt x="0" y="18"/>
                    <a:pt x="0" y="13"/>
                  </a:cubicBezTo>
                  <a:cubicBezTo>
                    <a:pt x="0" y="8"/>
                    <a:pt x="1" y="5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3"/>
                  </a:cubicBezTo>
                  <a:close/>
                  <a:moveTo>
                    <a:pt x="15" y="13"/>
                  </a:moveTo>
                  <a:cubicBezTo>
                    <a:pt x="15" y="9"/>
                    <a:pt x="15" y="6"/>
                    <a:pt x="14" y="5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3"/>
                    <a:pt x="6" y="5"/>
                  </a:cubicBezTo>
                  <a:cubicBezTo>
                    <a:pt x="5" y="6"/>
                    <a:pt x="4" y="9"/>
                    <a:pt x="4" y="13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2"/>
                  </a:cubicBezTo>
                  <a:cubicBezTo>
                    <a:pt x="15" y="21"/>
                    <a:pt x="15" y="18"/>
                    <a:pt x="15" y="13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智演喵视觉设计64">
              <a:extLst>
                <a:ext uri="{FF2B5EF4-FFF2-40B4-BE49-F238E27FC236}">
                  <a16:creationId xmlns:a16="http://schemas.microsoft.com/office/drawing/2014/main" id="{BF09E02F-61DC-325C-8787-DEE8989A1E3C}"/>
                </a:ext>
              </a:extLst>
            </p:cNvPr>
            <p:cNvSpPr/>
            <p:nvPr/>
          </p:nvSpPr>
          <p:spPr bwMode="auto">
            <a:xfrm>
              <a:off x="6081804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8 w 37"/>
                <a:gd name="T5" fmla="*/ 14 h 56"/>
                <a:gd name="T6" fmla="*/ 8 w 37"/>
                <a:gd name="T7" fmla="*/ 14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29 w 37"/>
                <a:gd name="T17" fmla="*/ 42 h 56"/>
                <a:gd name="T18" fmla="*/ 29 w 37"/>
                <a:gd name="T19" fmla="*/ 42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智演喵视觉设计65">
              <a:extLst>
                <a:ext uri="{FF2B5EF4-FFF2-40B4-BE49-F238E27FC236}">
                  <a16:creationId xmlns:a16="http://schemas.microsoft.com/office/drawing/2014/main" id="{BC38E3A7-E8F5-89D2-78B2-14B1870D865E}"/>
                </a:ext>
              </a:extLst>
            </p:cNvPr>
            <p:cNvSpPr/>
            <p:nvPr/>
          </p:nvSpPr>
          <p:spPr bwMode="auto">
            <a:xfrm>
              <a:off x="6160466" y="1244515"/>
              <a:ext cx="56187" cy="81471"/>
            </a:xfrm>
            <a:custGeom>
              <a:avLst/>
              <a:gdLst>
                <a:gd name="T0" fmla="*/ 19 w 19"/>
                <a:gd name="T1" fmla="*/ 28 h 28"/>
                <a:gd name="T2" fmla="*/ 16 w 19"/>
                <a:gd name="T3" fmla="*/ 28 h 28"/>
                <a:gd name="T4" fmla="*/ 15 w 19"/>
                <a:gd name="T5" fmla="*/ 25 h 28"/>
                <a:gd name="T6" fmla="*/ 13 w 19"/>
                <a:gd name="T7" fmla="*/ 27 h 28"/>
                <a:gd name="T8" fmla="*/ 10 w 19"/>
                <a:gd name="T9" fmla="*/ 28 h 28"/>
                <a:gd name="T10" fmla="*/ 3 w 19"/>
                <a:gd name="T11" fmla="*/ 24 h 28"/>
                <a:gd name="T12" fmla="*/ 0 w 19"/>
                <a:gd name="T13" fmla="*/ 14 h 28"/>
                <a:gd name="T14" fmla="*/ 3 w 19"/>
                <a:gd name="T15" fmla="*/ 3 h 28"/>
                <a:gd name="T16" fmla="*/ 10 w 19"/>
                <a:gd name="T17" fmla="*/ 0 h 28"/>
                <a:gd name="T18" fmla="*/ 16 w 19"/>
                <a:gd name="T19" fmla="*/ 2 h 28"/>
                <a:gd name="T20" fmla="*/ 19 w 19"/>
                <a:gd name="T21" fmla="*/ 9 h 28"/>
                <a:gd name="T22" fmla="*/ 15 w 19"/>
                <a:gd name="T23" fmla="*/ 9 h 28"/>
                <a:gd name="T24" fmla="*/ 13 w 19"/>
                <a:gd name="T25" fmla="*/ 4 h 28"/>
                <a:gd name="T26" fmla="*/ 10 w 19"/>
                <a:gd name="T27" fmla="*/ 3 h 28"/>
                <a:gd name="T28" fmla="*/ 6 w 19"/>
                <a:gd name="T29" fmla="*/ 5 h 28"/>
                <a:gd name="T30" fmla="*/ 4 w 19"/>
                <a:gd name="T31" fmla="*/ 14 h 28"/>
                <a:gd name="T32" fmla="*/ 6 w 19"/>
                <a:gd name="T33" fmla="*/ 22 h 28"/>
                <a:gd name="T34" fmla="*/ 10 w 19"/>
                <a:gd name="T35" fmla="*/ 24 h 28"/>
                <a:gd name="T36" fmla="*/ 14 w 19"/>
                <a:gd name="T37" fmla="*/ 23 h 28"/>
                <a:gd name="T38" fmla="*/ 15 w 19"/>
                <a:gd name="T39" fmla="*/ 18 h 28"/>
                <a:gd name="T40" fmla="*/ 15 w 19"/>
                <a:gd name="T41" fmla="*/ 17 h 28"/>
                <a:gd name="T42" fmla="*/ 10 w 19"/>
                <a:gd name="T43" fmla="*/ 17 h 28"/>
                <a:gd name="T44" fmla="*/ 10 w 19"/>
                <a:gd name="T45" fmla="*/ 13 h 28"/>
                <a:gd name="T46" fmla="*/ 19 w 19"/>
                <a:gd name="T47" fmla="*/ 13 h 28"/>
                <a:gd name="T48" fmla="*/ 19 w 19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" h="28">
                  <a:moveTo>
                    <a:pt x="1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6"/>
                    <a:pt x="13" y="27"/>
                  </a:cubicBezTo>
                  <a:cubicBezTo>
                    <a:pt x="12" y="27"/>
                    <a:pt x="11" y="28"/>
                    <a:pt x="10" y="28"/>
                  </a:cubicBezTo>
                  <a:cubicBezTo>
                    <a:pt x="7" y="28"/>
                    <a:pt x="5" y="26"/>
                    <a:pt x="3" y="24"/>
                  </a:cubicBezTo>
                  <a:cubicBezTo>
                    <a:pt x="1" y="22"/>
                    <a:pt x="0" y="19"/>
                    <a:pt x="0" y="14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7"/>
                    <a:pt x="14" y="5"/>
                    <a:pt x="13" y="4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5" y="7"/>
                    <a:pt x="4" y="10"/>
                    <a:pt x="4" y="14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3"/>
                  </a:cubicBezTo>
                  <a:cubicBezTo>
                    <a:pt x="15" y="22"/>
                    <a:pt x="15" y="20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28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智演喵视觉设计66">
              <a:extLst>
                <a:ext uri="{FF2B5EF4-FFF2-40B4-BE49-F238E27FC236}">
                  <a16:creationId xmlns:a16="http://schemas.microsoft.com/office/drawing/2014/main" id="{169033F6-9B73-317E-6FF0-847BDBD649F0}"/>
                </a:ext>
              </a:extLst>
            </p:cNvPr>
            <p:cNvSpPr/>
            <p:nvPr/>
          </p:nvSpPr>
          <p:spPr bwMode="auto">
            <a:xfrm>
              <a:off x="6295315" y="1244515"/>
              <a:ext cx="51974" cy="81471"/>
            </a:xfrm>
            <a:custGeom>
              <a:avLst/>
              <a:gdLst>
                <a:gd name="T0" fmla="*/ 18 w 18"/>
                <a:gd name="T1" fmla="*/ 19 h 28"/>
                <a:gd name="T2" fmla="*/ 16 w 18"/>
                <a:gd name="T3" fmla="*/ 25 h 28"/>
                <a:gd name="T4" fmla="*/ 9 w 18"/>
                <a:gd name="T5" fmla="*/ 28 h 28"/>
                <a:gd name="T6" fmla="*/ 2 w 18"/>
                <a:gd name="T7" fmla="*/ 25 h 28"/>
                <a:gd name="T8" fmla="*/ 0 w 18"/>
                <a:gd name="T9" fmla="*/ 19 h 28"/>
                <a:gd name="T10" fmla="*/ 0 w 18"/>
                <a:gd name="T11" fmla="*/ 0 h 28"/>
                <a:gd name="T12" fmla="*/ 4 w 18"/>
                <a:gd name="T13" fmla="*/ 0 h 28"/>
                <a:gd name="T14" fmla="*/ 4 w 18"/>
                <a:gd name="T15" fmla="*/ 19 h 28"/>
                <a:gd name="T16" fmla="*/ 5 w 18"/>
                <a:gd name="T17" fmla="*/ 23 h 28"/>
                <a:gd name="T18" fmla="*/ 9 w 18"/>
                <a:gd name="T19" fmla="*/ 24 h 28"/>
                <a:gd name="T20" fmla="*/ 13 w 18"/>
                <a:gd name="T21" fmla="*/ 23 h 28"/>
                <a:gd name="T22" fmla="*/ 14 w 18"/>
                <a:gd name="T23" fmla="*/ 19 h 28"/>
                <a:gd name="T24" fmla="*/ 14 w 18"/>
                <a:gd name="T25" fmla="*/ 0 h 28"/>
                <a:gd name="T26" fmla="*/ 18 w 18"/>
                <a:gd name="T27" fmla="*/ 0 h 28"/>
                <a:gd name="T28" fmla="*/ 18 w 18"/>
                <a:gd name="T2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8">
                  <a:moveTo>
                    <a:pt x="18" y="19"/>
                  </a:moveTo>
                  <a:cubicBezTo>
                    <a:pt x="18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1"/>
                    <a:pt x="5" y="22"/>
                    <a:pt x="5" y="23"/>
                  </a:cubicBezTo>
                  <a:cubicBezTo>
                    <a:pt x="6" y="24"/>
                    <a:pt x="8" y="24"/>
                    <a:pt x="9" y="24"/>
                  </a:cubicBezTo>
                  <a:cubicBezTo>
                    <a:pt x="11" y="24"/>
                    <a:pt x="12" y="24"/>
                    <a:pt x="13" y="23"/>
                  </a:cubicBezTo>
                  <a:cubicBezTo>
                    <a:pt x="14" y="22"/>
                    <a:pt x="14" y="21"/>
                    <a:pt x="14" y="1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9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智演喵视觉设计67">
              <a:extLst>
                <a:ext uri="{FF2B5EF4-FFF2-40B4-BE49-F238E27FC236}">
                  <a16:creationId xmlns:a16="http://schemas.microsoft.com/office/drawing/2014/main" id="{D9196087-357E-B2C6-F1B9-50662CEC8624}"/>
                </a:ext>
              </a:extLst>
            </p:cNvPr>
            <p:cNvSpPr/>
            <p:nvPr/>
          </p:nvSpPr>
          <p:spPr bwMode="auto">
            <a:xfrm>
              <a:off x="6373977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8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29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9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智演喵视觉设计68">
              <a:extLst>
                <a:ext uri="{FF2B5EF4-FFF2-40B4-BE49-F238E27FC236}">
                  <a16:creationId xmlns:a16="http://schemas.microsoft.com/office/drawing/2014/main" id="{D88B8A98-24A2-CFDF-7CCF-C0E86C6E5265}"/>
                </a:ext>
              </a:extLst>
            </p:cNvPr>
            <p:cNvSpPr/>
            <p:nvPr/>
          </p:nvSpPr>
          <p:spPr bwMode="auto">
            <a:xfrm>
              <a:off x="6476519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智演喵视觉设计69">
              <a:extLst>
                <a:ext uri="{FF2B5EF4-FFF2-40B4-BE49-F238E27FC236}">
                  <a16:creationId xmlns:a16="http://schemas.microsoft.com/office/drawing/2014/main" id="{9EBE9222-AF69-0617-4819-489A79B0E124}"/>
                </a:ext>
              </a:extLst>
            </p:cNvPr>
            <p:cNvSpPr/>
            <p:nvPr/>
          </p:nvSpPr>
          <p:spPr bwMode="auto">
            <a:xfrm>
              <a:off x="6531302" y="1244515"/>
              <a:ext cx="61806" cy="81471"/>
            </a:xfrm>
            <a:custGeom>
              <a:avLst/>
              <a:gdLst>
                <a:gd name="T0" fmla="*/ 44 w 44"/>
                <a:gd name="T1" fmla="*/ 0 h 58"/>
                <a:gd name="T2" fmla="*/ 25 w 44"/>
                <a:gd name="T3" fmla="*/ 58 h 58"/>
                <a:gd name="T4" fmla="*/ 19 w 44"/>
                <a:gd name="T5" fmla="*/ 58 h 58"/>
                <a:gd name="T6" fmla="*/ 0 w 44"/>
                <a:gd name="T7" fmla="*/ 0 h 58"/>
                <a:gd name="T8" fmla="*/ 9 w 44"/>
                <a:gd name="T9" fmla="*/ 0 h 58"/>
                <a:gd name="T10" fmla="*/ 21 w 44"/>
                <a:gd name="T11" fmla="*/ 44 h 58"/>
                <a:gd name="T12" fmla="*/ 21 w 44"/>
                <a:gd name="T13" fmla="*/ 44 h 58"/>
                <a:gd name="T14" fmla="*/ 36 w 44"/>
                <a:gd name="T15" fmla="*/ 0 h 58"/>
                <a:gd name="T16" fmla="*/ 44 w 4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8">
                  <a:moveTo>
                    <a:pt x="44" y="0"/>
                  </a:moveTo>
                  <a:lnTo>
                    <a:pt x="25" y="58"/>
                  </a:lnTo>
                  <a:lnTo>
                    <a:pt x="19" y="58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3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智演喵视觉设计70">
              <a:extLst>
                <a:ext uri="{FF2B5EF4-FFF2-40B4-BE49-F238E27FC236}">
                  <a16:creationId xmlns:a16="http://schemas.microsoft.com/office/drawing/2014/main" id="{62F9DA5C-6732-C36F-EA67-3B8168051217}"/>
                </a:ext>
              </a:extLst>
            </p:cNvPr>
            <p:cNvSpPr/>
            <p:nvPr/>
          </p:nvSpPr>
          <p:spPr bwMode="auto">
            <a:xfrm>
              <a:off x="6616987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0 w 37"/>
                <a:gd name="T3" fmla="*/ 56 h 56"/>
                <a:gd name="T4" fmla="*/ 0 w 37"/>
                <a:gd name="T5" fmla="*/ 0 h 56"/>
                <a:gd name="T6" fmla="*/ 35 w 37"/>
                <a:gd name="T7" fmla="*/ 0 h 56"/>
                <a:gd name="T8" fmla="*/ 35 w 37"/>
                <a:gd name="T9" fmla="*/ 6 h 56"/>
                <a:gd name="T10" fmla="*/ 8 w 37"/>
                <a:gd name="T11" fmla="*/ 6 h 56"/>
                <a:gd name="T12" fmla="*/ 8 w 37"/>
                <a:gd name="T13" fmla="*/ 23 h 56"/>
                <a:gd name="T14" fmla="*/ 33 w 37"/>
                <a:gd name="T15" fmla="*/ 23 h 56"/>
                <a:gd name="T16" fmla="*/ 33 w 37"/>
                <a:gd name="T17" fmla="*/ 29 h 56"/>
                <a:gd name="T18" fmla="*/ 8 w 37"/>
                <a:gd name="T19" fmla="*/ 29 h 56"/>
                <a:gd name="T20" fmla="*/ 8 w 37"/>
                <a:gd name="T21" fmla="*/ 50 h 56"/>
                <a:gd name="T22" fmla="*/ 37 w 37"/>
                <a:gd name="T23" fmla="*/ 5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6"/>
                  </a:lnTo>
                  <a:lnTo>
                    <a:pt x="8" y="6"/>
                  </a:lnTo>
                  <a:lnTo>
                    <a:pt x="8" y="23"/>
                  </a:lnTo>
                  <a:lnTo>
                    <a:pt x="33" y="23"/>
                  </a:lnTo>
                  <a:lnTo>
                    <a:pt x="33" y="29"/>
                  </a:lnTo>
                  <a:lnTo>
                    <a:pt x="8" y="29"/>
                  </a:lnTo>
                  <a:lnTo>
                    <a:pt x="8" y="50"/>
                  </a:lnTo>
                  <a:lnTo>
                    <a:pt x="37" y="5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智演喵视觉设计71">
              <a:extLst>
                <a:ext uri="{FF2B5EF4-FFF2-40B4-BE49-F238E27FC236}">
                  <a16:creationId xmlns:a16="http://schemas.microsoft.com/office/drawing/2014/main" id="{1893B10E-B6AA-3EE5-3615-0646F1B9A39E}"/>
                </a:ext>
              </a:extLst>
            </p:cNvPr>
            <p:cNvSpPr/>
            <p:nvPr/>
          </p:nvSpPr>
          <p:spPr bwMode="auto">
            <a:xfrm>
              <a:off x="6695650" y="1244515"/>
              <a:ext cx="56187" cy="78662"/>
            </a:xfrm>
            <a:custGeom>
              <a:avLst/>
              <a:gdLst>
                <a:gd name="T0" fmla="*/ 19 w 19"/>
                <a:gd name="T1" fmla="*/ 27 h 27"/>
                <a:gd name="T2" fmla="*/ 15 w 19"/>
                <a:gd name="T3" fmla="*/ 27 h 27"/>
                <a:gd name="T4" fmla="*/ 9 w 19"/>
                <a:gd name="T5" fmla="*/ 15 h 27"/>
                <a:gd name="T6" fmla="*/ 4 w 19"/>
                <a:gd name="T7" fmla="*/ 15 h 27"/>
                <a:gd name="T8" fmla="*/ 4 w 19"/>
                <a:gd name="T9" fmla="*/ 27 h 27"/>
                <a:gd name="T10" fmla="*/ 0 w 19"/>
                <a:gd name="T11" fmla="*/ 27 h 27"/>
                <a:gd name="T12" fmla="*/ 0 w 19"/>
                <a:gd name="T13" fmla="*/ 0 h 27"/>
                <a:gd name="T14" fmla="*/ 9 w 19"/>
                <a:gd name="T15" fmla="*/ 0 h 27"/>
                <a:gd name="T16" fmla="*/ 16 w 19"/>
                <a:gd name="T17" fmla="*/ 2 h 27"/>
                <a:gd name="T18" fmla="*/ 19 w 19"/>
                <a:gd name="T19" fmla="*/ 8 h 27"/>
                <a:gd name="T20" fmla="*/ 17 w 19"/>
                <a:gd name="T21" fmla="*/ 13 h 27"/>
                <a:gd name="T22" fmla="*/ 13 w 19"/>
                <a:gd name="T23" fmla="*/ 15 h 27"/>
                <a:gd name="T24" fmla="*/ 19 w 19"/>
                <a:gd name="T25" fmla="*/ 27 h 27"/>
                <a:gd name="T26" fmla="*/ 14 w 19"/>
                <a:gd name="T27" fmla="*/ 8 h 27"/>
                <a:gd name="T28" fmla="*/ 13 w 19"/>
                <a:gd name="T29" fmla="*/ 4 h 27"/>
                <a:gd name="T30" fmla="*/ 8 w 19"/>
                <a:gd name="T31" fmla="*/ 3 h 27"/>
                <a:gd name="T32" fmla="*/ 4 w 19"/>
                <a:gd name="T33" fmla="*/ 3 h 27"/>
                <a:gd name="T34" fmla="*/ 4 w 19"/>
                <a:gd name="T35" fmla="*/ 12 h 27"/>
                <a:gd name="T36" fmla="*/ 9 w 19"/>
                <a:gd name="T37" fmla="*/ 12 h 27"/>
                <a:gd name="T38" fmla="*/ 13 w 19"/>
                <a:gd name="T39" fmla="*/ 11 h 27"/>
                <a:gd name="T40" fmla="*/ 14 w 19"/>
                <a:gd name="T41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27">
                  <a:moveTo>
                    <a:pt x="19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8" y="3"/>
                    <a:pt x="19" y="5"/>
                    <a:pt x="19" y="8"/>
                  </a:cubicBezTo>
                  <a:cubicBezTo>
                    <a:pt x="19" y="10"/>
                    <a:pt x="18" y="12"/>
                    <a:pt x="17" y="13"/>
                  </a:cubicBezTo>
                  <a:cubicBezTo>
                    <a:pt x="16" y="14"/>
                    <a:pt x="14" y="15"/>
                    <a:pt x="13" y="15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0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3" y="11"/>
                  </a:cubicBezTo>
                  <a:cubicBezTo>
                    <a:pt x="14" y="11"/>
                    <a:pt x="14" y="9"/>
                    <a:pt x="14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智演喵视觉设计72">
              <a:extLst>
                <a:ext uri="{FF2B5EF4-FFF2-40B4-BE49-F238E27FC236}">
                  <a16:creationId xmlns:a16="http://schemas.microsoft.com/office/drawing/2014/main" id="{641CF83F-A2DF-7196-BBE5-F8D4D29CFF1A}"/>
                </a:ext>
              </a:extLst>
            </p:cNvPr>
            <p:cNvSpPr/>
            <p:nvPr/>
          </p:nvSpPr>
          <p:spPr bwMode="auto">
            <a:xfrm>
              <a:off x="6774312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7 w 19"/>
                <a:gd name="T3" fmla="*/ 25 h 28"/>
                <a:gd name="T4" fmla="*/ 10 w 19"/>
                <a:gd name="T5" fmla="*/ 28 h 28"/>
                <a:gd name="T6" fmla="*/ 3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10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10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10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7" y="25"/>
                  </a:cubicBezTo>
                  <a:cubicBezTo>
                    <a:pt x="15" y="27"/>
                    <a:pt x="13" y="28"/>
                    <a:pt x="10" y="28"/>
                  </a:cubicBezTo>
                  <a:cubicBezTo>
                    <a:pt x="7" y="28"/>
                    <a:pt x="4" y="27"/>
                    <a:pt x="3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5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7" y="10"/>
                    <a:pt x="8" y="11"/>
                    <a:pt x="11" y="12"/>
                  </a:cubicBezTo>
                  <a:cubicBezTo>
                    <a:pt x="14" y="13"/>
                    <a:pt x="16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智演喵视觉设计73">
              <a:extLst>
                <a:ext uri="{FF2B5EF4-FFF2-40B4-BE49-F238E27FC236}">
                  <a16:creationId xmlns:a16="http://schemas.microsoft.com/office/drawing/2014/main" id="{D0BCAD57-ADEA-8063-1A7D-C3DFA658375C}"/>
                </a:ext>
              </a:extLst>
            </p:cNvPr>
            <p:cNvSpPr/>
            <p:nvPr/>
          </p:nvSpPr>
          <p:spPr bwMode="auto">
            <a:xfrm>
              <a:off x="6876853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智演喵视觉设计74">
              <a:extLst>
                <a:ext uri="{FF2B5EF4-FFF2-40B4-BE49-F238E27FC236}">
                  <a16:creationId xmlns:a16="http://schemas.microsoft.com/office/drawing/2014/main" id="{5395FE35-3164-726A-99F5-27FF64B9F6EB}"/>
                </a:ext>
              </a:extLst>
            </p:cNvPr>
            <p:cNvSpPr/>
            <p:nvPr/>
          </p:nvSpPr>
          <p:spPr bwMode="auto">
            <a:xfrm>
              <a:off x="6935849" y="1244515"/>
              <a:ext cx="54783" cy="78662"/>
            </a:xfrm>
            <a:custGeom>
              <a:avLst/>
              <a:gdLst>
                <a:gd name="T0" fmla="*/ 39 w 39"/>
                <a:gd name="T1" fmla="*/ 6 h 56"/>
                <a:gd name="T2" fmla="*/ 25 w 39"/>
                <a:gd name="T3" fmla="*/ 6 h 56"/>
                <a:gd name="T4" fmla="*/ 25 w 39"/>
                <a:gd name="T5" fmla="*/ 56 h 56"/>
                <a:gd name="T6" fmla="*/ 14 w 39"/>
                <a:gd name="T7" fmla="*/ 56 h 56"/>
                <a:gd name="T8" fmla="*/ 14 w 39"/>
                <a:gd name="T9" fmla="*/ 6 h 56"/>
                <a:gd name="T10" fmla="*/ 0 w 39"/>
                <a:gd name="T11" fmla="*/ 6 h 56"/>
                <a:gd name="T12" fmla="*/ 0 w 39"/>
                <a:gd name="T13" fmla="*/ 0 h 56"/>
                <a:gd name="T14" fmla="*/ 39 w 39"/>
                <a:gd name="T15" fmla="*/ 0 h 56"/>
                <a:gd name="T16" fmla="*/ 39 w 39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6">
                  <a:moveTo>
                    <a:pt x="39" y="6"/>
                  </a:moveTo>
                  <a:lnTo>
                    <a:pt x="25" y="6"/>
                  </a:lnTo>
                  <a:lnTo>
                    <a:pt x="25" y="56"/>
                  </a:lnTo>
                  <a:lnTo>
                    <a:pt x="14" y="56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智演喵视觉设计75">
              <a:extLst>
                <a:ext uri="{FF2B5EF4-FFF2-40B4-BE49-F238E27FC236}">
                  <a16:creationId xmlns:a16="http://schemas.microsoft.com/office/drawing/2014/main" id="{D7D10FD0-2075-F0DC-3A93-D7CB1FACEFA8}"/>
                </a:ext>
              </a:extLst>
            </p:cNvPr>
            <p:cNvSpPr/>
            <p:nvPr/>
          </p:nvSpPr>
          <p:spPr bwMode="auto">
            <a:xfrm>
              <a:off x="7011702" y="1244515"/>
              <a:ext cx="61806" cy="78662"/>
            </a:xfrm>
            <a:custGeom>
              <a:avLst/>
              <a:gdLst>
                <a:gd name="T0" fmla="*/ 44 w 44"/>
                <a:gd name="T1" fmla="*/ 0 h 56"/>
                <a:gd name="T2" fmla="*/ 27 w 44"/>
                <a:gd name="T3" fmla="*/ 31 h 56"/>
                <a:gd name="T4" fmla="*/ 27 w 44"/>
                <a:gd name="T5" fmla="*/ 56 h 56"/>
                <a:gd name="T6" fmla="*/ 19 w 44"/>
                <a:gd name="T7" fmla="*/ 56 h 56"/>
                <a:gd name="T8" fmla="*/ 19 w 44"/>
                <a:gd name="T9" fmla="*/ 31 h 56"/>
                <a:gd name="T10" fmla="*/ 0 w 44"/>
                <a:gd name="T11" fmla="*/ 0 h 56"/>
                <a:gd name="T12" fmla="*/ 10 w 44"/>
                <a:gd name="T13" fmla="*/ 0 h 56"/>
                <a:gd name="T14" fmla="*/ 23 w 44"/>
                <a:gd name="T15" fmla="*/ 25 h 56"/>
                <a:gd name="T16" fmla="*/ 23 w 44"/>
                <a:gd name="T17" fmla="*/ 25 h 56"/>
                <a:gd name="T18" fmla="*/ 35 w 44"/>
                <a:gd name="T19" fmla="*/ 0 h 56"/>
                <a:gd name="T20" fmla="*/ 44 w 44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lnTo>
                    <a:pt x="27" y="31"/>
                  </a:lnTo>
                  <a:lnTo>
                    <a:pt x="27" y="56"/>
                  </a:lnTo>
                  <a:lnTo>
                    <a:pt x="19" y="56"/>
                  </a:lnTo>
                  <a:lnTo>
                    <a:pt x="19" y="3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35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65379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智演喵视觉设计1">
            <a:extLst>
              <a:ext uri="{FF2B5EF4-FFF2-40B4-BE49-F238E27FC236}">
                <a16:creationId xmlns:a16="http://schemas.microsoft.com/office/drawing/2014/main" id="{F677490F-EB99-4861-B821-0A8EBC8E99F7}"/>
              </a:ext>
            </a:extLst>
          </p:cNvPr>
          <p:cNvSpPr/>
          <p:nvPr/>
        </p:nvSpPr>
        <p:spPr>
          <a:xfrm>
            <a:off x="9238347" y="1690325"/>
            <a:ext cx="2099948" cy="2099948"/>
          </a:xfrm>
          <a:prstGeom prst="donut">
            <a:avLst>
              <a:gd name="adj" fmla="val 12495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智演喵视觉设计2">
            <a:extLst>
              <a:ext uri="{FF2B5EF4-FFF2-40B4-BE49-F238E27FC236}">
                <a16:creationId xmlns:a16="http://schemas.microsoft.com/office/drawing/2014/main" id="{D52FE10E-587D-4379-AAE4-369CC8BB836F}"/>
              </a:ext>
            </a:extLst>
          </p:cNvPr>
          <p:cNvSpPr/>
          <p:nvPr/>
        </p:nvSpPr>
        <p:spPr>
          <a:xfrm>
            <a:off x="770359" y="1690325"/>
            <a:ext cx="2099948" cy="2099948"/>
          </a:xfrm>
          <a:prstGeom prst="donut">
            <a:avLst>
              <a:gd name="adj" fmla="val 12495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智演喵视觉设计3">
            <a:extLst>
              <a:ext uri="{FF2B5EF4-FFF2-40B4-BE49-F238E27FC236}">
                <a16:creationId xmlns:a16="http://schemas.microsoft.com/office/drawing/2014/main" id="{2648E859-D035-462A-8BE3-3171C69ACEE4}"/>
              </a:ext>
            </a:extLst>
          </p:cNvPr>
          <p:cNvSpPr/>
          <p:nvPr/>
        </p:nvSpPr>
        <p:spPr>
          <a:xfrm>
            <a:off x="3593022" y="1690325"/>
            <a:ext cx="2099948" cy="2099948"/>
          </a:xfrm>
          <a:prstGeom prst="donut">
            <a:avLst>
              <a:gd name="adj" fmla="val 12495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智演喵视觉设计4">
            <a:extLst>
              <a:ext uri="{FF2B5EF4-FFF2-40B4-BE49-F238E27FC236}">
                <a16:creationId xmlns:a16="http://schemas.microsoft.com/office/drawing/2014/main" id="{53E4D023-0E8F-4EE1-85DE-AA0E3473E452}"/>
              </a:ext>
            </a:extLst>
          </p:cNvPr>
          <p:cNvSpPr/>
          <p:nvPr/>
        </p:nvSpPr>
        <p:spPr>
          <a:xfrm>
            <a:off x="6415685" y="1690325"/>
            <a:ext cx="2099948" cy="2099948"/>
          </a:xfrm>
          <a:prstGeom prst="donut">
            <a:avLst>
              <a:gd name="adj" fmla="val 12495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3" name="智演喵视觉设计5">
            <a:extLst>
              <a:ext uri="{FF2B5EF4-FFF2-40B4-BE49-F238E27FC236}">
                <a16:creationId xmlns:a16="http://schemas.microsoft.com/office/drawing/2014/main" id="{FAA014A0-63AA-454F-B859-C3E0A577CB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163226"/>
              </p:ext>
            </p:extLst>
          </p:nvPr>
        </p:nvGraphicFramePr>
        <p:xfrm>
          <a:off x="331100" y="1458506"/>
          <a:ext cx="2978466" cy="256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智演喵视觉设计6">
            <a:extLst>
              <a:ext uri="{FF2B5EF4-FFF2-40B4-BE49-F238E27FC236}">
                <a16:creationId xmlns:a16="http://schemas.microsoft.com/office/drawing/2014/main" id="{94A45623-4506-43CB-B87D-FE80EFCE4F4F}"/>
              </a:ext>
            </a:extLst>
          </p:cNvPr>
          <p:cNvSpPr/>
          <p:nvPr/>
        </p:nvSpPr>
        <p:spPr>
          <a:xfrm>
            <a:off x="666171" y="4602069"/>
            <a:ext cx="2308324" cy="14071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graphicFrame>
        <p:nvGraphicFramePr>
          <p:cNvPr id="28" name="智演喵视觉设计7">
            <a:extLst>
              <a:ext uri="{FF2B5EF4-FFF2-40B4-BE49-F238E27FC236}">
                <a16:creationId xmlns:a16="http://schemas.microsoft.com/office/drawing/2014/main" id="{4478531C-F6EC-4BD1-B126-3F6A55069A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8782606"/>
              </p:ext>
            </p:extLst>
          </p:nvPr>
        </p:nvGraphicFramePr>
        <p:xfrm>
          <a:off x="3153763" y="1458506"/>
          <a:ext cx="2978466" cy="256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智演喵视觉设计8">
            <a:extLst>
              <a:ext uri="{FF2B5EF4-FFF2-40B4-BE49-F238E27FC236}">
                <a16:creationId xmlns:a16="http://schemas.microsoft.com/office/drawing/2014/main" id="{284D9F0A-6A35-4E57-A457-A13F65C9DF83}"/>
              </a:ext>
            </a:extLst>
          </p:cNvPr>
          <p:cNvSpPr/>
          <p:nvPr/>
        </p:nvSpPr>
        <p:spPr>
          <a:xfrm>
            <a:off x="3488834" y="4608929"/>
            <a:ext cx="2308324" cy="14071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graphicFrame>
        <p:nvGraphicFramePr>
          <p:cNvPr id="33" name="智演喵视觉设计9">
            <a:extLst>
              <a:ext uri="{FF2B5EF4-FFF2-40B4-BE49-F238E27FC236}">
                <a16:creationId xmlns:a16="http://schemas.microsoft.com/office/drawing/2014/main" id="{10D41498-AAC3-4199-8D03-944283B3A2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043950"/>
              </p:ext>
            </p:extLst>
          </p:nvPr>
        </p:nvGraphicFramePr>
        <p:xfrm>
          <a:off x="5976426" y="1458506"/>
          <a:ext cx="2978466" cy="256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6" name="智演喵视觉设计10">
            <a:extLst>
              <a:ext uri="{FF2B5EF4-FFF2-40B4-BE49-F238E27FC236}">
                <a16:creationId xmlns:a16="http://schemas.microsoft.com/office/drawing/2014/main" id="{A1B5FB9C-832D-4099-A693-1343A5520C7B}"/>
              </a:ext>
            </a:extLst>
          </p:cNvPr>
          <p:cNvSpPr/>
          <p:nvPr/>
        </p:nvSpPr>
        <p:spPr>
          <a:xfrm>
            <a:off x="6311497" y="4608929"/>
            <a:ext cx="2308324" cy="14071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graphicFrame>
        <p:nvGraphicFramePr>
          <p:cNvPr id="38" name="智演喵视觉设计11">
            <a:extLst>
              <a:ext uri="{FF2B5EF4-FFF2-40B4-BE49-F238E27FC236}">
                <a16:creationId xmlns:a16="http://schemas.microsoft.com/office/drawing/2014/main" id="{4185D5D5-13EF-4289-AB48-78E7F23681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511981"/>
              </p:ext>
            </p:extLst>
          </p:nvPr>
        </p:nvGraphicFramePr>
        <p:xfrm>
          <a:off x="8799088" y="1458506"/>
          <a:ext cx="2978466" cy="256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1" name="智演喵视觉设计12">
            <a:extLst>
              <a:ext uri="{FF2B5EF4-FFF2-40B4-BE49-F238E27FC236}">
                <a16:creationId xmlns:a16="http://schemas.microsoft.com/office/drawing/2014/main" id="{D6C05879-7B4E-4488-9A4D-A97B0A757E1E}"/>
              </a:ext>
            </a:extLst>
          </p:cNvPr>
          <p:cNvSpPr/>
          <p:nvPr/>
        </p:nvSpPr>
        <p:spPr>
          <a:xfrm>
            <a:off x="9134159" y="4608929"/>
            <a:ext cx="2308324" cy="14071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" name="智演喵视觉设计13">
            <a:extLst>
              <a:ext uri="{FF2B5EF4-FFF2-40B4-BE49-F238E27FC236}">
                <a16:creationId xmlns:a16="http://schemas.microsoft.com/office/drawing/2014/main" id="{33E3BD06-DCCA-B336-3C33-FDE63A0B62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第四部分分论点数据展示</a:t>
            </a:r>
          </a:p>
        </p:txBody>
      </p:sp>
      <p:sp>
        <p:nvSpPr>
          <p:cNvPr id="4" name="智演喵视觉设计14">
            <a:extLst>
              <a:ext uri="{FF2B5EF4-FFF2-40B4-BE49-F238E27FC236}">
                <a16:creationId xmlns:a16="http://schemas.microsoft.com/office/drawing/2014/main" id="{AF36018C-7BD6-E9D6-BB61-D05FEF75C300}"/>
              </a:ext>
            </a:extLst>
          </p:cNvPr>
          <p:cNvSpPr txBox="1">
            <a:spLocks/>
          </p:cNvSpPr>
          <p:nvPr/>
        </p:nvSpPr>
        <p:spPr>
          <a:xfrm>
            <a:off x="709223" y="4015232"/>
            <a:ext cx="2298421" cy="46166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输入数据结论</a:t>
            </a:r>
          </a:p>
        </p:txBody>
      </p:sp>
      <p:sp>
        <p:nvSpPr>
          <p:cNvPr id="32" name="智演喵视觉设计15">
            <a:extLst>
              <a:ext uri="{FF2B5EF4-FFF2-40B4-BE49-F238E27FC236}">
                <a16:creationId xmlns:a16="http://schemas.microsoft.com/office/drawing/2014/main" id="{74A5EF95-D292-0E8C-A5E8-87BC95E72CFE}"/>
              </a:ext>
            </a:extLst>
          </p:cNvPr>
          <p:cNvSpPr txBox="1">
            <a:spLocks/>
          </p:cNvSpPr>
          <p:nvPr/>
        </p:nvSpPr>
        <p:spPr>
          <a:xfrm>
            <a:off x="3531886" y="4015232"/>
            <a:ext cx="2298421" cy="46166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输入数据结论</a:t>
            </a:r>
          </a:p>
        </p:txBody>
      </p:sp>
      <p:sp>
        <p:nvSpPr>
          <p:cNvPr id="37" name="智演喵视觉设计16">
            <a:extLst>
              <a:ext uri="{FF2B5EF4-FFF2-40B4-BE49-F238E27FC236}">
                <a16:creationId xmlns:a16="http://schemas.microsoft.com/office/drawing/2014/main" id="{DAC6004C-FE62-38D4-737F-8FA5CF2C5558}"/>
              </a:ext>
            </a:extLst>
          </p:cNvPr>
          <p:cNvSpPr txBox="1">
            <a:spLocks/>
          </p:cNvSpPr>
          <p:nvPr/>
        </p:nvSpPr>
        <p:spPr>
          <a:xfrm>
            <a:off x="6354549" y="4015232"/>
            <a:ext cx="2298421" cy="46166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输入数据结论</a:t>
            </a:r>
          </a:p>
        </p:txBody>
      </p:sp>
      <p:sp>
        <p:nvSpPr>
          <p:cNvPr id="39" name="智演喵视觉设计17">
            <a:extLst>
              <a:ext uri="{FF2B5EF4-FFF2-40B4-BE49-F238E27FC236}">
                <a16:creationId xmlns:a16="http://schemas.microsoft.com/office/drawing/2014/main" id="{101F05C0-FBB7-F117-F954-829E4F365A50}"/>
              </a:ext>
            </a:extLst>
          </p:cNvPr>
          <p:cNvSpPr txBox="1">
            <a:spLocks/>
          </p:cNvSpPr>
          <p:nvPr/>
        </p:nvSpPr>
        <p:spPr>
          <a:xfrm>
            <a:off x="9177211" y="4015232"/>
            <a:ext cx="2298421" cy="46166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输入数据结论</a:t>
            </a:r>
          </a:p>
        </p:txBody>
      </p:sp>
    </p:spTree>
    <p:extLst>
      <p:ext uri="{BB962C8B-B14F-4D97-AF65-F5344CB8AC3E}">
        <p14:creationId xmlns:p14="http://schemas.microsoft.com/office/powerpoint/2010/main" val="7159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智演喵视觉设计1">
            <a:extLst>
              <a:ext uri="{FF2B5EF4-FFF2-40B4-BE49-F238E27FC236}">
                <a16:creationId xmlns:a16="http://schemas.microsoft.com/office/drawing/2014/main" id="{802D89DF-A4BF-289B-B980-993B14A8E0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9" name="智演喵视觉设计2">
            <a:extLst>
              <a:ext uri="{FF2B5EF4-FFF2-40B4-BE49-F238E27FC236}">
                <a16:creationId xmlns:a16="http://schemas.microsoft.com/office/drawing/2014/main" id="{E7356831-AD81-4EF7-7E8D-2C34A2594F9F}"/>
              </a:ext>
            </a:extLst>
          </p:cNvPr>
          <p:cNvSpPr/>
          <p:nvPr/>
        </p:nvSpPr>
        <p:spPr>
          <a:xfrm>
            <a:off x="0" y="0"/>
            <a:ext cx="5486400" cy="6858000"/>
          </a:xfrm>
          <a:custGeom>
            <a:avLst/>
            <a:gdLst>
              <a:gd name="connsiteX0" fmla="*/ 0 w 5486400"/>
              <a:gd name="connsiteY0" fmla="*/ 0 h 6858000"/>
              <a:gd name="connsiteX1" fmla="*/ 4045311 w 5486400"/>
              <a:gd name="connsiteY1" fmla="*/ 0 h 6858000"/>
              <a:gd name="connsiteX2" fmla="*/ 5486400 w 5486400"/>
              <a:gd name="connsiteY2" fmla="*/ 6858000 h 6858000"/>
              <a:gd name="connsiteX3" fmla="*/ 0 w 5486400"/>
              <a:gd name="connsiteY3" fmla="*/ 681897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6858000">
                <a:moveTo>
                  <a:pt x="0" y="0"/>
                </a:moveTo>
                <a:lnTo>
                  <a:pt x="4045311" y="0"/>
                </a:lnTo>
                <a:cubicBezTo>
                  <a:pt x="3980873" y="2497947"/>
                  <a:pt x="4373364" y="4677974"/>
                  <a:pt x="5486400" y="6858000"/>
                </a:cubicBezTo>
                <a:lnTo>
                  <a:pt x="0" y="6818979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7" name="智演喵视觉设计3">
            <a:extLst>
              <a:ext uri="{FF2B5EF4-FFF2-40B4-BE49-F238E27FC236}">
                <a16:creationId xmlns:a16="http://schemas.microsoft.com/office/drawing/2014/main" id="{D99DDA0A-C9B7-2F65-B598-9DDEA2715BF3}"/>
              </a:ext>
            </a:extLst>
          </p:cNvPr>
          <p:cNvSpPr/>
          <p:nvPr/>
        </p:nvSpPr>
        <p:spPr>
          <a:xfrm>
            <a:off x="1" y="0"/>
            <a:ext cx="5394961" cy="6858000"/>
          </a:xfrm>
          <a:custGeom>
            <a:avLst/>
            <a:gdLst>
              <a:gd name="connsiteX0" fmla="*/ 0 w 5394961"/>
              <a:gd name="connsiteY0" fmla="*/ 0 h 6858000"/>
              <a:gd name="connsiteX1" fmla="*/ 3953871 w 5394961"/>
              <a:gd name="connsiteY1" fmla="*/ 0 h 6858000"/>
              <a:gd name="connsiteX2" fmla="*/ 5394961 w 5394961"/>
              <a:gd name="connsiteY2" fmla="*/ 6858000 h 6858000"/>
              <a:gd name="connsiteX3" fmla="*/ 0 w 5394961"/>
              <a:gd name="connsiteY3" fmla="*/ 68196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4961" h="6858000">
                <a:moveTo>
                  <a:pt x="0" y="0"/>
                </a:moveTo>
                <a:lnTo>
                  <a:pt x="3953871" y="0"/>
                </a:lnTo>
                <a:cubicBezTo>
                  <a:pt x="3889433" y="2497947"/>
                  <a:pt x="4281924" y="4677974"/>
                  <a:pt x="5394961" y="6858000"/>
                </a:cubicBezTo>
                <a:lnTo>
                  <a:pt x="0" y="6819629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pic>
        <p:nvPicPr>
          <p:cNvPr id="137" name="智演喵视觉设计4">
            <a:extLst>
              <a:ext uri="{FF2B5EF4-FFF2-40B4-BE49-F238E27FC236}">
                <a16:creationId xmlns:a16="http://schemas.microsoft.com/office/drawing/2014/main" id="{D17D5626-8F1F-D4C6-2B37-5C31890A56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36548"/>
            <a:ext cx="3750197" cy="5521452"/>
          </a:xfrm>
          <a:prstGeom prst="rect">
            <a:avLst/>
          </a:prstGeom>
        </p:spPr>
      </p:pic>
      <p:sp>
        <p:nvSpPr>
          <p:cNvPr id="36" name="智演喵视觉设计5">
            <a:extLst>
              <a:ext uri="{FF2B5EF4-FFF2-40B4-BE49-F238E27FC236}">
                <a16:creationId xmlns:a16="http://schemas.microsoft.com/office/drawing/2014/main" id="{0812A368-FA7C-9E30-7164-D6783EE406A6}"/>
              </a:ext>
            </a:extLst>
          </p:cNvPr>
          <p:cNvSpPr/>
          <p:nvPr/>
        </p:nvSpPr>
        <p:spPr bwMode="auto">
          <a:xfrm>
            <a:off x="9999565" y="491680"/>
            <a:ext cx="392281" cy="399528"/>
          </a:xfrm>
          <a:custGeom>
            <a:avLst/>
            <a:gdLst>
              <a:gd name="T0" fmla="*/ 104 w 208"/>
              <a:gd name="T1" fmla="*/ 207 h 210"/>
              <a:gd name="T2" fmla="*/ 4 w 208"/>
              <a:gd name="T3" fmla="*/ 105 h 210"/>
              <a:gd name="T4" fmla="*/ 104 w 208"/>
              <a:gd name="T5" fmla="*/ 4 h 210"/>
              <a:gd name="T6" fmla="*/ 204 w 208"/>
              <a:gd name="T7" fmla="*/ 105 h 210"/>
              <a:gd name="T8" fmla="*/ 104 w 208"/>
              <a:gd name="T9" fmla="*/ 207 h 210"/>
              <a:gd name="T10" fmla="*/ 104 w 208"/>
              <a:gd name="T11" fmla="*/ 0 h 210"/>
              <a:gd name="T12" fmla="*/ 0 w 208"/>
              <a:gd name="T13" fmla="*/ 105 h 210"/>
              <a:gd name="T14" fmla="*/ 104 w 208"/>
              <a:gd name="T15" fmla="*/ 210 h 210"/>
              <a:gd name="T16" fmla="*/ 208 w 208"/>
              <a:gd name="T17" fmla="*/ 105 h 210"/>
              <a:gd name="T18" fmla="*/ 104 w 208"/>
              <a:gd name="T1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10">
                <a:moveTo>
                  <a:pt x="104" y="207"/>
                </a:moveTo>
                <a:cubicBezTo>
                  <a:pt x="49" y="207"/>
                  <a:pt x="4" y="161"/>
                  <a:pt x="4" y="105"/>
                </a:cubicBezTo>
                <a:cubicBezTo>
                  <a:pt x="4" y="49"/>
                  <a:pt x="49" y="4"/>
                  <a:pt x="104" y="4"/>
                </a:cubicBezTo>
                <a:cubicBezTo>
                  <a:pt x="159" y="4"/>
                  <a:pt x="204" y="49"/>
                  <a:pt x="204" y="105"/>
                </a:cubicBezTo>
                <a:cubicBezTo>
                  <a:pt x="204" y="161"/>
                  <a:pt x="159" y="207"/>
                  <a:pt x="104" y="207"/>
                </a:cubicBezTo>
                <a:close/>
                <a:moveTo>
                  <a:pt x="104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47" y="210"/>
                  <a:pt x="104" y="210"/>
                </a:cubicBezTo>
                <a:cubicBezTo>
                  <a:pt x="161" y="210"/>
                  <a:pt x="208" y="163"/>
                  <a:pt x="208" y="105"/>
                </a:cubicBezTo>
                <a:cubicBezTo>
                  <a:pt x="208" y="47"/>
                  <a:pt x="161" y="0"/>
                  <a:pt x="104" y="0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智演喵视觉设计6">
            <a:extLst>
              <a:ext uri="{FF2B5EF4-FFF2-40B4-BE49-F238E27FC236}">
                <a16:creationId xmlns:a16="http://schemas.microsoft.com/office/drawing/2014/main" id="{D83A4BF3-1D58-CCDF-F847-2B69ACA78AB5}"/>
              </a:ext>
            </a:extLst>
          </p:cNvPr>
          <p:cNvSpPr/>
          <p:nvPr/>
        </p:nvSpPr>
        <p:spPr bwMode="auto">
          <a:xfrm>
            <a:off x="10327523" y="756220"/>
            <a:ext cx="26273" cy="17213"/>
          </a:xfrm>
          <a:custGeom>
            <a:avLst/>
            <a:gdLst>
              <a:gd name="T0" fmla="*/ 29 w 29"/>
              <a:gd name="T1" fmla="*/ 13 h 19"/>
              <a:gd name="T2" fmla="*/ 27 w 29"/>
              <a:gd name="T3" fmla="*/ 19 h 19"/>
              <a:gd name="T4" fmla="*/ 0 w 29"/>
              <a:gd name="T5" fmla="*/ 6 h 19"/>
              <a:gd name="T6" fmla="*/ 4 w 29"/>
              <a:gd name="T7" fmla="*/ 0 h 19"/>
              <a:gd name="T8" fmla="*/ 29 w 29"/>
              <a:gd name="T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9">
                <a:moveTo>
                  <a:pt x="29" y="13"/>
                </a:moveTo>
                <a:lnTo>
                  <a:pt x="27" y="19"/>
                </a:lnTo>
                <a:lnTo>
                  <a:pt x="0" y="6"/>
                </a:lnTo>
                <a:lnTo>
                  <a:pt x="4" y="0"/>
                </a:lnTo>
                <a:lnTo>
                  <a:pt x="29" y="13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智演喵视觉设计7">
            <a:extLst>
              <a:ext uri="{FF2B5EF4-FFF2-40B4-BE49-F238E27FC236}">
                <a16:creationId xmlns:a16="http://schemas.microsoft.com/office/drawing/2014/main" id="{1A91AED9-23AE-52CA-277C-23CA5D566755}"/>
              </a:ext>
            </a:extLst>
          </p:cNvPr>
          <p:cNvSpPr/>
          <p:nvPr/>
        </p:nvSpPr>
        <p:spPr bwMode="auto">
          <a:xfrm>
            <a:off x="10339300" y="710922"/>
            <a:ext cx="28085" cy="24461"/>
          </a:xfrm>
          <a:custGeom>
            <a:avLst/>
            <a:gdLst>
              <a:gd name="T0" fmla="*/ 31 w 31"/>
              <a:gd name="T1" fmla="*/ 14 h 27"/>
              <a:gd name="T2" fmla="*/ 29 w 31"/>
              <a:gd name="T3" fmla="*/ 21 h 27"/>
              <a:gd name="T4" fmla="*/ 19 w 31"/>
              <a:gd name="T5" fmla="*/ 18 h 27"/>
              <a:gd name="T6" fmla="*/ 0 w 31"/>
              <a:gd name="T7" fmla="*/ 27 h 27"/>
              <a:gd name="T8" fmla="*/ 2 w 31"/>
              <a:gd name="T9" fmla="*/ 18 h 27"/>
              <a:gd name="T10" fmla="*/ 14 w 31"/>
              <a:gd name="T11" fmla="*/ 14 h 27"/>
              <a:gd name="T12" fmla="*/ 4 w 31"/>
              <a:gd name="T13" fmla="*/ 6 h 27"/>
              <a:gd name="T14" fmla="*/ 4 w 31"/>
              <a:gd name="T15" fmla="*/ 0 h 27"/>
              <a:gd name="T16" fmla="*/ 19 w 31"/>
              <a:gd name="T17" fmla="*/ 12 h 27"/>
              <a:gd name="T18" fmla="*/ 31 w 31"/>
              <a:gd name="T19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27">
                <a:moveTo>
                  <a:pt x="31" y="14"/>
                </a:moveTo>
                <a:lnTo>
                  <a:pt x="29" y="21"/>
                </a:lnTo>
                <a:lnTo>
                  <a:pt x="19" y="18"/>
                </a:lnTo>
                <a:lnTo>
                  <a:pt x="0" y="27"/>
                </a:lnTo>
                <a:lnTo>
                  <a:pt x="2" y="18"/>
                </a:lnTo>
                <a:lnTo>
                  <a:pt x="14" y="14"/>
                </a:lnTo>
                <a:lnTo>
                  <a:pt x="4" y="6"/>
                </a:lnTo>
                <a:lnTo>
                  <a:pt x="4" y="0"/>
                </a:lnTo>
                <a:lnTo>
                  <a:pt x="19" y="12"/>
                </a:lnTo>
                <a:lnTo>
                  <a:pt x="31" y="14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智演喵视觉设计8">
            <a:extLst>
              <a:ext uri="{FF2B5EF4-FFF2-40B4-BE49-F238E27FC236}">
                <a16:creationId xmlns:a16="http://schemas.microsoft.com/office/drawing/2014/main" id="{395D6901-EAF3-CC1D-4097-A7863873BE62}"/>
              </a:ext>
            </a:extLst>
          </p:cNvPr>
          <p:cNvSpPr/>
          <p:nvPr/>
        </p:nvSpPr>
        <p:spPr bwMode="auto">
          <a:xfrm>
            <a:off x="10331146" y="735383"/>
            <a:ext cx="28991" cy="20837"/>
          </a:xfrm>
          <a:custGeom>
            <a:avLst/>
            <a:gdLst>
              <a:gd name="T0" fmla="*/ 32 w 32"/>
              <a:gd name="T1" fmla="*/ 17 h 23"/>
              <a:gd name="T2" fmla="*/ 32 w 32"/>
              <a:gd name="T3" fmla="*/ 23 h 23"/>
              <a:gd name="T4" fmla="*/ 9 w 32"/>
              <a:gd name="T5" fmla="*/ 15 h 23"/>
              <a:gd name="T6" fmla="*/ 7 w 32"/>
              <a:gd name="T7" fmla="*/ 23 h 23"/>
              <a:gd name="T8" fmla="*/ 0 w 32"/>
              <a:gd name="T9" fmla="*/ 21 h 23"/>
              <a:gd name="T10" fmla="*/ 9 w 32"/>
              <a:gd name="T11" fmla="*/ 0 h 23"/>
              <a:gd name="T12" fmla="*/ 13 w 32"/>
              <a:gd name="T13" fmla="*/ 2 h 23"/>
              <a:gd name="T14" fmla="*/ 11 w 32"/>
              <a:gd name="T15" fmla="*/ 8 h 23"/>
              <a:gd name="T16" fmla="*/ 32 w 32"/>
              <a:gd name="T17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3">
                <a:moveTo>
                  <a:pt x="32" y="17"/>
                </a:moveTo>
                <a:lnTo>
                  <a:pt x="32" y="23"/>
                </a:lnTo>
                <a:lnTo>
                  <a:pt x="9" y="15"/>
                </a:lnTo>
                <a:lnTo>
                  <a:pt x="7" y="23"/>
                </a:lnTo>
                <a:lnTo>
                  <a:pt x="0" y="21"/>
                </a:lnTo>
                <a:lnTo>
                  <a:pt x="9" y="0"/>
                </a:lnTo>
                <a:lnTo>
                  <a:pt x="13" y="2"/>
                </a:lnTo>
                <a:lnTo>
                  <a:pt x="11" y="8"/>
                </a:lnTo>
                <a:lnTo>
                  <a:pt x="32" y="17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智演喵视觉设计9">
            <a:extLst>
              <a:ext uri="{FF2B5EF4-FFF2-40B4-BE49-F238E27FC236}">
                <a16:creationId xmlns:a16="http://schemas.microsoft.com/office/drawing/2014/main" id="{941DC513-A976-4172-499B-765854DA800E}"/>
              </a:ext>
            </a:extLst>
          </p:cNvPr>
          <p:cNvSpPr/>
          <p:nvPr/>
        </p:nvSpPr>
        <p:spPr bwMode="auto">
          <a:xfrm>
            <a:off x="10318463" y="767997"/>
            <a:ext cx="26273" cy="26273"/>
          </a:xfrm>
          <a:custGeom>
            <a:avLst/>
            <a:gdLst>
              <a:gd name="T0" fmla="*/ 0 w 14"/>
              <a:gd name="T1" fmla="*/ 6 h 14"/>
              <a:gd name="T2" fmla="*/ 1 w 14"/>
              <a:gd name="T3" fmla="*/ 3 h 14"/>
              <a:gd name="T4" fmla="*/ 4 w 14"/>
              <a:gd name="T5" fmla="*/ 1 h 14"/>
              <a:gd name="T6" fmla="*/ 8 w 14"/>
              <a:gd name="T7" fmla="*/ 1 h 14"/>
              <a:gd name="T8" fmla="*/ 6 w 14"/>
              <a:gd name="T9" fmla="*/ 4 h 14"/>
              <a:gd name="T10" fmla="*/ 5 w 14"/>
              <a:gd name="T11" fmla="*/ 3 h 14"/>
              <a:gd name="T12" fmla="*/ 3 w 14"/>
              <a:gd name="T13" fmla="*/ 5 h 14"/>
              <a:gd name="T14" fmla="*/ 3 w 14"/>
              <a:gd name="T15" fmla="*/ 6 h 14"/>
              <a:gd name="T16" fmla="*/ 3 w 14"/>
              <a:gd name="T17" fmla="*/ 7 h 14"/>
              <a:gd name="T18" fmla="*/ 4 w 14"/>
              <a:gd name="T19" fmla="*/ 7 h 14"/>
              <a:gd name="T20" fmla="*/ 6 w 14"/>
              <a:gd name="T21" fmla="*/ 6 h 14"/>
              <a:gd name="T22" fmla="*/ 9 w 14"/>
              <a:gd name="T23" fmla="*/ 4 h 14"/>
              <a:gd name="T24" fmla="*/ 11 w 14"/>
              <a:gd name="T25" fmla="*/ 3 h 14"/>
              <a:gd name="T26" fmla="*/ 13 w 14"/>
              <a:gd name="T27" fmla="*/ 4 h 14"/>
              <a:gd name="T28" fmla="*/ 14 w 14"/>
              <a:gd name="T29" fmla="*/ 6 h 14"/>
              <a:gd name="T30" fmla="*/ 14 w 14"/>
              <a:gd name="T31" fmla="*/ 8 h 14"/>
              <a:gd name="T32" fmla="*/ 13 w 14"/>
              <a:gd name="T33" fmla="*/ 11 h 14"/>
              <a:gd name="T34" fmla="*/ 10 w 14"/>
              <a:gd name="T35" fmla="*/ 14 h 14"/>
              <a:gd name="T36" fmla="*/ 6 w 14"/>
              <a:gd name="T37" fmla="*/ 13 h 14"/>
              <a:gd name="T38" fmla="*/ 7 w 14"/>
              <a:gd name="T39" fmla="*/ 11 h 14"/>
              <a:gd name="T40" fmla="*/ 10 w 14"/>
              <a:gd name="T41" fmla="*/ 11 h 14"/>
              <a:gd name="T42" fmla="*/ 11 w 14"/>
              <a:gd name="T43" fmla="*/ 10 h 14"/>
              <a:gd name="T44" fmla="*/ 12 w 14"/>
              <a:gd name="T45" fmla="*/ 8 h 14"/>
              <a:gd name="T46" fmla="*/ 11 w 14"/>
              <a:gd name="T47" fmla="*/ 6 h 14"/>
              <a:gd name="T48" fmla="*/ 10 w 14"/>
              <a:gd name="T49" fmla="*/ 6 h 14"/>
              <a:gd name="T50" fmla="*/ 9 w 14"/>
              <a:gd name="T51" fmla="*/ 7 h 14"/>
              <a:gd name="T52" fmla="*/ 7 w 14"/>
              <a:gd name="T53" fmla="*/ 8 h 14"/>
              <a:gd name="T54" fmla="*/ 5 w 14"/>
              <a:gd name="T55" fmla="*/ 10 h 14"/>
              <a:gd name="T56" fmla="*/ 2 w 14"/>
              <a:gd name="T57" fmla="*/ 9 h 14"/>
              <a:gd name="T58" fmla="*/ 0 w 14"/>
              <a:gd name="T59" fmla="*/ 8 h 14"/>
              <a:gd name="T60" fmla="*/ 0 w 14"/>
              <a:gd name="T61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" h="14">
                <a:moveTo>
                  <a:pt x="0" y="6"/>
                </a:moveTo>
                <a:cubicBezTo>
                  <a:pt x="0" y="5"/>
                  <a:pt x="1" y="4"/>
                  <a:pt x="1" y="3"/>
                </a:cubicBezTo>
                <a:cubicBezTo>
                  <a:pt x="2" y="2"/>
                  <a:pt x="3" y="1"/>
                  <a:pt x="4" y="1"/>
                </a:cubicBezTo>
                <a:cubicBezTo>
                  <a:pt x="5" y="0"/>
                  <a:pt x="7" y="1"/>
                  <a:pt x="8" y="1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3"/>
                  <a:pt x="5" y="3"/>
                </a:cubicBezTo>
                <a:cubicBezTo>
                  <a:pt x="4" y="4"/>
                  <a:pt x="4" y="4"/>
                  <a:pt x="3" y="5"/>
                </a:cubicBezTo>
                <a:cubicBezTo>
                  <a:pt x="3" y="5"/>
                  <a:pt x="2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4" y="7"/>
                  <a:pt x="4" y="7"/>
                </a:cubicBezTo>
                <a:cubicBezTo>
                  <a:pt x="4" y="7"/>
                  <a:pt x="5" y="7"/>
                  <a:pt x="6" y="6"/>
                </a:cubicBezTo>
                <a:cubicBezTo>
                  <a:pt x="7" y="5"/>
                  <a:pt x="8" y="4"/>
                  <a:pt x="9" y="4"/>
                </a:cubicBezTo>
                <a:cubicBezTo>
                  <a:pt x="9" y="4"/>
                  <a:pt x="10" y="3"/>
                  <a:pt x="11" y="3"/>
                </a:cubicBezTo>
                <a:cubicBezTo>
                  <a:pt x="11" y="3"/>
                  <a:pt x="12" y="4"/>
                  <a:pt x="13" y="4"/>
                </a:cubicBezTo>
                <a:cubicBezTo>
                  <a:pt x="13" y="5"/>
                  <a:pt x="14" y="5"/>
                  <a:pt x="14" y="6"/>
                </a:cubicBezTo>
                <a:cubicBezTo>
                  <a:pt x="14" y="7"/>
                  <a:pt x="14" y="7"/>
                  <a:pt x="14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2" y="12"/>
                  <a:pt x="11" y="13"/>
                  <a:pt x="10" y="14"/>
                </a:cubicBezTo>
                <a:cubicBezTo>
                  <a:pt x="9" y="14"/>
                  <a:pt x="7" y="14"/>
                  <a:pt x="6" y="13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9" y="11"/>
                  <a:pt x="10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8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1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8" y="7"/>
                  <a:pt x="7" y="8"/>
                </a:cubicBezTo>
                <a:cubicBezTo>
                  <a:pt x="6" y="9"/>
                  <a:pt x="5" y="10"/>
                  <a:pt x="5" y="10"/>
                </a:cubicBezTo>
                <a:cubicBezTo>
                  <a:pt x="4" y="10"/>
                  <a:pt x="3" y="10"/>
                  <a:pt x="2" y="9"/>
                </a:cubicBezTo>
                <a:cubicBezTo>
                  <a:pt x="1" y="9"/>
                  <a:pt x="1" y="9"/>
                  <a:pt x="0" y="8"/>
                </a:cubicBezTo>
                <a:cubicBezTo>
                  <a:pt x="0" y="7"/>
                  <a:pt x="0" y="7"/>
                  <a:pt x="0" y="6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智演喵视觉设计10">
            <a:extLst>
              <a:ext uri="{FF2B5EF4-FFF2-40B4-BE49-F238E27FC236}">
                <a16:creationId xmlns:a16="http://schemas.microsoft.com/office/drawing/2014/main" id="{2B8FB14D-3B11-0327-8FB9-0EA7B442A0AF}"/>
              </a:ext>
            </a:extLst>
          </p:cNvPr>
          <p:cNvSpPr/>
          <p:nvPr/>
        </p:nvSpPr>
        <p:spPr bwMode="auto">
          <a:xfrm>
            <a:off x="10299438" y="788834"/>
            <a:ext cx="34426" cy="29897"/>
          </a:xfrm>
          <a:custGeom>
            <a:avLst/>
            <a:gdLst>
              <a:gd name="T0" fmla="*/ 12 w 18"/>
              <a:gd name="T1" fmla="*/ 9 h 16"/>
              <a:gd name="T2" fmla="*/ 10 w 18"/>
              <a:gd name="T3" fmla="*/ 8 h 16"/>
              <a:gd name="T4" fmla="*/ 9 w 18"/>
              <a:gd name="T5" fmla="*/ 9 h 16"/>
              <a:gd name="T6" fmla="*/ 8 w 18"/>
              <a:gd name="T7" fmla="*/ 9 h 16"/>
              <a:gd name="T8" fmla="*/ 8 w 18"/>
              <a:gd name="T9" fmla="*/ 10 h 16"/>
              <a:gd name="T10" fmla="*/ 12 w 18"/>
              <a:gd name="T11" fmla="*/ 14 h 16"/>
              <a:gd name="T12" fmla="*/ 10 w 18"/>
              <a:gd name="T13" fmla="*/ 16 h 16"/>
              <a:gd name="T14" fmla="*/ 0 w 18"/>
              <a:gd name="T15" fmla="*/ 7 h 16"/>
              <a:gd name="T16" fmla="*/ 4 w 18"/>
              <a:gd name="T17" fmla="*/ 2 h 16"/>
              <a:gd name="T18" fmla="*/ 6 w 18"/>
              <a:gd name="T19" fmla="*/ 0 h 16"/>
              <a:gd name="T20" fmla="*/ 8 w 18"/>
              <a:gd name="T21" fmla="*/ 0 h 16"/>
              <a:gd name="T22" fmla="*/ 10 w 18"/>
              <a:gd name="T23" fmla="*/ 1 h 16"/>
              <a:gd name="T24" fmla="*/ 12 w 18"/>
              <a:gd name="T25" fmla="*/ 3 h 16"/>
              <a:gd name="T26" fmla="*/ 11 w 18"/>
              <a:gd name="T27" fmla="*/ 6 h 16"/>
              <a:gd name="T28" fmla="*/ 12 w 18"/>
              <a:gd name="T29" fmla="*/ 6 h 16"/>
              <a:gd name="T30" fmla="*/ 15 w 18"/>
              <a:gd name="T31" fmla="*/ 6 h 16"/>
              <a:gd name="T32" fmla="*/ 18 w 18"/>
              <a:gd name="T33" fmla="*/ 7 h 16"/>
              <a:gd name="T34" fmla="*/ 16 w 18"/>
              <a:gd name="T35" fmla="*/ 9 h 16"/>
              <a:gd name="T36" fmla="*/ 12 w 18"/>
              <a:gd name="T37" fmla="*/ 9 h 16"/>
              <a:gd name="T38" fmla="*/ 9 w 18"/>
              <a:gd name="T39" fmla="*/ 5 h 16"/>
              <a:gd name="T40" fmla="*/ 9 w 18"/>
              <a:gd name="T41" fmla="*/ 4 h 16"/>
              <a:gd name="T42" fmla="*/ 8 w 18"/>
              <a:gd name="T43" fmla="*/ 3 h 16"/>
              <a:gd name="T44" fmla="*/ 7 w 18"/>
              <a:gd name="T45" fmla="*/ 3 h 16"/>
              <a:gd name="T46" fmla="*/ 6 w 18"/>
              <a:gd name="T47" fmla="*/ 3 h 16"/>
              <a:gd name="T48" fmla="*/ 5 w 18"/>
              <a:gd name="T49" fmla="*/ 5 h 16"/>
              <a:gd name="T50" fmla="*/ 3 w 18"/>
              <a:gd name="T51" fmla="*/ 6 h 16"/>
              <a:gd name="T52" fmla="*/ 6 w 18"/>
              <a:gd name="T53" fmla="*/ 8 h 16"/>
              <a:gd name="T54" fmla="*/ 7 w 18"/>
              <a:gd name="T55" fmla="*/ 7 h 16"/>
              <a:gd name="T56" fmla="*/ 9 w 18"/>
              <a:gd name="T57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" h="16">
                <a:moveTo>
                  <a:pt x="12" y="9"/>
                </a:moveTo>
                <a:cubicBezTo>
                  <a:pt x="11" y="8"/>
                  <a:pt x="10" y="8"/>
                  <a:pt x="10" y="8"/>
                </a:cubicBezTo>
                <a:cubicBezTo>
                  <a:pt x="10" y="8"/>
                  <a:pt x="9" y="8"/>
                  <a:pt x="9" y="9"/>
                </a:cubicBezTo>
                <a:cubicBezTo>
                  <a:pt x="9" y="9"/>
                  <a:pt x="8" y="9"/>
                  <a:pt x="8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12" y="14"/>
                  <a:pt x="12" y="14"/>
                  <a:pt x="12" y="14"/>
                </a:cubicBezTo>
                <a:cubicBezTo>
                  <a:pt x="10" y="16"/>
                  <a:pt x="10" y="16"/>
                  <a:pt x="10" y="16"/>
                </a:cubicBezTo>
                <a:cubicBezTo>
                  <a:pt x="0" y="7"/>
                  <a:pt x="0" y="7"/>
                  <a:pt x="0" y="7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6" y="1"/>
                  <a:pt x="6" y="0"/>
                </a:cubicBezTo>
                <a:cubicBezTo>
                  <a:pt x="7" y="0"/>
                  <a:pt x="8" y="0"/>
                  <a:pt x="8" y="0"/>
                </a:cubicBezTo>
                <a:cubicBezTo>
                  <a:pt x="9" y="0"/>
                  <a:pt x="10" y="1"/>
                  <a:pt x="10" y="1"/>
                </a:cubicBezTo>
                <a:cubicBezTo>
                  <a:pt x="11" y="2"/>
                  <a:pt x="11" y="3"/>
                  <a:pt x="12" y="3"/>
                </a:cubicBezTo>
                <a:cubicBezTo>
                  <a:pt x="12" y="4"/>
                  <a:pt x="11" y="5"/>
                  <a:pt x="11" y="6"/>
                </a:cubicBezTo>
                <a:cubicBezTo>
                  <a:pt x="11" y="6"/>
                  <a:pt x="12" y="6"/>
                  <a:pt x="12" y="6"/>
                </a:cubicBezTo>
                <a:cubicBezTo>
                  <a:pt x="13" y="6"/>
                  <a:pt x="14" y="6"/>
                  <a:pt x="15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2" y="9"/>
                  <a:pt x="12" y="9"/>
                  <a:pt x="12" y="9"/>
                </a:cubicBezTo>
                <a:close/>
                <a:moveTo>
                  <a:pt x="9" y="5"/>
                </a:move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8" y="3"/>
                </a:cubicBezTo>
                <a:cubicBezTo>
                  <a:pt x="8" y="3"/>
                  <a:pt x="8" y="3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3" y="6"/>
                  <a:pt x="3" y="6"/>
                  <a:pt x="3" y="6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7" y="7"/>
                </a:cubicBezTo>
                <a:cubicBezTo>
                  <a:pt x="8" y="6"/>
                  <a:pt x="9" y="5"/>
                  <a:pt x="9" y="5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智演喵视觉设计11">
            <a:extLst>
              <a:ext uri="{FF2B5EF4-FFF2-40B4-BE49-F238E27FC236}">
                <a16:creationId xmlns:a16="http://schemas.microsoft.com/office/drawing/2014/main" id="{7A0C53C7-1875-F838-AD3A-0C7C8BEDBB7E}"/>
              </a:ext>
            </a:extLst>
          </p:cNvPr>
          <p:cNvSpPr/>
          <p:nvPr/>
        </p:nvSpPr>
        <p:spPr bwMode="auto">
          <a:xfrm>
            <a:off x="10280413" y="803330"/>
            <a:ext cx="32615" cy="32615"/>
          </a:xfrm>
          <a:custGeom>
            <a:avLst/>
            <a:gdLst>
              <a:gd name="T0" fmla="*/ 19 w 36"/>
              <a:gd name="T1" fmla="*/ 36 h 36"/>
              <a:gd name="T2" fmla="*/ 0 w 36"/>
              <a:gd name="T3" fmla="*/ 15 h 36"/>
              <a:gd name="T4" fmla="*/ 17 w 36"/>
              <a:gd name="T5" fmla="*/ 0 h 36"/>
              <a:gd name="T6" fmla="*/ 19 w 36"/>
              <a:gd name="T7" fmla="*/ 5 h 36"/>
              <a:gd name="T8" fmla="*/ 9 w 36"/>
              <a:gd name="T9" fmla="*/ 15 h 36"/>
              <a:gd name="T10" fmla="*/ 13 w 36"/>
              <a:gd name="T11" fmla="*/ 19 h 36"/>
              <a:gd name="T12" fmla="*/ 23 w 36"/>
              <a:gd name="T13" fmla="*/ 11 h 36"/>
              <a:gd name="T14" fmla="*/ 25 w 36"/>
              <a:gd name="T15" fmla="*/ 15 h 36"/>
              <a:gd name="T16" fmla="*/ 15 w 36"/>
              <a:gd name="T17" fmla="*/ 24 h 36"/>
              <a:gd name="T18" fmla="*/ 19 w 36"/>
              <a:gd name="T19" fmla="*/ 30 h 36"/>
              <a:gd name="T20" fmla="*/ 31 w 36"/>
              <a:gd name="T21" fmla="*/ 19 h 36"/>
              <a:gd name="T22" fmla="*/ 36 w 36"/>
              <a:gd name="T23" fmla="*/ 24 h 36"/>
              <a:gd name="T24" fmla="*/ 19 w 36"/>
              <a:gd name="T2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36">
                <a:moveTo>
                  <a:pt x="19" y="36"/>
                </a:moveTo>
                <a:lnTo>
                  <a:pt x="0" y="15"/>
                </a:lnTo>
                <a:lnTo>
                  <a:pt x="17" y="0"/>
                </a:lnTo>
                <a:lnTo>
                  <a:pt x="19" y="5"/>
                </a:lnTo>
                <a:lnTo>
                  <a:pt x="9" y="15"/>
                </a:lnTo>
                <a:lnTo>
                  <a:pt x="13" y="19"/>
                </a:lnTo>
                <a:lnTo>
                  <a:pt x="23" y="11"/>
                </a:lnTo>
                <a:lnTo>
                  <a:pt x="25" y="15"/>
                </a:lnTo>
                <a:lnTo>
                  <a:pt x="15" y="24"/>
                </a:lnTo>
                <a:lnTo>
                  <a:pt x="19" y="30"/>
                </a:lnTo>
                <a:lnTo>
                  <a:pt x="31" y="19"/>
                </a:lnTo>
                <a:lnTo>
                  <a:pt x="36" y="24"/>
                </a:lnTo>
                <a:lnTo>
                  <a:pt x="19" y="3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智演喵视觉设计12">
            <a:extLst>
              <a:ext uri="{FF2B5EF4-FFF2-40B4-BE49-F238E27FC236}">
                <a16:creationId xmlns:a16="http://schemas.microsoft.com/office/drawing/2014/main" id="{DA9BADE1-49ED-30AF-4DAB-7BFFBABD0B8E}"/>
              </a:ext>
            </a:extLst>
          </p:cNvPr>
          <p:cNvSpPr/>
          <p:nvPr/>
        </p:nvSpPr>
        <p:spPr bwMode="auto">
          <a:xfrm>
            <a:off x="10257764" y="816919"/>
            <a:ext cx="26273" cy="30803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30 h 34"/>
              <a:gd name="T4" fmla="*/ 23 w 29"/>
              <a:gd name="T5" fmla="*/ 34 h 34"/>
              <a:gd name="T6" fmla="*/ 0 w 29"/>
              <a:gd name="T7" fmla="*/ 15 h 34"/>
              <a:gd name="T8" fmla="*/ 7 w 29"/>
              <a:gd name="T9" fmla="*/ 11 h 34"/>
              <a:gd name="T10" fmla="*/ 23 w 29"/>
              <a:gd name="T11" fmla="*/ 25 h 34"/>
              <a:gd name="T12" fmla="*/ 19 w 29"/>
              <a:gd name="T13" fmla="*/ 4 h 34"/>
              <a:gd name="T14" fmla="*/ 23 w 29"/>
              <a:gd name="T1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30"/>
                </a:lnTo>
                <a:lnTo>
                  <a:pt x="23" y="34"/>
                </a:lnTo>
                <a:lnTo>
                  <a:pt x="0" y="15"/>
                </a:lnTo>
                <a:lnTo>
                  <a:pt x="7" y="11"/>
                </a:lnTo>
                <a:lnTo>
                  <a:pt x="23" y="25"/>
                </a:lnTo>
                <a:lnTo>
                  <a:pt x="19" y="4"/>
                </a:lnTo>
                <a:lnTo>
                  <a:pt x="23" y="0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智演喵视觉设计13">
            <a:extLst>
              <a:ext uri="{FF2B5EF4-FFF2-40B4-BE49-F238E27FC236}">
                <a16:creationId xmlns:a16="http://schemas.microsoft.com/office/drawing/2014/main" id="{887CC482-1157-A558-2F9D-A13E245CEE9A}"/>
              </a:ext>
            </a:extLst>
          </p:cNvPr>
          <p:cNvSpPr/>
          <p:nvPr/>
        </p:nvSpPr>
        <p:spPr bwMode="auto">
          <a:xfrm>
            <a:off x="10250516" y="830508"/>
            <a:ext cx="15402" cy="24461"/>
          </a:xfrm>
          <a:custGeom>
            <a:avLst/>
            <a:gdLst>
              <a:gd name="T0" fmla="*/ 17 w 17"/>
              <a:gd name="T1" fmla="*/ 25 h 27"/>
              <a:gd name="T2" fmla="*/ 12 w 17"/>
              <a:gd name="T3" fmla="*/ 27 h 27"/>
              <a:gd name="T4" fmla="*/ 0 w 17"/>
              <a:gd name="T5" fmla="*/ 2 h 27"/>
              <a:gd name="T6" fmla="*/ 6 w 17"/>
              <a:gd name="T7" fmla="*/ 0 h 27"/>
              <a:gd name="T8" fmla="*/ 17 w 17"/>
              <a:gd name="T9" fmla="*/ 2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7" y="25"/>
                </a:moveTo>
                <a:lnTo>
                  <a:pt x="12" y="27"/>
                </a:lnTo>
                <a:lnTo>
                  <a:pt x="0" y="2"/>
                </a:lnTo>
                <a:lnTo>
                  <a:pt x="6" y="0"/>
                </a:lnTo>
                <a:lnTo>
                  <a:pt x="17" y="25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智演喵视觉设计14">
            <a:extLst>
              <a:ext uri="{FF2B5EF4-FFF2-40B4-BE49-F238E27FC236}">
                <a16:creationId xmlns:a16="http://schemas.microsoft.com/office/drawing/2014/main" id="{311CD8EB-C3CC-9316-FC87-A3F9639C0626}"/>
              </a:ext>
            </a:extLst>
          </p:cNvPr>
          <p:cNvSpPr/>
          <p:nvPr/>
        </p:nvSpPr>
        <p:spPr bwMode="auto">
          <a:xfrm>
            <a:off x="10226055" y="834132"/>
            <a:ext cx="26273" cy="30803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27 h 34"/>
              <a:gd name="T4" fmla="*/ 25 w 29"/>
              <a:gd name="T5" fmla="*/ 29 h 34"/>
              <a:gd name="T6" fmla="*/ 8 w 29"/>
              <a:gd name="T7" fmla="*/ 15 h 34"/>
              <a:gd name="T8" fmla="*/ 12 w 29"/>
              <a:gd name="T9" fmla="*/ 32 h 34"/>
              <a:gd name="T10" fmla="*/ 8 w 29"/>
              <a:gd name="T11" fmla="*/ 34 h 34"/>
              <a:gd name="T12" fmla="*/ 0 w 29"/>
              <a:gd name="T13" fmla="*/ 6 h 34"/>
              <a:gd name="T14" fmla="*/ 6 w 29"/>
              <a:gd name="T15" fmla="*/ 4 h 34"/>
              <a:gd name="T16" fmla="*/ 23 w 29"/>
              <a:gd name="T17" fmla="*/ 19 h 34"/>
              <a:gd name="T18" fmla="*/ 17 w 29"/>
              <a:gd name="T19" fmla="*/ 2 h 34"/>
              <a:gd name="T20" fmla="*/ 23 w 29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27"/>
                </a:lnTo>
                <a:lnTo>
                  <a:pt x="25" y="29"/>
                </a:lnTo>
                <a:lnTo>
                  <a:pt x="8" y="15"/>
                </a:lnTo>
                <a:lnTo>
                  <a:pt x="12" y="32"/>
                </a:lnTo>
                <a:lnTo>
                  <a:pt x="8" y="34"/>
                </a:lnTo>
                <a:lnTo>
                  <a:pt x="0" y="6"/>
                </a:lnTo>
                <a:lnTo>
                  <a:pt x="6" y="4"/>
                </a:lnTo>
                <a:lnTo>
                  <a:pt x="23" y="19"/>
                </a:lnTo>
                <a:lnTo>
                  <a:pt x="17" y="2"/>
                </a:lnTo>
                <a:lnTo>
                  <a:pt x="23" y="0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智演喵视觉设计15">
            <a:extLst>
              <a:ext uri="{FF2B5EF4-FFF2-40B4-BE49-F238E27FC236}">
                <a16:creationId xmlns:a16="http://schemas.microsoft.com/office/drawing/2014/main" id="{F352ABCB-8C59-E85B-4E20-49DFC4BE3F8B}"/>
              </a:ext>
            </a:extLst>
          </p:cNvPr>
          <p:cNvSpPr/>
          <p:nvPr/>
        </p:nvSpPr>
        <p:spPr bwMode="auto">
          <a:xfrm>
            <a:off x="10201594" y="839568"/>
            <a:ext cx="20837" cy="28991"/>
          </a:xfrm>
          <a:custGeom>
            <a:avLst/>
            <a:gdLst>
              <a:gd name="T0" fmla="*/ 9 w 11"/>
              <a:gd name="T1" fmla="*/ 8 h 15"/>
              <a:gd name="T2" fmla="*/ 8 w 11"/>
              <a:gd name="T3" fmla="*/ 1 h 15"/>
              <a:gd name="T4" fmla="*/ 11 w 11"/>
              <a:gd name="T5" fmla="*/ 0 h 15"/>
              <a:gd name="T6" fmla="*/ 11 w 11"/>
              <a:gd name="T7" fmla="*/ 7 h 15"/>
              <a:gd name="T8" fmla="*/ 11 w 11"/>
              <a:gd name="T9" fmla="*/ 11 h 15"/>
              <a:gd name="T10" fmla="*/ 11 w 11"/>
              <a:gd name="T11" fmla="*/ 13 h 15"/>
              <a:gd name="T12" fmla="*/ 9 w 11"/>
              <a:gd name="T13" fmla="*/ 14 h 15"/>
              <a:gd name="T14" fmla="*/ 7 w 11"/>
              <a:gd name="T15" fmla="*/ 14 h 15"/>
              <a:gd name="T16" fmla="*/ 4 w 11"/>
              <a:gd name="T17" fmla="*/ 14 h 15"/>
              <a:gd name="T18" fmla="*/ 2 w 11"/>
              <a:gd name="T19" fmla="*/ 13 h 15"/>
              <a:gd name="T20" fmla="*/ 1 w 11"/>
              <a:gd name="T21" fmla="*/ 12 h 15"/>
              <a:gd name="T22" fmla="*/ 1 w 11"/>
              <a:gd name="T23" fmla="*/ 8 h 15"/>
              <a:gd name="T24" fmla="*/ 0 w 11"/>
              <a:gd name="T25" fmla="*/ 1 h 15"/>
              <a:gd name="T26" fmla="*/ 3 w 11"/>
              <a:gd name="T27" fmla="*/ 1 h 15"/>
              <a:gd name="T28" fmla="*/ 3 w 11"/>
              <a:gd name="T29" fmla="*/ 8 h 15"/>
              <a:gd name="T30" fmla="*/ 4 w 11"/>
              <a:gd name="T31" fmla="*/ 11 h 15"/>
              <a:gd name="T32" fmla="*/ 4 w 11"/>
              <a:gd name="T33" fmla="*/ 12 h 15"/>
              <a:gd name="T34" fmla="*/ 6 w 11"/>
              <a:gd name="T35" fmla="*/ 12 h 15"/>
              <a:gd name="T36" fmla="*/ 8 w 11"/>
              <a:gd name="T37" fmla="*/ 12 h 15"/>
              <a:gd name="T38" fmla="*/ 9 w 11"/>
              <a:gd name="T39" fmla="*/ 10 h 15"/>
              <a:gd name="T40" fmla="*/ 9 w 11"/>
              <a:gd name="T41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" h="15">
                <a:moveTo>
                  <a:pt x="9" y="8"/>
                </a:moveTo>
                <a:cubicBezTo>
                  <a:pt x="8" y="1"/>
                  <a:pt x="8" y="1"/>
                  <a:pt x="8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9"/>
                  <a:pt x="11" y="10"/>
                  <a:pt x="11" y="11"/>
                </a:cubicBezTo>
                <a:cubicBezTo>
                  <a:pt x="11" y="12"/>
                  <a:pt x="11" y="12"/>
                  <a:pt x="11" y="13"/>
                </a:cubicBezTo>
                <a:cubicBezTo>
                  <a:pt x="10" y="13"/>
                  <a:pt x="10" y="14"/>
                  <a:pt x="9" y="14"/>
                </a:cubicBezTo>
                <a:cubicBezTo>
                  <a:pt x="9" y="14"/>
                  <a:pt x="8" y="14"/>
                  <a:pt x="7" y="14"/>
                </a:cubicBezTo>
                <a:cubicBezTo>
                  <a:pt x="5" y="15"/>
                  <a:pt x="4" y="15"/>
                  <a:pt x="4" y="14"/>
                </a:cubicBezTo>
                <a:cubicBezTo>
                  <a:pt x="3" y="14"/>
                  <a:pt x="2" y="14"/>
                  <a:pt x="2" y="13"/>
                </a:cubicBezTo>
                <a:cubicBezTo>
                  <a:pt x="2" y="13"/>
                  <a:pt x="1" y="12"/>
                  <a:pt x="1" y="12"/>
                </a:cubicBezTo>
                <a:cubicBezTo>
                  <a:pt x="1" y="11"/>
                  <a:pt x="1" y="10"/>
                  <a:pt x="1" y="8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10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8" y="11"/>
                  <a:pt x="9" y="11"/>
                  <a:pt x="9" y="10"/>
                </a:cubicBezTo>
                <a:cubicBezTo>
                  <a:pt x="9" y="10"/>
                  <a:pt x="9" y="9"/>
                  <a:pt x="9" y="8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智演喵视觉设计16">
            <a:extLst>
              <a:ext uri="{FF2B5EF4-FFF2-40B4-BE49-F238E27FC236}">
                <a16:creationId xmlns:a16="http://schemas.microsoft.com/office/drawing/2014/main" id="{1888858E-8B7F-BA8F-8621-09C0436FA5D7}"/>
              </a:ext>
            </a:extLst>
          </p:cNvPr>
          <p:cNvSpPr/>
          <p:nvPr/>
        </p:nvSpPr>
        <p:spPr bwMode="auto">
          <a:xfrm>
            <a:off x="10159920" y="839568"/>
            <a:ext cx="24461" cy="27179"/>
          </a:xfrm>
          <a:custGeom>
            <a:avLst/>
            <a:gdLst>
              <a:gd name="T0" fmla="*/ 9 w 13"/>
              <a:gd name="T1" fmla="*/ 11 h 14"/>
              <a:gd name="T2" fmla="*/ 10 w 13"/>
              <a:gd name="T3" fmla="*/ 9 h 14"/>
              <a:gd name="T4" fmla="*/ 7 w 13"/>
              <a:gd name="T5" fmla="*/ 9 h 14"/>
              <a:gd name="T6" fmla="*/ 7 w 13"/>
              <a:gd name="T7" fmla="*/ 6 h 14"/>
              <a:gd name="T8" fmla="*/ 13 w 13"/>
              <a:gd name="T9" fmla="*/ 7 h 14"/>
              <a:gd name="T10" fmla="*/ 12 w 13"/>
              <a:gd name="T11" fmla="*/ 13 h 14"/>
              <a:gd name="T12" fmla="*/ 9 w 13"/>
              <a:gd name="T13" fmla="*/ 14 h 14"/>
              <a:gd name="T14" fmla="*/ 6 w 13"/>
              <a:gd name="T15" fmla="*/ 14 h 14"/>
              <a:gd name="T16" fmla="*/ 2 w 13"/>
              <a:gd name="T17" fmla="*/ 12 h 14"/>
              <a:gd name="T18" fmla="*/ 0 w 13"/>
              <a:gd name="T19" fmla="*/ 9 h 14"/>
              <a:gd name="T20" fmla="*/ 0 w 13"/>
              <a:gd name="T21" fmla="*/ 6 h 14"/>
              <a:gd name="T22" fmla="*/ 2 w 13"/>
              <a:gd name="T23" fmla="*/ 2 h 14"/>
              <a:gd name="T24" fmla="*/ 5 w 13"/>
              <a:gd name="T25" fmla="*/ 0 h 14"/>
              <a:gd name="T26" fmla="*/ 8 w 13"/>
              <a:gd name="T27" fmla="*/ 0 h 14"/>
              <a:gd name="T28" fmla="*/ 12 w 13"/>
              <a:gd name="T29" fmla="*/ 2 h 14"/>
              <a:gd name="T30" fmla="*/ 13 w 13"/>
              <a:gd name="T31" fmla="*/ 5 h 14"/>
              <a:gd name="T32" fmla="*/ 10 w 13"/>
              <a:gd name="T33" fmla="*/ 5 h 14"/>
              <a:gd name="T34" fmla="*/ 9 w 13"/>
              <a:gd name="T35" fmla="*/ 3 h 14"/>
              <a:gd name="T36" fmla="*/ 8 w 13"/>
              <a:gd name="T37" fmla="*/ 2 h 14"/>
              <a:gd name="T38" fmla="*/ 5 w 13"/>
              <a:gd name="T39" fmla="*/ 3 h 14"/>
              <a:gd name="T40" fmla="*/ 3 w 13"/>
              <a:gd name="T41" fmla="*/ 6 h 14"/>
              <a:gd name="T42" fmla="*/ 4 w 13"/>
              <a:gd name="T43" fmla="*/ 10 h 14"/>
              <a:gd name="T44" fmla="*/ 6 w 13"/>
              <a:gd name="T45" fmla="*/ 11 h 14"/>
              <a:gd name="T46" fmla="*/ 8 w 13"/>
              <a:gd name="T47" fmla="*/ 11 h 14"/>
              <a:gd name="T48" fmla="*/ 9 w 13"/>
              <a:gd name="T4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14">
                <a:moveTo>
                  <a:pt x="9" y="11"/>
                </a:move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0" y="13"/>
                  <a:pt x="9" y="14"/>
                </a:cubicBezTo>
                <a:cubicBezTo>
                  <a:pt x="8" y="14"/>
                  <a:pt x="7" y="14"/>
                  <a:pt x="6" y="14"/>
                </a:cubicBezTo>
                <a:cubicBezTo>
                  <a:pt x="5" y="14"/>
                  <a:pt x="3" y="13"/>
                  <a:pt x="2" y="12"/>
                </a:cubicBezTo>
                <a:cubicBezTo>
                  <a:pt x="1" y="12"/>
                  <a:pt x="1" y="11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2" y="1"/>
                  <a:pt x="3" y="1"/>
                  <a:pt x="5" y="0"/>
                </a:cubicBezTo>
                <a:cubicBezTo>
                  <a:pt x="6" y="0"/>
                  <a:pt x="7" y="0"/>
                  <a:pt x="8" y="0"/>
                </a:cubicBezTo>
                <a:cubicBezTo>
                  <a:pt x="10" y="0"/>
                  <a:pt x="11" y="1"/>
                  <a:pt x="12" y="2"/>
                </a:cubicBezTo>
                <a:cubicBezTo>
                  <a:pt x="13" y="2"/>
                  <a:pt x="13" y="3"/>
                  <a:pt x="13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9" y="3"/>
                </a:cubicBezTo>
                <a:cubicBezTo>
                  <a:pt x="9" y="3"/>
                  <a:pt x="8" y="2"/>
                  <a:pt x="8" y="2"/>
                </a:cubicBezTo>
                <a:cubicBezTo>
                  <a:pt x="6" y="2"/>
                  <a:pt x="5" y="2"/>
                  <a:pt x="5" y="3"/>
                </a:cubicBezTo>
                <a:cubicBezTo>
                  <a:pt x="4" y="4"/>
                  <a:pt x="3" y="5"/>
                  <a:pt x="3" y="6"/>
                </a:cubicBezTo>
                <a:cubicBezTo>
                  <a:pt x="3" y="8"/>
                  <a:pt x="3" y="9"/>
                  <a:pt x="4" y="10"/>
                </a:cubicBezTo>
                <a:cubicBezTo>
                  <a:pt x="4" y="11"/>
                  <a:pt x="5" y="11"/>
                  <a:pt x="6" y="11"/>
                </a:cubicBezTo>
                <a:cubicBezTo>
                  <a:pt x="7" y="12"/>
                  <a:pt x="7" y="12"/>
                  <a:pt x="8" y="11"/>
                </a:cubicBezTo>
                <a:cubicBezTo>
                  <a:pt x="9" y="11"/>
                  <a:pt x="9" y="11"/>
                  <a:pt x="9" y="11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智演喵视觉设计17">
            <a:extLst>
              <a:ext uri="{FF2B5EF4-FFF2-40B4-BE49-F238E27FC236}">
                <a16:creationId xmlns:a16="http://schemas.microsoft.com/office/drawing/2014/main" id="{1522DEFF-B1EB-270E-4501-B556AC11C057}"/>
              </a:ext>
            </a:extLst>
          </p:cNvPr>
          <p:cNvSpPr/>
          <p:nvPr/>
        </p:nvSpPr>
        <p:spPr bwMode="auto">
          <a:xfrm>
            <a:off x="10130023" y="830508"/>
            <a:ext cx="28085" cy="29897"/>
          </a:xfrm>
          <a:custGeom>
            <a:avLst/>
            <a:gdLst>
              <a:gd name="T0" fmla="*/ 21 w 31"/>
              <a:gd name="T1" fmla="*/ 23 h 33"/>
              <a:gd name="T2" fmla="*/ 27 w 31"/>
              <a:gd name="T3" fmla="*/ 6 h 33"/>
              <a:gd name="T4" fmla="*/ 31 w 31"/>
              <a:gd name="T5" fmla="*/ 8 h 33"/>
              <a:gd name="T6" fmla="*/ 23 w 31"/>
              <a:gd name="T7" fmla="*/ 33 h 33"/>
              <a:gd name="T8" fmla="*/ 16 w 31"/>
              <a:gd name="T9" fmla="*/ 31 h 33"/>
              <a:gd name="T10" fmla="*/ 12 w 31"/>
              <a:gd name="T11" fmla="*/ 10 h 33"/>
              <a:gd name="T12" fmla="*/ 6 w 31"/>
              <a:gd name="T13" fmla="*/ 29 h 33"/>
              <a:gd name="T14" fmla="*/ 0 w 31"/>
              <a:gd name="T15" fmla="*/ 27 h 33"/>
              <a:gd name="T16" fmla="*/ 10 w 31"/>
              <a:gd name="T17" fmla="*/ 0 h 33"/>
              <a:gd name="T18" fmla="*/ 14 w 31"/>
              <a:gd name="T19" fmla="*/ 2 h 33"/>
              <a:gd name="T20" fmla="*/ 21 w 31"/>
              <a:gd name="T21" fmla="*/ 2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21" y="23"/>
                </a:moveTo>
                <a:lnTo>
                  <a:pt x="27" y="6"/>
                </a:lnTo>
                <a:lnTo>
                  <a:pt x="31" y="8"/>
                </a:lnTo>
                <a:lnTo>
                  <a:pt x="23" y="33"/>
                </a:lnTo>
                <a:lnTo>
                  <a:pt x="16" y="31"/>
                </a:lnTo>
                <a:lnTo>
                  <a:pt x="12" y="10"/>
                </a:lnTo>
                <a:lnTo>
                  <a:pt x="6" y="29"/>
                </a:lnTo>
                <a:lnTo>
                  <a:pt x="0" y="27"/>
                </a:lnTo>
                <a:lnTo>
                  <a:pt x="10" y="0"/>
                </a:lnTo>
                <a:lnTo>
                  <a:pt x="14" y="2"/>
                </a:lnTo>
                <a:lnTo>
                  <a:pt x="21" y="23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智演喵视觉设计18">
            <a:extLst>
              <a:ext uri="{FF2B5EF4-FFF2-40B4-BE49-F238E27FC236}">
                <a16:creationId xmlns:a16="http://schemas.microsoft.com/office/drawing/2014/main" id="{ED3EE248-26FB-379F-9C6E-7DAFDEA6A200}"/>
              </a:ext>
            </a:extLst>
          </p:cNvPr>
          <p:cNvSpPr/>
          <p:nvPr/>
        </p:nvSpPr>
        <p:spPr bwMode="auto">
          <a:xfrm>
            <a:off x="10105563" y="820543"/>
            <a:ext cx="26273" cy="27179"/>
          </a:xfrm>
          <a:custGeom>
            <a:avLst/>
            <a:gdLst>
              <a:gd name="T0" fmla="*/ 6 w 14"/>
              <a:gd name="T1" fmla="*/ 3 h 14"/>
              <a:gd name="T2" fmla="*/ 4 w 14"/>
              <a:gd name="T3" fmla="*/ 5 h 14"/>
              <a:gd name="T4" fmla="*/ 3 w 14"/>
              <a:gd name="T5" fmla="*/ 9 h 14"/>
              <a:gd name="T6" fmla="*/ 5 w 14"/>
              <a:gd name="T7" fmla="*/ 11 h 14"/>
              <a:gd name="T8" fmla="*/ 7 w 14"/>
              <a:gd name="T9" fmla="*/ 11 h 14"/>
              <a:gd name="T10" fmla="*/ 10 w 14"/>
              <a:gd name="T11" fmla="*/ 9 h 14"/>
              <a:gd name="T12" fmla="*/ 11 w 14"/>
              <a:gd name="T13" fmla="*/ 6 h 14"/>
              <a:gd name="T14" fmla="*/ 9 w 14"/>
              <a:gd name="T15" fmla="*/ 3 h 14"/>
              <a:gd name="T16" fmla="*/ 6 w 14"/>
              <a:gd name="T17" fmla="*/ 3 h 14"/>
              <a:gd name="T18" fmla="*/ 8 w 14"/>
              <a:gd name="T19" fmla="*/ 14 h 14"/>
              <a:gd name="T20" fmla="*/ 3 w 14"/>
              <a:gd name="T21" fmla="*/ 13 h 14"/>
              <a:gd name="T22" fmla="*/ 0 w 14"/>
              <a:gd name="T23" fmla="*/ 9 h 14"/>
              <a:gd name="T24" fmla="*/ 1 w 14"/>
              <a:gd name="T25" fmla="*/ 4 h 14"/>
              <a:gd name="T26" fmla="*/ 4 w 14"/>
              <a:gd name="T27" fmla="*/ 1 h 14"/>
              <a:gd name="T28" fmla="*/ 6 w 14"/>
              <a:gd name="T29" fmla="*/ 0 h 14"/>
              <a:gd name="T30" fmla="*/ 8 w 14"/>
              <a:gd name="T31" fmla="*/ 0 h 14"/>
              <a:gd name="T32" fmla="*/ 11 w 14"/>
              <a:gd name="T33" fmla="*/ 1 h 14"/>
              <a:gd name="T34" fmla="*/ 14 w 14"/>
              <a:gd name="T35" fmla="*/ 5 h 14"/>
              <a:gd name="T36" fmla="*/ 13 w 14"/>
              <a:gd name="T37" fmla="*/ 11 h 14"/>
              <a:gd name="T38" fmla="*/ 8 w 14"/>
              <a:gd name="T3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14">
                <a:moveTo>
                  <a:pt x="6" y="3"/>
                </a:moveTo>
                <a:cubicBezTo>
                  <a:pt x="5" y="3"/>
                  <a:pt x="5" y="4"/>
                  <a:pt x="4" y="5"/>
                </a:cubicBezTo>
                <a:cubicBezTo>
                  <a:pt x="3" y="6"/>
                  <a:pt x="3" y="8"/>
                  <a:pt x="3" y="9"/>
                </a:cubicBezTo>
                <a:cubicBezTo>
                  <a:pt x="3" y="10"/>
                  <a:pt x="4" y="11"/>
                  <a:pt x="5" y="11"/>
                </a:cubicBezTo>
                <a:cubicBezTo>
                  <a:pt x="5" y="12"/>
                  <a:pt x="6" y="12"/>
                  <a:pt x="7" y="11"/>
                </a:cubicBezTo>
                <a:cubicBezTo>
                  <a:pt x="8" y="11"/>
                  <a:pt x="9" y="10"/>
                  <a:pt x="10" y="9"/>
                </a:cubicBezTo>
                <a:cubicBezTo>
                  <a:pt x="11" y="8"/>
                  <a:pt x="11" y="7"/>
                  <a:pt x="11" y="6"/>
                </a:cubicBezTo>
                <a:cubicBezTo>
                  <a:pt x="11" y="5"/>
                  <a:pt x="10" y="4"/>
                  <a:pt x="9" y="3"/>
                </a:cubicBezTo>
                <a:cubicBezTo>
                  <a:pt x="8" y="3"/>
                  <a:pt x="7" y="2"/>
                  <a:pt x="6" y="3"/>
                </a:cubicBezTo>
                <a:close/>
                <a:moveTo>
                  <a:pt x="8" y="14"/>
                </a:moveTo>
                <a:cubicBezTo>
                  <a:pt x="7" y="14"/>
                  <a:pt x="5" y="14"/>
                  <a:pt x="3" y="13"/>
                </a:cubicBezTo>
                <a:cubicBezTo>
                  <a:pt x="2" y="12"/>
                  <a:pt x="1" y="11"/>
                  <a:pt x="0" y="9"/>
                </a:cubicBezTo>
                <a:cubicBezTo>
                  <a:pt x="0" y="7"/>
                  <a:pt x="0" y="6"/>
                  <a:pt x="1" y="4"/>
                </a:cubicBezTo>
                <a:cubicBezTo>
                  <a:pt x="2" y="3"/>
                  <a:pt x="3" y="2"/>
                  <a:pt x="4" y="1"/>
                </a:cubicBezTo>
                <a:cubicBezTo>
                  <a:pt x="4" y="1"/>
                  <a:pt x="5" y="0"/>
                  <a:pt x="6" y="0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10" y="1"/>
                  <a:pt x="11" y="1"/>
                </a:cubicBezTo>
                <a:cubicBezTo>
                  <a:pt x="12" y="2"/>
                  <a:pt x="13" y="4"/>
                  <a:pt x="14" y="5"/>
                </a:cubicBezTo>
                <a:cubicBezTo>
                  <a:pt x="14" y="7"/>
                  <a:pt x="14" y="9"/>
                  <a:pt x="13" y="11"/>
                </a:cubicBezTo>
                <a:cubicBezTo>
                  <a:pt x="11" y="12"/>
                  <a:pt x="10" y="13"/>
                  <a:pt x="8" y="14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智演喵视觉设计19">
            <a:extLst>
              <a:ext uri="{FF2B5EF4-FFF2-40B4-BE49-F238E27FC236}">
                <a16:creationId xmlns:a16="http://schemas.microsoft.com/office/drawing/2014/main" id="{5D4E6E25-8FA4-E892-A34A-CDAF0B6E772B}"/>
              </a:ext>
            </a:extLst>
          </p:cNvPr>
          <p:cNvSpPr/>
          <p:nvPr/>
        </p:nvSpPr>
        <p:spPr bwMode="auto">
          <a:xfrm>
            <a:off x="10078384" y="801518"/>
            <a:ext cx="28991" cy="28991"/>
          </a:xfrm>
          <a:custGeom>
            <a:avLst/>
            <a:gdLst>
              <a:gd name="T0" fmla="*/ 9 w 15"/>
              <a:gd name="T1" fmla="*/ 3 h 15"/>
              <a:gd name="T2" fmla="*/ 3 w 15"/>
              <a:gd name="T3" fmla="*/ 10 h 15"/>
              <a:gd name="T4" fmla="*/ 5 w 15"/>
              <a:gd name="T5" fmla="*/ 11 h 15"/>
              <a:gd name="T6" fmla="*/ 6 w 15"/>
              <a:gd name="T7" fmla="*/ 12 h 15"/>
              <a:gd name="T8" fmla="*/ 7 w 15"/>
              <a:gd name="T9" fmla="*/ 13 h 15"/>
              <a:gd name="T10" fmla="*/ 9 w 15"/>
              <a:gd name="T11" fmla="*/ 12 h 15"/>
              <a:gd name="T12" fmla="*/ 11 w 15"/>
              <a:gd name="T13" fmla="*/ 10 h 15"/>
              <a:gd name="T14" fmla="*/ 12 w 15"/>
              <a:gd name="T15" fmla="*/ 8 h 15"/>
              <a:gd name="T16" fmla="*/ 12 w 15"/>
              <a:gd name="T17" fmla="*/ 7 h 15"/>
              <a:gd name="T18" fmla="*/ 12 w 15"/>
              <a:gd name="T19" fmla="*/ 6 h 15"/>
              <a:gd name="T20" fmla="*/ 10 w 15"/>
              <a:gd name="T21" fmla="*/ 4 h 15"/>
              <a:gd name="T22" fmla="*/ 9 w 15"/>
              <a:gd name="T23" fmla="*/ 3 h 15"/>
              <a:gd name="T24" fmla="*/ 11 w 15"/>
              <a:gd name="T25" fmla="*/ 14 h 15"/>
              <a:gd name="T26" fmla="*/ 8 w 15"/>
              <a:gd name="T27" fmla="*/ 15 h 15"/>
              <a:gd name="T28" fmla="*/ 6 w 15"/>
              <a:gd name="T29" fmla="*/ 15 h 15"/>
              <a:gd name="T30" fmla="*/ 4 w 15"/>
              <a:gd name="T31" fmla="*/ 13 h 15"/>
              <a:gd name="T32" fmla="*/ 0 w 15"/>
              <a:gd name="T33" fmla="*/ 10 h 15"/>
              <a:gd name="T34" fmla="*/ 9 w 15"/>
              <a:gd name="T35" fmla="*/ 0 h 15"/>
              <a:gd name="T36" fmla="*/ 12 w 15"/>
              <a:gd name="T37" fmla="*/ 3 h 15"/>
              <a:gd name="T38" fmla="*/ 14 w 15"/>
              <a:gd name="T39" fmla="*/ 5 h 15"/>
              <a:gd name="T40" fmla="*/ 15 w 15"/>
              <a:gd name="T41" fmla="*/ 7 h 15"/>
              <a:gd name="T42" fmla="*/ 14 w 15"/>
              <a:gd name="T43" fmla="*/ 10 h 15"/>
              <a:gd name="T44" fmla="*/ 13 w 15"/>
              <a:gd name="T45" fmla="*/ 12 h 15"/>
              <a:gd name="T46" fmla="*/ 11 w 15"/>
              <a:gd name="T47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" h="15">
                <a:moveTo>
                  <a:pt x="9" y="3"/>
                </a:moveTo>
                <a:cubicBezTo>
                  <a:pt x="3" y="10"/>
                  <a:pt x="3" y="10"/>
                  <a:pt x="3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2"/>
                  <a:pt x="10" y="11"/>
                  <a:pt x="11" y="10"/>
                </a:cubicBezTo>
                <a:cubicBezTo>
                  <a:pt x="11" y="10"/>
                  <a:pt x="12" y="9"/>
                  <a:pt x="12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1" y="5"/>
                  <a:pt x="11" y="5"/>
                  <a:pt x="10" y="4"/>
                </a:cubicBezTo>
                <a:cubicBezTo>
                  <a:pt x="9" y="3"/>
                  <a:pt x="9" y="3"/>
                  <a:pt x="9" y="3"/>
                </a:cubicBezTo>
                <a:close/>
                <a:moveTo>
                  <a:pt x="11" y="14"/>
                </a:moveTo>
                <a:cubicBezTo>
                  <a:pt x="10" y="15"/>
                  <a:pt x="9" y="15"/>
                  <a:pt x="8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5" y="14"/>
                  <a:pt x="4" y="14"/>
                  <a:pt x="4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9" y="0"/>
                  <a:pt x="9" y="0"/>
                  <a:pt x="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4"/>
                  <a:pt x="14" y="4"/>
                  <a:pt x="14" y="5"/>
                </a:cubicBezTo>
                <a:cubicBezTo>
                  <a:pt x="15" y="6"/>
                  <a:pt x="15" y="6"/>
                  <a:pt x="15" y="7"/>
                </a:cubicBezTo>
                <a:cubicBezTo>
                  <a:pt x="15" y="8"/>
                  <a:pt x="15" y="9"/>
                  <a:pt x="14" y="10"/>
                </a:cubicBezTo>
                <a:cubicBezTo>
                  <a:pt x="14" y="10"/>
                  <a:pt x="14" y="11"/>
                  <a:pt x="13" y="12"/>
                </a:cubicBezTo>
                <a:cubicBezTo>
                  <a:pt x="12" y="13"/>
                  <a:pt x="11" y="14"/>
                  <a:pt x="11" y="14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智演喵视觉设计20">
            <a:extLst>
              <a:ext uri="{FF2B5EF4-FFF2-40B4-BE49-F238E27FC236}">
                <a16:creationId xmlns:a16="http://schemas.microsoft.com/office/drawing/2014/main" id="{3082A1CE-059C-DE2D-D284-C7CA5AD6852B}"/>
              </a:ext>
            </a:extLst>
          </p:cNvPr>
          <p:cNvSpPr/>
          <p:nvPr/>
        </p:nvSpPr>
        <p:spPr bwMode="auto">
          <a:xfrm>
            <a:off x="10058453" y="782492"/>
            <a:ext cx="33521" cy="32615"/>
          </a:xfrm>
          <a:custGeom>
            <a:avLst/>
            <a:gdLst>
              <a:gd name="T0" fmla="*/ 37 w 37"/>
              <a:gd name="T1" fmla="*/ 17 h 36"/>
              <a:gd name="T2" fmla="*/ 14 w 37"/>
              <a:gd name="T3" fmla="*/ 36 h 36"/>
              <a:gd name="T4" fmla="*/ 10 w 37"/>
              <a:gd name="T5" fmla="*/ 32 h 36"/>
              <a:gd name="T6" fmla="*/ 18 w 37"/>
              <a:gd name="T7" fmla="*/ 11 h 36"/>
              <a:gd name="T8" fmla="*/ 4 w 37"/>
              <a:gd name="T9" fmla="*/ 21 h 36"/>
              <a:gd name="T10" fmla="*/ 0 w 37"/>
              <a:gd name="T11" fmla="*/ 19 h 36"/>
              <a:gd name="T12" fmla="*/ 20 w 37"/>
              <a:gd name="T13" fmla="*/ 0 h 36"/>
              <a:gd name="T14" fmla="*/ 25 w 37"/>
              <a:gd name="T15" fmla="*/ 5 h 36"/>
              <a:gd name="T16" fmla="*/ 18 w 37"/>
              <a:gd name="T17" fmla="*/ 26 h 36"/>
              <a:gd name="T18" fmla="*/ 33 w 37"/>
              <a:gd name="T19" fmla="*/ 13 h 36"/>
              <a:gd name="T20" fmla="*/ 37 w 37"/>
              <a:gd name="T21" fmla="*/ 1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36">
                <a:moveTo>
                  <a:pt x="37" y="17"/>
                </a:moveTo>
                <a:lnTo>
                  <a:pt x="14" y="36"/>
                </a:lnTo>
                <a:lnTo>
                  <a:pt x="10" y="32"/>
                </a:lnTo>
                <a:lnTo>
                  <a:pt x="18" y="11"/>
                </a:lnTo>
                <a:lnTo>
                  <a:pt x="4" y="21"/>
                </a:lnTo>
                <a:lnTo>
                  <a:pt x="0" y="19"/>
                </a:lnTo>
                <a:lnTo>
                  <a:pt x="20" y="0"/>
                </a:lnTo>
                <a:lnTo>
                  <a:pt x="25" y="5"/>
                </a:lnTo>
                <a:lnTo>
                  <a:pt x="18" y="26"/>
                </a:lnTo>
                <a:lnTo>
                  <a:pt x="33" y="13"/>
                </a:lnTo>
                <a:lnTo>
                  <a:pt x="37" y="17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智演喵视觉设计21">
            <a:extLst>
              <a:ext uri="{FF2B5EF4-FFF2-40B4-BE49-F238E27FC236}">
                <a16:creationId xmlns:a16="http://schemas.microsoft.com/office/drawing/2014/main" id="{5A6ABBDC-FB40-7830-733B-D57C0A35C40E}"/>
              </a:ext>
            </a:extLst>
          </p:cNvPr>
          <p:cNvSpPr/>
          <p:nvPr/>
        </p:nvSpPr>
        <p:spPr bwMode="auto">
          <a:xfrm>
            <a:off x="10041239" y="767997"/>
            <a:ext cx="29897" cy="26273"/>
          </a:xfrm>
          <a:custGeom>
            <a:avLst/>
            <a:gdLst>
              <a:gd name="T0" fmla="*/ 0 w 33"/>
              <a:gd name="T1" fmla="*/ 4 h 29"/>
              <a:gd name="T2" fmla="*/ 31 w 33"/>
              <a:gd name="T3" fmla="*/ 0 h 29"/>
              <a:gd name="T4" fmla="*/ 33 w 33"/>
              <a:gd name="T5" fmla="*/ 4 h 29"/>
              <a:gd name="T6" fmla="*/ 14 w 33"/>
              <a:gd name="T7" fmla="*/ 29 h 29"/>
              <a:gd name="T8" fmla="*/ 10 w 33"/>
              <a:gd name="T9" fmla="*/ 23 h 29"/>
              <a:gd name="T10" fmla="*/ 16 w 33"/>
              <a:gd name="T11" fmla="*/ 16 h 29"/>
              <a:gd name="T12" fmla="*/ 10 w 33"/>
              <a:gd name="T13" fmla="*/ 8 h 29"/>
              <a:gd name="T14" fmla="*/ 4 w 33"/>
              <a:gd name="T15" fmla="*/ 8 h 29"/>
              <a:gd name="T16" fmla="*/ 0 w 33"/>
              <a:gd name="T17" fmla="*/ 4 h 29"/>
              <a:gd name="T18" fmla="*/ 0 w 33"/>
              <a:gd name="T19" fmla="*/ 4 h 29"/>
              <a:gd name="T20" fmla="*/ 19 w 33"/>
              <a:gd name="T21" fmla="*/ 14 h 29"/>
              <a:gd name="T22" fmla="*/ 27 w 33"/>
              <a:gd name="T23" fmla="*/ 4 h 29"/>
              <a:gd name="T24" fmla="*/ 14 w 33"/>
              <a:gd name="T25" fmla="*/ 6 h 29"/>
              <a:gd name="T26" fmla="*/ 19 w 33"/>
              <a:gd name="T27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9">
                <a:moveTo>
                  <a:pt x="0" y="4"/>
                </a:moveTo>
                <a:lnTo>
                  <a:pt x="31" y="0"/>
                </a:lnTo>
                <a:lnTo>
                  <a:pt x="33" y="4"/>
                </a:lnTo>
                <a:lnTo>
                  <a:pt x="14" y="29"/>
                </a:lnTo>
                <a:lnTo>
                  <a:pt x="10" y="23"/>
                </a:lnTo>
                <a:lnTo>
                  <a:pt x="16" y="16"/>
                </a:lnTo>
                <a:lnTo>
                  <a:pt x="10" y="8"/>
                </a:lnTo>
                <a:lnTo>
                  <a:pt x="4" y="8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19" y="14"/>
                </a:moveTo>
                <a:lnTo>
                  <a:pt x="27" y="4"/>
                </a:lnTo>
                <a:lnTo>
                  <a:pt x="14" y="6"/>
                </a:lnTo>
                <a:lnTo>
                  <a:pt x="19" y="14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智演喵视觉设计22">
            <a:extLst>
              <a:ext uri="{FF2B5EF4-FFF2-40B4-BE49-F238E27FC236}">
                <a16:creationId xmlns:a16="http://schemas.microsoft.com/office/drawing/2014/main" id="{A7DF2840-7B3B-FE29-5531-ED6488CB8C22}"/>
              </a:ext>
            </a:extLst>
          </p:cNvPr>
          <p:cNvSpPr/>
          <p:nvPr/>
        </p:nvSpPr>
        <p:spPr bwMode="auto">
          <a:xfrm>
            <a:off x="10031274" y="737194"/>
            <a:ext cx="30803" cy="28085"/>
          </a:xfrm>
          <a:custGeom>
            <a:avLst/>
            <a:gdLst>
              <a:gd name="T0" fmla="*/ 15 w 34"/>
              <a:gd name="T1" fmla="*/ 10 h 31"/>
              <a:gd name="T2" fmla="*/ 2 w 34"/>
              <a:gd name="T3" fmla="*/ 15 h 31"/>
              <a:gd name="T4" fmla="*/ 0 w 34"/>
              <a:gd name="T5" fmla="*/ 8 h 31"/>
              <a:gd name="T6" fmla="*/ 27 w 34"/>
              <a:gd name="T7" fmla="*/ 0 h 31"/>
              <a:gd name="T8" fmla="*/ 30 w 34"/>
              <a:gd name="T9" fmla="*/ 4 h 31"/>
              <a:gd name="T10" fmla="*/ 19 w 34"/>
              <a:gd name="T11" fmla="*/ 8 h 31"/>
              <a:gd name="T12" fmla="*/ 21 w 34"/>
              <a:gd name="T13" fmla="*/ 19 h 31"/>
              <a:gd name="T14" fmla="*/ 34 w 34"/>
              <a:gd name="T15" fmla="*/ 15 h 31"/>
              <a:gd name="T16" fmla="*/ 34 w 34"/>
              <a:gd name="T17" fmla="*/ 21 h 31"/>
              <a:gd name="T18" fmla="*/ 9 w 34"/>
              <a:gd name="T19" fmla="*/ 31 h 31"/>
              <a:gd name="T20" fmla="*/ 7 w 34"/>
              <a:gd name="T21" fmla="*/ 25 h 31"/>
              <a:gd name="T22" fmla="*/ 17 w 34"/>
              <a:gd name="T23" fmla="*/ 21 h 31"/>
              <a:gd name="T24" fmla="*/ 15 w 34"/>
              <a:gd name="T25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31">
                <a:moveTo>
                  <a:pt x="15" y="10"/>
                </a:moveTo>
                <a:lnTo>
                  <a:pt x="2" y="15"/>
                </a:lnTo>
                <a:lnTo>
                  <a:pt x="0" y="8"/>
                </a:lnTo>
                <a:lnTo>
                  <a:pt x="27" y="0"/>
                </a:lnTo>
                <a:lnTo>
                  <a:pt x="30" y="4"/>
                </a:lnTo>
                <a:lnTo>
                  <a:pt x="19" y="8"/>
                </a:lnTo>
                <a:lnTo>
                  <a:pt x="21" y="19"/>
                </a:lnTo>
                <a:lnTo>
                  <a:pt x="34" y="15"/>
                </a:lnTo>
                <a:lnTo>
                  <a:pt x="34" y="21"/>
                </a:lnTo>
                <a:lnTo>
                  <a:pt x="9" y="31"/>
                </a:lnTo>
                <a:lnTo>
                  <a:pt x="7" y="25"/>
                </a:lnTo>
                <a:lnTo>
                  <a:pt x="17" y="21"/>
                </a:lnTo>
                <a:lnTo>
                  <a:pt x="15" y="10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智演喵视觉设计23">
            <a:extLst>
              <a:ext uri="{FF2B5EF4-FFF2-40B4-BE49-F238E27FC236}">
                <a16:creationId xmlns:a16="http://schemas.microsoft.com/office/drawing/2014/main" id="{E5726976-B125-07DD-867C-6D09435AC26D}"/>
              </a:ext>
            </a:extLst>
          </p:cNvPr>
          <p:cNvSpPr/>
          <p:nvPr/>
        </p:nvSpPr>
        <p:spPr bwMode="auto">
          <a:xfrm>
            <a:off x="10025838" y="714546"/>
            <a:ext cx="28085" cy="22649"/>
          </a:xfrm>
          <a:custGeom>
            <a:avLst/>
            <a:gdLst>
              <a:gd name="T0" fmla="*/ 4 w 15"/>
              <a:gd name="T1" fmla="*/ 1 h 12"/>
              <a:gd name="T2" fmla="*/ 5 w 15"/>
              <a:gd name="T3" fmla="*/ 3 h 12"/>
              <a:gd name="T4" fmla="*/ 3 w 15"/>
              <a:gd name="T5" fmla="*/ 4 h 12"/>
              <a:gd name="T6" fmla="*/ 3 w 15"/>
              <a:gd name="T7" fmla="*/ 6 h 12"/>
              <a:gd name="T8" fmla="*/ 4 w 15"/>
              <a:gd name="T9" fmla="*/ 8 h 12"/>
              <a:gd name="T10" fmla="*/ 5 w 15"/>
              <a:gd name="T11" fmla="*/ 9 h 12"/>
              <a:gd name="T12" fmla="*/ 6 w 15"/>
              <a:gd name="T13" fmla="*/ 8 h 12"/>
              <a:gd name="T14" fmla="*/ 6 w 15"/>
              <a:gd name="T15" fmla="*/ 7 h 12"/>
              <a:gd name="T16" fmla="*/ 6 w 15"/>
              <a:gd name="T17" fmla="*/ 5 h 12"/>
              <a:gd name="T18" fmla="*/ 7 w 15"/>
              <a:gd name="T19" fmla="*/ 2 h 12"/>
              <a:gd name="T20" fmla="*/ 10 w 15"/>
              <a:gd name="T21" fmla="*/ 0 h 12"/>
              <a:gd name="T22" fmla="*/ 12 w 15"/>
              <a:gd name="T23" fmla="*/ 0 h 12"/>
              <a:gd name="T24" fmla="*/ 13 w 15"/>
              <a:gd name="T25" fmla="*/ 2 h 12"/>
              <a:gd name="T26" fmla="*/ 14 w 15"/>
              <a:gd name="T27" fmla="*/ 4 h 12"/>
              <a:gd name="T28" fmla="*/ 14 w 15"/>
              <a:gd name="T29" fmla="*/ 8 h 12"/>
              <a:gd name="T30" fmla="*/ 11 w 15"/>
              <a:gd name="T31" fmla="*/ 10 h 12"/>
              <a:gd name="T32" fmla="*/ 11 w 15"/>
              <a:gd name="T33" fmla="*/ 7 h 12"/>
              <a:gd name="T34" fmla="*/ 12 w 15"/>
              <a:gd name="T35" fmla="*/ 6 h 12"/>
              <a:gd name="T36" fmla="*/ 12 w 15"/>
              <a:gd name="T37" fmla="*/ 5 h 12"/>
              <a:gd name="T38" fmla="*/ 11 w 15"/>
              <a:gd name="T39" fmla="*/ 3 h 12"/>
              <a:gd name="T40" fmla="*/ 10 w 15"/>
              <a:gd name="T41" fmla="*/ 3 h 12"/>
              <a:gd name="T42" fmla="*/ 10 w 15"/>
              <a:gd name="T43" fmla="*/ 3 h 12"/>
              <a:gd name="T44" fmla="*/ 9 w 15"/>
              <a:gd name="T45" fmla="*/ 6 h 12"/>
              <a:gd name="T46" fmla="*/ 9 w 15"/>
              <a:gd name="T47" fmla="*/ 9 h 12"/>
              <a:gd name="T48" fmla="*/ 8 w 15"/>
              <a:gd name="T49" fmla="*/ 10 h 12"/>
              <a:gd name="T50" fmla="*/ 6 w 15"/>
              <a:gd name="T51" fmla="*/ 11 h 12"/>
              <a:gd name="T52" fmla="*/ 3 w 15"/>
              <a:gd name="T53" fmla="*/ 11 h 12"/>
              <a:gd name="T54" fmla="*/ 1 w 15"/>
              <a:gd name="T55" fmla="*/ 10 h 12"/>
              <a:gd name="T56" fmla="*/ 0 w 15"/>
              <a:gd name="T57" fmla="*/ 7 h 12"/>
              <a:gd name="T58" fmla="*/ 1 w 15"/>
              <a:gd name="T59" fmla="*/ 3 h 12"/>
              <a:gd name="T60" fmla="*/ 4 w 15"/>
              <a:gd name="T61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12">
                <a:moveTo>
                  <a:pt x="4" y="1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4"/>
                </a:cubicBezTo>
                <a:cubicBezTo>
                  <a:pt x="3" y="5"/>
                  <a:pt x="3" y="6"/>
                  <a:pt x="3" y="6"/>
                </a:cubicBezTo>
                <a:cubicBezTo>
                  <a:pt x="3" y="7"/>
                  <a:pt x="3" y="8"/>
                  <a:pt x="4" y="8"/>
                </a:cubicBezTo>
                <a:cubicBezTo>
                  <a:pt x="4" y="9"/>
                  <a:pt x="5" y="9"/>
                  <a:pt x="5" y="9"/>
                </a:cubicBezTo>
                <a:cubicBezTo>
                  <a:pt x="5" y="9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6" y="7"/>
                  <a:pt x="6" y="6"/>
                  <a:pt x="6" y="5"/>
                </a:cubicBezTo>
                <a:cubicBezTo>
                  <a:pt x="7" y="3"/>
                  <a:pt x="7" y="2"/>
                  <a:pt x="7" y="2"/>
                </a:cubicBezTo>
                <a:cubicBezTo>
                  <a:pt x="8" y="1"/>
                  <a:pt x="9" y="0"/>
                  <a:pt x="10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1"/>
                  <a:pt x="13" y="1"/>
                  <a:pt x="13" y="2"/>
                </a:cubicBezTo>
                <a:cubicBezTo>
                  <a:pt x="14" y="2"/>
                  <a:pt x="14" y="3"/>
                  <a:pt x="14" y="4"/>
                </a:cubicBezTo>
                <a:cubicBezTo>
                  <a:pt x="15" y="6"/>
                  <a:pt x="14" y="7"/>
                  <a:pt x="14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5"/>
                  <a:pt x="12" y="5"/>
                </a:cubicBezTo>
                <a:cubicBezTo>
                  <a:pt x="12" y="4"/>
                  <a:pt x="12" y="3"/>
                  <a:pt x="11" y="3"/>
                </a:cubicBezTo>
                <a:cubicBezTo>
                  <a:pt x="11" y="3"/>
                  <a:pt x="11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3"/>
                  <a:pt x="9" y="4"/>
                  <a:pt x="9" y="6"/>
                </a:cubicBezTo>
                <a:cubicBezTo>
                  <a:pt x="9" y="7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7" y="11"/>
                  <a:pt x="6" y="11"/>
                  <a:pt x="6" y="11"/>
                </a:cubicBezTo>
                <a:cubicBezTo>
                  <a:pt x="5" y="12"/>
                  <a:pt x="4" y="11"/>
                  <a:pt x="3" y="11"/>
                </a:cubicBezTo>
                <a:cubicBezTo>
                  <a:pt x="3" y="11"/>
                  <a:pt x="2" y="10"/>
                  <a:pt x="1" y="10"/>
                </a:cubicBezTo>
                <a:cubicBezTo>
                  <a:pt x="1" y="9"/>
                  <a:pt x="1" y="8"/>
                  <a:pt x="0" y="7"/>
                </a:cubicBezTo>
                <a:cubicBezTo>
                  <a:pt x="0" y="5"/>
                  <a:pt x="0" y="4"/>
                  <a:pt x="1" y="3"/>
                </a:cubicBezTo>
                <a:cubicBezTo>
                  <a:pt x="2" y="2"/>
                  <a:pt x="3" y="1"/>
                  <a:pt x="4" y="1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智演喵视觉设计24">
            <a:extLst>
              <a:ext uri="{FF2B5EF4-FFF2-40B4-BE49-F238E27FC236}">
                <a16:creationId xmlns:a16="http://schemas.microsoft.com/office/drawing/2014/main" id="{3E63E80E-F981-595A-CE6E-17A24320BC61}"/>
              </a:ext>
            </a:extLst>
          </p:cNvPr>
          <p:cNvSpPr/>
          <p:nvPr/>
        </p:nvSpPr>
        <p:spPr bwMode="auto">
          <a:xfrm>
            <a:off x="10060265" y="554191"/>
            <a:ext cx="270882" cy="272694"/>
          </a:xfrm>
          <a:custGeom>
            <a:avLst/>
            <a:gdLst>
              <a:gd name="T0" fmla="*/ 72 w 144"/>
              <a:gd name="T1" fmla="*/ 143 h 143"/>
              <a:gd name="T2" fmla="*/ 0 w 144"/>
              <a:gd name="T3" fmla="*/ 72 h 143"/>
              <a:gd name="T4" fmla="*/ 72 w 144"/>
              <a:gd name="T5" fmla="*/ 0 h 143"/>
              <a:gd name="T6" fmla="*/ 144 w 144"/>
              <a:gd name="T7" fmla="*/ 72 h 143"/>
              <a:gd name="T8" fmla="*/ 72 w 144"/>
              <a:gd name="T9" fmla="*/ 143 h 143"/>
              <a:gd name="T10" fmla="*/ 3 w 144"/>
              <a:gd name="T11" fmla="*/ 72 h 143"/>
              <a:gd name="T12" fmla="*/ 10 w 144"/>
              <a:gd name="T13" fmla="*/ 102 h 143"/>
              <a:gd name="T14" fmla="*/ 133 w 144"/>
              <a:gd name="T15" fmla="*/ 102 h 143"/>
              <a:gd name="T16" fmla="*/ 141 w 144"/>
              <a:gd name="T17" fmla="*/ 72 h 143"/>
              <a:gd name="T18" fmla="*/ 72 w 144"/>
              <a:gd name="T19" fmla="*/ 3 h 143"/>
              <a:gd name="T20" fmla="*/ 3 w 144"/>
              <a:gd name="T21" fmla="*/ 72 h 143"/>
              <a:gd name="T22" fmla="*/ 132 w 144"/>
              <a:gd name="T23" fmla="*/ 106 h 143"/>
              <a:gd name="T24" fmla="*/ 12 w 144"/>
              <a:gd name="T25" fmla="*/ 106 h 143"/>
              <a:gd name="T26" fmla="*/ 72 w 144"/>
              <a:gd name="T27" fmla="*/ 140 h 143"/>
              <a:gd name="T28" fmla="*/ 132 w 144"/>
              <a:gd name="T29" fmla="*/ 10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43">
                <a:moveTo>
                  <a:pt x="72" y="143"/>
                </a:moveTo>
                <a:cubicBezTo>
                  <a:pt x="32" y="143"/>
                  <a:pt x="0" y="111"/>
                  <a:pt x="0" y="72"/>
                </a:cubicBezTo>
                <a:cubicBezTo>
                  <a:pt x="0" y="32"/>
                  <a:pt x="32" y="0"/>
                  <a:pt x="72" y="0"/>
                </a:cubicBezTo>
                <a:cubicBezTo>
                  <a:pt x="111" y="0"/>
                  <a:pt x="144" y="32"/>
                  <a:pt x="144" y="72"/>
                </a:cubicBezTo>
                <a:cubicBezTo>
                  <a:pt x="144" y="111"/>
                  <a:pt x="111" y="143"/>
                  <a:pt x="72" y="143"/>
                </a:cubicBezTo>
                <a:close/>
                <a:moveTo>
                  <a:pt x="3" y="72"/>
                </a:moveTo>
                <a:cubicBezTo>
                  <a:pt x="3" y="83"/>
                  <a:pt x="6" y="93"/>
                  <a:pt x="10" y="102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138" y="93"/>
                  <a:pt x="141" y="83"/>
                  <a:pt x="141" y="72"/>
                </a:cubicBezTo>
                <a:cubicBezTo>
                  <a:pt x="141" y="34"/>
                  <a:pt x="110" y="3"/>
                  <a:pt x="72" y="3"/>
                </a:cubicBezTo>
                <a:cubicBezTo>
                  <a:pt x="34" y="3"/>
                  <a:pt x="3" y="34"/>
                  <a:pt x="3" y="72"/>
                </a:cubicBezTo>
                <a:close/>
                <a:moveTo>
                  <a:pt x="13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24" y="126"/>
                  <a:pt x="46" y="140"/>
                  <a:pt x="72" y="140"/>
                </a:cubicBezTo>
                <a:cubicBezTo>
                  <a:pt x="97" y="140"/>
                  <a:pt x="120" y="126"/>
                  <a:pt x="132" y="106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智演喵视觉设计25">
            <a:extLst>
              <a:ext uri="{FF2B5EF4-FFF2-40B4-BE49-F238E27FC236}">
                <a16:creationId xmlns:a16="http://schemas.microsoft.com/office/drawing/2014/main" id="{0C41EA0D-17AC-AA57-4EC0-E36B9D5667F0}"/>
              </a:ext>
            </a:extLst>
          </p:cNvPr>
          <p:cNvSpPr/>
          <p:nvPr/>
        </p:nvSpPr>
        <p:spPr bwMode="auto">
          <a:xfrm>
            <a:off x="10078384" y="571404"/>
            <a:ext cx="234644" cy="174850"/>
          </a:xfrm>
          <a:custGeom>
            <a:avLst/>
            <a:gdLst>
              <a:gd name="T0" fmla="*/ 114 w 124"/>
              <a:gd name="T1" fmla="*/ 68 h 92"/>
              <a:gd name="T2" fmla="*/ 103 w 124"/>
              <a:gd name="T3" fmla="*/ 62 h 92"/>
              <a:gd name="T4" fmla="*/ 95 w 124"/>
              <a:gd name="T5" fmla="*/ 68 h 92"/>
              <a:gd name="T6" fmla="*/ 83 w 124"/>
              <a:gd name="T7" fmla="*/ 62 h 92"/>
              <a:gd name="T8" fmla="*/ 70 w 124"/>
              <a:gd name="T9" fmla="*/ 81 h 92"/>
              <a:gd name="T10" fmla="*/ 104 w 124"/>
              <a:gd name="T11" fmla="*/ 76 h 92"/>
              <a:gd name="T12" fmla="*/ 124 w 124"/>
              <a:gd name="T13" fmla="*/ 83 h 92"/>
              <a:gd name="T14" fmla="*/ 81 w 124"/>
              <a:gd name="T15" fmla="*/ 84 h 92"/>
              <a:gd name="T16" fmla="*/ 43 w 124"/>
              <a:gd name="T17" fmla="*/ 84 h 92"/>
              <a:gd name="T18" fmla="*/ 0 w 124"/>
              <a:gd name="T19" fmla="*/ 83 h 92"/>
              <a:gd name="T20" fmla="*/ 19 w 124"/>
              <a:gd name="T21" fmla="*/ 76 h 92"/>
              <a:gd name="T22" fmla="*/ 54 w 124"/>
              <a:gd name="T23" fmla="*/ 81 h 92"/>
              <a:gd name="T24" fmla="*/ 53 w 124"/>
              <a:gd name="T25" fmla="*/ 62 h 92"/>
              <a:gd name="T26" fmla="*/ 44 w 124"/>
              <a:gd name="T27" fmla="*/ 55 h 92"/>
              <a:gd name="T28" fmla="*/ 30 w 124"/>
              <a:gd name="T29" fmla="*/ 66 h 92"/>
              <a:gd name="T30" fmla="*/ 24 w 124"/>
              <a:gd name="T31" fmla="*/ 55 h 92"/>
              <a:gd name="T32" fmla="*/ 10 w 124"/>
              <a:gd name="T33" fmla="*/ 66 h 92"/>
              <a:gd name="T34" fmla="*/ 4 w 124"/>
              <a:gd name="T35" fmla="*/ 56 h 92"/>
              <a:gd name="T36" fmla="*/ 20 w 124"/>
              <a:gd name="T37" fmla="*/ 47 h 92"/>
              <a:gd name="T38" fmla="*/ 45 w 124"/>
              <a:gd name="T39" fmla="*/ 35 h 92"/>
              <a:gd name="T40" fmla="*/ 79 w 124"/>
              <a:gd name="T41" fmla="*/ 35 h 92"/>
              <a:gd name="T42" fmla="*/ 107 w 124"/>
              <a:gd name="T43" fmla="*/ 53 h 92"/>
              <a:gd name="T44" fmla="*/ 120 w 124"/>
              <a:gd name="T45" fmla="*/ 62 h 92"/>
              <a:gd name="T46" fmla="*/ 47 w 124"/>
              <a:gd name="T47" fmla="*/ 47 h 92"/>
              <a:gd name="T48" fmla="*/ 60 w 124"/>
              <a:gd name="T49" fmla="*/ 37 h 92"/>
              <a:gd name="T50" fmla="*/ 65 w 124"/>
              <a:gd name="T51" fmla="*/ 48 h 92"/>
              <a:gd name="T52" fmla="*/ 66 w 124"/>
              <a:gd name="T53" fmla="*/ 55 h 92"/>
              <a:gd name="T54" fmla="*/ 62 w 124"/>
              <a:gd name="T55" fmla="*/ 17 h 92"/>
              <a:gd name="T56" fmla="*/ 90 w 124"/>
              <a:gd name="T57" fmla="*/ 35 h 92"/>
              <a:gd name="T58" fmla="*/ 88 w 124"/>
              <a:gd name="T59" fmla="*/ 54 h 92"/>
              <a:gd name="T60" fmla="*/ 90 w 124"/>
              <a:gd name="T61" fmla="*/ 35 h 92"/>
              <a:gd name="T62" fmla="*/ 29 w 124"/>
              <a:gd name="T63" fmla="*/ 47 h 92"/>
              <a:gd name="T64" fmla="*/ 41 w 124"/>
              <a:gd name="T6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92">
                <a:moveTo>
                  <a:pt x="112" y="62"/>
                </a:moveTo>
                <a:cubicBezTo>
                  <a:pt x="114" y="68"/>
                  <a:pt x="114" y="68"/>
                  <a:pt x="114" y="6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95" y="68"/>
                  <a:pt x="95" y="68"/>
                  <a:pt x="9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3" y="62"/>
                  <a:pt x="83" y="62"/>
                  <a:pt x="83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3" y="83"/>
                  <a:pt x="81" y="77"/>
                </a:cubicBezTo>
                <a:cubicBezTo>
                  <a:pt x="81" y="77"/>
                  <a:pt x="92" y="88"/>
                  <a:pt x="104" y="76"/>
                </a:cubicBezTo>
                <a:cubicBezTo>
                  <a:pt x="104" y="76"/>
                  <a:pt x="112" y="85"/>
                  <a:pt x="122" y="77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83"/>
                  <a:pt x="115" y="90"/>
                  <a:pt x="104" y="84"/>
                </a:cubicBezTo>
                <a:cubicBezTo>
                  <a:pt x="104" y="84"/>
                  <a:pt x="92" y="92"/>
                  <a:pt x="81" y="84"/>
                </a:cubicBezTo>
                <a:cubicBezTo>
                  <a:pt x="81" y="84"/>
                  <a:pt x="70" y="92"/>
                  <a:pt x="62" y="84"/>
                </a:cubicBezTo>
                <a:cubicBezTo>
                  <a:pt x="62" y="84"/>
                  <a:pt x="56" y="92"/>
                  <a:pt x="43" y="84"/>
                </a:cubicBezTo>
                <a:cubicBezTo>
                  <a:pt x="43" y="84"/>
                  <a:pt x="33" y="92"/>
                  <a:pt x="19" y="83"/>
                </a:cubicBezTo>
                <a:cubicBezTo>
                  <a:pt x="19" y="83"/>
                  <a:pt x="10" y="90"/>
                  <a:pt x="0" y="83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11" y="85"/>
                  <a:pt x="19" y="76"/>
                </a:cubicBezTo>
                <a:cubicBezTo>
                  <a:pt x="19" y="76"/>
                  <a:pt x="30" y="88"/>
                  <a:pt x="43" y="77"/>
                </a:cubicBezTo>
                <a:cubicBezTo>
                  <a:pt x="43" y="77"/>
                  <a:pt x="50" y="82"/>
                  <a:pt x="54" y="81"/>
                </a:cubicBezTo>
                <a:cubicBezTo>
                  <a:pt x="57" y="62"/>
                  <a:pt x="57" y="62"/>
                  <a:pt x="57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8" y="55"/>
                  <a:pt x="58" y="55"/>
                  <a:pt x="58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39" y="66"/>
                  <a:pt x="39" y="66"/>
                  <a:pt x="3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5" y="55"/>
                  <a:pt x="35" y="55"/>
                  <a:pt x="3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5" y="55"/>
                  <a:pt x="15" y="55"/>
                  <a:pt x="15" y="55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46"/>
                  <a:pt x="4" y="46"/>
                  <a:pt x="4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32" y="22"/>
                  <a:pt x="32" y="22"/>
                  <a:pt x="32" y="22"/>
                </a:cubicBezTo>
                <a:cubicBezTo>
                  <a:pt x="45" y="35"/>
                  <a:pt x="45" y="35"/>
                  <a:pt x="45" y="35"/>
                </a:cubicBezTo>
                <a:cubicBezTo>
                  <a:pt x="62" y="0"/>
                  <a:pt x="62" y="0"/>
                  <a:pt x="62" y="0"/>
                </a:cubicBezTo>
                <a:cubicBezTo>
                  <a:pt x="79" y="35"/>
                  <a:pt x="79" y="35"/>
                  <a:pt x="79" y="35"/>
                </a:cubicBezTo>
                <a:cubicBezTo>
                  <a:pt x="92" y="22"/>
                  <a:pt x="92" y="22"/>
                  <a:pt x="92" y="2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12" y="62"/>
                  <a:pt x="112" y="62"/>
                  <a:pt x="112" y="62"/>
                </a:cubicBezTo>
                <a:close/>
                <a:moveTo>
                  <a:pt x="47" y="47"/>
                </a:moveTo>
                <a:cubicBezTo>
                  <a:pt x="58" y="48"/>
                  <a:pt x="58" y="48"/>
                  <a:pt x="58" y="48"/>
                </a:cubicBezTo>
                <a:cubicBezTo>
                  <a:pt x="60" y="37"/>
                  <a:pt x="60" y="37"/>
                  <a:pt x="60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5" y="48"/>
                  <a:pt x="65" y="48"/>
                  <a:pt x="65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66" y="55"/>
                  <a:pt x="66" y="55"/>
                  <a:pt x="66" y="55"/>
                </a:cubicBezTo>
                <a:cubicBezTo>
                  <a:pt x="79" y="54"/>
                  <a:pt x="79" y="54"/>
                  <a:pt x="79" y="54"/>
                </a:cubicBezTo>
                <a:cubicBezTo>
                  <a:pt x="62" y="17"/>
                  <a:pt x="62" y="17"/>
                  <a:pt x="62" y="17"/>
                </a:cubicBezTo>
                <a:cubicBezTo>
                  <a:pt x="47" y="47"/>
                  <a:pt x="47" y="47"/>
                  <a:pt x="47" y="47"/>
                </a:cubicBezTo>
                <a:close/>
                <a:moveTo>
                  <a:pt x="90" y="35"/>
                </a:moveTo>
                <a:cubicBezTo>
                  <a:pt x="83" y="42"/>
                  <a:pt x="83" y="42"/>
                  <a:pt x="83" y="42"/>
                </a:cubicBezTo>
                <a:cubicBezTo>
                  <a:pt x="88" y="54"/>
                  <a:pt x="88" y="54"/>
                  <a:pt x="88" y="54"/>
                </a:cubicBezTo>
                <a:cubicBezTo>
                  <a:pt x="99" y="54"/>
                  <a:pt x="99" y="54"/>
                  <a:pt x="99" y="54"/>
                </a:cubicBezTo>
                <a:cubicBezTo>
                  <a:pt x="90" y="35"/>
                  <a:pt x="90" y="35"/>
                  <a:pt x="90" y="35"/>
                </a:cubicBezTo>
                <a:close/>
                <a:moveTo>
                  <a:pt x="34" y="35"/>
                </a:moveTo>
                <a:cubicBezTo>
                  <a:pt x="29" y="47"/>
                  <a:pt x="29" y="47"/>
                  <a:pt x="2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1" y="42"/>
                  <a:pt x="41" y="42"/>
                  <a:pt x="41" y="42"/>
                </a:cubicBezTo>
                <a:lnTo>
                  <a:pt x="34" y="35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智演喵视觉设计26">
            <a:extLst>
              <a:ext uri="{FF2B5EF4-FFF2-40B4-BE49-F238E27FC236}">
                <a16:creationId xmlns:a16="http://schemas.microsoft.com/office/drawing/2014/main" id="{B65E907A-84A5-FD36-BE8D-7A6B5E73A2CF}"/>
              </a:ext>
            </a:extLst>
          </p:cNvPr>
          <p:cNvSpPr/>
          <p:nvPr/>
        </p:nvSpPr>
        <p:spPr bwMode="auto">
          <a:xfrm>
            <a:off x="10322087" y="617608"/>
            <a:ext cx="50734" cy="33521"/>
          </a:xfrm>
          <a:custGeom>
            <a:avLst/>
            <a:gdLst>
              <a:gd name="T0" fmla="*/ 2 w 27"/>
              <a:gd name="T1" fmla="*/ 7 h 18"/>
              <a:gd name="T2" fmla="*/ 4 w 27"/>
              <a:gd name="T3" fmla="*/ 12 h 18"/>
              <a:gd name="T4" fmla="*/ 6 w 27"/>
              <a:gd name="T5" fmla="*/ 10 h 18"/>
              <a:gd name="T6" fmla="*/ 5 w 27"/>
              <a:gd name="T7" fmla="*/ 8 h 18"/>
              <a:gd name="T8" fmla="*/ 2 w 27"/>
              <a:gd name="T9" fmla="*/ 7 h 18"/>
              <a:gd name="T10" fmla="*/ 4 w 27"/>
              <a:gd name="T11" fmla="*/ 13 h 18"/>
              <a:gd name="T12" fmla="*/ 1 w 27"/>
              <a:gd name="T13" fmla="*/ 10 h 18"/>
              <a:gd name="T14" fmla="*/ 3 w 27"/>
              <a:gd name="T15" fmla="*/ 2 h 18"/>
              <a:gd name="T16" fmla="*/ 9 w 27"/>
              <a:gd name="T17" fmla="*/ 11 h 18"/>
              <a:gd name="T18" fmla="*/ 9 w 27"/>
              <a:gd name="T19" fmla="*/ 8 h 18"/>
              <a:gd name="T20" fmla="*/ 10 w 27"/>
              <a:gd name="T21" fmla="*/ 6 h 18"/>
              <a:gd name="T22" fmla="*/ 12 w 27"/>
              <a:gd name="T23" fmla="*/ 6 h 18"/>
              <a:gd name="T24" fmla="*/ 10 w 27"/>
              <a:gd name="T25" fmla="*/ 5 h 18"/>
              <a:gd name="T26" fmla="*/ 10 w 27"/>
              <a:gd name="T27" fmla="*/ 3 h 18"/>
              <a:gd name="T28" fmla="*/ 12 w 27"/>
              <a:gd name="T29" fmla="*/ 3 h 18"/>
              <a:gd name="T30" fmla="*/ 20 w 27"/>
              <a:gd name="T31" fmla="*/ 7 h 18"/>
              <a:gd name="T32" fmla="*/ 21 w 27"/>
              <a:gd name="T33" fmla="*/ 7 h 18"/>
              <a:gd name="T34" fmla="*/ 21 w 27"/>
              <a:gd name="T35" fmla="*/ 5 h 18"/>
              <a:gd name="T36" fmla="*/ 18 w 27"/>
              <a:gd name="T37" fmla="*/ 3 h 18"/>
              <a:gd name="T38" fmla="*/ 17 w 27"/>
              <a:gd name="T39" fmla="*/ 1 h 18"/>
              <a:gd name="T40" fmla="*/ 19 w 27"/>
              <a:gd name="T41" fmla="*/ 0 h 18"/>
              <a:gd name="T42" fmla="*/ 20 w 27"/>
              <a:gd name="T43" fmla="*/ 1 h 18"/>
              <a:gd name="T44" fmla="*/ 19 w 27"/>
              <a:gd name="T45" fmla="*/ 2 h 18"/>
              <a:gd name="T46" fmla="*/ 22 w 27"/>
              <a:gd name="T47" fmla="*/ 5 h 18"/>
              <a:gd name="T48" fmla="*/ 23 w 27"/>
              <a:gd name="T49" fmla="*/ 5 h 18"/>
              <a:gd name="T50" fmla="*/ 24 w 27"/>
              <a:gd name="T51" fmla="*/ 7 h 18"/>
              <a:gd name="T52" fmla="*/ 26 w 27"/>
              <a:gd name="T53" fmla="*/ 8 h 18"/>
              <a:gd name="T54" fmla="*/ 27 w 27"/>
              <a:gd name="T55" fmla="*/ 9 h 18"/>
              <a:gd name="T56" fmla="*/ 27 w 27"/>
              <a:gd name="T57" fmla="*/ 11 h 18"/>
              <a:gd name="T58" fmla="*/ 21 w 27"/>
              <a:gd name="T59" fmla="*/ 9 h 18"/>
              <a:gd name="T60" fmla="*/ 19 w 27"/>
              <a:gd name="T61" fmla="*/ 8 h 18"/>
              <a:gd name="T62" fmla="*/ 17 w 27"/>
              <a:gd name="T63" fmla="*/ 8 h 18"/>
              <a:gd name="T64" fmla="*/ 14 w 27"/>
              <a:gd name="T65" fmla="*/ 6 h 18"/>
              <a:gd name="T66" fmla="*/ 15 w 27"/>
              <a:gd name="T67" fmla="*/ 9 h 18"/>
              <a:gd name="T68" fmla="*/ 11 w 27"/>
              <a:gd name="T69" fmla="*/ 8 h 18"/>
              <a:gd name="T70" fmla="*/ 9 w 27"/>
              <a:gd name="T71" fmla="*/ 12 h 18"/>
              <a:gd name="T72" fmla="*/ 9 w 27"/>
              <a:gd name="T73" fmla="*/ 15 h 18"/>
              <a:gd name="T74" fmla="*/ 7 w 27"/>
              <a:gd name="T75" fmla="*/ 16 h 18"/>
              <a:gd name="T76" fmla="*/ 7 w 27"/>
              <a:gd name="T77" fmla="*/ 15 h 18"/>
              <a:gd name="T78" fmla="*/ 7 w 27"/>
              <a:gd name="T79" fmla="*/ 13 h 18"/>
              <a:gd name="T80" fmla="*/ 6 w 27"/>
              <a:gd name="T81" fmla="*/ 13 h 18"/>
              <a:gd name="T82" fmla="*/ 4 w 27"/>
              <a:gd name="T83" fmla="*/ 13 h 18"/>
              <a:gd name="T84" fmla="*/ 25 w 27"/>
              <a:gd name="T85" fmla="*/ 9 h 18"/>
              <a:gd name="T86" fmla="*/ 24 w 27"/>
              <a:gd name="T87" fmla="*/ 8 h 18"/>
              <a:gd name="T88" fmla="*/ 23 w 27"/>
              <a:gd name="T89" fmla="*/ 8 h 18"/>
              <a:gd name="T90" fmla="*/ 25 w 27"/>
              <a:gd name="T91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" h="18">
                <a:moveTo>
                  <a:pt x="2" y="7"/>
                </a:moveTo>
                <a:cubicBezTo>
                  <a:pt x="2" y="7"/>
                  <a:pt x="1" y="12"/>
                  <a:pt x="4" y="12"/>
                </a:cubicBezTo>
                <a:cubicBezTo>
                  <a:pt x="4" y="12"/>
                  <a:pt x="8" y="12"/>
                  <a:pt x="6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2" y="5"/>
                  <a:pt x="2" y="7"/>
                </a:cubicBezTo>
                <a:close/>
                <a:moveTo>
                  <a:pt x="4" y="13"/>
                </a:moveTo>
                <a:cubicBezTo>
                  <a:pt x="0" y="13"/>
                  <a:pt x="1" y="10"/>
                  <a:pt x="1" y="10"/>
                </a:cubicBezTo>
                <a:cubicBezTo>
                  <a:pt x="2" y="2"/>
                  <a:pt x="3" y="2"/>
                  <a:pt x="3" y="2"/>
                </a:cubicBezTo>
                <a:cubicBezTo>
                  <a:pt x="9" y="7"/>
                  <a:pt x="9" y="11"/>
                  <a:pt x="9" y="11"/>
                </a:cubicBezTo>
                <a:cubicBezTo>
                  <a:pt x="10" y="10"/>
                  <a:pt x="9" y="8"/>
                  <a:pt x="9" y="8"/>
                </a:cubicBezTo>
                <a:cubicBezTo>
                  <a:pt x="8" y="6"/>
                  <a:pt x="10" y="6"/>
                  <a:pt x="10" y="6"/>
                </a:cubicBezTo>
                <a:cubicBezTo>
                  <a:pt x="11" y="7"/>
                  <a:pt x="12" y="6"/>
                  <a:pt x="12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1" y="2"/>
                  <a:pt x="12" y="3"/>
                  <a:pt x="12" y="3"/>
                </a:cubicBezTo>
                <a:cubicBezTo>
                  <a:pt x="12" y="4"/>
                  <a:pt x="20" y="7"/>
                  <a:pt x="20" y="7"/>
                </a:cubicBezTo>
                <a:cubicBezTo>
                  <a:pt x="21" y="8"/>
                  <a:pt x="21" y="7"/>
                  <a:pt x="21" y="7"/>
                </a:cubicBezTo>
                <a:cubicBezTo>
                  <a:pt x="21" y="7"/>
                  <a:pt x="21" y="5"/>
                  <a:pt x="21" y="5"/>
                </a:cubicBezTo>
                <a:cubicBezTo>
                  <a:pt x="21" y="5"/>
                  <a:pt x="18" y="3"/>
                  <a:pt x="18" y="3"/>
                </a:cubicBezTo>
                <a:cubicBezTo>
                  <a:pt x="16" y="3"/>
                  <a:pt x="17" y="1"/>
                  <a:pt x="17" y="1"/>
                </a:cubicBezTo>
                <a:cubicBezTo>
                  <a:pt x="17" y="1"/>
                  <a:pt x="19" y="0"/>
                  <a:pt x="19" y="0"/>
                </a:cubicBezTo>
                <a:cubicBezTo>
                  <a:pt x="21" y="0"/>
                  <a:pt x="20" y="1"/>
                  <a:pt x="20" y="1"/>
                </a:cubicBezTo>
                <a:cubicBezTo>
                  <a:pt x="18" y="2"/>
                  <a:pt x="19" y="2"/>
                  <a:pt x="19" y="2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7"/>
                  <a:pt x="24" y="7"/>
                  <a:pt x="24" y="7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11"/>
                  <a:pt x="27" y="11"/>
                </a:cubicBezTo>
                <a:cubicBezTo>
                  <a:pt x="22" y="11"/>
                  <a:pt x="21" y="9"/>
                  <a:pt x="21" y="9"/>
                </a:cubicBezTo>
                <a:cubicBezTo>
                  <a:pt x="19" y="9"/>
                  <a:pt x="19" y="8"/>
                  <a:pt x="19" y="8"/>
                </a:cubicBezTo>
                <a:cubicBezTo>
                  <a:pt x="18" y="8"/>
                  <a:pt x="17" y="8"/>
                  <a:pt x="17" y="8"/>
                </a:cubicBezTo>
                <a:cubicBezTo>
                  <a:pt x="17" y="7"/>
                  <a:pt x="15" y="6"/>
                  <a:pt x="14" y="6"/>
                </a:cubicBezTo>
                <a:cubicBezTo>
                  <a:pt x="16" y="8"/>
                  <a:pt x="15" y="9"/>
                  <a:pt x="15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12"/>
                  <a:pt x="9" y="12"/>
                  <a:pt x="9" y="12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8"/>
                  <a:pt x="7" y="16"/>
                  <a:pt x="7" y="16"/>
                </a:cubicBezTo>
                <a:cubicBezTo>
                  <a:pt x="6" y="15"/>
                  <a:pt x="7" y="15"/>
                  <a:pt x="7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6" y="13"/>
                  <a:pt x="6" y="13"/>
                </a:cubicBezTo>
                <a:cubicBezTo>
                  <a:pt x="4" y="13"/>
                  <a:pt x="4" y="13"/>
                  <a:pt x="4" y="13"/>
                </a:cubicBezTo>
                <a:close/>
                <a:moveTo>
                  <a:pt x="25" y="9"/>
                </a:move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8"/>
                  <a:pt x="23" y="8"/>
                </a:cubicBezTo>
                <a:cubicBezTo>
                  <a:pt x="22" y="8"/>
                  <a:pt x="25" y="9"/>
                  <a:pt x="25" y="9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智演喵视觉设计27">
            <a:extLst>
              <a:ext uri="{FF2B5EF4-FFF2-40B4-BE49-F238E27FC236}">
                <a16:creationId xmlns:a16="http://schemas.microsoft.com/office/drawing/2014/main" id="{37BE230E-3EC8-DEEA-17F4-7AD7915B8315}"/>
              </a:ext>
            </a:extLst>
          </p:cNvPr>
          <p:cNvSpPr/>
          <p:nvPr/>
        </p:nvSpPr>
        <p:spPr bwMode="auto">
          <a:xfrm>
            <a:off x="10250516" y="552379"/>
            <a:ext cx="15402" cy="13590"/>
          </a:xfrm>
          <a:custGeom>
            <a:avLst/>
            <a:gdLst>
              <a:gd name="T0" fmla="*/ 2 w 8"/>
              <a:gd name="T1" fmla="*/ 6 h 7"/>
              <a:gd name="T2" fmla="*/ 5 w 8"/>
              <a:gd name="T3" fmla="*/ 2 h 7"/>
              <a:gd name="T4" fmla="*/ 6 w 8"/>
              <a:gd name="T5" fmla="*/ 2 h 7"/>
              <a:gd name="T6" fmla="*/ 6 w 8"/>
              <a:gd name="T7" fmla="*/ 6 h 7"/>
              <a:gd name="T8" fmla="*/ 2 w 8"/>
              <a:gd name="T9" fmla="*/ 7 h 7"/>
              <a:gd name="T10" fmla="*/ 2 w 8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2" y="6"/>
                </a:moveTo>
                <a:cubicBezTo>
                  <a:pt x="3" y="6"/>
                  <a:pt x="5" y="2"/>
                  <a:pt x="5" y="2"/>
                </a:cubicBezTo>
                <a:cubicBezTo>
                  <a:pt x="5" y="0"/>
                  <a:pt x="6" y="2"/>
                  <a:pt x="6" y="2"/>
                </a:cubicBezTo>
                <a:cubicBezTo>
                  <a:pt x="8" y="4"/>
                  <a:pt x="6" y="6"/>
                  <a:pt x="6" y="6"/>
                </a:cubicBezTo>
                <a:cubicBezTo>
                  <a:pt x="5" y="6"/>
                  <a:pt x="2" y="7"/>
                  <a:pt x="2" y="7"/>
                </a:cubicBezTo>
                <a:cubicBezTo>
                  <a:pt x="0" y="7"/>
                  <a:pt x="2" y="6"/>
                  <a:pt x="2" y="6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智演喵视觉设计28">
            <a:extLst>
              <a:ext uri="{FF2B5EF4-FFF2-40B4-BE49-F238E27FC236}">
                <a16:creationId xmlns:a16="http://schemas.microsoft.com/office/drawing/2014/main" id="{FEC98752-3DA4-E875-3C9E-9C8AF22FBAF1}"/>
              </a:ext>
            </a:extLst>
          </p:cNvPr>
          <p:cNvSpPr/>
          <p:nvPr/>
        </p:nvSpPr>
        <p:spPr bwMode="auto">
          <a:xfrm>
            <a:off x="10226055" y="529730"/>
            <a:ext cx="48922" cy="22649"/>
          </a:xfrm>
          <a:custGeom>
            <a:avLst/>
            <a:gdLst>
              <a:gd name="T0" fmla="*/ 16 w 26"/>
              <a:gd name="T1" fmla="*/ 1 h 12"/>
              <a:gd name="T2" fmla="*/ 17 w 26"/>
              <a:gd name="T3" fmla="*/ 2 h 12"/>
              <a:gd name="T4" fmla="*/ 15 w 26"/>
              <a:gd name="T5" fmla="*/ 4 h 12"/>
              <a:gd name="T6" fmla="*/ 20 w 26"/>
              <a:gd name="T7" fmla="*/ 3 h 12"/>
              <a:gd name="T8" fmla="*/ 20 w 26"/>
              <a:gd name="T9" fmla="*/ 3 h 12"/>
              <a:gd name="T10" fmla="*/ 21 w 26"/>
              <a:gd name="T11" fmla="*/ 0 h 12"/>
              <a:gd name="T12" fmla="*/ 22 w 26"/>
              <a:gd name="T13" fmla="*/ 1 h 12"/>
              <a:gd name="T14" fmla="*/ 23 w 26"/>
              <a:gd name="T15" fmla="*/ 4 h 12"/>
              <a:gd name="T16" fmla="*/ 25 w 26"/>
              <a:gd name="T17" fmla="*/ 4 h 12"/>
              <a:gd name="T18" fmla="*/ 26 w 26"/>
              <a:gd name="T19" fmla="*/ 4 h 12"/>
              <a:gd name="T20" fmla="*/ 26 w 26"/>
              <a:gd name="T21" fmla="*/ 6 h 12"/>
              <a:gd name="T22" fmla="*/ 22 w 26"/>
              <a:gd name="T23" fmla="*/ 6 h 12"/>
              <a:gd name="T24" fmla="*/ 11 w 26"/>
              <a:gd name="T25" fmla="*/ 11 h 12"/>
              <a:gd name="T26" fmla="*/ 3 w 26"/>
              <a:gd name="T27" fmla="*/ 12 h 12"/>
              <a:gd name="T28" fmla="*/ 2 w 26"/>
              <a:gd name="T29" fmla="*/ 11 h 12"/>
              <a:gd name="T30" fmla="*/ 12 w 26"/>
              <a:gd name="T31" fmla="*/ 8 h 12"/>
              <a:gd name="T32" fmla="*/ 15 w 26"/>
              <a:gd name="T33" fmla="*/ 7 h 12"/>
              <a:gd name="T34" fmla="*/ 13 w 26"/>
              <a:gd name="T35" fmla="*/ 5 h 12"/>
              <a:gd name="T36" fmla="*/ 16 w 26"/>
              <a:gd name="T37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12">
                <a:moveTo>
                  <a:pt x="16" y="1"/>
                </a:moveTo>
                <a:cubicBezTo>
                  <a:pt x="16" y="1"/>
                  <a:pt x="17" y="1"/>
                  <a:pt x="17" y="2"/>
                </a:cubicBezTo>
                <a:cubicBezTo>
                  <a:pt x="17" y="2"/>
                  <a:pt x="15" y="2"/>
                  <a:pt x="15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1" y="1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2" y="1"/>
                  <a:pt x="23" y="3"/>
                  <a:pt x="23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4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4" y="6"/>
                  <a:pt x="22" y="6"/>
                </a:cubicBezTo>
                <a:cubicBezTo>
                  <a:pt x="22" y="6"/>
                  <a:pt x="21" y="8"/>
                  <a:pt x="11" y="11"/>
                </a:cubicBezTo>
                <a:cubicBezTo>
                  <a:pt x="11" y="11"/>
                  <a:pt x="4" y="12"/>
                  <a:pt x="3" y="12"/>
                </a:cubicBezTo>
                <a:cubicBezTo>
                  <a:pt x="3" y="12"/>
                  <a:pt x="0" y="11"/>
                  <a:pt x="2" y="11"/>
                </a:cubicBezTo>
                <a:cubicBezTo>
                  <a:pt x="2" y="11"/>
                  <a:pt x="8" y="11"/>
                  <a:pt x="12" y="8"/>
                </a:cubicBezTo>
                <a:cubicBezTo>
                  <a:pt x="12" y="8"/>
                  <a:pt x="15" y="7"/>
                  <a:pt x="15" y="7"/>
                </a:cubicBezTo>
                <a:cubicBezTo>
                  <a:pt x="15" y="7"/>
                  <a:pt x="13" y="6"/>
                  <a:pt x="13" y="5"/>
                </a:cubicBezTo>
                <a:cubicBezTo>
                  <a:pt x="13" y="5"/>
                  <a:pt x="14" y="2"/>
                  <a:pt x="16" y="1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智演喵视觉设计29">
            <a:extLst>
              <a:ext uri="{FF2B5EF4-FFF2-40B4-BE49-F238E27FC236}">
                <a16:creationId xmlns:a16="http://schemas.microsoft.com/office/drawing/2014/main" id="{B721286F-DF58-578A-8D7E-A461A250DCFD}"/>
              </a:ext>
            </a:extLst>
          </p:cNvPr>
          <p:cNvSpPr/>
          <p:nvPr/>
        </p:nvSpPr>
        <p:spPr bwMode="auto">
          <a:xfrm>
            <a:off x="10131835" y="552379"/>
            <a:ext cx="9060" cy="8154"/>
          </a:xfrm>
          <a:custGeom>
            <a:avLst/>
            <a:gdLst>
              <a:gd name="T0" fmla="*/ 5 w 5"/>
              <a:gd name="T1" fmla="*/ 1 h 4"/>
              <a:gd name="T2" fmla="*/ 5 w 5"/>
              <a:gd name="T3" fmla="*/ 2 h 4"/>
              <a:gd name="T4" fmla="*/ 4 w 5"/>
              <a:gd name="T5" fmla="*/ 3 h 4"/>
              <a:gd name="T6" fmla="*/ 2 w 5"/>
              <a:gd name="T7" fmla="*/ 2 h 4"/>
              <a:gd name="T8" fmla="*/ 2 w 5"/>
              <a:gd name="T9" fmla="*/ 1 h 4"/>
              <a:gd name="T10" fmla="*/ 4 w 5"/>
              <a:gd name="T11" fmla="*/ 0 h 4"/>
              <a:gd name="T12" fmla="*/ 5 w 5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5" y="1"/>
                </a:moveTo>
                <a:cubicBezTo>
                  <a:pt x="5" y="2"/>
                  <a:pt x="5" y="2"/>
                  <a:pt x="5" y="2"/>
                </a:cubicBezTo>
                <a:cubicBezTo>
                  <a:pt x="5" y="4"/>
                  <a:pt x="4" y="3"/>
                  <a:pt x="4" y="3"/>
                </a:cubicBezTo>
                <a:cubicBezTo>
                  <a:pt x="3" y="2"/>
                  <a:pt x="2" y="2"/>
                  <a:pt x="2" y="2"/>
                </a:cubicBezTo>
                <a:cubicBezTo>
                  <a:pt x="0" y="1"/>
                  <a:pt x="2" y="1"/>
                  <a:pt x="2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智演喵视觉设计30">
            <a:extLst>
              <a:ext uri="{FF2B5EF4-FFF2-40B4-BE49-F238E27FC236}">
                <a16:creationId xmlns:a16="http://schemas.microsoft.com/office/drawing/2014/main" id="{212CD007-3A92-9E7D-8B05-FC926CCE9C72}"/>
              </a:ext>
            </a:extLst>
          </p:cNvPr>
          <p:cNvSpPr/>
          <p:nvPr/>
        </p:nvSpPr>
        <p:spPr bwMode="auto">
          <a:xfrm>
            <a:off x="10114622" y="520671"/>
            <a:ext cx="22649" cy="48922"/>
          </a:xfrm>
          <a:custGeom>
            <a:avLst/>
            <a:gdLst>
              <a:gd name="T0" fmla="*/ 4 w 12"/>
              <a:gd name="T1" fmla="*/ 19 h 26"/>
              <a:gd name="T2" fmla="*/ 4 w 12"/>
              <a:gd name="T3" fmla="*/ 14 h 26"/>
              <a:gd name="T4" fmla="*/ 1 w 12"/>
              <a:gd name="T5" fmla="*/ 13 h 26"/>
              <a:gd name="T6" fmla="*/ 2 w 12"/>
              <a:gd name="T7" fmla="*/ 12 h 26"/>
              <a:gd name="T8" fmla="*/ 3 w 12"/>
              <a:gd name="T9" fmla="*/ 10 h 26"/>
              <a:gd name="T10" fmla="*/ 3 w 12"/>
              <a:gd name="T11" fmla="*/ 2 h 26"/>
              <a:gd name="T12" fmla="*/ 4 w 12"/>
              <a:gd name="T13" fmla="*/ 1 h 26"/>
              <a:gd name="T14" fmla="*/ 4 w 12"/>
              <a:gd name="T15" fmla="*/ 2 h 26"/>
              <a:gd name="T16" fmla="*/ 5 w 12"/>
              <a:gd name="T17" fmla="*/ 6 h 26"/>
              <a:gd name="T18" fmla="*/ 6 w 12"/>
              <a:gd name="T19" fmla="*/ 3 h 26"/>
              <a:gd name="T20" fmla="*/ 7 w 12"/>
              <a:gd name="T21" fmla="*/ 2 h 26"/>
              <a:gd name="T22" fmla="*/ 8 w 12"/>
              <a:gd name="T23" fmla="*/ 2 h 26"/>
              <a:gd name="T24" fmla="*/ 8 w 12"/>
              <a:gd name="T25" fmla="*/ 6 h 26"/>
              <a:gd name="T26" fmla="*/ 6 w 12"/>
              <a:gd name="T27" fmla="*/ 9 h 26"/>
              <a:gd name="T28" fmla="*/ 6 w 12"/>
              <a:gd name="T29" fmla="*/ 10 h 26"/>
              <a:gd name="T30" fmla="*/ 8 w 12"/>
              <a:gd name="T31" fmla="*/ 11 h 26"/>
              <a:gd name="T32" fmla="*/ 8 w 12"/>
              <a:gd name="T33" fmla="*/ 11 h 26"/>
              <a:gd name="T34" fmla="*/ 8 w 12"/>
              <a:gd name="T35" fmla="*/ 12 h 26"/>
              <a:gd name="T36" fmla="*/ 9 w 12"/>
              <a:gd name="T37" fmla="*/ 13 h 26"/>
              <a:gd name="T38" fmla="*/ 9 w 12"/>
              <a:gd name="T39" fmla="*/ 17 h 26"/>
              <a:gd name="T40" fmla="*/ 11 w 12"/>
              <a:gd name="T41" fmla="*/ 21 h 26"/>
              <a:gd name="T42" fmla="*/ 12 w 12"/>
              <a:gd name="T43" fmla="*/ 24 h 26"/>
              <a:gd name="T44" fmla="*/ 8 w 12"/>
              <a:gd name="T45" fmla="*/ 23 h 26"/>
              <a:gd name="T46" fmla="*/ 8 w 12"/>
              <a:gd name="T47" fmla="*/ 25 h 26"/>
              <a:gd name="T48" fmla="*/ 7 w 12"/>
              <a:gd name="T49" fmla="*/ 26 h 26"/>
              <a:gd name="T50" fmla="*/ 6 w 12"/>
              <a:gd name="T51" fmla="*/ 24 h 26"/>
              <a:gd name="T52" fmla="*/ 6 w 12"/>
              <a:gd name="T53" fmla="*/ 23 h 26"/>
              <a:gd name="T54" fmla="*/ 8 w 12"/>
              <a:gd name="T55" fmla="*/ 21 h 26"/>
              <a:gd name="T56" fmla="*/ 7 w 12"/>
              <a:gd name="T57" fmla="*/ 18 h 26"/>
              <a:gd name="T58" fmla="*/ 7 w 12"/>
              <a:gd name="T59" fmla="*/ 18 h 26"/>
              <a:gd name="T60" fmla="*/ 6 w 12"/>
              <a:gd name="T61" fmla="*/ 20 h 26"/>
              <a:gd name="T62" fmla="*/ 4 w 12"/>
              <a:gd name="T63" fmla="*/ 20 h 26"/>
              <a:gd name="T64" fmla="*/ 4 w 12"/>
              <a:gd name="T65" fmla="*/ 19 h 26"/>
              <a:gd name="T66" fmla="*/ 6 w 12"/>
              <a:gd name="T67" fmla="*/ 16 h 26"/>
              <a:gd name="T68" fmla="*/ 6 w 12"/>
              <a:gd name="T69" fmla="*/ 15 h 26"/>
              <a:gd name="T70" fmla="*/ 5 w 12"/>
              <a:gd name="T71" fmla="*/ 11 h 26"/>
              <a:gd name="T72" fmla="*/ 5 w 12"/>
              <a:gd name="T73" fmla="*/ 14 h 26"/>
              <a:gd name="T74" fmla="*/ 5 w 12"/>
              <a:gd name="T75" fmla="*/ 18 h 26"/>
              <a:gd name="T76" fmla="*/ 6 w 12"/>
              <a:gd name="T77" fmla="*/ 1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" h="26">
                <a:moveTo>
                  <a:pt x="4" y="19"/>
                </a:moveTo>
                <a:cubicBezTo>
                  <a:pt x="4" y="14"/>
                  <a:pt x="4" y="14"/>
                  <a:pt x="4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2" y="12"/>
                  <a:pt x="2" y="1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5" y="3"/>
                  <a:pt x="5" y="6"/>
                  <a:pt x="5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3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6"/>
                  <a:pt x="8" y="6"/>
                  <a:pt x="8" y="6"/>
                </a:cubicBezTo>
                <a:cubicBezTo>
                  <a:pt x="6" y="9"/>
                  <a:pt x="6" y="9"/>
                  <a:pt x="6" y="9"/>
                </a:cubicBezTo>
                <a:cubicBezTo>
                  <a:pt x="5" y="11"/>
                  <a:pt x="6" y="10"/>
                  <a:pt x="6" y="10"/>
                </a:cubicBezTo>
                <a:cubicBezTo>
                  <a:pt x="7" y="10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6"/>
                  <a:pt x="9" y="17"/>
                  <a:pt x="9" y="17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2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6"/>
                  <a:pt x="7" y="26"/>
                  <a:pt x="7" y="26"/>
                </a:cubicBezTo>
                <a:cubicBezTo>
                  <a:pt x="4" y="26"/>
                  <a:pt x="6" y="24"/>
                  <a:pt x="6" y="24"/>
                </a:cubicBezTo>
                <a:cubicBezTo>
                  <a:pt x="6" y="23"/>
                  <a:pt x="6" y="23"/>
                  <a:pt x="6" y="23"/>
                </a:cubicBezTo>
                <a:cubicBezTo>
                  <a:pt x="7" y="23"/>
                  <a:pt x="8" y="21"/>
                  <a:pt x="8" y="21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20"/>
                  <a:pt x="6" y="20"/>
                  <a:pt x="6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lose/>
                <a:moveTo>
                  <a:pt x="6" y="16"/>
                </a:moveTo>
                <a:cubicBezTo>
                  <a:pt x="6" y="16"/>
                  <a:pt x="6" y="16"/>
                  <a:pt x="6" y="15"/>
                </a:cubicBezTo>
                <a:cubicBezTo>
                  <a:pt x="6" y="15"/>
                  <a:pt x="6" y="12"/>
                  <a:pt x="5" y="11"/>
                </a:cubicBezTo>
                <a:cubicBezTo>
                  <a:pt x="5" y="11"/>
                  <a:pt x="4" y="12"/>
                  <a:pt x="5" y="14"/>
                </a:cubicBezTo>
                <a:cubicBezTo>
                  <a:pt x="5" y="18"/>
                  <a:pt x="5" y="18"/>
                  <a:pt x="5" y="18"/>
                </a:cubicBezTo>
                <a:lnTo>
                  <a:pt x="6" y="1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智演喵视觉设计31">
            <a:extLst>
              <a:ext uri="{FF2B5EF4-FFF2-40B4-BE49-F238E27FC236}">
                <a16:creationId xmlns:a16="http://schemas.microsoft.com/office/drawing/2014/main" id="{E344AEE3-80B5-8BC4-01C4-842E0D8C17CC}"/>
              </a:ext>
            </a:extLst>
          </p:cNvPr>
          <p:cNvSpPr/>
          <p:nvPr/>
        </p:nvSpPr>
        <p:spPr bwMode="auto">
          <a:xfrm>
            <a:off x="10053923" y="615796"/>
            <a:ext cx="9966" cy="14495"/>
          </a:xfrm>
          <a:custGeom>
            <a:avLst/>
            <a:gdLst>
              <a:gd name="T0" fmla="*/ 4 w 5"/>
              <a:gd name="T1" fmla="*/ 1 h 8"/>
              <a:gd name="T2" fmla="*/ 4 w 5"/>
              <a:gd name="T3" fmla="*/ 2 h 8"/>
              <a:gd name="T4" fmla="*/ 3 w 5"/>
              <a:gd name="T5" fmla="*/ 6 h 8"/>
              <a:gd name="T6" fmla="*/ 2 w 5"/>
              <a:gd name="T7" fmla="*/ 7 h 8"/>
              <a:gd name="T8" fmla="*/ 1 w 5"/>
              <a:gd name="T9" fmla="*/ 2 h 8"/>
              <a:gd name="T10" fmla="*/ 1 w 5"/>
              <a:gd name="T11" fmla="*/ 0 h 8"/>
              <a:gd name="T12" fmla="*/ 4 w 5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8">
                <a:moveTo>
                  <a:pt x="4" y="1"/>
                </a:moveTo>
                <a:cubicBezTo>
                  <a:pt x="5" y="1"/>
                  <a:pt x="4" y="2"/>
                  <a:pt x="4" y="2"/>
                </a:cubicBezTo>
                <a:cubicBezTo>
                  <a:pt x="4" y="3"/>
                  <a:pt x="3" y="6"/>
                  <a:pt x="3" y="6"/>
                </a:cubicBezTo>
                <a:cubicBezTo>
                  <a:pt x="2" y="8"/>
                  <a:pt x="2" y="7"/>
                  <a:pt x="2" y="7"/>
                </a:cubicBezTo>
                <a:cubicBezTo>
                  <a:pt x="2" y="5"/>
                  <a:pt x="1" y="2"/>
                  <a:pt x="1" y="2"/>
                </a:cubicBezTo>
                <a:cubicBezTo>
                  <a:pt x="0" y="1"/>
                  <a:pt x="1" y="0"/>
                  <a:pt x="1" y="0"/>
                </a:cubicBezTo>
                <a:lnTo>
                  <a:pt x="4" y="1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智演喵视觉设计32">
            <a:extLst>
              <a:ext uri="{FF2B5EF4-FFF2-40B4-BE49-F238E27FC236}">
                <a16:creationId xmlns:a16="http://schemas.microsoft.com/office/drawing/2014/main" id="{A308B5ED-9E39-DE82-2175-CD7DCB1E8AA6}"/>
              </a:ext>
            </a:extLst>
          </p:cNvPr>
          <p:cNvSpPr/>
          <p:nvPr/>
        </p:nvSpPr>
        <p:spPr bwMode="auto">
          <a:xfrm>
            <a:off x="10031274" y="611267"/>
            <a:ext cx="15402" cy="15402"/>
          </a:xfrm>
          <a:custGeom>
            <a:avLst/>
            <a:gdLst>
              <a:gd name="T0" fmla="*/ 7 w 8"/>
              <a:gd name="T1" fmla="*/ 5 h 8"/>
              <a:gd name="T2" fmla="*/ 8 w 8"/>
              <a:gd name="T3" fmla="*/ 8 h 8"/>
              <a:gd name="T4" fmla="*/ 7 w 8"/>
              <a:gd name="T5" fmla="*/ 8 h 8"/>
              <a:gd name="T6" fmla="*/ 6 w 8"/>
              <a:gd name="T7" fmla="*/ 6 h 8"/>
              <a:gd name="T8" fmla="*/ 3 w 8"/>
              <a:gd name="T9" fmla="*/ 2 h 8"/>
              <a:gd name="T10" fmla="*/ 1 w 8"/>
              <a:gd name="T11" fmla="*/ 0 h 8"/>
              <a:gd name="T12" fmla="*/ 1 w 8"/>
              <a:gd name="T13" fmla="*/ 0 h 8"/>
              <a:gd name="T14" fmla="*/ 4 w 8"/>
              <a:gd name="T15" fmla="*/ 0 h 8"/>
              <a:gd name="T16" fmla="*/ 7 w 8"/>
              <a:gd name="T17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7" y="5"/>
                </a:moveTo>
                <a:cubicBezTo>
                  <a:pt x="8" y="6"/>
                  <a:pt x="8" y="8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6" y="6"/>
                  <a:pt x="6" y="6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1" y="1"/>
                  <a:pt x="1" y="0"/>
                </a:cubicBezTo>
                <a:cubicBezTo>
                  <a:pt x="0" y="0"/>
                  <a:pt x="1" y="0"/>
                  <a:pt x="1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2"/>
                  <a:pt x="7" y="5"/>
                  <a:pt x="7" y="5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智演喵视觉设计33">
            <a:extLst>
              <a:ext uri="{FF2B5EF4-FFF2-40B4-BE49-F238E27FC236}">
                <a16:creationId xmlns:a16="http://schemas.microsoft.com/office/drawing/2014/main" id="{66A249E1-CD36-DD1F-FAE7-D337C58D5584}"/>
              </a:ext>
            </a:extLst>
          </p:cNvPr>
          <p:cNvSpPr/>
          <p:nvPr/>
        </p:nvSpPr>
        <p:spPr bwMode="auto">
          <a:xfrm>
            <a:off x="10037615" y="623044"/>
            <a:ext cx="14495" cy="30803"/>
          </a:xfrm>
          <a:custGeom>
            <a:avLst/>
            <a:gdLst>
              <a:gd name="T0" fmla="*/ 6 w 8"/>
              <a:gd name="T1" fmla="*/ 1 h 16"/>
              <a:gd name="T2" fmla="*/ 7 w 8"/>
              <a:gd name="T3" fmla="*/ 1 h 16"/>
              <a:gd name="T4" fmla="*/ 8 w 8"/>
              <a:gd name="T5" fmla="*/ 6 h 16"/>
              <a:gd name="T6" fmla="*/ 8 w 8"/>
              <a:gd name="T7" fmla="*/ 10 h 16"/>
              <a:gd name="T8" fmla="*/ 6 w 8"/>
              <a:gd name="T9" fmla="*/ 16 h 16"/>
              <a:gd name="T10" fmla="*/ 3 w 8"/>
              <a:gd name="T11" fmla="*/ 15 h 16"/>
              <a:gd name="T12" fmla="*/ 1 w 8"/>
              <a:gd name="T13" fmla="*/ 9 h 16"/>
              <a:gd name="T14" fmla="*/ 1 w 8"/>
              <a:gd name="T15" fmla="*/ 9 h 16"/>
              <a:gd name="T16" fmla="*/ 5 w 8"/>
              <a:gd name="T17" fmla="*/ 12 h 16"/>
              <a:gd name="T18" fmla="*/ 5 w 8"/>
              <a:gd name="T19" fmla="*/ 12 h 16"/>
              <a:gd name="T20" fmla="*/ 5 w 8"/>
              <a:gd name="T21" fmla="*/ 10 h 16"/>
              <a:gd name="T22" fmla="*/ 6 w 8"/>
              <a:gd name="T23" fmla="*/ 6 h 16"/>
              <a:gd name="T24" fmla="*/ 6 w 8"/>
              <a:gd name="T2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6">
                <a:moveTo>
                  <a:pt x="6" y="1"/>
                </a:moveTo>
                <a:cubicBezTo>
                  <a:pt x="7" y="0"/>
                  <a:pt x="7" y="1"/>
                  <a:pt x="7" y="1"/>
                </a:cubicBezTo>
                <a:cubicBezTo>
                  <a:pt x="8" y="3"/>
                  <a:pt x="8" y="6"/>
                  <a:pt x="8" y="6"/>
                </a:cubicBezTo>
                <a:cubicBezTo>
                  <a:pt x="8" y="7"/>
                  <a:pt x="8" y="10"/>
                  <a:pt x="8" y="10"/>
                </a:cubicBezTo>
                <a:cubicBezTo>
                  <a:pt x="8" y="12"/>
                  <a:pt x="6" y="16"/>
                  <a:pt x="6" y="16"/>
                </a:cubicBezTo>
                <a:cubicBezTo>
                  <a:pt x="5" y="16"/>
                  <a:pt x="3" y="15"/>
                  <a:pt x="3" y="15"/>
                </a:cubicBezTo>
                <a:cubicBezTo>
                  <a:pt x="3" y="14"/>
                  <a:pt x="1" y="9"/>
                  <a:pt x="1" y="9"/>
                </a:cubicBezTo>
                <a:cubicBezTo>
                  <a:pt x="0" y="9"/>
                  <a:pt x="1" y="9"/>
                  <a:pt x="1" y="9"/>
                </a:cubicBezTo>
                <a:cubicBezTo>
                  <a:pt x="3" y="8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0"/>
                  <a:pt x="5" y="10"/>
                </a:cubicBezTo>
                <a:cubicBezTo>
                  <a:pt x="6" y="9"/>
                  <a:pt x="6" y="6"/>
                  <a:pt x="6" y="6"/>
                </a:cubicBezTo>
                <a:cubicBezTo>
                  <a:pt x="7" y="5"/>
                  <a:pt x="6" y="1"/>
                  <a:pt x="6" y="1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智演喵视觉设计34">
            <a:extLst>
              <a:ext uri="{FF2B5EF4-FFF2-40B4-BE49-F238E27FC236}">
                <a16:creationId xmlns:a16="http://schemas.microsoft.com/office/drawing/2014/main" id="{742A435B-2421-CFC3-F09D-F7ADF95A95FF}"/>
              </a:ext>
            </a:extLst>
          </p:cNvPr>
          <p:cNvSpPr/>
          <p:nvPr/>
        </p:nvSpPr>
        <p:spPr bwMode="auto">
          <a:xfrm>
            <a:off x="10150861" y="771621"/>
            <a:ext cx="9060" cy="26273"/>
          </a:xfrm>
          <a:custGeom>
            <a:avLst/>
            <a:gdLst>
              <a:gd name="T0" fmla="*/ 0 w 10"/>
              <a:gd name="T1" fmla="*/ 6 h 29"/>
              <a:gd name="T2" fmla="*/ 8 w 10"/>
              <a:gd name="T3" fmla="*/ 0 h 29"/>
              <a:gd name="T4" fmla="*/ 10 w 10"/>
              <a:gd name="T5" fmla="*/ 2 h 29"/>
              <a:gd name="T6" fmla="*/ 10 w 10"/>
              <a:gd name="T7" fmla="*/ 29 h 29"/>
              <a:gd name="T8" fmla="*/ 6 w 10"/>
              <a:gd name="T9" fmla="*/ 29 h 29"/>
              <a:gd name="T10" fmla="*/ 6 w 10"/>
              <a:gd name="T11" fmla="*/ 6 h 29"/>
              <a:gd name="T12" fmla="*/ 2 w 10"/>
              <a:gd name="T13" fmla="*/ 8 h 29"/>
              <a:gd name="T14" fmla="*/ 0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0" y="6"/>
                </a:moveTo>
                <a:lnTo>
                  <a:pt x="8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lnTo>
                  <a:pt x="2" y="8"/>
                </a:lnTo>
                <a:lnTo>
                  <a:pt x="0" y="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智演喵视觉设计35">
            <a:extLst>
              <a:ext uri="{FF2B5EF4-FFF2-40B4-BE49-F238E27FC236}">
                <a16:creationId xmlns:a16="http://schemas.microsoft.com/office/drawing/2014/main" id="{46BC0559-5AC2-7EF5-2F20-E76187486634}"/>
              </a:ext>
            </a:extLst>
          </p:cNvPr>
          <p:cNvSpPr/>
          <p:nvPr/>
        </p:nvSpPr>
        <p:spPr bwMode="auto">
          <a:xfrm>
            <a:off x="10227867" y="771621"/>
            <a:ext cx="9060" cy="26273"/>
          </a:xfrm>
          <a:custGeom>
            <a:avLst/>
            <a:gdLst>
              <a:gd name="T0" fmla="*/ 6 w 10"/>
              <a:gd name="T1" fmla="*/ 6 h 29"/>
              <a:gd name="T2" fmla="*/ 2 w 10"/>
              <a:gd name="T3" fmla="*/ 8 h 29"/>
              <a:gd name="T4" fmla="*/ 0 w 10"/>
              <a:gd name="T5" fmla="*/ 6 h 29"/>
              <a:gd name="T6" fmla="*/ 6 w 10"/>
              <a:gd name="T7" fmla="*/ 0 h 29"/>
              <a:gd name="T8" fmla="*/ 10 w 10"/>
              <a:gd name="T9" fmla="*/ 2 h 29"/>
              <a:gd name="T10" fmla="*/ 10 w 10"/>
              <a:gd name="T11" fmla="*/ 29 h 29"/>
              <a:gd name="T12" fmla="*/ 6 w 10"/>
              <a:gd name="T13" fmla="*/ 29 h 29"/>
              <a:gd name="T14" fmla="*/ 6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6" y="6"/>
                </a:moveTo>
                <a:lnTo>
                  <a:pt x="2" y="8"/>
                </a:lnTo>
                <a:lnTo>
                  <a:pt x="0" y="6"/>
                </a:lnTo>
                <a:lnTo>
                  <a:pt x="6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智演喵视觉设计36">
            <a:extLst>
              <a:ext uri="{FF2B5EF4-FFF2-40B4-BE49-F238E27FC236}">
                <a16:creationId xmlns:a16="http://schemas.microsoft.com/office/drawing/2014/main" id="{75337181-A139-CF07-4D0B-4EC36266B943}"/>
              </a:ext>
            </a:extLst>
          </p:cNvPr>
          <p:cNvSpPr/>
          <p:nvPr/>
        </p:nvSpPr>
        <p:spPr bwMode="auto">
          <a:xfrm>
            <a:off x="10173509" y="771621"/>
            <a:ext cx="14495" cy="26273"/>
          </a:xfrm>
          <a:custGeom>
            <a:avLst/>
            <a:gdLst>
              <a:gd name="T0" fmla="*/ 4 w 8"/>
              <a:gd name="T1" fmla="*/ 2 h 14"/>
              <a:gd name="T2" fmla="*/ 3 w 8"/>
              <a:gd name="T3" fmla="*/ 2 h 14"/>
              <a:gd name="T4" fmla="*/ 3 w 8"/>
              <a:gd name="T5" fmla="*/ 3 h 14"/>
              <a:gd name="T6" fmla="*/ 2 w 8"/>
              <a:gd name="T7" fmla="*/ 3 h 14"/>
              <a:gd name="T8" fmla="*/ 2 w 8"/>
              <a:gd name="T9" fmla="*/ 5 h 14"/>
              <a:gd name="T10" fmla="*/ 2 w 8"/>
              <a:gd name="T11" fmla="*/ 6 h 14"/>
              <a:gd name="T12" fmla="*/ 3 w 8"/>
              <a:gd name="T13" fmla="*/ 7 h 14"/>
              <a:gd name="T14" fmla="*/ 4 w 8"/>
              <a:gd name="T15" fmla="*/ 7 h 14"/>
              <a:gd name="T16" fmla="*/ 5 w 8"/>
              <a:gd name="T17" fmla="*/ 7 h 14"/>
              <a:gd name="T18" fmla="*/ 6 w 8"/>
              <a:gd name="T19" fmla="*/ 7 h 14"/>
              <a:gd name="T20" fmla="*/ 7 w 8"/>
              <a:gd name="T21" fmla="*/ 6 h 14"/>
              <a:gd name="T22" fmla="*/ 7 w 8"/>
              <a:gd name="T23" fmla="*/ 4 h 14"/>
              <a:gd name="T24" fmla="*/ 6 w 8"/>
              <a:gd name="T25" fmla="*/ 3 h 14"/>
              <a:gd name="T26" fmla="*/ 6 w 8"/>
              <a:gd name="T27" fmla="*/ 2 h 14"/>
              <a:gd name="T28" fmla="*/ 4 w 8"/>
              <a:gd name="T29" fmla="*/ 2 h 14"/>
              <a:gd name="T30" fmla="*/ 4 w 8"/>
              <a:gd name="T31" fmla="*/ 9 h 14"/>
              <a:gd name="T32" fmla="*/ 2 w 8"/>
              <a:gd name="T33" fmla="*/ 9 h 14"/>
              <a:gd name="T34" fmla="*/ 1 w 8"/>
              <a:gd name="T35" fmla="*/ 8 h 14"/>
              <a:gd name="T36" fmla="*/ 0 w 8"/>
              <a:gd name="T37" fmla="*/ 7 h 14"/>
              <a:gd name="T38" fmla="*/ 0 w 8"/>
              <a:gd name="T39" fmla="*/ 5 h 14"/>
              <a:gd name="T40" fmla="*/ 0 w 8"/>
              <a:gd name="T41" fmla="*/ 3 h 14"/>
              <a:gd name="T42" fmla="*/ 1 w 8"/>
              <a:gd name="T43" fmla="*/ 2 h 14"/>
              <a:gd name="T44" fmla="*/ 1 w 8"/>
              <a:gd name="T45" fmla="*/ 1 h 14"/>
              <a:gd name="T46" fmla="*/ 3 w 8"/>
              <a:gd name="T47" fmla="*/ 0 h 14"/>
              <a:gd name="T48" fmla="*/ 4 w 8"/>
              <a:gd name="T49" fmla="*/ 0 h 14"/>
              <a:gd name="T50" fmla="*/ 6 w 8"/>
              <a:gd name="T51" fmla="*/ 0 h 14"/>
              <a:gd name="T52" fmla="*/ 8 w 8"/>
              <a:gd name="T53" fmla="*/ 2 h 14"/>
              <a:gd name="T54" fmla="*/ 8 w 8"/>
              <a:gd name="T55" fmla="*/ 3 h 14"/>
              <a:gd name="T56" fmla="*/ 8 w 8"/>
              <a:gd name="T57" fmla="*/ 5 h 14"/>
              <a:gd name="T58" fmla="*/ 8 w 8"/>
              <a:gd name="T59" fmla="*/ 9 h 14"/>
              <a:gd name="T60" fmla="*/ 8 w 8"/>
              <a:gd name="T61" fmla="*/ 11 h 14"/>
              <a:gd name="T62" fmla="*/ 8 w 8"/>
              <a:gd name="T63" fmla="*/ 12 h 14"/>
              <a:gd name="T64" fmla="*/ 8 w 8"/>
              <a:gd name="T65" fmla="*/ 13 h 14"/>
              <a:gd name="T66" fmla="*/ 7 w 8"/>
              <a:gd name="T67" fmla="*/ 14 h 14"/>
              <a:gd name="T68" fmla="*/ 6 w 8"/>
              <a:gd name="T69" fmla="*/ 14 h 14"/>
              <a:gd name="T70" fmla="*/ 4 w 8"/>
              <a:gd name="T71" fmla="*/ 14 h 14"/>
              <a:gd name="T72" fmla="*/ 3 w 8"/>
              <a:gd name="T73" fmla="*/ 14 h 14"/>
              <a:gd name="T74" fmla="*/ 2 w 8"/>
              <a:gd name="T75" fmla="*/ 14 h 14"/>
              <a:gd name="T76" fmla="*/ 1 w 8"/>
              <a:gd name="T77" fmla="*/ 13 h 14"/>
              <a:gd name="T78" fmla="*/ 0 w 8"/>
              <a:gd name="T79" fmla="*/ 12 h 14"/>
              <a:gd name="T80" fmla="*/ 0 w 8"/>
              <a:gd name="T81" fmla="*/ 11 h 14"/>
              <a:gd name="T82" fmla="*/ 2 w 8"/>
              <a:gd name="T83" fmla="*/ 11 h 14"/>
              <a:gd name="T84" fmla="*/ 2 w 8"/>
              <a:gd name="T85" fmla="*/ 11 h 14"/>
              <a:gd name="T86" fmla="*/ 3 w 8"/>
              <a:gd name="T87" fmla="*/ 12 h 14"/>
              <a:gd name="T88" fmla="*/ 4 w 8"/>
              <a:gd name="T89" fmla="*/ 12 h 14"/>
              <a:gd name="T90" fmla="*/ 5 w 8"/>
              <a:gd name="T91" fmla="*/ 12 h 14"/>
              <a:gd name="T92" fmla="*/ 6 w 8"/>
              <a:gd name="T93" fmla="*/ 12 h 14"/>
              <a:gd name="T94" fmla="*/ 6 w 8"/>
              <a:gd name="T95" fmla="*/ 11 h 14"/>
              <a:gd name="T96" fmla="*/ 7 w 8"/>
              <a:gd name="T97" fmla="*/ 10 h 14"/>
              <a:gd name="T98" fmla="*/ 7 w 8"/>
              <a:gd name="T99" fmla="*/ 9 h 14"/>
              <a:gd name="T100" fmla="*/ 7 w 8"/>
              <a:gd name="T101" fmla="*/ 8 h 14"/>
              <a:gd name="T102" fmla="*/ 6 w 8"/>
              <a:gd name="T103" fmla="*/ 9 h 14"/>
              <a:gd name="T104" fmla="*/ 5 w 8"/>
              <a:gd name="T105" fmla="*/ 9 h 14"/>
              <a:gd name="T106" fmla="*/ 4 w 8"/>
              <a:gd name="T10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" h="14">
                <a:moveTo>
                  <a:pt x="4" y="2"/>
                </a:moveTo>
                <a:cubicBezTo>
                  <a:pt x="4" y="2"/>
                  <a:pt x="4" y="2"/>
                  <a:pt x="3" y="2"/>
                </a:cubicBezTo>
                <a:cubicBezTo>
                  <a:pt x="3" y="2"/>
                  <a:pt x="3" y="2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3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7"/>
                  <a:pt x="4" y="7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5"/>
                  <a:pt x="7" y="5"/>
                  <a:pt x="7" y="4"/>
                </a:cubicBezTo>
                <a:cubicBezTo>
                  <a:pt x="7" y="4"/>
                  <a:pt x="7" y="3"/>
                  <a:pt x="6" y="3"/>
                </a:cubicBezTo>
                <a:cubicBezTo>
                  <a:pt x="6" y="3"/>
                  <a:pt x="6" y="3"/>
                  <a:pt x="6" y="2"/>
                </a:cubicBezTo>
                <a:cubicBezTo>
                  <a:pt x="5" y="2"/>
                  <a:pt x="5" y="2"/>
                  <a:pt x="4" y="2"/>
                </a:cubicBezTo>
                <a:close/>
                <a:moveTo>
                  <a:pt x="4" y="9"/>
                </a:moveTo>
                <a:cubicBezTo>
                  <a:pt x="4" y="9"/>
                  <a:pt x="3" y="9"/>
                  <a:pt x="2" y="9"/>
                </a:cubicBezTo>
                <a:cubicBezTo>
                  <a:pt x="2" y="8"/>
                  <a:pt x="1" y="8"/>
                  <a:pt x="1" y="8"/>
                </a:cubicBezTo>
                <a:cubicBezTo>
                  <a:pt x="1" y="7"/>
                  <a:pt x="1" y="7"/>
                  <a:pt x="0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6" y="0"/>
                  <a:pt x="6" y="0"/>
                </a:cubicBezTo>
                <a:cubicBezTo>
                  <a:pt x="7" y="1"/>
                  <a:pt x="7" y="1"/>
                  <a:pt x="8" y="2"/>
                </a:cubicBezTo>
                <a:cubicBezTo>
                  <a:pt x="8" y="2"/>
                  <a:pt x="8" y="3"/>
                  <a:pt x="8" y="3"/>
                </a:cubicBezTo>
                <a:cubicBezTo>
                  <a:pt x="8" y="4"/>
                  <a:pt x="8" y="4"/>
                  <a:pt x="8" y="5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1"/>
                </a:cubicBezTo>
                <a:cubicBezTo>
                  <a:pt x="8" y="11"/>
                  <a:pt x="8" y="11"/>
                  <a:pt x="8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3"/>
                  <a:pt x="7" y="13"/>
                  <a:pt x="7" y="14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0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2" y="12"/>
                  <a:pt x="3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4" y="12"/>
                  <a:pt x="4" y="12"/>
                  <a:pt x="5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6" y="11"/>
                  <a:pt x="7" y="11"/>
                  <a:pt x="7" y="10"/>
                </a:cubicBezTo>
                <a:cubicBezTo>
                  <a:pt x="7" y="10"/>
                  <a:pt x="7" y="10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6" y="9"/>
                  <a:pt x="6" y="9"/>
                </a:cubicBezTo>
                <a:cubicBezTo>
                  <a:pt x="6" y="9"/>
                  <a:pt x="6" y="9"/>
                  <a:pt x="5" y="9"/>
                </a:cubicBezTo>
                <a:cubicBezTo>
                  <a:pt x="5" y="9"/>
                  <a:pt x="5" y="9"/>
                  <a:pt x="4" y="9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智演喵视觉设计37">
            <a:extLst>
              <a:ext uri="{FF2B5EF4-FFF2-40B4-BE49-F238E27FC236}">
                <a16:creationId xmlns:a16="http://schemas.microsoft.com/office/drawing/2014/main" id="{2659F307-B4EE-7CB2-F7F2-1A4CC8B28192}"/>
              </a:ext>
            </a:extLst>
          </p:cNvPr>
          <p:cNvSpPr/>
          <p:nvPr/>
        </p:nvSpPr>
        <p:spPr bwMode="auto">
          <a:xfrm>
            <a:off x="10201594" y="771621"/>
            <a:ext cx="17214" cy="26273"/>
          </a:xfrm>
          <a:custGeom>
            <a:avLst/>
            <a:gdLst>
              <a:gd name="T0" fmla="*/ 1 w 9"/>
              <a:gd name="T1" fmla="*/ 13 h 14"/>
              <a:gd name="T2" fmla="*/ 0 w 9"/>
              <a:gd name="T3" fmla="*/ 12 h 14"/>
              <a:gd name="T4" fmla="*/ 0 w 9"/>
              <a:gd name="T5" fmla="*/ 10 h 14"/>
              <a:gd name="T6" fmla="*/ 0 w 9"/>
              <a:gd name="T7" fmla="*/ 8 h 14"/>
              <a:gd name="T8" fmla="*/ 0 w 9"/>
              <a:gd name="T9" fmla="*/ 6 h 14"/>
              <a:gd name="T10" fmla="*/ 0 w 9"/>
              <a:gd name="T11" fmla="*/ 4 h 14"/>
              <a:gd name="T12" fmla="*/ 0 w 9"/>
              <a:gd name="T13" fmla="*/ 3 h 14"/>
              <a:gd name="T14" fmla="*/ 1 w 9"/>
              <a:gd name="T15" fmla="*/ 1 h 14"/>
              <a:gd name="T16" fmla="*/ 2 w 9"/>
              <a:gd name="T17" fmla="*/ 0 h 14"/>
              <a:gd name="T18" fmla="*/ 4 w 9"/>
              <a:gd name="T19" fmla="*/ 0 h 14"/>
              <a:gd name="T20" fmla="*/ 6 w 9"/>
              <a:gd name="T21" fmla="*/ 0 h 14"/>
              <a:gd name="T22" fmla="*/ 7 w 9"/>
              <a:gd name="T23" fmla="*/ 1 h 14"/>
              <a:gd name="T24" fmla="*/ 8 w 9"/>
              <a:gd name="T25" fmla="*/ 2 h 14"/>
              <a:gd name="T26" fmla="*/ 9 w 9"/>
              <a:gd name="T27" fmla="*/ 4 h 14"/>
              <a:gd name="T28" fmla="*/ 9 w 9"/>
              <a:gd name="T29" fmla="*/ 6 h 14"/>
              <a:gd name="T30" fmla="*/ 9 w 9"/>
              <a:gd name="T31" fmla="*/ 8 h 14"/>
              <a:gd name="T32" fmla="*/ 9 w 9"/>
              <a:gd name="T33" fmla="*/ 9 h 14"/>
              <a:gd name="T34" fmla="*/ 9 w 9"/>
              <a:gd name="T35" fmla="*/ 11 h 14"/>
              <a:gd name="T36" fmla="*/ 8 w 9"/>
              <a:gd name="T37" fmla="*/ 12 h 14"/>
              <a:gd name="T38" fmla="*/ 7 w 9"/>
              <a:gd name="T39" fmla="*/ 13 h 14"/>
              <a:gd name="T40" fmla="*/ 6 w 9"/>
              <a:gd name="T41" fmla="*/ 14 h 14"/>
              <a:gd name="T42" fmla="*/ 4 w 9"/>
              <a:gd name="T43" fmla="*/ 14 h 14"/>
              <a:gd name="T44" fmla="*/ 3 w 9"/>
              <a:gd name="T45" fmla="*/ 14 h 14"/>
              <a:gd name="T46" fmla="*/ 1 w 9"/>
              <a:gd name="T47" fmla="*/ 13 h 14"/>
              <a:gd name="T48" fmla="*/ 7 w 9"/>
              <a:gd name="T49" fmla="*/ 7 h 14"/>
              <a:gd name="T50" fmla="*/ 7 w 9"/>
              <a:gd name="T51" fmla="*/ 5 h 14"/>
              <a:gd name="T52" fmla="*/ 6 w 9"/>
              <a:gd name="T53" fmla="*/ 3 h 14"/>
              <a:gd name="T54" fmla="*/ 5 w 9"/>
              <a:gd name="T55" fmla="*/ 2 h 14"/>
              <a:gd name="T56" fmla="*/ 4 w 9"/>
              <a:gd name="T57" fmla="*/ 2 h 14"/>
              <a:gd name="T58" fmla="*/ 3 w 9"/>
              <a:gd name="T59" fmla="*/ 2 h 14"/>
              <a:gd name="T60" fmla="*/ 2 w 9"/>
              <a:gd name="T61" fmla="*/ 3 h 14"/>
              <a:gd name="T62" fmla="*/ 2 w 9"/>
              <a:gd name="T63" fmla="*/ 5 h 14"/>
              <a:gd name="T64" fmla="*/ 1 w 9"/>
              <a:gd name="T65" fmla="*/ 6 h 14"/>
              <a:gd name="T66" fmla="*/ 1 w 9"/>
              <a:gd name="T67" fmla="*/ 7 h 14"/>
              <a:gd name="T68" fmla="*/ 2 w 9"/>
              <a:gd name="T69" fmla="*/ 10 h 14"/>
              <a:gd name="T70" fmla="*/ 2 w 9"/>
              <a:gd name="T71" fmla="*/ 11 h 14"/>
              <a:gd name="T72" fmla="*/ 3 w 9"/>
              <a:gd name="T73" fmla="*/ 12 h 14"/>
              <a:gd name="T74" fmla="*/ 4 w 9"/>
              <a:gd name="T75" fmla="*/ 12 h 14"/>
              <a:gd name="T76" fmla="*/ 5 w 9"/>
              <a:gd name="T77" fmla="*/ 12 h 14"/>
              <a:gd name="T78" fmla="*/ 6 w 9"/>
              <a:gd name="T79" fmla="*/ 11 h 14"/>
              <a:gd name="T80" fmla="*/ 7 w 9"/>
              <a:gd name="T81" fmla="*/ 10 h 14"/>
              <a:gd name="T82" fmla="*/ 7 w 9"/>
              <a:gd name="T83" fmla="*/ 8 h 14"/>
              <a:gd name="T84" fmla="*/ 7 w 9"/>
              <a:gd name="T8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" h="14">
                <a:moveTo>
                  <a:pt x="1" y="13"/>
                </a:moveTo>
                <a:cubicBezTo>
                  <a:pt x="1" y="13"/>
                  <a:pt x="1" y="12"/>
                  <a:pt x="0" y="12"/>
                </a:cubicBezTo>
                <a:cubicBezTo>
                  <a:pt x="0" y="11"/>
                  <a:pt x="0" y="11"/>
                  <a:pt x="0" y="10"/>
                </a:cubicBezTo>
                <a:cubicBezTo>
                  <a:pt x="0" y="9"/>
                  <a:pt x="0" y="9"/>
                  <a:pt x="0" y="8"/>
                </a:cubicBezTo>
                <a:cubicBezTo>
                  <a:pt x="0" y="7"/>
                  <a:pt x="0" y="6"/>
                  <a:pt x="0" y="6"/>
                </a:cubicBezTo>
                <a:cubicBezTo>
                  <a:pt x="0" y="6"/>
                  <a:pt x="0" y="5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2" y="1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6" y="0"/>
                  <a:pt x="7" y="1"/>
                  <a:pt x="7" y="1"/>
                </a:cubicBezTo>
                <a:cubicBezTo>
                  <a:pt x="7" y="1"/>
                  <a:pt x="8" y="2"/>
                  <a:pt x="8" y="2"/>
                </a:cubicBezTo>
                <a:cubicBezTo>
                  <a:pt x="8" y="3"/>
                  <a:pt x="9" y="3"/>
                  <a:pt x="9" y="4"/>
                </a:cubicBezTo>
                <a:cubicBezTo>
                  <a:pt x="9" y="5"/>
                  <a:pt x="9" y="5"/>
                  <a:pt x="9" y="6"/>
                </a:cubicBezTo>
                <a:cubicBezTo>
                  <a:pt x="9" y="6"/>
                  <a:pt x="9" y="7"/>
                  <a:pt x="9" y="8"/>
                </a:cubicBezTo>
                <a:cubicBezTo>
                  <a:pt x="9" y="8"/>
                  <a:pt x="9" y="9"/>
                  <a:pt x="9" y="9"/>
                </a:cubicBezTo>
                <a:cubicBezTo>
                  <a:pt x="9" y="10"/>
                  <a:pt x="9" y="10"/>
                  <a:pt x="9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3"/>
                  <a:pt x="7" y="13"/>
                  <a:pt x="7" y="13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1" y="13"/>
                  <a:pt x="1" y="13"/>
                </a:cubicBezTo>
                <a:close/>
                <a:moveTo>
                  <a:pt x="7" y="7"/>
                </a:moveTo>
                <a:cubicBezTo>
                  <a:pt x="7" y="6"/>
                  <a:pt x="7" y="5"/>
                  <a:pt x="7" y="5"/>
                </a:cubicBezTo>
                <a:cubicBezTo>
                  <a:pt x="7" y="4"/>
                  <a:pt x="7" y="4"/>
                  <a:pt x="6" y="3"/>
                </a:cubicBezTo>
                <a:cubicBezTo>
                  <a:pt x="6" y="3"/>
                  <a:pt x="6" y="3"/>
                  <a:pt x="5" y="2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3" y="2"/>
                  <a:pt x="3" y="2"/>
                </a:cubicBezTo>
                <a:cubicBezTo>
                  <a:pt x="3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1" y="6"/>
                  <a:pt x="1" y="6"/>
                </a:cubicBezTo>
                <a:cubicBezTo>
                  <a:pt x="1" y="6"/>
                  <a:pt x="1" y="7"/>
                  <a:pt x="1" y="7"/>
                </a:cubicBezTo>
                <a:cubicBezTo>
                  <a:pt x="1" y="8"/>
                  <a:pt x="1" y="9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2"/>
                  <a:pt x="3" y="12"/>
                  <a:pt x="3" y="12"/>
                </a:cubicBezTo>
                <a:cubicBezTo>
                  <a:pt x="3" y="12"/>
                  <a:pt x="4" y="12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9"/>
                  <a:pt x="7" y="8"/>
                  <a:pt x="7" y="8"/>
                </a:cubicBezTo>
                <a:cubicBezTo>
                  <a:pt x="7" y="8"/>
                  <a:pt x="7" y="7"/>
                  <a:pt x="7" y="7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智演喵视觉设计38">
            <a:extLst>
              <a:ext uri="{FF2B5EF4-FFF2-40B4-BE49-F238E27FC236}">
                <a16:creationId xmlns:a16="http://schemas.microsoft.com/office/drawing/2014/main" id="{D571FB62-CA9B-A793-0F9C-15C9E748AFA0}"/>
              </a:ext>
            </a:extLst>
          </p:cNvPr>
          <p:cNvSpPr/>
          <p:nvPr/>
        </p:nvSpPr>
        <p:spPr bwMode="auto">
          <a:xfrm>
            <a:off x="11299618" y="463595"/>
            <a:ext cx="169415" cy="320709"/>
          </a:xfrm>
          <a:custGeom>
            <a:avLst/>
            <a:gdLst>
              <a:gd name="T0" fmla="*/ 19 w 90"/>
              <a:gd name="T1" fmla="*/ 151 h 169"/>
              <a:gd name="T2" fmla="*/ 55 w 90"/>
              <a:gd name="T3" fmla="*/ 133 h 169"/>
              <a:gd name="T4" fmla="*/ 43 w 90"/>
              <a:gd name="T5" fmla="*/ 157 h 169"/>
              <a:gd name="T6" fmla="*/ 19 w 90"/>
              <a:gd name="T7" fmla="*/ 151 h 169"/>
              <a:gd name="T8" fmla="*/ 2 w 90"/>
              <a:gd name="T9" fmla="*/ 39 h 169"/>
              <a:gd name="T10" fmla="*/ 3 w 90"/>
              <a:gd name="T11" fmla="*/ 56 h 169"/>
              <a:gd name="T12" fmla="*/ 34 w 90"/>
              <a:gd name="T13" fmla="*/ 32 h 169"/>
              <a:gd name="T14" fmla="*/ 38 w 90"/>
              <a:gd name="T15" fmla="*/ 35 h 169"/>
              <a:gd name="T16" fmla="*/ 47 w 90"/>
              <a:gd name="T17" fmla="*/ 26 h 169"/>
              <a:gd name="T18" fmla="*/ 58 w 90"/>
              <a:gd name="T19" fmla="*/ 16 h 169"/>
              <a:gd name="T20" fmla="*/ 9 w 90"/>
              <a:gd name="T21" fmla="*/ 90 h 169"/>
              <a:gd name="T22" fmla="*/ 9 w 90"/>
              <a:gd name="T23" fmla="*/ 101 h 169"/>
              <a:gd name="T24" fmla="*/ 31 w 90"/>
              <a:gd name="T25" fmla="*/ 89 h 169"/>
              <a:gd name="T26" fmla="*/ 26 w 90"/>
              <a:gd name="T27" fmla="*/ 107 h 169"/>
              <a:gd name="T28" fmla="*/ 30 w 90"/>
              <a:gd name="T29" fmla="*/ 113 h 169"/>
              <a:gd name="T30" fmla="*/ 53 w 90"/>
              <a:gd name="T31" fmla="*/ 118 h 169"/>
              <a:gd name="T32" fmla="*/ 2 w 90"/>
              <a:gd name="T33" fmla="*/ 145 h 169"/>
              <a:gd name="T34" fmla="*/ 48 w 90"/>
              <a:gd name="T35" fmla="*/ 169 h 169"/>
              <a:gd name="T36" fmla="*/ 64 w 90"/>
              <a:gd name="T37" fmla="*/ 130 h 169"/>
              <a:gd name="T38" fmla="*/ 82 w 90"/>
              <a:gd name="T39" fmla="*/ 137 h 169"/>
              <a:gd name="T40" fmla="*/ 90 w 90"/>
              <a:gd name="T41" fmla="*/ 130 h 169"/>
              <a:gd name="T42" fmla="*/ 62 w 90"/>
              <a:gd name="T43" fmla="*/ 119 h 169"/>
              <a:gd name="T44" fmla="*/ 45 w 90"/>
              <a:gd name="T45" fmla="*/ 106 h 169"/>
              <a:gd name="T46" fmla="*/ 47 w 90"/>
              <a:gd name="T47" fmla="*/ 77 h 169"/>
              <a:gd name="T48" fmla="*/ 25 w 90"/>
              <a:gd name="T49" fmla="*/ 82 h 169"/>
              <a:gd name="T50" fmla="*/ 71 w 90"/>
              <a:gd name="T51" fmla="*/ 16 h 169"/>
              <a:gd name="T52" fmla="*/ 59 w 90"/>
              <a:gd name="T53" fmla="*/ 7 h 169"/>
              <a:gd name="T54" fmla="*/ 41 w 90"/>
              <a:gd name="T55" fmla="*/ 21 h 169"/>
              <a:gd name="T56" fmla="*/ 30 w 90"/>
              <a:gd name="T57" fmla="*/ 28 h 169"/>
              <a:gd name="T58" fmla="*/ 17 w 90"/>
              <a:gd name="T59" fmla="*/ 43 h 169"/>
              <a:gd name="T60" fmla="*/ 2 w 90"/>
              <a:gd name="T61" fmla="*/ 3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0" h="169">
                <a:moveTo>
                  <a:pt x="19" y="151"/>
                </a:moveTo>
                <a:cubicBezTo>
                  <a:pt x="19" y="151"/>
                  <a:pt x="41" y="128"/>
                  <a:pt x="55" y="133"/>
                </a:cubicBezTo>
                <a:cubicBezTo>
                  <a:pt x="55" y="133"/>
                  <a:pt x="62" y="158"/>
                  <a:pt x="43" y="157"/>
                </a:cubicBezTo>
                <a:cubicBezTo>
                  <a:pt x="23" y="155"/>
                  <a:pt x="19" y="151"/>
                  <a:pt x="19" y="151"/>
                </a:cubicBezTo>
                <a:close/>
                <a:moveTo>
                  <a:pt x="2" y="39"/>
                </a:moveTo>
                <a:cubicBezTo>
                  <a:pt x="0" y="46"/>
                  <a:pt x="3" y="56"/>
                  <a:pt x="3" y="56"/>
                </a:cubicBezTo>
                <a:cubicBezTo>
                  <a:pt x="6" y="75"/>
                  <a:pt x="34" y="32"/>
                  <a:pt x="34" y="32"/>
                </a:cubicBezTo>
                <a:cubicBezTo>
                  <a:pt x="35" y="35"/>
                  <a:pt x="38" y="35"/>
                  <a:pt x="38" y="35"/>
                </a:cubicBezTo>
                <a:cubicBezTo>
                  <a:pt x="52" y="37"/>
                  <a:pt x="47" y="26"/>
                  <a:pt x="47" y="26"/>
                </a:cubicBezTo>
                <a:cubicBezTo>
                  <a:pt x="49" y="21"/>
                  <a:pt x="58" y="16"/>
                  <a:pt x="58" y="16"/>
                </a:cubicBezTo>
                <a:cubicBezTo>
                  <a:pt x="44" y="53"/>
                  <a:pt x="9" y="90"/>
                  <a:pt x="9" y="90"/>
                </a:cubicBezTo>
                <a:cubicBezTo>
                  <a:pt x="9" y="101"/>
                  <a:pt x="9" y="101"/>
                  <a:pt x="9" y="101"/>
                </a:cubicBezTo>
                <a:cubicBezTo>
                  <a:pt x="12" y="114"/>
                  <a:pt x="31" y="89"/>
                  <a:pt x="31" y="8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4" y="115"/>
                  <a:pt x="30" y="113"/>
                  <a:pt x="30" y="113"/>
                </a:cubicBezTo>
                <a:cubicBezTo>
                  <a:pt x="53" y="112"/>
                  <a:pt x="53" y="118"/>
                  <a:pt x="53" y="118"/>
                </a:cubicBezTo>
                <a:cubicBezTo>
                  <a:pt x="12" y="121"/>
                  <a:pt x="2" y="145"/>
                  <a:pt x="2" y="145"/>
                </a:cubicBezTo>
                <a:cubicBezTo>
                  <a:pt x="6" y="156"/>
                  <a:pt x="25" y="161"/>
                  <a:pt x="48" y="169"/>
                </a:cubicBezTo>
                <a:cubicBezTo>
                  <a:pt x="71" y="168"/>
                  <a:pt x="64" y="130"/>
                  <a:pt x="64" y="130"/>
                </a:cubicBezTo>
                <a:cubicBezTo>
                  <a:pt x="79" y="129"/>
                  <a:pt x="82" y="137"/>
                  <a:pt x="82" y="137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79" y="115"/>
                  <a:pt x="62" y="119"/>
                  <a:pt x="62" y="119"/>
                </a:cubicBezTo>
                <a:cubicBezTo>
                  <a:pt x="60" y="107"/>
                  <a:pt x="45" y="106"/>
                  <a:pt x="45" y="106"/>
                </a:cubicBezTo>
                <a:cubicBezTo>
                  <a:pt x="35" y="105"/>
                  <a:pt x="44" y="92"/>
                  <a:pt x="47" y="77"/>
                </a:cubicBezTo>
                <a:cubicBezTo>
                  <a:pt x="47" y="64"/>
                  <a:pt x="25" y="82"/>
                  <a:pt x="25" y="82"/>
                </a:cubicBezTo>
                <a:cubicBezTo>
                  <a:pt x="43" y="66"/>
                  <a:pt x="66" y="31"/>
                  <a:pt x="71" y="16"/>
                </a:cubicBezTo>
                <a:cubicBezTo>
                  <a:pt x="75" y="0"/>
                  <a:pt x="59" y="7"/>
                  <a:pt x="59" y="7"/>
                </a:cubicBezTo>
                <a:cubicBezTo>
                  <a:pt x="59" y="7"/>
                  <a:pt x="42" y="20"/>
                  <a:pt x="41" y="21"/>
                </a:cubicBezTo>
                <a:cubicBezTo>
                  <a:pt x="32" y="21"/>
                  <a:pt x="30" y="28"/>
                  <a:pt x="30" y="28"/>
                </a:cubicBezTo>
                <a:cubicBezTo>
                  <a:pt x="17" y="43"/>
                  <a:pt x="17" y="43"/>
                  <a:pt x="17" y="43"/>
                </a:cubicBezTo>
                <a:cubicBezTo>
                  <a:pt x="7" y="54"/>
                  <a:pt x="2" y="39"/>
                  <a:pt x="2" y="39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智演喵视觉设计39">
            <a:extLst>
              <a:ext uri="{FF2B5EF4-FFF2-40B4-BE49-F238E27FC236}">
                <a16:creationId xmlns:a16="http://schemas.microsoft.com/office/drawing/2014/main" id="{7AFB0C30-0005-0356-DDA9-DE8C4AACE4DA}"/>
              </a:ext>
            </a:extLst>
          </p:cNvPr>
          <p:cNvSpPr/>
          <p:nvPr/>
        </p:nvSpPr>
        <p:spPr bwMode="auto">
          <a:xfrm>
            <a:off x="11136546" y="706392"/>
            <a:ext cx="36238" cy="55264"/>
          </a:xfrm>
          <a:custGeom>
            <a:avLst/>
            <a:gdLst>
              <a:gd name="T0" fmla="*/ 0 w 19"/>
              <a:gd name="T1" fmla="*/ 0 h 29"/>
              <a:gd name="T2" fmla="*/ 1 w 19"/>
              <a:gd name="T3" fmla="*/ 29 h 29"/>
              <a:gd name="T4" fmla="*/ 16 w 19"/>
              <a:gd name="T5" fmla="*/ 13 h 29"/>
              <a:gd name="T6" fmla="*/ 0 w 19"/>
              <a:gd name="T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9">
                <a:moveTo>
                  <a:pt x="0" y="0"/>
                </a:moveTo>
                <a:cubicBezTo>
                  <a:pt x="0" y="0"/>
                  <a:pt x="9" y="19"/>
                  <a:pt x="1" y="29"/>
                </a:cubicBezTo>
                <a:cubicBezTo>
                  <a:pt x="1" y="29"/>
                  <a:pt x="13" y="27"/>
                  <a:pt x="16" y="13"/>
                </a:cubicBezTo>
                <a:cubicBezTo>
                  <a:pt x="19" y="0"/>
                  <a:pt x="4" y="0"/>
                  <a:pt x="0" y="0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智演喵视觉设计40">
            <a:extLst>
              <a:ext uri="{FF2B5EF4-FFF2-40B4-BE49-F238E27FC236}">
                <a16:creationId xmlns:a16="http://schemas.microsoft.com/office/drawing/2014/main" id="{6266EBFE-966A-2132-F9F7-83A21466A27B}"/>
              </a:ext>
            </a:extLst>
          </p:cNvPr>
          <p:cNvSpPr/>
          <p:nvPr/>
        </p:nvSpPr>
        <p:spPr bwMode="auto">
          <a:xfrm>
            <a:off x="11024207" y="602207"/>
            <a:ext cx="127741" cy="176662"/>
          </a:xfrm>
          <a:custGeom>
            <a:avLst/>
            <a:gdLst>
              <a:gd name="T0" fmla="*/ 26 w 68"/>
              <a:gd name="T1" fmla="*/ 21 h 93"/>
              <a:gd name="T2" fmla="*/ 30 w 68"/>
              <a:gd name="T3" fmla="*/ 28 h 93"/>
              <a:gd name="T4" fmla="*/ 42 w 68"/>
              <a:gd name="T5" fmla="*/ 18 h 93"/>
              <a:gd name="T6" fmla="*/ 37 w 68"/>
              <a:gd name="T7" fmla="*/ 9 h 93"/>
              <a:gd name="T8" fmla="*/ 46 w 68"/>
              <a:gd name="T9" fmla="*/ 6 h 93"/>
              <a:gd name="T10" fmla="*/ 53 w 68"/>
              <a:gd name="T11" fmla="*/ 12 h 93"/>
              <a:gd name="T12" fmla="*/ 62 w 68"/>
              <a:gd name="T13" fmla="*/ 5 h 93"/>
              <a:gd name="T14" fmla="*/ 68 w 68"/>
              <a:gd name="T15" fmla="*/ 10 h 93"/>
              <a:gd name="T16" fmla="*/ 53 w 68"/>
              <a:gd name="T17" fmla="*/ 25 h 93"/>
              <a:gd name="T18" fmla="*/ 27 w 68"/>
              <a:gd name="T19" fmla="*/ 71 h 93"/>
              <a:gd name="T20" fmla="*/ 0 w 68"/>
              <a:gd name="T21" fmla="*/ 92 h 93"/>
              <a:gd name="T22" fmla="*/ 0 w 68"/>
              <a:gd name="T23" fmla="*/ 89 h 93"/>
              <a:gd name="T24" fmla="*/ 31 w 68"/>
              <a:gd name="T25" fmla="*/ 42 h 93"/>
              <a:gd name="T26" fmla="*/ 21 w 68"/>
              <a:gd name="T27" fmla="*/ 23 h 93"/>
              <a:gd name="T28" fmla="*/ 26 w 68"/>
              <a:gd name="T29" fmla="*/ 2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" h="93">
                <a:moveTo>
                  <a:pt x="26" y="21"/>
                </a:moveTo>
                <a:cubicBezTo>
                  <a:pt x="26" y="21"/>
                  <a:pt x="21" y="36"/>
                  <a:pt x="30" y="28"/>
                </a:cubicBezTo>
                <a:cubicBezTo>
                  <a:pt x="42" y="18"/>
                  <a:pt x="42" y="18"/>
                  <a:pt x="42" y="18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0"/>
                  <a:pt x="46" y="6"/>
                </a:cubicBezTo>
                <a:cubicBezTo>
                  <a:pt x="53" y="12"/>
                  <a:pt x="53" y="12"/>
                  <a:pt x="53" y="12"/>
                </a:cubicBezTo>
                <a:cubicBezTo>
                  <a:pt x="62" y="5"/>
                  <a:pt x="62" y="5"/>
                  <a:pt x="62" y="5"/>
                </a:cubicBezTo>
                <a:cubicBezTo>
                  <a:pt x="68" y="10"/>
                  <a:pt x="68" y="10"/>
                  <a:pt x="68" y="10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4" y="39"/>
                  <a:pt x="27" y="71"/>
                </a:cubicBezTo>
                <a:cubicBezTo>
                  <a:pt x="27" y="71"/>
                  <a:pt x="12" y="93"/>
                  <a:pt x="0" y="92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9"/>
                  <a:pt x="17" y="83"/>
                  <a:pt x="31" y="42"/>
                </a:cubicBezTo>
                <a:cubicBezTo>
                  <a:pt x="31" y="42"/>
                  <a:pt x="13" y="49"/>
                  <a:pt x="21" y="23"/>
                </a:cubicBezTo>
                <a:cubicBezTo>
                  <a:pt x="21" y="23"/>
                  <a:pt x="22" y="16"/>
                  <a:pt x="26" y="21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智演喵视觉设计41">
            <a:extLst>
              <a:ext uri="{FF2B5EF4-FFF2-40B4-BE49-F238E27FC236}">
                <a16:creationId xmlns:a16="http://schemas.microsoft.com/office/drawing/2014/main" id="{8DD44E49-4D07-D920-B136-E2F055E2D3B6}"/>
              </a:ext>
            </a:extLst>
          </p:cNvPr>
          <p:cNvSpPr/>
          <p:nvPr/>
        </p:nvSpPr>
        <p:spPr bwMode="auto">
          <a:xfrm>
            <a:off x="10869287" y="719982"/>
            <a:ext cx="45298" cy="43486"/>
          </a:xfrm>
          <a:custGeom>
            <a:avLst/>
            <a:gdLst>
              <a:gd name="T0" fmla="*/ 0 w 24"/>
              <a:gd name="T1" fmla="*/ 4 h 23"/>
              <a:gd name="T2" fmla="*/ 21 w 24"/>
              <a:gd name="T3" fmla="*/ 19 h 23"/>
              <a:gd name="T4" fmla="*/ 18 w 24"/>
              <a:gd name="T5" fmla="*/ 23 h 23"/>
              <a:gd name="T6" fmla="*/ 0 w 24"/>
              <a:gd name="T7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23">
                <a:moveTo>
                  <a:pt x="0" y="4"/>
                </a:moveTo>
                <a:cubicBezTo>
                  <a:pt x="0" y="4"/>
                  <a:pt x="24" y="0"/>
                  <a:pt x="21" y="19"/>
                </a:cubicBezTo>
                <a:cubicBezTo>
                  <a:pt x="18" y="23"/>
                  <a:pt x="18" y="23"/>
                  <a:pt x="18" y="23"/>
                </a:cubicBezTo>
                <a:lnTo>
                  <a:pt x="0" y="4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智演喵视觉设计42">
            <a:extLst>
              <a:ext uri="{FF2B5EF4-FFF2-40B4-BE49-F238E27FC236}">
                <a16:creationId xmlns:a16="http://schemas.microsoft.com/office/drawing/2014/main" id="{E0D82E3E-57C3-856E-BB62-789D7B9130BC}"/>
              </a:ext>
            </a:extLst>
          </p:cNvPr>
          <p:cNvSpPr/>
          <p:nvPr/>
        </p:nvSpPr>
        <p:spPr bwMode="auto">
          <a:xfrm>
            <a:off x="10789563" y="535166"/>
            <a:ext cx="128646" cy="262728"/>
          </a:xfrm>
          <a:custGeom>
            <a:avLst/>
            <a:gdLst>
              <a:gd name="T0" fmla="*/ 3 w 68"/>
              <a:gd name="T1" fmla="*/ 55 h 138"/>
              <a:gd name="T2" fmla="*/ 24 w 68"/>
              <a:gd name="T3" fmla="*/ 42 h 138"/>
              <a:gd name="T4" fmla="*/ 38 w 68"/>
              <a:gd name="T5" fmla="*/ 1 h 138"/>
              <a:gd name="T6" fmla="*/ 44 w 68"/>
              <a:gd name="T7" fmla="*/ 16 h 138"/>
              <a:gd name="T8" fmla="*/ 37 w 68"/>
              <a:gd name="T9" fmla="*/ 34 h 138"/>
              <a:gd name="T10" fmla="*/ 55 w 68"/>
              <a:gd name="T11" fmla="*/ 12 h 138"/>
              <a:gd name="T12" fmla="*/ 58 w 68"/>
              <a:gd name="T13" fmla="*/ 32 h 138"/>
              <a:gd name="T14" fmla="*/ 24 w 68"/>
              <a:gd name="T15" fmla="*/ 62 h 138"/>
              <a:gd name="T16" fmla="*/ 18 w 68"/>
              <a:gd name="T17" fmla="*/ 92 h 138"/>
              <a:gd name="T18" fmla="*/ 27 w 68"/>
              <a:gd name="T19" fmla="*/ 83 h 138"/>
              <a:gd name="T20" fmla="*/ 34 w 68"/>
              <a:gd name="T21" fmla="*/ 56 h 138"/>
              <a:gd name="T22" fmla="*/ 47 w 68"/>
              <a:gd name="T23" fmla="*/ 76 h 138"/>
              <a:gd name="T24" fmla="*/ 39 w 68"/>
              <a:gd name="T25" fmla="*/ 87 h 138"/>
              <a:gd name="T26" fmla="*/ 40 w 68"/>
              <a:gd name="T27" fmla="*/ 132 h 138"/>
              <a:gd name="T28" fmla="*/ 22 w 68"/>
              <a:gd name="T29" fmla="*/ 120 h 138"/>
              <a:gd name="T30" fmla="*/ 12 w 68"/>
              <a:gd name="T31" fmla="*/ 138 h 138"/>
              <a:gd name="T32" fmla="*/ 2 w 68"/>
              <a:gd name="T33" fmla="*/ 127 h 138"/>
              <a:gd name="T34" fmla="*/ 27 w 68"/>
              <a:gd name="T35" fmla="*/ 102 h 138"/>
              <a:gd name="T36" fmla="*/ 26 w 68"/>
              <a:gd name="T37" fmla="*/ 95 h 138"/>
              <a:gd name="T38" fmla="*/ 15 w 68"/>
              <a:gd name="T39" fmla="*/ 106 h 138"/>
              <a:gd name="T40" fmla="*/ 5 w 68"/>
              <a:gd name="T41" fmla="*/ 98 h 138"/>
              <a:gd name="T42" fmla="*/ 16 w 68"/>
              <a:gd name="T43" fmla="*/ 67 h 138"/>
              <a:gd name="T44" fmla="*/ 3 w 68"/>
              <a:gd name="T45" fmla="*/ 5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8" h="138">
                <a:moveTo>
                  <a:pt x="3" y="55"/>
                </a:moveTo>
                <a:cubicBezTo>
                  <a:pt x="3" y="55"/>
                  <a:pt x="17" y="58"/>
                  <a:pt x="24" y="42"/>
                </a:cubicBezTo>
                <a:cubicBezTo>
                  <a:pt x="24" y="42"/>
                  <a:pt x="38" y="9"/>
                  <a:pt x="38" y="1"/>
                </a:cubicBezTo>
                <a:cubicBezTo>
                  <a:pt x="38" y="1"/>
                  <a:pt x="46" y="0"/>
                  <a:pt x="44" y="16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55" y="23"/>
                  <a:pt x="55" y="12"/>
                </a:cubicBezTo>
                <a:cubicBezTo>
                  <a:pt x="55" y="12"/>
                  <a:pt x="68" y="10"/>
                  <a:pt x="58" y="32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92"/>
                  <a:pt x="18" y="92"/>
                  <a:pt x="18" y="92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61"/>
                  <a:pt x="34" y="56"/>
                </a:cubicBezTo>
                <a:cubicBezTo>
                  <a:pt x="34" y="56"/>
                  <a:pt x="50" y="55"/>
                  <a:pt x="47" y="76"/>
                </a:cubicBezTo>
                <a:cubicBezTo>
                  <a:pt x="47" y="76"/>
                  <a:pt x="42" y="83"/>
                  <a:pt x="39" y="87"/>
                </a:cubicBezTo>
                <a:cubicBezTo>
                  <a:pt x="40" y="132"/>
                  <a:pt x="40" y="132"/>
                  <a:pt x="40" y="132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2" y="127"/>
                  <a:pt x="2" y="127"/>
                  <a:pt x="2" y="127"/>
                </a:cubicBezTo>
                <a:cubicBezTo>
                  <a:pt x="2" y="127"/>
                  <a:pt x="25" y="114"/>
                  <a:pt x="27" y="102"/>
                </a:cubicBezTo>
                <a:cubicBezTo>
                  <a:pt x="26" y="95"/>
                  <a:pt x="26" y="95"/>
                  <a:pt x="26" y="95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5" y="98"/>
                  <a:pt x="5" y="98"/>
                  <a:pt x="5" y="98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0" y="60"/>
                  <a:pt x="3" y="55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智演喵视觉设计43">
            <a:extLst>
              <a:ext uri="{FF2B5EF4-FFF2-40B4-BE49-F238E27FC236}">
                <a16:creationId xmlns:a16="http://schemas.microsoft.com/office/drawing/2014/main" id="{B8099843-4C05-AE4D-BB37-CC243546C752}"/>
              </a:ext>
            </a:extLst>
          </p:cNvPr>
          <p:cNvSpPr/>
          <p:nvPr/>
        </p:nvSpPr>
        <p:spPr bwMode="auto">
          <a:xfrm>
            <a:off x="10648233" y="664718"/>
            <a:ext cx="55264" cy="57076"/>
          </a:xfrm>
          <a:custGeom>
            <a:avLst/>
            <a:gdLst>
              <a:gd name="T0" fmla="*/ 0 w 29"/>
              <a:gd name="T1" fmla="*/ 30 h 30"/>
              <a:gd name="T2" fmla="*/ 14 w 29"/>
              <a:gd name="T3" fmla="*/ 0 h 30"/>
              <a:gd name="T4" fmla="*/ 29 w 29"/>
              <a:gd name="T5" fmla="*/ 14 h 30"/>
              <a:gd name="T6" fmla="*/ 0 w 29"/>
              <a:gd name="T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30">
                <a:moveTo>
                  <a:pt x="0" y="30"/>
                </a:moveTo>
                <a:cubicBezTo>
                  <a:pt x="14" y="0"/>
                  <a:pt x="14" y="0"/>
                  <a:pt x="14" y="0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9" y="29"/>
                  <a:pt x="0" y="30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智演喵视觉设计44">
            <a:extLst>
              <a:ext uri="{FF2B5EF4-FFF2-40B4-BE49-F238E27FC236}">
                <a16:creationId xmlns:a16="http://schemas.microsoft.com/office/drawing/2014/main" id="{0F93A03F-FED3-856E-60D8-51D4EA6919B8}"/>
              </a:ext>
            </a:extLst>
          </p:cNvPr>
          <p:cNvSpPr/>
          <p:nvPr/>
        </p:nvSpPr>
        <p:spPr bwMode="auto">
          <a:xfrm>
            <a:off x="10520493" y="676496"/>
            <a:ext cx="115057" cy="100562"/>
          </a:xfrm>
          <a:custGeom>
            <a:avLst/>
            <a:gdLst>
              <a:gd name="T0" fmla="*/ 16 w 61"/>
              <a:gd name="T1" fmla="*/ 38 h 53"/>
              <a:gd name="T2" fmla="*/ 59 w 61"/>
              <a:gd name="T3" fmla="*/ 0 h 53"/>
              <a:gd name="T4" fmla="*/ 61 w 61"/>
              <a:gd name="T5" fmla="*/ 4 h 53"/>
              <a:gd name="T6" fmla="*/ 10 w 61"/>
              <a:gd name="T7" fmla="*/ 53 h 53"/>
              <a:gd name="T8" fmla="*/ 0 w 61"/>
              <a:gd name="T9" fmla="*/ 41 h 53"/>
              <a:gd name="T10" fmla="*/ 11 w 61"/>
              <a:gd name="T11" fmla="*/ 8 h 53"/>
              <a:gd name="T12" fmla="*/ 16 w 61"/>
              <a:gd name="T13" fmla="*/ 3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53">
                <a:moveTo>
                  <a:pt x="16" y="38"/>
                </a:moveTo>
                <a:cubicBezTo>
                  <a:pt x="59" y="0"/>
                  <a:pt x="59" y="0"/>
                  <a:pt x="59" y="0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40" y="40"/>
                  <a:pt x="10" y="53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11" y="18"/>
                  <a:pt x="11" y="8"/>
                </a:cubicBezTo>
                <a:cubicBezTo>
                  <a:pt x="11" y="8"/>
                  <a:pt x="27" y="6"/>
                  <a:pt x="16" y="38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智演喵视觉设计45">
            <a:extLst>
              <a:ext uri="{FF2B5EF4-FFF2-40B4-BE49-F238E27FC236}">
                <a16:creationId xmlns:a16="http://schemas.microsoft.com/office/drawing/2014/main" id="{82DA5D92-0899-847A-F851-E8C84F9B3378}"/>
              </a:ext>
            </a:extLst>
          </p:cNvPr>
          <p:cNvSpPr/>
          <p:nvPr/>
        </p:nvSpPr>
        <p:spPr bwMode="auto">
          <a:xfrm>
            <a:off x="10604747" y="571404"/>
            <a:ext cx="34426" cy="101467"/>
          </a:xfrm>
          <a:custGeom>
            <a:avLst/>
            <a:gdLst>
              <a:gd name="T0" fmla="*/ 0 w 18"/>
              <a:gd name="T1" fmla="*/ 51 h 53"/>
              <a:gd name="T2" fmla="*/ 1 w 18"/>
              <a:gd name="T3" fmla="*/ 0 h 53"/>
              <a:gd name="T4" fmla="*/ 15 w 18"/>
              <a:gd name="T5" fmla="*/ 21 h 53"/>
              <a:gd name="T6" fmla="*/ 0 w 18"/>
              <a:gd name="T7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53">
                <a:moveTo>
                  <a:pt x="0" y="51"/>
                </a:moveTo>
                <a:cubicBezTo>
                  <a:pt x="0" y="51"/>
                  <a:pt x="8" y="16"/>
                  <a:pt x="1" y="0"/>
                </a:cubicBezTo>
                <a:cubicBezTo>
                  <a:pt x="1" y="0"/>
                  <a:pt x="18" y="4"/>
                  <a:pt x="15" y="21"/>
                </a:cubicBezTo>
                <a:cubicBezTo>
                  <a:pt x="11" y="39"/>
                  <a:pt x="11" y="53"/>
                  <a:pt x="0" y="51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智演喵视觉设计46">
            <a:extLst>
              <a:ext uri="{FF2B5EF4-FFF2-40B4-BE49-F238E27FC236}">
                <a16:creationId xmlns:a16="http://schemas.microsoft.com/office/drawing/2014/main" id="{87489EA6-8940-FB3E-FB96-839DEBC0A882}"/>
              </a:ext>
            </a:extLst>
          </p:cNvPr>
          <p:cNvSpPr/>
          <p:nvPr/>
        </p:nvSpPr>
        <p:spPr bwMode="auto">
          <a:xfrm>
            <a:off x="10510542" y="826885"/>
            <a:ext cx="36239" cy="52546"/>
          </a:xfrm>
          <a:custGeom>
            <a:avLst/>
            <a:gdLst>
              <a:gd name="T0" fmla="*/ 19 w 19"/>
              <a:gd name="T1" fmla="*/ 20 h 28"/>
              <a:gd name="T2" fmla="*/ 16 w 19"/>
              <a:gd name="T3" fmla="*/ 25 h 28"/>
              <a:gd name="T4" fmla="*/ 9 w 19"/>
              <a:gd name="T5" fmla="*/ 28 h 28"/>
              <a:gd name="T6" fmla="*/ 2 w 19"/>
              <a:gd name="T7" fmla="*/ 25 h 28"/>
              <a:gd name="T8" fmla="*/ 0 w 19"/>
              <a:gd name="T9" fmla="*/ 20 h 28"/>
              <a:gd name="T10" fmla="*/ 0 w 19"/>
              <a:gd name="T11" fmla="*/ 19 h 28"/>
              <a:gd name="T12" fmla="*/ 4 w 19"/>
              <a:gd name="T13" fmla="*/ 19 h 28"/>
              <a:gd name="T14" fmla="*/ 4 w 19"/>
              <a:gd name="T15" fmla="*/ 20 h 28"/>
              <a:gd name="T16" fmla="*/ 6 w 19"/>
              <a:gd name="T17" fmla="*/ 23 h 28"/>
              <a:gd name="T18" fmla="*/ 9 w 19"/>
              <a:gd name="T19" fmla="*/ 24 h 28"/>
              <a:gd name="T20" fmla="*/ 14 w 19"/>
              <a:gd name="T21" fmla="*/ 23 h 28"/>
              <a:gd name="T22" fmla="*/ 15 w 19"/>
              <a:gd name="T23" fmla="*/ 20 h 28"/>
              <a:gd name="T24" fmla="*/ 13 w 19"/>
              <a:gd name="T25" fmla="*/ 17 h 28"/>
              <a:gd name="T26" fmla="*/ 9 w 19"/>
              <a:gd name="T27" fmla="*/ 14 h 28"/>
              <a:gd name="T28" fmla="*/ 3 w 19"/>
              <a:gd name="T29" fmla="*/ 11 h 28"/>
              <a:gd name="T30" fmla="*/ 1 w 19"/>
              <a:gd name="T31" fmla="*/ 7 h 28"/>
              <a:gd name="T32" fmla="*/ 3 w 19"/>
              <a:gd name="T33" fmla="*/ 2 h 28"/>
              <a:gd name="T34" fmla="*/ 9 w 19"/>
              <a:gd name="T35" fmla="*/ 0 h 28"/>
              <a:gd name="T36" fmla="*/ 16 w 19"/>
              <a:gd name="T37" fmla="*/ 2 h 28"/>
              <a:gd name="T38" fmla="*/ 18 w 19"/>
              <a:gd name="T39" fmla="*/ 7 h 28"/>
              <a:gd name="T40" fmla="*/ 14 w 19"/>
              <a:gd name="T41" fmla="*/ 7 h 28"/>
              <a:gd name="T42" fmla="*/ 13 w 19"/>
              <a:gd name="T43" fmla="*/ 4 h 28"/>
              <a:gd name="T44" fmla="*/ 9 w 19"/>
              <a:gd name="T45" fmla="*/ 3 h 28"/>
              <a:gd name="T46" fmla="*/ 6 w 19"/>
              <a:gd name="T47" fmla="*/ 4 h 28"/>
              <a:gd name="T48" fmla="*/ 5 w 19"/>
              <a:gd name="T49" fmla="*/ 7 h 28"/>
              <a:gd name="T50" fmla="*/ 6 w 19"/>
              <a:gd name="T51" fmla="*/ 9 h 28"/>
              <a:gd name="T52" fmla="*/ 11 w 19"/>
              <a:gd name="T53" fmla="*/ 12 h 28"/>
              <a:gd name="T54" fmla="*/ 17 w 19"/>
              <a:gd name="T55" fmla="*/ 15 h 28"/>
              <a:gd name="T56" fmla="*/ 19 w 19"/>
              <a:gd name="T57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28">
                <a:moveTo>
                  <a:pt x="19" y="20"/>
                </a:moveTo>
                <a:cubicBezTo>
                  <a:pt x="19" y="22"/>
                  <a:pt x="18" y="24"/>
                  <a:pt x="16" y="25"/>
                </a:cubicBezTo>
                <a:cubicBezTo>
                  <a:pt x="15" y="27"/>
                  <a:pt x="12" y="28"/>
                  <a:pt x="9" y="28"/>
                </a:cubicBezTo>
                <a:cubicBezTo>
                  <a:pt x="6" y="28"/>
                  <a:pt x="4" y="27"/>
                  <a:pt x="2" y="25"/>
                </a:cubicBezTo>
                <a:cubicBezTo>
                  <a:pt x="1" y="24"/>
                  <a:pt x="0" y="22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5" y="22"/>
                  <a:pt x="6" y="23"/>
                </a:cubicBezTo>
                <a:cubicBezTo>
                  <a:pt x="7" y="24"/>
                  <a:pt x="8" y="24"/>
                  <a:pt x="9" y="24"/>
                </a:cubicBezTo>
                <a:cubicBezTo>
                  <a:pt x="11" y="24"/>
                  <a:pt x="13" y="24"/>
                  <a:pt x="14" y="23"/>
                </a:cubicBezTo>
                <a:cubicBezTo>
                  <a:pt x="15" y="22"/>
                  <a:pt x="15" y="21"/>
                  <a:pt x="15" y="20"/>
                </a:cubicBezTo>
                <a:cubicBezTo>
                  <a:pt x="15" y="19"/>
                  <a:pt x="14" y="18"/>
                  <a:pt x="13" y="17"/>
                </a:cubicBezTo>
                <a:cubicBezTo>
                  <a:pt x="12" y="16"/>
                  <a:pt x="11" y="15"/>
                  <a:pt x="9" y="14"/>
                </a:cubicBezTo>
                <a:cubicBezTo>
                  <a:pt x="6" y="13"/>
                  <a:pt x="4" y="12"/>
                  <a:pt x="3" y="11"/>
                </a:cubicBezTo>
                <a:cubicBezTo>
                  <a:pt x="1" y="10"/>
                  <a:pt x="1" y="9"/>
                  <a:pt x="1" y="7"/>
                </a:cubicBezTo>
                <a:cubicBezTo>
                  <a:pt x="1" y="5"/>
                  <a:pt x="2" y="3"/>
                  <a:pt x="3" y="2"/>
                </a:cubicBezTo>
                <a:cubicBezTo>
                  <a:pt x="5" y="0"/>
                  <a:pt x="7" y="0"/>
                  <a:pt x="9" y="0"/>
                </a:cubicBezTo>
                <a:cubicBezTo>
                  <a:pt x="13" y="0"/>
                  <a:pt x="15" y="0"/>
                  <a:pt x="16" y="2"/>
                </a:cubicBezTo>
                <a:cubicBezTo>
                  <a:pt x="17" y="4"/>
                  <a:pt x="18" y="5"/>
                  <a:pt x="18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4" y="5"/>
                  <a:pt x="13" y="4"/>
                </a:cubicBezTo>
                <a:cubicBezTo>
                  <a:pt x="12" y="3"/>
                  <a:pt x="11" y="3"/>
                  <a:pt x="9" y="3"/>
                </a:cubicBezTo>
                <a:cubicBezTo>
                  <a:pt x="8" y="3"/>
                  <a:pt x="7" y="3"/>
                  <a:pt x="6" y="4"/>
                </a:cubicBezTo>
                <a:cubicBezTo>
                  <a:pt x="5" y="5"/>
                  <a:pt x="5" y="5"/>
                  <a:pt x="5" y="7"/>
                </a:cubicBezTo>
                <a:cubicBezTo>
                  <a:pt x="5" y="8"/>
                  <a:pt x="5" y="8"/>
                  <a:pt x="6" y="9"/>
                </a:cubicBezTo>
                <a:cubicBezTo>
                  <a:pt x="6" y="10"/>
                  <a:pt x="8" y="11"/>
                  <a:pt x="11" y="12"/>
                </a:cubicBezTo>
                <a:cubicBezTo>
                  <a:pt x="13" y="13"/>
                  <a:pt x="15" y="14"/>
                  <a:pt x="17" y="15"/>
                </a:cubicBezTo>
                <a:cubicBezTo>
                  <a:pt x="18" y="16"/>
                  <a:pt x="19" y="18"/>
                  <a:pt x="19" y="20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智演喵视觉设计47">
            <a:extLst>
              <a:ext uri="{FF2B5EF4-FFF2-40B4-BE49-F238E27FC236}">
                <a16:creationId xmlns:a16="http://schemas.microsoft.com/office/drawing/2014/main" id="{9339EB69-4705-0083-0741-2685D13819F5}"/>
              </a:ext>
            </a:extLst>
          </p:cNvPr>
          <p:cNvSpPr/>
          <p:nvPr/>
        </p:nvSpPr>
        <p:spPr bwMode="auto">
          <a:xfrm>
            <a:off x="10563994" y="826885"/>
            <a:ext cx="33521" cy="50734"/>
          </a:xfrm>
          <a:custGeom>
            <a:avLst/>
            <a:gdLst>
              <a:gd name="T0" fmla="*/ 37 w 37"/>
              <a:gd name="T1" fmla="*/ 56 h 56"/>
              <a:gd name="T2" fmla="*/ 29 w 37"/>
              <a:gd name="T3" fmla="*/ 56 h 56"/>
              <a:gd name="T4" fmla="*/ 29 w 37"/>
              <a:gd name="T5" fmla="*/ 29 h 56"/>
              <a:gd name="T6" fmla="*/ 8 w 37"/>
              <a:gd name="T7" fmla="*/ 29 h 56"/>
              <a:gd name="T8" fmla="*/ 8 w 37"/>
              <a:gd name="T9" fmla="*/ 56 h 56"/>
              <a:gd name="T10" fmla="*/ 0 w 37"/>
              <a:gd name="T11" fmla="*/ 56 h 56"/>
              <a:gd name="T12" fmla="*/ 0 w 37"/>
              <a:gd name="T13" fmla="*/ 0 h 56"/>
              <a:gd name="T14" fmla="*/ 8 w 37"/>
              <a:gd name="T15" fmla="*/ 0 h 56"/>
              <a:gd name="T16" fmla="*/ 8 w 37"/>
              <a:gd name="T17" fmla="*/ 23 h 56"/>
              <a:gd name="T18" fmla="*/ 29 w 37"/>
              <a:gd name="T19" fmla="*/ 23 h 56"/>
              <a:gd name="T20" fmla="*/ 29 w 37"/>
              <a:gd name="T21" fmla="*/ 0 h 56"/>
              <a:gd name="T22" fmla="*/ 37 w 37"/>
              <a:gd name="T23" fmla="*/ 0 h 56"/>
              <a:gd name="T24" fmla="*/ 37 w 37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56">
                <a:moveTo>
                  <a:pt x="37" y="56"/>
                </a:moveTo>
                <a:lnTo>
                  <a:pt x="29" y="56"/>
                </a:lnTo>
                <a:lnTo>
                  <a:pt x="29" y="29"/>
                </a:lnTo>
                <a:lnTo>
                  <a:pt x="8" y="29"/>
                </a:lnTo>
                <a:lnTo>
                  <a:pt x="8" y="56"/>
                </a:lnTo>
                <a:lnTo>
                  <a:pt x="0" y="56"/>
                </a:lnTo>
                <a:lnTo>
                  <a:pt x="0" y="0"/>
                </a:lnTo>
                <a:lnTo>
                  <a:pt x="8" y="0"/>
                </a:lnTo>
                <a:lnTo>
                  <a:pt x="8" y="23"/>
                </a:lnTo>
                <a:lnTo>
                  <a:pt x="29" y="23"/>
                </a:lnTo>
                <a:lnTo>
                  <a:pt x="29" y="0"/>
                </a:lnTo>
                <a:lnTo>
                  <a:pt x="37" y="0"/>
                </a:lnTo>
                <a:lnTo>
                  <a:pt x="37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智演喵视觉设计48">
            <a:extLst>
              <a:ext uri="{FF2B5EF4-FFF2-40B4-BE49-F238E27FC236}">
                <a16:creationId xmlns:a16="http://schemas.microsoft.com/office/drawing/2014/main" id="{B688C8AA-429C-6353-A05A-E8274245519F}"/>
              </a:ext>
            </a:extLst>
          </p:cNvPr>
          <p:cNvSpPr/>
          <p:nvPr/>
        </p:nvSpPr>
        <p:spPr bwMode="auto">
          <a:xfrm>
            <a:off x="10612916" y="826885"/>
            <a:ext cx="38957" cy="50734"/>
          </a:xfrm>
          <a:custGeom>
            <a:avLst/>
            <a:gdLst>
              <a:gd name="T0" fmla="*/ 43 w 43"/>
              <a:gd name="T1" fmla="*/ 56 h 56"/>
              <a:gd name="T2" fmla="*/ 35 w 43"/>
              <a:gd name="T3" fmla="*/ 56 h 56"/>
              <a:gd name="T4" fmla="*/ 29 w 43"/>
              <a:gd name="T5" fmla="*/ 40 h 56"/>
              <a:gd name="T6" fmla="*/ 14 w 43"/>
              <a:gd name="T7" fmla="*/ 40 h 56"/>
              <a:gd name="T8" fmla="*/ 8 w 43"/>
              <a:gd name="T9" fmla="*/ 56 h 56"/>
              <a:gd name="T10" fmla="*/ 0 w 43"/>
              <a:gd name="T11" fmla="*/ 56 h 56"/>
              <a:gd name="T12" fmla="*/ 18 w 43"/>
              <a:gd name="T13" fmla="*/ 0 h 56"/>
              <a:gd name="T14" fmla="*/ 25 w 43"/>
              <a:gd name="T15" fmla="*/ 0 h 56"/>
              <a:gd name="T16" fmla="*/ 43 w 43"/>
              <a:gd name="T17" fmla="*/ 56 h 56"/>
              <a:gd name="T18" fmla="*/ 43 w 43"/>
              <a:gd name="T19" fmla="*/ 56 h 56"/>
              <a:gd name="T20" fmla="*/ 27 w 43"/>
              <a:gd name="T21" fmla="*/ 33 h 56"/>
              <a:gd name="T22" fmla="*/ 23 w 43"/>
              <a:gd name="T23" fmla="*/ 12 h 56"/>
              <a:gd name="T24" fmla="*/ 21 w 43"/>
              <a:gd name="T25" fmla="*/ 12 h 56"/>
              <a:gd name="T26" fmla="*/ 14 w 43"/>
              <a:gd name="T27" fmla="*/ 33 h 56"/>
              <a:gd name="T28" fmla="*/ 27 w 43"/>
              <a:gd name="T29" fmla="*/ 3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" h="56">
                <a:moveTo>
                  <a:pt x="43" y="56"/>
                </a:moveTo>
                <a:lnTo>
                  <a:pt x="35" y="56"/>
                </a:lnTo>
                <a:lnTo>
                  <a:pt x="29" y="40"/>
                </a:lnTo>
                <a:lnTo>
                  <a:pt x="14" y="40"/>
                </a:lnTo>
                <a:lnTo>
                  <a:pt x="8" y="56"/>
                </a:lnTo>
                <a:lnTo>
                  <a:pt x="0" y="56"/>
                </a:lnTo>
                <a:lnTo>
                  <a:pt x="18" y="0"/>
                </a:lnTo>
                <a:lnTo>
                  <a:pt x="25" y="0"/>
                </a:lnTo>
                <a:lnTo>
                  <a:pt x="43" y="56"/>
                </a:lnTo>
                <a:lnTo>
                  <a:pt x="43" y="56"/>
                </a:lnTo>
                <a:close/>
                <a:moveTo>
                  <a:pt x="27" y="33"/>
                </a:moveTo>
                <a:lnTo>
                  <a:pt x="23" y="12"/>
                </a:lnTo>
                <a:lnTo>
                  <a:pt x="21" y="12"/>
                </a:lnTo>
                <a:lnTo>
                  <a:pt x="14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智演喵视觉设计49">
            <a:extLst>
              <a:ext uri="{FF2B5EF4-FFF2-40B4-BE49-F238E27FC236}">
                <a16:creationId xmlns:a16="http://schemas.microsoft.com/office/drawing/2014/main" id="{AAD24900-3792-E5A0-919E-8E8D00996798}"/>
              </a:ext>
            </a:extLst>
          </p:cNvPr>
          <p:cNvSpPr/>
          <p:nvPr/>
        </p:nvSpPr>
        <p:spPr bwMode="auto">
          <a:xfrm>
            <a:off x="10665462" y="826885"/>
            <a:ext cx="36239" cy="50734"/>
          </a:xfrm>
          <a:custGeom>
            <a:avLst/>
            <a:gdLst>
              <a:gd name="T0" fmla="*/ 40 w 40"/>
              <a:gd name="T1" fmla="*/ 56 h 56"/>
              <a:gd name="T2" fmla="*/ 29 w 40"/>
              <a:gd name="T3" fmla="*/ 56 h 56"/>
              <a:gd name="T4" fmla="*/ 10 w 40"/>
              <a:gd name="T5" fmla="*/ 14 h 56"/>
              <a:gd name="T6" fmla="*/ 8 w 40"/>
              <a:gd name="T7" fmla="*/ 14 h 56"/>
              <a:gd name="T8" fmla="*/ 8 w 40"/>
              <a:gd name="T9" fmla="*/ 56 h 56"/>
              <a:gd name="T10" fmla="*/ 0 w 40"/>
              <a:gd name="T11" fmla="*/ 56 h 56"/>
              <a:gd name="T12" fmla="*/ 0 w 40"/>
              <a:gd name="T13" fmla="*/ 0 h 56"/>
              <a:gd name="T14" fmla="*/ 10 w 40"/>
              <a:gd name="T15" fmla="*/ 0 h 56"/>
              <a:gd name="T16" fmla="*/ 31 w 40"/>
              <a:gd name="T17" fmla="*/ 42 h 56"/>
              <a:gd name="T18" fmla="*/ 31 w 40"/>
              <a:gd name="T19" fmla="*/ 42 h 56"/>
              <a:gd name="T20" fmla="*/ 31 w 40"/>
              <a:gd name="T21" fmla="*/ 0 h 56"/>
              <a:gd name="T22" fmla="*/ 40 w 40"/>
              <a:gd name="T23" fmla="*/ 0 h 56"/>
              <a:gd name="T24" fmla="*/ 40 w 40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56">
                <a:moveTo>
                  <a:pt x="40" y="56"/>
                </a:moveTo>
                <a:lnTo>
                  <a:pt x="29" y="56"/>
                </a:lnTo>
                <a:lnTo>
                  <a:pt x="10" y="14"/>
                </a:lnTo>
                <a:lnTo>
                  <a:pt x="8" y="14"/>
                </a:lnTo>
                <a:lnTo>
                  <a:pt x="8" y="56"/>
                </a:lnTo>
                <a:lnTo>
                  <a:pt x="0" y="56"/>
                </a:lnTo>
                <a:lnTo>
                  <a:pt x="0" y="0"/>
                </a:lnTo>
                <a:lnTo>
                  <a:pt x="10" y="0"/>
                </a:lnTo>
                <a:lnTo>
                  <a:pt x="31" y="42"/>
                </a:lnTo>
                <a:lnTo>
                  <a:pt x="31" y="42"/>
                </a:lnTo>
                <a:lnTo>
                  <a:pt x="31" y="0"/>
                </a:lnTo>
                <a:lnTo>
                  <a:pt x="40" y="0"/>
                </a:lnTo>
                <a:lnTo>
                  <a:pt x="40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智演喵视觉设计50">
            <a:extLst>
              <a:ext uri="{FF2B5EF4-FFF2-40B4-BE49-F238E27FC236}">
                <a16:creationId xmlns:a16="http://schemas.microsoft.com/office/drawing/2014/main" id="{7AF4A0AB-B835-8C1C-AB9D-EF6EB4AEEDC3}"/>
              </a:ext>
            </a:extLst>
          </p:cNvPr>
          <p:cNvSpPr/>
          <p:nvPr/>
        </p:nvSpPr>
        <p:spPr bwMode="auto">
          <a:xfrm>
            <a:off x="10718008" y="826885"/>
            <a:ext cx="36239" cy="50734"/>
          </a:xfrm>
          <a:custGeom>
            <a:avLst/>
            <a:gdLst>
              <a:gd name="T0" fmla="*/ 19 w 19"/>
              <a:gd name="T1" fmla="*/ 14 h 27"/>
              <a:gd name="T2" fmla="*/ 15 w 19"/>
              <a:gd name="T3" fmla="*/ 24 h 27"/>
              <a:gd name="T4" fmla="*/ 6 w 19"/>
              <a:gd name="T5" fmla="*/ 27 h 27"/>
              <a:gd name="T6" fmla="*/ 0 w 19"/>
              <a:gd name="T7" fmla="*/ 27 h 27"/>
              <a:gd name="T8" fmla="*/ 0 w 19"/>
              <a:gd name="T9" fmla="*/ 0 h 27"/>
              <a:gd name="T10" fmla="*/ 6 w 19"/>
              <a:gd name="T11" fmla="*/ 0 h 27"/>
              <a:gd name="T12" fmla="*/ 16 w 19"/>
              <a:gd name="T13" fmla="*/ 3 h 27"/>
              <a:gd name="T14" fmla="*/ 19 w 19"/>
              <a:gd name="T15" fmla="*/ 14 h 27"/>
              <a:gd name="T16" fmla="*/ 15 w 19"/>
              <a:gd name="T17" fmla="*/ 14 h 27"/>
              <a:gd name="T18" fmla="*/ 12 w 19"/>
              <a:gd name="T19" fmla="*/ 5 h 27"/>
              <a:gd name="T20" fmla="*/ 6 w 19"/>
              <a:gd name="T21" fmla="*/ 3 h 27"/>
              <a:gd name="T22" fmla="*/ 4 w 19"/>
              <a:gd name="T23" fmla="*/ 3 h 27"/>
              <a:gd name="T24" fmla="*/ 4 w 19"/>
              <a:gd name="T25" fmla="*/ 24 h 27"/>
              <a:gd name="T26" fmla="*/ 6 w 19"/>
              <a:gd name="T27" fmla="*/ 24 h 27"/>
              <a:gd name="T28" fmla="*/ 12 w 19"/>
              <a:gd name="T29" fmla="*/ 22 h 27"/>
              <a:gd name="T30" fmla="*/ 15 w 19"/>
              <a:gd name="T31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27">
                <a:moveTo>
                  <a:pt x="19" y="14"/>
                </a:moveTo>
                <a:cubicBezTo>
                  <a:pt x="19" y="19"/>
                  <a:pt x="18" y="22"/>
                  <a:pt x="15" y="24"/>
                </a:cubicBezTo>
                <a:cubicBezTo>
                  <a:pt x="13" y="26"/>
                  <a:pt x="10" y="27"/>
                  <a:pt x="6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4" y="1"/>
                  <a:pt x="16" y="3"/>
                </a:cubicBezTo>
                <a:cubicBezTo>
                  <a:pt x="18" y="5"/>
                  <a:pt x="19" y="9"/>
                  <a:pt x="19" y="14"/>
                </a:cubicBezTo>
                <a:close/>
                <a:moveTo>
                  <a:pt x="15" y="14"/>
                </a:moveTo>
                <a:cubicBezTo>
                  <a:pt x="15" y="10"/>
                  <a:pt x="14" y="7"/>
                  <a:pt x="12" y="5"/>
                </a:cubicBezTo>
                <a:cubicBezTo>
                  <a:pt x="11" y="4"/>
                  <a:pt x="9" y="3"/>
                  <a:pt x="6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4"/>
                  <a:pt x="4" y="24"/>
                  <a:pt x="4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9" y="24"/>
                  <a:pt x="11" y="23"/>
                  <a:pt x="12" y="22"/>
                </a:cubicBezTo>
                <a:cubicBezTo>
                  <a:pt x="14" y="20"/>
                  <a:pt x="15" y="18"/>
                  <a:pt x="15" y="14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智演喵视觉设计51">
            <a:extLst>
              <a:ext uri="{FF2B5EF4-FFF2-40B4-BE49-F238E27FC236}">
                <a16:creationId xmlns:a16="http://schemas.microsoft.com/office/drawing/2014/main" id="{C7239BE5-7794-950C-185A-AAAE386135B7}"/>
              </a:ext>
            </a:extLst>
          </p:cNvPr>
          <p:cNvSpPr/>
          <p:nvPr/>
        </p:nvSpPr>
        <p:spPr bwMode="auto">
          <a:xfrm>
            <a:off x="10768742" y="826885"/>
            <a:ext cx="38050" cy="52546"/>
          </a:xfrm>
          <a:custGeom>
            <a:avLst/>
            <a:gdLst>
              <a:gd name="T0" fmla="*/ 20 w 20"/>
              <a:gd name="T1" fmla="*/ 13 h 28"/>
              <a:gd name="T2" fmla="*/ 17 w 20"/>
              <a:gd name="T3" fmla="*/ 24 h 28"/>
              <a:gd name="T4" fmla="*/ 10 w 20"/>
              <a:gd name="T5" fmla="*/ 28 h 28"/>
              <a:gd name="T6" fmla="*/ 2 w 20"/>
              <a:gd name="T7" fmla="*/ 24 h 28"/>
              <a:gd name="T8" fmla="*/ 0 w 20"/>
              <a:gd name="T9" fmla="*/ 13 h 28"/>
              <a:gd name="T10" fmla="*/ 2 w 20"/>
              <a:gd name="T11" fmla="*/ 3 h 28"/>
              <a:gd name="T12" fmla="*/ 10 w 20"/>
              <a:gd name="T13" fmla="*/ 0 h 28"/>
              <a:gd name="T14" fmla="*/ 17 w 20"/>
              <a:gd name="T15" fmla="*/ 3 h 28"/>
              <a:gd name="T16" fmla="*/ 20 w 20"/>
              <a:gd name="T17" fmla="*/ 13 h 28"/>
              <a:gd name="T18" fmla="*/ 15 w 20"/>
              <a:gd name="T19" fmla="*/ 13 h 28"/>
              <a:gd name="T20" fmla="*/ 14 w 20"/>
              <a:gd name="T21" fmla="*/ 5 h 28"/>
              <a:gd name="T22" fmla="*/ 10 w 20"/>
              <a:gd name="T23" fmla="*/ 3 h 28"/>
              <a:gd name="T24" fmla="*/ 6 w 20"/>
              <a:gd name="T25" fmla="*/ 5 h 28"/>
              <a:gd name="T26" fmla="*/ 4 w 20"/>
              <a:gd name="T27" fmla="*/ 13 h 28"/>
              <a:gd name="T28" fmla="*/ 6 w 20"/>
              <a:gd name="T29" fmla="*/ 22 h 28"/>
              <a:gd name="T30" fmla="*/ 10 w 20"/>
              <a:gd name="T31" fmla="*/ 24 h 28"/>
              <a:gd name="T32" fmla="*/ 14 w 20"/>
              <a:gd name="T33" fmla="*/ 22 h 28"/>
              <a:gd name="T34" fmla="*/ 15 w 20"/>
              <a:gd name="T35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28">
                <a:moveTo>
                  <a:pt x="20" y="13"/>
                </a:moveTo>
                <a:cubicBezTo>
                  <a:pt x="20" y="18"/>
                  <a:pt x="19" y="22"/>
                  <a:pt x="17" y="24"/>
                </a:cubicBezTo>
                <a:cubicBezTo>
                  <a:pt x="15" y="26"/>
                  <a:pt x="13" y="28"/>
                  <a:pt x="10" y="28"/>
                </a:cubicBezTo>
                <a:cubicBezTo>
                  <a:pt x="7" y="28"/>
                  <a:pt x="4" y="26"/>
                  <a:pt x="2" y="24"/>
                </a:cubicBezTo>
                <a:cubicBezTo>
                  <a:pt x="1" y="22"/>
                  <a:pt x="0" y="18"/>
                  <a:pt x="0" y="13"/>
                </a:cubicBezTo>
                <a:cubicBezTo>
                  <a:pt x="0" y="8"/>
                  <a:pt x="1" y="5"/>
                  <a:pt x="2" y="3"/>
                </a:cubicBezTo>
                <a:cubicBezTo>
                  <a:pt x="4" y="1"/>
                  <a:pt x="7" y="0"/>
                  <a:pt x="10" y="0"/>
                </a:cubicBezTo>
                <a:cubicBezTo>
                  <a:pt x="13" y="0"/>
                  <a:pt x="15" y="1"/>
                  <a:pt x="17" y="3"/>
                </a:cubicBezTo>
                <a:cubicBezTo>
                  <a:pt x="19" y="5"/>
                  <a:pt x="20" y="8"/>
                  <a:pt x="20" y="13"/>
                </a:cubicBezTo>
                <a:close/>
                <a:moveTo>
                  <a:pt x="15" y="13"/>
                </a:moveTo>
                <a:cubicBezTo>
                  <a:pt x="15" y="9"/>
                  <a:pt x="15" y="6"/>
                  <a:pt x="14" y="5"/>
                </a:cubicBezTo>
                <a:cubicBezTo>
                  <a:pt x="13" y="3"/>
                  <a:pt x="11" y="3"/>
                  <a:pt x="10" y="3"/>
                </a:cubicBezTo>
                <a:cubicBezTo>
                  <a:pt x="8" y="3"/>
                  <a:pt x="7" y="3"/>
                  <a:pt x="6" y="5"/>
                </a:cubicBezTo>
                <a:cubicBezTo>
                  <a:pt x="5" y="6"/>
                  <a:pt x="4" y="9"/>
                  <a:pt x="4" y="13"/>
                </a:cubicBezTo>
                <a:cubicBezTo>
                  <a:pt x="4" y="18"/>
                  <a:pt x="5" y="21"/>
                  <a:pt x="6" y="22"/>
                </a:cubicBezTo>
                <a:cubicBezTo>
                  <a:pt x="7" y="24"/>
                  <a:pt x="8" y="24"/>
                  <a:pt x="10" y="24"/>
                </a:cubicBezTo>
                <a:cubicBezTo>
                  <a:pt x="11" y="24"/>
                  <a:pt x="13" y="24"/>
                  <a:pt x="14" y="22"/>
                </a:cubicBezTo>
                <a:cubicBezTo>
                  <a:pt x="15" y="21"/>
                  <a:pt x="15" y="18"/>
                  <a:pt x="15" y="13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智演喵视觉设计52">
            <a:extLst>
              <a:ext uri="{FF2B5EF4-FFF2-40B4-BE49-F238E27FC236}">
                <a16:creationId xmlns:a16="http://schemas.microsoft.com/office/drawing/2014/main" id="{9B470661-BB01-DDBB-692D-8AA675115E40}"/>
              </a:ext>
            </a:extLst>
          </p:cNvPr>
          <p:cNvSpPr/>
          <p:nvPr/>
        </p:nvSpPr>
        <p:spPr bwMode="auto">
          <a:xfrm>
            <a:off x="10822193" y="826885"/>
            <a:ext cx="33521" cy="50734"/>
          </a:xfrm>
          <a:custGeom>
            <a:avLst/>
            <a:gdLst>
              <a:gd name="T0" fmla="*/ 37 w 37"/>
              <a:gd name="T1" fmla="*/ 56 h 56"/>
              <a:gd name="T2" fmla="*/ 29 w 37"/>
              <a:gd name="T3" fmla="*/ 56 h 56"/>
              <a:gd name="T4" fmla="*/ 8 w 37"/>
              <a:gd name="T5" fmla="*/ 14 h 56"/>
              <a:gd name="T6" fmla="*/ 8 w 37"/>
              <a:gd name="T7" fmla="*/ 14 h 56"/>
              <a:gd name="T8" fmla="*/ 8 w 37"/>
              <a:gd name="T9" fmla="*/ 56 h 56"/>
              <a:gd name="T10" fmla="*/ 0 w 37"/>
              <a:gd name="T11" fmla="*/ 56 h 56"/>
              <a:gd name="T12" fmla="*/ 0 w 37"/>
              <a:gd name="T13" fmla="*/ 0 h 56"/>
              <a:gd name="T14" fmla="*/ 8 w 37"/>
              <a:gd name="T15" fmla="*/ 0 h 56"/>
              <a:gd name="T16" fmla="*/ 29 w 37"/>
              <a:gd name="T17" fmla="*/ 42 h 56"/>
              <a:gd name="T18" fmla="*/ 29 w 37"/>
              <a:gd name="T19" fmla="*/ 42 h 56"/>
              <a:gd name="T20" fmla="*/ 29 w 37"/>
              <a:gd name="T21" fmla="*/ 0 h 56"/>
              <a:gd name="T22" fmla="*/ 37 w 37"/>
              <a:gd name="T23" fmla="*/ 0 h 56"/>
              <a:gd name="T24" fmla="*/ 37 w 37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56">
                <a:moveTo>
                  <a:pt x="37" y="56"/>
                </a:moveTo>
                <a:lnTo>
                  <a:pt x="29" y="56"/>
                </a:lnTo>
                <a:lnTo>
                  <a:pt x="8" y="14"/>
                </a:lnTo>
                <a:lnTo>
                  <a:pt x="8" y="14"/>
                </a:lnTo>
                <a:lnTo>
                  <a:pt x="8" y="56"/>
                </a:lnTo>
                <a:lnTo>
                  <a:pt x="0" y="56"/>
                </a:lnTo>
                <a:lnTo>
                  <a:pt x="0" y="0"/>
                </a:lnTo>
                <a:lnTo>
                  <a:pt x="8" y="0"/>
                </a:lnTo>
                <a:lnTo>
                  <a:pt x="29" y="42"/>
                </a:lnTo>
                <a:lnTo>
                  <a:pt x="29" y="42"/>
                </a:lnTo>
                <a:lnTo>
                  <a:pt x="29" y="0"/>
                </a:lnTo>
                <a:lnTo>
                  <a:pt x="37" y="0"/>
                </a:lnTo>
                <a:lnTo>
                  <a:pt x="37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智演喵视觉设计53">
            <a:extLst>
              <a:ext uri="{FF2B5EF4-FFF2-40B4-BE49-F238E27FC236}">
                <a16:creationId xmlns:a16="http://schemas.microsoft.com/office/drawing/2014/main" id="{8B3A00E2-8B2C-961C-AF02-C3A0D2CFFC76}"/>
              </a:ext>
            </a:extLst>
          </p:cNvPr>
          <p:cNvSpPr/>
          <p:nvPr/>
        </p:nvSpPr>
        <p:spPr bwMode="auto">
          <a:xfrm>
            <a:off x="10872927" y="826885"/>
            <a:ext cx="36239" cy="52546"/>
          </a:xfrm>
          <a:custGeom>
            <a:avLst/>
            <a:gdLst>
              <a:gd name="T0" fmla="*/ 19 w 19"/>
              <a:gd name="T1" fmla="*/ 28 h 28"/>
              <a:gd name="T2" fmla="*/ 16 w 19"/>
              <a:gd name="T3" fmla="*/ 28 h 28"/>
              <a:gd name="T4" fmla="*/ 15 w 19"/>
              <a:gd name="T5" fmla="*/ 25 h 28"/>
              <a:gd name="T6" fmla="*/ 13 w 19"/>
              <a:gd name="T7" fmla="*/ 27 h 28"/>
              <a:gd name="T8" fmla="*/ 10 w 19"/>
              <a:gd name="T9" fmla="*/ 28 h 28"/>
              <a:gd name="T10" fmla="*/ 3 w 19"/>
              <a:gd name="T11" fmla="*/ 24 h 28"/>
              <a:gd name="T12" fmla="*/ 0 w 19"/>
              <a:gd name="T13" fmla="*/ 14 h 28"/>
              <a:gd name="T14" fmla="*/ 3 w 19"/>
              <a:gd name="T15" fmla="*/ 3 h 28"/>
              <a:gd name="T16" fmla="*/ 10 w 19"/>
              <a:gd name="T17" fmla="*/ 0 h 28"/>
              <a:gd name="T18" fmla="*/ 16 w 19"/>
              <a:gd name="T19" fmla="*/ 2 h 28"/>
              <a:gd name="T20" fmla="*/ 19 w 19"/>
              <a:gd name="T21" fmla="*/ 9 h 28"/>
              <a:gd name="T22" fmla="*/ 15 w 19"/>
              <a:gd name="T23" fmla="*/ 9 h 28"/>
              <a:gd name="T24" fmla="*/ 13 w 19"/>
              <a:gd name="T25" fmla="*/ 4 h 28"/>
              <a:gd name="T26" fmla="*/ 10 w 19"/>
              <a:gd name="T27" fmla="*/ 3 h 28"/>
              <a:gd name="T28" fmla="*/ 6 w 19"/>
              <a:gd name="T29" fmla="*/ 5 h 28"/>
              <a:gd name="T30" fmla="*/ 4 w 19"/>
              <a:gd name="T31" fmla="*/ 14 h 28"/>
              <a:gd name="T32" fmla="*/ 6 w 19"/>
              <a:gd name="T33" fmla="*/ 22 h 28"/>
              <a:gd name="T34" fmla="*/ 10 w 19"/>
              <a:gd name="T35" fmla="*/ 24 h 28"/>
              <a:gd name="T36" fmla="*/ 14 w 19"/>
              <a:gd name="T37" fmla="*/ 23 h 28"/>
              <a:gd name="T38" fmla="*/ 15 w 19"/>
              <a:gd name="T39" fmla="*/ 18 h 28"/>
              <a:gd name="T40" fmla="*/ 15 w 19"/>
              <a:gd name="T41" fmla="*/ 17 h 28"/>
              <a:gd name="T42" fmla="*/ 10 w 19"/>
              <a:gd name="T43" fmla="*/ 17 h 28"/>
              <a:gd name="T44" fmla="*/ 10 w 19"/>
              <a:gd name="T45" fmla="*/ 13 h 28"/>
              <a:gd name="T46" fmla="*/ 19 w 19"/>
              <a:gd name="T47" fmla="*/ 13 h 28"/>
              <a:gd name="T48" fmla="*/ 19 w 19"/>
              <a:gd name="T4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" h="28">
                <a:moveTo>
                  <a:pt x="19" y="28"/>
                </a:moveTo>
                <a:cubicBezTo>
                  <a:pt x="16" y="28"/>
                  <a:pt x="16" y="28"/>
                  <a:pt x="16" y="28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6"/>
                  <a:pt x="14" y="26"/>
                  <a:pt x="13" y="27"/>
                </a:cubicBezTo>
                <a:cubicBezTo>
                  <a:pt x="12" y="27"/>
                  <a:pt x="11" y="28"/>
                  <a:pt x="10" y="28"/>
                </a:cubicBezTo>
                <a:cubicBezTo>
                  <a:pt x="7" y="28"/>
                  <a:pt x="5" y="26"/>
                  <a:pt x="3" y="24"/>
                </a:cubicBezTo>
                <a:cubicBezTo>
                  <a:pt x="1" y="22"/>
                  <a:pt x="0" y="19"/>
                  <a:pt x="0" y="14"/>
                </a:cubicBezTo>
                <a:cubicBezTo>
                  <a:pt x="0" y="9"/>
                  <a:pt x="1" y="6"/>
                  <a:pt x="3" y="3"/>
                </a:cubicBezTo>
                <a:cubicBezTo>
                  <a:pt x="4" y="1"/>
                  <a:pt x="7" y="0"/>
                  <a:pt x="10" y="0"/>
                </a:cubicBezTo>
                <a:cubicBezTo>
                  <a:pt x="13" y="0"/>
                  <a:pt x="15" y="1"/>
                  <a:pt x="16" y="2"/>
                </a:cubicBezTo>
                <a:cubicBezTo>
                  <a:pt x="18" y="4"/>
                  <a:pt x="19" y="6"/>
                  <a:pt x="19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7"/>
                  <a:pt x="14" y="5"/>
                  <a:pt x="13" y="4"/>
                </a:cubicBezTo>
                <a:cubicBezTo>
                  <a:pt x="13" y="3"/>
                  <a:pt x="11" y="3"/>
                  <a:pt x="10" y="3"/>
                </a:cubicBezTo>
                <a:cubicBezTo>
                  <a:pt x="8" y="3"/>
                  <a:pt x="7" y="4"/>
                  <a:pt x="6" y="5"/>
                </a:cubicBezTo>
                <a:cubicBezTo>
                  <a:pt x="5" y="7"/>
                  <a:pt x="4" y="10"/>
                  <a:pt x="4" y="14"/>
                </a:cubicBezTo>
                <a:cubicBezTo>
                  <a:pt x="4" y="18"/>
                  <a:pt x="5" y="21"/>
                  <a:pt x="6" y="22"/>
                </a:cubicBezTo>
                <a:cubicBezTo>
                  <a:pt x="7" y="24"/>
                  <a:pt x="9" y="24"/>
                  <a:pt x="10" y="24"/>
                </a:cubicBezTo>
                <a:cubicBezTo>
                  <a:pt x="12" y="24"/>
                  <a:pt x="13" y="24"/>
                  <a:pt x="14" y="23"/>
                </a:cubicBezTo>
                <a:cubicBezTo>
                  <a:pt x="15" y="22"/>
                  <a:pt x="15" y="20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3"/>
                  <a:pt x="10" y="13"/>
                  <a:pt x="10" y="13"/>
                </a:cubicBezTo>
                <a:cubicBezTo>
                  <a:pt x="19" y="13"/>
                  <a:pt x="19" y="13"/>
                  <a:pt x="19" y="13"/>
                </a:cubicBezTo>
                <a:lnTo>
                  <a:pt x="19" y="28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智演喵视觉设计54">
            <a:extLst>
              <a:ext uri="{FF2B5EF4-FFF2-40B4-BE49-F238E27FC236}">
                <a16:creationId xmlns:a16="http://schemas.microsoft.com/office/drawing/2014/main" id="{D216C393-96F6-3E3B-74C4-E4C3C80260B7}"/>
              </a:ext>
            </a:extLst>
          </p:cNvPr>
          <p:cNvSpPr/>
          <p:nvPr/>
        </p:nvSpPr>
        <p:spPr bwMode="auto">
          <a:xfrm>
            <a:off x="10959900" y="826885"/>
            <a:ext cx="33521" cy="52546"/>
          </a:xfrm>
          <a:custGeom>
            <a:avLst/>
            <a:gdLst>
              <a:gd name="T0" fmla="*/ 18 w 18"/>
              <a:gd name="T1" fmla="*/ 19 h 28"/>
              <a:gd name="T2" fmla="*/ 16 w 18"/>
              <a:gd name="T3" fmla="*/ 25 h 28"/>
              <a:gd name="T4" fmla="*/ 9 w 18"/>
              <a:gd name="T5" fmla="*/ 28 h 28"/>
              <a:gd name="T6" fmla="*/ 2 w 18"/>
              <a:gd name="T7" fmla="*/ 25 h 28"/>
              <a:gd name="T8" fmla="*/ 0 w 18"/>
              <a:gd name="T9" fmla="*/ 19 h 28"/>
              <a:gd name="T10" fmla="*/ 0 w 18"/>
              <a:gd name="T11" fmla="*/ 0 h 28"/>
              <a:gd name="T12" fmla="*/ 4 w 18"/>
              <a:gd name="T13" fmla="*/ 0 h 28"/>
              <a:gd name="T14" fmla="*/ 4 w 18"/>
              <a:gd name="T15" fmla="*/ 19 h 28"/>
              <a:gd name="T16" fmla="*/ 5 w 18"/>
              <a:gd name="T17" fmla="*/ 23 h 28"/>
              <a:gd name="T18" fmla="*/ 9 w 18"/>
              <a:gd name="T19" fmla="*/ 24 h 28"/>
              <a:gd name="T20" fmla="*/ 13 w 18"/>
              <a:gd name="T21" fmla="*/ 23 h 28"/>
              <a:gd name="T22" fmla="*/ 14 w 18"/>
              <a:gd name="T23" fmla="*/ 19 h 28"/>
              <a:gd name="T24" fmla="*/ 14 w 18"/>
              <a:gd name="T25" fmla="*/ 0 h 28"/>
              <a:gd name="T26" fmla="*/ 18 w 18"/>
              <a:gd name="T27" fmla="*/ 0 h 28"/>
              <a:gd name="T28" fmla="*/ 18 w 18"/>
              <a:gd name="T29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28">
                <a:moveTo>
                  <a:pt x="18" y="19"/>
                </a:moveTo>
                <a:cubicBezTo>
                  <a:pt x="18" y="22"/>
                  <a:pt x="18" y="24"/>
                  <a:pt x="16" y="25"/>
                </a:cubicBezTo>
                <a:cubicBezTo>
                  <a:pt x="15" y="27"/>
                  <a:pt x="12" y="28"/>
                  <a:pt x="9" y="28"/>
                </a:cubicBezTo>
                <a:cubicBezTo>
                  <a:pt x="6" y="28"/>
                  <a:pt x="4" y="27"/>
                  <a:pt x="2" y="25"/>
                </a:cubicBezTo>
                <a:cubicBezTo>
                  <a:pt x="1" y="24"/>
                  <a:pt x="0" y="22"/>
                  <a:pt x="0" y="19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1"/>
                  <a:pt x="5" y="22"/>
                  <a:pt x="5" y="23"/>
                </a:cubicBezTo>
                <a:cubicBezTo>
                  <a:pt x="6" y="24"/>
                  <a:pt x="8" y="24"/>
                  <a:pt x="9" y="24"/>
                </a:cubicBezTo>
                <a:cubicBezTo>
                  <a:pt x="11" y="24"/>
                  <a:pt x="12" y="24"/>
                  <a:pt x="13" y="23"/>
                </a:cubicBezTo>
                <a:cubicBezTo>
                  <a:pt x="14" y="22"/>
                  <a:pt x="14" y="21"/>
                  <a:pt x="14" y="19"/>
                </a:cubicBezTo>
                <a:cubicBezTo>
                  <a:pt x="14" y="0"/>
                  <a:pt x="14" y="0"/>
                  <a:pt x="14" y="0"/>
                </a:cubicBezTo>
                <a:cubicBezTo>
                  <a:pt x="18" y="0"/>
                  <a:pt x="18" y="0"/>
                  <a:pt x="18" y="0"/>
                </a:cubicBezTo>
                <a:lnTo>
                  <a:pt x="18" y="19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智演喵视觉设计55">
            <a:extLst>
              <a:ext uri="{FF2B5EF4-FFF2-40B4-BE49-F238E27FC236}">
                <a16:creationId xmlns:a16="http://schemas.microsoft.com/office/drawing/2014/main" id="{DB9BD7DE-1E57-EECC-3FB9-030A5F2B7455}"/>
              </a:ext>
            </a:extLst>
          </p:cNvPr>
          <p:cNvSpPr/>
          <p:nvPr/>
        </p:nvSpPr>
        <p:spPr bwMode="auto">
          <a:xfrm>
            <a:off x="11010633" y="826885"/>
            <a:ext cx="36239" cy="50734"/>
          </a:xfrm>
          <a:custGeom>
            <a:avLst/>
            <a:gdLst>
              <a:gd name="T0" fmla="*/ 40 w 40"/>
              <a:gd name="T1" fmla="*/ 56 h 56"/>
              <a:gd name="T2" fmla="*/ 29 w 40"/>
              <a:gd name="T3" fmla="*/ 56 h 56"/>
              <a:gd name="T4" fmla="*/ 8 w 40"/>
              <a:gd name="T5" fmla="*/ 14 h 56"/>
              <a:gd name="T6" fmla="*/ 8 w 40"/>
              <a:gd name="T7" fmla="*/ 14 h 56"/>
              <a:gd name="T8" fmla="*/ 8 w 40"/>
              <a:gd name="T9" fmla="*/ 56 h 56"/>
              <a:gd name="T10" fmla="*/ 0 w 40"/>
              <a:gd name="T11" fmla="*/ 56 h 56"/>
              <a:gd name="T12" fmla="*/ 0 w 40"/>
              <a:gd name="T13" fmla="*/ 0 h 56"/>
              <a:gd name="T14" fmla="*/ 10 w 40"/>
              <a:gd name="T15" fmla="*/ 0 h 56"/>
              <a:gd name="T16" fmla="*/ 29 w 40"/>
              <a:gd name="T17" fmla="*/ 42 h 56"/>
              <a:gd name="T18" fmla="*/ 31 w 40"/>
              <a:gd name="T19" fmla="*/ 42 h 56"/>
              <a:gd name="T20" fmla="*/ 31 w 40"/>
              <a:gd name="T21" fmla="*/ 0 h 56"/>
              <a:gd name="T22" fmla="*/ 40 w 40"/>
              <a:gd name="T23" fmla="*/ 0 h 56"/>
              <a:gd name="T24" fmla="*/ 40 w 40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56">
                <a:moveTo>
                  <a:pt x="40" y="56"/>
                </a:moveTo>
                <a:lnTo>
                  <a:pt x="29" y="56"/>
                </a:lnTo>
                <a:lnTo>
                  <a:pt x="8" y="14"/>
                </a:lnTo>
                <a:lnTo>
                  <a:pt x="8" y="14"/>
                </a:lnTo>
                <a:lnTo>
                  <a:pt x="8" y="56"/>
                </a:lnTo>
                <a:lnTo>
                  <a:pt x="0" y="56"/>
                </a:lnTo>
                <a:lnTo>
                  <a:pt x="0" y="0"/>
                </a:lnTo>
                <a:lnTo>
                  <a:pt x="10" y="0"/>
                </a:lnTo>
                <a:lnTo>
                  <a:pt x="29" y="42"/>
                </a:lnTo>
                <a:lnTo>
                  <a:pt x="31" y="42"/>
                </a:lnTo>
                <a:lnTo>
                  <a:pt x="31" y="0"/>
                </a:lnTo>
                <a:lnTo>
                  <a:pt x="40" y="0"/>
                </a:lnTo>
                <a:lnTo>
                  <a:pt x="40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智演喵视觉设计56">
            <a:extLst>
              <a:ext uri="{FF2B5EF4-FFF2-40B4-BE49-F238E27FC236}">
                <a16:creationId xmlns:a16="http://schemas.microsoft.com/office/drawing/2014/main" id="{96293AEF-E405-332B-0DF5-684B5A385A8C}"/>
              </a:ext>
            </a:extLst>
          </p:cNvPr>
          <p:cNvSpPr/>
          <p:nvPr/>
        </p:nvSpPr>
        <p:spPr bwMode="auto">
          <a:xfrm>
            <a:off x="11076769" y="826885"/>
            <a:ext cx="7248" cy="50734"/>
          </a:xfrm>
          <a:prstGeom prst="rect">
            <a:avLst/>
          </a:pr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智演喵视觉设计57">
            <a:extLst>
              <a:ext uri="{FF2B5EF4-FFF2-40B4-BE49-F238E27FC236}">
                <a16:creationId xmlns:a16="http://schemas.microsoft.com/office/drawing/2014/main" id="{EDA6EB43-7BFA-1004-5BD6-58D35538D0BD}"/>
              </a:ext>
            </a:extLst>
          </p:cNvPr>
          <p:cNvSpPr/>
          <p:nvPr/>
        </p:nvSpPr>
        <p:spPr bwMode="auto">
          <a:xfrm>
            <a:off x="11112101" y="826885"/>
            <a:ext cx="39862" cy="52546"/>
          </a:xfrm>
          <a:custGeom>
            <a:avLst/>
            <a:gdLst>
              <a:gd name="T0" fmla="*/ 44 w 44"/>
              <a:gd name="T1" fmla="*/ 0 h 58"/>
              <a:gd name="T2" fmla="*/ 25 w 44"/>
              <a:gd name="T3" fmla="*/ 58 h 58"/>
              <a:gd name="T4" fmla="*/ 19 w 44"/>
              <a:gd name="T5" fmla="*/ 58 h 58"/>
              <a:gd name="T6" fmla="*/ 0 w 44"/>
              <a:gd name="T7" fmla="*/ 0 h 58"/>
              <a:gd name="T8" fmla="*/ 9 w 44"/>
              <a:gd name="T9" fmla="*/ 0 h 58"/>
              <a:gd name="T10" fmla="*/ 21 w 44"/>
              <a:gd name="T11" fmla="*/ 44 h 58"/>
              <a:gd name="T12" fmla="*/ 21 w 44"/>
              <a:gd name="T13" fmla="*/ 44 h 58"/>
              <a:gd name="T14" fmla="*/ 36 w 44"/>
              <a:gd name="T15" fmla="*/ 0 h 58"/>
              <a:gd name="T16" fmla="*/ 44 w 44"/>
              <a:gd name="T1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58">
                <a:moveTo>
                  <a:pt x="44" y="0"/>
                </a:moveTo>
                <a:lnTo>
                  <a:pt x="25" y="58"/>
                </a:lnTo>
                <a:lnTo>
                  <a:pt x="19" y="58"/>
                </a:lnTo>
                <a:lnTo>
                  <a:pt x="0" y="0"/>
                </a:lnTo>
                <a:lnTo>
                  <a:pt x="9" y="0"/>
                </a:lnTo>
                <a:lnTo>
                  <a:pt x="21" y="44"/>
                </a:lnTo>
                <a:lnTo>
                  <a:pt x="21" y="44"/>
                </a:lnTo>
                <a:lnTo>
                  <a:pt x="36" y="0"/>
                </a:lnTo>
                <a:lnTo>
                  <a:pt x="44" y="0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智演喵视觉设计58">
            <a:extLst>
              <a:ext uri="{FF2B5EF4-FFF2-40B4-BE49-F238E27FC236}">
                <a16:creationId xmlns:a16="http://schemas.microsoft.com/office/drawing/2014/main" id="{34B7C80D-616E-A031-AB2D-81EDD8EBA908}"/>
              </a:ext>
            </a:extLst>
          </p:cNvPr>
          <p:cNvSpPr/>
          <p:nvPr/>
        </p:nvSpPr>
        <p:spPr bwMode="auto">
          <a:xfrm>
            <a:off x="11167365" y="826885"/>
            <a:ext cx="33521" cy="50734"/>
          </a:xfrm>
          <a:custGeom>
            <a:avLst/>
            <a:gdLst>
              <a:gd name="T0" fmla="*/ 37 w 37"/>
              <a:gd name="T1" fmla="*/ 56 h 56"/>
              <a:gd name="T2" fmla="*/ 0 w 37"/>
              <a:gd name="T3" fmla="*/ 56 h 56"/>
              <a:gd name="T4" fmla="*/ 0 w 37"/>
              <a:gd name="T5" fmla="*/ 0 h 56"/>
              <a:gd name="T6" fmla="*/ 35 w 37"/>
              <a:gd name="T7" fmla="*/ 0 h 56"/>
              <a:gd name="T8" fmla="*/ 35 w 37"/>
              <a:gd name="T9" fmla="*/ 6 h 56"/>
              <a:gd name="T10" fmla="*/ 8 w 37"/>
              <a:gd name="T11" fmla="*/ 6 h 56"/>
              <a:gd name="T12" fmla="*/ 8 w 37"/>
              <a:gd name="T13" fmla="*/ 23 h 56"/>
              <a:gd name="T14" fmla="*/ 33 w 37"/>
              <a:gd name="T15" fmla="*/ 23 h 56"/>
              <a:gd name="T16" fmla="*/ 33 w 37"/>
              <a:gd name="T17" fmla="*/ 29 h 56"/>
              <a:gd name="T18" fmla="*/ 8 w 37"/>
              <a:gd name="T19" fmla="*/ 29 h 56"/>
              <a:gd name="T20" fmla="*/ 8 w 37"/>
              <a:gd name="T21" fmla="*/ 50 h 56"/>
              <a:gd name="T22" fmla="*/ 37 w 37"/>
              <a:gd name="T23" fmla="*/ 50 h 56"/>
              <a:gd name="T24" fmla="*/ 37 w 37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56">
                <a:moveTo>
                  <a:pt x="37" y="56"/>
                </a:moveTo>
                <a:lnTo>
                  <a:pt x="0" y="56"/>
                </a:lnTo>
                <a:lnTo>
                  <a:pt x="0" y="0"/>
                </a:lnTo>
                <a:lnTo>
                  <a:pt x="35" y="0"/>
                </a:lnTo>
                <a:lnTo>
                  <a:pt x="35" y="6"/>
                </a:lnTo>
                <a:lnTo>
                  <a:pt x="8" y="6"/>
                </a:lnTo>
                <a:lnTo>
                  <a:pt x="8" y="23"/>
                </a:lnTo>
                <a:lnTo>
                  <a:pt x="33" y="23"/>
                </a:lnTo>
                <a:lnTo>
                  <a:pt x="33" y="29"/>
                </a:lnTo>
                <a:lnTo>
                  <a:pt x="8" y="29"/>
                </a:lnTo>
                <a:lnTo>
                  <a:pt x="8" y="50"/>
                </a:lnTo>
                <a:lnTo>
                  <a:pt x="37" y="50"/>
                </a:lnTo>
                <a:lnTo>
                  <a:pt x="37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智演喵视觉设计59">
            <a:extLst>
              <a:ext uri="{FF2B5EF4-FFF2-40B4-BE49-F238E27FC236}">
                <a16:creationId xmlns:a16="http://schemas.microsoft.com/office/drawing/2014/main" id="{DB7A751C-46EE-C005-BAB2-91D9514AE336}"/>
              </a:ext>
            </a:extLst>
          </p:cNvPr>
          <p:cNvSpPr/>
          <p:nvPr/>
        </p:nvSpPr>
        <p:spPr bwMode="auto">
          <a:xfrm>
            <a:off x="11218099" y="826885"/>
            <a:ext cx="36239" cy="50734"/>
          </a:xfrm>
          <a:custGeom>
            <a:avLst/>
            <a:gdLst>
              <a:gd name="T0" fmla="*/ 19 w 19"/>
              <a:gd name="T1" fmla="*/ 27 h 27"/>
              <a:gd name="T2" fmla="*/ 15 w 19"/>
              <a:gd name="T3" fmla="*/ 27 h 27"/>
              <a:gd name="T4" fmla="*/ 9 w 19"/>
              <a:gd name="T5" fmla="*/ 15 h 27"/>
              <a:gd name="T6" fmla="*/ 4 w 19"/>
              <a:gd name="T7" fmla="*/ 15 h 27"/>
              <a:gd name="T8" fmla="*/ 4 w 19"/>
              <a:gd name="T9" fmla="*/ 27 h 27"/>
              <a:gd name="T10" fmla="*/ 0 w 19"/>
              <a:gd name="T11" fmla="*/ 27 h 27"/>
              <a:gd name="T12" fmla="*/ 0 w 19"/>
              <a:gd name="T13" fmla="*/ 0 h 27"/>
              <a:gd name="T14" fmla="*/ 9 w 19"/>
              <a:gd name="T15" fmla="*/ 0 h 27"/>
              <a:gd name="T16" fmla="*/ 16 w 19"/>
              <a:gd name="T17" fmla="*/ 2 h 27"/>
              <a:gd name="T18" fmla="*/ 19 w 19"/>
              <a:gd name="T19" fmla="*/ 8 h 27"/>
              <a:gd name="T20" fmla="*/ 17 w 19"/>
              <a:gd name="T21" fmla="*/ 13 h 27"/>
              <a:gd name="T22" fmla="*/ 13 w 19"/>
              <a:gd name="T23" fmla="*/ 15 h 27"/>
              <a:gd name="T24" fmla="*/ 19 w 19"/>
              <a:gd name="T25" fmla="*/ 27 h 27"/>
              <a:gd name="T26" fmla="*/ 14 w 19"/>
              <a:gd name="T27" fmla="*/ 8 h 27"/>
              <a:gd name="T28" fmla="*/ 13 w 19"/>
              <a:gd name="T29" fmla="*/ 4 h 27"/>
              <a:gd name="T30" fmla="*/ 8 w 19"/>
              <a:gd name="T31" fmla="*/ 3 h 27"/>
              <a:gd name="T32" fmla="*/ 4 w 19"/>
              <a:gd name="T33" fmla="*/ 3 h 27"/>
              <a:gd name="T34" fmla="*/ 4 w 19"/>
              <a:gd name="T35" fmla="*/ 12 h 27"/>
              <a:gd name="T36" fmla="*/ 9 w 19"/>
              <a:gd name="T37" fmla="*/ 12 h 27"/>
              <a:gd name="T38" fmla="*/ 13 w 19"/>
              <a:gd name="T39" fmla="*/ 11 h 27"/>
              <a:gd name="T40" fmla="*/ 14 w 19"/>
              <a:gd name="T41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" h="27">
                <a:moveTo>
                  <a:pt x="19" y="27"/>
                </a:moveTo>
                <a:cubicBezTo>
                  <a:pt x="15" y="27"/>
                  <a:pt x="15" y="27"/>
                  <a:pt x="15" y="27"/>
                </a:cubicBezTo>
                <a:cubicBezTo>
                  <a:pt x="9" y="15"/>
                  <a:pt x="9" y="15"/>
                  <a:pt x="9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27"/>
                  <a:pt x="4" y="27"/>
                  <a:pt x="4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ubicBezTo>
                  <a:pt x="12" y="0"/>
                  <a:pt x="14" y="1"/>
                  <a:pt x="16" y="2"/>
                </a:cubicBezTo>
                <a:cubicBezTo>
                  <a:pt x="18" y="3"/>
                  <a:pt x="19" y="5"/>
                  <a:pt x="19" y="8"/>
                </a:cubicBezTo>
                <a:cubicBezTo>
                  <a:pt x="19" y="10"/>
                  <a:pt x="18" y="12"/>
                  <a:pt x="17" y="13"/>
                </a:cubicBezTo>
                <a:cubicBezTo>
                  <a:pt x="16" y="14"/>
                  <a:pt x="14" y="15"/>
                  <a:pt x="13" y="15"/>
                </a:cubicBezTo>
                <a:cubicBezTo>
                  <a:pt x="19" y="27"/>
                  <a:pt x="19" y="27"/>
                  <a:pt x="19" y="27"/>
                </a:cubicBezTo>
                <a:close/>
                <a:moveTo>
                  <a:pt x="14" y="8"/>
                </a:moveTo>
                <a:cubicBezTo>
                  <a:pt x="14" y="6"/>
                  <a:pt x="14" y="5"/>
                  <a:pt x="13" y="4"/>
                </a:cubicBezTo>
                <a:cubicBezTo>
                  <a:pt x="12" y="3"/>
                  <a:pt x="10" y="3"/>
                  <a:pt x="8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12"/>
                  <a:pt x="4" y="12"/>
                  <a:pt x="4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1" y="12"/>
                  <a:pt x="12" y="12"/>
                  <a:pt x="13" y="11"/>
                </a:cubicBezTo>
                <a:cubicBezTo>
                  <a:pt x="14" y="11"/>
                  <a:pt x="14" y="9"/>
                  <a:pt x="14" y="8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智演喵视觉设计60">
            <a:extLst>
              <a:ext uri="{FF2B5EF4-FFF2-40B4-BE49-F238E27FC236}">
                <a16:creationId xmlns:a16="http://schemas.microsoft.com/office/drawing/2014/main" id="{9154FDD9-93E0-95E8-0556-94692FF3CB67}"/>
              </a:ext>
            </a:extLst>
          </p:cNvPr>
          <p:cNvSpPr/>
          <p:nvPr/>
        </p:nvSpPr>
        <p:spPr bwMode="auto">
          <a:xfrm>
            <a:off x="11268833" y="826885"/>
            <a:ext cx="36239" cy="52546"/>
          </a:xfrm>
          <a:custGeom>
            <a:avLst/>
            <a:gdLst>
              <a:gd name="T0" fmla="*/ 19 w 19"/>
              <a:gd name="T1" fmla="*/ 20 h 28"/>
              <a:gd name="T2" fmla="*/ 17 w 19"/>
              <a:gd name="T3" fmla="*/ 25 h 28"/>
              <a:gd name="T4" fmla="*/ 10 w 19"/>
              <a:gd name="T5" fmla="*/ 28 h 28"/>
              <a:gd name="T6" fmla="*/ 3 w 19"/>
              <a:gd name="T7" fmla="*/ 25 h 28"/>
              <a:gd name="T8" fmla="*/ 0 w 19"/>
              <a:gd name="T9" fmla="*/ 20 h 28"/>
              <a:gd name="T10" fmla="*/ 0 w 19"/>
              <a:gd name="T11" fmla="*/ 19 h 28"/>
              <a:gd name="T12" fmla="*/ 4 w 19"/>
              <a:gd name="T13" fmla="*/ 19 h 28"/>
              <a:gd name="T14" fmla="*/ 4 w 19"/>
              <a:gd name="T15" fmla="*/ 20 h 28"/>
              <a:gd name="T16" fmla="*/ 6 w 19"/>
              <a:gd name="T17" fmla="*/ 23 h 28"/>
              <a:gd name="T18" fmla="*/ 10 w 19"/>
              <a:gd name="T19" fmla="*/ 24 h 28"/>
              <a:gd name="T20" fmla="*/ 14 w 19"/>
              <a:gd name="T21" fmla="*/ 23 h 28"/>
              <a:gd name="T22" fmla="*/ 15 w 19"/>
              <a:gd name="T23" fmla="*/ 20 h 28"/>
              <a:gd name="T24" fmla="*/ 13 w 19"/>
              <a:gd name="T25" fmla="*/ 17 h 28"/>
              <a:gd name="T26" fmla="*/ 9 w 19"/>
              <a:gd name="T27" fmla="*/ 14 h 28"/>
              <a:gd name="T28" fmla="*/ 3 w 19"/>
              <a:gd name="T29" fmla="*/ 11 h 28"/>
              <a:gd name="T30" fmla="*/ 1 w 19"/>
              <a:gd name="T31" fmla="*/ 7 h 28"/>
              <a:gd name="T32" fmla="*/ 3 w 19"/>
              <a:gd name="T33" fmla="*/ 2 h 28"/>
              <a:gd name="T34" fmla="*/ 10 w 19"/>
              <a:gd name="T35" fmla="*/ 0 h 28"/>
              <a:gd name="T36" fmla="*/ 16 w 19"/>
              <a:gd name="T37" fmla="*/ 2 h 28"/>
              <a:gd name="T38" fmla="*/ 18 w 19"/>
              <a:gd name="T39" fmla="*/ 7 h 28"/>
              <a:gd name="T40" fmla="*/ 14 w 19"/>
              <a:gd name="T41" fmla="*/ 7 h 28"/>
              <a:gd name="T42" fmla="*/ 13 w 19"/>
              <a:gd name="T43" fmla="*/ 4 h 28"/>
              <a:gd name="T44" fmla="*/ 10 w 19"/>
              <a:gd name="T45" fmla="*/ 3 h 28"/>
              <a:gd name="T46" fmla="*/ 6 w 19"/>
              <a:gd name="T47" fmla="*/ 4 h 28"/>
              <a:gd name="T48" fmla="*/ 5 w 19"/>
              <a:gd name="T49" fmla="*/ 7 h 28"/>
              <a:gd name="T50" fmla="*/ 6 w 19"/>
              <a:gd name="T51" fmla="*/ 9 h 28"/>
              <a:gd name="T52" fmla="*/ 11 w 19"/>
              <a:gd name="T53" fmla="*/ 12 h 28"/>
              <a:gd name="T54" fmla="*/ 17 w 19"/>
              <a:gd name="T55" fmla="*/ 15 h 28"/>
              <a:gd name="T56" fmla="*/ 19 w 19"/>
              <a:gd name="T57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28">
                <a:moveTo>
                  <a:pt x="19" y="20"/>
                </a:moveTo>
                <a:cubicBezTo>
                  <a:pt x="19" y="22"/>
                  <a:pt x="18" y="24"/>
                  <a:pt x="17" y="25"/>
                </a:cubicBezTo>
                <a:cubicBezTo>
                  <a:pt x="15" y="27"/>
                  <a:pt x="13" y="28"/>
                  <a:pt x="10" y="28"/>
                </a:cubicBezTo>
                <a:cubicBezTo>
                  <a:pt x="7" y="28"/>
                  <a:pt x="4" y="27"/>
                  <a:pt x="3" y="25"/>
                </a:cubicBezTo>
                <a:cubicBezTo>
                  <a:pt x="1" y="24"/>
                  <a:pt x="0" y="22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5" y="22"/>
                  <a:pt x="6" y="23"/>
                </a:cubicBezTo>
                <a:cubicBezTo>
                  <a:pt x="7" y="24"/>
                  <a:pt x="8" y="24"/>
                  <a:pt x="10" y="24"/>
                </a:cubicBezTo>
                <a:cubicBezTo>
                  <a:pt x="11" y="24"/>
                  <a:pt x="13" y="24"/>
                  <a:pt x="14" y="23"/>
                </a:cubicBezTo>
                <a:cubicBezTo>
                  <a:pt x="15" y="22"/>
                  <a:pt x="15" y="21"/>
                  <a:pt x="15" y="20"/>
                </a:cubicBezTo>
                <a:cubicBezTo>
                  <a:pt x="15" y="19"/>
                  <a:pt x="15" y="18"/>
                  <a:pt x="13" y="17"/>
                </a:cubicBezTo>
                <a:cubicBezTo>
                  <a:pt x="12" y="16"/>
                  <a:pt x="11" y="15"/>
                  <a:pt x="9" y="14"/>
                </a:cubicBezTo>
                <a:cubicBezTo>
                  <a:pt x="6" y="13"/>
                  <a:pt x="4" y="12"/>
                  <a:pt x="3" y="11"/>
                </a:cubicBezTo>
                <a:cubicBezTo>
                  <a:pt x="1" y="10"/>
                  <a:pt x="1" y="9"/>
                  <a:pt x="1" y="7"/>
                </a:cubicBezTo>
                <a:cubicBezTo>
                  <a:pt x="1" y="5"/>
                  <a:pt x="2" y="3"/>
                  <a:pt x="3" y="2"/>
                </a:cubicBezTo>
                <a:cubicBezTo>
                  <a:pt x="5" y="0"/>
                  <a:pt x="7" y="0"/>
                  <a:pt x="10" y="0"/>
                </a:cubicBezTo>
                <a:cubicBezTo>
                  <a:pt x="13" y="0"/>
                  <a:pt x="15" y="0"/>
                  <a:pt x="16" y="2"/>
                </a:cubicBezTo>
                <a:cubicBezTo>
                  <a:pt x="18" y="4"/>
                  <a:pt x="18" y="5"/>
                  <a:pt x="18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4" y="5"/>
                  <a:pt x="13" y="4"/>
                </a:cubicBezTo>
                <a:cubicBezTo>
                  <a:pt x="12" y="3"/>
                  <a:pt x="11" y="3"/>
                  <a:pt x="10" y="3"/>
                </a:cubicBezTo>
                <a:cubicBezTo>
                  <a:pt x="8" y="3"/>
                  <a:pt x="7" y="3"/>
                  <a:pt x="6" y="4"/>
                </a:cubicBezTo>
                <a:cubicBezTo>
                  <a:pt x="5" y="5"/>
                  <a:pt x="5" y="5"/>
                  <a:pt x="5" y="7"/>
                </a:cubicBezTo>
                <a:cubicBezTo>
                  <a:pt x="5" y="8"/>
                  <a:pt x="5" y="8"/>
                  <a:pt x="6" y="9"/>
                </a:cubicBezTo>
                <a:cubicBezTo>
                  <a:pt x="7" y="10"/>
                  <a:pt x="8" y="11"/>
                  <a:pt x="11" y="12"/>
                </a:cubicBezTo>
                <a:cubicBezTo>
                  <a:pt x="14" y="13"/>
                  <a:pt x="16" y="14"/>
                  <a:pt x="17" y="15"/>
                </a:cubicBezTo>
                <a:cubicBezTo>
                  <a:pt x="18" y="16"/>
                  <a:pt x="19" y="18"/>
                  <a:pt x="19" y="20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智演喵视觉设计61">
            <a:extLst>
              <a:ext uri="{FF2B5EF4-FFF2-40B4-BE49-F238E27FC236}">
                <a16:creationId xmlns:a16="http://schemas.microsoft.com/office/drawing/2014/main" id="{6CCDE791-6448-C08F-4987-69446263CFDA}"/>
              </a:ext>
            </a:extLst>
          </p:cNvPr>
          <p:cNvSpPr/>
          <p:nvPr/>
        </p:nvSpPr>
        <p:spPr bwMode="auto">
          <a:xfrm>
            <a:off x="11334968" y="826885"/>
            <a:ext cx="7248" cy="50734"/>
          </a:xfrm>
          <a:prstGeom prst="rect">
            <a:avLst/>
          </a:pr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智演喵视觉设计62">
            <a:extLst>
              <a:ext uri="{FF2B5EF4-FFF2-40B4-BE49-F238E27FC236}">
                <a16:creationId xmlns:a16="http://schemas.microsoft.com/office/drawing/2014/main" id="{5E30EA00-505A-B099-0EFF-A66E6026E782}"/>
              </a:ext>
            </a:extLst>
          </p:cNvPr>
          <p:cNvSpPr/>
          <p:nvPr/>
        </p:nvSpPr>
        <p:spPr bwMode="auto">
          <a:xfrm>
            <a:off x="11373019" y="826885"/>
            <a:ext cx="35333" cy="50734"/>
          </a:xfrm>
          <a:custGeom>
            <a:avLst/>
            <a:gdLst>
              <a:gd name="T0" fmla="*/ 39 w 39"/>
              <a:gd name="T1" fmla="*/ 6 h 56"/>
              <a:gd name="T2" fmla="*/ 25 w 39"/>
              <a:gd name="T3" fmla="*/ 6 h 56"/>
              <a:gd name="T4" fmla="*/ 25 w 39"/>
              <a:gd name="T5" fmla="*/ 56 h 56"/>
              <a:gd name="T6" fmla="*/ 14 w 39"/>
              <a:gd name="T7" fmla="*/ 56 h 56"/>
              <a:gd name="T8" fmla="*/ 14 w 39"/>
              <a:gd name="T9" fmla="*/ 6 h 56"/>
              <a:gd name="T10" fmla="*/ 0 w 39"/>
              <a:gd name="T11" fmla="*/ 6 h 56"/>
              <a:gd name="T12" fmla="*/ 0 w 39"/>
              <a:gd name="T13" fmla="*/ 0 h 56"/>
              <a:gd name="T14" fmla="*/ 39 w 39"/>
              <a:gd name="T15" fmla="*/ 0 h 56"/>
              <a:gd name="T16" fmla="*/ 39 w 39"/>
              <a:gd name="T17" fmla="*/ 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56">
                <a:moveTo>
                  <a:pt x="39" y="6"/>
                </a:moveTo>
                <a:lnTo>
                  <a:pt x="25" y="6"/>
                </a:lnTo>
                <a:lnTo>
                  <a:pt x="25" y="56"/>
                </a:lnTo>
                <a:lnTo>
                  <a:pt x="14" y="56"/>
                </a:lnTo>
                <a:lnTo>
                  <a:pt x="14" y="6"/>
                </a:lnTo>
                <a:lnTo>
                  <a:pt x="0" y="6"/>
                </a:lnTo>
                <a:lnTo>
                  <a:pt x="0" y="0"/>
                </a:lnTo>
                <a:lnTo>
                  <a:pt x="39" y="0"/>
                </a:lnTo>
                <a:lnTo>
                  <a:pt x="39" y="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智演喵视觉设计63">
            <a:extLst>
              <a:ext uri="{FF2B5EF4-FFF2-40B4-BE49-F238E27FC236}">
                <a16:creationId xmlns:a16="http://schemas.microsoft.com/office/drawing/2014/main" id="{B8853602-14A3-7078-42CC-F89E10EEFA18}"/>
              </a:ext>
            </a:extLst>
          </p:cNvPr>
          <p:cNvSpPr/>
          <p:nvPr/>
        </p:nvSpPr>
        <p:spPr bwMode="auto">
          <a:xfrm>
            <a:off x="11421941" y="826885"/>
            <a:ext cx="39862" cy="50734"/>
          </a:xfrm>
          <a:custGeom>
            <a:avLst/>
            <a:gdLst>
              <a:gd name="T0" fmla="*/ 44 w 44"/>
              <a:gd name="T1" fmla="*/ 0 h 56"/>
              <a:gd name="T2" fmla="*/ 27 w 44"/>
              <a:gd name="T3" fmla="*/ 31 h 56"/>
              <a:gd name="T4" fmla="*/ 27 w 44"/>
              <a:gd name="T5" fmla="*/ 56 h 56"/>
              <a:gd name="T6" fmla="*/ 19 w 44"/>
              <a:gd name="T7" fmla="*/ 56 h 56"/>
              <a:gd name="T8" fmla="*/ 19 w 44"/>
              <a:gd name="T9" fmla="*/ 31 h 56"/>
              <a:gd name="T10" fmla="*/ 0 w 44"/>
              <a:gd name="T11" fmla="*/ 0 h 56"/>
              <a:gd name="T12" fmla="*/ 10 w 44"/>
              <a:gd name="T13" fmla="*/ 0 h 56"/>
              <a:gd name="T14" fmla="*/ 23 w 44"/>
              <a:gd name="T15" fmla="*/ 25 h 56"/>
              <a:gd name="T16" fmla="*/ 23 w 44"/>
              <a:gd name="T17" fmla="*/ 25 h 56"/>
              <a:gd name="T18" fmla="*/ 35 w 44"/>
              <a:gd name="T19" fmla="*/ 0 h 56"/>
              <a:gd name="T20" fmla="*/ 44 w 44"/>
              <a:gd name="T2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" h="56">
                <a:moveTo>
                  <a:pt x="44" y="0"/>
                </a:moveTo>
                <a:lnTo>
                  <a:pt x="27" y="31"/>
                </a:lnTo>
                <a:lnTo>
                  <a:pt x="27" y="56"/>
                </a:lnTo>
                <a:lnTo>
                  <a:pt x="19" y="56"/>
                </a:lnTo>
                <a:lnTo>
                  <a:pt x="19" y="31"/>
                </a:lnTo>
                <a:lnTo>
                  <a:pt x="0" y="0"/>
                </a:lnTo>
                <a:lnTo>
                  <a:pt x="10" y="0"/>
                </a:lnTo>
                <a:lnTo>
                  <a:pt x="23" y="25"/>
                </a:lnTo>
                <a:lnTo>
                  <a:pt x="23" y="25"/>
                </a:lnTo>
                <a:lnTo>
                  <a:pt x="35" y="0"/>
                </a:lnTo>
                <a:lnTo>
                  <a:pt x="44" y="0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智演喵视觉设计64">
            <a:extLst>
              <a:ext uri="{FF2B5EF4-FFF2-40B4-BE49-F238E27FC236}">
                <a16:creationId xmlns:a16="http://schemas.microsoft.com/office/drawing/2014/main" id="{8B6487BF-4723-0455-1C9D-E2F0DC08C6E8}"/>
              </a:ext>
            </a:extLst>
          </p:cNvPr>
          <p:cNvSpPr/>
          <p:nvPr/>
        </p:nvSpPr>
        <p:spPr>
          <a:xfrm>
            <a:off x="3038475" y="962025"/>
            <a:ext cx="8020050" cy="5705475"/>
          </a:xfrm>
          <a:custGeom>
            <a:avLst/>
            <a:gdLst>
              <a:gd name="connsiteX0" fmla="*/ 0 w 8020050"/>
              <a:gd name="connsiteY0" fmla="*/ 5391150 h 5705475"/>
              <a:gd name="connsiteX1" fmla="*/ 190500 w 8020050"/>
              <a:gd name="connsiteY1" fmla="*/ 1600200 h 5705475"/>
              <a:gd name="connsiteX2" fmla="*/ 400050 w 8020050"/>
              <a:gd name="connsiteY2" fmla="*/ 1181100 h 5705475"/>
              <a:gd name="connsiteX3" fmla="*/ 542925 w 8020050"/>
              <a:gd name="connsiteY3" fmla="*/ 1209675 h 5705475"/>
              <a:gd name="connsiteX4" fmla="*/ 542925 w 8020050"/>
              <a:gd name="connsiteY4" fmla="*/ 676275 h 5705475"/>
              <a:gd name="connsiteX5" fmla="*/ 714375 w 8020050"/>
              <a:gd name="connsiteY5" fmla="*/ 371475 h 5705475"/>
              <a:gd name="connsiteX6" fmla="*/ 1028700 w 8020050"/>
              <a:gd name="connsiteY6" fmla="*/ 390525 h 5705475"/>
              <a:gd name="connsiteX7" fmla="*/ 1247775 w 8020050"/>
              <a:gd name="connsiteY7" fmla="*/ 0 h 5705475"/>
              <a:gd name="connsiteX8" fmla="*/ 2019300 w 8020050"/>
              <a:gd name="connsiteY8" fmla="*/ 123825 h 5705475"/>
              <a:gd name="connsiteX9" fmla="*/ 2009775 w 8020050"/>
              <a:gd name="connsiteY9" fmla="*/ 552450 h 5705475"/>
              <a:gd name="connsiteX10" fmla="*/ 2190750 w 8020050"/>
              <a:gd name="connsiteY10" fmla="*/ 581025 h 5705475"/>
              <a:gd name="connsiteX11" fmla="*/ 2247900 w 8020050"/>
              <a:gd name="connsiteY11" fmla="*/ 609600 h 5705475"/>
              <a:gd name="connsiteX12" fmla="*/ 2333625 w 8020050"/>
              <a:gd name="connsiteY12" fmla="*/ 628650 h 5705475"/>
              <a:gd name="connsiteX13" fmla="*/ 2371725 w 8020050"/>
              <a:gd name="connsiteY13" fmla="*/ 657225 h 5705475"/>
              <a:gd name="connsiteX14" fmla="*/ 2362200 w 8020050"/>
              <a:gd name="connsiteY14" fmla="*/ 1466850 h 5705475"/>
              <a:gd name="connsiteX15" fmla="*/ 2638425 w 8020050"/>
              <a:gd name="connsiteY15" fmla="*/ 1524000 h 5705475"/>
              <a:gd name="connsiteX16" fmla="*/ 2628900 w 8020050"/>
              <a:gd name="connsiteY16" fmla="*/ 3133725 h 5705475"/>
              <a:gd name="connsiteX17" fmla="*/ 7943850 w 8020050"/>
              <a:gd name="connsiteY17" fmla="*/ 3086100 h 5705475"/>
              <a:gd name="connsiteX18" fmla="*/ 8020050 w 8020050"/>
              <a:gd name="connsiteY18" fmla="*/ 4972050 h 5705475"/>
              <a:gd name="connsiteX19" fmla="*/ 3076575 w 8020050"/>
              <a:gd name="connsiteY19" fmla="*/ 5219700 h 5705475"/>
              <a:gd name="connsiteX20" fmla="*/ 3257550 w 8020050"/>
              <a:gd name="connsiteY20" fmla="*/ 5334000 h 5705475"/>
              <a:gd name="connsiteX21" fmla="*/ 3228975 w 8020050"/>
              <a:gd name="connsiteY21" fmla="*/ 5486400 h 5705475"/>
              <a:gd name="connsiteX22" fmla="*/ 2724150 w 8020050"/>
              <a:gd name="connsiteY22" fmla="*/ 5553075 h 5705475"/>
              <a:gd name="connsiteX23" fmla="*/ 371475 w 8020050"/>
              <a:gd name="connsiteY23" fmla="*/ 5705475 h 5705475"/>
              <a:gd name="connsiteX24" fmla="*/ 161925 w 8020050"/>
              <a:gd name="connsiteY24" fmla="*/ 5486400 h 5705475"/>
              <a:gd name="connsiteX25" fmla="*/ 0 w 8020050"/>
              <a:gd name="connsiteY25" fmla="*/ 5334000 h 5705475"/>
              <a:gd name="connsiteX26" fmla="*/ 0 w 8020050"/>
              <a:gd name="connsiteY26" fmla="*/ 5153025 h 5705475"/>
              <a:gd name="connsiteX27" fmla="*/ 9525 w 8020050"/>
              <a:gd name="connsiteY27" fmla="*/ 5010150 h 570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020050" h="5705475">
                <a:moveTo>
                  <a:pt x="0" y="5391150"/>
                </a:moveTo>
                <a:lnTo>
                  <a:pt x="190500" y="1600200"/>
                </a:lnTo>
                <a:lnTo>
                  <a:pt x="400050" y="1181100"/>
                </a:lnTo>
                <a:lnTo>
                  <a:pt x="542925" y="1209675"/>
                </a:lnTo>
                <a:lnTo>
                  <a:pt x="542925" y="676275"/>
                </a:lnTo>
                <a:lnTo>
                  <a:pt x="714375" y="371475"/>
                </a:lnTo>
                <a:lnTo>
                  <a:pt x="1028700" y="390525"/>
                </a:lnTo>
                <a:lnTo>
                  <a:pt x="1247775" y="0"/>
                </a:lnTo>
                <a:lnTo>
                  <a:pt x="2019300" y="123825"/>
                </a:lnTo>
                <a:lnTo>
                  <a:pt x="2009775" y="552450"/>
                </a:lnTo>
                <a:lnTo>
                  <a:pt x="2190750" y="581025"/>
                </a:lnTo>
                <a:lnTo>
                  <a:pt x="2247900" y="609600"/>
                </a:lnTo>
                <a:lnTo>
                  <a:pt x="2333625" y="628650"/>
                </a:lnTo>
                <a:lnTo>
                  <a:pt x="2371725" y="657225"/>
                </a:lnTo>
                <a:lnTo>
                  <a:pt x="2362200" y="1466850"/>
                </a:lnTo>
                <a:lnTo>
                  <a:pt x="2638425" y="1524000"/>
                </a:lnTo>
                <a:lnTo>
                  <a:pt x="2628900" y="3133725"/>
                </a:lnTo>
                <a:lnTo>
                  <a:pt x="7943850" y="3086100"/>
                </a:lnTo>
                <a:lnTo>
                  <a:pt x="8020050" y="4972050"/>
                </a:lnTo>
                <a:lnTo>
                  <a:pt x="3076575" y="5219700"/>
                </a:lnTo>
                <a:lnTo>
                  <a:pt x="3257550" y="5334000"/>
                </a:lnTo>
                <a:lnTo>
                  <a:pt x="3228975" y="5486400"/>
                </a:lnTo>
                <a:lnTo>
                  <a:pt x="2724150" y="5553075"/>
                </a:lnTo>
                <a:lnTo>
                  <a:pt x="371475" y="5705475"/>
                </a:lnTo>
                <a:lnTo>
                  <a:pt x="161925" y="5486400"/>
                </a:lnTo>
                <a:lnTo>
                  <a:pt x="0" y="5334000"/>
                </a:lnTo>
                <a:lnTo>
                  <a:pt x="0" y="5153025"/>
                </a:lnTo>
                <a:lnTo>
                  <a:pt x="9525" y="5010150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智演喵视觉设计65">
            <a:extLst>
              <a:ext uri="{FF2B5EF4-FFF2-40B4-BE49-F238E27FC236}">
                <a16:creationId xmlns:a16="http://schemas.microsoft.com/office/drawing/2014/main" id="{6149D2F7-AF76-40BE-9D58-67BF200A5AE8}"/>
              </a:ext>
            </a:extLst>
          </p:cNvPr>
          <p:cNvSpPr/>
          <p:nvPr/>
        </p:nvSpPr>
        <p:spPr>
          <a:xfrm>
            <a:off x="0" y="0"/>
            <a:ext cx="208190" cy="329786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5000"/>
                  <a:lumOff val="85000"/>
                  <a:alpha val="8000"/>
                </a:schemeClr>
              </a:gs>
              <a:gs pos="98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智演喵视觉设计66">
            <a:extLst>
              <a:ext uri="{FF2B5EF4-FFF2-40B4-BE49-F238E27FC236}">
                <a16:creationId xmlns:a16="http://schemas.microsoft.com/office/drawing/2014/main" id="{6ABE1321-AE60-FED5-E093-3222F78E3950}"/>
              </a:ext>
            </a:extLst>
          </p:cNvPr>
          <p:cNvSpPr/>
          <p:nvPr/>
        </p:nvSpPr>
        <p:spPr>
          <a:xfrm>
            <a:off x="3984894" y="6427"/>
            <a:ext cx="208190" cy="329786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5000"/>
                  <a:lumOff val="85000"/>
                  <a:alpha val="8000"/>
                </a:schemeClr>
              </a:gs>
              <a:gs pos="98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08" name="智演喵视觉设计67">
            <a:extLst>
              <a:ext uri="{FF2B5EF4-FFF2-40B4-BE49-F238E27FC236}">
                <a16:creationId xmlns:a16="http://schemas.microsoft.com/office/drawing/2014/main" id="{DDAE147F-C8CE-6345-EFF4-CC1EEB868EEF}"/>
              </a:ext>
            </a:extLst>
          </p:cNvPr>
          <p:cNvCxnSpPr/>
          <p:nvPr/>
        </p:nvCxnSpPr>
        <p:spPr>
          <a:xfrm>
            <a:off x="450121" y="28018"/>
            <a:ext cx="0" cy="364343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智演喵视觉设计68">
            <a:extLst>
              <a:ext uri="{FF2B5EF4-FFF2-40B4-BE49-F238E27FC236}">
                <a16:creationId xmlns:a16="http://schemas.microsoft.com/office/drawing/2014/main" id="{66ECC9A1-D4FA-CEA3-AA70-28D0BF9306E9}"/>
              </a:ext>
            </a:extLst>
          </p:cNvPr>
          <p:cNvCxnSpPr>
            <a:cxnSpLocks/>
          </p:cNvCxnSpPr>
          <p:nvPr/>
        </p:nvCxnSpPr>
        <p:spPr>
          <a:xfrm>
            <a:off x="654356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智演喵视觉设计69">
            <a:extLst>
              <a:ext uri="{FF2B5EF4-FFF2-40B4-BE49-F238E27FC236}">
                <a16:creationId xmlns:a16="http://schemas.microsoft.com/office/drawing/2014/main" id="{FE7F960F-4AA6-CD4B-1996-C32B2914814B}"/>
              </a:ext>
            </a:extLst>
          </p:cNvPr>
          <p:cNvCxnSpPr>
            <a:cxnSpLocks/>
          </p:cNvCxnSpPr>
          <p:nvPr/>
        </p:nvCxnSpPr>
        <p:spPr>
          <a:xfrm>
            <a:off x="858592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智演喵视觉设计70">
            <a:extLst>
              <a:ext uri="{FF2B5EF4-FFF2-40B4-BE49-F238E27FC236}">
                <a16:creationId xmlns:a16="http://schemas.microsoft.com/office/drawing/2014/main" id="{8CBB1BB7-6BBE-864D-4A25-E9EE39ABA199}"/>
              </a:ext>
            </a:extLst>
          </p:cNvPr>
          <p:cNvCxnSpPr>
            <a:cxnSpLocks/>
          </p:cNvCxnSpPr>
          <p:nvPr/>
        </p:nvCxnSpPr>
        <p:spPr>
          <a:xfrm>
            <a:off x="1062827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智演喵视觉设计71">
            <a:extLst>
              <a:ext uri="{FF2B5EF4-FFF2-40B4-BE49-F238E27FC236}">
                <a16:creationId xmlns:a16="http://schemas.microsoft.com/office/drawing/2014/main" id="{7A760833-626F-E90B-06A8-06A8F5070699}"/>
              </a:ext>
            </a:extLst>
          </p:cNvPr>
          <p:cNvCxnSpPr>
            <a:cxnSpLocks/>
          </p:cNvCxnSpPr>
          <p:nvPr/>
        </p:nvCxnSpPr>
        <p:spPr>
          <a:xfrm>
            <a:off x="1267061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智演喵视觉设计72">
            <a:extLst>
              <a:ext uri="{FF2B5EF4-FFF2-40B4-BE49-F238E27FC236}">
                <a16:creationId xmlns:a16="http://schemas.microsoft.com/office/drawing/2014/main" id="{05CB7746-745B-B68D-D8B9-6FB3E6439BDD}"/>
              </a:ext>
            </a:extLst>
          </p:cNvPr>
          <p:cNvCxnSpPr>
            <a:cxnSpLocks/>
          </p:cNvCxnSpPr>
          <p:nvPr/>
        </p:nvCxnSpPr>
        <p:spPr>
          <a:xfrm>
            <a:off x="1471297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智演喵视觉设计73">
            <a:extLst>
              <a:ext uri="{FF2B5EF4-FFF2-40B4-BE49-F238E27FC236}">
                <a16:creationId xmlns:a16="http://schemas.microsoft.com/office/drawing/2014/main" id="{522F7BD4-D4F6-B8EE-BA97-633F678D7463}"/>
              </a:ext>
            </a:extLst>
          </p:cNvPr>
          <p:cNvCxnSpPr>
            <a:cxnSpLocks/>
          </p:cNvCxnSpPr>
          <p:nvPr/>
        </p:nvCxnSpPr>
        <p:spPr>
          <a:xfrm>
            <a:off x="1675532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智演喵视觉设计74">
            <a:extLst>
              <a:ext uri="{FF2B5EF4-FFF2-40B4-BE49-F238E27FC236}">
                <a16:creationId xmlns:a16="http://schemas.microsoft.com/office/drawing/2014/main" id="{C22CA6A5-8E62-AC26-E365-0670E57E2378}"/>
              </a:ext>
            </a:extLst>
          </p:cNvPr>
          <p:cNvCxnSpPr>
            <a:cxnSpLocks/>
          </p:cNvCxnSpPr>
          <p:nvPr/>
        </p:nvCxnSpPr>
        <p:spPr>
          <a:xfrm>
            <a:off x="1879767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智演喵视觉设计75">
            <a:extLst>
              <a:ext uri="{FF2B5EF4-FFF2-40B4-BE49-F238E27FC236}">
                <a16:creationId xmlns:a16="http://schemas.microsoft.com/office/drawing/2014/main" id="{0661F46C-BB6A-4279-0247-BE30B36ED591}"/>
              </a:ext>
            </a:extLst>
          </p:cNvPr>
          <p:cNvCxnSpPr>
            <a:cxnSpLocks/>
          </p:cNvCxnSpPr>
          <p:nvPr/>
        </p:nvCxnSpPr>
        <p:spPr>
          <a:xfrm>
            <a:off x="2084003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智演喵视觉设计76">
            <a:extLst>
              <a:ext uri="{FF2B5EF4-FFF2-40B4-BE49-F238E27FC236}">
                <a16:creationId xmlns:a16="http://schemas.microsoft.com/office/drawing/2014/main" id="{7E8C2B0B-8BE4-346F-4421-16A2B0F0DE0A}"/>
              </a:ext>
            </a:extLst>
          </p:cNvPr>
          <p:cNvCxnSpPr>
            <a:cxnSpLocks/>
          </p:cNvCxnSpPr>
          <p:nvPr/>
        </p:nvCxnSpPr>
        <p:spPr>
          <a:xfrm>
            <a:off x="2288238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智演喵视觉设计77">
            <a:extLst>
              <a:ext uri="{FF2B5EF4-FFF2-40B4-BE49-F238E27FC236}">
                <a16:creationId xmlns:a16="http://schemas.microsoft.com/office/drawing/2014/main" id="{A666049C-222C-7DC4-70A2-F0C9F5ECDB7A}"/>
              </a:ext>
            </a:extLst>
          </p:cNvPr>
          <p:cNvCxnSpPr>
            <a:cxnSpLocks/>
          </p:cNvCxnSpPr>
          <p:nvPr/>
        </p:nvCxnSpPr>
        <p:spPr>
          <a:xfrm>
            <a:off x="2492473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智演喵视觉设计78">
            <a:extLst>
              <a:ext uri="{FF2B5EF4-FFF2-40B4-BE49-F238E27FC236}">
                <a16:creationId xmlns:a16="http://schemas.microsoft.com/office/drawing/2014/main" id="{5DE6B88D-C853-5387-90CD-FBE6A7D800B0}"/>
              </a:ext>
            </a:extLst>
          </p:cNvPr>
          <p:cNvCxnSpPr>
            <a:cxnSpLocks/>
          </p:cNvCxnSpPr>
          <p:nvPr/>
        </p:nvCxnSpPr>
        <p:spPr>
          <a:xfrm>
            <a:off x="2696708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智演喵视觉设计79">
            <a:extLst>
              <a:ext uri="{FF2B5EF4-FFF2-40B4-BE49-F238E27FC236}">
                <a16:creationId xmlns:a16="http://schemas.microsoft.com/office/drawing/2014/main" id="{5BE42947-5DA9-0760-D6E8-2ED6D0DB7829}"/>
              </a:ext>
            </a:extLst>
          </p:cNvPr>
          <p:cNvCxnSpPr>
            <a:cxnSpLocks/>
          </p:cNvCxnSpPr>
          <p:nvPr/>
        </p:nvCxnSpPr>
        <p:spPr>
          <a:xfrm>
            <a:off x="2900944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智演喵视觉设计80">
            <a:extLst>
              <a:ext uri="{FF2B5EF4-FFF2-40B4-BE49-F238E27FC236}">
                <a16:creationId xmlns:a16="http://schemas.microsoft.com/office/drawing/2014/main" id="{0D7E80B0-2CF4-DE76-FDB9-300BE6A21C17}"/>
              </a:ext>
            </a:extLst>
          </p:cNvPr>
          <p:cNvCxnSpPr>
            <a:cxnSpLocks/>
          </p:cNvCxnSpPr>
          <p:nvPr/>
        </p:nvCxnSpPr>
        <p:spPr>
          <a:xfrm>
            <a:off x="3105178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智演喵视觉设计81">
            <a:extLst>
              <a:ext uri="{FF2B5EF4-FFF2-40B4-BE49-F238E27FC236}">
                <a16:creationId xmlns:a16="http://schemas.microsoft.com/office/drawing/2014/main" id="{C8890B37-DC28-93BE-5643-C8C67D5CE465}"/>
              </a:ext>
            </a:extLst>
          </p:cNvPr>
          <p:cNvCxnSpPr>
            <a:cxnSpLocks/>
          </p:cNvCxnSpPr>
          <p:nvPr/>
        </p:nvCxnSpPr>
        <p:spPr>
          <a:xfrm>
            <a:off x="3309413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智演喵视觉设计82">
            <a:extLst>
              <a:ext uri="{FF2B5EF4-FFF2-40B4-BE49-F238E27FC236}">
                <a16:creationId xmlns:a16="http://schemas.microsoft.com/office/drawing/2014/main" id="{047639E1-30EF-B981-5F5F-FE051387E8DE}"/>
              </a:ext>
            </a:extLst>
          </p:cNvPr>
          <p:cNvCxnSpPr>
            <a:cxnSpLocks/>
          </p:cNvCxnSpPr>
          <p:nvPr/>
        </p:nvCxnSpPr>
        <p:spPr>
          <a:xfrm>
            <a:off x="3513649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智演喵视觉设计83">
            <a:extLst>
              <a:ext uri="{FF2B5EF4-FFF2-40B4-BE49-F238E27FC236}">
                <a16:creationId xmlns:a16="http://schemas.microsoft.com/office/drawing/2014/main" id="{DACB4336-D8CA-4C56-0A08-EE9605275766}"/>
              </a:ext>
            </a:extLst>
          </p:cNvPr>
          <p:cNvCxnSpPr/>
          <p:nvPr/>
        </p:nvCxnSpPr>
        <p:spPr>
          <a:xfrm>
            <a:off x="3717884" y="28018"/>
            <a:ext cx="0" cy="364343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智演喵视觉设计84">
            <a:extLst>
              <a:ext uri="{FF2B5EF4-FFF2-40B4-BE49-F238E27FC236}">
                <a16:creationId xmlns:a16="http://schemas.microsoft.com/office/drawing/2014/main" id="{67FC3540-4A25-1426-D3E7-6CFD6D5F7023}"/>
              </a:ext>
            </a:extLst>
          </p:cNvPr>
          <p:cNvSpPr/>
          <p:nvPr/>
        </p:nvSpPr>
        <p:spPr bwMode="auto">
          <a:xfrm>
            <a:off x="638496" y="212750"/>
            <a:ext cx="2891014" cy="2944428"/>
          </a:xfrm>
          <a:custGeom>
            <a:avLst/>
            <a:gdLst>
              <a:gd name="T0" fmla="*/ 104 w 208"/>
              <a:gd name="T1" fmla="*/ 207 h 210"/>
              <a:gd name="T2" fmla="*/ 4 w 208"/>
              <a:gd name="T3" fmla="*/ 105 h 210"/>
              <a:gd name="T4" fmla="*/ 104 w 208"/>
              <a:gd name="T5" fmla="*/ 4 h 210"/>
              <a:gd name="T6" fmla="*/ 204 w 208"/>
              <a:gd name="T7" fmla="*/ 105 h 210"/>
              <a:gd name="T8" fmla="*/ 104 w 208"/>
              <a:gd name="T9" fmla="*/ 207 h 210"/>
              <a:gd name="T10" fmla="*/ 104 w 208"/>
              <a:gd name="T11" fmla="*/ 0 h 210"/>
              <a:gd name="T12" fmla="*/ 0 w 208"/>
              <a:gd name="T13" fmla="*/ 105 h 210"/>
              <a:gd name="T14" fmla="*/ 104 w 208"/>
              <a:gd name="T15" fmla="*/ 210 h 210"/>
              <a:gd name="T16" fmla="*/ 208 w 208"/>
              <a:gd name="T17" fmla="*/ 105 h 210"/>
              <a:gd name="T18" fmla="*/ 104 w 208"/>
              <a:gd name="T1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10">
                <a:moveTo>
                  <a:pt x="104" y="207"/>
                </a:moveTo>
                <a:cubicBezTo>
                  <a:pt x="49" y="207"/>
                  <a:pt x="4" y="161"/>
                  <a:pt x="4" y="105"/>
                </a:cubicBezTo>
                <a:cubicBezTo>
                  <a:pt x="4" y="49"/>
                  <a:pt x="49" y="4"/>
                  <a:pt x="104" y="4"/>
                </a:cubicBezTo>
                <a:cubicBezTo>
                  <a:pt x="159" y="4"/>
                  <a:pt x="204" y="49"/>
                  <a:pt x="204" y="105"/>
                </a:cubicBezTo>
                <a:cubicBezTo>
                  <a:pt x="204" y="161"/>
                  <a:pt x="159" y="207"/>
                  <a:pt x="104" y="207"/>
                </a:cubicBezTo>
                <a:close/>
                <a:moveTo>
                  <a:pt x="104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47" y="210"/>
                  <a:pt x="104" y="210"/>
                </a:cubicBezTo>
                <a:cubicBezTo>
                  <a:pt x="161" y="210"/>
                  <a:pt x="208" y="163"/>
                  <a:pt x="208" y="105"/>
                </a:cubicBezTo>
                <a:cubicBezTo>
                  <a:pt x="208" y="47"/>
                  <a:pt x="161" y="0"/>
                  <a:pt x="104" y="0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6" name="智演喵视觉设计85">
            <a:extLst>
              <a:ext uri="{FF2B5EF4-FFF2-40B4-BE49-F238E27FC236}">
                <a16:creationId xmlns:a16="http://schemas.microsoft.com/office/drawing/2014/main" id="{9D2A1028-DB13-361B-4172-A4BCA51F6A32}"/>
              </a:ext>
            </a:extLst>
          </p:cNvPr>
          <p:cNvSpPr/>
          <p:nvPr/>
        </p:nvSpPr>
        <p:spPr bwMode="auto">
          <a:xfrm>
            <a:off x="3055462" y="2162347"/>
            <a:ext cx="193626" cy="126860"/>
          </a:xfrm>
          <a:custGeom>
            <a:avLst/>
            <a:gdLst>
              <a:gd name="T0" fmla="*/ 29 w 29"/>
              <a:gd name="T1" fmla="*/ 13 h 19"/>
              <a:gd name="T2" fmla="*/ 27 w 29"/>
              <a:gd name="T3" fmla="*/ 19 h 19"/>
              <a:gd name="T4" fmla="*/ 0 w 29"/>
              <a:gd name="T5" fmla="*/ 6 h 19"/>
              <a:gd name="T6" fmla="*/ 4 w 29"/>
              <a:gd name="T7" fmla="*/ 0 h 19"/>
              <a:gd name="T8" fmla="*/ 29 w 29"/>
              <a:gd name="T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9">
                <a:moveTo>
                  <a:pt x="29" y="13"/>
                </a:moveTo>
                <a:lnTo>
                  <a:pt x="27" y="19"/>
                </a:lnTo>
                <a:lnTo>
                  <a:pt x="0" y="6"/>
                </a:lnTo>
                <a:lnTo>
                  <a:pt x="4" y="0"/>
                </a:lnTo>
                <a:lnTo>
                  <a:pt x="29" y="13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7" name="智演喵视觉设计86">
            <a:extLst>
              <a:ext uri="{FF2B5EF4-FFF2-40B4-BE49-F238E27FC236}">
                <a16:creationId xmlns:a16="http://schemas.microsoft.com/office/drawing/2014/main" id="{A0D34051-EE11-6D30-AF96-81353ECD91A7}"/>
              </a:ext>
            </a:extLst>
          </p:cNvPr>
          <p:cNvSpPr/>
          <p:nvPr/>
        </p:nvSpPr>
        <p:spPr bwMode="auto">
          <a:xfrm>
            <a:off x="3142261" y="1828512"/>
            <a:ext cx="206980" cy="180273"/>
          </a:xfrm>
          <a:custGeom>
            <a:avLst/>
            <a:gdLst>
              <a:gd name="T0" fmla="*/ 31 w 31"/>
              <a:gd name="T1" fmla="*/ 14 h 27"/>
              <a:gd name="T2" fmla="*/ 29 w 31"/>
              <a:gd name="T3" fmla="*/ 21 h 27"/>
              <a:gd name="T4" fmla="*/ 19 w 31"/>
              <a:gd name="T5" fmla="*/ 18 h 27"/>
              <a:gd name="T6" fmla="*/ 0 w 31"/>
              <a:gd name="T7" fmla="*/ 27 h 27"/>
              <a:gd name="T8" fmla="*/ 2 w 31"/>
              <a:gd name="T9" fmla="*/ 18 h 27"/>
              <a:gd name="T10" fmla="*/ 14 w 31"/>
              <a:gd name="T11" fmla="*/ 14 h 27"/>
              <a:gd name="T12" fmla="*/ 4 w 31"/>
              <a:gd name="T13" fmla="*/ 6 h 27"/>
              <a:gd name="T14" fmla="*/ 4 w 31"/>
              <a:gd name="T15" fmla="*/ 0 h 27"/>
              <a:gd name="T16" fmla="*/ 19 w 31"/>
              <a:gd name="T17" fmla="*/ 12 h 27"/>
              <a:gd name="T18" fmla="*/ 31 w 31"/>
              <a:gd name="T19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27">
                <a:moveTo>
                  <a:pt x="31" y="14"/>
                </a:moveTo>
                <a:lnTo>
                  <a:pt x="29" y="21"/>
                </a:lnTo>
                <a:lnTo>
                  <a:pt x="19" y="18"/>
                </a:lnTo>
                <a:lnTo>
                  <a:pt x="0" y="27"/>
                </a:lnTo>
                <a:lnTo>
                  <a:pt x="2" y="18"/>
                </a:lnTo>
                <a:lnTo>
                  <a:pt x="14" y="14"/>
                </a:lnTo>
                <a:lnTo>
                  <a:pt x="4" y="6"/>
                </a:lnTo>
                <a:lnTo>
                  <a:pt x="4" y="0"/>
                </a:lnTo>
                <a:lnTo>
                  <a:pt x="19" y="12"/>
                </a:lnTo>
                <a:lnTo>
                  <a:pt x="31" y="14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8" name="智演喵视觉设计87">
            <a:extLst>
              <a:ext uri="{FF2B5EF4-FFF2-40B4-BE49-F238E27FC236}">
                <a16:creationId xmlns:a16="http://schemas.microsoft.com/office/drawing/2014/main" id="{1BE46130-B28D-98AF-C0B2-B7A131283CE4}"/>
              </a:ext>
            </a:extLst>
          </p:cNvPr>
          <p:cNvSpPr/>
          <p:nvPr/>
        </p:nvSpPr>
        <p:spPr bwMode="auto">
          <a:xfrm>
            <a:off x="3082169" y="2008781"/>
            <a:ext cx="213654" cy="153567"/>
          </a:xfrm>
          <a:custGeom>
            <a:avLst/>
            <a:gdLst>
              <a:gd name="T0" fmla="*/ 32 w 32"/>
              <a:gd name="T1" fmla="*/ 17 h 23"/>
              <a:gd name="T2" fmla="*/ 32 w 32"/>
              <a:gd name="T3" fmla="*/ 23 h 23"/>
              <a:gd name="T4" fmla="*/ 9 w 32"/>
              <a:gd name="T5" fmla="*/ 15 h 23"/>
              <a:gd name="T6" fmla="*/ 7 w 32"/>
              <a:gd name="T7" fmla="*/ 23 h 23"/>
              <a:gd name="T8" fmla="*/ 0 w 32"/>
              <a:gd name="T9" fmla="*/ 21 h 23"/>
              <a:gd name="T10" fmla="*/ 9 w 32"/>
              <a:gd name="T11" fmla="*/ 0 h 23"/>
              <a:gd name="T12" fmla="*/ 13 w 32"/>
              <a:gd name="T13" fmla="*/ 2 h 23"/>
              <a:gd name="T14" fmla="*/ 11 w 32"/>
              <a:gd name="T15" fmla="*/ 8 h 23"/>
              <a:gd name="T16" fmla="*/ 32 w 32"/>
              <a:gd name="T17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3">
                <a:moveTo>
                  <a:pt x="32" y="17"/>
                </a:moveTo>
                <a:lnTo>
                  <a:pt x="32" y="23"/>
                </a:lnTo>
                <a:lnTo>
                  <a:pt x="9" y="15"/>
                </a:lnTo>
                <a:lnTo>
                  <a:pt x="7" y="23"/>
                </a:lnTo>
                <a:lnTo>
                  <a:pt x="0" y="21"/>
                </a:lnTo>
                <a:lnTo>
                  <a:pt x="9" y="0"/>
                </a:lnTo>
                <a:lnTo>
                  <a:pt x="13" y="2"/>
                </a:lnTo>
                <a:lnTo>
                  <a:pt x="11" y="8"/>
                </a:lnTo>
                <a:lnTo>
                  <a:pt x="32" y="17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9" name="智演喵视觉设计88">
            <a:extLst>
              <a:ext uri="{FF2B5EF4-FFF2-40B4-BE49-F238E27FC236}">
                <a16:creationId xmlns:a16="http://schemas.microsoft.com/office/drawing/2014/main" id="{CE3B03E3-B6B8-9167-F54C-C7D2418AED3F}"/>
              </a:ext>
            </a:extLst>
          </p:cNvPr>
          <p:cNvSpPr/>
          <p:nvPr/>
        </p:nvSpPr>
        <p:spPr bwMode="auto">
          <a:xfrm>
            <a:off x="2988695" y="2249142"/>
            <a:ext cx="193626" cy="193627"/>
          </a:xfrm>
          <a:custGeom>
            <a:avLst/>
            <a:gdLst>
              <a:gd name="T0" fmla="*/ 0 w 14"/>
              <a:gd name="T1" fmla="*/ 6 h 14"/>
              <a:gd name="T2" fmla="*/ 1 w 14"/>
              <a:gd name="T3" fmla="*/ 3 h 14"/>
              <a:gd name="T4" fmla="*/ 4 w 14"/>
              <a:gd name="T5" fmla="*/ 1 h 14"/>
              <a:gd name="T6" fmla="*/ 8 w 14"/>
              <a:gd name="T7" fmla="*/ 1 h 14"/>
              <a:gd name="T8" fmla="*/ 6 w 14"/>
              <a:gd name="T9" fmla="*/ 4 h 14"/>
              <a:gd name="T10" fmla="*/ 5 w 14"/>
              <a:gd name="T11" fmla="*/ 3 h 14"/>
              <a:gd name="T12" fmla="*/ 3 w 14"/>
              <a:gd name="T13" fmla="*/ 5 h 14"/>
              <a:gd name="T14" fmla="*/ 3 w 14"/>
              <a:gd name="T15" fmla="*/ 6 h 14"/>
              <a:gd name="T16" fmla="*/ 3 w 14"/>
              <a:gd name="T17" fmla="*/ 7 h 14"/>
              <a:gd name="T18" fmla="*/ 4 w 14"/>
              <a:gd name="T19" fmla="*/ 7 h 14"/>
              <a:gd name="T20" fmla="*/ 6 w 14"/>
              <a:gd name="T21" fmla="*/ 6 h 14"/>
              <a:gd name="T22" fmla="*/ 9 w 14"/>
              <a:gd name="T23" fmla="*/ 4 h 14"/>
              <a:gd name="T24" fmla="*/ 11 w 14"/>
              <a:gd name="T25" fmla="*/ 3 h 14"/>
              <a:gd name="T26" fmla="*/ 13 w 14"/>
              <a:gd name="T27" fmla="*/ 4 h 14"/>
              <a:gd name="T28" fmla="*/ 14 w 14"/>
              <a:gd name="T29" fmla="*/ 6 h 14"/>
              <a:gd name="T30" fmla="*/ 14 w 14"/>
              <a:gd name="T31" fmla="*/ 8 h 14"/>
              <a:gd name="T32" fmla="*/ 13 w 14"/>
              <a:gd name="T33" fmla="*/ 11 h 14"/>
              <a:gd name="T34" fmla="*/ 10 w 14"/>
              <a:gd name="T35" fmla="*/ 14 h 14"/>
              <a:gd name="T36" fmla="*/ 6 w 14"/>
              <a:gd name="T37" fmla="*/ 13 h 14"/>
              <a:gd name="T38" fmla="*/ 7 w 14"/>
              <a:gd name="T39" fmla="*/ 11 h 14"/>
              <a:gd name="T40" fmla="*/ 10 w 14"/>
              <a:gd name="T41" fmla="*/ 11 h 14"/>
              <a:gd name="T42" fmla="*/ 11 w 14"/>
              <a:gd name="T43" fmla="*/ 10 h 14"/>
              <a:gd name="T44" fmla="*/ 12 w 14"/>
              <a:gd name="T45" fmla="*/ 8 h 14"/>
              <a:gd name="T46" fmla="*/ 11 w 14"/>
              <a:gd name="T47" fmla="*/ 6 h 14"/>
              <a:gd name="T48" fmla="*/ 10 w 14"/>
              <a:gd name="T49" fmla="*/ 6 h 14"/>
              <a:gd name="T50" fmla="*/ 9 w 14"/>
              <a:gd name="T51" fmla="*/ 7 h 14"/>
              <a:gd name="T52" fmla="*/ 7 w 14"/>
              <a:gd name="T53" fmla="*/ 8 h 14"/>
              <a:gd name="T54" fmla="*/ 5 w 14"/>
              <a:gd name="T55" fmla="*/ 10 h 14"/>
              <a:gd name="T56" fmla="*/ 2 w 14"/>
              <a:gd name="T57" fmla="*/ 9 h 14"/>
              <a:gd name="T58" fmla="*/ 0 w 14"/>
              <a:gd name="T59" fmla="*/ 8 h 14"/>
              <a:gd name="T60" fmla="*/ 0 w 14"/>
              <a:gd name="T61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" h="14">
                <a:moveTo>
                  <a:pt x="0" y="6"/>
                </a:moveTo>
                <a:cubicBezTo>
                  <a:pt x="0" y="5"/>
                  <a:pt x="1" y="4"/>
                  <a:pt x="1" y="3"/>
                </a:cubicBezTo>
                <a:cubicBezTo>
                  <a:pt x="2" y="2"/>
                  <a:pt x="3" y="1"/>
                  <a:pt x="4" y="1"/>
                </a:cubicBezTo>
                <a:cubicBezTo>
                  <a:pt x="5" y="0"/>
                  <a:pt x="7" y="1"/>
                  <a:pt x="8" y="1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3"/>
                  <a:pt x="5" y="3"/>
                </a:cubicBezTo>
                <a:cubicBezTo>
                  <a:pt x="4" y="4"/>
                  <a:pt x="4" y="4"/>
                  <a:pt x="3" y="5"/>
                </a:cubicBezTo>
                <a:cubicBezTo>
                  <a:pt x="3" y="5"/>
                  <a:pt x="2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4" y="7"/>
                  <a:pt x="4" y="7"/>
                </a:cubicBezTo>
                <a:cubicBezTo>
                  <a:pt x="4" y="7"/>
                  <a:pt x="5" y="7"/>
                  <a:pt x="6" y="6"/>
                </a:cubicBezTo>
                <a:cubicBezTo>
                  <a:pt x="7" y="5"/>
                  <a:pt x="8" y="4"/>
                  <a:pt x="9" y="4"/>
                </a:cubicBezTo>
                <a:cubicBezTo>
                  <a:pt x="9" y="4"/>
                  <a:pt x="10" y="3"/>
                  <a:pt x="11" y="3"/>
                </a:cubicBezTo>
                <a:cubicBezTo>
                  <a:pt x="11" y="3"/>
                  <a:pt x="12" y="4"/>
                  <a:pt x="13" y="4"/>
                </a:cubicBezTo>
                <a:cubicBezTo>
                  <a:pt x="13" y="5"/>
                  <a:pt x="14" y="5"/>
                  <a:pt x="14" y="6"/>
                </a:cubicBezTo>
                <a:cubicBezTo>
                  <a:pt x="14" y="7"/>
                  <a:pt x="14" y="7"/>
                  <a:pt x="14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2" y="12"/>
                  <a:pt x="11" y="13"/>
                  <a:pt x="10" y="14"/>
                </a:cubicBezTo>
                <a:cubicBezTo>
                  <a:pt x="9" y="14"/>
                  <a:pt x="7" y="14"/>
                  <a:pt x="6" y="13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9" y="11"/>
                  <a:pt x="10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8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1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8" y="7"/>
                  <a:pt x="7" y="8"/>
                </a:cubicBezTo>
                <a:cubicBezTo>
                  <a:pt x="6" y="9"/>
                  <a:pt x="5" y="10"/>
                  <a:pt x="5" y="10"/>
                </a:cubicBezTo>
                <a:cubicBezTo>
                  <a:pt x="4" y="10"/>
                  <a:pt x="3" y="10"/>
                  <a:pt x="2" y="9"/>
                </a:cubicBezTo>
                <a:cubicBezTo>
                  <a:pt x="1" y="9"/>
                  <a:pt x="1" y="9"/>
                  <a:pt x="0" y="8"/>
                </a:cubicBezTo>
                <a:cubicBezTo>
                  <a:pt x="0" y="7"/>
                  <a:pt x="0" y="7"/>
                  <a:pt x="0" y="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0" name="智演喵视觉设计89">
            <a:extLst>
              <a:ext uri="{FF2B5EF4-FFF2-40B4-BE49-F238E27FC236}">
                <a16:creationId xmlns:a16="http://schemas.microsoft.com/office/drawing/2014/main" id="{5FFA9CCE-726A-1A39-98C6-39A51738FAB5}"/>
              </a:ext>
            </a:extLst>
          </p:cNvPr>
          <p:cNvSpPr/>
          <p:nvPr/>
        </p:nvSpPr>
        <p:spPr bwMode="auto">
          <a:xfrm>
            <a:off x="2848487" y="2402708"/>
            <a:ext cx="253714" cy="220333"/>
          </a:xfrm>
          <a:custGeom>
            <a:avLst/>
            <a:gdLst>
              <a:gd name="T0" fmla="*/ 12 w 18"/>
              <a:gd name="T1" fmla="*/ 9 h 16"/>
              <a:gd name="T2" fmla="*/ 10 w 18"/>
              <a:gd name="T3" fmla="*/ 8 h 16"/>
              <a:gd name="T4" fmla="*/ 9 w 18"/>
              <a:gd name="T5" fmla="*/ 9 h 16"/>
              <a:gd name="T6" fmla="*/ 8 w 18"/>
              <a:gd name="T7" fmla="*/ 9 h 16"/>
              <a:gd name="T8" fmla="*/ 8 w 18"/>
              <a:gd name="T9" fmla="*/ 10 h 16"/>
              <a:gd name="T10" fmla="*/ 12 w 18"/>
              <a:gd name="T11" fmla="*/ 14 h 16"/>
              <a:gd name="T12" fmla="*/ 10 w 18"/>
              <a:gd name="T13" fmla="*/ 16 h 16"/>
              <a:gd name="T14" fmla="*/ 0 w 18"/>
              <a:gd name="T15" fmla="*/ 7 h 16"/>
              <a:gd name="T16" fmla="*/ 4 w 18"/>
              <a:gd name="T17" fmla="*/ 2 h 16"/>
              <a:gd name="T18" fmla="*/ 6 w 18"/>
              <a:gd name="T19" fmla="*/ 0 h 16"/>
              <a:gd name="T20" fmla="*/ 8 w 18"/>
              <a:gd name="T21" fmla="*/ 0 h 16"/>
              <a:gd name="T22" fmla="*/ 10 w 18"/>
              <a:gd name="T23" fmla="*/ 1 h 16"/>
              <a:gd name="T24" fmla="*/ 12 w 18"/>
              <a:gd name="T25" fmla="*/ 3 h 16"/>
              <a:gd name="T26" fmla="*/ 11 w 18"/>
              <a:gd name="T27" fmla="*/ 6 h 16"/>
              <a:gd name="T28" fmla="*/ 12 w 18"/>
              <a:gd name="T29" fmla="*/ 6 h 16"/>
              <a:gd name="T30" fmla="*/ 15 w 18"/>
              <a:gd name="T31" fmla="*/ 6 h 16"/>
              <a:gd name="T32" fmla="*/ 18 w 18"/>
              <a:gd name="T33" fmla="*/ 7 h 16"/>
              <a:gd name="T34" fmla="*/ 16 w 18"/>
              <a:gd name="T35" fmla="*/ 9 h 16"/>
              <a:gd name="T36" fmla="*/ 12 w 18"/>
              <a:gd name="T37" fmla="*/ 9 h 16"/>
              <a:gd name="T38" fmla="*/ 9 w 18"/>
              <a:gd name="T39" fmla="*/ 5 h 16"/>
              <a:gd name="T40" fmla="*/ 9 w 18"/>
              <a:gd name="T41" fmla="*/ 4 h 16"/>
              <a:gd name="T42" fmla="*/ 8 w 18"/>
              <a:gd name="T43" fmla="*/ 3 h 16"/>
              <a:gd name="T44" fmla="*/ 7 w 18"/>
              <a:gd name="T45" fmla="*/ 3 h 16"/>
              <a:gd name="T46" fmla="*/ 6 w 18"/>
              <a:gd name="T47" fmla="*/ 3 h 16"/>
              <a:gd name="T48" fmla="*/ 5 w 18"/>
              <a:gd name="T49" fmla="*/ 5 h 16"/>
              <a:gd name="T50" fmla="*/ 3 w 18"/>
              <a:gd name="T51" fmla="*/ 6 h 16"/>
              <a:gd name="T52" fmla="*/ 6 w 18"/>
              <a:gd name="T53" fmla="*/ 8 h 16"/>
              <a:gd name="T54" fmla="*/ 7 w 18"/>
              <a:gd name="T55" fmla="*/ 7 h 16"/>
              <a:gd name="T56" fmla="*/ 9 w 18"/>
              <a:gd name="T57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" h="16">
                <a:moveTo>
                  <a:pt x="12" y="9"/>
                </a:moveTo>
                <a:cubicBezTo>
                  <a:pt x="11" y="8"/>
                  <a:pt x="10" y="8"/>
                  <a:pt x="10" y="8"/>
                </a:cubicBezTo>
                <a:cubicBezTo>
                  <a:pt x="10" y="8"/>
                  <a:pt x="9" y="8"/>
                  <a:pt x="9" y="9"/>
                </a:cubicBezTo>
                <a:cubicBezTo>
                  <a:pt x="9" y="9"/>
                  <a:pt x="8" y="9"/>
                  <a:pt x="8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12" y="14"/>
                  <a:pt x="12" y="14"/>
                  <a:pt x="12" y="14"/>
                </a:cubicBezTo>
                <a:cubicBezTo>
                  <a:pt x="10" y="16"/>
                  <a:pt x="10" y="16"/>
                  <a:pt x="10" y="16"/>
                </a:cubicBezTo>
                <a:cubicBezTo>
                  <a:pt x="0" y="7"/>
                  <a:pt x="0" y="7"/>
                  <a:pt x="0" y="7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6" y="1"/>
                  <a:pt x="6" y="0"/>
                </a:cubicBezTo>
                <a:cubicBezTo>
                  <a:pt x="7" y="0"/>
                  <a:pt x="8" y="0"/>
                  <a:pt x="8" y="0"/>
                </a:cubicBezTo>
                <a:cubicBezTo>
                  <a:pt x="9" y="0"/>
                  <a:pt x="10" y="1"/>
                  <a:pt x="10" y="1"/>
                </a:cubicBezTo>
                <a:cubicBezTo>
                  <a:pt x="11" y="2"/>
                  <a:pt x="11" y="3"/>
                  <a:pt x="12" y="3"/>
                </a:cubicBezTo>
                <a:cubicBezTo>
                  <a:pt x="12" y="4"/>
                  <a:pt x="11" y="5"/>
                  <a:pt x="11" y="6"/>
                </a:cubicBezTo>
                <a:cubicBezTo>
                  <a:pt x="11" y="6"/>
                  <a:pt x="12" y="6"/>
                  <a:pt x="12" y="6"/>
                </a:cubicBezTo>
                <a:cubicBezTo>
                  <a:pt x="13" y="6"/>
                  <a:pt x="14" y="6"/>
                  <a:pt x="15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2" y="9"/>
                  <a:pt x="12" y="9"/>
                  <a:pt x="12" y="9"/>
                </a:cubicBezTo>
                <a:close/>
                <a:moveTo>
                  <a:pt x="9" y="5"/>
                </a:move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8" y="3"/>
                </a:cubicBezTo>
                <a:cubicBezTo>
                  <a:pt x="8" y="3"/>
                  <a:pt x="8" y="3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3" y="6"/>
                  <a:pt x="3" y="6"/>
                  <a:pt x="3" y="6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7" y="7"/>
                </a:cubicBezTo>
                <a:cubicBezTo>
                  <a:pt x="8" y="6"/>
                  <a:pt x="9" y="5"/>
                  <a:pt x="9" y="5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1" name="智演喵视觉设计90">
            <a:extLst>
              <a:ext uri="{FF2B5EF4-FFF2-40B4-BE49-F238E27FC236}">
                <a16:creationId xmlns:a16="http://schemas.microsoft.com/office/drawing/2014/main" id="{D7CD42C4-1A15-65F5-89D2-025F7C23E6BA}"/>
              </a:ext>
            </a:extLst>
          </p:cNvPr>
          <p:cNvSpPr/>
          <p:nvPr/>
        </p:nvSpPr>
        <p:spPr bwMode="auto">
          <a:xfrm>
            <a:off x="2708273" y="2509536"/>
            <a:ext cx="240361" cy="240362"/>
          </a:xfrm>
          <a:custGeom>
            <a:avLst/>
            <a:gdLst>
              <a:gd name="T0" fmla="*/ 19 w 36"/>
              <a:gd name="T1" fmla="*/ 36 h 36"/>
              <a:gd name="T2" fmla="*/ 0 w 36"/>
              <a:gd name="T3" fmla="*/ 15 h 36"/>
              <a:gd name="T4" fmla="*/ 17 w 36"/>
              <a:gd name="T5" fmla="*/ 0 h 36"/>
              <a:gd name="T6" fmla="*/ 19 w 36"/>
              <a:gd name="T7" fmla="*/ 5 h 36"/>
              <a:gd name="T8" fmla="*/ 9 w 36"/>
              <a:gd name="T9" fmla="*/ 15 h 36"/>
              <a:gd name="T10" fmla="*/ 13 w 36"/>
              <a:gd name="T11" fmla="*/ 19 h 36"/>
              <a:gd name="T12" fmla="*/ 23 w 36"/>
              <a:gd name="T13" fmla="*/ 11 h 36"/>
              <a:gd name="T14" fmla="*/ 25 w 36"/>
              <a:gd name="T15" fmla="*/ 15 h 36"/>
              <a:gd name="T16" fmla="*/ 15 w 36"/>
              <a:gd name="T17" fmla="*/ 24 h 36"/>
              <a:gd name="T18" fmla="*/ 19 w 36"/>
              <a:gd name="T19" fmla="*/ 30 h 36"/>
              <a:gd name="T20" fmla="*/ 31 w 36"/>
              <a:gd name="T21" fmla="*/ 19 h 36"/>
              <a:gd name="T22" fmla="*/ 36 w 36"/>
              <a:gd name="T23" fmla="*/ 24 h 36"/>
              <a:gd name="T24" fmla="*/ 19 w 36"/>
              <a:gd name="T2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36">
                <a:moveTo>
                  <a:pt x="19" y="36"/>
                </a:moveTo>
                <a:lnTo>
                  <a:pt x="0" y="15"/>
                </a:lnTo>
                <a:lnTo>
                  <a:pt x="17" y="0"/>
                </a:lnTo>
                <a:lnTo>
                  <a:pt x="19" y="5"/>
                </a:lnTo>
                <a:lnTo>
                  <a:pt x="9" y="15"/>
                </a:lnTo>
                <a:lnTo>
                  <a:pt x="13" y="19"/>
                </a:lnTo>
                <a:lnTo>
                  <a:pt x="23" y="11"/>
                </a:lnTo>
                <a:lnTo>
                  <a:pt x="25" y="15"/>
                </a:lnTo>
                <a:lnTo>
                  <a:pt x="15" y="24"/>
                </a:lnTo>
                <a:lnTo>
                  <a:pt x="19" y="30"/>
                </a:lnTo>
                <a:lnTo>
                  <a:pt x="31" y="19"/>
                </a:lnTo>
                <a:lnTo>
                  <a:pt x="36" y="24"/>
                </a:lnTo>
                <a:lnTo>
                  <a:pt x="19" y="3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2" name="智演喵视觉设计91">
            <a:extLst>
              <a:ext uri="{FF2B5EF4-FFF2-40B4-BE49-F238E27FC236}">
                <a16:creationId xmlns:a16="http://schemas.microsoft.com/office/drawing/2014/main" id="{26C1CD67-E71A-20FD-1505-437BE970A79A}"/>
              </a:ext>
            </a:extLst>
          </p:cNvPr>
          <p:cNvSpPr/>
          <p:nvPr/>
        </p:nvSpPr>
        <p:spPr bwMode="auto">
          <a:xfrm>
            <a:off x="2541358" y="2609684"/>
            <a:ext cx="193626" cy="227008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30 h 34"/>
              <a:gd name="T4" fmla="*/ 23 w 29"/>
              <a:gd name="T5" fmla="*/ 34 h 34"/>
              <a:gd name="T6" fmla="*/ 0 w 29"/>
              <a:gd name="T7" fmla="*/ 15 h 34"/>
              <a:gd name="T8" fmla="*/ 7 w 29"/>
              <a:gd name="T9" fmla="*/ 11 h 34"/>
              <a:gd name="T10" fmla="*/ 23 w 29"/>
              <a:gd name="T11" fmla="*/ 25 h 34"/>
              <a:gd name="T12" fmla="*/ 19 w 29"/>
              <a:gd name="T13" fmla="*/ 4 h 34"/>
              <a:gd name="T14" fmla="*/ 23 w 29"/>
              <a:gd name="T1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30"/>
                </a:lnTo>
                <a:lnTo>
                  <a:pt x="23" y="34"/>
                </a:lnTo>
                <a:lnTo>
                  <a:pt x="0" y="15"/>
                </a:lnTo>
                <a:lnTo>
                  <a:pt x="7" y="11"/>
                </a:lnTo>
                <a:lnTo>
                  <a:pt x="23" y="25"/>
                </a:lnTo>
                <a:lnTo>
                  <a:pt x="19" y="4"/>
                </a:lnTo>
                <a:lnTo>
                  <a:pt x="23" y="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3" name="智演喵视觉设计92">
            <a:extLst>
              <a:ext uri="{FF2B5EF4-FFF2-40B4-BE49-F238E27FC236}">
                <a16:creationId xmlns:a16="http://schemas.microsoft.com/office/drawing/2014/main" id="{83C0CE2E-F3DA-CCC6-5375-BDDC9A0E7632}"/>
              </a:ext>
            </a:extLst>
          </p:cNvPr>
          <p:cNvSpPr/>
          <p:nvPr/>
        </p:nvSpPr>
        <p:spPr bwMode="auto">
          <a:xfrm>
            <a:off x="2487945" y="2709837"/>
            <a:ext cx="113506" cy="180273"/>
          </a:xfrm>
          <a:custGeom>
            <a:avLst/>
            <a:gdLst>
              <a:gd name="T0" fmla="*/ 17 w 17"/>
              <a:gd name="T1" fmla="*/ 25 h 27"/>
              <a:gd name="T2" fmla="*/ 12 w 17"/>
              <a:gd name="T3" fmla="*/ 27 h 27"/>
              <a:gd name="T4" fmla="*/ 0 w 17"/>
              <a:gd name="T5" fmla="*/ 2 h 27"/>
              <a:gd name="T6" fmla="*/ 6 w 17"/>
              <a:gd name="T7" fmla="*/ 0 h 27"/>
              <a:gd name="T8" fmla="*/ 17 w 17"/>
              <a:gd name="T9" fmla="*/ 2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7" y="25"/>
                </a:moveTo>
                <a:lnTo>
                  <a:pt x="12" y="27"/>
                </a:lnTo>
                <a:lnTo>
                  <a:pt x="0" y="2"/>
                </a:lnTo>
                <a:lnTo>
                  <a:pt x="6" y="0"/>
                </a:lnTo>
                <a:lnTo>
                  <a:pt x="17" y="25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4" name="智演喵视觉设计93">
            <a:extLst>
              <a:ext uri="{FF2B5EF4-FFF2-40B4-BE49-F238E27FC236}">
                <a16:creationId xmlns:a16="http://schemas.microsoft.com/office/drawing/2014/main" id="{09B91323-B77E-386D-98E4-1A7E0ABEA5ED}"/>
              </a:ext>
            </a:extLst>
          </p:cNvPr>
          <p:cNvSpPr/>
          <p:nvPr/>
        </p:nvSpPr>
        <p:spPr bwMode="auto">
          <a:xfrm>
            <a:off x="2307671" y="2736544"/>
            <a:ext cx="193626" cy="227008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27 h 34"/>
              <a:gd name="T4" fmla="*/ 25 w 29"/>
              <a:gd name="T5" fmla="*/ 29 h 34"/>
              <a:gd name="T6" fmla="*/ 8 w 29"/>
              <a:gd name="T7" fmla="*/ 15 h 34"/>
              <a:gd name="T8" fmla="*/ 12 w 29"/>
              <a:gd name="T9" fmla="*/ 32 h 34"/>
              <a:gd name="T10" fmla="*/ 8 w 29"/>
              <a:gd name="T11" fmla="*/ 34 h 34"/>
              <a:gd name="T12" fmla="*/ 0 w 29"/>
              <a:gd name="T13" fmla="*/ 6 h 34"/>
              <a:gd name="T14" fmla="*/ 6 w 29"/>
              <a:gd name="T15" fmla="*/ 4 h 34"/>
              <a:gd name="T16" fmla="*/ 23 w 29"/>
              <a:gd name="T17" fmla="*/ 19 h 34"/>
              <a:gd name="T18" fmla="*/ 17 w 29"/>
              <a:gd name="T19" fmla="*/ 2 h 34"/>
              <a:gd name="T20" fmla="*/ 23 w 29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27"/>
                </a:lnTo>
                <a:lnTo>
                  <a:pt x="25" y="29"/>
                </a:lnTo>
                <a:lnTo>
                  <a:pt x="8" y="15"/>
                </a:lnTo>
                <a:lnTo>
                  <a:pt x="12" y="32"/>
                </a:lnTo>
                <a:lnTo>
                  <a:pt x="8" y="34"/>
                </a:lnTo>
                <a:lnTo>
                  <a:pt x="0" y="6"/>
                </a:lnTo>
                <a:lnTo>
                  <a:pt x="6" y="4"/>
                </a:lnTo>
                <a:lnTo>
                  <a:pt x="23" y="19"/>
                </a:lnTo>
                <a:lnTo>
                  <a:pt x="17" y="2"/>
                </a:lnTo>
                <a:lnTo>
                  <a:pt x="23" y="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5" name="智演喵视觉设计94">
            <a:extLst>
              <a:ext uri="{FF2B5EF4-FFF2-40B4-BE49-F238E27FC236}">
                <a16:creationId xmlns:a16="http://schemas.microsoft.com/office/drawing/2014/main" id="{D31670E5-E297-364D-32B8-12818DE08561}"/>
              </a:ext>
            </a:extLst>
          </p:cNvPr>
          <p:cNvSpPr/>
          <p:nvPr/>
        </p:nvSpPr>
        <p:spPr bwMode="auto">
          <a:xfrm>
            <a:off x="2127403" y="2776604"/>
            <a:ext cx="153566" cy="213655"/>
          </a:xfrm>
          <a:custGeom>
            <a:avLst/>
            <a:gdLst>
              <a:gd name="T0" fmla="*/ 9 w 11"/>
              <a:gd name="T1" fmla="*/ 8 h 15"/>
              <a:gd name="T2" fmla="*/ 8 w 11"/>
              <a:gd name="T3" fmla="*/ 1 h 15"/>
              <a:gd name="T4" fmla="*/ 11 w 11"/>
              <a:gd name="T5" fmla="*/ 0 h 15"/>
              <a:gd name="T6" fmla="*/ 11 w 11"/>
              <a:gd name="T7" fmla="*/ 7 h 15"/>
              <a:gd name="T8" fmla="*/ 11 w 11"/>
              <a:gd name="T9" fmla="*/ 11 h 15"/>
              <a:gd name="T10" fmla="*/ 11 w 11"/>
              <a:gd name="T11" fmla="*/ 13 h 15"/>
              <a:gd name="T12" fmla="*/ 9 w 11"/>
              <a:gd name="T13" fmla="*/ 14 h 15"/>
              <a:gd name="T14" fmla="*/ 7 w 11"/>
              <a:gd name="T15" fmla="*/ 14 h 15"/>
              <a:gd name="T16" fmla="*/ 4 w 11"/>
              <a:gd name="T17" fmla="*/ 14 h 15"/>
              <a:gd name="T18" fmla="*/ 2 w 11"/>
              <a:gd name="T19" fmla="*/ 13 h 15"/>
              <a:gd name="T20" fmla="*/ 1 w 11"/>
              <a:gd name="T21" fmla="*/ 12 h 15"/>
              <a:gd name="T22" fmla="*/ 1 w 11"/>
              <a:gd name="T23" fmla="*/ 8 h 15"/>
              <a:gd name="T24" fmla="*/ 0 w 11"/>
              <a:gd name="T25" fmla="*/ 1 h 15"/>
              <a:gd name="T26" fmla="*/ 3 w 11"/>
              <a:gd name="T27" fmla="*/ 1 h 15"/>
              <a:gd name="T28" fmla="*/ 3 w 11"/>
              <a:gd name="T29" fmla="*/ 8 h 15"/>
              <a:gd name="T30" fmla="*/ 4 w 11"/>
              <a:gd name="T31" fmla="*/ 11 h 15"/>
              <a:gd name="T32" fmla="*/ 4 w 11"/>
              <a:gd name="T33" fmla="*/ 12 h 15"/>
              <a:gd name="T34" fmla="*/ 6 w 11"/>
              <a:gd name="T35" fmla="*/ 12 h 15"/>
              <a:gd name="T36" fmla="*/ 8 w 11"/>
              <a:gd name="T37" fmla="*/ 12 h 15"/>
              <a:gd name="T38" fmla="*/ 9 w 11"/>
              <a:gd name="T39" fmla="*/ 10 h 15"/>
              <a:gd name="T40" fmla="*/ 9 w 11"/>
              <a:gd name="T41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" h="15">
                <a:moveTo>
                  <a:pt x="9" y="8"/>
                </a:moveTo>
                <a:cubicBezTo>
                  <a:pt x="8" y="1"/>
                  <a:pt x="8" y="1"/>
                  <a:pt x="8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9"/>
                  <a:pt x="11" y="10"/>
                  <a:pt x="11" y="11"/>
                </a:cubicBezTo>
                <a:cubicBezTo>
                  <a:pt x="11" y="12"/>
                  <a:pt x="11" y="12"/>
                  <a:pt x="11" y="13"/>
                </a:cubicBezTo>
                <a:cubicBezTo>
                  <a:pt x="10" y="13"/>
                  <a:pt x="10" y="14"/>
                  <a:pt x="9" y="14"/>
                </a:cubicBezTo>
                <a:cubicBezTo>
                  <a:pt x="9" y="14"/>
                  <a:pt x="8" y="14"/>
                  <a:pt x="7" y="14"/>
                </a:cubicBezTo>
                <a:cubicBezTo>
                  <a:pt x="5" y="15"/>
                  <a:pt x="4" y="15"/>
                  <a:pt x="4" y="14"/>
                </a:cubicBezTo>
                <a:cubicBezTo>
                  <a:pt x="3" y="14"/>
                  <a:pt x="2" y="14"/>
                  <a:pt x="2" y="13"/>
                </a:cubicBezTo>
                <a:cubicBezTo>
                  <a:pt x="2" y="13"/>
                  <a:pt x="1" y="12"/>
                  <a:pt x="1" y="12"/>
                </a:cubicBezTo>
                <a:cubicBezTo>
                  <a:pt x="1" y="11"/>
                  <a:pt x="1" y="10"/>
                  <a:pt x="1" y="8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10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8" y="11"/>
                  <a:pt x="9" y="11"/>
                  <a:pt x="9" y="10"/>
                </a:cubicBezTo>
                <a:cubicBezTo>
                  <a:pt x="9" y="10"/>
                  <a:pt x="9" y="9"/>
                  <a:pt x="9" y="8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6" name="智演喵视觉设计95">
            <a:extLst>
              <a:ext uri="{FF2B5EF4-FFF2-40B4-BE49-F238E27FC236}">
                <a16:creationId xmlns:a16="http://schemas.microsoft.com/office/drawing/2014/main" id="{B1ABE3E6-3710-8BDE-F259-12D6967E2E07}"/>
              </a:ext>
            </a:extLst>
          </p:cNvPr>
          <p:cNvSpPr/>
          <p:nvPr/>
        </p:nvSpPr>
        <p:spPr bwMode="auto">
          <a:xfrm>
            <a:off x="1820275" y="2776604"/>
            <a:ext cx="180273" cy="200301"/>
          </a:xfrm>
          <a:custGeom>
            <a:avLst/>
            <a:gdLst>
              <a:gd name="T0" fmla="*/ 9 w 13"/>
              <a:gd name="T1" fmla="*/ 11 h 14"/>
              <a:gd name="T2" fmla="*/ 10 w 13"/>
              <a:gd name="T3" fmla="*/ 9 h 14"/>
              <a:gd name="T4" fmla="*/ 7 w 13"/>
              <a:gd name="T5" fmla="*/ 9 h 14"/>
              <a:gd name="T6" fmla="*/ 7 w 13"/>
              <a:gd name="T7" fmla="*/ 6 h 14"/>
              <a:gd name="T8" fmla="*/ 13 w 13"/>
              <a:gd name="T9" fmla="*/ 7 h 14"/>
              <a:gd name="T10" fmla="*/ 12 w 13"/>
              <a:gd name="T11" fmla="*/ 13 h 14"/>
              <a:gd name="T12" fmla="*/ 9 w 13"/>
              <a:gd name="T13" fmla="*/ 14 h 14"/>
              <a:gd name="T14" fmla="*/ 6 w 13"/>
              <a:gd name="T15" fmla="*/ 14 h 14"/>
              <a:gd name="T16" fmla="*/ 2 w 13"/>
              <a:gd name="T17" fmla="*/ 12 h 14"/>
              <a:gd name="T18" fmla="*/ 0 w 13"/>
              <a:gd name="T19" fmla="*/ 9 h 14"/>
              <a:gd name="T20" fmla="*/ 0 w 13"/>
              <a:gd name="T21" fmla="*/ 6 h 14"/>
              <a:gd name="T22" fmla="*/ 2 w 13"/>
              <a:gd name="T23" fmla="*/ 2 h 14"/>
              <a:gd name="T24" fmla="*/ 5 w 13"/>
              <a:gd name="T25" fmla="*/ 0 h 14"/>
              <a:gd name="T26" fmla="*/ 8 w 13"/>
              <a:gd name="T27" fmla="*/ 0 h 14"/>
              <a:gd name="T28" fmla="*/ 12 w 13"/>
              <a:gd name="T29" fmla="*/ 2 h 14"/>
              <a:gd name="T30" fmla="*/ 13 w 13"/>
              <a:gd name="T31" fmla="*/ 5 h 14"/>
              <a:gd name="T32" fmla="*/ 10 w 13"/>
              <a:gd name="T33" fmla="*/ 5 h 14"/>
              <a:gd name="T34" fmla="*/ 9 w 13"/>
              <a:gd name="T35" fmla="*/ 3 h 14"/>
              <a:gd name="T36" fmla="*/ 8 w 13"/>
              <a:gd name="T37" fmla="*/ 2 h 14"/>
              <a:gd name="T38" fmla="*/ 5 w 13"/>
              <a:gd name="T39" fmla="*/ 3 h 14"/>
              <a:gd name="T40" fmla="*/ 3 w 13"/>
              <a:gd name="T41" fmla="*/ 6 h 14"/>
              <a:gd name="T42" fmla="*/ 4 w 13"/>
              <a:gd name="T43" fmla="*/ 10 h 14"/>
              <a:gd name="T44" fmla="*/ 6 w 13"/>
              <a:gd name="T45" fmla="*/ 11 h 14"/>
              <a:gd name="T46" fmla="*/ 8 w 13"/>
              <a:gd name="T47" fmla="*/ 11 h 14"/>
              <a:gd name="T48" fmla="*/ 9 w 13"/>
              <a:gd name="T4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14">
                <a:moveTo>
                  <a:pt x="9" y="11"/>
                </a:move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0" y="13"/>
                  <a:pt x="9" y="14"/>
                </a:cubicBezTo>
                <a:cubicBezTo>
                  <a:pt x="8" y="14"/>
                  <a:pt x="7" y="14"/>
                  <a:pt x="6" y="14"/>
                </a:cubicBezTo>
                <a:cubicBezTo>
                  <a:pt x="5" y="14"/>
                  <a:pt x="3" y="13"/>
                  <a:pt x="2" y="12"/>
                </a:cubicBezTo>
                <a:cubicBezTo>
                  <a:pt x="1" y="12"/>
                  <a:pt x="1" y="11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2" y="1"/>
                  <a:pt x="3" y="1"/>
                  <a:pt x="5" y="0"/>
                </a:cubicBezTo>
                <a:cubicBezTo>
                  <a:pt x="6" y="0"/>
                  <a:pt x="7" y="0"/>
                  <a:pt x="8" y="0"/>
                </a:cubicBezTo>
                <a:cubicBezTo>
                  <a:pt x="10" y="0"/>
                  <a:pt x="11" y="1"/>
                  <a:pt x="12" y="2"/>
                </a:cubicBezTo>
                <a:cubicBezTo>
                  <a:pt x="13" y="2"/>
                  <a:pt x="13" y="3"/>
                  <a:pt x="13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9" y="3"/>
                </a:cubicBezTo>
                <a:cubicBezTo>
                  <a:pt x="9" y="3"/>
                  <a:pt x="8" y="2"/>
                  <a:pt x="8" y="2"/>
                </a:cubicBezTo>
                <a:cubicBezTo>
                  <a:pt x="6" y="2"/>
                  <a:pt x="5" y="2"/>
                  <a:pt x="5" y="3"/>
                </a:cubicBezTo>
                <a:cubicBezTo>
                  <a:pt x="4" y="4"/>
                  <a:pt x="3" y="5"/>
                  <a:pt x="3" y="6"/>
                </a:cubicBezTo>
                <a:cubicBezTo>
                  <a:pt x="3" y="8"/>
                  <a:pt x="3" y="9"/>
                  <a:pt x="4" y="10"/>
                </a:cubicBezTo>
                <a:cubicBezTo>
                  <a:pt x="4" y="11"/>
                  <a:pt x="5" y="11"/>
                  <a:pt x="6" y="11"/>
                </a:cubicBezTo>
                <a:cubicBezTo>
                  <a:pt x="7" y="12"/>
                  <a:pt x="7" y="12"/>
                  <a:pt x="8" y="11"/>
                </a:cubicBezTo>
                <a:cubicBezTo>
                  <a:pt x="9" y="11"/>
                  <a:pt x="9" y="11"/>
                  <a:pt x="9" y="1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智演喵视觉设计96">
            <a:extLst>
              <a:ext uri="{FF2B5EF4-FFF2-40B4-BE49-F238E27FC236}">
                <a16:creationId xmlns:a16="http://schemas.microsoft.com/office/drawing/2014/main" id="{380966FA-A9DF-9B87-89AF-0CAF319495D9}"/>
              </a:ext>
            </a:extLst>
          </p:cNvPr>
          <p:cNvSpPr/>
          <p:nvPr/>
        </p:nvSpPr>
        <p:spPr bwMode="auto">
          <a:xfrm>
            <a:off x="1599941" y="2709837"/>
            <a:ext cx="206980" cy="220333"/>
          </a:xfrm>
          <a:custGeom>
            <a:avLst/>
            <a:gdLst>
              <a:gd name="T0" fmla="*/ 21 w 31"/>
              <a:gd name="T1" fmla="*/ 23 h 33"/>
              <a:gd name="T2" fmla="*/ 27 w 31"/>
              <a:gd name="T3" fmla="*/ 6 h 33"/>
              <a:gd name="T4" fmla="*/ 31 w 31"/>
              <a:gd name="T5" fmla="*/ 8 h 33"/>
              <a:gd name="T6" fmla="*/ 23 w 31"/>
              <a:gd name="T7" fmla="*/ 33 h 33"/>
              <a:gd name="T8" fmla="*/ 16 w 31"/>
              <a:gd name="T9" fmla="*/ 31 h 33"/>
              <a:gd name="T10" fmla="*/ 12 w 31"/>
              <a:gd name="T11" fmla="*/ 10 h 33"/>
              <a:gd name="T12" fmla="*/ 6 w 31"/>
              <a:gd name="T13" fmla="*/ 29 h 33"/>
              <a:gd name="T14" fmla="*/ 0 w 31"/>
              <a:gd name="T15" fmla="*/ 27 h 33"/>
              <a:gd name="T16" fmla="*/ 10 w 31"/>
              <a:gd name="T17" fmla="*/ 0 h 33"/>
              <a:gd name="T18" fmla="*/ 14 w 31"/>
              <a:gd name="T19" fmla="*/ 2 h 33"/>
              <a:gd name="T20" fmla="*/ 21 w 31"/>
              <a:gd name="T21" fmla="*/ 2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21" y="23"/>
                </a:moveTo>
                <a:lnTo>
                  <a:pt x="27" y="6"/>
                </a:lnTo>
                <a:lnTo>
                  <a:pt x="31" y="8"/>
                </a:lnTo>
                <a:lnTo>
                  <a:pt x="23" y="33"/>
                </a:lnTo>
                <a:lnTo>
                  <a:pt x="16" y="31"/>
                </a:lnTo>
                <a:lnTo>
                  <a:pt x="12" y="10"/>
                </a:lnTo>
                <a:lnTo>
                  <a:pt x="6" y="29"/>
                </a:lnTo>
                <a:lnTo>
                  <a:pt x="0" y="27"/>
                </a:lnTo>
                <a:lnTo>
                  <a:pt x="10" y="0"/>
                </a:lnTo>
                <a:lnTo>
                  <a:pt x="14" y="2"/>
                </a:lnTo>
                <a:lnTo>
                  <a:pt x="21" y="23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8" name="智演喵视觉设计97">
            <a:extLst>
              <a:ext uri="{FF2B5EF4-FFF2-40B4-BE49-F238E27FC236}">
                <a16:creationId xmlns:a16="http://schemas.microsoft.com/office/drawing/2014/main" id="{393C13D4-8095-4868-3B9F-DF823BE74B59}"/>
              </a:ext>
            </a:extLst>
          </p:cNvPr>
          <p:cNvSpPr/>
          <p:nvPr/>
        </p:nvSpPr>
        <p:spPr bwMode="auto">
          <a:xfrm>
            <a:off x="1419672" y="2636391"/>
            <a:ext cx="193626" cy="200301"/>
          </a:xfrm>
          <a:custGeom>
            <a:avLst/>
            <a:gdLst>
              <a:gd name="T0" fmla="*/ 6 w 14"/>
              <a:gd name="T1" fmla="*/ 3 h 14"/>
              <a:gd name="T2" fmla="*/ 4 w 14"/>
              <a:gd name="T3" fmla="*/ 5 h 14"/>
              <a:gd name="T4" fmla="*/ 3 w 14"/>
              <a:gd name="T5" fmla="*/ 9 h 14"/>
              <a:gd name="T6" fmla="*/ 5 w 14"/>
              <a:gd name="T7" fmla="*/ 11 h 14"/>
              <a:gd name="T8" fmla="*/ 7 w 14"/>
              <a:gd name="T9" fmla="*/ 11 h 14"/>
              <a:gd name="T10" fmla="*/ 10 w 14"/>
              <a:gd name="T11" fmla="*/ 9 h 14"/>
              <a:gd name="T12" fmla="*/ 11 w 14"/>
              <a:gd name="T13" fmla="*/ 6 h 14"/>
              <a:gd name="T14" fmla="*/ 9 w 14"/>
              <a:gd name="T15" fmla="*/ 3 h 14"/>
              <a:gd name="T16" fmla="*/ 6 w 14"/>
              <a:gd name="T17" fmla="*/ 3 h 14"/>
              <a:gd name="T18" fmla="*/ 8 w 14"/>
              <a:gd name="T19" fmla="*/ 14 h 14"/>
              <a:gd name="T20" fmla="*/ 3 w 14"/>
              <a:gd name="T21" fmla="*/ 13 h 14"/>
              <a:gd name="T22" fmla="*/ 0 w 14"/>
              <a:gd name="T23" fmla="*/ 9 h 14"/>
              <a:gd name="T24" fmla="*/ 1 w 14"/>
              <a:gd name="T25" fmla="*/ 4 h 14"/>
              <a:gd name="T26" fmla="*/ 4 w 14"/>
              <a:gd name="T27" fmla="*/ 1 h 14"/>
              <a:gd name="T28" fmla="*/ 6 w 14"/>
              <a:gd name="T29" fmla="*/ 0 h 14"/>
              <a:gd name="T30" fmla="*/ 8 w 14"/>
              <a:gd name="T31" fmla="*/ 0 h 14"/>
              <a:gd name="T32" fmla="*/ 11 w 14"/>
              <a:gd name="T33" fmla="*/ 1 h 14"/>
              <a:gd name="T34" fmla="*/ 14 w 14"/>
              <a:gd name="T35" fmla="*/ 5 h 14"/>
              <a:gd name="T36" fmla="*/ 13 w 14"/>
              <a:gd name="T37" fmla="*/ 11 h 14"/>
              <a:gd name="T38" fmla="*/ 8 w 14"/>
              <a:gd name="T3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14">
                <a:moveTo>
                  <a:pt x="6" y="3"/>
                </a:moveTo>
                <a:cubicBezTo>
                  <a:pt x="5" y="3"/>
                  <a:pt x="5" y="4"/>
                  <a:pt x="4" y="5"/>
                </a:cubicBezTo>
                <a:cubicBezTo>
                  <a:pt x="3" y="6"/>
                  <a:pt x="3" y="8"/>
                  <a:pt x="3" y="9"/>
                </a:cubicBezTo>
                <a:cubicBezTo>
                  <a:pt x="3" y="10"/>
                  <a:pt x="4" y="11"/>
                  <a:pt x="5" y="11"/>
                </a:cubicBezTo>
                <a:cubicBezTo>
                  <a:pt x="5" y="12"/>
                  <a:pt x="6" y="12"/>
                  <a:pt x="7" y="11"/>
                </a:cubicBezTo>
                <a:cubicBezTo>
                  <a:pt x="8" y="11"/>
                  <a:pt x="9" y="10"/>
                  <a:pt x="10" y="9"/>
                </a:cubicBezTo>
                <a:cubicBezTo>
                  <a:pt x="11" y="8"/>
                  <a:pt x="11" y="7"/>
                  <a:pt x="11" y="6"/>
                </a:cubicBezTo>
                <a:cubicBezTo>
                  <a:pt x="11" y="5"/>
                  <a:pt x="10" y="4"/>
                  <a:pt x="9" y="3"/>
                </a:cubicBezTo>
                <a:cubicBezTo>
                  <a:pt x="8" y="3"/>
                  <a:pt x="7" y="2"/>
                  <a:pt x="6" y="3"/>
                </a:cubicBezTo>
                <a:close/>
                <a:moveTo>
                  <a:pt x="8" y="14"/>
                </a:moveTo>
                <a:cubicBezTo>
                  <a:pt x="7" y="14"/>
                  <a:pt x="5" y="14"/>
                  <a:pt x="3" y="13"/>
                </a:cubicBezTo>
                <a:cubicBezTo>
                  <a:pt x="2" y="12"/>
                  <a:pt x="1" y="11"/>
                  <a:pt x="0" y="9"/>
                </a:cubicBezTo>
                <a:cubicBezTo>
                  <a:pt x="0" y="7"/>
                  <a:pt x="0" y="6"/>
                  <a:pt x="1" y="4"/>
                </a:cubicBezTo>
                <a:cubicBezTo>
                  <a:pt x="2" y="3"/>
                  <a:pt x="3" y="2"/>
                  <a:pt x="4" y="1"/>
                </a:cubicBezTo>
                <a:cubicBezTo>
                  <a:pt x="4" y="1"/>
                  <a:pt x="5" y="0"/>
                  <a:pt x="6" y="0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10" y="1"/>
                  <a:pt x="11" y="1"/>
                </a:cubicBezTo>
                <a:cubicBezTo>
                  <a:pt x="12" y="2"/>
                  <a:pt x="13" y="4"/>
                  <a:pt x="14" y="5"/>
                </a:cubicBezTo>
                <a:cubicBezTo>
                  <a:pt x="14" y="7"/>
                  <a:pt x="14" y="9"/>
                  <a:pt x="13" y="11"/>
                </a:cubicBezTo>
                <a:cubicBezTo>
                  <a:pt x="11" y="12"/>
                  <a:pt x="10" y="13"/>
                  <a:pt x="8" y="14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9" name="智演喵视觉设计98">
            <a:extLst>
              <a:ext uri="{FF2B5EF4-FFF2-40B4-BE49-F238E27FC236}">
                <a16:creationId xmlns:a16="http://schemas.microsoft.com/office/drawing/2014/main" id="{0132F457-D875-6F1E-379F-5F94BB112F5F}"/>
              </a:ext>
            </a:extLst>
          </p:cNvPr>
          <p:cNvSpPr/>
          <p:nvPr/>
        </p:nvSpPr>
        <p:spPr bwMode="auto">
          <a:xfrm>
            <a:off x="1219371" y="2496182"/>
            <a:ext cx="213654" cy="213655"/>
          </a:xfrm>
          <a:custGeom>
            <a:avLst/>
            <a:gdLst>
              <a:gd name="T0" fmla="*/ 9 w 15"/>
              <a:gd name="T1" fmla="*/ 3 h 15"/>
              <a:gd name="T2" fmla="*/ 3 w 15"/>
              <a:gd name="T3" fmla="*/ 10 h 15"/>
              <a:gd name="T4" fmla="*/ 5 w 15"/>
              <a:gd name="T5" fmla="*/ 11 h 15"/>
              <a:gd name="T6" fmla="*/ 6 w 15"/>
              <a:gd name="T7" fmla="*/ 12 h 15"/>
              <a:gd name="T8" fmla="*/ 7 w 15"/>
              <a:gd name="T9" fmla="*/ 13 h 15"/>
              <a:gd name="T10" fmla="*/ 9 w 15"/>
              <a:gd name="T11" fmla="*/ 12 h 15"/>
              <a:gd name="T12" fmla="*/ 11 w 15"/>
              <a:gd name="T13" fmla="*/ 10 h 15"/>
              <a:gd name="T14" fmla="*/ 12 w 15"/>
              <a:gd name="T15" fmla="*/ 8 h 15"/>
              <a:gd name="T16" fmla="*/ 12 w 15"/>
              <a:gd name="T17" fmla="*/ 7 h 15"/>
              <a:gd name="T18" fmla="*/ 12 w 15"/>
              <a:gd name="T19" fmla="*/ 6 h 15"/>
              <a:gd name="T20" fmla="*/ 10 w 15"/>
              <a:gd name="T21" fmla="*/ 4 h 15"/>
              <a:gd name="T22" fmla="*/ 9 w 15"/>
              <a:gd name="T23" fmla="*/ 3 h 15"/>
              <a:gd name="T24" fmla="*/ 11 w 15"/>
              <a:gd name="T25" fmla="*/ 14 h 15"/>
              <a:gd name="T26" fmla="*/ 8 w 15"/>
              <a:gd name="T27" fmla="*/ 15 h 15"/>
              <a:gd name="T28" fmla="*/ 6 w 15"/>
              <a:gd name="T29" fmla="*/ 15 h 15"/>
              <a:gd name="T30" fmla="*/ 4 w 15"/>
              <a:gd name="T31" fmla="*/ 13 h 15"/>
              <a:gd name="T32" fmla="*/ 0 w 15"/>
              <a:gd name="T33" fmla="*/ 10 h 15"/>
              <a:gd name="T34" fmla="*/ 9 w 15"/>
              <a:gd name="T35" fmla="*/ 0 h 15"/>
              <a:gd name="T36" fmla="*/ 12 w 15"/>
              <a:gd name="T37" fmla="*/ 3 h 15"/>
              <a:gd name="T38" fmla="*/ 14 w 15"/>
              <a:gd name="T39" fmla="*/ 5 h 15"/>
              <a:gd name="T40" fmla="*/ 15 w 15"/>
              <a:gd name="T41" fmla="*/ 7 h 15"/>
              <a:gd name="T42" fmla="*/ 14 w 15"/>
              <a:gd name="T43" fmla="*/ 10 h 15"/>
              <a:gd name="T44" fmla="*/ 13 w 15"/>
              <a:gd name="T45" fmla="*/ 12 h 15"/>
              <a:gd name="T46" fmla="*/ 11 w 15"/>
              <a:gd name="T47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" h="15">
                <a:moveTo>
                  <a:pt x="9" y="3"/>
                </a:moveTo>
                <a:cubicBezTo>
                  <a:pt x="3" y="10"/>
                  <a:pt x="3" y="10"/>
                  <a:pt x="3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2"/>
                  <a:pt x="10" y="11"/>
                  <a:pt x="11" y="10"/>
                </a:cubicBezTo>
                <a:cubicBezTo>
                  <a:pt x="11" y="10"/>
                  <a:pt x="12" y="9"/>
                  <a:pt x="12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1" y="5"/>
                  <a:pt x="11" y="5"/>
                  <a:pt x="10" y="4"/>
                </a:cubicBezTo>
                <a:cubicBezTo>
                  <a:pt x="9" y="3"/>
                  <a:pt x="9" y="3"/>
                  <a:pt x="9" y="3"/>
                </a:cubicBezTo>
                <a:close/>
                <a:moveTo>
                  <a:pt x="11" y="14"/>
                </a:moveTo>
                <a:cubicBezTo>
                  <a:pt x="10" y="15"/>
                  <a:pt x="9" y="15"/>
                  <a:pt x="8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5" y="14"/>
                  <a:pt x="4" y="14"/>
                  <a:pt x="4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9" y="0"/>
                  <a:pt x="9" y="0"/>
                  <a:pt x="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4"/>
                  <a:pt x="14" y="4"/>
                  <a:pt x="14" y="5"/>
                </a:cubicBezTo>
                <a:cubicBezTo>
                  <a:pt x="15" y="6"/>
                  <a:pt x="15" y="6"/>
                  <a:pt x="15" y="7"/>
                </a:cubicBezTo>
                <a:cubicBezTo>
                  <a:pt x="15" y="8"/>
                  <a:pt x="15" y="9"/>
                  <a:pt x="14" y="10"/>
                </a:cubicBezTo>
                <a:cubicBezTo>
                  <a:pt x="14" y="10"/>
                  <a:pt x="14" y="11"/>
                  <a:pt x="13" y="12"/>
                </a:cubicBezTo>
                <a:cubicBezTo>
                  <a:pt x="12" y="13"/>
                  <a:pt x="11" y="14"/>
                  <a:pt x="11" y="14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0" name="智演喵视觉设计99">
            <a:extLst>
              <a:ext uri="{FF2B5EF4-FFF2-40B4-BE49-F238E27FC236}">
                <a16:creationId xmlns:a16="http://schemas.microsoft.com/office/drawing/2014/main" id="{9D6BF034-06F9-EAD2-6B3E-D9C76BFC3DDB}"/>
              </a:ext>
            </a:extLst>
          </p:cNvPr>
          <p:cNvSpPr/>
          <p:nvPr/>
        </p:nvSpPr>
        <p:spPr bwMode="auto">
          <a:xfrm>
            <a:off x="1072484" y="2355970"/>
            <a:ext cx="247040" cy="240362"/>
          </a:xfrm>
          <a:custGeom>
            <a:avLst/>
            <a:gdLst>
              <a:gd name="T0" fmla="*/ 37 w 37"/>
              <a:gd name="T1" fmla="*/ 17 h 36"/>
              <a:gd name="T2" fmla="*/ 14 w 37"/>
              <a:gd name="T3" fmla="*/ 36 h 36"/>
              <a:gd name="T4" fmla="*/ 10 w 37"/>
              <a:gd name="T5" fmla="*/ 32 h 36"/>
              <a:gd name="T6" fmla="*/ 18 w 37"/>
              <a:gd name="T7" fmla="*/ 11 h 36"/>
              <a:gd name="T8" fmla="*/ 4 w 37"/>
              <a:gd name="T9" fmla="*/ 21 h 36"/>
              <a:gd name="T10" fmla="*/ 0 w 37"/>
              <a:gd name="T11" fmla="*/ 19 h 36"/>
              <a:gd name="T12" fmla="*/ 20 w 37"/>
              <a:gd name="T13" fmla="*/ 0 h 36"/>
              <a:gd name="T14" fmla="*/ 25 w 37"/>
              <a:gd name="T15" fmla="*/ 5 h 36"/>
              <a:gd name="T16" fmla="*/ 18 w 37"/>
              <a:gd name="T17" fmla="*/ 26 h 36"/>
              <a:gd name="T18" fmla="*/ 33 w 37"/>
              <a:gd name="T19" fmla="*/ 13 h 36"/>
              <a:gd name="T20" fmla="*/ 37 w 37"/>
              <a:gd name="T21" fmla="*/ 1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36">
                <a:moveTo>
                  <a:pt x="37" y="17"/>
                </a:moveTo>
                <a:lnTo>
                  <a:pt x="14" y="36"/>
                </a:lnTo>
                <a:lnTo>
                  <a:pt x="10" y="32"/>
                </a:lnTo>
                <a:lnTo>
                  <a:pt x="18" y="11"/>
                </a:lnTo>
                <a:lnTo>
                  <a:pt x="4" y="21"/>
                </a:lnTo>
                <a:lnTo>
                  <a:pt x="0" y="19"/>
                </a:lnTo>
                <a:lnTo>
                  <a:pt x="20" y="0"/>
                </a:lnTo>
                <a:lnTo>
                  <a:pt x="25" y="5"/>
                </a:lnTo>
                <a:lnTo>
                  <a:pt x="18" y="26"/>
                </a:lnTo>
                <a:lnTo>
                  <a:pt x="33" y="13"/>
                </a:lnTo>
                <a:lnTo>
                  <a:pt x="37" y="17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1" name="智演喵视觉设计100">
            <a:extLst>
              <a:ext uri="{FF2B5EF4-FFF2-40B4-BE49-F238E27FC236}">
                <a16:creationId xmlns:a16="http://schemas.microsoft.com/office/drawing/2014/main" id="{3DBCA652-BB6E-0C7B-49F3-85BA0785C858}"/>
              </a:ext>
            </a:extLst>
          </p:cNvPr>
          <p:cNvSpPr/>
          <p:nvPr/>
        </p:nvSpPr>
        <p:spPr bwMode="auto">
          <a:xfrm>
            <a:off x="945624" y="2249142"/>
            <a:ext cx="220333" cy="193627"/>
          </a:xfrm>
          <a:custGeom>
            <a:avLst/>
            <a:gdLst>
              <a:gd name="T0" fmla="*/ 0 w 33"/>
              <a:gd name="T1" fmla="*/ 4 h 29"/>
              <a:gd name="T2" fmla="*/ 31 w 33"/>
              <a:gd name="T3" fmla="*/ 0 h 29"/>
              <a:gd name="T4" fmla="*/ 33 w 33"/>
              <a:gd name="T5" fmla="*/ 4 h 29"/>
              <a:gd name="T6" fmla="*/ 14 w 33"/>
              <a:gd name="T7" fmla="*/ 29 h 29"/>
              <a:gd name="T8" fmla="*/ 10 w 33"/>
              <a:gd name="T9" fmla="*/ 23 h 29"/>
              <a:gd name="T10" fmla="*/ 16 w 33"/>
              <a:gd name="T11" fmla="*/ 16 h 29"/>
              <a:gd name="T12" fmla="*/ 10 w 33"/>
              <a:gd name="T13" fmla="*/ 8 h 29"/>
              <a:gd name="T14" fmla="*/ 4 w 33"/>
              <a:gd name="T15" fmla="*/ 8 h 29"/>
              <a:gd name="T16" fmla="*/ 0 w 33"/>
              <a:gd name="T17" fmla="*/ 4 h 29"/>
              <a:gd name="T18" fmla="*/ 0 w 33"/>
              <a:gd name="T19" fmla="*/ 4 h 29"/>
              <a:gd name="T20" fmla="*/ 19 w 33"/>
              <a:gd name="T21" fmla="*/ 14 h 29"/>
              <a:gd name="T22" fmla="*/ 27 w 33"/>
              <a:gd name="T23" fmla="*/ 4 h 29"/>
              <a:gd name="T24" fmla="*/ 14 w 33"/>
              <a:gd name="T25" fmla="*/ 6 h 29"/>
              <a:gd name="T26" fmla="*/ 19 w 33"/>
              <a:gd name="T27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9">
                <a:moveTo>
                  <a:pt x="0" y="4"/>
                </a:moveTo>
                <a:lnTo>
                  <a:pt x="31" y="0"/>
                </a:lnTo>
                <a:lnTo>
                  <a:pt x="33" y="4"/>
                </a:lnTo>
                <a:lnTo>
                  <a:pt x="14" y="29"/>
                </a:lnTo>
                <a:lnTo>
                  <a:pt x="10" y="23"/>
                </a:lnTo>
                <a:lnTo>
                  <a:pt x="16" y="16"/>
                </a:lnTo>
                <a:lnTo>
                  <a:pt x="10" y="8"/>
                </a:lnTo>
                <a:lnTo>
                  <a:pt x="4" y="8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19" y="14"/>
                </a:moveTo>
                <a:lnTo>
                  <a:pt x="27" y="4"/>
                </a:lnTo>
                <a:lnTo>
                  <a:pt x="14" y="6"/>
                </a:lnTo>
                <a:lnTo>
                  <a:pt x="19" y="14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2" name="智演喵视觉设计101">
            <a:extLst>
              <a:ext uri="{FF2B5EF4-FFF2-40B4-BE49-F238E27FC236}">
                <a16:creationId xmlns:a16="http://schemas.microsoft.com/office/drawing/2014/main" id="{B4328935-7C6A-4DAC-10D9-FFDB2AF14F26}"/>
              </a:ext>
            </a:extLst>
          </p:cNvPr>
          <p:cNvSpPr/>
          <p:nvPr/>
        </p:nvSpPr>
        <p:spPr bwMode="auto">
          <a:xfrm>
            <a:off x="872182" y="2022134"/>
            <a:ext cx="227007" cy="206980"/>
          </a:xfrm>
          <a:custGeom>
            <a:avLst/>
            <a:gdLst>
              <a:gd name="T0" fmla="*/ 15 w 34"/>
              <a:gd name="T1" fmla="*/ 10 h 31"/>
              <a:gd name="T2" fmla="*/ 2 w 34"/>
              <a:gd name="T3" fmla="*/ 15 h 31"/>
              <a:gd name="T4" fmla="*/ 0 w 34"/>
              <a:gd name="T5" fmla="*/ 8 h 31"/>
              <a:gd name="T6" fmla="*/ 27 w 34"/>
              <a:gd name="T7" fmla="*/ 0 h 31"/>
              <a:gd name="T8" fmla="*/ 30 w 34"/>
              <a:gd name="T9" fmla="*/ 4 h 31"/>
              <a:gd name="T10" fmla="*/ 19 w 34"/>
              <a:gd name="T11" fmla="*/ 8 h 31"/>
              <a:gd name="T12" fmla="*/ 21 w 34"/>
              <a:gd name="T13" fmla="*/ 19 h 31"/>
              <a:gd name="T14" fmla="*/ 34 w 34"/>
              <a:gd name="T15" fmla="*/ 15 h 31"/>
              <a:gd name="T16" fmla="*/ 34 w 34"/>
              <a:gd name="T17" fmla="*/ 21 h 31"/>
              <a:gd name="T18" fmla="*/ 9 w 34"/>
              <a:gd name="T19" fmla="*/ 31 h 31"/>
              <a:gd name="T20" fmla="*/ 7 w 34"/>
              <a:gd name="T21" fmla="*/ 25 h 31"/>
              <a:gd name="T22" fmla="*/ 17 w 34"/>
              <a:gd name="T23" fmla="*/ 21 h 31"/>
              <a:gd name="T24" fmla="*/ 15 w 34"/>
              <a:gd name="T25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31">
                <a:moveTo>
                  <a:pt x="15" y="10"/>
                </a:moveTo>
                <a:lnTo>
                  <a:pt x="2" y="15"/>
                </a:lnTo>
                <a:lnTo>
                  <a:pt x="0" y="8"/>
                </a:lnTo>
                <a:lnTo>
                  <a:pt x="27" y="0"/>
                </a:lnTo>
                <a:lnTo>
                  <a:pt x="30" y="4"/>
                </a:lnTo>
                <a:lnTo>
                  <a:pt x="19" y="8"/>
                </a:lnTo>
                <a:lnTo>
                  <a:pt x="21" y="19"/>
                </a:lnTo>
                <a:lnTo>
                  <a:pt x="34" y="15"/>
                </a:lnTo>
                <a:lnTo>
                  <a:pt x="34" y="21"/>
                </a:lnTo>
                <a:lnTo>
                  <a:pt x="9" y="31"/>
                </a:lnTo>
                <a:lnTo>
                  <a:pt x="7" y="25"/>
                </a:lnTo>
                <a:lnTo>
                  <a:pt x="17" y="21"/>
                </a:lnTo>
                <a:lnTo>
                  <a:pt x="15" y="1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3" name="智演喵视觉设计102">
            <a:extLst>
              <a:ext uri="{FF2B5EF4-FFF2-40B4-BE49-F238E27FC236}">
                <a16:creationId xmlns:a16="http://schemas.microsoft.com/office/drawing/2014/main" id="{E9ADF013-9C32-E09B-EA09-1EB850DD9329}"/>
              </a:ext>
            </a:extLst>
          </p:cNvPr>
          <p:cNvSpPr/>
          <p:nvPr/>
        </p:nvSpPr>
        <p:spPr bwMode="auto">
          <a:xfrm>
            <a:off x="832122" y="1855219"/>
            <a:ext cx="206980" cy="166920"/>
          </a:xfrm>
          <a:custGeom>
            <a:avLst/>
            <a:gdLst>
              <a:gd name="T0" fmla="*/ 4 w 15"/>
              <a:gd name="T1" fmla="*/ 1 h 12"/>
              <a:gd name="T2" fmla="*/ 5 w 15"/>
              <a:gd name="T3" fmla="*/ 3 h 12"/>
              <a:gd name="T4" fmla="*/ 3 w 15"/>
              <a:gd name="T5" fmla="*/ 4 h 12"/>
              <a:gd name="T6" fmla="*/ 3 w 15"/>
              <a:gd name="T7" fmla="*/ 6 h 12"/>
              <a:gd name="T8" fmla="*/ 4 w 15"/>
              <a:gd name="T9" fmla="*/ 8 h 12"/>
              <a:gd name="T10" fmla="*/ 5 w 15"/>
              <a:gd name="T11" fmla="*/ 9 h 12"/>
              <a:gd name="T12" fmla="*/ 6 w 15"/>
              <a:gd name="T13" fmla="*/ 8 h 12"/>
              <a:gd name="T14" fmla="*/ 6 w 15"/>
              <a:gd name="T15" fmla="*/ 7 h 12"/>
              <a:gd name="T16" fmla="*/ 6 w 15"/>
              <a:gd name="T17" fmla="*/ 5 h 12"/>
              <a:gd name="T18" fmla="*/ 7 w 15"/>
              <a:gd name="T19" fmla="*/ 2 h 12"/>
              <a:gd name="T20" fmla="*/ 10 w 15"/>
              <a:gd name="T21" fmla="*/ 0 h 12"/>
              <a:gd name="T22" fmla="*/ 12 w 15"/>
              <a:gd name="T23" fmla="*/ 0 h 12"/>
              <a:gd name="T24" fmla="*/ 13 w 15"/>
              <a:gd name="T25" fmla="*/ 2 h 12"/>
              <a:gd name="T26" fmla="*/ 14 w 15"/>
              <a:gd name="T27" fmla="*/ 4 h 12"/>
              <a:gd name="T28" fmla="*/ 14 w 15"/>
              <a:gd name="T29" fmla="*/ 8 h 12"/>
              <a:gd name="T30" fmla="*/ 11 w 15"/>
              <a:gd name="T31" fmla="*/ 10 h 12"/>
              <a:gd name="T32" fmla="*/ 11 w 15"/>
              <a:gd name="T33" fmla="*/ 7 h 12"/>
              <a:gd name="T34" fmla="*/ 12 w 15"/>
              <a:gd name="T35" fmla="*/ 6 h 12"/>
              <a:gd name="T36" fmla="*/ 12 w 15"/>
              <a:gd name="T37" fmla="*/ 5 h 12"/>
              <a:gd name="T38" fmla="*/ 11 w 15"/>
              <a:gd name="T39" fmla="*/ 3 h 12"/>
              <a:gd name="T40" fmla="*/ 10 w 15"/>
              <a:gd name="T41" fmla="*/ 3 h 12"/>
              <a:gd name="T42" fmla="*/ 10 w 15"/>
              <a:gd name="T43" fmla="*/ 3 h 12"/>
              <a:gd name="T44" fmla="*/ 9 w 15"/>
              <a:gd name="T45" fmla="*/ 6 h 12"/>
              <a:gd name="T46" fmla="*/ 9 w 15"/>
              <a:gd name="T47" fmla="*/ 9 h 12"/>
              <a:gd name="T48" fmla="*/ 8 w 15"/>
              <a:gd name="T49" fmla="*/ 10 h 12"/>
              <a:gd name="T50" fmla="*/ 6 w 15"/>
              <a:gd name="T51" fmla="*/ 11 h 12"/>
              <a:gd name="T52" fmla="*/ 3 w 15"/>
              <a:gd name="T53" fmla="*/ 11 h 12"/>
              <a:gd name="T54" fmla="*/ 1 w 15"/>
              <a:gd name="T55" fmla="*/ 10 h 12"/>
              <a:gd name="T56" fmla="*/ 0 w 15"/>
              <a:gd name="T57" fmla="*/ 7 h 12"/>
              <a:gd name="T58" fmla="*/ 1 w 15"/>
              <a:gd name="T59" fmla="*/ 3 h 12"/>
              <a:gd name="T60" fmla="*/ 4 w 15"/>
              <a:gd name="T61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12">
                <a:moveTo>
                  <a:pt x="4" y="1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4"/>
                </a:cubicBezTo>
                <a:cubicBezTo>
                  <a:pt x="3" y="5"/>
                  <a:pt x="3" y="6"/>
                  <a:pt x="3" y="6"/>
                </a:cubicBezTo>
                <a:cubicBezTo>
                  <a:pt x="3" y="7"/>
                  <a:pt x="3" y="8"/>
                  <a:pt x="4" y="8"/>
                </a:cubicBezTo>
                <a:cubicBezTo>
                  <a:pt x="4" y="9"/>
                  <a:pt x="5" y="9"/>
                  <a:pt x="5" y="9"/>
                </a:cubicBezTo>
                <a:cubicBezTo>
                  <a:pt x="5" y="9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6" y="7"/>
                  <a:pt x="6" y="6"/>
                  <a:pt x="6" y="5"/>
                </a:cubicBezTo>
                <a:cubicBezTo>
                  <a:pt x="7" y="3"/>
                  <a:pt x="7" y="2"/>
                  <a:pt x="7" y="2"/>
                </a:cubicBezTo>
                <a:cubicBezTo>
                  <a:pt x="8" y="1"/>
                  <a:pt x="9" y="0"/>
                  <a:pt x="10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1"/>
                  <a:pt x="13" y="1"/>
                  <a:pt x="13" y="2"/>
                </a:cubicBezTo>
                <a:cubicBezTo>
                  <a:pt x="14" y="2"/>
                  <a:pt x="14" y="3"/>
                  <a:pt x="14" y="4"/>
                </a:cubicBezTo>
                <a:cubicBezTo>
                  <a:pt x="15" y="6"/>
                  <a:pt x="14" y="7"/>
                  <a:pt x="14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5"/>
                  <a:pt x="12" y="5"/>
                </a:cubicBezTo>
                <a:cubicBezTo>
                  <a:pt x="12" y="4"/>
                  <a:pt x="12" y="3"/>
                  <a:pt x="11" y="3"/>
                </a:cubicBezTo>
                <a:cubicBezTo>
                  <a:pt x="11" y="3"/>
                  <a:pt x="11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3"/>
                  <a:pt x="9" y="4"/>
                  <a:pt x="9" y="6"/>
                </a:cubicBezTo>
                <a:cubicBezTo>
                  <a:pt x="9" y="7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7" y="11"/>
                  <a:pt x="6" y="11"/>
                  <a:pt x="6" y="11"/>
                </a:cubicBezTo>
                <a:cubicBezTo>
                  <a:pt x="5" y="12"/>
                  <a:pt x="4" y="11"/>
                  <a:pt x="3" y="11"/>
                </a:cubicBezTo>
                <a:cubicBezTo>
                  <a:pt x="3" y="11"/>
                  <a:pt x="2" y="10"/>
                  <a:pt x="1" y="10"/>
                </a:cubicBezTo>
                <a:cubicBezTo>
                  <a:pt x="1" y="9"/>
                  <a:pt x="1" y="8"/>
                  <a:pt x="0" y="7"/>
                </a:cubicBezTo>
                <a:cubicBezTo>
                  <a:pt x="0" y="5"/>
                  <a:pt x="0" y="4"/>
                  <a:pt x="1" y="3"/>
                </a:cubicBezTo>
                <a:cubicBezTo>
                  <a:pt x="2" y="2"/>
                  <a:pt x="3" y="1"/>
                  <a:pt x="4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4" name="智演喵视觉设计103">
            <a:extLst>
              <a:ext uri="{FF2B5EF4-FFF2-40B4-BE49-F238E27FC236}">
                <a16:creationId xmlns:a16="http://schemas.microsoft.com/office/drawing/2014/main" id="{870636EB-0E75-1958-2F3B-42DE0F2DDD82}"/>
              </a:ext>
            </a:extLst>
          </p:cNvPr>
          <p:cNvSpPr/>
          <p:nvPr/>
        </p:nvSpPr>
        <p:spPr bwMode="auto">
          <a:xfrm>
            <a:off x="1085837" y="673440"/>
            <a:ext cx="1996336" cy="2009690"/>
          </a:xfrm>
          <a:custGeom>
            <a:avLst/>
            <a:gdLst>
              <a:gd name="T0" fmla="*/ 72 w 144"/>
              <a:gd name="T1" fmla="*/ 143 h 143"/>
              <a:gd name="T2" fmla="*/ 0 w 144"/>
              <a:gd name="T3" fmla="*/ 72 h 143"/>
              <a:gd name="T4" fmla="*/ 72 w 144"/>
              <a:gd name="T5" fmla="*/ 0 h 143"/>
              <a:gd name="T6" fmla="*/ 144 w 144"/>
              <a:gd name="T7" fmla="*/ 72 h 143"/>
              <a:gd name="T8" fmla="*/ 72 w 144"/>
              <a:gd name="T9" fmla="*/ 143 h 143"/>
              <a:gd name="T10" fmla="*/ 3 w 144"/>
              <a:gd name="T11" fmla="*/ 72 h 143"/>
              <a:gd name="T12" fmla="*/ 10 w 144"/>
              <a:gd name="T13" fmla="*/ 102 h 143"/>
              <a:gd name="T14" fmla="*/ 133 w 144"/>
              <a:gd name="T15" fmla="*/ 102 h 143"/>
              <a:gd name="T16" fmla="*/ 141 w 144"/>
              <a:gd name="T17" fmla="*/ 72 h 143"/>
              <a:gd name="T18" fmla="*/ 72 w 144"/>
              <a:gd name="T19" fmla="*/ 3 h 143"/>
              <a:gd name="T20" fmla="*/ 3 w 144"/>
              <a:gd name="T21" fmla="*/ 72 h 143"/>
              <a:gd name="T22" fmla="*/ 132 w 144"/>
              <a:gd name="T23" fmla="*/ 106 h 143"/>
              <a:gd name="T24" fmla="*/ 12 w 144"/>
              <a:gd name="T25" fmla="*/ 106 h 143"/>
              <a:gd name="T26" fmla="*/ 72 w 144"/>
              <a:gd name="T27" fmla="*/ 140 h 143"/>
              <a:gd name="T28" fmla="*/ 132 w 144"/>
              <a:gd name="T29" fmla="*/ 10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43">
                <a:moveTo>
                  <a:pt x="72" y="143"/>
                </a:moveTo>
                <a:cubicBezTo>
                  <a:pt x="32" y="143"/>
                  <a:pt x="0" y="111"/>
                  <a:pt x="0" y="72"/>
                </a:cubicBezTo>
                <a:cubicBezTo>
                  <a:pt x="0" y="32"/>
                  <a:pt x="32" y="0"/>
                  <a:pt x="72" y="0"/>
                </a:cubicBezTo>
                <a:cubicBezTo>
                  <a:pt x="111" y="0"/>
                  <a:pt x="144" y="32"/>
                  <a:pt x="144" y="72"/>
                </a:cubicBezTo>
                <a:cubicBezTo>
                  <a:pt x="144" y="111"/>
                  <a:pt x="111" y="143"/>
                  <a:pt x="72" y="143"/>
                </a:cubicBezTo>
                <a:close/>
                <a:moveTo>
                  <a:pt x="3" y="72"/>
                </a:moveTo>
                <a:cubicBezTo>
                  <a:pt x="3" y="83"/>
                  <a:pt x="6" y="93"/>
                  <a:pt x="10" y="102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138" y="93"/>
                  <a:pt x="141" y="83"/>
                  <a:pt x="141" y="72"/>
                </a:cubicBezTo>
                <a:cubicBezTo>
                  <a:pt x="141" y="34"/>
                  <a:pt x="110" y="3"/>
                  <a:pt x="72" y="3"/>
                </a:cubicBezTo>
                <a:cubicBezTo>
                  <a:pt x="34" y="3"/>
                  <a:pt x="3" y="34"/>
                  <a:pt x="3" y="72"/>
                </a:cubicBezTo>
                <a:close/>
                <a:moveTo>
                  <a:pt x="13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24" y="126"/>
                  <a:pt x="46" y="140"/>
                  <a:pt x="72" y="140"/>
                </a:cubicBezTo>
                <a:cubicBezTo>
                  <a:pt x="97" y="140"/>
                  <a:pt x="120" y="126"/>
                  <a:pt x="132" y="10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5" name="智演喵视觉设计104">
            <a:extLst>
              <a:ext uri="{FF2B5EF4-FFF2-40B4-BE49-F238E27FC236}">
                <a16:creationId xmlns:a16="http://schemas.microsoft.com/office/drawing/2014/main" id="{03849A00-7153-47C8-ED4E-1BEE6B8E87AB}"/>
              </a:ext>
            </a:extLst>
          </p:cNvPr>
          <p:cNvSpPr/>
          <p:nvPr/>
        </p:nvSpPr>
        <p:spPr bwMode="auto">
          <a:xfrm>
            <a:off x="1219371" y="800300"/>
            <a:ext cx="1729268" cy="1288606"/>
          </a:xfrm>
          <a:custGeom>
            <a:avLst/>
            <a:gdLst>
              <a:gd name="T0" fmla="*/ 114 w 124"/>
              <a:gd name="T1" fmla="*/ 68 h 92"/>
              <a:gd name="T2" fmla="*/ 103 w 124"/>
              <a:gd name="T3" fmla="*/ 62 h 92"/>
              <a:gd name="T4" fmla="*/ 95 w 124"/>
              <a:gd name="T5" fmla="*/ 68 h 92"/>
              <a:gd name="T6" fmla="*/ 83 w 124"/>
              <a:gd name="T7" fmla="*/ 62 h 92"/>
              <a:gd name="T8" fmla="*/ 70 w 124"/>
              <a:gd name="T9" fmla="*/ 81 h 92"/>
              <a:gd name="T10" fmla="*/ 104 w 124"/>
              <a:gd name="T11" fmla="*/ 76 h 92"/>
              <a:gd name="T12" fmla="*/ 124 w 124"/>
              <a:gd name="T13" fmla="*/ 83 h 92"/>
              <a:gd name="T14" fmla="*/ 81 w 124"/>
              <a:gd name="T15" fmla="*/ 84 h 92"/>
              <a:gd name="T16" fmla="*/ 43 w 124"/>
              <a:gd name="T17" fmla="*/ 84 h 92"/>
              <a:gd name="T18" fmla="*/ 0 w 124"/>
              <a:gd name="T19" fmla="*/ 83 h 92"/>
              <a:gd name="T20" fmla="*/ 19 w 124"/>
              <a:gd name="T21" fmla="*/ 76 h 92"/>
              <a:gd name="T22" fmla="*/ 54 w 124"/>
              <a:gd name="T23" fmla="*/ 81 h 92"/>
              <a:gd name="T24" fmla="*/ 53 w 124"/>
              <a:gd name="T25" fmla="*/ 62 h 92"/>
              <a:gd name="T26" fmla="*/ 44 w 124"/>
              <a:gd name="T27" fmla="*/ 55 h 92"/>
              <a:gd name="T28" fmla="*/ 30 w 124"/>
              <a:gd name="T29" fmla="*/ 66 h 92"/>
              <a:gd name="T30" fmla="*/ 24 w 124"/>
              <a:gd name="T31" fmla="*/ 55 h 92"/>
              <a:gd name="T32" fmla="*/ 10 w 124"/>
              <a:gd name="T33" fmla="*/ 66 h 92"/>
              <a:gd name="T34" fmla="*/ 4 w 124"/>
              <a:gd name="T35" fmla="*/ 56 h 92"/>
              <a:gd name="T36" fmla="*/ 20 w 124"/>
              <a:gd name="T37" fmla="*/ 47 h 92"/>
              <a:gd name="T38" fmla="*/ 45 w 124"/>
              <a:gd name="T39" fmla="*/ 35 h 92"/>
              <a:gd name="T40" fmla="*/ 79 w 124"/>
              <a:gd name="T41" fmla="*/ 35 h 92"/>
              <a:gd name="T42" fmla="*/ 107 w 124"/>
              <a:gd name="T43" fmla="*/ 53 h 92"/>
              <a:gd name="T44" fmla="*/ 120 w 124"/>
              <a:gd name="T45" fmla="*/ 62 h 92"/>
              <a:gd name="T46" fmla="*/ 47 w 124"/>
              <a:gd name="T47" fmla="*/ 47 h 92"/>
              <a:gd name="T48" fmla="*/ 60 w 124"/>
              <a:gd name="T49" fmla="*/ 37 h 92"/>
              <a:gd name="T50" fmla="*/ 65 w 124"/>
              <a:gd name="T51" fmla="*/ 48 h 92"/>
              <a:gd name="T52" fmla="*/ 66 w 124"/>
              <a:gd name="T53" fmla="*/ 55 h 92"/>
              <a:gd name="T54" fmla="*/ 62 w 124"/>
              <a:gd name="T55" fmla="*/ 17 h 92"/>
              <a:gd name="T56" fmla="*/ 90 w 124"/>
              <a:gd name="T57" fmla="*/ 35 h 92"/>
              <a:gd name="T58" fmla="*/ 88 w 124"/>
              <a:gd name="T59" fmla="*/ 54 h 92"/>
              <a:gd name="T60" fmla="*/ 90 w 124"/>
              <a:gd name="T61" fmla="*/ 35 h 92"/>
              <a:gd name="T62" fmla="*/ 29 w 124"/>
              <a:gd name="T63" fmla="*/ 47 h 92"/>
              <a:gd name="T64" fmla="*/ 41 w 124"/>
              <a:gd name="T6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92">
                <a:moveTo>
                  <a:pt x="112" y="62"/>
                </a:moveTo>
                <a:cubicBezTo>
                  <a:pt x="114" y="68"/>
                  <a:pt x="114" y="68"/>
                  <a:pt x="114" y="6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95" y="68"/>
                  <a:pt x="95" y="68"/>
                  <a:pt x="9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3" y="62"/>
                  <a:pt x="83" y="62"/>
                  <a:pt x="83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3" y="83"/>
                  <a:pt x="81" y="77"/>
                </a:cubicBezTo>
                <a:cubicBezTo>
                  <a:pt x="81" y="77"/>
                  <a:pt x="92" y="88"/>
                  <a:pt x="104" y="76"/>
                </a:cubicBezTo>
                <a:cubicBezTo>
                  <a:pt x="104" y="76"/>
                  <a:pt x="112" y="85"/>
                  <a:pt x="122" y="77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83"/>
                  <a:pt x="115" y="90"/>
                  <a:pt x="104" y="84"/>
                </a:cubicBezTo>
                <a:cubicBezTo>
                  <a:pt x="104" y="84"/>
                  <a:pt x="92" y="92"/>
                  <a:pt x="81" y="84"/>
                </a:cubicBezTo>
                <a:cubicBezTo>
                  <a:pt x="81" y="84"/>
                  <a:pt x="70" y="92"/>
                  <a:pt x="62" y="84"/>
                </a:cubicBezTo>
                <a:cubicBezTo>
                  <a:pt x="62" y="84"/>
                  <a:pt x="56" y="92"/>
                  <a:pt x="43" y="84"/>
                </a:cubicBezTo>
                <a:cubicBezTo>
                  <a:pt x="43" y="84"/>
                  <a:pt x="33" y="92"/>
                  <a:pt x="19" y="83"/>
                </a:cubicBezTo>
                <a:cubicBezTo>
                  <a:pt x="19" y="83"/>
                  <a:pt x="10" y="90"/>
                  <a:pt x="0" y="83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11" y="85"/>
                  <a:pt x="19" y="76"/>
                </a:cubicBezTo>
                <a:cubicBezTo>
                  <a:pt x="19" y="76"/>
                  <a:pt x="30" y="88"/>
                  <a:pt x="43" y="77"/>
                </a:cubicBezTo>
                <a:cubicBezTo>
                  <a:pt x="43" y="77"/>
                  <a:pt x="50" y="82"/>
                  <a:pt x="54" y="81"/>
                </a:cubicBezTo>
                <a:cubicBezTo>
                  <a:pt x="57" y="62"/>
                  <a:pt x="57" y="62"/>
                  <a:pt x="57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8" y="55"/>
                  <a:pt x="58" y="55"/>
                  <a:pt x="58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39" y="66"/>
                  <a:pt x="39" y="66"/>
                  <a:pt x="3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5" y="55"/>
                  <a:pt x="35" y="55"/>
                  <a:pt x="3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5" y="55"/>
                  <a:pt x="15" y="55"/>
                  <a:pt x="15" y="55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46"/>
                  <a:pt x="4" y="46"/>
                  <a:pt x="4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32" y="22"/>
                  <a:pt x="32" y="22"/>
                  <a:pt x="32" y="22"/>
                </a:cubicBezTo>
                <a:cubicBezTo>
                  <a:pt x="45" y="35"/>
                  <a:pt x="45" y="35"/>
                  <a:pt x="45" y="35"/>
                </a:cubicBezTo>
                <a:cubicBezTo>
                  <a:pt x="62" y="0"/>
                  <a:pt x="62" y="0"/>
                  <a:pt x="62" y="0"/>
                </a:cubicBezTo>
                <a:cubicBezTo>
                  <a:pt x="79" y="35"/>
                  <a:pt x="79" y="35"/>
                  <a:pt x="79" y="35"/>
                </a:cubicBezTo>
                <a:cubicBezTo>
                  <a:pt x="92" y="22"/>
                  <a:pt x="92" y="22"/>
                  <a:pt x="92" y="2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12" y="62"/>
                  <a:pt x="112" y="62"/>
                  <a:pt x="112" y="62"/>
                </a:cubicBezTo>
                <a:close/>
                <a:moveTo>
                  <a:pt x="47" y="47"/>
                </a:moveTo>
                <a:cubicBezTo>
                  <a:pt x="58" y="48"/>
                  <a:pt x="58" y="48"/>
                  <a:pt x="58" y="48"/>
                </a:cubicBezTo>
                <a:cubicBezTo>
                  <a:pt x="60" y="37"/>
                  <a:pt x="60" y="37"/>
                  <a:pt x="60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5" y="48"/>
                  <a:pt x="65" y="48"/>
                  <a:pt x="65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66" y="55"/>
                  <a:pt x="66" y="55"/>
                  <a:pt x="66" y="55"/>
                </a:cubicBezTo>
                <a:cubicBezTo>
                  <a:pt x="79" y="54"/>
                  <a:pt x="79" y="54"/>
                  <a:pt x="79" y="54"/>
                </a:cubicBezTo>
                <a:cubicBezTo>
                  <a:pt x="62" y="17"/>
                  <a:pt x="62" y="17"/>
                  <a:pt x="62" y="17"/>
                </a:cubicBezTo>
                <a:cubicBezTo>
                  <a:pt x="47" y="47"/>
                  <a:pt x="47" y="47"/>
                  <a:pt x="47" y="47"/>
                </a:cubicBezTo>
                <a:close/>
                <a:moveTo>
                  <a:pt x="90" y="35"/>
                </a:moveTo>
                <a:cubicBezTo>
                  <a:pt x="83" y="42"/>
                  <a:pt x="83" y="42"/>
                  <a:pt x="83" y="42"/>
                </a:cubicBezTo>
                <a:cubicBezTo>
                  <a:pt x="88" y="54"/>
                  <a:pt x="88" y="54"/>
                  <a:pt x="88" y="54"/>
                </a:cubicBezTo>
                <a:cubicBezTo>
                  <a:pt x="99" y="54"/>
                  <a:pt x="99" y="54"/>
                  <a:pt x="99" y="54"/>
                </a:cubicBezTo>
                <a:cubicBezTo>
                  <a:pt x="90" y="35"/>
                  <a:pt x="90" y="35"/>
                  <a:pt x="90" y="35"/>
                </a:cubicBezTo>
                <a:close/>
                <a:moveTo>
                  <a:pt x="34" y="35"/>
                </a:moveTo>
                <a:cubicBezTo>
                  <a:pt x="29" y="47"/>
                  <a:pt x="29" y="47"/>
                  <a:pt x="2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1" y="42"/>
                  <a:pt x="41" y="42"/>
                  <a:pt x="41" y="42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6" name="智演喵视觉设计105">
            <a:extLst>
              <a:ext uri="{FF2B5EF4-FFF2-40B4-BE49-F238E27FC236}">
                <a16:creationId xmlns:a16="http://schemas.microsoft.com/office/drawing/2014/main" id="{E65B9612-54C4-2C0E-A289-9326F99F11CD}"/>
              </a:ext>
            </a:extLst>
          </p:cNvPr>
          <p:cNvSpPr/>
          <p:nvPr/>
        </p:nvSpPr>
        <p:spPr bwMode="auto">
          <a:xfrm>
            <a:off x="3015402" y="1140810"/>
            <a:ext cx="373895" cy="247040"/>
          </a:xfrm>
          <a:custGeom>
            <a:avLst/>
            <a:gdLst>
              <a:gd name="T0" fmla="*/ 2 w 27"/>
              <a:gd name="T1" fmla="*/ 7 h 18"/>
              <a:gd name="T2" fmla="*/ 4 w 27"/>
              <a:gd name="T3" fmla="*/ 12 h 18"/>
              <a:gd name="T4" fmla="*/ 6 w 27"/>
              <a:gd name="T5" fmla="*/ 10 h 18"/>
              <a:gd name="T6" fmla="*/ 5 w 27"/>
              <a:gd name="T7" fmla="*/ 8 h 18"/>
              <a:gd name="T8" fmla="*/ 2 w 27"/>
              <a:gd name="T9" fmla="*/ 7 h 18"/>
              <a:gd name="T10" fmla="*/ 4 w 27"/>
              <a:gd name="T11" fmla="*/ 13 h 18"/>
              <a:gd name="T12" fmla="*/ 1 w 27"/>
              <a:gd name="T13" fmla="*/ 10 h 18"/>
              <a:gd name="T14" fmla="*/ 3 w 27"/>
              <a:gd name="T15" fmla="*/ 2 h 18"/>
              <a:gd name="T16" fmla="*/ 9 w 27"/>
              <a:gd name="T17" fmla="*/ 11 h 18"/>
              <a:gd name="T18" fmla="*/ 9 w 27"/>
              <a:gd name="T19" fmla="*/ 8 h 18"/>
              <a:gd name="T20" fmla="*/ 10 w 27"/>
              <a:gd name="T21" fmla="*/ 6 h 18"/>
              <a:gd name="T22" fmla="*/ 12 w 27"/>
              <a:gd name="T23" fmla="*/ 6 h 18"/>
              <a:gd name="T24" fmla="*/ 10 w 27"/>
              <a:gd name="T25" fmla="*/ 5 h 18"/>
              <a:gd name="T26" fmla="*/ 10 w 27"/>
              <a:gd name="T27" fmla="*/ 3 h 18"/>
              <a:gd name="T28" fmla="*/ 12 w 27"/>
              <a:gd name="T29" fmla="*/ 3 h 18"/>
              <a:gd name="T30" fmla="*/ 20 w 27"/>
              <a:gd name="T31" fmla="*/ 7 h 18"/>
              <a:gd name="T32" fmla="*/ 21 w 27"/>
              <a:gd name="T33" fmla="*/ 7 h 18"/>
              <a:gd name="T34" fmla="*/ 21 w 27"/>
              <a:gd name="T35" fmla="*/ 5 h 18"/>
              <a:gd name="T36" fmla="*/ 18 w 27"/>
              <a:gd name="T37" fmla="*/ 3 h 18"/>
              <a:gd name="T38" fmla="*/ 17 w 27"/>
              <a:gd name="T39" fmla="*/ 1 h 18"/>
              <a:gd name="T40" fmla="*/ 19 w 27"/>
              <a:gd name="T41" fmla="*/ 0 h 18"/>
              <a:gd name="T42" fmla="*/ 20 w 27"/>
              <a:gd name="T43" fmla="*/ 1 h 18"/>
              <a:gd name="T44" fmla="*/ 19 w 27"/>
              <a:gd name="T45" fmla="*/ 2 h 18"/>
              <a:gd name="T46" fmla="*/ 22 w 27"/>
              <a:gd name="T47" fmla="*/ 5 h 18"/>
              <a:gd name="T48" fmla="*/ 23 w 27"/>
              <a:gd name="T49" fmla="*/ 5 h 18"/>
              <a:gd name="T50" fmla="*/ 24 w 27"/>
              <a:gd name="T51" fmla="*/ 7 h 18"/>
              <a:gd name="T52" fmla="*/ 26 w 27"/>
              <a:gd name="T53" fmla="*/ 8 h 18"/>
              <a:gd name="T54" fmla="*/ 27 w 27"/>
              <a:gd name="T55" fmla="*/ 9 h 18"/>
              <a:gd name="T56" fmla="*/ 27 w 27"/>
              <a:gd name="T57" fmla="*/ 11 h 18"/>
              <a:gd name="T58" fmla="*/ 21 w 27"/>
              <a:gd name="T59" fmla="*/ 9 h 18"/>
              <a:gd name="T60" fmla="*/ 19 w 27"/>
              <a:gd name="T61" fmla="*/ 8 h 18"/>
              <a:gd name="T62" fmla="*/ 17 w 27"/>
              <a:gd name="T63" fmla="*/ 8 h 18"/>
              <a:gd name="T64" fmla="*/ 14 w 27"/>
              <a:gd name="T65" fmla="*/ 6 h 18"/>
              <a:gd name="T66" fmla="*/ 15 w 27"/>
              <a:gd name="T67" fmla="*/ 9 h 18"/>
              <a:gd name="T68" fmla="*/ 11 w 27"/>
              <a:gd name="T69" fmla="*/ 8 h 18"/>
              <a:gd name="T70" fmla="*/ 9 w 27"/>
              <a:gd name="T71" fmla="*/ 12 h 18"/>
              <a:gd name="T72" fmla="*/ 9 w 27"/>
              <a:gd name="T73" fmla="*/ 15 h 18"/>
              <a:gd name="T74" fmla="*/ 7 w 27"/>
              <a:gd name="T75" fmla="*/ 16 h 18"/>
              <a:gd name="T76" fmla="*/ 7 w 27"/>
              <a:gd name="T77" fmla="*/ 15 h 18"/>
              <a:gd name="T78" fmla="*/ 7 w 27"/>
              <a:gd name="T79" fmla="*/ 13 h 18"/>
              <a:gd name="T80" fmla="*/ 6 w 27"/>
              <a:gd name="T81" fmla="*/ 13 h 18"/>
              <a:gd name="T82" fmla="*/ 4 w 27"/>
              <a:gd name="T83" fmla="*/ 13 h 18"/>
              <a:gd name="T84" fmla="*/ 25 w 27"/>
              <a:gd name="T85" fmla="*/ 9 h 18"/>
              <a:gd name="T86" fmla="*/ 24 w 27"/>
              <a:gd name="T87" fmla="*/ 8 h 18"/>
              <a:gd name="T88" fmla="*/ 23 w 27"/>
              <a:gd name="T89" fmla="*/ 8 h 18"/>
              <a:gd name="T90" fmla="*/ 25 w 27"/>
              <a:gd name="T91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" h="18">
                <a:moveTo>
                  <a:pt x="2" y="7"/>
                </a:moveTo>
                <a:cubicBezTo>
                  <a:pt x="2" y="7"/>
                  <a:pt x="1" y="12"/>
                  <a:pt x="4" y="12"/>
                </a:cubicBezTo>
                <a:cubicBezTo>
                  <a:pt x="4" y="12"/>
                  <a:pt x="8" y="12"/>
                  <a:pt x="6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2" y="5"/>
                  <a:pt x="2" y="7"/>
                </a:cubicBezTo>
                <a:close/>
                <a:moveTo>
                  <a:pt x="4" y="13"/>
                </a:moveTo>
                <a:cubicBezTo>
                  <a:pt x="0" y="13"/>
                  <a:pt x="1" y="10"/>
                  <a:pt x="1" y="10"/>
                </a:cubicBezTo>
                <a:cubicBezTo>
                  <a:pt x="2" y="2"/>
                  <a:pt x="3" y="2"/>
                  <a:pt x="3" y="2"/>
                </a:cubicBezTo>
                <a:cubicBezTo>
                  <a:pt x="9" y="7"/>
                  <a:pt x="9" y="11"/>
                  <a:pt x="9" y="11"/>
                </a:cubicBezTo>
                <a:cubicBezTo>
                  <a:pt x="10" y="10"/>
                  <a:pt x="9" y="8"/>
                  <a:pt x="9" y="8"/>
                </a:cubicBezTo>
                <a:cubicBezTo>
                  <a:pt x="8" y="6"/>
                  <a:pt x="10" y="6"/>
                  <a:pt x="10" y="6"/>
                </a:cubicBezTo>
                <a:cubicBezTo>
                  <a:pt x="11" y="7"/>
                  <a:pt x="12" y="6"/>
                  <a:pt x="12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1" y="2"/>
                  <a:pt x="12" y="3"/>
                  <a:pt x="12" y="3"/>
                </a:cubicBezTo>
                <a:cubicBezTo>
                  <a:pt x="12" y="4"/>
                  <a:pt x="20" y="7"/>
                  <a:pt x="20" y="7"/>
                </a:cubicBezTo>
                <a:cubicBezTo>
                  <a:pt x="21" y="8"/>
                  <a:pt x="21" y="7"/>
                  <a:pt x="21" y="7"/>
                </a:cubicBezTo>
                <a:cubicBezTo>
                  <a:pt x="21" y="7"/>
                  <a:pt x="21" y="5"/>
                  <a:pt x="21" y="5"/>
                </a:cubicBezTo>
                <a:cubicBezTo>
                  <a:pt x="21" y="5"/>
                  <a:pt x="18" y="3"/>
                  <a:pt x="18" y="3"/>
                </a:cubicBezTo>
                <a:cubicBezTo>
                  <a:pt x="16" y="3"/>
                  <a:pt x="17" y="1"/>
                  <a:pt x="17" y="1"/>
                </a:cubicBezTo>
                <a:cubicBezTo>
                  <a:pt x="17" y="1"/>
                  <a:pt x="19" y="0"/>
                  <a:pt x="19" y="0"/>
                </a:cubicBezTo>
                <a:cubicBezTo>
                  <a:pt x="21" y="0"/>
                  <a:pt x="20" y="1"/>
                  <a:pt x="20" y="1"/>
                </a:cubicBezTo>
                <a:cubicBezTo>
                  <a:pt x="18" y="2"/>
                  <a:pt x="19" y="2"/>
                  <a:pt x="19" y="2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7"/>
                  <a:pt x="24" y="7"/>
                  <a:pt x="24" y="7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11"/>
                  <a:pt x="27" y="11"/>
                </a:cubicBezTo>
                <a:cubicBezTo>
                  <a:pt x="22" y="11"/>
                  <a:pt x="21" y="9"/>
                  <a:pt x="21" y="9"/>
                </a:cubicBezTo>
                <a:cubicBezTo>
                  <a:pt x="19" y="9"/>
                  <a:pt x="19" y="8"/>
                  <a:pt x="19" y="8"/>
                </a:cubicBezTo>
                <a:cubicBezTo>
                  <a:pt x="18" y="8"/>
                  <a:pt x="17" y="8"/>
                  <a:pt x="17" y="8"/>
                </a:cubicBezTo>
                <a:cubicBezTo>
                  <a:pt x="17" y="7"/>
                  <a:pt x="15" y="6"/>
                  <a:pt x="14" y="6"/>
                </a:cubicBezTo>
                <a:cubicBezTo>
                  <a:pt x="16" y="8"/>
                  <a:pt x="15" y="9"/>
                  <a:pt x="15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12"/>
                  <a:pt x="9" y="12"/>
                  <a:pt x="9" y="12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8"/>
                  <a:pt x="7" y="16"/>
                  <a:pt x="7" y="16"/>
                </a:cubicBezTo>
                <a:cubicBezTo>
                  <a:pt x="6" y="15"/>
                  <a:pt x="7" y="15"/>
                  <a:pt x="7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6" y="13"/>
                  <a:pt x="6" y="13"/>
                </a:cubicBezTo>
                <a:cubicBezTo>
                  <a:pt x="4" y="13"/>
                  <a:pt x="4" y="13"/>
                  <a:pt x="4" y="13"/>
                </a:cubicBezTo>
                <a:close/>
                <a:moveTo>
                  <a:pt x="25" y="9"/>
                </a:move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8"/>
                  <a:pt x="23" y="8"/>
                </a:cubicBezTo>
                <a:cubicBezTo>
                  <a:pt x="22" y="8"/>
                  <a:pt x="25" y="9"/>
                  <a:pt x="25" y="9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7" name="智演喵视觉设计106">
            <a:extLst>
              <a:ext uri="{FF2B5EF4-FFF2-40B4-BE49-F238E27FC236}">
                <a16:creationId xmlns:a16="http://schemas.microsoft.com/office/drawing/2014/main" id="{9FDB7D95-900D-B7BB-53EA-0BBC820B4D09}"/>
              </a:ext>
            </a:extLst>
          </p:cNvPr>
          <p:cNvSpPr/>
          <p:nvPr/>
        </p:nvSpPr>
        <p:spPr bwMode="auto">
          <a:xfrm>
            <a:off x="2487945" y="660087"/>
            <a:ext cx="113506" cy="100153"/>
          </a:xfrm>
          <a:custGeom>
            <a:avLst/>
            <a:gdLst>
              <a:gd name="T0" fmla="*/ 2 w 8"/>
              <a:gd name="T1" fmla="*/ 6 h 7"/>
              <a:gd name="T2" fmla="*/ 5 w 8"/>
              <a:gd name="T3" fmla="*/ 2 h 7"/>
              <a:gd name="T4" fmla="*/ 6 w 8"/>
              <a:gd name="T5" fmla="*/ 2 h 7"/>
              <a:gd name="T6" fmla="*/ 6 w 8"/>
              <a:gd name="T7" fmla="*/ 6 h 7"/>
              <a:gd name="T8" fmla="*/ 2 w 8"/>
              <a:gd name="T9" fmla="*/ 7 h 7"/>
              <a:gd name="T10" fmla="*/ 2 w 8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2" y="6"/>
                </a:moveTo>
                <a:cubicBezTo>
                  <a:pt x="3" y="6"/>
                  <a:pt x="5" y="2"/>
                  <a:pt x="5" y="2"/>
                </a:cubicBezTo>
                <a:cubicBezTo>
                  <a:pt x="5" y="0"/>
                  <a:pt x="6" y="2"/>
                  <a:pt x="6" y="2"/>
                </a:cubicBezTo>
                <a:cubicBezTo>
                  <a:pt x="8" y="4"/>
                  <a:pt x="6" y="6"/>
                  <a:pt x="6" y="6"/>
                </a:cubicBezTo>
                <a:cubicBezTo>
                  <a:pt x="5" y="6"/>
                  <a:pt x="2" y="7"/>
                  <a:pt x="2" y="7"/>
                </a:cubicBezTo>
                <a:cubicBezTo>
                  <a:pt x="0" y="7"/>
                  <a:pt x="2" y="6"/>
                  <a:pt x="2" y="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8" name="智演喵视觉设计107">
            <a:extLst>
              <a:ext uri="{FF2B5EF4-FFF2-40B4-BE49-F238E27FC236}">
                <a16:creationId xmlns:a16="http://schemas.microsoft.com/office/drawing/2014/main" id="{76410D8A-109D-5600-9A50-4F2B2565E94C}"/>
              </a:ext>
            </a:extLst>
          </p:cNvPr>
          <p:cNvSpPr/>
          <p:nvPr/>
        </p:nvSpPr>
        <p:spPr bwMode="auto">
          <a:xfrm>
            <a:off x="2307671" y="493172"/>
            <a:ext cx="360542" cy="166920"/>
          </a:xfrm>
          <a:custGeom>
            <a:avLst/>
            <a:gdLst>
              <a:gd name="T0" fmla="*/ 16 w 26"/>
              <a:gd name="T1" fmla="*/ 1 h 12"/>
              <a:gd name="T2" fmla="*/ 17 w 26"/>
              <a:gd name="T3" fmla="*/ 2 h 12"/>
              <a:gd name="T4" fmla="*/ 15 w 26"/>
              <a:gd name="T5" fmla="*/ 4 h 12"/>
              <a:gd name="T6" fmla="*/ 20 w 26"/>
              <a:gd name="T7" fmla="*/ 3 h 12"/>
              <a:gd name="T8" fmla="*/ 20 w 26"/>
              <a:gd name="T9" fmla="*/ 3 h 12"/>
              <a:gd name="T10" fmla="*/ 21 w 26"/>
              <a:gd name="T11" fmla="*/ 0 h 12"/>
              <a:gd name="T12" fmla="*/ 22 w 26"/>
              <a:gd name="T13" fmla="*/ 1 h 12"/>
              <a:gd name="T14" fmla="*/ 23 w 26"/>
              <a:gd name="T15" fmla="*/ 4 h 12"/>
              <a:gd name="T16" fmla="*/ 25 w 26"/>
              <a:gd name="T17" fmla="*/ 4 h 12"/>
              <a:gd name="T18" fmla="*/ 26 w 26"/>
              <a:gd name="T19" fmla="*/ 4 h 12"/>
              <a:gd name="T20" fmla="*/ 26 w 26"/>
              <a:gd name="T21" fmla="*/ 6 h 12"/>
              <a:gd name="T22" fmla="*/ 22 w 26"/>
              <a:gd name="T23" fmla="*/ 6 h 12"/>
              <a:gd name="T24" fmla="*/ 11 w 26"/>
              <a:gd name="T25" fmla="*/ 11 h 12"/>
              <a:gd name="T26" fmla="*/ 3 w 26"/>
              <a:gd name="T27" fmla="*/ 12 h 12"/>
              <a:gd name="T28" fmla="*/ 2 w 26"/>
              <a:gd name="T29" fmla="*/ 11 h 12"/>
              <a:gd name="T30" fmla="*/ 12 w 26"/>
              <a:gd name="T31" fmla="*/ 8 h 12"/>
              <a:gd name="T32" fmla="*/ 15 w 26"/>
              <a:gd name="T33" fmla="*/ 7 h 12"/>
              <a:gd name="T34" fmla="*/ 13 w 26"/>
              <a:gd name="T35" fmla="*/ 5 h 12"/>
              <a:gd name="T36" fmla="*/ 16 w 26"/>
              <a:gd name="T37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12">
                <a:moveTo>
                  <a:pt x="16" y="1"/>
                </a:moveTo>
                <a:cubicBezTo>
                  <a:pt x="16" y="1"/>
                  <a:pt x="17" y="1"/>
                  <a:pt x="17" y="2"/>
                </a:cubicBezTo>
                <a:cubicBezTo>
                  <a:pt x="17" y="2"/>
                  <a:pt x="15" y="2"/>
                  <a:pt x="15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1" y="1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2" y="1"/>
                  <a:pt x="23" y="3"/>
                  <a:pt x="23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4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4" y="6"/>
                  <a:pt x="22" y="6"/>
                </a:cubicBezTo>
                <a:cubicBezTo>
                  <a:pt x="22" y="6"/>
                  <a:pt x="21" y="8"/>
                  <a:pt x="11" y="11"/>
                </a:cubicBezTo>
                <a:cubicBezTo>
                  <a:pt x="11" y="11"/>
                  <a:pt x="4" y="12"/>
                  <a:pt x="3" y="12"/>
                </a:cubicBezTo>
                <a:cubicBezTo>
                  <a:pt x="3" y="12"/>
                  <a:pt x="0" y="11"/>
                  <a:pt x="2" y="11"/>
                </a:cubicBezTo>
                <a:cubicBezTo>
                  <a:pt x="2" y="11"/>
                  <a:pt x="8" y="11"/>
                  <a:pt x="12" y="8"/>
                </a:cubicBezTo>
                <a:cubicBezTo>
                  <a:pt x="12" y="8"/>
                  <a:pt x="15" y="7"/>
                  <a:pt x="15" y="7"/>
                </a:cubicBezTo>
                <a:cubicBezTo>
                  <a:pt x="15" y="7"/>
                  <a:pt x="13" y="6"/>
                  <a:pt x="13" y="5"/>
                </a:cubicBezTo>
                <a:cubicBezTo>
                  <a:pt x="13" y="5"/>
                  <a:pt x="14" y="2"/>
                  <a:pt x="16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9" name="智演喵视觉设计108">
            <a:extLst>
              <a:ext uri="{FF2B5EF4-FFF2-40B4-BE49-F238E27FC236}">
                <a16:creationId xmlns:a16="http://schemas.microsoft.com/office/drawing/2014/main" id="{D3EEA5E4-1935-C948-287A-4823B6F310C5}"/>
              </a:ext>
            </a:extLst>
          </p:cNvPr>
          <p:cNvSpPr/>
          <p:nvPr/>
        </p:nvSpPr>
        <p:spPr bwMode="auto">
          <a:xfrm>
            <a:off x="1613294" y="660087"/>
            <a:ext cx="66767" cy="60093"/>
          </a:xfrm>
          <a:custGeom>
            <a:avLst/>
            <a:gdLst>
              <a:gd name="T0" fmla="*/ 5 w 5"/>
              <a:gd name="T1" fmla="*/ 1 h 4"/>
              <a:gd name="T2" fmla="*/ 5 w 5"/>
              <a:gd name="T3" fmla="*/ 2 h 4"/>
              <a:gd name="T4" fmla="*/ 4 w 5"/>
              <a:gd name="T5" fmla="*/ 3 h 4"/>
              <a:gd name="T6" fmla="*/ 2 w 5"/>
              <a:gd name="T7" fmla="*/ 2 h 4"/>
              <a:gd name="T8" fmla="*/ 2 w 5"/>
              <a:gd name="T9" fmla="*/ 1 h 4"/>
              <a:gd name="T10" fmla="*/ 4 w 5"/>
              <a:gd name="T11" fmla="*/ 0 h 4"/>
              <a:gd name="T12" fmla="*/ 5 w 5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5" y="1"/>
                </a:moveTo>
                <a:cubicBezTo>
                  <a:pt x="5" y="2"/>
                  <a:pt x="5" y="2"/>
                  <a:pt x="5" y="2"/>
                </a:cubicBezTo>
                <a:cubicBezTo>
                  <a:pt x="5" y="4"/>
                  <a:pt x="4" y="3"/>
                  <a:pt x="4" y="3"/>
                </a:cubicBezTo>
                <a:cubicBezTo>
                  <a:pt x="3" y="2"/>
                  <a:pt x="2" y="2"/>
                  <a:pt x="2" y="2"/>
                </a:cubicBezTo>
                <a:cubicBezTo>
                  <a:pt x="0" y="1"/>
                  <a:pt x="2" y="1"/>
                  <a:pt x="2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0" name="智演喵视觉设计109">
            <a:extLst>
              <a:ext uri="{FF2B5EF4-FFF2-40B4-BE49-F238E27FC236}">
                <a16:creationId xmlns:a16="http://schemas.microsoft.com/office/drawing/2014/main" id="{7D1FAA8F-2DEF-1DE7-2295-C804700C9D2A}"/>
              </a:ext>
            </a:extLst>
          </p:cNvPr>
          <p:cNvSpPr/>
          <p:nvPr/>
        </p:nvSpPr>
        <p:spPr bwMode="auto">
          <a:xfrm>
            <a:off x="1486439" y="426405"/>
            <a:ext cx="166919" cy="360542"/>
          </a:xfrm>
          <a:custGeom>
            <a:avLst/>
            <a:gdLst>
              <a:gd name="T0" fmla="*/ 4 w 12"/>
              <a:gd name="T1" fmla="*/ 19 h 26"/>
              <a:gd name="T2" fmla="*/ 4 w 12"/>
              <a:gd name="T3" fmla="*/ 14 h 26"/>
              <a:gd name="T4" fmla="*/ 1 w 12"/>
              <a:gd name="T5" fmla="*/ 13 h 26"/>
              <a:gd name="T6" fmla="*/ 2 w 12"/>
              <a:gd name="T7" fmla="*/ 12 h 26"/>
              <a:gd name="T8" fmla="*/ 3 w 12"/>
              <a:gd name="T9" fmla="*/ 10 h 26"/>
              <a:gd name="T10" fmla="*/ 3 w 12"/>
              <a:gd name="T11" fmla="*/ 2 h 26"/>
              <a:gd name="T12" fmla="*/ 4 w 12"/>
              <a:gd name="T13" fmla="*/ 1 h 26"/>
              <a:gd name="T14" fmla="*/ 4 w 12"/>
              <a:gd name="T15" fmla="*/ 2 h 26"/>
              <a:gd name="T16" fmla="*/ 5 w 12"/>
              <a:gd name="T17" fmla="*/ 6 h 26"/>
              <a:gd name="T18" fmla="*/ 6 w 12"/>
              <a:gd name="T19" fmla="*/ 3 h 26"/>
              <a:gd name="T20" fmla="*/ 7 w 12"/>
              <a:gd name="T21" fmla="*/ 2 h 26"/>
              <a:gd name="T22" fmla="*/ 8 w 12"/>
              <a:gd name="T23" fmla="*/ 2 h 26"/>
              <a:gd name="T24" fmla="*/ 8 w 12"/>
              <a:gd name="T25" fmla="*/ 6 h 26"/>
              <a:gd name="T26" fmla="*/ 6 w 12"/>
              <a:gd name="T27" fmla="*/ 9 h 26"/>
              <a:gd name="T28" fmla="*/ 6 w 12"/>
              <a:gd name="T29" fmla="*/ 10 h 26"/>
              <a:gd name="T30" fmla="*/ 8 w 12"/>
              <a:gd name="T31" fmla="*/ 11 h 26"/>
              <a:gd name="T32" fmla="*/ 8 w 12"/>
              <a:gd name="T33" fmla="*/ 11 h 26"/>
              <a:gd name="T34" fmla="*/ 8 w 12"/>
              <a:gd name="T35" fmla="*/ 12 h 26"/>
              <a:gd name="T36" fmla="*/ 9 w 12"/>
              <a:gd name="T37" fmla="*/ 13 h 26"/>
              <a:gd name="T38" fmla="*/ 9 w 12"/>
              <a:gd name="T39" fmla="*/ 17 h 26"/>
              <a:gd name="T40" fmla="*/ 11 w 12"/>
              <a:gd name="T41" fmla="*/ 21 h 26"/>
              <a:gd name="T42" fmla="*/ 12 w 12"/>
              <a:gd name="T43" fmla="*/ 24 h 26"/>
              <a:gd name="T44" fmla="*/ 8 w 12"/>
              <a:gd name="T45" fmla="*/ 23 h 26"/>
              <a:gd name="T46" fmla="*/ 8 w 12"/>
              <a:gd name="T47" fmla="*/ 25 h 26"/>
              <a:gd name="T48" fmla="*/ 7 w 12"/>
              <a:gd name="T49" fmla="*/ 26 h 26"/>
              <a:gd name="T50" fmla="*/ 6 w 12"/>
              <a:gd name="T51" fmla="*/ 24 h 26"/>
              <a:gd name="T52" fmla="*/ 6 w 12"/>
              <a:gd name="T53" fmla="*/ 23 h 26"/>
              <a:gd name="T54" fmla="*/ 8 w 12"/>
              <a:gd name="T55" fmla="*/ 21 h 26"/>
              <a:gd name="T56" fmla="*/ 7 w 12"/>
              <a:gd name="T57" fmla="*/ 18 h 26"/>
              <a:gd name="T58" fmla="*/ 7 w 12"/>
              <a:gd name="T59" fmla="*/ 18 h 26"/>
              <a:gd name="T60" fmla="*/ 6 w 12"/>
              <a:gd name="T61" fmla="*/ 20 h 26"/>
              <a:gd name="T62" fmla="*/ 4 w 12"/>
              <a:gd name="T63" fmla="*/ 20 h 26"/>
              <a:gd name="T64" fmla="*/ 4 w 12"/>
              <a:gd name="T65" fmla="*/ 19 h 26"/>
              <a:gd name="T66" fmla="*/ 6 w 12"/>
              <a:gd name="T67" fmla="*/ 16 h 26"/>
              <a:gd name="T68" fmla="*/ 6 w 12"/>
              <a:gd name="T69" fmla="*/ 15 h 26"/>
              <a:gd name="T70" fmla="*/ 5 w 12"/>
              <a:gd name="T71" fmla="*/ 11 h 26"/>
              <a:gd name="T72" fmla="*/ 5 w 12"/>
              <a:gd name="T73" fmla="*/ 14 h 26"/>
              <a:gd name="T74" fmla="*/ 5 w 12"/>
              <a:gd name="T75" fmla="*/ 18 h 26"/>
              <a:gd name="T76" fmla="*/ 6 w 12"/>
              <a:gd name="T77" fmla="*/ 1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" h="26">
                <a:moveTo>
                  <a:pt x="4" y="19"/>
                </a:moveTo>
                <a:cubicBezTo>
                  <a:pt x="4" y="14"/>
                  <a:pt x="4" y="14"/>
                  <a:pt x="4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2" y="12"/>
                  <a:pt x="2" y="1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5" y="3"/>
                  <a:pt x="5" y="6"/>
                  <a:pt x="5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3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6"/>
                  <a:pt x="8" y="6"/>
                  <a:pt x="8" y="6"/>
                </a:cubicBezTo>
                <a:cubicBezTo>
                  <a:pt x="6" y="9"/>
                  <a:pt x="6" y="9"/>
                  <a:pt x="6" y="9"/>
                </a:cubicBezTo>
                <a:cubicBezTo>
                  <a:pt x="5" y="11"/>
                  <a:pt x="6" y="10"/>
                  <a:pt x="6" y="10"/>
                </a:cubicBezTo>
                <a:cubicBezTo>
                  <a:pt x="7" y="10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6"/>
                  <a:pt x="9" y="17"/>
                  <a:pt x="9" y="17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2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6"/>
                  <a:pt x="7" y="26"/>
                  <a:pt x="7" y="26"/>
                </a:cubicBezTo>
                <a:cubicBezTo>
                  <a:pt x="4" y="26"/>
                  <a:pt x="6" y="24"/>
                  <a:pt x="6" y="24"/>
                </a:cubicBezTo>
                <a:cubicBezTo>
                  <a:pt x="6" y="23"/>
                  <a:pt x="6" y="23"/>
                  <a:pt x="6" y="23"/>
                </a:cubicBezTo>
                <a:cubicBezTo>
                  <a:pt x="7" y="23"/>
                  <a:pt x="8" y="21"/>
                  <a:pt x="8" y="21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20"/>
                  <a:pt x="6" y="20"/>
                  <a:pt x="6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lose/>
                <a:moveTo>
                  <a:pt x="6" y="16"/>
                </a:moveTo>
                <a:cubicBezTo>
                  <a:pt x="6" y="16"/>
                  <a:pt x="6" y="16"/>
                  <a:pt x="6" y="15"/>
                </a:cubicBezTo>
                <a:cubicBezTo>
                  <a:pt x="6" y="15"/>
                  <a:pt x="6" y="12"/>
                  <a:pt x="5" y="11"/>
                </a:cubicBezTo>
                <a:cubicBezTo>
                  <a:pt x="5" y="11"/>
                  <a:pt x="4" y="12"/>
                  <a:pt x="5" y="14"/>
                </a:cubicBezTo>
                <a:cubicBezTo>
                  <a:pt x="5" y="18"/>
                  <a:pt x="5" y="18"/>
                  <a:pt x="5" y="18"/>
                </a:cubicBezTo>
                <a:lnTo>
                  <a:pt x="6" y="1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1" name="智演喵视觉设计110">
            <a:extLst>
              <a:ext uri="{FF2B5EF4-FFF2-40B4-BE49-F238E27FC236}">
                <a16:creationId xmlns:a16="http://schemas.microsoft.com/office/drawing/2014/main" id="{54A0A2AE-592A-BFBE-1B4A-94C0E1320135}"/>
              </a:ext>
            </a:extLst>
          </p:cNvPr>
          <p:cNvSpPr/>
          <p:nvPr/>
        </p:nvSpPr>
        <p:spPr bwMode="auto">
          <a:xfrm>
            <a:off x="1039098" y="1127457"/>
            <a:ext cx="73446" cy="106827"/>
          </a:xfrm>
          <a:custGeom>
            <a:avLst/>
            <a:gdLst>
              <a:gd name="T0" fmla="*/ 4 w 5"/>
              <a:gd name="T1" fmla="*/ 1 h 8"/>
              <a:gd name="T2" fmla="*/ 4 w 5"/>
              <a:gd name="T3" fmla="*/ 2 h 8"/>
              <a:gd name="T4" fmla="*/ 3 w 5"/>
              <a:gd name="T5" fmla="*/ 6 h 8"/>
              <a:gd name="T6" fmla="*/ 2 w 5"/>
              <a:gd name="T7" fmla="*/ 7 h 8"/>
              <a:gd name="T8" fmla="*/ 1 w 5"/>
              <a:gd name="T9" fmla="*/ 2 h 8"/>
              <a:gd name="T10" fmla="*/ 1 w 5"/>
              <a:gd name="T11" fmla="*/ 0 h 8"/>
              <a:gd name="T12" fmla="*/ 4 w 5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8">
                <a:moveTo>
                  <a:pt x="4" y="1"/>
                </a:moveTo>
                <a:cubicBezTo>
                  <a:pt x="5" y="1"/>
                  <a:pt x="4" y="2"/>
                  <a:pt x="4" y="2"/>
                </a:cubicBezTo>
                <a:cubicBezTo>
                  <a:pt x="4" y="3"/>
                  <a:pt x="3" y="6"/>
                  <a:pt x="3" y="6"/>
                </a:cubicBezTo>
                <a:cubicBezTo>
                  <a:pt x="2" y="8"/>
                  <a:pt x="2" y="7"/>
                  <a:pt x="2" y="7"/>
                </a:cubicBezTo>
                <a:cubicBezTo>
                  <a:pt x="2" y="5"/>
                  <a:pt x="1" y="2"/>
                  <a:pt x="1" y="2"/>
                </a:cubicBezTo>
                <a:cubicBezTo>
                  <a:pt x="0" y="1"/>
                  <a:pt x="1" y="0"/>
                  <a:pt x="1" y="0"/>
                </a:cubicBezTo>
                <a:lnTo>
                  <a:pt x="4" y="1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2" name="智演喵视觉设计111">
            <a:extLst>
              <a:ext uri="{FF2B5EF4-FFF2-40B4-BE49-F238E27FC236}">
                <a16:creationId xmlns:a16="http://schemas.microsoft.com/office/drawing/2014/main" id="{0123969F-F4A0-DA2D-0B6A-64A5F71B65C3}"/>
              </a:ext>
            </a:extLst>
          </p:cNvPr>
          <p:cNvSpPr/>
          <p:nvPr/>
        </p:nvSpPr>
        <p:spPr bwMode="auto">
          <a:xfrm>
            <a:off x="872182" y="1094075"/>
            <a:ext cx="113506" cy="113506"/>
          </a:xfrm>
          <a:custGeom>
            <a:avLst/>
            <a:gdLst>
              <a:gd name="T0" fmla="*/ 7 w 8"/>
              <a:gd name="T1" fmla="*/ 5 h 8"/>
              <a:gd name="T2" fmla="*/ 8 w 8"/>
              <a:gd name="T3" fmla="*/ 8 h 8"/>
              <a:gd name="T4" fmla="*/ 7 w 8"/>
              <a:gd name="T5" fmla="*/ 8 h 8"/>
              <a:gd name="T6" fmla="*/ 6 w 8"/>
              <a:gd name="T7" fmla="*/ 6 h 8"/>
              <a:gd name="T8" fmla="*/ 3 w 8"/>
              <a:gd name="T9" fmla="*/ 2 h 8"/>
              <a:gd name="T10" fmla="*/ 1 w 8"/>
              <a:gd name="T11" fmla="*/ 0 h 8"/>
              <a:gd name="T12" fmla="*/ 1 w 8"/>
              <a:gd name="T13" fmla="*/ 0 h 8"/>
              <a:gd name="T14" fmla="*/ 4 w 8"/>
              <a:gd name="T15" fmla="*/ 0 h 8"/>
              <a:gd name="T16" fmla="*/ 7 w 8"/>
              <a:gd name="T17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7" y="5"/>
                </a:moveTo>
                <a:cubicBezTo>
                  <a:pt x="8" y="6"/>
                  <a:pt x="8" y="8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6" y="6"/>
                  <a:pt x="6" y="6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1" y="1"/>
                  <a:pt x="1" y="0"/>
                </a:cubicBezTo>
                <a:cubicBezTo>
                  <a:pt x="0" y="0"/>
                  <a:pt x="1" y="0"/>
                  <a:pt x="1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2"/>
                  <a:pt x="7" y="5"/>
                  <a:pt x="7" y="5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3" name="智演喵视觉设计112">
            <a:extLst>
              <a:ext uri="{FF2B5EF4-FFF2-40B4-BE49-F238E27FC236}">
                <a16:creationId xmlns:a16="http://schemas.microsoft.com/office/drawing/2014/main" id="{48C34FB5-F5C9-37AD-CED3-EB6DD42AD779}"/>
              </a:ext>
            </a:extLst>
          </p:cNvPr>
          <p:cNvSpPr/>
          <p:nvPr/>
        </p:nvSpPr>
        <p:spPr bwMode="auto">
          <a:xfrm>
            <a:off x="918917" y="1180870"/>
            <a:ext cx="106828" cy="227008"/>
          </a:xfrm>
          <a:custGeom>
            <a:avLst/>
            <a:gdLst>
              <a:gd name="T0" fmla="*/ 6 w 8"/>
              <a:gd name="T1" fmla="*/ 1 h 16"/>
              <a:gd name="T2" fmla="*/ 7 w 8"/>
              <a:gd name="T3" fmla="*/ 1 h 16"/>
              <a:gd name="T4" fmla="*/ 8 w 8"/>
              <a:gd name="T5" fmla="*/ 6 h 16"/>
              <a:gd name="T6" fmla="*/ 8 w 8"/>
              <a:gd name="T7" fmla="*/ 10 h 16"/>
              <a:gd name="T8" fmla="*/ 6 w 8"/>
              <a:gd name="T9" fmla="*/ 16 h 16"/>
              <a:gd name="T10" fmla="*/ 3 w 8"/>
              <a:gd name="T11" fmla="*/ 15 h 16"/>
              <a:gd name="T12" fmla="*/ 1 w 8"/>
              <a:gd name="T13" fmla="*/ 9 h 16"/>
              <a:gd name="T14" fmla="*/ 1 w 8"/>
              <a:gd name="T15" fmla="*/ 9 h 16"/>
              <a:gd name="T16" fmla="*/ 5 w 8"/>
              <a:gd name="T17" fmla="*/ 12 h 16"/>
              <a:gd name="T18" fmla="*/ 5 w 8"/>
              <a:gd name="T19" fmla="*/ 12 h 16"/>
              <a:gd name="T20" fmla="*/ 5 w 8"/>
              <a:gd name="T21" fmla="*/ 10 h 16"/>
              <a:gd name="T22" fmla="*/ 6 w 8"/>
              <a:gd name="T23" fmla="*/ 6 h 16"/>
              <a:gd name="T24" fmla="*/ 6 w 8"/>
              <a:gd name="T2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6">
                <a:moveTo>
                  <a:pt x="6" y="1"/>
                </a:moveTo>
                <a:cubicBezTo>
                  <a:pt x="7" y="0"/>
                  <a:pt x="7" y="1"/>
                  <a:pt x="7" y="1"/>
                </a:cubicBezTo>
                <a:cubicBezTo>
                  <a:pt x="8" y="3"/>
                  <a:pt x="8" y="6"/>
                  <a:pt x="8" y="6"/>
                </a:cubicBezTo>
                <a:cubicBezTo>
                  <a:pt x="8" y="7"/>
                  <a:pt x="8" y="10"/>
                  <a:pt x="8" y="10"/>
                </a:cubicBezTo>
                <a:cubicBezTo>
                  <a:pt x="8" y="12"/>
                  <a:pt x="6" y="16"/>
                  <a:pt x="6" y="16"/>
                </a:cubicBezTo>
                <a:cubicBezTo>
                  <a:pt x="5" y="16"/>
                  <a:pt x="3" y="15"/>
                  <a:pt x="3" y="15"/>
                </a:cubicBezTo>
                <a:cubicBezTo>
                  <a:pt x="3" y="14"/>
                  <a:pt x="1" y="9"/>
                  <a:pt x="1" y="9"/>
                </a:cubicBezTo>
                <a:cubicBezTo>
                  <a:pt x="0" y="9"/>
                  <a:pt x="1" y="9"/>
                  <a:pt x="1" y="9"/>
                </a:cubicBezTo>
                <a:cubicBezTo>
                  <a:pt x="3" y="8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0"/>
                  <a:pt x="5" y="10"/>
                </a:cubicBezTo>
                <a:cubicBezTo>
                  <a:pt x="6" y="9"/>
                  <a:pt x="6" y="6"/>
                  <a:pt x="6" y="6"/>
                </a:cubicBezTo>
                <a:cubicBezTo>
                  <a:pt x="7" y="5"/>
                  <a:pt x="6" y="1"/>
                  <a:pt x="6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4" name="智演喵视觉设计113">
            <a:extLst>
              <a:ext uri="{FF2B5EF4-FFF2-40B4-BE49-F238E27FC236}">
                <a16:creationId xmlns:a16="http://schemas.microsoft.com/office/drawing/2014/main" id="{3257B190-DF90-E45D-F3BC-536B3FC6FF64}"/>
              </a:ext>
            </a:extLst>
          </p:cNvPr>
          <p:cNvSpPr/>
          <p:nvPr/>
        </p:nvSpPr>
        <p:spPr bwMode="auto">
          <a:xfrm>
            <a:off x="1753507" y="2275849"/>
            <a:ext cx="66767" cy="193627"/>
          </a:xfrm>
          <a:custGeom>
            <a:avLst/>
            <a:gdLst>
              <a:gd name="T0" fmla="*/ 0 w 10"/>
              <a:gd name="T1" fmla="*/ 6 h 29"/>
              <a:gd name="T2" fmla="*/ 8 w 10"/>
              <a:gd name="T3" fmla="*/ 0 h 29"/>
              <a:gd name="T4" fmla="*/ 10 w 10"/>
              <a:gd name="T5" fmla="*/ 2 h 29"/>
              <a:gd name="T6" fmla="*/ 10 w 10"/>
              <a:gd name="T7" fmla="*/ 29 h 29"/>
              <a:gd name="T8" fmla="*/ 6 w 10"/>
              <a:gd name="T9" fmla="*/ 29 h 29"/>
              <a:gd name="T10" fmla="*/ 6 w 10"/>
              <a:gd name="T11" fmla="*/ 6 h 29"/>
              <a:gd name="T12" fmla="*/ 2 w 10"/>
              <a:gd name="T13" fmla="*/ 8 h 29"/>
              <a:gd name="T14" fmla="*/ 0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0" y="6"/>
                </a:moveTo>
                <a:lnTo>
                  <a:pt x="8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lnTo>
                  <a:pt x="2" y="8"/>
                </a:lnTo>
                <a:lnTo>
                  <a:pt x="0" y="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5" name="智演喵视觉设计114">
            <a:extLst>
              <a:ext uri="{FF2B5EF4-FFF2-40B4-BE49-F238E27FC236}">
                <a16:creationId xmlns:a16="http://schemas.microsoft.com/office/drawing/2014/main" id="{5AAC92B6-CD8A-7523-721C-25E2FBA55A9E}"/>
              </a:ext>
            </a:extLst>
          </p:cNvPr>
          <p:cNvSpPr/>
          <p:nvPr/>
        </p:nvSpPr>
        <p:spPr bwMode="auto">
          <a:xfrm>
            <a:off x="2321025" y="2275849"/>
            <a:ext cx="66767" cy="193627"/>
          </a:xfrm>
          <a:custGeom>
            <a:avLst/>
            <a:gdLst>
              <a:gd name="T0" fmla="*/ 6 w 10"/>
              <a:gd name="T1" fmla="*/ 6 h 29"/>
              <a:gd name="T2" fmla="*/ 2 w 10"/>
              <a:gd name="T3" fmla="*/ 8 h 29"/>
              <a:gd name="T4" fmla="*/ 0 w 10"/>
              <a:gd name="T5" fmla="*/ 6 h 29"/>
              <a:gd name="T6" fmla="*/ 6 w 10"/>
              <a:gd name="T7" fmla="*/ 0 h 29"/>
              <a:gd name="T8" fmla="*/ 10 w 10"/>
              <a:gd name="T9" fmla="*/ 2 h 29"/>
              <a:gd name="T10" fmla="*/ 10 w 10"/>
              <a:gd name="T11" fmla="*/ 29 h 29"/>
              <a:gd name="T12" fmla="*/ 6 w 10"/>
              <a:gd name="T13" fmla="*/ 29 h 29"/>
              <a:gd name="T14" fmla="*/ 6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6" y="6"/>
                </a:moveTo>
                <a:lnTo>
                  <a:pt x="2" y="8"/>
                </a:lnTo>
                <a:lnTo>
                  <a:pt x="0" y="6"/>
                </a:lnTo>
                <a:lnTo>
                  <a:pt x="6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6" name="智演喵视觉设计115">
            <a:extLst>
              <a:ext uri="{FF2B5EF4-FFF2-40B4-BE49-F238E27FC236}">
                <a16:creationId xmlns:a16="http://schemas.microsoft.com/office/drawing/2014/main" id="{D39B4EE2-355A-8C79-F1D9-81E7161EA8AB}"/>
              </a:ext>
            </a:extLst>
          </p:cNvPr>
          <p:cNvSpPr/>
          <p:nvPr/>
        </p:nvSpPr>
        <p:spPr bwMode="auto">
          <a:xfrm>
            <a:off x="1920423" y="2275849"/>
            <a:ext cx="106828" cy="193627"/>
          </a:xfrm>
          <a:custGeom>
            <a:avLst/>
            <a:gdLst>
              <a:gd name="T0" fmla="*/ 4 w 8"/>
              <a:gd name="T1" fmla="*/ 2 h 14"/>
              <a:gd name="T2" fmla="*/ 3 w 8"/>
              <a:gd name="T3" fmla="*/ 2 h 14"/>
              <a:gd name="T4" fmla="*/ 3 w 8"/>
              <a:gd name="T5" fmla="*/ 3 h 14"/>
              <a:gd name="T6" fmla="*/ 2 w 8"/>
              <a:gd name="T7" fmla="*/ 3 h 14"/>
              <a:gd name="T8" fmla="*/ 2 w 8"/>
              <a:gd name="T9" fmla="*/ 5 h 14"/>
              <a:gd name="T10" fmla="*/ 2 w 8"/>
              <a:gd name="T11" fmla="*/ 6 h 14"/>
              <a:gd name="T12" fmla="*/ 3 w 8"/>
              <a:gd name="T13" fmla="*/ 7 h 14"/>
              <a:gd name="T14" fmla="*/ 4 w 8"/>
              <a:gd name="T15" fmla="*/ 7 h 14"/>
              <a:gd name="T16" fmla="*/ 5 w 8"/>
              <a:gd name="T17" fmla="*/ 7 h 14"/>
              <a:gd name="T18" fmla="*/ 6 w 8"/>
              <a:gd name="T19" fmla="*/ 7 h 14"/>
              <a:gd name="T20" fmla="*/ 7 w 8"/>
              <a:gd name="T21" fmla="*/ 6 h 14"/>
              <a:gd name="T22" fmla="*/ 7 w 8"/>
              <a:gd name="T23" fmla="*/ 4 h 14"/>
              <a:gd name="T24" fmla="*/ 6 w 8"/>
              <a:gd name="T25" fmla="*/ 3 h 14"/>
              <a:gd name="T26" fmla="*/ 6 w 8"/>
              <a:gd name="T27" fmla="*/ 2 h 14"/>
              <a:gd name="T28" fmla="*/ 4 w 8"/>
              <a:gd name="T29" fmla="*/ 2 h 14"/>
              <a:gd name="T30" fmla="*/ 4 w 8"/>
              <a:gd name="T31" fmla="*/ 9 h 14"/>
              <a:gd name="T32" fmla="*/ 2 w 8"/>
              <a:gd name="T33" fmla="*/ 9 h 14"/>
              <a:gd name="T34" fmla="*/ 1 w 8"/>
              <a:gd name="T35" fmla="*/ 8 h 14"/>
              <a:gd name="T36" fmla="*/ 0 w 8"/>
              <a:gd name="T37" fmla="*/ 7 h 14"/>
              <a:gd name="T38" fmla="*/ 0 w 8"/>
              <a:gd name="T39" fmla="*/ 5 h 14"/>
              <a:gd name="T40" fmla="*/ 0 w 8"/>
              <a:gd name="T41" fmla="*/ 3 h 14"/>
              <a:gd name="T42" fmla="*/ 1 w 8"/>
              <a:gd name="T43" fmla="*/ 2 h 14"/>
              <a:gd name="T44" fmla="*/ 1 w 8"/>
              <a:gd name="T45" fmla="*/ 1 h 14"/>
              <a:gd name="T46" fmla="*/ 3 w 8"/>
              <a:gd name="T47" fmla="*/ 0 h 14"/>
              <a:gd name="T48" fmla="*/ 4 w 8"/>
              <a:gd name="T49" fmla="*/ 0 h 14"/>
              <a:gd name="T50" fmla="*/ 6 w 8"/>
              <a:gd name="T51" fmla="*/ 0 h 14"/>
              <a:gd name="T52" fmla="*/ 8 w 8"/>
              <a:gd name="T53" fmla="*/ 2 h 14"/>
              <a:gd name="T54" fmla="*/ 8 w 8"/>
              <a:gd name="T55" fmla="*/ 3 h 14"/>
              <a:gd name="T56" fmla="*/ 8 w 8"/>
              <a:gd name="T57" fmla="*/ 5 h 14"/>
              <a:gd name="T58" fmla="*/ 8 w 8"/>
              <a:gd name="T59" fmla="*/ 9 h 14"/>
              <a:gd name="T60" fmla="*/ 8 w 8"/>
              <a:gd name="T61" fmla="*/ 11 h 14"/>
              <a:gd name="T62" fmla="*/ 8 w 8"/>
              <a:gd name="T63" fmla="*/ 12 h 14"/>
              <a:gd name="T64" fmla="*/ 8 w 8"/>
              <a:gd name="T65" fmla="*/ 13 h 14"/>
              <a:gd name="T66" fmla="*/ 7 w 8"/>
              <a:gd name="T67" fmla="*/ 14 h 14"/>
              <a:gd name="T68" fmla="*/ 6 w 8"/>
              <a:gd name="T69" fmla="*/ 14 h 14"/>
              <a:gd name="T70" fmla="*/ 4 w 8"/>
              <a:gd name="T71" fmla="*/ 14 h 14"/>
              <a:gd name="T72" fmla="*/ 3 w 8"/>
              <a:gd name="T73" fmla="*/ 14 h 14"/>
              <a:gd name="T74" fmla="*/ 2 w 8"/>
              <a:gd name="T75" fmla="*/ 14 h 14"/>
              <a:gd name="T76" fmla="*/ 1 w 8"/>
              <a:gd name="T77" fmla="*/ 13 h 14"/>
              <a:gd name="T78" fmla="*/ 0 w 8"/>
              <a:gd name="T79" fmla="*/ 12 h 14"/>
              <a:gd name="T80" fmla="*/ 0 w 8"/>
              <a:gd name="T81" fmla="*/ 11 h 14"/>
              <a:gd name="T82" fmla="*/ 2 w 8"/>
              <a:gd name="T83" fmla="*/ 11 h 14"/>
              <a:gd name="T84" fmla="*/ 2 w 8"/>
              <a:gd name="T85" fmla="*/ 11 h 14"/>
              <a:gd name="T86" fmla="*/ 3 w 8"/>
              <a:gd name="T87" fmla="*/ 12 h 14"/>
              <a:gd name="T88" fmla="*/ 4 w 8"/>
              <a:gd name="T89" fmla="*/ 12 h 14"/>
              <a:gd name="T90" fmla="*/ 5 w 8"/>
              <a:gd name="T91" fmla="*/ 12 h 14"/>
              <a:gd name="T92" fmla="*/ 6 w 8"/>
              <a:gd name="T93" fmla="*/ 12 h 14"/>
              <a:gd name="T94" fmla="*/ 6 w 8"/>
              <a:gd name="T95" fmla="*/ 11 h 14"/>
              <a:gd name="T96" fmla="*/ 7 w 8"/>
              <a:gd name="T97" fmla="*/ 10 h 14"/>
              <a:gd name="T98" fmla="*/ 7 w 8"/>
              <a:gd name="T99" fmla="*/ 9 h 14"/>
              <a:gd name="T100" fmla="*/ 7 w 8"/>
              <a:gd name="T101" fmla="*/ 8 h 14"/>
              <a:gd name="T102" fmla="*/ 6 w 8"/>
              <a:gd name="T103" fmla="*/ 9 h 14"/>
              <a:gd name="T104" fmla="*/ 5 w 8"/>
              <a:gd name="T105" fmla="*/ 9 h 14"/>
              <a:gd name="T106" fmla="*/ 4 w 8"/>
              <a:gd name="T10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" h="14">
                <a:moveTo>
                  <a:pt x="4" y="2"/>
                </a:moveTo>
                <a:cubicBezTo>
                  <a:pt x="4" y="2"/>
                  <a:pt x="4" y="2"/>
                  <a:pt x="3" y="2"/>
                </a:cubicBezTo>
                <a:cubicBezTo>
                  <a:pt x="3" y="2"/>
                  <a:pt x="3" y="2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3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7"/>
                  <a:pt x="4" y="7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5"/>
                  <a:pt x="7" y="5"/>
                  <a:pt x="7" y="4"/>
                </a:cubicBezTo>
                <a:cubicBezTo>
                  <a:pt x="7" y="4"/>
                  <a:pt x="7" y="3"/>
                  <a:pt x="6" y="3"/>
                </a:cubicBezTo>
                <a:cubicBezTo>
                  <a:pt x="6" y="3"/>
                  <a:pt x="6" y="3"/>
                  <a:pt x="6" y="2"/>
                </a:cubicBezTo>
                <a:cubicBezTo>
                  <a:pt x="5" y="2"/>
                  <a:pt x="5" y="2"/>
                  <a:pt x="4" y="2"/>
                </a:cubicBezTo>
                <a:close/>
                <a:moveTo>
                  <a:pt x="4" y="9"/>
                </a:moveTo>
                <a:cubicBezTo>
                  <a:pt x="4" y="9"/>
                  <a:pt x="3" y="9"/>
                  <a:pt x="2" y="9"/>
                </a:cubicBezTo>
                <a:cubicBezTo>
                  <a:pt x="2" y="8"/>
                  <a:pt x="1" y="8"/>
                  <a:pt x="1" y="8"/>
                </a:cubicBezTo>
                <a:cubicBezTo>
                  <a:pt x="1" y="7"/>
                  <a:pt x="1" y="7"/>
                  <a:pt x="0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6" y="0"/>
                  <a:pt x="6" y="0"/>
                </a:cubicBezTo>
                <a:cubicBezTo>
                  <a:pt x="7" y="1"/>
                  <a:pt x="7" y="1"/>
                  <a:pt x="8" y="2"/>
                </a:cubicBezTo>
                <a:cubicBezTo>
                  <a:pt x="8" y="2"/>
                  <a:pt x="8" y="3"/>
                  <a:pt x="8" y="3"/>
                </a:cubicBezTo>
                <a:cubicBezTo>
                  <a:pt x="8" y="4"/>
                  <a:pt x="8" y="4"/>
                  <a:pt x="8" y="5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1"/>
                </a:cubicBezTo>
                <a:cubicBezTo>
                  <a:pt x="8" y="11"/>
                  <a:pt x="8" y="11"/>
                  <a:pt x="8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3"/>
                  <a:pt x="7" y="13"/>
                  <a:pt x="7" y="14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0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2" y="12"/>
                  <a:pt x="3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4" y="12"/>
                  <a:pt x="4" y="12"/>
                  <a:pt x="5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6" y="11"/>
                  <a:pt x="7" y="11"/>
                  <a:pt x="7" y="10"/>
                </a:cubicBezTo>
                <a:cubicBezTo>
                  <a:pt x="7" y="10"/>
                  <a:pt x="7" y="10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6" y="9"/>
                  <a:pt x="6" y="9"/>
                </a:cubicBezTo>
                <a:cubicBezTo>
                  <a:pt x="6" y="9"/>
                  <a:pt x="6" y="9"/>
                  <a:pt x="5" y="9"/>
                </a:cubicBezTo>
                <a:cubicBezTo>
                  <a:pt x="5" y="9"/>
                  <a:pt x="5" y="9"/>
                  <a:pt x="4" y="9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7" name="智演喵视觉设计116">
            <a:extLst>
              <a:ext uri="{FF2B5EF4-FFF2-40B4-BE49-F238E27FC236}">
                <a16:creationId xmlns:a16="http://schemas.microsoft.com/office/drawing/2014/main" id="{B9CF47CC-10B1-C559-807E-F7ACA4AC7652}"/>
              </a:ext>
            </a:extLst>
          </p:cNvPr>
          <p:cNvSpPr/>
          <p:nvPr/>
        </p:nvSpPr>
        <p:spPr bwMode="auto">
          <a:xfrm>
            <a:off x="2127403" y="2275849"/>
            <a:ext cx="126859" cy="193627"/>
          </a:xfrm>
          <a:custGeom>
            <a:avLst/>
            <a:gdLst>
              <a:gd name="T0" fmla="*/ 1 w 9"/>
              <a:gd name="T1" fmla="*/ 13 h 14"/>
              <a:gd name="T2" fmla="*/ 0 w 9"/>
              <a:gd name="T3" fmla="*/ 12 h 14"/>
              <a:gd name="T4" fmla="*/ 0 w 9"/>
              <a:gd name="T5" fmla="*/ 10 h 14"/>
              <a:gd name="T6" fmla="*/ 0 w 9"/>
              <a:gd name="T7" fmla="*/ 8 h 14"/>
              <a:gd name="T8" fmla="*/ 0 w 9"/>
              <a:gd name="T9" fmla="*/ 6 h 14"/>
              <a:gd name="T10" fmla="*/ 0 w 9"/>
              <a:gd name="T11" fmla="*/ 4 h 14"/>
              <a:gd name="T12" fmla="*/ 0 w 9"/>
              <a:gd name="T13" fmla="*/ 3 h 14"/>
              <a:gd name="T14" fmla="*/ 1 w 9"/>
              <a:gd name="T15" fmla="*/ 1 h 14"/>
              <a:gd name="T16" fmla="*/ 2 w 9"/>
              <a:gd name="T17" fmla="*/ 0 h 14"/>
              <a:gd name="T18" fmla="*/ 4 w 9"/>
              <a:gd name="T19" fmla="*/ 0 h 14"/>
              <a:gd name="T20" fmla="*/ 6 w 9"/>
              <a:gd name="T21" fmla="*/ 0 h 14"/>
              <a:gd name="T22" fmla="*/ 7 w 9"/>
              <a:gd name="T23" fmla="*/ 1 h 14"/>
              <a:gd name="T24" fmla="*/ 8 w 9"/>
              <a:gd name="T25" fmla="*/ 2 h 14"/>
              <a:gd name="T26" fmla="*/ 9 w 9"/>
              <a:gd name="T27" fmla="*/ 4 h 14"/>
              <a:gd name="T28" fmla="*/ 9 w 9"/>
              <a:gd name="T29" fmla="*/ 6 h 14"/>
              <a:gd name="T30" fmla="*/ 9 w 9"/>
              <a:gd name="T31" fmla="*/ 8 h 14"/>
              <a:gd name="T32" fmla="*/ 9 w 9"/>
              <a:gd name="T33" fmla="*/ 9 h 14"/>
              <a:gd name="T34" fmla="*/ 9 w 9"/>
              <a:gd name="T35" fmla="*/ 11 h 14"/>
              <a:gd name="T36" fmla="*/ 8 w 9"/>
              <a:gd name="T37" fmla="*/ 12 h 14"/>
              <a:gd name="T38" fmla="*/ 7 w 9"/>
              <a:gd name="T39" fmla="*/ 13 h 14"/>
              <a:gd name="T40" fmla="*/ 6 w 9"/>
              <a:gd name="T41" fmla="*/ 14 h 14"/>
              <a:gd name="T42" fmla="*/ 4 w 9"/>
              <a:gd name="T43" fmla="*/ 14 h 14"/>
              <a:gd name="T44" fmla="*/ 3 w 9"/>
              <a:gd name="T45" fmla="*/ 14 h 14"/>
              <a:gd name="T46" fmla="*/ 1 w 9"/>
              <a:gd name="T47" fmla="*/ 13 h 14"/>
              <a:gd name="T48" fmla="*/ 7 w 9"/>
              <a:gd name="T49" fmla="*/ 7 h 14"/>
              <a:gd name="T50" fmla="*/ 7 w 9"/>
              <a:gd name="T51" fmla="*/ 5 h 14"/>
              <a:gd name="T52" fmla="*/ 6 w 9"/>
              <a:gd name="T53" fmla="*/ 3 h 14"/>
              <a:gd name="T54" fmla="*/ 5 w 9"/>
              <a:gd name="T55" fmla="*/ 2 h 14"/>
              <a:gd name="T56" fmla="*/ 4 w 9"/>
              <a:gd name="T57" fmla="*/ 2 h 14"/>
              <a:gd name="T58" fmla="*/ 3 w 9"/>
              <a:gd name="T59" fmla="*/ 2 h 14"/>
              <a:gd name="T60" fmla="*/ 2 w 9"/>
              <a:gd name="T61" fmla="*/ 3 h 14"/>
              <a:gd name="T62" fmla="*/ 2 w 9"/>
              <a:gd name="T63" fmla="*/ 5 h 14"/>
              <a:gd name="T64" fmla="*/ 1 w 9"/>
              <a:gd name="T65" fmla="*/ 6 h 14"/>
              <a:gd name="T66" fmla="*/ 1 w 9"/>
              <a:gd name="T67" fmla="*/ 7 h 14"/>
              <a:gd name="T68" fmla="*/ 2 w 9"/>
              <a:gd name="T69" fmla="*/ 10 h 14"/>
              <a:gd name="T70" fmla="*/ 2 w 9"/>
              <a:gd name="T71" fmla="*/ 11 h 14"/>
              <a:gd name="T72" fmla="*/ 3 w 9"/>
              <a:gd name="T73" fmla="*/ 12 h 14"/>
              <a:gd name="T74" fmla="*/ 4 w 9"/>
              <a:gd name="T75" fmla="*/ 12 h 14"/>
              <a:gd name="T76" fmla="*/ 5 w 9"/>
              <a:gd name="T77" fmla="*/ 12 h 14"/>
              <a:gd name="T78" fmla="*/ 6 w 9"/>
              <a:gd name="T79" fmla="*/ 11 h 14"/>
              <a:gd name="T80" fmla="*/ 7 w 9"/>
              <a:gd name="T81" fmla="*/ 10 h 14"/>
              <a:gd name="T82" fmla="*/ 7 w 9"/>
              <a:gd name="T83" fmla="*/ 8 h 14"/>
              <a:gd name="T84" fmla="*/ 7 w 9"/>
              <a:gd name="T8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" h="14">
                <a:moveTo>
                  <a:pt x="1" y="13"/>
                </a:moveTo>
                <a:cubicBezTo>
                  <a:pt x="1" y="13"/>
                  <a:pt x="1" y="12"/>
                  <a:pt x="0" y="12"/>
                </a:cubicBezTo>
                <a:cubicBezTo>
                  <a:pt x="0" y="11"/>
                  <a:pt x="0" y="11"/>
                  <a:pt x="0" y="10"/>
                </a:cubicBezTo>
                <a:cubicBezTo>
                  <a:pt x="0" y="9"/>
                  <a:pt x="0" y="9"/>
                  <a:pt x="0" y="8"/>
                </a:cubicBezTo>
                <a:cubicBezTo>
                  <a:pt x="0" y="7"/>
                  <a:pt x="0" y="6"/>
                  <a:pt x="0" y="6"/>
                </a:cubicBezTo>
                <a:cubicBezTo>
                  <a:pt x="0" y="6"/>
                  <a:pt x="0" y="5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2" y="1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6" y="0"/>
                  <a:pt x="7" y="1"/>
                  <a:pt x="7" y="1"/>
                </a:cubicBezTo>
                <a:cubicBezTo>
                  <a:pt x="7" y="1"/>
                  <a:pt x="8" y="2"/>
                  <a:pt x="8" y="2"/>
                </a:cubicBezTo>
                <a:cubicBezTo>
                  <a:pt x="8" y="3"/>
                  <a:pt x="9" y="3"/>
                  <a:pt x="9" y="4"/>
                </a:cubicBezTo>
                <a:cubicBezTo>
                  <a:pt x="9" y="5"/>
                  <a:pt x="9" y="5"/>
                  <a:pt x="9" y="6"/>
                </a:cubicBezTo>
                <a:cubicBezTo>
                  <a:pt x="9" y="6"/>
                  <a:pt x="9" y="7"/>
                  <a:pt x="9" y="8"/>
                </a:cubicBezTo>
                <a:cubicBezTo>
                  <a:pt x="9" y="8"/>
                  <a:pt x="9" y="9"/>
                  <a:pt x="9" y="9"/>
                </a:cubicBezTo>
                <a:cubicBezTo>
                  <a:pt x="9" y="10"/>
                  <a:pt x="9" y="10"/>
                  <a:pt x="9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3"/>
                  <a:pt x="7" y="13"/>
                  <a:pt x="7" y="13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1" y="13"/>
                  <a:pt x="1" y="13"/>
                </a:cubicBezTo>
                <a:close/>
                <a:moveTo>
                  <a:pt x="7" y="7"/>
                </a:moveTo>
                <a:cubicBezTo>
                  <a:pt x="7" y="6"/>
                  <a:pt x="7" y="5"/>
                  <a:pt x="7" y="5"/>
                </a:cubicBezTo>
                <a:cubicBezTo>
                  <a:pt x="7" y="4"/>
                  <a:pt x="7" y="4"/>
                  <a:pt x="6" y="3"/>
                </a:cubicBezTo>
                <a:cubicBezTo>
                  <a:pt x="6" y="3"/>
                  <a:pt x="6" y="3"/>
                  <a:pt x="5" y="2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3" y="2"/>
                  <a:pt x="3" y="2"/>
                </a:cubicBezTo>
                <a:cubicBezTo>
                  <a:pt x="3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1" y="6"/>
                  <a:pt x="1" y="6"/>
                </a:cubicBezTo>
                <a:cubicBezTo>
                  <a:pt x="1" y="6"/>
                  <a:pt x="1" y="7"/>
                  <a:pt x="1" y="7"/>
                </a:cubicBezTo>
                <a:cubicBezTo>
                  <a:pt x="1" y="8"/>
                  <a:pt x="1" y="9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2"/>
                  <a:pt x="3" y="12"/>
                  <a:pt x="3" y="12"/>
                </a:cubicBezTo>
                <a:cubicBezTo>
                  <a:pt x="3" y="12"/>
                  <a:pt x="4" y="12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9"/>
                  <a:pt x="7" y="8"/>
                  <a:pt x="7" y="8"/>
                </a:cubicBezTo>
                <a:cubicBezTo>
                  <a:pt x="7" y="8"/>
                  <a:pt x="7" y="7"/>
                  <a:pt x="7" y="7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47" name="智演喵视觉设计117">
            <a:extLst>
              <a:ext uri="{FF2B5EF4-FFF2-40B4-BE49-F238E27FC236}">
                <a16:creationId xmlns:a16="http://schemas.microsoft.com/office/drawing/2014/main" id="{34F6C882-6E07-5E22-9C0E-3FC0524271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3204"/>
          <a:stretch/>
        </p:blipFill>
        <p:spPr>
          <a:xfrm rot="177679">
            <a:off x="3858428" y="1513631"/>
            <a:ext cx="5974769" cy="5502376"/>
          </a:xfrm>
          <a:custGeom>
            <a:avLst/>
            <a:gdLst>
              <a:gd name="connsiteX0" fmla="*/ 0 w 5974769"/>
              <a:gd name="connsiteY0" fmla="*/ 0 h 5502376"/>
              <a:gd name="connsiteX1" fmla="*/ 5974769 w 5974769"/>
              <a:gd name="connsiteY1" fmla="*/ 0 h 5502376"/>
              <a:gd name="connsiteX2" fmla="*/ 5974769 w 5974769"/>
              <a:gd name="connsiteY2" fmla="*/ 5193297 h 5502376"/>
              <a:gd name="connsiteX3" fmla="*/ 0 w 5974769"/>
              <a:gd name="connsiteY3" fmla="*/ 5502376 h 550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4769" h="5502376">
                <a:moveTo>
                  <a:pt x="0" y="0"/>
                </a:moveTo>
                <a:lnTo>
                  <a:pt x="5974769" y="0"/>
                </a:lnTo>
                <a:lnTo>
                  <a:pt x="5974769" y="5193297"/>
                </a:lnTo>
                <a:lnTo>
                  <a:pt x="0" y="5502376"/>
                </a:lnTo>
                <a:close/>
              </a:path>
            </a:pathLst>
          </a:custGeom>
        </p:spPr>
      </p:pic>
      <p:pic>
        <p:nvPicPr>
          <p:cNvPr id="145" name="智演喵视觉设计118">
            <a:extLst>
              <a:ext uri="{FF2B5EF4-FFF2-40B4-BE49-F238E27FC236}">
                <a16:creationId xmlns:a16="http://schemas.microsoft.com/office/drawing/2014/main" id="{7EC679BF-8A3B-A000-A091-FFA1FBE6AB6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0188" y="1243996"/>
            <a:ext cx="2842719" cy="5614005"/>
          </a:xfrm>
          <a:custGeom>
            <a:avLst/>
            <a:gdLst>
              <a:gd name="connsiteX0" fmla="*/ 0 w 2842719"/>
              <a:gd name="connsiteY0" fmla="*/ 0 h 5614005"/>
              <a:gd name="connsiteX1" fmla="*/ 2842719 w 2842719"/>
              <a:gd name="connsiteY1" fmla="*/ 0 h 5614005"/>
              <a:gd name="connsiteX2" fmla="*/ 2842719 w 2842719"/>
              <a:gd name="connsiteY2" fmla="*/ 5614005 h 5614005"/>
              <a:gd name="connsiteX3" fmla="*/ 0 w 2842719"/>
              <a:gd name="connsiteY3" fmla="*/ 5614005 h 561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2719" h="5614005">
                <a:moveTo>
                  <a:pt x="0" y="0"/>
                </a:moveTo>
                <a:lnTo>
                  <a:pt x="2842719" y="0"/>
                </a:lnTo>
                <a:lnTo>
                  <a:pt x="2842719" y="5614005"/>
                </a:lnTo>
                <a:lnTo>
                  <a:pt x="0" y="5614005"/>
                </a:lnTo>
                <a:close/>
              </a:path>
            </a:pathLst>
          </a:custGeom>
        </p:spPr>
      </p:pic>
      <p:pic>
        <p:nvPicPr>
          <p:cNvPr id="142" name="智演喵视觉设计119">
            <a:extLst>
              <a:ext uri="{FF2B5EF4-FFF2-40B4-BE49-F238E27FC236}">
                <a16:creationId xmlns:a16="http://schemas.microsoft.com/office/drawing/2014/main" id="{34E42F43-98D5-6494-97C6-F87DA484B4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55496"/>
            <a:ext cx="6656920" cy="2102504"/>
          </a:xfrm>
          <a:custGeom>
            <a:avLst/>
            <a:gdLst>
              <a:gd name="connsiteX0" fmla="*/ 0 w 6656920"/>
              <a:gd name="connsiteY0" fmla="*/ 0 h 2102504"/>
              <a:gd name="connsiteX1" fmla="*/ 6656920 w 6656920"/>
              <a:gd name="connsiteY1" fmla="*/ 0 h 2102504"/>
              <a:gd name="connsiteX2" fmla="*/ 6656920 w 6656920"/>
              <a:gd name="connsiteY2" fmla="*/ 2102504 h 2102504"/>
              <a:gd name="connsiteX3" fmla="*/ 0 w 6656920"/>
              <a:gd name="connsiteY3" fmla="*/ 2102504 h 2102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56920" h="2102504">
                <a:moveTo>
                  <a:pt x="0" y="0"/>
                </a:moveTo>
                <a:lnTo>
                  <a:pt x="6656920" y="0"/>
                </a:lnTo>
                <a:lnTo>
                  <a:pt x="6656920" y="2102504"/>
                </a:lnTo>
                <a:lnTo>
                  <a:pt x="0" y="2102504"/>
                </a:lnTo>
                <a:close/>
              </a:path>
            </a:pathLst>
          </a:custGeom>
        </p:spPr>
      </p:pic>
      <p:pic>
        <p:nvPicPr>
          <p:cNvPr id="129" name="智演喵视觉设计120">
            <a:extLst>
              <a:ext uri="{FF2B5EF4-FFF2-40B4-BE49-F238E27FC236}">
                <a16:creationId xmlns:a16="http://schemas.microsoft.com/office/drawing/2014/main" id="{552857E7-A326-072C-DE2F-9D2E910EDE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299406" y="5612466"/>
            <a:ext cx="6421294" cy="1246740"/>
          </a:xfrm>
          <a:custGeom>
            <a:avLst/>
            <a:gdLst>
              <a:gd name="connsiteX0" fmla="*/ 0 w 10805182"/>
              <a:gd name="connsiteY0" fmla="*/ 0 h 1285243"/>
              <a:gd name="connsiteX1" fmla="*/ 10805182 w 10805182"/>
              <a:gd name="connsiteY1" fmla="*/ 0 h 1285243"/>
              <a:gd name="connsiteX2" fmla="*/ 10805182 w 10805182"/>
              <a:gd name="connsiteY2" fmla="*/ 1285243 h 1285243"/>
              <a:gd name="connsiteX3" fmla="*/ 0 w 10805182"/>
              <a:gd name="connsiteY3" fmla="*/ 1285243 h 1285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5182" h="1285243">
                <a:moveTo>
                  <a:pt x="0" y="0"/>
                </a:moveTo>
                <a:lnTo>
                  <a:pt x="10805182" y="0"/>
                </a:lnTo>
                <a:lnTo>
                  <a:pt x="10805182" y="1285243"/>
                </a:lnTo>
                <a:lnTo>
                  <a:pt x="0" y="1285243"/>
                </a:lnTo>
                <a:close/>
              </a:path>
            </a:pathLst>
          </a:custGeom>
        </p:spPr>
      </p:pic>
      <p:pic>
        <p:nvPicPr>
          <p:cNvPr id="130" name="智演喵视觉设计121">
            <a:extLst>
              <a:ext uri="{FF2B5EF4-FFF2-40B4-BE49-F238E27FC236}">
                <a16:creationId xmlns:a16="http://schemas.microsoft.com/office/drawing/2014/main" id="{8AEEAD71-5528-B658-8562-F07F454DAF8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626906" y="5782268"/>
            <a:ext cx="6421294" cy="1076939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  <p:pic>
        <p:nvPicPr>
          <p:cNvPr id="131" name="智演喵视觉设计122">
            <a:extLst>
              <a:ext uri="{FF2B5EF4-FFF2-40B4-BE49-F238E27FC236}">
                <a16:creationId xmlns:a16="http://schemas.microsoft.com/office/drawing/2014/main" id="{1757E0C0-AAA6-5298-8D35-A3DC73920B7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237" y="5621661"/>
            <a:ext cx="3881215" cy="1237546"/>
          </a:xfrm>
          <a:custGeom>
            <a:avLst/>
            <a:gdLst>
              <a:gd name="connsiteX0" fmla="*/ 4001076 w 4001076"/>
              <a:gd name="connsiteY0" fmla="*/ 0 h 1275765"/>
              <a:gd name="connsiteX1" fmla="*/ 0 w 4001076"/>
              <a:gd name="connsiteY1" fmla="*/ 0 h 1275765"/>
              <a:gd name="connsiteX2" fmla="*/ 0 w 4001076"/>
              <a:gd name="connsiteY2" fmla="*/ 1275765 h 1275765"/>
              <a:gd name="connsiteX3" fmla="*/ 4001076 w 4001076"/>
              <a:gd name="connsiteY3" fmla="*/ 1275765 h 1275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1076" h="1275765">
                <a:moveTo>
                  <a:pt x="4001076" y="0"/>
                </a:moveTo>
                <a:lnTo>
                  <a:pt x="0" y="0"/>
                </a:lnTo>
                <a:lnTo>
                  <a:pt x="0" y="1275765"/>
                </a:lnTo>
                <a:lnTo>
                  <a:pt x="4001076" y="1275765"/>
                </a:lnTo>
                <a:close/>
              </a:path>
            </a:pathLst>
          </a:custGeom>
        </p:spPr>
      </p:pic>
      <p:pic>
        <p:nvPicPr>
          <p:cNvPr id="132" name="智演喵视觉设计123">
            <a:extLst>
              <a:ext uri="{FF2B5EF4-FFF2-40B4-BE49-F238E27FC236}">
                <a16:creationId xmlns:a16="http://schemas.microsoft.com/office/drawing/2014/main" id="{6BECBCB2-B0ED-5661-B2D1-2023B640613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43824" y="6317147"/>
            <a:ext cx="5548176" cy="542060"/>
          </a:xfrm>
          <a:custGeom>
            <a:avLst/>
            <a:gdLst>
              <a:gd name="connsiteX0" fmla="*/ 0 w 5719516"/>
              <a:gd name="connsiteY0" fmla="*/ 0 h 558800"/>
              <a:gd name="connsiteX1" fmla="*/ 5719516 w 5719516"/>
              <a:gd name="connsiteY1" fmla="*/ 0 h 558800"/>
              <a:gd name="connsiteX2" fmla="*/ 5719516 w 5719516"/>
              <a:gd name="connsiteY2" fmla="*/ 558800 h 558800"/>
              <a:gd name="connsiteX3" fmla="*/ 0 w 5719516"/>
              <a:gd name="connsiteY3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9516" h="558800">
                <a:moveTo>
                  <a:pt x="0" y="0"/>
                </a:moveTo>
                <a:lnTo>
                  <a:pt x="5719516" y="0"/>
                </a:lnTo>
                <a:lnTo>
                  <a:pt x="5719516" y="558800"/>
                </a:lnTo>
                <a:lnTo>
                  <a:pt x="0" y="558800"/>
                </a:lnTo>
                <a:close/>
              </a:path>
            </a:pathLst>
          </a:custGeom>
        </p:spPr>
      </p:pic>
      <p:pic>
        <p:nvPicPr>
          <p:cNvPr id="133" name="智演喵视觉设计124">
            <a:extLst>
              <a:ext uri="{FF2B5EF4-FFF2-40B4-BE49-F238E27FC236}">
                <a16:creationId xmlns:a16="http://schemas.microsoft.com/office/drawing/2014/main" id="{EA3BE8B9-91B9-B58F-074F-DD9EFB5422A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43824" y="6317147"/>
            <a:ext cx="5548176" cy="542060"/>
          </a:xfrm>
          <a:custGeom>
            <a:avLst/>
            <a:gdLst>
              <a:gd name="connsiteX0" fmla="*/ 0 w 5719516"/>
              <a:gd name="connsiteY0" fmla="*/ 0 h 558800"/>
              <a:gd name="connsiteX1" fmla="*/ 5719516 w 5719516"/>
              <a:gd name="connsiteY1" fmla="*/ 0 h 558800"/>
              <a:gd name="connsiteX2" fmla="*/ 5719516 w 5719516"/>
              <a:gd name="connsiteY2" fmla="*/ 558800 h 558800"/>
              <a:gd name="connsiteX3" fmla="*/ 0 w 5719516"/>
              <a:gd name="connsiteY3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9516" h="558800">
                <a:moveTo>
                  <a:pt x="0" y="0"/>
                </a:moveTo>
                <a:lnTo>
                  <a:pt x="5719516" y="0"/>
                </a:lnTo>
                <a:lnTo>
                  <a:pt x="5719516" y="558800"/>
                </a:lnTo>
                <a:lnTo>
                  <a:pt x="0" y="558800"/>
                </a:lnTo>
                <a:close/>
              </a:path>
            </a:pathLst>
          </a:custGeom>
        </p:spPr>
      </p:pic>
      <p:pic>
        <p:nvPicPr>
          <p:cNvPr id="134" name="智演喵视觉设计125">
            <a:extLst>
              <a:ext uri="{FF2B5EF4-FFF2-40B4-BE49-F238E27FC236}">
                <a16:creationId xmlns:a16="http://schemas.microsoft.com/office/drawing/2014/main" id="{08FC8C28-A1A8-355E-DE21-49F5CE2736D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660793"/>
            <a:ext cx="3881215" cy="1237546"/>
          </a:xfrm>
          <a:custGeom>
            <a:avLst/>
            <a:gdLst>
              <a:gd name="connsiteX0" fmla="*/ 4001076 w 4001076"/>
              <a:gd name="connsiteY0" fmla="*/ 0 h 1275765"/>
              <a:gd name="connsiteX1" fmla="*/ 0 w 4001076"/>
              <a:gd name="connsiteY1" fmla="*/ 0 h 1275765"/>
              <a:gd name="connsiteX2" fmla="*/ 0 w 4001076"/>
              <a:gd name="connsiteY2" fmla="*/ 1275765 h 1275765"/>
              <a:gd name="connsiteX3" fmla="*/ 4001076 w 4001076"/>
              <a:gd name="connsiteY3" fmla="*/ 1275765 h 1275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1076" h="1275765">
                <a:moveTo>
                  <a:pt x="4001076" y="0"/>
                </a:moveTo>
                <a:lnTo>
                  <a:pt x="0" y="0"/>
                </a:lnTo>
                <a:lnTo>
                  <a:pt x="0" y="1275765"/>
                </a:lnTo>
                <a:lnTo>
                  <a:pt x="4001076" y="1275765"/>
                </a:lnTo>
                <a:close/>
              </a:path>
            </a:pathLst>
          </a:custGeom>
        </p:spPr>
      </p:pic>
      <p:sp>
        <p:nvSpPr>
          <p:cNvPr id="149" name="智演喵视觉设计126">
            <a:extLst>
              <a:ext uri="{FF2B5EF4-FFF2-40B4-BE49-F238E27FC236}">
                <a16:creationId xmlns:a16="http://schemas.microsoft.com/office/drawing/2014/main" id="{D7B72417-B7C3-9C0B-2FA1-A2B31546B7E1}"/>
              </a:ext>
            </a:extLst>
          </p:cNvPr>
          <p:cNvSpPr txBox="1">
            <a:spLocks/>
          </p:cNvSpPr>
          <p:nvPr/>
        </p:nvSpPr>
        <p:spPr>
          <a:xfrm>
            <a:off x="5281245" y="3123713"/>
            <a:ext cx="5786201" cy="39775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lnSpc>
                <a:spcPct val="130000"/>
              </a:lnSpc>
              <a:buNone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47000"/>
                  </a:schemeClr>
                </a:solidFill>
              </a:rPr>
              <a:t>COURSE REPORT OF BEIJING NORMAL UNIVERSITY</a:t>
            </a:r>
            <a:endParaRPr lang="zh-CN" altLang="en-US" sz="1200" b="1" spc="100" dirty="0">
              <a:solidFill>
                <a:schemeClr val="tx1">
                  <a:lumMod val="75000"/>
                  <a:lumOff val="25000"/>
                  <a:alpha val="47000"/>
                </a:schemeClr>
              </a:solidFill>
            </a:endParaRPr>
          </a:p>
        </p:txBody>
      </p:sp>
      <p:sp>
        <p:nvSpPr>
          <p:cNvPr id="163" name="智演喵视觉设计127">
            <a:extLst>
              <a:ext uri="{FF2B5EF4-FFF2-40B4-BE49-F238E27FC236}">
                <a16:creationId xmlns:a16="http://schemas.microsoft.com/office/drawing/2014/main" id="{F4EC1A24-7E22-10A2-A6E6-B28B1CF1AC74}"/>
              </a:ext>
            </a:extLst>
          </p:cNvPr>
          <p:cNvSpPr/>
          <p:nvPr/>
        </p:nvSpPr>
        <p:spPr>
          <a:xfrm>
            <a:off x="8298308" y="3866606"/>
            <a:ext cx="2232026" cy="4222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智演喵视觉设计128">
            <a:extLst>
              <a:ext uri="{FF2B5EF4-FFF2-40B4-BE49-F238E27FC236}">
                <a16:creationId xmlns:a16="http://schemas.microsoft.com/office/drawing/2014/main" id="{790115D3-BEFF-9D54-E79B-6607A73C6C1C}"/>
              </a:ext>
            </a:extLst>
          </p:cNvPr>
          <p:cNvSpPr/>
          <p:nvPr/>
        </p:nvSpPr>
        <p:spPr>
          <a:xfrm>
            <a:off x="8298309" y="3866606"/>
            <a:ext cx="422275" cy="4222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智演喵视觉设计129">
            <a:extLst>
              <a:ext uri="{FF2B5EF4-FFF2-40B4-BE49-F238E27FC236}">
                <a16:creationId xmlns:a16="http://schemas.microsoft.com/office/drawing/2014/main" id="{4DBDB195-6472-457C-B8C9-87CF174CD7B8}"/>
              </a:ext>
            </a:extLst>
          </p:cNvPr>
          <p:cNvSpPr txBox="1"/>
          <p:nvPr/>
        </p:nvSpPr>
        <p:spPr>
          <a:xfrm>
            <a:off x="8701534" y="3899427"/>
            <a:ext cx="1673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指导：智演喵</a:t>
            </a:r>
          </a:p>
        </p:txBody>
      </p:sp>
      <p:pic>
        <p:nvPicPr>
          <p:cNvPr id="160" name="智演喵视觉设计130">
            <a:extLst>
              <a:ext uri="{FF2B5EF4-FFF2-40B4-BE49-F238E27FC236}">
                <a16:creationId xmlns:a16="http://schemas.microsoft.com/office/drawing/2014/main" id="{468E5C00-4946-B1E2-A453-36882AB2128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365230" y="3935449"/>
            <a:ext cx="276442" cy="252458"/>
          </a:xfrm>
          <a:prstGeom prst="rect">
            <a:avLst/>
          </a:prstGeom>
        </p:spPr>
      </p:pic>
      <p:sp>
        <p:nvSpPr>
          <p:cNvPr id="157" name="智演喵视觉设计131">
            <a:extLst>
              <a:ext uri="{FF2B5EF4-FFF2-40B4-BE49-F238E27FC236}">
                <a16:creationId xmlns:a16="http://schemas.microsoft.com/office/drawing/2014/main" id="{D8969AFA-D187-BAA1-1CF0-90C0E51B9660}"/>
              </a:ext>
            </a:extLst>
          </p:cNvPr>
          <p:cNvSpPr/>
          <p:nvPr/>
        </p:nvSpPr>
        <p:spPr>
          <a:xfrm>
            <a:off x="5856456" y="3886728"/>
            <a:ext cx="2232026" cy="4222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智演喵视觉设计132">
            <a:extLst>
              <a:ext uri="{FF2B5EF4-FFF2-40B4-BE49-F238E27FC236}">
                <a16:creationId xmlns:a16="http://schemas.microsoft.com/office/drawing/2014/main" id="{28FEF47D-0CA9-F871-1B76-34CD2F11A9C1}"/>
              </a:ext>
            </a:extLst>
          </p:cNvPr>
          <p:cNvSpPr/>
          <p:nvPr/>
        </p:nvSpPr>
        <p:spPr>
          <a:xfrm>
            <a:off x="5818357" y="3886728"/>
            <a:ext cx="422275" cy="4222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智演喵视觉设计133">
            <a:extLst>
              <a:ext uri="{FF2B5EF4-FFF2-40B4-BE49-F238E27FC236}">
                <a16:creationId xmlns:a16="http://schemas.microsoft.com/office/drawing/2014/main" id="{6F666403-8C33-4274-0DB8-4B9BF0708470}"/>
              </a:ext>
            </a:extLst>
          </p:cNvPr>
          <p:cNvSpPr txBox="1"/>
          <p:nvPr/>
        </p:nvSpPr>
        <p:spPr>
          <a:xfrm>
            <a:off x="6240632" y="3919549"/>
            <a:ext cx="1673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汇报人：萧萧</a:t>
            </a:r>
          </a:p>
        </p:txBody>
      </p:sp>
      <p:pic>
        <p:nvPicPr>
          <p:cNvPr id="154" name="智演喵视觉设计134">
            <a:extLst>
              <a:ext uri="{FF2B5EF4-FFF2-40B4-BE49-F238E27FC236}">
                <a16:creationId xmlns:a16="http://schemas.microsoft.com/office/drawing/2014/main" id="{F8C15DF9-72BE-36B8-0BD6-6FAD5EF830E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869554" y="3935449"/>
            <a:ext cx="297288" cy="297288"/>
          </a:xfrm>
          <a:prstGeom prst="rect">
            <a:avLst/>
          </a:prstGeom>
        </p:spPr>
      </p:pic>
      <p:sp>
        <p:nvSpPr>
          <p:cNvPr id="165" name="智演喵视觉设计135">
            <a:extLst>
              <a:ext uri="{FF2B5EF4-FFF2-40B4-BE49-F238E27FC236}">
                <a16:creationId xmlns:a16="http://schemas.microsoft.com/office/drawing/2014/main" id="{5440693F-0D9C-41C4-5B53-67F629747488}"/>
              </a:ext>
            </a:extLst>
          </p:cNvPr>
          <p:cNvSpPr txBox="1"/>
          <p:nvPr/>
        </p:nvSpPr>
        <p:spPr>
          <a:xfrm>
            <a:off x="5281245" y="2027297"/>
            <a:ext cx="5786200" cy="115724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520" b="1" dirty="0">
                <a:gradFill>
                  <a:gsLst>
                    <a:gs pos="96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毕业答辩模板</a:t>
            </a:r>
          </a:p>
        </p:txBody>
      </p:sp>
      <p:sp>
        <p:nvSpPr>
          <p:cNvPr id="181" name="智演喵视觉设计136">
            <a:extLst>
              <a:ext uri="{FF2B5EF4-FFF2-40B4-BE49-F238E27FC236}">
                <a16:creationId xmlns:a16="http://schemas.microsoft.com/office/drawing/2014/main" id="{57AA1A0F-1540-C708-8558-85FFABADCAA9}"/>
              </a:ext>
            </a:extLst>
          </p:cNvPr>
          <p:cNvSpPr txBox="1"/>
          <p:nvPr/>
        </p:nvSpPr>
        <p:spPr>
          <a:xfrm>
            <a:off x="8453095" y="6288088"/>
            <a:ext cx="3184838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r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无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止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气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有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浩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然</a:t>
            </a:r>
          </a:p>
        </p:txBody>
      </p:sp>
    </p:spTree>
    <p:extLst>
      <p:ext uri="{BB962C8B-B14F-4D97-AF65-F5344CB8AC3E}">
        <p14:creationId xmlns:p14="http://schemas.microsoft.com/office/powerpoint/2010/main" val="38453607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智演喵视觉设计1">
            <a:extLst>
              <a:ext uri="{FF2B5EF4-FFF2-40B4-BE49-F238E27FC236}">
                <a16:creationId xmlns:a16="http://schemas.microsoft.com/office/drawing/2014/main" id="{C4FC6BEA-AE9D-459F-A159-07606FECA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105792"/>
              </p:ext>
            </p:extLst>
          </p:nvPr>
        </p:nvGraphicFramePr>
        <p:xfrm>
          <a:off x="609600" y="1538406"/>
          <a:ext cx="10972802" cy="375576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342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0256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8004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总结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JAN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FEB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MAR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APR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MAY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JUNE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JULY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AUG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SEPT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OCT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NOV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DEC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8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小标题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小标题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8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小标题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8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小标题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智演喵视觉设计2">
            <a:extLst>
              <a:ext uri="{FF2B5EF4-FFF2-40B4-BE49-F238E27FC236}">
                <a16:creationId xmlns:a16="http://schemas.microsoft.com/office/drawing/2014/main" id="{B06F70AB-9D86-4D40-A662-361B3A0414C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66101" y="3390040"/>
            <a:ext cx="5116683" cy="1544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1"/>
              </a:gs>
              <a:gs pos="100000">
                <a:schemeClr val="accent2">
                  <a:lumMod val="93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/>
          </a:p>
        </p:txBody>
      </p:sp>
      <p:sp>
        <p:nvSpPr>
          <p:cNvPr id="7" name="智演喵视觉设计3">
            <a:extLst>
              <a:ext uri="{FF2B5EF4-FFF2-40B4-BE49-F238E27FC236}">
                <a16:creationId xmlns:a16="http://schemas.microsoft.com/office/drawing/2014/main" id="{C663E5E6-1FCF-4E86-AE54-20B5E9A1082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171305" y="4113298"/>
            <a:ext cx="3866855" cy="1670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1"/>
              </a:gs>
              <a:gs pos="100000">
                <a:schemeClr val="accent2">
                  <a:lumMod val="93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/>
          </a:p>
        </p:txBody>
      </p:sp>
      <p:sp>
        <p:nvSpPr>
          <p:cNvPr id="8" name="智演喵视觉设计4">
            <a:extLst>
              <a:ext uri="{FF2B5EF4-FFF2-40B4-BE49-F238E27FC236}">
                <a16:creationId xmlns:a16="http://schemas.microsoft.com/office/drawing/2014/main" id="{26C83565-1B94-467B-A788-F1F0657A36D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9600" y="1538405"/>
            <a:ext cx="804974" cy="799879"/>
          </a:xfrm>
          <a:prstGeom prst="diagStrip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50292" rIns="0" bIns="50292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>
                <a:rot lat="0" lon="0" rev="2700000"/>
              </a:camera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1760" b="1" dirty="0">
                <a:solidFill>
                  <a:schemeClr val="bg1"/>
                </a:solidFill>
                <a:latin typeface="+mj-lt"/>
                <a:ea typeface="+mj-ea"/>
              </a:rPr>
              <a:t>2022</a:t>
            </a:r>
            <a:endParaRPr lang="zh-CN" altLang="en-US" sz="1760" b="1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9" name="智演喵视觉设计5">
            <a:extLst>
              <a:ext uri="{FF2B5EF4-FFF2-40B4-BE49-F238E27FC236}">
                <a16:creationId xmlns:a16="http://schemas.microsoft.com/office/drawing/2014/main" id="{57793139-2F03-4A7D-B38E-FB0B4372DD7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189001" y="4866648"/>
            <a:ext cx="3866855" cy="1670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1"/>
              </a:gs>
              <a:gs pos="100000">
                <a:schemeClr val="accent2">
                  <a:lumMod val="93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/>
          </a:p>
        </p:txBody>
      </p:sp>
      <p:sp>
        <p:nvSpPr>
          <p:cNvPr id="10" name="智演喵视觉设计6">
            <a:extLst>
              <a:ext uri="{FF2B5EF4-FFF2-40B4-BE49-F238E27FC236}">
                <a16:creationId xmlns:a16="http://schemas.microsoft.com/office/drawing/2014/main" id="{0AC88B14-1356-4098-8C16-EEF04FEF924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540072" y="2651117"/>
            <a:ext cx="3866855" cy="1670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1"/>
              </a:gs>
              <a:gs pos="100000">
                <a:schemeClr val="accent2">
                  <a:lumMod val="93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 dirty="0"/>
          </a:p>
        </p:txBody>
      </p:sp>
      <p:sp>
        <p:nvSpPr>
          <p:cNvPr id="14" name="智演喵视觉设计7">
            <a:extLst>
              <a:ext uri="{FF2B5EF4-FFF2-40B4-BE49-F238E27FC236}">
                <a16:creationId xmlns:a16="http://schemas.microsoft.com/office/drawing/2014/main" id="{17B4B1EE-4003-413E-8BCB-C3C4B893E67D}"/>
              </a:ext>
            </a:extLst>
          </p:cNvPr>
          <p:cNvSpPr txBox="1"/>
          <p:nvPr/>
        </p:nvSpPr>
        <p:spPr>
          <a:xfrm>
            <a:off x="587501" y="5497446"/>
            <a:ext cx="10845269" cy="610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点击此处修改文字，添加正文。例如，添加与表格相关的阐述，表格中所得到的结论，以及想突出的重点。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just" hangingPunct="0">
              <a:lnSpc>
                <a:spcPct val="130000"/>
              </a:lnSpc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注意：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表格内条形柱状图可以拖动调节更改长度，想突出内容可变色。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智演喵视觉设计8">
            <a:extLst>
              <a:ext uri="{FF2B5EF4-FFF2-40B4-BE49-F238E27FC236}">
                <a16:creationId xmlns:a16="http://schemas.microsoft.com/office/drawing/2014/main" id="{1A752B03-7A4C-2239-5F57-DAF04DA57A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第四部分分论点数据展示</a:t>
            </a:r>
          </a:p>
        </p:txBody>
      </p:sp>
    </p:spTree>
    <p:extLst>
      <p:ext uri="{BB962C8B-B14F-4D97-AF65-F5344CB8AC3E}">
        <p14:creationId xmlns:p14="http://schemas.microsoft.com/office/powerpoint/2010/main" val="981350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3A470CFF-7E7B-CD66-29E2-1277EFD7B7F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05937" y="1191511"/>
            <a:ext cx="10196650" cy="35529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1620" sx="101000" sy="101000" algn="ctr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algn="ctr"/>
            <a:endParaRPr lang="zh-CN" altLang="en-US" sz="1854"/>
          </a:p>
        </p:txBody>
      </p:sp>
      <p:sp>
        <p:nvSpPr>
          <p:cNvPr id="4" name="智演喵视觉设计2">
            <a:extLst>
              <a:ext uri="{FF2B5EF4-FFF2-40B4-BE49-F238E27FC236}">
                <a16:creationId xmlns:a16="http://schemas.microsoft.com/office/drawing/2014/main" id="{D0BCAF69-8EFB-970C-DAF9-05B07473B29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411678">
            <a:off x="838970" y="3747891"/>
            <a:ext cx="223033" cy="305170"/>
          </a:xfrm>
          <a:prstGeom prst="triangle">
            <a:avLst>
              <a:gd name="adj" fmla="val 38442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5405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183" tIns="47092" rIns="94183" bIns="470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54"/>
          </a:p>
        </p:txBody>
      </p:sp>
      <p:sp>
        <p:nvSpPr>
          <p:cNvPr id="5" name="智演喵视觉设计3">
            <a:extLst>
              <a:ext uri="{FF2B5EF4-FFF2-40B4-BE49-F238E27FC236}">
                <a16:creationId xmlns:a16="http://schemas.microsoft.com/office/drawing/2014/main" id="{96B224A9-8CAC-0FD3-D071-6CDA30326FE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118325" flipH="1">
            <a:off x="11087089" y="3637468"/>
            <a:ext cx="171044" cy="416151"/>
          </a:xfrm>
          <a:prstGeom prst="triangle">
            <a:avLst>
              <a:gd name="adj" fmla="val 38442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5405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4183" tIns="47092" rIns="94183" bIns="470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54"/>
          </a:p>
        </p:txBody>
      </p:sp>
      <p:sp>
        <p:nvSpPr>
          <p:cNvPr id="6" name="智演喵视觉设计4">
            <a:extLst>
              <a:ext uri="{FF2B5EF4-FFF2-40B4-BE49-F238E27FC236}">
                <a16:creationId xmlns:a16="http://schemas.microsoft.com/office/drawing/2014/main" id="{31CCF729-F0EB-B7F2-CFF2-3D8F87FA36B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84374" y="3524607"/>
            <a:ext cx="10563510" cy="4746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2324" dist="39243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algn="ctr"/>
            <a:endParaRPr lang="zh-CN" altLang="en-US" sz="1854"/>
          </a:p>
        </p:txBody>
      </p:sp>
      <p:graphicFrame>
        <p:nvGraphicFramePr>
          <p:cNvPr id="7" name="智演喵视觉设计5">
            <a:extLst>
              <a:ext uri="{FF2B5EF4-FFF2-40B4-BE49-F238E27FC236}">
                <a16:creationId xmlns:a16="http://schemas.microsoft.com/office/drawing/2014/main" id="{16A9646A-EABB-A04B-1EFC-6A0E141BA1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595422"/>
              </p:ext>
            </p:extLst>
          </p:nvPr>
        </p:nvGraphicFramePr>
        <p:xfrm>
          <a:off x="1604505" y="1467062"/>
          <a:ext cx="9083820" cy="3066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970">
                  <a:extLst>
                    <a:ext uri="{9D8B030D-6E8A-4147-A177-3AD203B41FA5}">
                      <a16:colId xmlns:a16="http://schemas.microsoft.com/office/drawing/2014/main" val="863719838"/>
                    </a:ext>
                  </a:extLst>
                </a:gridCol>
                <a:gridCol w="1513970">
                  <a:extLst>
                    <a:ext uri="{9D8B030D-6E8A-4147-A177-3AD203B41FA5}">
                      <a16:colId xmlns:a16="http://schemas.microsoft.com/office/drawing/2014/main" val="1034726950"/>
                    </a:ext>
                  </a:extLst>
                </a:gridCol>
                <a:gridCol w="1513970">
                  <a:extLst>
                    <a:ext uri="{9D8B030D-6E8A-4147-A177-3AD203B41FA5}">
                      <a16:colId xmlns:a16="http://schemas.microsoft.com/office/drawing/2014/main" val="664861727"/>
                    </a:ext>
                  </a:extLst>
                </a:gridCol>
                <a:gridCol w="1513970">
                  <a:extLst>
                    <a:ext uri="{9D8B030D-6E8A-4147-A177-3AD203B41FA5}">
                      <a16:colId xmlns:a16="http://schemas.microsoft.com/office/drawing/2014/main" val="264116446"/>
                    </a:ext>
                  </a:extLst>
                </a:gridCol>
                <a:gridCol w="1513970">
                  <a:extLst>
                    <a:ext uri="{9D8B030D-6E8A-4147-A177-3AD203B41FA5}">
                      <a16:colId xmlns:a16="http://schemas.microsoft.com/office/drawing/2014/main" val="2746123898"/>
                    </a:ext>
                  </a:extLst>
                </a:gridCol>
                <a:gridCol w="1513970">
                  <a:extLst>
                    <a:ext uri="{9D8B030D-6E8A-4147-A177-3AD203B41FA5}">
                      <a16:colId xmlns:a16="http://schemas.microsoft.com/office/drawing/2014/main" val="1305415921"/>
                    </a:ext>
                  </a:extLst>
                </a:gridCol>
              </a:tblGrid>
              <a:tr h="475071">
                <a:tc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项目一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项目五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9490873"/>
                  </a:ext>
                </a:extLst>
              </a:tr>
              <a:tr h="5182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75000"/>
                              <a:alpha val="8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4070988"/>
                  </a:ext>
                </a:extLst>
              </a:tr>
              <a:tr h="5182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solidFill>
                            <a:schemeClr val="accent1">
                              <a:lumMod val="75000"/>
                              <a:alpha val="8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8978088"/>
                  </a:ext>
                </a:extLst>
              </a:tr>
              <a:tr h="5182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>
                          <a:solidFill>
                            <a:schemeClr val="accent1">
                              <a:lumMod val="75000"/>
                              <a:alpha val="8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77168"/>
                  </a:ext>
                </a:extLst>
              </a:tr>
              <a:tr h="5182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8.888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8.888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8.888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8.888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8.888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03236"/>
                  </a:ext>
                </a:extLst>
              </a:tr>
              <a:tr h="5182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>
                          <a:solidFill>
                            <a:schemeClr val="accent1">
                              <a:lumMod val="75000"/>
                              <a:alpha val="8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6737780"/>
                  </a:ext>
                </a:extLst>
              </a:tr>
            </a:tbl>
          </a:graphicData>
        </a:graphic>
      </p:graphicFrame>
      <p:sp>
        <p:nvSpPr>
          <p:cNvPr id="10" name="智演喵视觉设计6">
            <a:extLst>
              <a:ext uri="{FF2B5EF4-FFF2-40B4-BE49-F238E27FC236}">
                <a16:creationId xmlns:a16="http://schemas.microsoft.com/office/drawing/2014/main" id="{A392DB47-7F8F-8776-D7B2-FE40BDC018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第四部分分论点数据展示</a:t>
            </a:r>
          </a:p>
        </p:txBody>
      </p:sp>
      <p:sp>
        <p:nvSpPr>
          <p:cNvPr id="13" name="智演喵视觉设计7">
            <a:extLst>
              <a:ext uri="{FF2B5EF4-FFF2-40B4-BE49-F238E27FC236}">
                <a16:creationId xmlns:a16="http://schemas.microsoft.com/office/drawing/2014/main" id="{54D19E2A-A0BA-0AB1-C91C-09B96E46BA14}"/>
              </a:ext>
            </a:extLst>
          </p:cNvPr>
          <p:cNvSpPr txBox="1"/>
          <p:nvPr/>
        </p:nvSpPr>
        <p:spPr>
          <a:xfrm>
            <a:off x="964311" y="4971666"/>
            <a:ext cx="10263379" cy="610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点击此处修改文字，添加正文。例如，添加与表格相关的阐述，表格中所得到的结论，以及想突出的重点。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just" hangingPunct="0">
              <a:lnSpc>
                <a:spcPct val="130000"/>
              </a:lnSpc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注意：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表格内条形柱状图可以拖动调节更改长度，想突出内容可变色。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智演喵视觉设计8">
            <a:extLst>
              <a:ext uri="{FF2B5EF4-FFF2-40B4-BE49-F238E27FC236}">
                <a16:creationId xmlns:a16="http://schemas.microsoft.com/office/drawing/2014/main" id="{6FD48815-25F6-F2C9-B7BE-47494F560D59}"/>
              </a:ext>
            </a:extLst>
          </p:cNvPr>
          <p:cNvSpPr/>
          <p:nvPr/>
        </p:nvSpPr>
        <p:spPr>
          <a:xfrm>
            <a:off x="0" y="5296621"/>
            <a:ext cx="12192000" cy="1492798"/>
          </a:xfrm>
          <a:custGeom>
            <a:avLst/>
            <a:gdLst>
              <a:gd name="connsiteX0" fmla="*/ 0 w 12192000"/>
              <a:gd name="connsiteY0" fmla="*/ 0 h 1492798"/>
              <a:gd name="connsiteX1" fmla="*/ 92129 w 12192000"/>
              <a:gd name="connsiteY1" fmla="*/ 63409 h 1492798"/>
              <a:gd name="connsiteX2" fmla="*/ 6096000 w 12192000"/>
              <a:gd name="connsiteY2" fmla="*/ 845099 h 1492798"/>
              <a:gd name="connsiteX3" fmla="*/ 12099871 w 12192000"/>
              <a:gd name="connsiteY3" fmla="*/ 63409 h 1492798"/>
              <a:gd name="connsiteX4" fmla="*/ 12192000 w 12192000"/>
              <a:gd name="connsiteY4" fmla="*/ 0 h 1492798"/>
              <a:gd name="connsiteX5" fmla="*/ 12192000 w 12192000"/>
              <a:gd name="connsiteY5" fmla="*/ 1492798 h 1492798"/>
              <a:gd name="connsiteX6" fmla="*/ 0 w 12192000"/>
              <a:gd name="connsiteY6" fmla="*/ 1492798 h 149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92798">
                <a:moveTo>
                  <a:pt x="0" y="0"/>
                </a:moveTo>
                <a:lnTo>
                  <a:pt x="92129" y="63409"/>
                </a:lnTo>
                <a:cubicBezTo>
                  <a:pt x="888072" y="516281"/>
                  <a:pt x="3275051" y="845099"/>
                  <a:pt x="6096000" y="845099"/>
                </a:cubicBezTo>
                <a:cubicBezTo>
                  <a:pt x="8916950" y="845099"/>
                  <a:pt x="11303928" y="516281"/>
                  <a:pt x="12099871" y="63409"/>
                </a:cubicBezTo>
                <a:lnTo>
                  <a:pt x="12192000" y="0"/>
                </a:lnTo>
                <a:lnTo>
                  <a:pt x="12192000" y="1492798"/>
                </a:lnTo>
                <a:lnTo>
                  <a:pt x="0" y="1492798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60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6" name="智演喵视觉设计9">
            <a:extLst>
              <a:ext uri="{FF2B5EF4-FFF2-40B4-BE49-F238E27FC236}">
                <a16:creationId xmlns:a16="http://schemas.microsoft.com/office/drawing/2014/main" id="{63C77DBB-9CA1-ED5F-BE62-14898530F643}"/>
              </a:ext>
            </a:extLst>
          </p:cNvPr>
          <p:cNvSpPr/>
          <p:nvPr/>
        </p:nvSpPr>
        <p:spPr>
          <a:xfrm>
            <a:off x="0" y="5365202"/>
            <a:ext cx="12192000" cy="1492798"/>
          </a:xfrm>
          <a:custGeom>
            <a:avLst/>
            <a:gdLst>
              <a:gd name="connsiteX0" fmla="*/ 0 w 12192000"/>
              <a:gd name="connsiteY0" fmla="*/ 0 h 1492798"/>
              <a:gd name="connsiteX1" fmla="*/ 92129 w 12192000"/>
              <a:gd name="connsiteY1" fmla="*/ 63409 h 1492798"/>
              <a:gd name="connsiteX2" fmla="*/ 6096000 w 12192000"/>
              <a:gd name="connsiteY2" fmla="*/ 845099 h 1492798"/>
              <a:gd name="connsiteX3" fmla="*/ 12099871 w 12192000"/>
              <a:gd name="connsiteY3" fmla="*/ 63409 h 1492798"/>
              <a:gd name="connsiteX4" fmla="*/ 12192000 w 12192000"/>
              <a:gd name="connsiteY4" fmla="*/ 0 h 1492798"/>
              <a:gd name="connsiteX5" fmla="*/ 12192000 w 12192000"/>
              <a:gd name="connsiteY5" fmla="*/ 1492798 h 1492798"/>
              <a:gd name="connsiteX6" fmla="*/ 0 w 12192000"/>
              <a:gd name="connsiteY6" fmla="*/ 1492798 h 149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92798">
                <a:moveTo>
                  <a:pt x="0" y="0"/>
                </a:moveTo>
                <a:lnTo>
                  <a:pt x="92129" y="63409"/>
                </a:lnTo>
                <a:cubicBezTo>
                  <a:pt x="888072" y="516281"/>
                  <a:pt x="3275051" y="845099"/>
                  <a:pt x="6096000" y="845099"/>
                </a:cubicBezTo>
                <a:cubicBezTo>
                  <a:pt x="8916950" y="845099"/>
                  <a:pt x="11303928" y="516281"/>
                  <a:pt x="12099871" y="63409"/>
                </a:cubicBezTo>
                <a:lnTo>
                  <a:pt x="12192000" y="0"/>
                </a:lnTo>
                <a:lnTo>
                  <a:pt x="12192000" y="1492798"/>
                </a:lnTo>
                <a:lnTo>
                  <a:pt x="0" y="149279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86820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智演喵视觉设计1">
            <a:extLst>
              <a:ext uri="{FF2B5EF4-FFF2-40B4-BE49-F238E27FC236}">
                <a16:creationId xmlns:a16="http://schemas.microsoft.com/office/drawing/2014/main" id="{999D778C-8541-BF7D-6744-91B05E1CAC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智演喵视觉设计2">
            <a:extLst>
              <a:ext uri="{FF2B5EF4-FFF2-40B4-BE49-F238E27FC236}">
                <a16:creationId xmlns:a16="http://schemas.microsoft.com/office/drawing/2014/main" id="{B1537985-D3DF-4DA3-BFD5-02242734D3BE}"/>
              </a:ext>
            </a:extLst>
          </p:cNvPr>
          <p:cNvSpPr>
            <a:spLocks/>
          </p:cNvSpPr>
          <p:nvPr/>
        </p:nvSpPr>
        <p:spPr>
          <a:xfrm>
            <a:off x="6508062" y="6161942"/>
            <a:ext cx="121069" cy="121069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5" name="智演喵视觉设计3">
            <a:extLst>
              <a:ext uri="{FF2B5EF4-FFF2-40B4-BE49-F238E27FC236}">
                <a16:creationId xmlns:a16="http://schemas.microsoft.com/office/drawing/2014/main" id="{9FA5FF33-D728-443A-B94C-0EC2127FF3CA}"/>
              </a:ext>
            </a:extLst>
          </p:cNvPr>
          <p:cNvSpPr>
            <a:spLocks/>
          </p:cNvSpPr>
          <p:nvPr/>
        </p:nvSpPr>
        <p:spPr>
          <a:xfrm>
            <a:off x="5791469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智演喵视觉设计4">
            <a:extLst>
              <a:ext uri="{FF2B5EF4-FFF2-40B4-BE49-F238E27FC236}">
                <a16:creationId xmlns:a16="http://schemas.microsoft.com/office/drawing/2014/main" id="{65D98374-18A6-41E0-8323-D59A7FAE6AE2}"/>
              </a:ext>
            </a:extLst>
          </p:cNvPr>
          <p:cNvSpPr>
            <a:spLocks/>
          </p:cNvSpPr>
          <p:nvPr/>
        </p:nvSpPr>
        <p:spPr>
          <a:xfrm>
            <a:off x="5562869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" name="智演喵视觉设计5">
            <a:extLst>
              <a:ext uri="{FF2B5EF4-FFF2-40B4-BE49-F238E27FC236}">
                <a16:creationId xmlns:a16="http://schemas.microsoft.com/office/drawing/2014/main" id="{AEEC8E05-2AD4-444C-8BA8-4C40B79C37F8}"/>
              </a:ext>
            </a:extLst>
          </p:cNvPr>
          <p:cNvSpPr>
            <a:spLocks/>
          </p:cNvSpPr>
          <p:nvPr/>
        </p:nvSpPr>
        <p:spPr>
          <a:xfrm>
            <a:off x="6032769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智演喵视觉设计6">
            <a:extLst>
              <a:ext uri="{FF2B5EF4-FFF2-40B4-BE49-F238E27FC236}">
                <a16:creationId xmlns:a16="http://schemas.microsoft.com/office/drawing/2014/main" id="{2BC98D5C-031C-425A-8700-410518553F23}"/>
              </a:ext>
            </a:extLst>
          </p:cNvPr>
          <p:cNvSpPr>
            <a:spLocks/>
          </p:cNvSpPr>
          <p:nvPr/>
        </p:nvSpPr>
        <p:spPr>
          <a:xfrm>
            <a:off x="6271899" y="6161942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智演喵视觉设计7">
            <a:extLst>
              <a:ext uri="{FF2B5EF4-FFF2-40B4-BE49-F238E27FC236}">
                <a16:creationId xmlns:a16="http://schemas.microsoft.com/office/drawing/2014/main" id="{E469D067-16C7-8C91-DF8E-CE9AF8E7D476}"/>
              </a:ext>
            </a:extLst>
          </p:cNvPr>
          <p:cNvSpPr txBox="1"/>
          <p:nvPr/>
        </p:nvSpPr>
        <p:spPr>
          <a:xfrm>
            <a:off x="5108745" y="3022006"/>
            <a:ext cx="3274571" cy="612209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请输入您的标题</a:t>
            </a:r>
          </a:p>
        </p:txBody>
      </p:sp>
      <p:sp>
        <p:nvSpPr>
          <p:cNvPr id="21" name="智演喵视觉设计8">
            <a:extLst>
              <a:ext uri="{FF2B5EF4-FFF2-40B4-BE49-F238E27FC236}">
                <a16:creationId xmlns:a16="http://schemas.microsoft.com/office/drawing/2014/main" id="{B8BD6D37-F335-8054-5EAD-8431A00E932A}"/>
              </a:ext>
            </a:extLst>
          </p:cNvPr>
          <p:cNvSpPr txBox="1"/>
          <p:nvPr/>
        </p:nvSpPr>
        <p:spPr>
          <a:xfrm>
            <a:off x="5151615" y="3454016"/>
            <a:ext cx="3246498" cy="396765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 enter your title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智演喵视觉设计9">
            <a:extLst>
              <a:ext uri="{FF2B5EF4-FFF2-40B4-BE49-F238E27FC236}">
                <a16:creationId xmlns:a16="http://schemas.microsoft.com/office/drawing/2014/main" id="{7584DD35-F338-FD3E-47FC-1E33182DF7BF}"/>
              </a:ext>
            </a:extLst>
          </p:cNvPr>
          <p:cNvSpPr txBox="1"/>
          <p:nvPr/>
        </p:nvSpPr>
        <p:spPr>
          <a:xfrm>
            <a:off x="3904910" y="3069705"/>
            <a:ext cx="820739" cy="73802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6" b="0" i="0" u="none" strike="noStrike" kern="1200" cap="none" spc="0" normalizeH="0" baseline="0" noProof="0" dirty="0">
                <a:ln>
                  <a:noFill/>
                </a:ln>
                <a:solidFill>
                  <a:srgbClr val="BE9C5A"/>
                </a:solidFill>
                <a:effectLst/>
                <a:uLnTx/>
                <a:uFillTx/>
                <a:latin typeface="Arial Black"/>
                <a:ea typeface="Source Han Sans Bold" panose="020B0800000000000000" pitchFamily="34" charset="-122"/>
                <a:cs typeface="+mn-cs"/>
              </a:rPr>
              <a:t>05</a:t>
            </a:r>
            <a:endParaRPr kumimoji="0" lang="zh-CN" altLang="en-US" sz="4796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19" name="智演喵视觉设计10">
            <a:extLst>
              <a:ext uri="{FF2B5EF4-FFF2-40B4-BE49-F238E27FC236}">
                <a16:creationId xmlns:a16="http://schemas.microsoft.com/office/drawing/2014/main" id="{992DFA5A-42C1-750D-B814-20A0F6F7B8EF}"/>
              </a:ext>
            </a:extLst>
          </p:cNvPr>
          <p:cNvSpPr/>
          <p:nvPr/>
        </p:nvSpPr>
        <p:spPr>
          <a:xfrm>
            <a:off x="3793888" y="2907611"/>
            <a:ext cx="1042778" cy="1042778"/>
          </a:xfrm>
          <a:prstGeom prst="rect">
            <a:avLst/>
          </a:prstGeom>
          <a:noFill/>
          <a:ln w="57656" cmpd="dbl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607" tIns="59304" rIns="118607" bIns="593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35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思源黑体 CN Light"/>
              <a:cs typeface="+mn-cs"/>
            </a:endParaRPr>
          </a:p>
        </p:txBody>
      </p:sp>
      <p:pic>
        <p:nvPicPr>
          <p:cNvPr id="22" name="智演喵视觉设计11">
            <a:extLst>
              <a:ext uri="{FF2B5EF4-FFF2-40B4-BE49-F238E27FC236}">
                <a16:creationId xmlns:a16="http://schemas.microsoft.com/office/drawing/2014/main" id="{14F3B731-CFF5-1A84-1B09-BA0F2EC07B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027779" flipH="1">
            <a:off x="8547972" y="2874722"/>
            <a:ext cx="489920" cy="612400"/>
          </a:xfrm>
          <a:prstGeom prst="rect">
            <a:avLst/>
          </a:prstGeom>
        </p:spPr>
      </p:pic>
      <p:pic>
        <p:nvPicPr>
          <p:cNvPr id="23" name="智演喵视觉设计12">
            <a:extLst>
              <a:ext uri="{FF2B5EF4-FFF2-40B4-BE49-F238E27FC236}">
                <a16:creationId xmlns:a16="http://schemas.microsoft.com/office/drawing/2014/main" id="{674B1017-0F86-4B4C-E1C2-0BD1EC96BF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29861" y="2801516"/>
            <a:ext cx="521747" cy="521747"/>
          </a:xfrm>
          <a:custGeom>
            <a:avLst/>
            <a:gdLst>
              <a:gd name="connsiteX0" fmla="*/ 0 w 521747"/>
              <a:gd name="connsiteY0" fmla="*/ 0 h 521747"/>
              <a:gd name="connsiteX1" fmla="*/ 521747 w 521747"/>
              <a:gd name="connsiteY1" fmla="*/ 0 h 521747"/>
              <a:gd name="connsiteX2" fmla="*/ 521747 w 521747"/>
              <a:gd name="connsiteY2" fmla="*/ 521747 h 521747"/>
              <a:gd name="connsiteX3" fmla="*/ 0 w 521747"/>
              <a:gd name="connsiteY3" fmla="*/ 521747 h 52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747" h="521747">
                <a:moveTo>
                  <a:pt x="0" y="0"/>
                </a:moveTo>
                <a:lnTo>
                  <a:pt x="521747" y="0"/>
                </a:lnTo>
                <a:lnTo>
                  <a:pt x="521747" y="521747"/>
                </a:lnTo>
                <a:lnTo>
                  <a:pt x="0" y="521747"/>
                </a:lnTo>
                <a:close/>
              </a:path>
            </a:pathLst>
          </a:custGeom>
        </p:spPr>
      </p:pic>
      <p:sp>
        <p:nvSpPr>
          <p:cNvPr id="170" name="智演喵视觉设计13">
            <a:extLst>
              <a:ext uri="{FF2B5EF4-FFF2-40B4-BE49-F238E27FC236}">
                <a16:creationId xmlns:a16="http://schemas.microsoft.com/office/drawing/2014/main" id="{9BCC32B6-9E59-37BF-546A-6476AB1B4F9F}"/>
              </a:ext>
            </a:extLst>
          </p:cNvPr>
          <p:cNvSpPr/>
          <p:nvPr/>
        </p:nvSpPr>
        <p:spPr>
          <a:xfrm flipH="1">
            <a:off x="9819294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69" name="智演喵视觉设计14">
            <a:extLst>
              <a:ext uri="{FF2B5EF4-FFF2-40B4-BE49-F238E27FC236}">
                <a16:creationId xmlns:a16="http://schemas.microsoft.com/office/drawing/2014/main" id="{F00B56F2-8AFC-AE01-B486-ED82741C5394}"/>
              </a:ext>
            </a:extLst>
          </p:cNvPr>
          <p:cNvSpPr/>
          <p:nvPr/>
        </p:nvSpPr>
        <p:spPr>
          <a:xfrm flipH="1">
            <a:off x="991470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3" name="智演喵视觉设计15">
            <a:extLst>
              <a:ext uri="{FF2B5EF4-FFF2-40B4-BE49-F238E27FC236}">
                <a16:creationId xmlns:a16="http://schemas.microsoft.com/office/drawing/2014/main" id="{93366F04-54FC-2991-861B-6AB489DF6847}"/>
              </a:ext>
            </a:extLst>
          </p:cNvPr>
          <p:cNvSpPr/>
          <p:nvPr/>
        </p:nvSpPr>
        <p:spPr>
          <a:xfrm>
            <a:off x="1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4" name="智演喵视觉设计16">
            <a:extLst>
              <a:ext uri="{FF2B5EF4-FFF2-40B4-BE49-F238E27FC236}">
                <a16:creationId xmlns:a16="http://schemas.microsoft.com/office/drawing/2014/main" id="{0E494E3F-D5C3-63EE-0FBC-B06B46E7AD1D}"/>
              </a:ext>
            </a:extLst>
          </p:cNvPr>
          <p:cNvSpPr/>
          <p:nvPr/>
        </p:nvSpPr>
        <p:spPr>
          <a:xfrm>
            <a:off x="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2451E5-5838-D4DB-E0DE-890E0CC8F419}"/>
              </a:ext>
            </a:extLst>
          </p:cNvPr>
          <p:cNvGrpSpPr/>
          <p:nvPr/>
        </p:nvGrpSpPr>
        <p:grpSpPr>
          <a:xfrm>
            <a:off x="4806334" y="681239"/>
            <a:ext cx="2278384" cy="663008"/>
            <a:chOff x="4806334" y="681239"/>
            <a:chExt cx="2278384" cy="663008"/>
          </a:xfrm>
        </p:grpSpPr>
        <p:sp>
          <p:nvSpPr>
            <p:cNvPr id="205" name="智演喵视觉设计17">
              <a:extLst>
                <a:ext uri="{FF2B5EF4-FFF2-40B4-BE49-F238E27FC236}">
                  <a16:creationId xmlns:a16="http://schemas.microsoft.com/office/drawing/2014/main" id="{04335C82-E64F-E857-63FA-4673ED4A0D3E}"/>
                </a:ext>
              </a:extLst>
            </p:cNvPr>
            <p:cNvSpPr/>
            <p:nvPr/>
          </p:nvSpPr>
          <p:spPr bwMode="auto">
            <a:xfrm>
              <a:off x="4806334" y="724784"/>
              <a:ext cx="608224" cy="619463"/>
            </a:xfrm>
            <a:custGeom>
              <a:avLst/>
              <a:gdLst>
                <a:gd name="T0" fmla="*/ 104 w 208"/>
                <a:gd name="T1" fmla="*/ 207 h 210"/>
                <a:gd name="T2" fmla="*/ 4 w 208"/>
                <a:gd name="T3" fmla="*/ 105 h 210"/>
                <a:gd name="T4" fmla="*/ 104 w 208"/>
                <a:gd name="T5" fmla="*/ 4 h 210"/>
                <a:gd name="T6" fmla="*/ 204 w 208"/>
                <a:gd name="T7" fmla="*/ 105 h 210"/>
                <a:gd name="T8" fmla="*/ 104 w 208"/>
                <a:gd name="T9" fmla="*/ 207 h 210"/>
                <a:gd name="T10" fmla="*/ 104 w 208"/>
                <a:gd name="T11" fmla="*/ 0 h 210"/>
                <a:gd name="T12" fmla="*/ 0 w 208"/>
                <a:gd name="T13" fmla="*/ 105 h 210"/>
                <a:gd name="T14" fmla="*/ 104 w 208"/>
                <a:gd name="T15" fmla="*/ 210 h 210"/>
                <a:gd name="T16" fmla="*/ 208 w 208"/>
                <a:gd name="T17" fmla="*/ 105 h 210"/>
                <a:gd name="T18" fmla="*/ 104 w 208"/>
                <a:gd name="T1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10">
                  <a:moveTo>
                    <a:pt x="104" y="207"/>
                  </a:moveTo>
                  <a:cubicBezTo>
                    <a:pt x="49" y="207"/>
                    <a:pt x="4" y="161"/>
                    <a:pt x="4" y="105"/>
                  </a:cubicBezTo>
                  <a:cubicBezTo>
                    <a:pt x="4" y="49"/>
                    <a:pt x="49" y="4"/>
                    <a:pt x="104" y="4"/>
                  </a:cubicBezTo>
                  <a:cubicBezTo>
                    <a:pt x="159" y="4"/>
                    <a:pt x="204" y="49"/>
                    <a:pt x="204" y="105"/>
                  </a:cubicBezTo>
                  <a:cubicBezTo>
                    <a:pt x="204" y="161"/>
                    <a:pt x="159" y="207"/>
                    <a:pt x="104" y="207"/>
                  </a:cubicBezTo>
                  <a:close/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1" y="210"/>
                    <a:pt x="208" y="163"/>
                    <a:pt x="208" y="105"/>
                  </a:cubicBezTo>
                  <a:cubicBezTo>
                    <a:pt x="208" y="47"/>
                    <a:pt x="161" y="0"/>
                    <a:pt x="104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智演喵视觉设计18">
              <a:extLst>
                <a:ext uri="{FF2B5EF4-FFF2-40B4-BE49-F238E27FC236}">
                  <a16:creationId xmlns:a16="http://schemas.microsoft.com/office/drawing/2014/main" id="{FFA468C5-51E9-94DC-22A5-4856637F1DCD}"/>
                </a:ext>
              </a:extLst>
            </p:cNvPr>
            <p:cNvSpPr/>
            <p:nvPr/>
          </p:nvSpPr>
          <p:spPr bwMode="auto">
            <a:xfrm>
              <a:off x="5314826" y="1134950"/>
              <a:ext cx="40736" cy="26689"/>
            </a:xfrm>
            <a:custGeom>
              <a:avLst/>
              <a:gdLst>
                <a:gd name="T0" fmla="*/ 29 w 29"/>
                <a:gd name="T1" fmla="*/ 13 h 19"/>
                <a:gd name="T2" fmla="*/ 27 w 29"/>
                <a:gd name="T3" fmla="*/ 19 h 19"/>
                <a:gd name="T4" fmla="*/ 0 w 29"/>
                <a:gd name="T5" fmla="*/ 6 h 19"/>
                <a:gd name="T6" fmla="*/ 4 w 29"/>
                <a:gd name="T7" fmla="*/ 0 h 19"/>
                <a:gd name="T8" fmla="*/ 29 w 2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13"/>
                  </a:moveTo>
                  <a:lnTo>
                    <a:pt x="27" y="19"/>
                  </a:lnTo>
                  <a:lnTo>
                    <a:pt x="0" y="6"/>
                  </a:lnTo>
                  <a:lnTo>
                    <a:pt x="4" y="0"/>
                  </a:lnTo>
                  <a:lnTo>
                    <a:pt x="29" y="1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智演喵视觉设计19">
              <a:extLst>
                <a:ext uri="{FF2B5EF4-FFF2-40B4-BE49-F238E27FC236}">
                  <a16:creationId xmlns:a16="http://schemas.microsoft.com/office/drawing/2014/main" id="{2DCD505B-E24A-D3CF-28C3-409E9893487A}"/>
                </a:ext>
              </a:extLst>
            </p:cNvPr>
            <p:cNvSpPr/>
            <p:nvPr/>
          </p:nvSpPr>
          <p:spPr bwMode="auto">
            <a:xfrm>
              <a:off x="5333087" y="1064716"/>
              <a:ext cx="43545" cy="37927"/>
            </a:xfrm>
            <a:custGeom>
              <a:avLst/>
              <a:gdLst>
                <a:gd name="T0" fmla="*/ 31 w 31"/>
                <a:gd name="T1" fmla="*/ 14 h 27"/>
                <a:gd name="T2" fmla="*/ 29 w 31"/>
                <a:gd name="T3" fmla="*/ 21 h 27"/>
                <a:gd name="T4" fmla="*/ 19 w 31"/>
                <a:gd name="T5" fmla="*/ 18 h 27"/>
                <a:gd name="T6" fmla="*/ 0 w 31"/>
                <a:gd name="T7" fmla="*/ 27 h 27"/>
                <a:gd name="T8" fmla="*/ 2 w 31"/>
                <a:gd name="T9" fmla="*/ 18 h 27"/>
                <a:gd name="T10" fmla="*/ 14 w 31"/>
                <a:gd name="T11" fmla="*/ 14 h 27"/>
                <a:gd name="T12" fmla="*/ 4 w 31"/>
                <a:gd name="T13" fmla="*/ 6 h 27"/>
                <a:gd name="T14" fmla="*/ 4 w 31"/>
                <a:gd name="T15" fmla="*/ 0 h 27"/>
                <a:gd name="T16" fmla="*/ 19 w 31"/>
                <a:gd name="T17" fmla="*/ 12 h 27"/>
                <a:gd name="T18" fmla="*/ 31 w 31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7">
                  <a:moveTo>
                    <a:pt x="31" y="14"/>
                  </a:moveTo>
                  <a:lnTo>
                    <a:pt x="29" y="21"/>
                  </a:lnTo>
                  <a:lnTo>
                    <a:pt x="19" y="18"/>
                  </a:lnTo>
                  <a:lnTo>
                    <a:pt x="0" y="27"/>
                  </a:lnTo>
                  <a:lnTo>
                    <a:pt x="2" y="18"/>
                  </a:lnTo>
                  <a:lnTo>
                    <a:pt x="14" y="14"/>
                  </a:lnTo>
                  <a:lnTo>
                    <a:pt x="4" y="6"/>
                  </a:lnTo>
                  <a:lnTo>
                    <a:pt x="4" y="0"/>
                  </a:lnTo>
                  <a:lnTo>
                    <a:pt x="19" y="1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智演喵视觉设计20">
              <a:extLst>
                <a:ext uri="{FF2B5EF4-FFF2-40B4-BE49-F238E27FC236}">
                  <a16:creationId xmlns:a16="http://schemas.microsoft.com/office/drawing/2014/main" id="{8A8873E7-4EBA-E7FC-FA93-C4C111AC6116}"/>
                </a:ext>
              </a:extLst>
            </p:cNvPr>
            <p:cNvSpPr/>
            <p:nvPr/>
          </p:nvSpPr>
          <p:spPr bwMode="auto">
            <a:xfrm>
              <a:off x="5320444" y="1102642"/>
              <a:ext cx="44950" cy="3230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23 h 23"/>
                <a:gd name="T4" fmla="*/ 9 w 32"/>
                <a:gd name="T5" fmla="*/ 15 h 23"/>
                <a:gd name="T6" fmla="*/ 7 w 32"/>
                <a:gd name="T7" fmla="*/ 23 h 23"/>
                <a:gd name="T8" fmla="*/ 0 w 32"/>
                <a:gd name="T9" fmla="*/ 21 h 23"/>
                <a:gd name="T10" fmla="*/ 9 w 32"/>
                <a:gd name="T11" fmla="*/ 0 h 23"/>
                <a:gd name="T12" fmla="*/ 13 w 32"/>
                <a:gd name="T13" fmla="*/ 2 h 23"/>
                <a:gd name="T14" fmla="*/ 11 w 32"/>
                <a:gd name="T15" fmla="*/ 8 h 23"/>
                <a:gd name="T16" fmla="*/ 32 w 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lnTo>
                    <a:pt x="32" y="23"/>
                  </a:lnTo>
                  <a:lnTo>
                    <a:pt x="9" y="15"/>
                  </a:lnTo>
                  <a:lnTo>
                    <a:pt x="7" y="23"/>
                  </a:lnTo>
                  <a:lnTo>
                    <a:pt x="0" y="21"/>
                  </a:lnTo>
                  <a:lnTo>
                    <a:pt x="9" y="0"/>
                  </a:lnTo>
                  <a:lnTo>
                    <a:pt x="13" y="2"/>
                  </a:lnTo>
                  <a:lnTo>
                    <a:pt x="11" y="8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智演喵视觉设计21">
              <a:extLst>
                <a:ext uri="{FF2B5EF4-FFF2-40B4-BE49-F238E27FC236}">
                  <a16:creationId xmlns:a16="http://schemas.microsoft.com/office/drawing/2014/main" id="{36D477D1-C8A5-E2F9-A2CE-FAF4EBCA18BC}"/>
                </a:ext>
              </a:extLst>
            </p:cNvPr>
            <p:cNvSpPr/>
            <p:nvPr/>
          </p:nvSpPr>
          <p:spPr bwMode="auto">
            <a:xfrm>
              <a:off x="5300779" y="1153210"/>
              <a:ext cx="40736" cy="40736"/>
            </a:xfrm>
            <a:custGeom>
              <a:avLst/>
              <a:gdLst>
                <a:gd name="T0" fmla="*/ 0 w 14"/>
                <a:gd name="T1" fmla="*/ 6 h 14"/>
                <a:gd name="T2" fmla="*/ 1 w 14"/>
                <a:gd name="T3" fmla="*/ 3 h 14"/>
                <a:gd name="T4" fmla="*/ 4 w 14"/>
                <a:gd name="T5" fmla="*/ 1 h 14"/>
                <a:gd name="T6" fmla="*/ 8 w 14"/>
                <a:gd name="T7" fmla="*/ 1 h 14"/>
                <a:gd name="T8" fmla="*/ 6 w 14"/>
                <a:gd name="T9" fmla="*/ 4 h 14"/>
                <a:gd name="T10" fmla="*/ 5 w 14"/>
                <a:gd name="T11" fmla="*/ 3 h 14"/>
                <a:gd name="T12" fmla="*/ 3 w 14"/>
                <a:gd name="T13" fmla="*/ 5 h 14"/>
                <a:gd name="T14" fmla="*/ 3 w 14"/>
                <a:gd name="T15" fmla="*/ 6 h 14"/>
                <a:gd name="T16" fmla="*/ 3 w 14"/>
                <a:gd name="T17" fmla="*/ 7 h 14"/>
                <a:gd name="T18" fmla="*/ 4 w 14"/>
                <a:gd name="T19" fmla="*/ 7 h 14"/>
                <a:gd name="T20" fmla="*/ 6 w 14"/>
                <a:gd name="T21" fmla="*/ 6 h 14"/>
                <a:gd name="T22" fmla="*/ 9 w 14"/>
                <a:gd name="T23" fmla="*/ 4 h 14"/>
                <a:gd name="T24" fmla="*/ 11 w 14"/>
                <a:gd name="T25" fmla="*/ 3 h 14"/>
                <a:gd name="T26" fmla="*/ 13 w 14"/>
                <a:gd name="T27" fmla="*/ 4 h 14"/>
                <a:gd name="T28" fmla="*/ 14 w 14"/>
                <a:gd name="T29" fmla="*/ 6 h 14"/>
                <a:gd name="T30" fmla="*/ 14 w 14"/>
                <a:gd name="T31" fmla="*/ 8 h 14"/>
                <a:gd name="T32" fmla="*/ 13 w 14"/>
                <a:gd name="T33" fmla="*/ 11 h 14"/>
                <a:gd name="T34" fmla="*/ 10 w 14"/>
                <a:gd name="T35" fmla="*/ 14 h 14"/>
                <a:gd name="T36" fmla="*/ 6 w 14"/>
                <a:gd name="T37" fmla="*/ 13 h 14"/>
                <a:gd name="T38" fmla="*/ 7 w 14"/>
                <a:gd name="T39" fmla="*/ 11 h 14"/>
                <a:gd name="T40" fmla="*/ 10 w 14"/>
                <a:gd name="T41" fmla="*/ 11 h 14"/>
                <a:gd name="T42" fmla="*/ 11 w 14"/>
                <a:gd name="T43" fmla="*/ 10 h 14"/>
                <a:gd name="T44" fmla="*/ 12 w 14"/>
                <a:gd name="T45" fmla="*/ 8 h 14"/>
                <a:gd name="T46" fmla="*/ 11 w 14"/>
                <a:gd name="T47" fmla="*/ 6 h 14"/>
                <a:gd name="T48" fmla="*/ 10 w 14"/>
                <a:gd name="T49" fmla="*/ 6 h 14"/>
                <a:gd name="T50" fmla="*/ 9 w 14"/>
                <a:gd name="T51" fmla="*/ 7 h 14"/>
                <a:gd name="T52" fmla="*/ 7 w 14"/>
                <a:gd name="T53" fmla="*/ 8 h 14"/>
                <a:gd name="T54" fmla="*/ 5 w 14"/>
                <a:gd name="T55" fmla="*/ 10 h 14"/>
                <a:gd name="T56" fmla="*/ 2 w 14"/>
                <a:gd name="T57" fmla="*/ 9 h 14"/>
                <a:gd name="T58" fmla="*/ 0 w 14"/>
                <a:gd name="T59" fmla="*/ 8 h 14"/>
                <a:gd name="T60" fmla="*/ 0 w 14"/>
                <a:gd name="T6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7" y="1"/>
                    <a:pt x="8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2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7" y="5"/>
                    <a:pt x="8" y="4"/>
                    <a:pt x="9" y="4"/>
                  </a:cubicBezTo>
                  <a:cubicBezTo>
                    <a:pt x="9" y="4"/>
                    <a:pt x="10" y="3"/>
                    <a:pt x="11" y="3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2" y="12"/>
                    <a:pt x="11" y="13"/>
                    <a:pt x="10" y="14"/>
                  </a:cubicBezTo>
                  <a:cubicBezTo>
                    <a:pt x="9" y="14"/>
                    <a:pt x="7" y="14"/>
                    <a:pt x="6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智演喵视觉设计22">
              <a:extLst>
                <a:ext uri="{FF2B5EF4-FFF2-40B4-BE49-F238E27FC236}">
                  <a16:creationId xmlns:a16="http://schemas.microsoft.com/office/drawing/2014/main" id="{A32E78D4-D0B6-060A-4FBC-51F547E42610}"/>
                </a:ext>
              </a:extLst>
            </p:cNvPr>
            <p:cNvSpPr/>
            <p:nvPr/>
          </p:nvSpPr>
          <p:spPr bwMode="auto">
            <a:xfrm>
              <a:off x="5271281" y="1185518"/>
              <a:ext cx="53378" cy="46355"/>
            </a:xfrm>
            <a:custGeom>
              <a:avLst/>
              <a:gdLst>
                <a:gd name="T0" fmla="*/ 12 w 18"/>
                <a:gd name="T1" fmla="*/ 9 h 16"/>
                <a:gd name="T2" fmla="*/ 10 w 18"/>
                <a:gd name="T3" fmla="*/ 8 h 16"/>
                <a:gd name="T4" fmla="*/ 9 w 18"/>
                <a:gd name="T5" fmla="*/ 9 h 16"/>
                <a:gd name="T6" fmla="*/ 8 w 18"/>
                <a:gd name="T7" fmla="*/ 9 h 16"/>
                <a:gd name="T8" fmla="*/ 8 w 18"/>
                <a:gd name="T9" fmla="*/ 10 h 16"/>
                <a:gd name="T10" fmla="*/ 12 w 18"/>
                <a:gd name="T11" fmla="*/ 14 h 16"/>
                <a:gd name="T12" fmla="*/ 10 w 18"/>
                <a:gd name="T13" fmla="*/ 16 h 16"/>
                <a:gd name="T14" fmla="*/ 0 w 18"/>
                <a:gd name="T15" fmla="*/ 7 h 16"/>
                <a:gd name="T16" fmla="*/ 4 w 18"/>
                <a:gd name="T17" fmla="*/ 2 h 16"/>
                <a:gd name="T18" fmla="*/ 6 w 18"/>
                <a:gd name="T19" fmla="*/ 0 h 16"/>
                <a:gd name="T20" fmla="*/ 8 w 18"/>
                <a:gd name="T21" fmla="*/ 0 h 16"/>
                <a:gd name="T22" fmla="*/ 10 w 18"/>
                <a:gd name="T23" fmla="*/ 1 h 16"/>
                <a:gd name="T24" fmla="*/ 12 w 18"/>
                <a:gd name="T25" fmla="*/ 3 h 16"/>
                <a:gd name="T26" fmla="*/ 11 w 18"/>
                <a:gd name="T27" fmla="*/ 6 h 16"/>
                <a:gd name="T28" fmla="*/ 12 w 18"/>
                <a:gd name="T29" fmla="*/ 6 h 16"/>
                <a:gd name="T30" fmla="*/ 15 w 18"/>
                <a:gd name="T31" fmla="*/ 6 h 16"/>
                <a:gd name="T32" fmla="*/ 18 w 18"/>
                <a:gd name="T33" fmla="*/ 7 h 16"/>
                <a:gd name="T34" fmla="*/ 16 w 18"/>
                <a:gd name="T35" fmla="*/ 9 h 16"/>
                <a:gd name="T36" fmla="*/ 12 w 18"/>
                <a:gd name="T37" fmla="*/ 9 h 16"/>
                <a:gd name="T38" fmla="*/ 9 w 18"/>
                <a:gd name="T39" fmla="*/ 5 h 16"/>
                <a:gd name="T40" fmla="*/ 9 w 18"/>
                <a:gd name="T41" fmla="*/ 4 h 16"/>
                <a:gd name="T42" fmla="*/ 8 w 18"/>
                <a:gd name="T43" fmla="*/ 3 h 16"/>
                <a:gd name="T44" fmla="*/ 7 w 18"/>
                <a:gd name="T45" fmla="*/ 3 h 16"/>
                <a:gd name="T46" fmla="*/ 6 w 18"/>
                <a:gd name="T47" fmla="*/ 3 h 16"/>
                <a:gd name="T48" fmla="*/ 5 w 18"/>
                <a:gd name="T49" fmla="*/ 5 h 16"/>
                <a:gd name="T50" fmla="*/ 3 w 18"/>
                <a:gd name="T51" fmla="*/ 6 h 16"/>
                <a:gd name="T52" fmla="*/ 6 w 18"/>
                <a:gd name="T53" fmla="*/ 8 h 16"/>
                <a:gd name="T54" fmla="*/ 7 w 18"/>
                <a:gd name="T55" fmla="*/ 7 h 16"/>
                <a:gd name="T56" fmla="*/ 9 w 18"/>
                <a:gd name="T5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6">
                  <a:moveTo>
                    <a:pt x="12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9" y="5"/>
                  </a:move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智演喵视觉设计23">
              <a:extLst>
                <a:ext uri="{FF2B5EF4-FFF2-40B4-BE49-F238E27FC236}">
                  <a16:creationId xmlns:a16="http://schemas.microsoft.com/office/drawing/2014/main" id="{F8316500-5A87-A786-DEDE-FF33B180A8A7}"/>
                </a:ext>
              </a:extLst>
            </p:cNvPr>
            <p:cNvSpPr/>
            <p:nvPr/>
          </p:nvSpPr>
          <p:spPr bwMode="auto">
            <a:xfrm>
              <a:off x="5241783" y="1207993"/>
              <a:ext cx="50568" cy="50568"/>
            </a:xfrm>
            <a:custGeom>
              <a:avLst/>
              <a:gdLst>
                <a:gd name="T0" fmla="*/ 19 w 36"/>
                <a:gd name="T1" fmla="*/ 36 h 36"/>
                <a:gd name="T2" fmla="*/ 0 w 36"/>
                <a:gd name="T3" fmla="*/ 15 h 36"/>
                <a:gd name="T4" fmla="*/ 17 w 36"/>
                <a:gd name="T5" fmla="*/ 0 h 36"/>
                <a:gd name="T6" fmla="*/ 19 w 36"/>
                <a:gd name="T7" fmla="*/ 5 h 36"/>
                <a:gd name="T8" fmla="*/ 9 w 36"/>
                <a:gd name="T9" fmla="*/ 15 h 36"/>
                <a:gd name="T10" fmla="*/ 13 w 36"/>
                <a:gd name="T11" fmla="*/ 19 h 36"/>
                <a:gd name="T12" fmla="*/ 23 w 36"/>
                <a:gd name="T13" fmla="*/ 11 h 36"/>
                <a:gd name="T14" fmla="*/ 25 w 36"/>
                <a:gd name="T15" fmla="*/ 15 h 36"/>
                <a:gd name="T16" fmla="*/ 15 w 36"/>
                <a:gd name="T17" fmla="*/ 24 h 36"/>
                <a:gd name="T18" fmla="*/ 19 w 36"/>
                <a:gd name="T19" fmla="*/ 30 h 36"/>
                <a:gd name="T20" fmla="*/ 31 w 36"/>
                <a:gd name="T21" fmla="*/ 19 h 36"/>
                <a:gd name="T22" fmla="*/ 36 w 36"/>
                <a:gd name="T23" fmla="*/ 24 h 36"/>
                <a:gd name="T24" fmla="*/ 19 w 36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6">
                  <a:moveTo>
                    <a:pt x="19" y="36"/>
                  </a:moveTo>
                  <a:lnTo>
                    <a:pt x="0" y="1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9" y="15"/>
                  </a:lnTo>
                  <a:lnTo>
                    <a:pt x="13" y="19"/>
                  </a:lnTo>
                  <a:lnTo>
                    <a:pt x="23" y="11"/>
                  </a:lnTo>
                  <a:lnTo>
                    <a:pt x="25" y="15"/>
                  </a:lnTo>
                  <a:lnTo>
                    <a:pt x="15" y="24"/>
                  </a:lnTo>
                  <a:lnTo>
                    <a:pt x="19" y="30"/>
                  </a:lnTo>
                  <a:lnTo>
                    <a:pt x="31" y="19"/>
                  </a:lnTo>
                  <a:lnTo>
                    <a:pt x="36" y="24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智演喵视觉设计24">
              <a:extLst>
                <a:ext uri="{FF2B5EF4-FFF2-40B4-BE49-F238E27FC236}">
                  <a16:creationId xmlns:a16="http://schemas.microsoft.com/office/drawing/2014/main" id="{0EB2D545-F2B7-385F-63B0-0A01A50AEDCC}"/>
                </a:ext>
              </a:extLst>
            </p:cNvPr>
            <p:cNvSpPr/>
            <p:nvPr/>
          </p:nvSpPr>
          <p:spPr bwMode="auto">
            <a:xfrm>
              <a:off x="5206666" y="1229063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30 h 34"/>
                <a:gd name="T4" fmla="*/ 23 w 29"/>
                <a:gd name="T5" fmla="*/ 34 h 34"/>
                <a:gd name="T6" fmla="*/ 0 w 29"/>
                <a:gd name="T7" fmla="*/ 15 h 34"/>
                <a:gd name="T8" fmla="*/ 7 w 29"/>
                <a:gd name="T9" fmla="*/ 11 h 34"/>
                <a:gd name="T10" fmla="*/ 23 w 29"/>
                <a:gd name="T11" fmla="*/ 25 h 34"/>
                <a:gd name="T12" fmla="*/ 19 w 29"/>
                <a:gd name="T13" fmla="*/ 4 h 34"/>
                <a:gd name="T14" fmla="*/ 23 w 29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30"/>
                  </a:lnTo>
                  <a:lnTo>
                    <a:pt x="23" y="34"/>
                  </a:lnTo>
                  <a:lnTo>
                    <a:pt x="0" y="15"/>
                  </a:lnTo>
                  <a:lnTo>
                    <a:pt x="7" y="11"/>
                  </a:lnTo>
                  <a:lnTo>
                    <a:pt x="23" y="25"/>
                  </a:lnTo>
                  <a:lnTo>
                    <a:pt x="19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智演喵视觉设计25">
              <a:extLst>
                <a:ext uri="{FF2B5EF4-FFF2-40B4-BE49-F238E27FC236}">
                  <a16:creationId xmlns:a16="http://schemas.microsoft.com/office/drawing/2014/main" id="{9F4C9268-AB5A-DADD-5454-145FC8690AA9}"/>
                </a:ext>
              </a:extLst>
            </p:cNvPr>
            <p:cNvSpPr/>
            <p:nvPr/>
          </p:nvSpPr>
          <p:spPr bwMode="auto">
            <a:xfrm>
              <a:off x="5195429" y="1250133"/>
              <a:ext cx="23880" cy="37927"/>
            </a:xfrm>
            <a:custGeom>
              <a:avLst/>
              <a:gdLst>
                <a:gd name="T0" fmla="*/ 17 w 17"/>
                <a:gd name="T1" fmla="*/ 25 h 27"/>
                <a:gd name="T2" fmla="*/ 12 w 17"/>
                <a:gd name="T3" fmla="*/ 27 h 27"/>
                <a:gd name="T4" fmla="*/ 0 w 17"/>
                <a:gd name="T5" fmla="*/ 2 h 27"/>
                <a:gd name="T6" fmla="*/ 6 w 17"/>
                <a:gd name="T7" fmla="*/ 0 h 27"/>
                <a:gd name="T8" fmla="*/ 17 w 1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lnTo>
                    <a:pt x="12" y="27"/>
                  </a:lnTo>
                  <a:lnTo>
                    <a:pt x="0" y="2"/>
                  </a:lnTo>
                  <a:lnTo>
                    <a:pt x="6" y="0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智演喵视觉设计26">
              <a:extLst>
                <a:ext uri="{FF2B5EF4-FFF2-40B4-BE49-F238E27FC236}">
                  <a16:creationId xmlns:a16="http://schemas.microsoft.com/office/drawing/2014/main" id="{84C19BD3-7B4B-9FEB-F8D7-FC7575BA950A}"/>
                </a:ext>
              </a:extLst>
            </p:cNvPr>
            <p:cNvSpPr/>
            <p:nvPr/>
          </p:nvSpPr>
          <p:spPr bwMode="auto">
            <a:xfrm>
              <a:off x="5157502" y="1255752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27 h 34"/>
                <a:gd name="T4" fmla="*/ 25 w 29"/>
                <a:gd name="T5" fmla="*/ 29 h 34"/>
                <a:gd name="T6" fmla="*/ 8 w 29"/>
                <a:gd name="T7" fmla="*/ 15 h 34"/>
                <a:gd name="T8" fmla="*/ 12 w 29"/>
                <a:gd name="T9" fmla="*/ 32 h 34"/>
                <a:gd name="T10" fmla="*/ 8 w 29"/>
                <a:gd name="T11" fmla="*/ 34 h 34"/>
                <a:gd name="T12" fmla="*/ 0 w 29"/>
                <a:gd name="T13" fmla="*/ 6 h 34"/>
                <a:gd name="T14" fmla="*/ 6 w 29"/>
                <a:gd name="T15" fmla="*/ 4 h 34"/>
                <a:gd name="T16" fmla="*/ 23 w 29"/>
                <a:gd name="T17" fmla="*/ 19 h 34"/>
                <a:gd name="T18" fmla="*/ 17 w 29"/>
                <a:gd name="T19" fmla="*/ 2 h 34"/>
                <a:gd name="T20" fmla="*/ 23 w 2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27"/>
                  </a:lnTo>
                  <a:lnTo>
                    <a:pt x="25" y="29"/>
                  </a:lnTo>
                  <a:lnTo>
                    <a:pt x="8" y="15"/>
                  </a:lnTo>
                  <a:lnTo>
                    <a:pt x="12" y="32"/>
                  </a:lnTo>
                  <a:lnTo>
                    <a:pt x="8" y="34"/>
                  </a:lnTo>
                  <a:lnTo>
                    <a:pt x="0" y="6"/>
                  </a:lnTo>
                  <a:lnTo>
                    <a:pt x="6" y="4"/>
                  </a:lnTo>
                  <a:lnTo>
                    <a:pt x="23" y="19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智演喵视觉设计27">
              <a:extLst>
                <a:ext uri="{FF2B5EF4-FFF2-40B4-BE49-F238E27FC236}">
                  <a16:creationId xmlns:a16="http://schemas.microsoft.com/office/drawing/2014/main" id="{3C2BA909-40CA-961F-4316-E8249C19FC18}"/>
                </a:ext>
              </a:extLst>
            </p:cNvPr>
            <p:cNvSpPr/>
            <p:nvPr/>
          </p:nvSpPr>
          <p:spPr bwMode="auto">
            <a:xfrm>
              <a:off x="5119577" y="1264180"/>
              <a:ext cx="32308" cy="44950"/>
            </a:xfrm>
            <a:custGeom>
              <a:avLst/>
              <a:gdLst>
                <a:gd name="T0" fmla="*/ 9 w 11"/>
                <a:gd name="T1" fmla="*/ 8 h 15"/>
                <a:gd name="T2" fmla="*/ 8 w 11"/>
                <a:gd name="T3" fmla="*/ 1 h 15"/>
                <a:gd name="T4" fmla="*/ 11 w 11"/>
                <a:gd name="T5" fmla="*/ 0 h 15"/>
                <a:gd name="T6" fmla="*/ 11 w 11"/>
                <a:gd name="T7" fmla="*/ 7 h 15"/>
                <a:gd name="T8" fmla="*/ 11 w 11"/>
                <a:gd name="T9" fmla="*/ 11 h 15"/>
                <a:gd name="T10" fmla="*/ 11 w 11"/>
                <a:gd name="T11" fmla="*/ 13 h 15"/>
                <a:gd name="T12" fmla="*/ 9 w 11"/>
                <a:gd name="T13" fmla="*/ 14 h 15"/>
                <a:gd name="T14" fmla="*/ 7 w 11"/>
                <a:gd name="T15" fmla="*/ 14 h 15"/>
                <a:gd name="T16" fmla="*/ 4 w 11"/>
                <a:gd name="T17" fmla="*/ 14 h 15"/>
                <a:gd name="T18" fmla="*/ 2 w 11"/>
                <a:gd name="T19" fmla="*/ 13 h 15"/>
                <a:gd name="T20" fmla="*/ 1 w 11"/>
                <a:gd name="T21" fmla="*/ 12 h 15"/>
                <a:gd name="T22" fmla="*/ 1 w 11"/>
                <a:gd name="T23" fmla="*/ 8 h 15"/>
                <a:gd name="T24" fmla="*/ 0 w 11"/>
                <a:gd name="T25" fmla="*/ 1 h 15"/>
                <a:gd name="T26" fmla="*/ 3 w 11"/>
                <a:gd name="T27" fmla="*/ 1 h 15"/>
                <a:gd name="T28" fmla="*/ 3 w 11"/>
                <a:gd name="T29" fmla="*/ 8 h 15"/>
                <a:gd name="T30" fmla="*/ 4 w 11"/>
                <a:gd name="T31" fmla="*/ 11 h 15"/>
                <a:gd name="T32" fmla="*/ 4 w 11"/>
                <a:gd name="T33" fmla="*/ 12 h 15"/>
                <a:gd name="T34" fmla="*/ 6 w 11"/>
                <a:gd name="T35" fmla="*/ 12 h 15"/>
                <a:gd name="T36" fmla="*/ 8 w 11"/>
                <a:gd name="T37" fmla="*/ 12 h 15"/>
                <a:gd name="T38" fmla="*/ 9 w 11"/>
                <a:gd name="T39" fmla="*/ 10 h 15"/>
                <a:gd name="T40" fmla="*/ 9 w 11"/>
                <a:gd name="T4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5">
                  <a:moveTo>
                    <a:pt x="9" y="8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智演喵视觉设计28">
              <a:extLst>
                <a:ext uri="{FF2B5EF4-FFF2-40B4-BE49-F238E27FC236}">
                  <a16:creationId xmlns:a16="http://schemas.microsoft.com/office/drawing/2014/main" id="{80EDEF1B-2C76-CE02-36E6-3B71A7A96781}"/>
                </a:ext>
              </a:extLst>
            </p:cNvPr>
            <p:cNvSpPr/>
            <p:nvPr/>
          </p:nvSpPr>
          <p:spPr bwMode="auto">
            <a:xfrm>
              <a:off x="5054962" y="1264180"/>
              <a:ext cx="37927" cy="42140"/>
            </a:xfrm>
            <a:custGeom>
              <a:avLst/>
              <a:gdLst>
                <a:gd name="T0" fmla="*/ 9 w 13"/>
                <a:gd name="T1" fmla="*/ 11 h 14"/>
                <a:gd name="T2" fmla="*/ 10 w 13"/>
                <a:gd name="T3" fmla="*/ 9 h 14"/>
                <a:gd name="T4" fmla="*/ 7 w 13"/>
                <a:gd name="T5" fmla="*/ 9 h 14"/>
                <a:gd name="T6" fmla="*/ 7 w 13"/>
                <a:gd name="T7" fmla="*/ 6 h 14"/>
                <a:gd name="T8" fmla="*/ 13 w 13"/>
                <a:gd name="T9" fmla="*/ 7 h 14"/>
                <a:gd name="T10" fmla="*/ 12 w 13"/>
                <a:gd name="T11" fmla="*/ 13 h 14"/>
                <a:gd name="T12" fmla="*/ 9 w 13"/>
                <a:gd name="T13" fmla="*/ 14 h 14"/>
                <a:gd name="T14" fmla="*/ 6 w 13"/>
                <a:gd name="T15" fmla="*/ 14 h 14"/>
                <a:gd name="T16" fmla="*/ 2 w 13"/>
                <a:gd name="T17" fmla="*/ 12 h 14"/>
                <a:gd name="T18" fmla="*/ 0 w 13"/>
                <a:gd name="T19" fmla="*/ 9 h 14"/>
                <a:gd name="T20" fmla="*/ 0 w 13"/>
                <a:gd name="T21" fmla="*/ 6 h 14"/>
                <a:gd name="T22" fmla="*/ 2 w 13"/>
                <a:gd name="T23" fmla="*/ 2 h 14"/>
                <a:gd name="T24" fmla="*/ 5 w 13"/>
                <a:gd name="T25" fmla="*/ 0 h 14"/>
                <a:gd name="T26" fmla="*/ 8 w 13"/>
                <a:gd name="T27" fmla="*/ 0 h 14"/>
                <a:gd name="T28" fmla="*/ 12 w 13"/>
                <a:gd name="T29" fmla="*/ 2 h 14"/>
                <a:gd name="T30" fmla="*/ 13 w 13"/>
                <a:gd name="T31" fmla="*/ 5 h 14"/>
                <a:gd name="T32" fmla="*/ 10 w 13"/>
                <a:gd name="T33" fmla="*/ 5 h 14"/>
                <a:gd name="T34" fmla="*/ 9 w 13"/>
                <a:gd name="T35" fmla="*/ 3 h 14"/>
                <a:gd name="T36" fmla="*/ 8 w 13"/>
                <a:gd name="T37" fmla="*/ 2 h 14"/>
                <a:gd name="T38" fmla="*/ 5 w 13"/>
                <a:gd name="T39" fmla="*/ 3 h 14"/>
                <a:gd name="T40" fmla="*/ 3 w 13"/>
                <a:gd name="T41" fmla="*/ 6 h 14"/>
                <a:gd name="T42" fmla="*/ 4 w 13"/>
                <a:gd name="T43" fmla="*/ 10 h 14"/>
                <a:gd name="T44" fmla="*/ 6 w 13"/>
                <a:gd name="T45" fmla="*/ 11 h 14"/>
                <a:gd name="T46" fmla="*/ 8 w 13"/>
                <a:gd name="T47" fmla="*/ 11 h 14"/>
                <a:gd name="T48" fmla="*/ 9 w 13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4">
                  <a:moveTo>
                    <a:pt x="9" y="1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4"/>
                    <a:pt x="3" y="13"/>
                    <a:pt x="2" y="12"/>
                  </a:cubicBezTo>
                  <a:cubicBezTo>
                    <a:pt x="1" y="12"/>
                    <a:pt x="1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2"/>
                    <a:pt x="13" y="3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智演喵视觉设计29">
              <a:extLst>
                <a:ext uri="{FF2B5EF4-FFF2-40B4-BE49-F238E27FC236}">
                  <a16:creationId xmlns:a16="http://schemas.microsoft.com/office/drawing/2014/main" id="{A131833F-9DE8-0223-00B0-BFE078A0FD13}"/>
                </a:ext>
              </a:extLst>
            </p:cNvPr>
            <p:cNvSpPr/>
            <p:nvPr/>
          </p:nvSpPr>
          <p:spPr bwMode="auto">
            <a:xfrm>
              <a:off x="5008607" y="1250133"/>
              <a:ext cx="43545" cy="46355"/>
            </a:xfrm>
            <a:custGeom>
              <a:avLst/>
              <a:gdLst>
                <a:gd name="T0" fmla="*/ 21 w 31"/>
                <a:gd name="T1" fmla="*/ 23 h 33"/>
                <a:gd name="T2" fmla="*/ 27 w 31"/>
                <a:gd name="T3" fmla="*/ 6 h 33"/>
                <a:gd name="T4" fmla="*/ 31 w 31"/>
                <a:gd name="T5" fmla="*/ 8 h 33"/>
                <a:gd name="T6" fmla="*/ 23 w 31"/>
                <a:gd name="T7" fmla="*/ 33 h 33"/>
                <a:gd name="T8" fmla="*/ 16 w 31"/>
                <a:gd name="T9" fmla="*/ 31 h 33"/>
                <a:gd name="T10" fmla="*/ 12 w 31"/>
                <a:gd name="T11" fmla="*/ 10 h 33"/>
                <a:gd name="T12" fmla="*/ 6 w 31"/>
                <a:gd name="T13" fmla="*/ 29 h 33"/>
                <a:gd name="T14" fmla="*/ 0 w 31"/>
                <a:gd name="T15" fmla="*/ 27 h 33"/>
                <a:gd name="T16" fmla="*/ 10 w 31"/>
                <a:gd name="T17" fmla="*/ 0 h 33"/>
                <a:gd name="T18" fmla="*/ 14 w 31"/>
                <a:gd name="T19" fmla="*/ 2 h 33"/>
                <a:gd name="T20" fmla="*/ 21 w 31"/>
                <a:gd name="T2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21" y="23"/>
                  </a:moveTo>
                  <a:lnTo>
                    <a:pt x="27" y="6"/>
                  </a:lnTo>
                  <a:lnTo>
                    <a:pt x="31" y="8"/>
                  </a:lnTo>
                  <a:lnTo>
                    <a:pt x="23" y="33"/>
                  </a:lnTo>
                  <a:lnTo>
                    <a:pt x="16" y="31"/>
                  </a:lnTo>
                  <a:lnTo>
                    <a:pt x="12" y="10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智演喵视觉设计30">
              <a:extLst>
                <a:ext uri="{FF2B5EF4-FFF2-40B4-BE49-F238E27FC236}">
                  <a16:creationId xmlns:a16="http://schemas.microsoft.com/office/drawing/2014/main" id="{B11CED18-21B7-C245-9D0E-C53A952788F9}"/>
                </a:ext>
              </a:extLst>
            </p:cNvPr>
            <p:cNvSpPr/>
            <p:nvPr/>
          </p:nvSpPr>
          <p:spPr bwMode="auto">
            <a:xfrm>
              <a:off x="4970681" y="1234681"/>
              <a:ext cx="40736" cy="42140"/>
            </a:xfrm>
            <a:custGeom>
              <a:avLst/>
              <a:gdLst>
                <a:gd name="T0" fmla="*/ 6 w 14"/>
                <a:gd name="T1" fmla="*/ 3 h 14"/>
                <a:gd name="T2" fmla="*/ 4 w 14"/>
                <a:gd name="T3" fmla="*/ 5 h 14"/>
                <a:gd name="T4" fmla="*/ 3 w 14"/>
                <a:gd name="T5" fmla="*/ 9 h 14"/>
                <a:gd name="T6" fmla="*/ 5 w 14"/>
                <a:gd name="T7" fmla="*/ 11 h 14"/>
                <a:gd name="T8" fmla="*/ 7 w 14"/>
                <a:gd name="T9" fmla="*/ 11 h 14"/>
                <a:gd name="T10" fmla="*/ 10 w 14"/>
                <a:gd name="T11" fmla="*/ 9 h 14"/>
                <a:gd name="T12" fmla="*/ 11 w 14"/>
                <a:gd name="T13" fmla="*/ 6 h 14"/>
                <a:gd name="T14" fmla="*/ 9 w 14"/>
                <a:gd name="T15" fmla="*/ 3 h 14"/>
                <a:gd name="T16" fmla="*/ 6 w 14"/>
                <a:gd name="T17" fmla="*/ 3 h 14"/>
                <a:gd name="T18" fmla="*/ 8 w 14"/>
                <a:gd name="T19" fmla="*/ 14 h 14"/>
                <a:gd name="T20" fmla="*/ 3 w 14"/>
                <a:gd name="T21" fmla="*/ 13 h 14"/>
                <a:gd name="T22" fmla="*/ 0 w 14"/>
                <a:gd name="T23" fmla="*/ 9 h 14"/>
                <a:gd name="T24" fmla="*/ 1 w 14"/>
                <a:gd name="T25" fmla="*/ 4 h 14"/>
                <a:gd name="T26" fmla="*/ 4 w 14"/>
                <a:gd name="T27" fmla="*/ 1 h 14"/>
                <a:gd name="T28" fmla="*/ 6 w 14"/>
                <a:gd name="T29" fmla="*/ 0 h 14"/>
                <a:gd name="T30" fmla="*/ 8 w 14"/>
                <a:gd name="T31" fmla="*/ 0 h 14"/>
                <a:gd name="T32" fmla="*/ 11 w 14"/>
                <a:gd name="T33" fmla="*/ 1 h 14"/>
                <a:gd name="T34" fmla="*/ 14 w 14"/>
                <a:gd name="T35" fmla="*/ 5 h 14"/>
                <a:gd name="T36" fmla="*/ 13 w 14"/>
                <a:gd name="T37" fmla="*/ 11 h 14"/>
                <a:gd name="T38" fmla="*/ 8 w 14"/>
                <a:gd name="T3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6" y="3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3" y="8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0" y="4"/>
                    <a:pt x="9" y="3"/>
                  </a:cubicBezTo>
                  <a:cubicBezTo>
                    <a:pt x="8" y="3"/>
                    <a:pt x="7" y="2"/>
                    <a:pt x="6" y="3"/>
                  </a:cubicBezTo>
                  <a:close/>
                  <a:moveTo>
                    <a:pt x="8" y="14"/>
                  </a:moveTo>
                  <a:cubicBezTo>
                    <a:pt x="7" y="14"/>
                    <a:pt x="5" y="14"/>
                    <a:pt x="3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4"/>
                    <a:pt x="14" y="5"/>
                  </a:cubicBezTo>
                  <a:cubicBezTo>
                    <a:pt x="14" y="7"/>
                    <a:pt x="14" y="9"/>
                    <a:pt x="13" y="11"/>
                  </a:cubicBezTo>
                  <a:cubicBezTo>
                    <a:pt x="11" y="12"/>
                    <a:pt x="10" y="13"/>
                    <a:pt x="8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智演喵视觉设计31">
              <a:extLst>
                <a:ext uri="{FF2B5EF4-FFF2-40B4-BE49-F238E27FC236}">
                  <a16:creationId xmlns:a16="http://schemas.microsoft.com/office/drawing/2014/main" id="{B3782E66-E763-5455-4122-7641936F5CDE}"/>
                </a:ext>
              </a:extLst>
            </p:cNvPr>
            <p:cNvSpPr/>
            <p:nvPr/>
          </p:nvSpPr>
          <p:spPr bwMode="auto">
            <a:xfrm>
              <a:off x="4928541" y="1205184"/>
              <a:ext cx="44950" cy="44950"/>
            </a:xfrm>
            <a:custGeom>
              <a:avLst/>
              <a:gdLst>
                <a:gd name="T0" fmla="*/ 9 w 15"/>
                <a:gd name="T1" fmla="*/ 3 h 15"/>
                <a:gd name="T2" fmla="*/ 3 w 15"/>
                <a:gd name="T3" fmla="*/ 10 h 15"/>
                <a:gd name="T4" fmla="*/ 5 w 15"/>
                <a:gd name="T5" fmla="*/ 11 h 15"/>
                <a:gd name="T6" fmla="*/ 6 w 15"/>
                <a:gd name="T7" fmla="*/ 12 h 15"/>
                <a:gd name="T8" fmla="*/ 7 w 15"/>
                <a:gd name="T9" fmla="*/ 13 h 15"/>
                <a:gd name="T10" fmla="*/ 9 w 15"/>
                <a:gd name="T11" fmla="*/ 12 h 15"/>
                <a:gd name="T12" fmla="*/ 11 w 15"/>
                <a:gd name="T13" fmla="*/ 10 h 15"/>
                <a:gd name="T14" fmla="*/ 12 w 15"/>
                <a:gd name="T15" fmla="*/ 8 h 15"/>
                <a:gd name="T16" fmla="*/ 12 w 15"/>
                <a:gd name="T17" fmla="*/ 7 h 15"/>
                <a:gd name="T18" fmla="*/ 12 w 15"/>
                <a:gd name="T19" fmla="*/ 6 h 15"/>
                <a:gd name="T20" fmla="*/ 10 w 15"/>
                <a:gd name="T21" fmla="*/ 4 h 15"/>
                <a:gd name="T22" fmla="*/ 9 w 15"/>
                <a:gd name="T23" fmla="*/ 3 h 15"/>
                <a:gd name="T24" fmla="*/ 11 w 15"/>
                <a:gd name="T25" fmla="*/ 14 h 15"/>
                <a:gd name="T26" fmla="*/ 8 w 15"/>
                <a:gd name="T27" fmla="*/ 15 h 15"/>
                <a:gd name="T28" fmla="*/ 6 w 15"/>
                <a:gd name="T29" fmla="*/ 15 h 15"/>
                <a:gd name="T30" fmla="*/ 4 w 15"/>
                <a:gd name="T31" fmla="*/ 13 h 15"/>
                <a:gd name="T32" fmla="*/ 0 w 15"/>
                <a:gd name="T33" fmla="*/ 10 h 15"/>
                <a:gd name="T34" fmla="*/ 9 w 15"/>
                <a:gd name="T35" fmla="*/ 0 h 15"/>
                <a:gd name="T36" fmla="*/ 12 w 15"/>
                <a:gd name="T37" fmla="*/ 3 h 15"/>
                <a:gd name="T38" fmla="*/ 14 w 15"/>
                <a:gd name="T39" fmla="*/ 5 h 15"/>
                <a:gd name="T40" fmla="*/ 15 w 15"/>
                <a:gd name="T41" fmla="*/ 7 h 15"/>
                <a:gd name="T42" fmla="*/ 14 w 15"/>
                <a:gd name="T43" fmla="*/ 10 h 15"/>
                <a:gd name="T44" fmla="*/ 13 w 15"/>
                <a:gd name="T45" fmla="*/ 12 h 15"/>
                <a:gd name="T46" fmla="*/ 11 w 15"/>
                <a:gd name="T4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">
                  <a:moveTo>
                    <a:pt x="9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14"/>
                  </a:moveTo>
                  <a:cubicBezTo>
                    <a:pt x="10" y="15"/>
                    <a:pt x="9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4" y="10"/>
                    <a:pt x="14" y="11"/>
                    <a:pt x="13" y="12"/>
                  </a:cubicBezTo>
                  <a:cubicBezTo>
                    <a:pt x="12" y="13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智演喵视觉设计32">
              <a:extLst>
                <a:ext uri="{FF2B5EF4-FFF2-40B4-BE49-F238E27FC236}">
                  <a16:creationId xmlns:a16="http://schemas.microsoft.com/office/drawing/2014/main" id="{C221E4EE-D52C-54FA-B6AB-2DA18BBA7C58}"/>
                </a:ext>
              </a:extLst>
            </p:cNvPr>
            <p:cNvSpPr/>
            <p:nvPr/>
          </p:nvSpPr>
          <p:spPr bwMode="auto">
            <a:xfrm>
              <a:off x="4897638" y="1175685"/>
              <a:ext cx="51973" cy="50568"/>
            </a:xfrm>
            <a:custGeom>
              <a:avLst/>
              <a:gdLst>
                <a:gd name="T0" fmla="*/ 37 w 37"/>
                <a:gd name="T1" fmla="*/ 17 h 36"/>
                <a:gd name="T2" fmla="*/ 14 w 37"/>
                <a:gd name="T3" fmla="*/ 36 h 36"/>
                <a:gd name="T4" fmla="*/ 10 w 37"/>
                <a:gd name="T5" fmla="*/ 32 h 36"/>
                <a:gd name="T6" fmla="*/ 18 w 37"/>
                <a:gd name="T7" fmla="*/ 11 h 36"/>
                <a:gd name="T8" fmla="*/ 4 w 37"/>
                <a:gd name="T9" fmla="*/ 21 h 36"/>
                <a:gd name="T10" fmla="*/ 0 w 37"/>
                <a:gd name="T11" fmla="*/ 19 h 36"/>
                <a:gd name="T12" fmla="*/ 20 w 37"/>
                <a:gd name="T13" fmla="*/ 0 h 36"/>
                <a:gd name="T14" fmla="*/ 25 w 37"/>
                <a:gd name="T15" fmla="*/ 5 h 36"/>
                <a:gd name="T16" fmla="*/ 18 w 37"/>
                <a:gd name="T17" fmla="*/ 26 h 36"/>
                <a:gd name="T18" fmla="*/ 33 w 37"/>
                <a:gd name="T19" fmla="*/ 13 h 36"/>
                <a:gd name="T20" fmla="*/ 37 w 37"/>
                <a:gd name="T2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37" y="17"/>
                  </a:moveTo>
                  <a:lnTo>
                    <a:pt x="14" y="36"/>
                  </a:lnTo>
                  <a:lnTo>
                    <a:pt x="10" y="32"/>
                  </a:lnTo>
                  <a:lnTo>
                    <a:pt x="18" y="11"/>
                  </a:lnTo>
                  <a:lnTo>
                    <a:pt x="4" y="21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25" y="5"/>
                  </a:lnTo>
                  <a:lnTo>
                    <a:pt x="18" y="26"/>
                  </a:lnTo>
                  <a:lnTo>
                    <a:pt x="33" y="13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智演喵视觉设计33">
              <a:extLst>
                <a:ext uri="{FF2B5EF4-FFF2-40B4-BE49-F238E27FC236}">
                  <a16:creationId xmlns:a16="http://schemas.microsoft.com/office/drawing/2014/main" id="{B8BEB32D-4FB6-72AB-7BE5-43B7529914FB}"/>
                </a:ext>
              </a:extLst>
            </p:cNvPr>
            <p:cNvSpPr/>
            <p:nvPr/>
          </p:nvSpPr>
          <p:spPr bwMode="auto">
            <a:xfrm>
              <a:off x="4870949" y="1153210"/>
              <a:ext cx="46355" cy="40736"/>
            </a:xfrm>
            <a:custGeom>
              <a:avLst/>
              <a:gdLst>
                <a:gd name="T0" fmla="*/ 0 w 33"/>
                <a:gd name="T1" fmla="*/ 4 h 29"/>
                <a:gd name="T2" fmla="*/ 31 w 33"/>
                <a:gd name="T3" fmla="*/ 0 h 29"/>
                <a:gd name="T4" fmla="*/ 33 w 33"/>
                <a:gd name="T5" fmla="*/ 4 h 29"/>
                <a:gd name="T6" fmla="*/ 14 w 33"/>
                <a:gd name="T7" fmla="*/ 29 h 29"/>
                <a:gd name="T8" fmla="*/ 10 w 33"/>
                <a:gd name="T9" fmla="*/ 23 h 29"/>
                <a:gd name="T10" fmla="*/ 16 w 33"/>
                <a:gd name="T11" fmla="*/ 16 h 29"/>
                <a:gd name="T12" fmla="*/ 10 w 33"/>
                <a:gd name="T13" fmla="*/ 8 h 29"/>
                <a:gd name="T14" fmla="*/ 4 w 33"/>
                <a:gd name="T15" fmla="*/ 8 h 29"/>
                <a:gd name="T16" fmla="*/ 0 w 33"/>
                <a:gd name="T17" fmla="*/ 4 h 29"/>
                <a:gd name="T18" fmla="*/ 0 w 33"/>
                <a:gd name="T19" fmla="*/ 4 h 29"/>
                <a:gd name="T20" fmla="*/ 19 w 33"/>
                <a:gd name="T21" fmla="*/ 14 h 29"/>
                <a:gd name="T22" fmla="*/ 27 w 33"/>
                <a:gd name="T23" fmla="*/ 4 h 29"/>
                <a:gd name="T24" fmla="*/ 14 w 33"/>
                <a:gd name="T25" fmla="*/ 6 h 29"/>
                <a:gd name="T26" fmla="*/ 19 w 33"/>
                <a:gd name="T2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9">
                  <a:moveTo>
                    <a:pt x="0" y="4"/>
                  </a:moveTo>
                  <a:lnTo>
                    <a:pt x="31" y="0"/>
                  </a:lnTo>
                  <a:lnTo>
                    <a:pt x="33" y="4"/>
                  </a:lnTo>
                  <a:lnTo>
                    <a:pt x="14" y="29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10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14"/>
                  </a:moveTo>
                  <a:lnTo>
                    <a:pt x="27" y="4"/>
                  </a:lnTo>
                  <a:lnTo>
                    <a:pt x="14" y="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智演喵视觉设计34">
              <a:extLst>
                <a:ext uri="{FF2B5EF4-FFF2-40B4-BE49-F238E27FC236}">
                  <a16:creationId xmlns:a16="http://schemas.microsoft.com/office/drawing/2014/main" id="{F1B9692B-1CB1-C13E-415D-41E5C78BF995}"/>
                </a:ext>
              </a:extLst>
            </p:cNvPr>
            <p:cNvSpPr/>
            <p:nvPr/>
          </p:nvSpPr>
          <p:spPr bwMode="auto">
            <a:xfrm>
              <a:off x="4855498" y="1105451"/>
              <a:ext cx="47759" cy="43545"/>
            </a:xfrm>
            <a:custGeom>
              <a:avLst/>
              <a:gdLst>
                <a:gd name="T0" fmla="*/ 15 w 34"/>
                <a:gd name="T1" fmla="*/ 10 h 31"/>
                <a:gd name="T2" fmla="*/ 2 w 34"/>
                <a:gd name="T3" fmla="*/ 15 h 31"/>
                <a:gd name="T4" fmla="*/ 0 w 34"/>
                <a:gd name="T5" fmla="*/ 8 h 31"/>
                <a:gd name="T6" fmla="*/ 27 w 34"/>
                <a:gd name="T7" fmla="*/ 0 h 31"/>
                <a:gd name="T8" fmla="*/ 30 w 34"/>
                <a:gd name="T9" fmla="*/ 4 h 31"/>
                <a:gd name="T10" fmla="*/ 19 w 34"/>
                <a:gd name="T11" fmla="*/ 8 h 31"/>
                <a:gd name="T12" fmla="*/ 21 w 34"/>
                <a:gd name="T13" fmla="*/ 19 h 31"/>
                <a:gd name="T14" fmla="*/ 34 w 34"/>
                <a:gd name="T15" fmla="*/ 15 h 31"/>
                <a:gd name="T16" fmla="*/ 34 w 34"/>
                <a:gd name="T17" fmla="*/ 21 h 31"/>
                <a:gd name="T18" fmla="*/ 9 w 34"/>
                <a:gd name="T19" fmla="*/ 31 h 31"/>
                <a:gd name="T20" fmla="*/ 7 w 34"/>
                <a:gd name="T21" fmla="*/ 25 h 31"/>
                <a:gd name="T22" fmla="*/ 17 w 34"/>
                <a:gd name="T23" fmla="*/ 21 h 31"/>
                <a:gd name="T24" fmla="*/ 15 w 34"/>
                <a:gd name="T2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1">
                  <a:moveTo>
                    <a:pt x="15" y="10"/>
                  </a:moveTo>
                  <a:lnTo>
                    <a:pt x="2" y="15"/>
                  </a:lnTo>
                  <a:lnTo>
                    <a:pt x="0" y="8"/>
                  </a:lnTo>
                  <a:lnTo>
                    <a:pt x="27" y="0"/>
                  </a:lnTo>
                  <a:lnTo>
                    <a:pt x="30" y="4"/>
                  </a:lnTo>
                  <a:lnTo>
                    <a:pt x="19" y="8"/>
                  </a:lnTo>
                  <a:lnTo>
                    <a:pt x="21" y="19"/>
                  </a:lnTo>
                  <a:lnTo>
                    <a:pt x="34" y="15"/>
                  </a:lnTo>
                  <a:lnTo>
                    <a:pt x="34" y="21"/>
                  </a:lnTo>
                  <a:lnTo>
                    <a:pt x="9" y="31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智演喵视觉设计35">
              <a:extLst>
                <a:ext uri="{FF2B5EF4-FFF2-40B4-BE49-F238E27FC236}">
                  <a16:creationId xmlns:a16="http://schemas.microsoft.com/office/drawing/2014/main" id="{96604EF0-FAB3-8048-828C-58CBDB809FCF}"/>
                </a:ext>
              </a:extLst>
            </p:cNvPr>
            <p:cNvSpPr/>
            <p:nvPr/>
          </p:nvSpPr>
          <p:spPr bwMode="auto">
            <a:xfrm>
              <a:off x="4847070" y="1070335"/>
              <a:ext cx="43545" cy="35117"/>
            </a:xfrm>
            <a:custGeom>
              <a:avLst/>
              <a:gdLst>
                <a:gd name="T0" fmla="*/ 4 w 15"/>
                <a:gd name="T1" fmla="*/ 1 h 12"/>
                <a:gd name="T2" fmla="*/ 5 w 15"/>
                <a:gd name="T3" fmla="*/ 3 h 12"/>
                <a:gd name="T4" fmla="*/ 3 w 15"/>
                <a:gd name="T5" fmla="*/ 4 h 12"/>
                <a:gd name="T6" fmla="*/ 3 w 15"/>
                <a:gd name="T7" fmla="*/ 6 h 12"/>
                <a:gd name="T8" fmla="*/ 4 w 15"/>
                <a:gd name="T9" fmla="*/ 8 h 12"/>
                <a:gd name="T10" fmla="*/ 5 w 15"/>
                <a:gd name="T11" fmla="*/ 9 h 12"/>
                <a:gd name="T12" fmla="*/ 6 w 15"/>
                <a:gd name="T13" fmla="*/ 8 h 12"/>
                <a:gd name="T14" fmla="*/ 6 w 15"/>
                <a:gd name="T15" fmla="*/ 7 h 12"/>
                <a:gd name="T16" fmla="*/ 6 w 15"/>
                <a:gd name="T17" fmla="*/ 5 h 12"/>
                <a:gd name="T18" fmla="*/ 7 w 15"/>
                <a:gd name="T19" fmla="*/ 2 h 12"/>
                <a:gd name="T20" fmla="*/ 10 w 15"/>
                <a:gd name="T21" fmla="*/ 0 h 12"/>
                <a:gd name="T22" fmla="*/ 12 w 15"/>
                <a:gd name="T23" fmla="*/ 0 h 12"/>
                <a:gd name="T24" fmla="*/ 13 w 15"/>
                <a:gd name="T25" fmla="*/ 2 h 12"/>
                <a:gd name="T26" fmla="*/ 14 w 15"/>
                <a:gd name="T27" fmla="*/ 4 h 12"/>
                <a:gd name="T28" fmla="*/ 14 w 15"/>
                <a:gd name="T29" fmla="*/ 8 h 12"/>
                <a:gd name="T30" fmla="*/ 11 w 15"/>
                <a:gd name="T31" fmla="*/ 10 h 12"/>
                <a:gd name="T32" fmla="*/ 11 w 15"/>
                <a:gd name="T33" fmla="*/ 7 h 12"/>
                <a:gd name="T34" fmla="*/ 12 w 15"/>
                <a:gd name="T35" fmla="*/ 6 h 12"/>
                <a:gd name="T36" fmla="*/ 12 w 15"/>
                <a:gd name="T37" fmla="*/ 5 h 12"/>
                <a:gd name="T38" fmla="*/ 11 w 15"/>
                <a:gd name="T39" fmla="*/ 3 h 12"/>
                <a:gd name="T40" fmla="*/ 10 w 15"/>
                <a:gd name="T41" fmla="*/ 3 h 12"/>
                <a:gd name="T42" fmla="*/ 10 w 15"/>
                <a:gd name="T43" fmla="*/ 3 h 12"/>
                <a:gd name="T44" fmla="*/ 9 w 15"/>
                <a:gd name="T45" fmla="*/ 6 h 12"/>
                <a:gd name="T46" fmla="*/ 9 w 15"/>
                <a:gd name="T47" fmla="*/ 9 h 12"/>
                <a:gd name="T48" fmla="*/ 8 w 15"/>
                <a:gd name="T49" fmla="*/ 10 h 12"/>
                <a:gd name="T50" fmla="*/ 6 w 15"/>
                <a:gd name="T51" fmla="*/ 11 h 12"/>
                <a:gd name="T52" fmla="*/ 3 w 15"/>
                <a:gd name="T53" fmla="*/ 11 h 12"/>
                <a:gd name="T54" fmla="*/ 1 w 15"/>
                <a:gd name="T55" fmla="*/ 10 h 12"/>
                <a:gd name="T56" fmla="*/ 0 w 15"/>
                <a:gd name="T57" fmla="*/ 7 h 12"/>
                <a:gd name="T58" fmla="*/ 1 w 15"/>
                <a:gd name="T59" fmla="*/ 3 h 12"/>
                <a:gd name="T60" fmla="*/ 4 w 15"/>
                <a:gd name="T6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2">
                  <a:moveTo>
                    <a:pt x="4" y="1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3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智演喵视觉设计36">
              <a:extLst>
                <a:ext uri="{FF2B5EF4-FFF2-40B4-BE49-F238E27FC236}">
                  <a16:creationId xmlns:a16="http://schemas.microsoft.com/office/drawing/2014/main" id="{FF1C6962-9339-0FE5-272D-B1E51A1BC26A}"/>
                </a:ext>
              </a:extLst>
            </p:cNvPr>
            <p:cNvSpPr/>
            <p:nvPr/>
          </p:nvSpPr>
          <p:spPr bwMode="auto">
            <a:xfrm>
              <a:off x="4900448" y="821706"/>
              <a:ext cx="419998" cy="422808"/>
            </a:xfrm>
            <a:custGeom>
              <a:avLst/>
              <a:gdLst>
                <a:gd name="T0" fmla="*/ 72 w 144"/>
                <a:gd name="T1" fmla="*/ 143 h 143"/>
                <a:gd name="T2" fmla="*/ 0 w 144"/>
                <a:gd name="T3" fmla="*/ 72 h 143"/>
                <a:gd name="T4" fmla="*/ 72 w 144"/>
                <a:gd name="T5" fmla="*/ 0 h 143"/>
                <a:gd name="T6" fmla="*/ 144 w 144"/>
                <a:gd name="T7" fmla="*/ 72 h 143"/>
                <a:gd name="T8" fmla="*/ 72 w 144"/>
                <a:gd name="T9" fmla="*/ 143 h 143"/>
                <a:gd name="T10" fmla="*/ 3 w 144"/>
                <a:gd name="T11" fmla="*/ 72 h 143"/>
                <a:gd name="T12" fmla="*/ 10 w 144"/>
                <a:gd name="T13" fmla="*/ 102 h 143"/>
                <a:gd name="T14" fmla="*/ 133 w 144"/>
                <a:gd name="T15" fmla="*/ 102 h 143"/>
                <a:gd name="T16" fmla="*/ 141 w 144"/>
                <a:gd name="T17" fmla="*/ 72 h 143"/>
                <a:gd name="T18" fmla="*/ 72 w 144"/>
                <a:gd name="T19" fmla="*/ 3 h 143"/>
                <a:gd name="T20" fmla="*/ 3 w 144"/>
                <a:gd name="T21" fmla="*/ 72 h 143"/>
                <a:gd name="T22" fmla="*/ 132 w 144"/>
                <a:gd name="T23" fmla="*/ 106 h 143"/>
                <a:gd name="T24" fmla="*/ 12 w 144"/>
                <a:gd name="T25" fmla="*/ 106 h 143"/>
                <a:gd name="T26" fmla="*/ 72 w 144"/>
                <a:gd name="T27" fmla="*/ 140 h 143"/>
                <a:gd name="T28" fmla="*/ 132 w 144"/>
                <a:gd name="T29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43">
                  <a:moveTo>
                    <a:pt x="72" y="143"/>
                  </a:moveTo>
                  <a:cubicBezTo>
                    <a:pt x="32" y="143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1" y="143"/>
                    <a:pt x="72" y="143"/>
                  </a:cubicBezTo>
                  <a:close/>
                  <a:moveTo>
                    <a:pt x="3" y="72"/>
                  </a:moveTo>
                  <a:cubicBezTo>
                    <a:pt x="3" y="83"/>
                    <a:pt x="6" y="93"/>
                    <a:pt x="10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8" y="93"/>
                    <a:pt x="141" y="83"/>
                    <a:pt x="141" y="72"/>
                  </a:cubicBezTo>
                  <a:cubicBezTo>
                    <a:pt x="141" y="34"/>
                    <a:pt x="110" y="3"/>
                    <a:pt x="72" y="3"/>
                  </a:cubicBezTo>
                  <a:cubicBezTo>
                    <a:pt x="34" y="3"/>
                    <a:pt x="3" y="34"/>
                    <a:pt x="3" y="72"/>
                  </a:cubicBezTo>
                  <a:close/>
                  <a:moveTo>
                    <a:pt x="132" y="106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24" y="126"/>
                    <a:pt x="46" y="140"/>
                    <a:pt x="72" y="140"/>
                  </a:cubicBezTo>
                  <a:cubicBezTo>
                    <a:pt x="97" y="140"/>
                    <a:pt x="120" y="126"/>
                    <a:pt x="132" y="10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智演喵视觉设计37">
              <a:extLst>
                <a:ext uri="{FF2B5EF4-FFF2-40B4-BE49-F238E27FC236}">
                  <a16:creationId xmlns:a16="http://schemas.microsoft.com/office/drawing/2014/main" id="{4321142B-E81C-495A-B41F-01D2ADE5FD0D}"/>
                </a:ext>
              </a:extLst>
            </p:cNvPr>
            <p:cNvSpPr/>
            <p:nvPr/>
          </p:nvSpPr>
          <p:spPr bwMode="auto">
            <a:xfrm>
              <a:off x="4928541" y="848396"/>
              <a:ext cx="363811" cy="271103"/>
            </a:xfrm>
            <a:custGeom>
              <a:avLst/>
              <a:gdLst>
                <a:gd name="T0" fmla="*/ 114 w 124"/>
                <a:gd name="T1" fmla="*/ 68 h 92"/>
                <a:gd name="T2" fmla="*/ 103 w 124"/>
                <a:gd name="T3" fmla="*/ 62 h 92"/>
                <a:gd name="T4" fmla="*/ 95 w 124"/>
                <a:gd name="T5" fmla="*/ 68 h 92"/>
                <a:gd name="T6" fmla="*/ 83 w 124"/>
                <a:gd name="T7" fmla="*/ 62 h 92"/>
                <a:gd name="T8" fmla="*/ 70 w 124"/>
                <a:gd name="T9" fmla="*/ 81 h 92"/>
                <a:gd name="T10" fmla="*/ 104 w 124"/>
                <a:gd name="T11" fmla="*/ 76 h 92"/>
                <a:gd name="T12" fmla="*/ 124 w 124"/>
                <a:gd name="T13" fmla="*/ 83 h 92"/>
                <a:gd name="T14" fmla="*/ 81 w 124"/>
                <a:gd name="T15" fmla="*/ 84 h 92"/>
                <a:gd name="T16" fmla="*/ 43 w 124"/>
                <a:gd name="T17" fmla="*/ 84 h 92"/>
                <a:gd name="T18" fmla="*/ 0 w 124"/>
                <a:gd name="T19" fmla="*/ 83 h 92"/>
                <a:gd name="T20" fmla="*/ 19 w 124"/>
                <a:gd name="T21" fmla="*/ 76 h 92"/>
                <a:gd name="T22" fmla="*/ 54 w 124"/>
                <a:gd name="T23" fmla="*/ 81 h 92"/>
                <a:gd name="T24" fmla="*/ 53 w 124"/>
                <a:gd name="T25" fmla="*/ 62 h 92"/>
                <a:gd name="T26" fmla="*/ 44 w 124"/>
                <a:gd name="T27" fmla="*/ 55 h 92"/>
                <a:gd name="T28" fmla="*/ 30 w 124"/>
                <a:gd name="T29" fmla="*/ 66 h 92"/>
                <a:gd name="T30" fmla="*/ 24 w 124"/>
                <a:gd name="T31" fmla="*/ 55 h 92"/>
                <a:gd name="T32" fmla="*/ 10 w 124"/>
                <a:gd name="T33" fmla="*/ 66 h 92"/>
                <a:gd name="T34" fmla="*/ 4 w 124"/>
                <a:gd name="T35" fmla="*/ 56 h 92"/>
                <a:gd name="T36" fmla="*/ 20 w 124"/>
                <a:gd name="T37" fmla="*/ 47 h 92"/>
                <a:gd name="T38" fmla="*/ 45 w 124"/>
                <a:gd name="T39" fmla="*/ 35 h 92"/>
                <a:gd name="T40" fmla="*/ 79 w 124"/>
                <a:gd name="T41" fmla="*/ 35 h 92"/>
                <a:gd name="T42" fmla="*/ 107 w 124"/>
                <a:gd name="T43" fmla="*/ 53 h 92"/>
                <a:gd name="T44" fmla="*/ 120 w 124"/>
                <a:gd name="T45" fmla="*/ 62 h 92"/>
                <a:gd name="T46" fmla="*/ 47 w 124"/>
                <a:gd name="T47" fmla="*/ 47 h 92"/>
                <a:gd name="T48" fmla="*/ 60 w 124"/>
                <a:gd name="T49" fmla="*/ 37 h 92"/>
                <a:gd name="T50" fmla="*/ 65 w 124"/>
                <a:gd name="T51" fmla="*/ 48 h 92"/>
                <a:gd name="T52" fmla="*/ 66 w 124"/>
                <a:gd name="T53" fmla="*/ 55 h 92"/>
                <a:gd name="T54" fmla="*/ 62 w 124"/>
                <a:gd name="T55" fmla="*/ 17 h 92"/>
                <a:gd name="T56" fmla="*/ 90 w 124"/>
                <a:gd name="T57" fmla="*/ 35 h 92"/>
                <a:gd name="T58" fmla="*/ 88 w 124"/>
                <a:gd name="T59" fmla="*/ 54 h 92"/>
                <a:gd name="T60" fmla="*/ 90 w 124"/>
                <a:gd name="T61" fmla="*/ 35 h 92"/>
                <a:gd name="T62" fmla="*/ 29 w 124"/>
                <a:gd name="T63" fmla="*/ 47 h 92"/>
                <a:gd name="T64" fmla="*/ 41 w 124"/>
                <a:gd name="T6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92">
                  <a:moveTo>
                    <a:pt x="112" y="62"/>
                  </a:moveTo>
                  <a:cubicBezTo>
                    <a:pt x="114" y="68"/>
                    <a:pt x="114" y="68"/>
                    <a:pt x="114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3" y="83"/>
                    <a:pt x="81" y="77"/>
                  </a:cubicBezTo>
                  <a:cubicBezTo>
                    <a:pt x="81" y="77"/>
                    <a:pt x="92" y="88"/>
                    <a:pt x="104" y="76"/>
                  </a:cubicBezTo>
                  <a:cubicBezTo>
                    <a:pt x="104" y="76"/>
                    <a:pt x="112" y="85"/>
                    <a:pt x="122" y="77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3"/>
                    <a:pt x="115" y="90"/>
                    <a:pt x="104" y="84"/>
                  </a:cubicBezTo>
                  <a:cubicBezTo>
                    <a:pt x="104" y="84"/>
                    <a:pt x="92" y="92"/>
                    <a:pt x="81" y="84"/>
                  </a:cubicBezTo>
                  <a:cubicBezTo>
                    <a:pt x="81" y="84"/>
                    <a:pt x="70" y="92"/>
                    <a:pt x="62" y="84"/>
                  </a:cubicBezTo>
                  <a:cubicBezTo>
                    <a:pt x="62" y="84"/>
                    <a:pt x="56" y="92"/>
                    <a:pt x="43" y="84"/>
                  </a:cubicBezTo>
                  <a:cubicBezTo>
                    <a:pt x="43" y="84"/>
                    <a:pt x="33" y="92"/>
                    <a:pt x="19" y="83"/>
                  </a:cubicBezTo>
                  <a:cubicBezTo>
                    <a:pt x="19" y="83"/>
                    <a:pt x="10" y="90"/>
                    <a:pt x="0" y="83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11" y="85"/>
                    <a:pt x="19" y="76"/>
                  </a:cubicBezTo>
                  <a:cubicBezTo>
                    <a:pt x="19" y="76"/>
                    <a:pt x="30" y="88"/>
                    <a:pt x="43" y="77"/>
                  </a:cubicBezTo>
                  <a:cubicBezTo>
                    <a:pt x="43" y="77"/>
                    <a:pt x="50" y="82"/>
                    <a:pt x="54" y="8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12" y="62"/>
                    <a:pt x="112" y="62"/>
                    <a:pt x="112" y="62"/>
                  </a:cubicBezTo>
                  <a:close/>
                  <a:moveTo>
                    <a:pt x="47" y="47"/>
                  </a:moveTo>
                  <a:cubicBezTo>
                    <a:pt x="58" y="48"/>
                    <a:pt x="58" y="48"/>
                    <a:pt x="58" y="48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7" y="47"/>
                    <a:pt x="47" y="47"/>
                    <a:pt x="47" y="47"/>
                  </a:cubicBezTo>
                  <a:close/>
                  <a:moveTo>
                    <a:pt x="90" y="35"/>
                  </a:moveTo>
                  <a:cubicBezTo>
                    <a:pt x="83" y="42"/>
                    <a:pt x="83" y="42"/>
                    <a:pt x="83" y="42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5"/>
                    <a:pt x="90" y="35"/>
                    <a:pt x="90" y="35"/>
                  </a:cubicBezTo>
                  <a:close/>
                  <a:moveTo>
                    <a:pt x="34" y="35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智演喵视觉设计38">
              <a:extLst>
                <a:ext uri="{FF2B5EF4-FFF2-40B4-BE49-F238E27FC236}">
                  <a16:creationId xmlns:a16="http://schemas.microsoft.com/office/drawing/2014/main" id="{C9D3AAC3-1A8A-F72E-F85B-22ACD73250D8}"/>
                </a:ext>
              </a:extLst>
            </p:cNvPr>
            <p:cNvSpPr/>
            <p:nvPr/>
          </p:nvSpPr>
          <p:spPr bwMode="auto">
            <a:xfrm>
              <a:off x="5306398" y="920034"/>
              <a:ext cx="78662" cy="51973"/>
            </a:xfrm>
            <a:custGeom>
              <a:avLst/>
              <a:gdLst>
                <a:gd name="T0" fmla="*/ 2 w 27"/>
                <a:gd name="T1" fmla="*/ 7 h 18"/>
                <a:gd name="T2" fmla="*/ 4 w 27"/>
                <a:gd name="T3" fmla="*/ 12 h 18"/>
                <a:gd name="T4" fmla="*/ 6 w 27"/>
                <a:gd name="T5" fmla="*/ 10 h 18"/>
                <a:gd name="T6" fmla="*/ 5 w 27"/>
                <a:gd name="T7" fmla="*/ 8 h 18"/>
                <a:gd name="T8" fmla="*/ 2 w 27"/>
                <a:gd name="T9" fmla="*/ 7 h 18"/>
                <a:gd name="T10" fmla="*/ 4 w 27"/>
                <a:gd name="T11" fmla="*/ 13 h 18"/>
                <a:gd name="T12" fmla="*/ 1 w 27"/>
                <a:gd name="T13" fmla="*/ 10 h 18"/>
                <a:gd name="T14" fmla="*/ 3 w 27"/>
                <a:gd name="T15" fmla="*/ 2 h 18"/>
                <a:gd name="T16" fmla="*/ 9 w 27"/>
                <a:gd name="T17" fmla="*/ 11 h 18"/>
                <a:gd name="T18" fmla="*/ 9 w 27"/>
                <a:gd name="T19" fmla="*/ 8 h 18"/>
                <a:gd name="T20" fmla="*/ 10 w 27"/>
                <a:gd name="T21" fmla="*/ 6 h 18"/>
                <a:gd name="T22" fmla="*/ 12 w 27"/>
                <a:gd name="T23" fmla="*/ 6 h 18"/>
                <a:gd name="T24" fmla="*/ 10 w 27"/>
                <a:gd name="T25" fmla="*/ 5 h 18"/>
                <a:gd name="T26" fmla="*/ 10 w 27"/>
                <a:gd name="T27" fmla="*/ 3 h 18"/>
                <a:gd name="T28" fmla="*/ 12 w 27"/>
                <a:gd name="T29" fmla="*/ 3 h 18"/>
                <a:gd name="T30" fmla="*/ 20 w 27"/>
                <a:gd name="T31" fmla="*/ 7 h 18"/>
                <a:gd name="T32" fmla="*/ 21 w 27"/>
                <a:gd name="T33" fmla="*/ 7 h 18"/>
                <a:gd name="T34" fmla="*/ 21 w 27"/>
                <a:gd name="T35" fmla="*/ 5 h 18"/>
                <a:gd name="T36" fmla="*/ 18 w 27"/>
                <a:gd name="T37" fmla="*/ 3 h 18"/>
                <a:gd name="T38" fmla="*/ 17 w 27"/>
                <a:gd name="T39" fmla="*/ 1 h 18"/>
                <a:gd name="T40" fmla="*/ 19 w 27"/>
                <a:gd name="T41" fmla="*/ 0 h 18"/>
                <a:gd name="T42" fmla="*/ 20 w 27"/>
                <a:gd name="T43" fmla="*/ 1 h 18"/>
                <a:gd name="T44" fmla="*/ 19 w 27"/>
                <a:gd name="T45" fmla="*/ 2 h 18"/>
                <a:gd name="T46" fmla="*/ 22 w 27"/>
                <a:gd name="T47" fmla="*/ 5 h 18"/>
                <a:gd name="T48" fmla="*/ 23 w 27"/>
                <a:gd name="T49" fmla="*/ 5 h 18"/>
                <a:gd name="T50" fmla="*/ 24 w 27"/>
                <a:gd name="T51" fmla="*/ 7 h 18"/>
                <a:gd name="T52" fmla="*/ 26 w 27"/>
                <a:gd name="T53" fmla="*/ 8 h 18"/>
                <a:gd name="T54" fmla="*/ 27 w 27"/>
                <a:gd name="T55" fmla="*/ 9 h 18"/>
                <a:gd name="T56" fmla="*/ 27 w 27"/>
                <a:gd name="T57" fmla="*/ 11 h 18"/>
                <a:gd name="T58" fmla="*/ 21 w 27"/>
                <a:gd name="T59" fmla="*/ 9 h 18"/>
                <a:gd name="T60" fmla="*/ 19 w 27"/>
                <a:gd name="T61" fmla="*/ 8 h 18"/>
                <a:gd name="T62" fmla="*/ 17 w 27"/>
                <a:gd name="T63" fmla="*/ 8 h 18"/>
                <a:gd name="T64" fmla="*/ 14 w 27"/>
                <a:gd name="T65" fmla="*/ 6 h 18"/>
                <a:gd name="T66" fmla="*/ 15 w 27"/>
                <a:gd name="T67" fmla="*/ 9 h 18"/>
                <a:gd name="T68" fmla="*/ 11 w 27"/>
                <a:gd name="T69" fmla="*/ 8 h 18"/>
                <a:gd name="T70" fmla="*/ 9 w 27"/>
                <a:gd name="T71" fmla="*/ 12 h 18"/>
                <a:gd name="T72" fmla="*/ 9 w 27"/>
                <a:gd name="T73" fmla="*/ 15 h 18"/>
                <a:gd name="T74" fmla="*/ 7 w 27"/>
                <a:gd name="T75" fmla="*/ 16 h 18"/>
                <a:gd name="T76" fmla="*/ 7 w 27"/>
                <a:gd name="T77" fmla="*/ 15 h 18"/>
                <a:gd name="T78" fmla="*/ 7 w 27"/>
                <a:gd name="T79" fmla="*/ 13 h 18"/>
                <a:gd name="T80" fmla="*/ 6 w 27"/>
                <a:gd name="T81" fmla="*/ 13 h 18"/>
                <a:gd name="T82" fmla="*/ 4 w 27"/>
                <a:gd name="T83" fmla="*/ 13 h 18"/>
                <a:gd name="T84" fmla="*/ 25 w 27"/>
                <a:gd name="T85" fmla="*/ 9 h 18"/>
                <a:gd name="T86" fmla="*/ 24 w 27"/>
                <a:gd name="T87" fmla="*/ 8 h 18"/>
                <a:gd name="T88" fmla="*/ 23 w 27"/>
                <a:gd name="T89" fmla="*/ 8 h 18"/>
                <a:gd name="T90" fmla="*/ 25 w 27"/>
                <a:gd name="T9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18">
                  <a:moveTo>
                    <a:pt x="2" y="7"/>
                  </a:moveTo>
                  <a:cubicBezTo>
                    <a:pt x="2" y="7"/>
                    <a:pt x="1" y="12"/>
                    <a:pt x="4" y="12"/>
                  </a:cubicBezTo>
                  <a:cubicBezTo>
                    <a:pt x="4" y="12"/>
                    <a:pt x="8" y="12"/>
                    <a:pt x="6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2" y="5"/>
                    <a:pt x="2" y="7"/>
                  </a:cubicBezTo>
                  <a:close/>
                  <a:moveTo>
                    <a:pt x="4" y="13"/>
                  </a:moveTo>
                  <a:cubicBezTo>
                    <a:pt x="0" y="13"/>
                    <a:pt x="1" y="10"/>
                    <a:pt x="1" y="10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9" y="7"/>
                    <a:pt x="9" y="11"/>
                    <a:pt x="9" y="11"/>
                  </a:cubicBezTo>
                  <a:cubicBezTo>
                    <a:pt x="10" y="10"/>
                    <a:pt x="9" y="8"/>
                    <a:pt x="9" y="8"/>
                  </a:cubicBezTo>
                  <a:cubicBezTo>
                    <a:pt x="8" y="6"/>
                    <a:pt x="10" y="6"/>
                    <a:pt x="10" y="6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20" y="7"/>
                    <a:pt x="20" y="7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1" y="5"/>
                    <a:pt x="21" y="5"/>
                  </a:cubicBezTo>
                  <a:cubicBezTo>
                    <a:pt x="21" y="5"/>
                    <a:pt x="18" y="3"/>
                    <a:pt x="18" y="3"/>
                  </a:cubicBezTo>
                  <a:cubicBezTo>
                    <a:pt x="16" y="3"/>
                    <a:pt x="17" y="1"/>
                    <a:pt x="17" y="1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11"/>
                    <a:pt x="27" y="11"/>
                  </a:cubicBezTo>
                  <a:cubicBezTo>
                    <a:pt x="22" y="11"/>
                    <a:pt x="21" y="9"/>
                    <a:pt x="21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7"/>
                    <a:pt x="15" y="6"/>
                    <a:pt x="14" y="6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9" y="12"/>
                    <a:pt x="9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8"/>
                    <a:pt x="7" y="16"/>
                    <a:pt x="7" y="16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25" y="9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8"/>
                    <a:pt x="25" y="9"/>
                    <a:pt x="25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智演喵视觉设计39">
              <a:extLst>
                <a:ext uri="{FF2B5EF4-FFF2-40B4-BE49-F238E27FC236}">
                  <a16:creationId xmlns:a16="http://schemas.microsoft.com/office/drawing/2014/main" id="{FB31C714-061E-D466-8907-97DA91163523}"/>
                </a:ext>
              </a:extLst>
            </p:cNvPr>
            <p:cNvSpPr/>
            <p:nvPr/>
          </p:nvSpPr>
          <p:spPr bwMode="auto">
            <a:xfrm>
              <a:off x="5195429" y="818897"/>
              <a:ext cx="23880" cy="21071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2 h 7"/>
                <a:gd name="T4" fmla="*/ 6 w 8"/>
                <a:gd name="T5" fmla="*/ 2 h 7"/>
                <a:gd name="T6" fmla="*/ 6 w 8"/>
                <a:gd name="T7" fmla="*/ 6 h 7"/>
                <a:gd name="T8" fmla="*/ 2 w 8"/>
                <a:gd name="T9" fmla="*/ 7 h 7"/>
                <a:gd name="T10" fmla="*/ 2 w 8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6"/>
                    <a:pt x="5" y="2"/>
                    <a:pt x="5" y="2"/>
                  </a:cubicBezTo>
                  <a:cubicBezTo>
                    <a:pt x="5" y="0"/>
                    <a:pt x="6" y="2"/>
                    <a:pt x="6" y="2"/>
                  </a:cubicBezTo>
                  <a:cubicBezTo>
                    <a:pt x="8" y="4"/>
                    <a:pt x="6" y="6"/>
                    <a:pt x="6" y="6"/>
                  </a:cubicBezTo>
                  <a:cubicBezTo>
                    <a:pt x="5" y="6"/>
                    <a:pt x="2" y="7"/>
                    <a:pt x="2" y="7"/>
                  </a:cubicBezTo>
                  <a:cubicBezTo>
                    <a:pt x="0" y="7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智演喵视觉设计40">
              <a:extLst>
                <a:ext uri="{FF2B5EF4-FFF2-40B4-BE49-F238E27FC236}">
                  <a16:creationId xmlns:a16="http://schemas.microsoft.com/office/drawing/2014/main" id="{FC973BE9-5DFF-E277-58E5-FC407BCCFBE5}"/>
                </a:ext>
              </a:extLst>
            </p:cNvPr>
            <p:cNvSpPr/>
            <p:nvPr/>
          </p:nvSpPr>
          <p:spPr bwMode="auto">
            <a:xfrm>
              <a:off x="5157502" y="783780"/>
              <a:ext cx="75852" cy="35117"/>
            </a:xfrm>
            <a:custGeom>
              <a:avLst/>
              <a:gdLst>
                <a:gd name="T0" fmla="*/ 16 w 26"/>
                <a:gd name="T1" fmla="*/ 1 h 12"/>
                <a:gd name="T2" fmla="*/ 17 w 26"/>
                <a:gd name="T3" fmla="*/ 2 h 12"/>
                <a:gd name="T4" fmla="*/ 15 w 26"/>
                <a:gd name="T5" fmla="*/ 4 h 12"/>
                <a:gd name="T6" fmla="*/ 20 w 26"/>
                <a:gd name="T7" fmla="*/ 3 h 12"/>
                <a:gd name="T8" fmla="*/ 20 w 26"/>
                <a:gd name="T9" fmla="*/ 3 h 12"/>
                <a:gd name="T10" fmla="*/ 21 w 26"/>
                <a:gd name="T11" fmla="*/ 0 h 12"/>
                <a:gd name="T12" fmla="*/ 22 w 26"/>
                <a:gd name="T13" fmla="*/ 1 h 12"/>
                <a:gd name="T14" fmla="*/ 23 w 26"/>
                <a:gd name="T15" fmla="*/ 4 h 12"/>
                <a:gd name="T16" fmla="*/ 25 w 26"/>
                <a:gd name="T17" fmla="*/ 4 h 12"/>
                <a:gd name="T18" fmla="*/ 26 w 26"/>
                <a:gd name="T19" fmla="*/ 4 h 12"/>
                <a:gd name="T20" fmla="*/ 26 w 26"/>
                <a:gd name="T21" fmla="*/ 6 h 12"/>
                <a:gd name="T22" fmla="*/ 22 w 26"/>
                <a:gd name="T23" fmla="*/ 6 h 12"/>
                <a:gd name="T24" fmla="*/ 11 w 26"/>
                <a:gd name="T25" fmla="*/ 11 h 12"/>
                <a:gd name="T26" fmla="*/ 3 w 26"/>
                <a:gd name="T27" fmla="*/ 12 h 12"/>
                <a:gd name="T28" fmla="*/ 2 w 26"/>
                <a:gd name="T29" fmla="*/ 11 h 12"/>
                <a:gd name="T30" fmla="*/ 12 w 26"/>
                <a:gd name="T31" fmla="*/ 8 h 12"/>
                <a:gd name="T32" fmla="*/ 15 w 26"/>
                <a:gd name="T33" fmla="*/ 7 h 12"/>
                <a:gd name="T34" fmla="*/ 13 w 26"/>
                <a:gd name="T35" fmla="*/ 5 h 12"/>
                <a:gd name="T36" fmla="*/ 16 w 26"/>
                <a:gd name="T3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12">
                  <a:moveTo>
                    <a:pt x="16" y="1"/>
                  </a:move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5" y="2"/>
                    <a:pt x="1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1"/>
                    <a:pt x="23" y="3"/>
                    <a:pt x="23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4" y="6"/>
                    <a:pt x="22" y="6"/>
                  </a:cubicBezTo>
                  <a:cubicBezTo>
                    <a:pt x="22" y="6"/>
                    <a:pt x="21" y="8"/>
                    <a:pt x="11" y="11"/>
                  </a:cubicBezTo>
                  <a:cubicBezTo>
                    <a:pt x="11" y="11"/>
                    <a:pt x="4" y="12"/>
                    <a:pt x="3" y="12"/>
                  </a:cubicBezTo>
                  <a:cubicBezTo>
                    <a:pt x="3" y="12"/>
                    <a:pt x="0" y="11"/>
                    <a:pt x="2" y="11"/>
                  </a:cubicBezTo>
                  <a:cubicBezTo>
                    <a:pt x="2" y="11"/>
                    <a:pt x="8" y="11"/>
                    <a:pt x="12" y="8"/>
                  </a:cubicBezTo>
                  <a:cubicBezTo>
                    <a:pt x="12" y="8"/>
                    <a:pt x="15" y="7"/>
                    <a:pt x="15" y="7"/>
                  </a:cubicBezTo>
                  <a:cubicBezTo>
                    <a:pt x="15" y="7"/>
                    <a:pt x="13" y="6"/>
                    <a:pt x="13" y="5"/>
                  </a:cubicBezTo>
                  <a:cubicBezTo>
                    <a:pt x="13" y="5"/>
                    <a:pt x="14" y="2"/>
                    <a:pt x="1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智演喵视觉设计41">
              <a:extLst>
                <a:ext uri="{FF2B5EF4-FFF2-40B4-BE49-F238E27FC236}">
                  <a16:creationId xmlns:a16="http://schemas.microsoft.com/office/drawing/2014/main" id="{20D8D297-03F5-9D91-39C5-ABFF82CDCCA7}"/>
                </a:ext>
              </a:extLst>
            </p:cNvPr>
            <p:cNvSpPr/>
            <p:nvPr/>
          </p:nvSpPr>
          <p:spPr bwMode="auto">
            <a:xfrm>
              <a:off x="5011416" y="818897"/>
              <a:ext cx="14047" cy="12643"/>
            </a:xfrm>
            <a:custGeom>
              <a:avLst/>
              <a:gdLst>
                <a:gd name="T0" fmla="*/ 5 w 5"/>
                <a:gd name="T1" fmla="*/ 1 h 4"/>
                <a:gd name="T2" fmla="*/ 5 w 5"/>
                <a:gd name="T3" fmla="*/ 2 h 4"/>
                <a:gd name="T4" fmla="*/ 4 w 5"/>
                <a:gd name="T5" fmla="*/ 3 h 4"/>
                <a:gd name="T6" fmla="*/ 2 w 5"/>
                <a:gd name="T7" fmla="*/ 2 h 4"/>
                <a:gd name="T8" fmla="*/ 2 w 5"/>
                <a:gd name="T9" fmla="*/ 1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智演喵视觉设计42">
              <a:extLst>
                <a:ext uri="{FF2B5EF4-FFF2-40B4-BE49-F238E27FC236}">
                  <a16:creationId xmlns:a16="http://schemas.microsoft.com/office/drawing/2014/main" id="{19697EBB-3AD2-AE87-A15F-6730E8F8016A}"/>
                </a:ext>
              </a:extLst>
            </p:cNvPr>
            <p:cNvSpPr/>
            <p:nvPr/>
          </p:nvSpPr>
          <p:spPr bwMode="auto">
            <a:xfrm>
              <a:off x="4984728" y="769734"/>
              <a:ext cx="35117" cy="75853"/>
            </a:xfrm>
            <a:custGeom>
              <a:avLst/>
              <a:gdLst>
                <a:gd name="T0" fmla="*/ 4 w 12"/>
                <a:gd name="T1" fmla="*/ 19 h 26"/>
                <a:gd name="T2" fmla="*/ 4 w 12"/>
                <a:gd name="T3" fmla="*/ 14 h 26"/>
                <a:gd name="T4" fmla="*/ 1 w 12"/>
                <a:gd name="T5" fmla="*/ 13 h 26"/>
                <a:gd name="T6" fmla="*/ 2 w 12"/>
                <a:gd name="T7" fmla="*/ 12 h 26"/>
                <a:gd name="T8" fmla="*/ 3 w 12"/>
                <a:gd name="T9" fmla="*/ 10 h 26"/>
                <a:gd name="T10" fmla="*/ 3 w 12"/>
                <a:gd name="T11" fmla="*/ 2 h 26"/>
                <a:gd name="T12" fmla="*/ 4 w 12"/>
                <a:gd name="T13" fmla="*/ 1 h 26"/>
                <a:gd name="T14" fmla="*/ 4 w 12"/>
                <a:gd name="T15" fmla="*/ 2 h 26"/>
                <a:gd name="T16" fmla="*/ 5 w 12"/>
                <a:gd name="T17" fmla="*/ 6 h 26"/>
                <a:gd name="T18" fmla="*/ 6 w 12"/>
                <a:gd name="T19" fmla="*/ 3 h 26"/>
                <a:gd name="T20" fmla="*/ 7 w 12"/>
                <a:gd name="T21" fmla="*/ 2 h 26"/>
                <a:gd name="T22" fmla="*/ 8 w 12"/>
                <a:gd name="T23" fmla="*/ 2 h 26"/>
                <a:gd name="T24" fmla="*/ 8 w 12"/>
                <a:gd name="T25" fmla="*/ 6 h 26"/>
                <a:gd name="T26" fmla="*/ 6 w 12"/>
                <a:gd name="T27" fmla="*/ 9 h 26"/>
                <a:gd name="T28" fmla="*/ 6 w 12"/>
                <a:gd name="T29" fmla="*/ 10 h 26"/>
                <a:gd name="T30" fmla="*/ 8 w 12"/>
                <a:gd name="T31" fmla="*/ 11 h 26"/>
                <a:gd name="T32" fmla="*/ 8 w 12"/>
                <a:gd name="T33" fmla="*/ 11 h 26"/>
                <a:gd name="T34" fmla="*/ 8 w 12"/>
                <a:gd name="T35" fmla="*/ 12 h 26"/>
                <a:gd name="T36" fmla="*/ 9 w 12"/>
                <a:gd name="T37" fmla="*/ 13 h 26"/>
                <a:gd name="T38" fmla="*/ 9 w 12"/>
                <a:gd name="T39" fmla="*/ 17 h 26"/>
                <a:gd name="T40" fmla="*/ 11 w 12"/>
                <a:gd name="T41" fmla="*/ 21 h 26"/>
                <a:gd name="T42" fmla="*/ 12 w 12"/>
                <a:gd name="T43" fmla="*/ 24 h 26"/>
                <a:gd name="T44" fmla="*/ 8 w 12"/>
                <a:gd name="T45" fmla="*/ 23 h 26"/>
                <a:gd name="T46" fmla="*/ 8 w 12"/>
                <a:gd name="T47" fmla="*/ 25 h 26"/>
                <a:gd name="T48" fmla="*/ 7 w 12"/>
                <a:gd name="T49" fmla="*/ 26 h 26"/>
                <a:gd name="T50" fmla="*/ 6 w 12"/>
                <a:gd name="T51" fmla="*/ 24 h 26"/>
                <a:gd name="T52" fmla="*/ 6 w 12"/>
                <a:gd name="T53" fmla="*/ 23 h 26"/>
                <a:gd name="T54" fmla="*/ 8 w 12"/>
                <a:gd name="T55" fmla="*/ 21 h 26"/>
                <a:gd name="T56" fmla="*/ 7 w 12"/>
                <a:gd name="T57" fmla="*/ 18 h 26"/>
                <a:gd name="T58" fmla="*/ 7 w 12"/>
                <a:gd name="T59" fmla="*/ 18 h 26"/>
                <a:gd name="T60" fmla="*/ 6 w 12"/>
                <a:gd name="T61" fmla="*/ 20 h 26"/>
                <a:gd name="T62" fmla="*/ 4 w 12"/>
                <a:gd name="T63" fmla="*/ 20 h 26"/>
                <a:gd name="T64" fmla="*/ 4 w 12"/>
                <a:gd name="T65" fmla="*/ 19 h 26"/>
                <a:gd name="T66" fmla="*/ 6 w 12"/>
                <a:gd name="T67" fmla="*/ 16 h 26"/>
                <a:gd name="T68" fmla="*/ 6 w 12"/>
                <a:gd name="T69" fmla="*/ 15 h 26"/>
                <a:gd name="T70" fmla="*/ 5 w 12"/>
                <a:gd name="T71" fmla="*/ 11 h 26"/>
                <a:gd name="T72" fmla="*/ 5 w 12"/>
                <a:gd name="T73" fmla="*/ 14 h 26"/>
                <a:gd name="T74" fmla="*/ 5 w 12"/>
                <a:gd name="T75" fmla="*/ 18 h 26"/>
                <a:gd name="T76" fmla="*/ 6 w 12"/>
                <a:gd name="T7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26">
                  <a:moveTo>
                    <a:pt x="4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6"/>
                    <a:pt x="5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6"/>
                    <a:pt x="9" y="17"/>
                    <a:pt x="9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4" y="26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8" y="21"/>
                    <a:pt x="8" y="2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6" y="16"/>
                  </a:move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2"/>
                    <a:pt x="5" y="11"/>
                  </a:cubicBezTo>
                  <a:cubicBezTo>
                    <a:pt x="5" y="11"/>
                    <a:pt x="4" y="12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智演喵视觉设计43">
              <a:extLst>
                <a:ext uri="{FF2B5EF4-FFF2-40B4-BE49-F238E27FC236}">
                  <a16:creationId xmlns:a16="http://schemas.microsoft.com/office/drawing/2014/main" id="{700A4D0E-6128-D2DE-1387-DA4931E664DF}"/>
                </a:ext>
              </a:extLst>
            </p:cNvPr>
            <p:cNvSpPr/>
            <p:nvPr/>
          </p:nvSpPr>
          <p:spPr bwMode="auto">
            <a:xfrm>
              <a:off x="4890614" y="917224"/>
              <a:ext cx="15452" cy="22475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2 h 8"/>
                <a:gd name="T4" fmla="*/ 3 w 5"/>
                <a:gd name="T5" fmla="*/ 6 h 8"/>
                <a:gd name="T6" fmla="*/ 2 w 5"/>
                <a:gd name="T7" fmla="*/ 7 h 8"/>
                <a:gd name="T8" fmla="*/ 1 w 5"/>
                <a:gd name="T9" fmla="*/ 2 h 8"/>
                <a:gd name="T10" fmla="*/ 1 w 5"/>
                <a:gd name="T11" fmla="*/ 0 h 8"/>
                <a:gd name="T12" fmla="*/ 4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4" y="3"/>
                    <a:pt x="3" y="6"/>
                    <a:pt x="3" y="6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智演喵视觉设计44">
              <a:extLst>
                <a:ext uri="{FF2B5EF4-FFF2-40B4-BE49-F238E27FC236}">
                  <a16:creationId xmlns:a16="http://schemas.microsoft.com/office/drawing/2014/main" id="{1E515A66-798B-D799-B509-F56CA5E1D39B}"/>
                </a:ext>
              </a:extLst>
            </p:cNvPr>
            <p:cNvSpPr/>
            <p:nvPr/>
          </p:nvSpPr>
          <p:spPr bwMode="auto">
            <a:xfrm>
              <a:off x="4855498" y="910201"/>
              <a:ext cx="23880" cy="23880"/>
            </a:xfrm>
            <a:custGeom>
              <a:avLst/>
              <a:gdLst>
                <a:gd name="T0" fmla="*/ 7 w 8"/>
                <a:gd name="T1" fmla="*/ 5 h 8"/>
                <a:gd name="T2" fmla="*/ 8 w 8"/>
                <a:gd name="T3" fmla="*/ 8 h 8"/>
                <a:gd name="T4" fmla="*/ 7 w 8"/>
                <a:gd name="T5" fmla="*/ 8 h 8"/>
                <a:gd name="T6" fmla="*/ 6 w 8"/>
                <a:gd name="T7" fmla="*/ 6 h 8"/>
                <a:gd name="T8" fmla="*/ 3 w 8"/>
                <a:gd name="T9" fmla="*/ 2 h 8"/>
                <a:gd name="T10" fmla="*/ 1 w 8"/>
                <a:gd name="T11" fmla="*/ 0 h 8"/>
                <a:gd name="T12" fmla="*/ 1 w 8"/>
                <a:gd name="T13" fmla="*/ 0 h 8"/>
                <a:gd name="T14" fmla="*/ 4 w 8"/>
                <a:gd name="T15" fmla="*/ 0 h 8"/>
                <a:gd name="T16" fmla="*/ 7 w 8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8" y="6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智演喵视觉设计45">
              <a:extLst>
                <a:ext uri="{FF2B5EF4-FFF2-40B4-BE49-F238E27FC236}">
                  <a16:creationId xmlns:a16="http://schemas.microsoft.com/office/drawing/2014/main" id="{E2269EA8-C5FE-B46C-EAC9-FE1FA0498440}"/>
                </a:ext>
              </a:extLst>
            </p:cNvPr>
            <p:cNvSpPr/>
            <p:nvPr/>
          </p:nvSpPr>
          <p:spPr bwMode="auto">
            <a:xfrm>
              <a:off x="4865330" y="928462"/>
              <a:ext cx="22475" cy="47759"/>
            </a:xfrm>
            <a:custGeom>
              <a:avLst/>
              <a:gdLst>
                <a:gd name="T0" fmla="*/ 6 w 8"/>
                <a:gd name="T1" fmla="*/ 1 h 16"/>
                <a:gd name="T2" fmla="*/ 7 w 8"/>
                <a:gd name="T3" fmla="*/ 1 h 16"/>
                <a:gd name="T4" fmla="*/ 8 w 8"/>
                <a:gd name="T5" fmla="*/ 6 h 16"/>
                <a:gd name="T6" fmla="*/ 8 w 8"/>
                <a:gd name="T7" fmla="*/ 10 h 16"/>
                <a:gd name="T8" fmla="*/ 6 w 8"/>
                <a:gd name="T9" fmla="*/ 16 h 16"/>
                <a:gd name="T10" fmla="*/ 3 w 8"/>
                <a:gd name="T11" fmla="*/ 15 h 16"/>
                <a:gd name="T12" fmla="*/ 1 w 8"/>
                <a:gd name="T13" fmla="*/ 9 h 16"/>
                <a:gd name="T14" fmla="*/ 1 w 8"/>
                <a:gd name="T15" fmla="*/ 9 h 16"/>
                <a:gd name="T16" fmla="*/ 5 w 8"/>
                <a:gd name="T17" fmla="*/ 12 h 16"/>
                <a:gd name="T18" fmla="*/ 5 w 8"/>
                <a:gd name="T19" fmla="*/ 12 h 16"/>
                <a:gd name="T20" fmla="*/ 5 w 8"/>
                <a:gd name="T21" fmla="*/ 10 h 16"/>
                <a:gd name="T22" fmla="*/ 6 w 8"/>
                <a:gd name="T23" fmla="*/ 6 h 16"/>
                <a:gd name="T24" fmla="*/ 6 w 8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6" y="1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8" y="3"/>
                    <a:pt x="8" y="6"/>
                    <a:pt x="8" y="6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5" y="16"/>
                    <a:pt x="3" y="15"/>
                    <a:pt x="3" y="15"/>
                  </a:cubicBezTo>
                  <a:cubicBezTo>
                    <a:pt x="3" y="14"/>
                    <a:pt x="1" y="9"/>
                    <a:pt x="1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3" y="8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0"/>
                    <a:pt x="5" y="10"/>
                  </a:cubicBezTo>
                  <a:cubicBezTo>
                    <a:pt x="6" y="9"/>
                    <a:pt x="6" y="6"/>
                    <a:pt x="6" y="6"/>
                  </a:cubicBezTo>
                  <a:cubicBezTo>
                    <a:pt x="7" y="5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智演喵视觉设计46">
              <a:extLst>
                <a:ext uri="{FF2B5EF4-FFF2-40B4-BE49-F238E27FC236}">
                  <a16:creationId xmlns:a16="http://schemas.microsoft.com/office/drawing/2014/main" id="{976BC68B-8999-A90D-E9AC-1A316B4CA000}"/>
                </a:ext>
              </a:extLst>
            </p:cNvPr>
            <p:cNvSpPr/>
            <p:nvPr/>
          </p:nvSpPr>
          <p:spPr bwMode="auto">
            <a:xfrm>
              <a:off x="5040915" y="1158829"/>
              <a:ext cx="14047" cy="40736"/>
            </a:xfrm>
            <a:custGeom>
              <a:avLst/>
              <a:gdLst>
                <a:gd name="T0" fmla="*/ 0 w 10"/>
                <a:gd name="T1" fmla="*/ 6 h 29"/>
                <a:gd name="T2" fmla="*/ 8 w 10"/>
                <a:gd name="T3" fmla="*/ 0 h 29"/>
                <a:gd name="T4" fmla="*/ 10 w 10"/>
                <a:gd name="T5" fmla="*/ 2 h 29"/>
                <a:gd name="T6" fmla="*/ 10 w 10"/>
                <a:gd name="T7" fmla="*/ 29 h 29"/>
                <a:gd name="T8" fmla="*/ 6 w 10"/>
                <a:gd name="T9" fmla="*/ 29 h 29"/>
                <a:gd name="T10" fmla="*/ 6 w 10"/>
                <a:gd name="T11" fmla="*/ 6 h 29"/>
                <a:gd name="T12" fmla="*/ 2 w 10"/>
                <a:gd name="T13" fmla="*/ 8 h 29"/>
                <a:gd name="T14" fmla="*/ 0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0" y="6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智演喵视觉设计47">
              <a:extLst>
                <a:ext uri="{FF2B5EF4-FFF2-40B4-BE49-F238E27FC236}">
                  <a16:creationId xmlns:a16="http://schemas.microsoft.com/office/drawing/2014/main" id="{2FBCDD31-E048-A9FE-F61D-A63B478AFA3E}"/>
                </a:ext>
              </a:extLst>
            </p:cNvPr>
            <p:cNvSpPr/>
            <p:nvPr/>
          </p:nvSpPr>
          <p:spPr bwMode="auto">
            <a:xfrm>
              <a:off x="5160312" y="1158829"/>
              <a:ext cx="14047" cy="40736"/>
            </a:xfrm>
            <a:custGeom>
              <a:avLst/>
              <a:gdLst>
                <a:gd name="T0" fmla="*/ 6 w 10"/>
                <a:gd name="T1" fmla="*/ 6 h 29"/>
                <a:gd name="T2" fmla="*/ 2 w 10"/>
                <a:gd name="T3" fmla="*/ 8 h 29"/>
                <a:gd name="T4" fmla="*/ 0 w 10"/>
                <a:gd name="T5" fmla="*/ 6 h 29"/>
                <a:gd name="T6" fmla="*/ 6 w 10"/>
                <a:gd name="T7" fmla="*/ 0 h 29"/>
                <a:gd name="T8" fmla="*/ 10 w 10"/>
                <a:gd name="T9" fmla="*/ 2 h 29"/>
                <a:gd name="T10" fmla="*/ 10 w 10"/>
                <a:gd name="T11" fmla="*/ 29 h 29"/>
                <a:gd name="T12" fmla="*/ 6 w 10"/>
                <a:gd name="T13" fmla="*/ 29 h 29"/>
                <a:gd name="T14" fmla="*/ 6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6" y="6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智演喵视觉设计48">
              <a:extLst>
                <a:ext uri="{FF2B5EF4-FFF2-40B4-BE49-F238E27FC236}">
                  <a16:creationId xmlns:a16="http://schemas.microsoft.com/office/drawing/2014/main" id="{C1AFEEA8-242F-A628-B8C5-232B5FF25942}"/>
                </a:ext>
              </a:extLst>
            </p:cNvPr>
            <p:cNvSpPr/>
            <p:nvPr/>
          </p:nvSpPr>
          <p:spPr bwMode="auto">
            <a:xfrm>
              <a:off x="5076031" y="1158829"/>
              <a:ext cx="22475" cy="40736"/>
            </a:xfrm>
            <a:custGeom>
              <a:avLst/>
              <a:gdLst>
                <a:gd name="T0" fmla="*/ 4 w 8"/>
                <a:gd name="T1" fmla="*/ 2 h 14"/>
                <a:gd name="T2" fmla="*/ 3 w 8"/>
                <a:gd name="T3" fmla="*/ 2 h 14"/>
                <a:gd name="T4" fmla="*/ 3 w 8"/>
                <a:gd name="T5" fmla="*/ 3 h 14"/>
                <a:gd name="T6" fmla="*/ 2 w 8"/>
                <a:gd name="T7" fmla="*/ 3 h 14"/>
                <a:gd name="T8" fmla="*/ 2 w 8"/>
                <a:gd name="T9" fmla="*/ 5 h 14"/>
                <a:gd name="T10" fmla="*/ 2 w 8"/>
                <a:gd name="T11" fmla="*/ 6 h 14"/>
                <a:gd name="T12" fmla="*/ 3 w 8"/>
                <a:gd name="T13" fmla="*/ 7 h 14"/>
                <a:gd name="T14" fmla="*/ 4 w 8"/>
                <a:gd name="T15" fmla="*/ 7 h 14"/>
                <a:gd name="T16" fmla="*/ 5 w 8"/>
                <a:gd name="T17" fmla="*/ 7 h 14"/>
                <a:gd name="T18" fmla="*/ 6 w 8"/>
                <a:gd name="T19" fmla="*/ 7 h 14"/>
                <a:gd name="T20" fmla="*/ 7 w 8"/>
                <a:gd name="T21" fmla="*/ 6 h 14"/>
                <a:gd name="T22" fmla="*/ 7 w 8"/>
                <a:gd name="T23" fmla="*/ 4 h 14"/>
                <a:gd name="T24" fmla="*/ 6 w 8"/>
                <a:gd name="T25" fmla="*/ 3 h 14"/>
                <a:gd name="T26" fmla="*/ 6 w 8"/>
                <a:gd name="T27" fmla="*/ 2 h 14"/>
                <a:gd name="T28" fmla="*/ 4 w 8"/>
                <a:gd name="T29" fmla="*/ 2 h 14"/>
                <a:gd name="T30" fmla="*/ 4 w 8"/>
                <a:gd name="T31" fmla="*/ 9 h 14"/>
                <a:gd name="T32" fmla="*/ 2 w 8"/>
                <a:gd name="T33" fmla="*/ 9 h 14"/>
                <a:gd name="T34" fmla="*/ 1 w 8"/>
                <a:gd name="T35" fmla="*/ 8 h 14"/>
                <a:gd name="T36" fmla="*/ 0 w 8"/>
                <a:gd name="T37" fmla="*/ 7 h 14"/>
                <a:gd name="T38" fmla="*/ 0 w 8"/>
                <a:gd name="T39" fmla="*/ 5 h 14"/>
                <a:gd name="T40" fmla="*/ 0 w 8"/>
                <a:gd name="T41" fmla="*/ 3 h 14"/>
                <a:gd name="T42" fmla="*/ 1 w 8"/>
                <a:gd name="T43" fmla="*/ 2 h 14"/>
                <a:gd name="T44" fmla="*/ 1 w 8"/>
                <a:gd name="T45" fmla="*/ 1 h 14"/>
                <a:gd name="T46" fmla="*/ 3 w 8"/>
                <a:gd name="T47" fmla="*/ 0 h 14"/>
                <a:gd name="T48" fmla="*/ 4 w 8"/>
                <a:gd name="T49" fmla="*/ 0 h 14"/>
                <a:gd name="T50" fmla="*/ 6 w 8"/>
                <a:gd name="T51" fmla="*/ 0 h 14"/>
                <a:gd name="T52" fmla="*/ 8 w 8"/>
                <a:gd name="T53" fmla="*/ 2 h 14"/>
                <a:gd name="T54" fmla="*/ 8 w 8"/>
                <a:gd name="T55" fmla="*/ 3 h 14"/>
                <a:gd name="T56" fmla="*/ 8 w 8"/>
                <a:gd name="T57" fmla="*/ 5 h 14"/>
                <a:gd name="T58" fmla="*/ 8 w 8"/>
                <a:gd name="T59" fmla="*/ 9 h 14"/>
                <a:gd name="T60" fmla="*/ 8 w 8"/>
                <a:gd name="T61" fmla="*/ 11 h 14"/>
                <a:gd name="T62" fmla="*/ 8 w 8"/>
                <a:gd name="T63" fmla="*/ 12 h 14"/>
                <a:gd name="T64" fmla="*/ 8 w 8"/>
                <a:gd name="T65" fmla="*/ 13 h 14"/>
                <a:gd name="T66" fmla="*/ 7 w 8"/>
                <a:gd name="T67" fmla="*/ 14 h 14"/>
                <a:gd name="T68" fmla="*/ 6 w 8"/>
                <a:gd name="T69" fmla="*/ 14 h 14"/>
                <a:gd name="T70" fmla="*/ 4 w 8"/>
                <a:gd name="T71" fmla="*/ 14 h 14"/>
                <a:gd name="T72" fmla="*/ 3 w 8"/>
                <a:gd name="T73" fmla="*/ 14 h 14"/>
                <a:gd name="T74" fmla="*/ 2 w 8"/>
                <a:gd name="T75" fmla="*/ 14 h 14"/>
                <a:gd name="T76" fmla="*/ 1 w 8"/>
                <a:gd name="T77" fmla="*/ 13 h 14"/>
                <a:gd name="T78" fmla="*/ 0 w 8"/>
                <a:gd name="T79" fmla="*/ 12 h 14"/>
                <a:gd name="T80" fmla="*/ 0 w 8"/>
                <a:gd name="T81" fmla="*/ 11 h 14"/>
                <a:gd name="T82" fmla="*/ 2 w 8"/>
                <a:gd name="T83" fmla="*/ 11 h 14"/>
                <a:gd name="T84" fmla="*/ 2 w 8"/>
                <a:gd name="T85" fmla="*/ 11 h 14"/>
                <a:gd name="T86" fmla="*/ 3 w 8"/>
                <a:gd name="T87" fmla="*/ 12 h 14"/>
                <a:gd name="T88" fmla="*/ 4 w 8"/>
                <a:gd name="T89" fmla="*/ 12 h 14"/>
                <a:gd name="T90" fmla="*/ 5 w 8"/>
                <a:gd name="T91" fmla="*/ 12 h 14"/>
                <a:gd name="T92" fmla="*/ 6 w 8"/>
                <a:gd name="T93" fmla="*/ 12 h 14"/>
                <a:gd name="T94" fmla="*/ 6 w 8"/>
                <a:gd name="T95" fmla="*/ 11 h 14"/>
                <a:gd name="T96" fmla="*/ 7 w 8"/>
                <a:gd name="T97" fmla="*/ 10 h 14"/>
                <a:gd name="T98" fmla="*/ 7 w 8"/>
                <a:gd name="T99" fmla="*/ 9 h 14"/>
                <a:gd name="T100" fmla="*/ 7 w 8"/>
                <a:gd name="T101" fmla="*/ 8 h 14"/>
                <a:gd name="T102" fmla="*/ 6 w 8"/>
                <a:gd name="T103" fmla="*/ 9 h 14"/>
                <a:gd name="T104" fmla="*/ 5 w 8"/>
                <a:gd name="T105" fmla="*/ 9 h 14"/>
                <a:gd name="T106" fmla="*/ 4 w 8"/>
                <a:gd name="T10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" h="14">
                  <a:moveTo>
                    <a:pt x="4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智演喵视觉设计49">
              <a:extLst>
                <a:ext uri="{FF2B5EF4-FFF2-40B4-BE49-F238E27FC236}">
                  <a16:creationId xmlns:a16="http://schemas.microsoft.com/office/drawing/2014/main" id="{737115A2-D31E-CA2E-6D72-95B9F963493C}"/>
                </a:ext>
              </a:extLst>
            </p:cNvPr>
            <p:cNvSpPr/>
            <p:nvPr/>
          </p:nvSpPr>
          <p:spPr bwMode="auto">
            <a:xfrm>
              <a:off x="5119577" y="1158829"/>
              <a:ext cx="26689" cy="40736"/>
            </a:xfrm>
            <a:custGeom>
              <a:avLst/>
              <a:gdLst>
                <a:gd name="T0" fmla="*/ 1 w 9"/>
                <a:gd name="T1" fmla="*/ 13 h 14"/>
                <a:gd name="T2" fmla="*/ 0 w 9"/>
                <a:gd name="T3" fmla="*/ 12 h 14"/>
                <a:gd name="T4" fmla="*/ 0 w 9"/>
                <a:gd name="T5" fmla="*/ 10 h 14"/>
                <a:gd name="T6" fmla="*/ 0 w 9"/>
                <a:gd name="T7" fmla="*/ 8 h 14"/>
                <a:gd name="T8" fmla="*/ 0 w 9"/>
                <a:gd name="T9" fmla="*/ 6 h 14"/>
                <a:gd name="T10" fmla="*/ 0 w 9"/>
                <a:gd name="T11" fmla="*/ 4 h 14"/>
                <a:gd name="T12" fmla="*/ 0 w 9"/>
                <a:gd name="T13" fmla="*/ 3 h 14"/>
                <a:gd name="T14" fmla="*/ 1 w 9"/>
                <a:gd name="T15" fmla="*/ 1 h 14"/>
                <a:gd name="T16" fmla="*/ 2 w 9"/>
                <a:gd name="T17" fmla="*/ 0 h 14"/>
                <a:gd name="T18" fmla="*/ 4 w 9"/>
                <a:gd name="T19" fmla="*/ 0 h 14"/>
                <a:gd name="T20" fmla="*/ 6 w 9"/>
                <a:gd name="T21" fmla="*/ 0 h 14"/>
                <a:gd name="T22" fmla="*/ 7 w 9"/>
                <a:gd name="T23" fmla="*/ 1 h 14"/>
                <a:gd name="T24" fmla="*/ 8 w 9"/>
                <a:gd name="T25" fmla="*/ 2 h 14"/>
                <a:gd name="T26" fmla="*/ 9 w 9"/>
                <a:gd name="T27" fmla="*/ 4 h 14"/>
                <a:gd name="T28" fmla="*/ 9 w 9"/>
                <a:gd name="T29" fmla="*/ 6 h 14"/>
                <a:gd name="T30" fmla="*/ 9 w 9"/>
                <a:gd name="T31" fmla="*/ 8 h 14"/>
                <a:gd name="T32" fmla="*/ 9 w 9"/>
                <a:gd name="T33" fmla="*/ 9 h 14"/>
                <a:gd name="T34" fmla="*/ 9 w 9"/>
                <a:gd name="T35" fmla="*/ 11 h 14"/>
                <a:gd name="T36" fmla="*/ 8 w 9"/>
                <a:gd name="T37" fmla="*/ 12 h 14"/>
                <a:gd name="T38" fmla="*/ 7 w 9"/>
                <a:gd name="T39" fmla="*/ 13 h 14"/>
                <a:gd name="T40" fmla="*/ 6 w 9"/>
                <a:gd name="T41" fmla="*/ 14 h 14"/>
                <a:gd name="T42" fmla="*/ 4 w 9"/>
                <a:gd name="T43" fmla="*/ 14 h 14"/>
                <a:gd name="T44" fmla="*/ 3 w 9"/>
                <a:gd name="T45" fmla="*/ 14 h 14"/>
                <a:gd name="T46" fmla="*/ 1 w 9"/>
                <a:gd name="T47" fmla="*/ 13 h 14"/>
                <a:gd name="T48" fmla="*/ 7 w 9"/>
                <a:gd name="T49" fmla="*/ 7 h 14"/>
                <a:gd name="T50" fmla="*/ 7 w 9"/>
                <a:gd name="T51" fmla="*/ 5 h 14"/>
                <a:gd name="T52" fmla="*/ 6 w 9"/>
                <a:gd name="T53" fmla="*/ 3 h 14"/>
                <a:gd name="T54" fmla="*/ 5 w 9"/>
                <a:gd name="T55" fmla="*/ 2 h 14"/>
                <a:gd name="T56" fmla="*/ 4 w 9"/>
                <a:gd name="T57" fmla="*/ 2 h 14"/>
                <a:gd name="T58" fmla="*/ 3 w 9"/>
                <a:gd name="T59" fmla="*/ 2 h 14"/>
                <a:gd name="T60" fmla="*/ 2 w 9"/>
                <a:gd name="T61" fmla="*/ 3 h 14"/>
                <a:gd name="T62" fmla="*/ 2 w 9"/>
                <a:gd name="T63" fmla="*/ 5 h 14"/>
                <a:gd name="T64" fmla="*/ 1 w 9"/>
                <a:gd name="T65" fmla="*/ 6 h 14"/>
                <a:gd name="T66" fmla="*/ 1 w 9"/>
                <a:gd name="T67" fmla="*/ 7 h 14"/>
                <a:gd name="T68" fmla="*/ 2 w 9"/>
                <a:gd name="T69" fmla="*/ 10 h 14"/>
                <a:gd name="T70" fmla="*/ 2 w 9"/>
                <a:gd name="T71" fmla="*/ 11 h 14"/>
                <a:gd name="T72" fmla="*/ 3 w 9"/>
                <a:gd name="T73" fmla="*/ 12 h 14"/>
                <a:gd name="T74" fmla="*/ 4 w 9"/>
                <a:gd name="T75" fmla="*/ 12 h 14"/>
                <a:gd name="T76" fmla="*/ 5 w 9"/>
                <a:gd name="T77" fmla="*/ 12 h 14"/>
                <a:gd name="T78" fmla="*/ 6 w 9"/>
                <a:gd name="T79" fmla="*/ 11 h 14"/>
                <a:gd name="T80" fmla="*/ 7 w 9"/>
                <a:gd name="T81" fmla="*/ 10 h 14"/>
                <a:gd name="T82" fmla="*/ 7 w 9"/>
                <a:gd name="T83" fmla="*/ 8 h 14"/>
                <a:gd name="T84" fmla="*/ 7 w 9"/>
                <a:gd name="T8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14">
                  <a:moveTo>
                    <a:pt x="1" y="13"/>
                  </a:move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7" y="7"/>
                  </a:move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智演喵视觉设计50">
              <a:extLst>
                <a:ext uri="{FF2B5EF4-FFF2-40B4-BE49-F238E27FC236}">
                  <a16:creationId xmlns:a16="http://schemas.microsoft.com/office/drawing/2014/main" id="{A0507B9C-3562-D68C-52A1-751F13CB34A9}"/>
                </a:ext>
              </a:extLst>
            </p:cNvPr>
            <p:cNvSpPr/>
            <p:nvPr/>
          </p:nvSpPr>
          <p:spPr bwMode="auto">
            <a:xfrm>
              <a:off x="6822044" y="681239"/>
              <a:ext cx="262674" cy="497255"/>
            </a:xfrm>
            <a:custGeom>
              <a:avLst/>
              <a:gdLst>
                <a:gd name="T0" fmla="*/ 19 w 90"/>
                <a:gd name="T1" fmla="*/ 151 h 169"/>
                <a:gd name="T2" fmla="*/ 55 w 90"/>
                <a:gd name="T3" fmla="*/ 133 h 169"/>
                <a:gd name="T4" fmla="*/ 43 w 90"/>
                <a:gd name="T5" fmla="*/ 157 h 169"/>
                <a:gd name="T6" fmla="*/ 19 w 90"/>
                <a:gd name="T7" fmla="*/ 151 h 169"/>
                <a:gd name="T8" fmla="*/ 2 w 90"/>
                <a:gd name="T9" fmla="*/ 39 h 169"/>
                <a:gd name="T10" fmla="*/ 3 w 90"/>
                <a:gd name="T11" fmla="*/ 56 h 169"/>
                <a:gd name="T12" fmla="*/ 34 w 90"/>
                <a:gd name="T13" fmla="*/ 32 h 169"/>
                <a:gd name="T14" fmla="*/ 38 w 90"/>
                <a:gd name="T15" fmla="*/ 35 h 169"/>
                <a:gd name="T16" fmla="*/ 47 w 90"/>
                <a:gd name="T17" fmla="*/ 26 h 169"/>
                <a:gd name="T18" fmla="*/ 58 w 90"/>
                <a:gd name="T19" fmla="*/ 16 h 169"/>
                <a:gd name="T20" fmla="*/ 9 w 90"/>
                <a:gd name="T21" fmla="*/ 90 h 169"/>
                <a:gd name="T22" fmla="*/ 9 w 90"/>
                <a:gd name="T23" fmla="*/ 101 h 169"/>
                <a:gd name="T24" fmla="*/ 31 w 90"/>
                <a:gd name="T25" fmla="*/ 89 h 169"/>
                <a:gd name="T26" fmla="*/ 26 w 90"/>
                <a:gd name="T27" fmla="*/ 107 h 169"/>
                <a:gd name="T28" fmla="*/ 30 w 90"/>
                <a:gd name="T29" fmla="*/ 113 h 169"/>
                <a:gd name="T30" fmla="*/ 53 w 90"/>
                <a:gd name="T31" fmla="*/ 118 h 169"/>
                <a:gd name="T32" fmla="*/ 2 w 90"/>
                <a:gd name="T33" fmla="*/ 145 h 169"/>
                <a:gd name="T34" fmla="*/ 48 w 90"/>
                <a:gd name="T35" fmla="*/ 169 h 169"/>
                <a:gd name="T36" fmla="*/ 64 w 90"/>
                <a:gd name="T37" fmla="*/ 130 h 169"/>
                <a:gd name="T38" fmla="*/ 82 w 90"/>
                <a:gd name="T39" fmla="*/ 137 h 169"/>
                <a:gd name="T40" fmla="*/ 90 w 90"/>
                <a:gd name="T41" fmla="*/ 130 h 169"/>
                <a:gd name="T42" fmla="*/ 62 w 90"/>
                <a:gd name="T43" fmla="*/ 119 h 169"/>
                <a:gd name="T44" fmla="*/ 45 w 90"/>
                <a:gd name="T45" fmla="*/ 106 h 169"/>
                <a:gd name="T46" fmla="*/ 47 w 90"/>
                <a:gd name="T47" fmla="*/ 77 h 169"/>
                <a:gd name="T48" fmla="*/ 25 w 90"/>
                <a:gd name="T49" fmla="*/ 82 h 169"/>
                <a:gd name="T50" fmla="*/ 71 w 90"/>
                <a:gd name="T51" fmla="*/ 16 h 169"/>
                <a:gd name="T52" fmla="*/ 59 w 90"/>
                <a:gd name="T53" fmla="*/ 7 h 169"/>
                <a:gd name="T54" fmla="*/ 41 w 90"/>
                <a:gd name="T55" fmla="*/ 21 h 169"/>
                <a:gd name="T56" fmla="*/ 30 w 90"/>
                <a:gd name="T57" fmla="*/ 28 h 169"/>
                <a:gd name="T58" fmla="*/ 17 w 90"/>
                <a:gd name="T59" fmla="*/ 43 h 169"/>
                <a:gd name="T60" fmla="*/ 2 w 90"/>
                <a:gd name="T61" fmla="*/ 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169">
                  <a:moveTo>
                    <a:pt x="19" y="151"/>
                  </a:moveTo>
                  <a:cubicBezTo>
                    <a:pt x="19" y="151"/>
                    <a:pt x="41" y="128"/>
                    <a:pt x="55" y="133"/>
                  </a:cubicBezTo>
                  <a:cubicBezTo>
                    <a:pt x="55" y="133"/>
                    <a:pt x="62" y="158"/>
                    <a:pt x="43" y="157"/>
                  </a:cubicBezTo>
                  <a:cubicBezTo>
                    <a:pt x="23" y="155"/>
                    <a:pt x="19" y="151"/>
                    <a:pt x="19" y="151"/>
                  </a:cubicBezTo>
                  <a:close/>
                  <a:moveTo>
                    <a:pt x="2" y="39"/>
                  </a:moveTo>
                  <a:cubicBezTo>
                    <a:pt x="0" y="46"/>
                    <a:pt x="3" y="56"/>
                    <a:pt x="3" y="56"/>
                  </a:cubicBezTo>
                  <a:cubicBezTo>
                    <a:pt x="6" y="75"/>
                    <a:pt x="34" y="32"/>
                    <a:pt x="34" y="32"/>
                  </a:cubicBezTo>
                  <a:cubicBezTo>
                    <a:pt x="35" y="35"/>
                    <a:pt x="38" y="35"/>
                    <a:pt x="38" y="35"/>
                  </a:cubicBezTo>
                  <a:cubicBezTo>
                    <a:pt x="52" y="37"/>
                    <a:pt x="47" y="26"/>
                    <a:pt x="47" y="26"/>
                  </a:cubicBezTo>
                  <a:cubicBezTo>
                    <a:pt x="49" y="21"/>
                    <a:pt x="58" y="16"/>
                    <a:pt x="58" y="16"/>
                  </a:cubicBezTo>
                  <a:cubicBezTo>
                    <a:pt x="44" y="53"/>
                    <a:pt x="9" y="90"/>
                    <a:pt x="9" y="9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2" y="114"/>
                    <a:pt x="31" y="89"/>
                    <a:pt x="31" y="89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30" y="113"/>
                    <a:pt x="30" y="113"/>
                  </a:cubicBezTo>
                  <a:cubicBezTo>
                    <a:pt x="53" y="112"/>
                    <a:pt x="53" y="118"/>
                    <a:pt x="53" y="118"/>
                  </a:cubicBezTo>
                  <a:cubicBezTo>
                    <a:pt x="12" y="121"/>
                    <a:pt x="2" y="145"/>
                    <a:pt x="2" y="145"/>
                  </a:cubicBezTo>
                  <a:cubicBezTo>
                    <a:pt x="6" y="156"/>
                    <a:pt x="25" y="161"/>
                    <a:pt x="48" y="169"/>
                  </a:cubicBezTo>
                  <a:cubicBezTo>
                    <a:pt x="71" y="168"/>
                    <a:pt x="64" y="130"/>
                    <a:pt x="64" y="130"/>
                  </a:cubicBezTo>
                  <a:cubicBezTo>
                    <a:pt x="79" y="129"/>
                    <a:pt x="82" y="137"/>
                    <a:pt x="82" y="137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79" y="115"/>
                    <a:pt x="62" y="119"/>
                    <a:pt x="62" y="119"/>
                  </a:cubicBezTo>
                  <a:cubicBezTo>
                    <a:pt x="60" y="107"/>
                    <a:pt x="45" y="106"/>
                    <a:pt x="45" y="106"/>
                  </a:cubicBezTo>
                  <a:cubicBezTo>
                    <a:pt x="35" y="105"/>
                    <a:pt x="44" y="92"/>
                    <a:pt x="47" y="77"/>
                  </a:cubicBezTo>
                  <a:cubicBezTo>
                    <a:pt x="47" y="64"/>
                    <a:pt x="25" y="82"/>
                    <a:pt x="25" y="82"/>
                  </a:cubicBezTo>
                  <a:cubicBezTo>
                    <a:pt x="43" y="66"/>
                    <a:pt x="66" y="31"/>
                    <a:pt x="71" y="16"/>
                  </a:cubicBezTo>
                  <a:cubicBezTo>
                    <a:pt x="75" y="0"/>
                    <a:pt x="59" y="7"/>
                    <a:pt x="59" y="7"/>
                  </a:cubicBezTo>
                  <a:cubicBezTo>
                    <a:pt x="59" y="7"/>
                    <a:pt x="42" y="20"/>
                    <a:pt x="41" y="21"/>
                  </a:cubicBezTo>
                  <a:cubicBezTo>
                    <a:pt x="32" y="21"/>
                    <a:pt x="30" y="28"/>
                    <a:pt x="30" y="28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7" y="54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智演喵视觉设计51">
              <a:extLst>
                <a:ext uri="{FF2B5EF4-FFF2-40B4-BE49-F238E27FC236}">
                  <a16:creationId xmlns:a16="http://schemas.microsoft.com/office/drawing/2014/main" id="{466193E0-48C7-B9C5-2FF0-CC4DB01EA2DE}"/>
                </a:ext>
              </a:extLst>
            </p:cNvPr>
            <p:cNvSpPr/>
            <p:nvPr/>
          </p:nvSpPr>
          <p:spPr bwMode="auto">
            <a:xfrm>
              <a:off x="6569202" y="1057692"/>
              <a:ext cx="56187" cy="85686"/>
            </a:xfrm>
            <a:custGeom>
              <a:avLst/>
              <a:gdLst>
                <a:gd name="T0" fmla="*/ 0 w 19"/>
                <a:gd name="T1" fmla="*/ 0 h 29"/>
                <a:gd name="T2" fmla="*/ 1 w 19"/>
                <a:gd name="T3" fmla="*/ 29 h 29"/>
                <a:gd name="T4" fmla="*/ 16 w 19"/>
                <a:gd name="T5" fmla="*/ 13 h 29"/>
                <a:gd name="T6" fmla="*/ 0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0"/>
                    <a:pt x="9" y="19"/>
                    <a:pt x="1" y="29"/>
                  </a:cubicBezTo>
                  <a:cubicBezTo>
                    <a:pt x="1" y="29"/>
                    <a:pt x="13" y="27"/>
                    <a:pt x="16" y="13"/>
                  </a:cubicBezTo>
                  <a:cubicBezTo>
                    <a:pt x="19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智演喵视觉设计52">
              <a:extLst>
                <a:ext uri="{FF2B5EF4-FFF2-40B4-BE49-F238E27FC236}">
                  <a16:creationId xmlns:a16="http://schemas.microsoft.com/office/drawing/2014/main" id="{DEF1DEA4-9699-6AD1-8B08-50B4EC4463F3}"/>
                </a:ext>
              </a:extLst>
            </p:cNvPr>
            <p:cNvSpPr/>
            <p:nvPr/>
          </p:nvSpPr>
          <p:spPr bwMode="auto">
            <a:xfrm>
              <a:off x="6395023" y="896155"/>
              <a:ext cx="198059" cy="273912"/>
            </a:xfrm>
            <a:custGeom>
              <a:avLst/>
              <a:gdLst>
                <a:gd name="T0" fmla="*/ 26 w 68"/>
                <a:gd name="T1" fmla="*/ 21 h 93"/>
                <a:gd name="T2" fmla="*/ 30 w 68"/>
                <a:gd name="T3" fmla="*/ 28 h 93"/>
                <a:gd name="T4" fmla="*/ 42 w 68"/>
                <a:gd name="T5" fmla="*/ 18 h 93"/>
                <a:gd name="T6" fmla="*/ 37 w 68"/>
                <a:gd name="T7" fmla="*/ 9 h 93"/>
                <a:gd name="T8" fmla="*/ 46 w 68"/>
                <a:gd name="T9" fmla="*/ 6 h 93"/>
                <a:gd name="T10" fmla="*/ 53 w 68"/>
                <a:gd name="T11" fmla="*/ 12 h 93"/>
                <a:gd name="T12" fmla="*/ 62 w 68"/>
                <a:gd name="T13" fmla="*/ 5 h 93"/>
                <a:gd name="T14" fmla="*/ 68 w 68"/>
                <a:gd name="T15" fmla="*/ 10 h 93"/>
                <a:gd name="T16" fmla="*/ 53 w 68"/>
                <a:gd name="T17" fmla="*/ 25 h 93"/>
                <a:gd name="T18" fmla="*/ 27 w 68"/>
                <a:gd name="T19" fmla="*/ 71 h 93"/>
                <a:gd name="T20" fmla="*/ 0 w 68"/>
                <a:gd name="T21" fmla="*/ 92 h 93"/>
                <a:gd name="T22" fmla="*/ 0 w 68"/>
                <a:gd name="T23" fmla="*/ 89 h 93"/>
                <a:gd name="T24" fmla="*/ 31 w 68"/>
                <a:gd name="T25" fmla="*/ 42 h 93"/>
                <a:gd name="T26" fmla="*/ 21 w 68"/>
                <a:gd name="T27" fmla="*/ 23 h 93"/>
                <a:gd name="T28" fmla="*/ 26 w 68"/>
                <a:gd name="T29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93">
                  <a:moveTo>
                    <a:pt x="26" y="21"/>
                  </a:moveTo>
                  <a:cubicBezTo>
                    <a:pt x="26" y="21"/>
                    <a:pt x="21" y="36"/>
                    <a:pt x="30" y="2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0"/>
                    <a:pt x="46" y="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4" y="39"/>
                    <a:pt x="27" y="71"/>
                  </a:cubicBezTo>
                  <a:cubicBezTo>
                    <a:pt x="27" y="71"/>
                    <a:pt x="12" y="93"/>
                    <a:pt x="0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7" y="83"/>
                    <a:pt x="31" y="42"/>
                  </a:cubicBezTo>
                  <a:cubicBezTo>
                    <a:pt x="31" y="42"/>
                    <a:pt x="13" y="49"/>
                    <a:pt x="21" y="23"/>
                  </a:cubicBezTo>
                  <a:cubicBezTo>
                    <a:pt x="21" y="23"/>
                    <a:pt x="22" y="16"/>
                    <a:pt x="26" y="2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智演喵视觉设计53">
              <a:extLst>
                <a:ext uri="{FF2B5EF4-FFF2-40B4-BE49-F238E27FC236}">
                  <a16:creationId xmlns:a16="http://schemas.microsoft.com/office/drawing/2014/main" id="{D840007D-5EF0-AA41-C36D-2E83E6DF663C}"/>
                </a:ext>
              </a:extLst>
            </p:cNvPr>
            <p:cNvSpPr/>
            <p:nvPr/>
          </p:nvSpPr>
          <p:spPr bwMode="auto">
            <a:xfrm>
              <a:off x="6154823" y="1078763"/>
              <a:ext cx="70234" cy="67424"/>
            </a:xfrm>
            <a:custGeom>
              <a:avLst/>
              <a:gdLst>
                <a:gd name="T0" fmla="*/ 0 w 24"/>
                <a:gd name="T1" fmla="*/ 4 h 23"/>
                <a:gd name="T2" fmla="*/ 21 w 24"/>
                <a:gd name="T3" fmla="*/ 19 h 23"/>
                <a:gd name="T4" fmla="*/ 18 w 24"/>
                <a:gd name="T5" fmla="*/ 23 h 23"/>
                <a:gd name="T6" fmla="*/ 0 w 24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4"/>
                  </a:moveTo>
                  <a:cubicBezTo>
                    <a:pt x="0" y="4"/>
                    <a:pt x="24" y="0"/>
                    <a:pt x="21" y="19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智演喵视觉设计54">
              <a:extLst>
                <a:ext uri="{FF2B5EF4-FFF2-40B4-BE49-F238E27FC236}">
                  <a16:creationId xmlns:a16="http://schemas.microsoft.com/office/drawing/2014/main" id="{06E94EFB-8EE7-633C-49E1-DD19D21CCB11}"/>
                </a:ext>
              </a:extLst>
            </p:cNvPr>
            <p:cNvSpPr/>
            <p:nvPr/>
          </p:nvSpPr>
          <p:spPr bwMode="auto">
            <a:xfrm>
              <a:off x="6031212" y="792209"/>
              <a:ext cx="199464" cy="407356"/>
            </a:xfrm>
            <a:custGeom>
              <a:avLst/>
              <a:gdLst>
                <a:gd name="T0" fmla="*/ 3 w 68"/>
                <a:gd name="T1" fmla="*/ 55 h 138"/>
                <a:gd name="T2" fmla="*/ 24 w 68"/>
                <a:gd name="T3" fmla="*/ 42 h 138"/>
                <a:gd name="T4" fmla="*/ 38 w 68"/>
                <a:gd name="T5" fmla="*/ 1 h 138"/>
                <a:gd name="T6" fmla="*/ 44 w 68"/>
                <a:gd name="T7" fmla="*/ 16 h 138"/>
                <a:gd name="T8" fmla="*/ 37 w 68"/>
                <a:gd name="T9" fmla="*/ 34 h 138"/>
                <a:gd name="T10" fmla="*/ 55 w 68"/>
                <a:gd name="T11" fmla="*/ 12 h 138"/>
                <a:gd name="T12" fmla="*/ 58 w 68"/>
                <a:gd name="T13" fmla="*/ 32 h 138"/>
                <a:gd name="T14" fmla="*/ 24 w 68"/>
                <a:gd name="T15" fmla="*/ 62 h 138"/>
                <a:gd name="T16" fmla="*/ 18 w 68"/>
                <a:gd name="T17" fmla="*/ 92 h 138"/>
                <a:gd name="T18" fmla="*/ 27 w 68"/>
                <a:gd name="T19" fmla="*/ 83 h 138"/>
                <a:gd name="T20" fmla="*/ 34 w 68"/>
                <a:gd name="T21" fmla="*/ 56 h 138"/>
                <a:gd name="T22" fmla="*/ 47 w 68"/>
                <a:gd name="T23" fmla="*/ 76 h 138"/>
                <a:gd name="T24" fmla="*/ 39 w 68"/>
                <a:gd name="T25" fmla="*/ 87 h 138"/>
                <a:gd name="T26" fmla="*/ 40 w 68"/>
                <a:gd name="T27" fmla="*/ 132 h 138"/>
                <a:gd name="T28" fmla="*/ 22 w 68"/>
                <a:gd name="T29" fmla="*/ 120 h 138"/>
                <a:gd name="T30" fmla="*/ 12 w 68"/>
                <a:gd name="T31" fmla="*/ 138 h 138"/>
                <a:gd name="T32" fmla="*/ 2 w 68"/>
                <a:gd name="T33" fmla="*/ 127 h 138"/>
                <a:gd name="T34" fmla="*/ 27 w 68"/>
                <a:gd name="T35" fmla="*/ 102 h 138"/>
                <a:gd name="T36" fmla="*/ 26 w 68"/>
                <a:gd name="T37" fmla="*/ 95 h 138"/>
                <a:gd name="T38" fmla="*/ 15 w 68"/>
                <a:gd name="T39" fmla="*/ 106 h 138"/>
                <a:gd name="T40" fmla="*/ 5 w 68"/>
                <a:gd name="T41" fmla="*/ 98 h 138"/>
                <a:gd name="T42" fmla="*/ 16 w 68"/>
                <a:gd name="T43" fmla="*/ 67 h 138"/>
                <a:gd name="T44" fmla="*/ 3 w 68"/>
                <a:gd name="T45" fmla="*/ 5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38">
                  <a:moveTo>
                    <a:pt x="3" y="55"/>
                  </a:moveTo>
                  <a:cubicBezTo>
                    <a:pt x="3" y="55"/>
                    <a:pt x="17" y="58"/>
                    <a:pt x="24" y="42"/>
                  </a:cubicBezTo>
                  <a:cubicBezTo>
                    <a:pt x="24" y="42"/>
                    <a:pt x="38" y="9"/>
                    <a:pt x="38" y="1"/>
                  </a:cubicBezTo>
                  <a:cubicBezTo>
                    <a:pt x="38" y="1"/>
                    <a:pt x="46" y="0"/>
                    <a:pt x="44" y="1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55" y="23"/>
                    <a:pt x="55" y="12"/>
                  </a:cubicBezTo>
                  <a:cubicBezTo>
                    <a:pt x="55" y="12"/>
                    <a:pt x="68" y="10"/>
                    <a:pt x="58" y="3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61"/>
                    <a:pt x="34" y="56"/>
                  </a:cubicBezTo>
                  <a:cubicBezTo>
                    <a:pt x="34" y="56"/>
                    <a:pt x="50" y="55"/>
                    <a:pt x="47" y="76"/>
                  </a:cubicBezTo>
                  <a:cubicBezTo>
                    <a:pt x="47" y="76"/>
                    <a:pt x="42" y="83"/>
                    <a:pt x="39" y="87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25" y="114"/>
                    <a:pt x="27" y="102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0" y="60"/>
                    <a:pt x="3" y="5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智演喵视觉设计55">
              <a:extLst>
                <a:ext uri="{FF2B5EF4-FFF2-40B4-BE49-F238E27FC236}">
                  <a16:creationId xmlns:a16="http://schemas.microsoft.com/office/drawing/2014/main" id="{A371C6A6-69ED-A627-AA04-01F643C2371D}"/>
                </a:ext>
              </a:extLst>
            </p:cNvPr>
            <p:cNvSpPr/>
            <p:nvPr/>
          </p:nvSpPr>
          <p:spPr bwMode="auto">
            <a:xfrm>
              <a:off x="5812083" y="993077"/>
              <a:ext cx="85686" cy="88495"/>
            </a:xfrm>
            <a:custGeom>
              <a:avLst/>
              <a:gdLst>
                <a:gd name="T0" fmla="*/ 0 w 29"/>
                <a:gd name="T1" fmla="*/ 30 h 30"/>
                <a:gd name="T2" fmla="*/ 14 w 29"/>
                <a:gd name="T3" fmla="*/ 0 h 30"/>
                <a:gd name="T4" fmla="*/ 29 w 29"/>
                <a:gd name="T5" fmla="*/ 14 h 30"/>
                <a:gd name="T6" fmla="*/ 0 w 29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9" y="29"/>
                    <a:pt x="0" y="3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智演喵视觉设计56">
              <a:extLst>
                <a:ext uri="{FF2B5EF4-FFF2-40B4-BE49-F238E27FC236}">
                  <a16:creationId xmlns:a16="http://schemas.microsoft.com/office/drawing/2014/main" id="{F33BAD9D-963C-8B3A-F4CE-C7A77A60EDB4}"/>
                </a:ext>
              </a:extLst>
            </p:cNvPr>
            <p:cNvSpPr/>
            <p:nvPr/>
          </p:nvSpPr>
          <p:spPr bwMode="auto">
            <a:xfrm>
              <a:off x="5614024" y="1011338"/>
              <a:ext cx="178394" cy="155920"/>
            </a:xfrm>
            <a:custGeom>
              <a:avLst/>
              <a:gdLst>
                <a:gd name="T0" fmla="*/ 16 w 61"/>
                <a:gd name="T1" fmla="*/ 38 h 53"/>
                <a:gd name="T2" fmla="*/ 59 w 61"/>
                <a:gd name="T3" fmla="*/ 0 h 53"/>
                <a:gd name="T4" fmla="*/ 61 w 61"/>
                <a:gd name="T5" fmla="*/ 4 h 53"/>
                <a:gd name="T6" fmla="*/ 10 w 61"/>
                <a:gd name="T7" fmla="*/ 53 h 53"/>
                <a:gd name="T8" fmla="*/ 0 w 61"/>
                <a:gd name="T9" fmla="*/ 41 h 53"/>
                <a:gd name="T10" fmla="*/ 11 w 61"/>
                <a:gd name="T11" fmla="*/ 8 h 53"/>
                <a:gd name="T12" fmla="*/ 16 w 61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3">
                  <a:moveTo>
                    <a:pt x="16" y="38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40" y="40"/>
                    <a:pt x="10" y="5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8"/>
                    <a:pt x="11" y="8"/>
                  </a:cubicBezTo>
                  <a:cubicBezTo>
                    <a:pt x="11" y="8"/>
                    <a:pt x="27" y="6"/>
                    <a:pt x="16" y="3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智演喵视觉设计57">
              <a:extLst>
                <a:ext uri="{FF2B5EF4-FFF2-40B4-BE49-F238E27FC236}">
                  <a16:creationId xmlns:a16="http://schemas.microsoft.com/office/drawing/2014/main" id="{87281320-7B77-0648-9D69-352C77E4ADEA}"/>
                </a:ext>
              </a:extLst>
            </p:cNvPr>
            <p:cNvSpPr/>
            <p:nvPr/>
          </p:nvSpPr>
          <p:spPr bwMode="auto">
            <a:xfrm>
              <a:off x="5744658" y="848396"/>
              <a:ext cx="53378" cy="157324"/>
            </a:xfrm>
            <a:custGeom>
              <a:avLst/>
              <a:gdLst>
                <a:gd name="T0" fmla="*/ 0 w 18"/>
                <a:gd name="T1" fmla="*/ 51 h 53"/>
                <a:gd name="T2" fmla="*/ 1 w 18"/>
                <a:gd name="T3" fmla="*/ 0 h 53"/>
                <a:gd name="T4" fmla="*/ 15 w 18"/>
                <a:gd name="T5" fmla="*/ 21 h 53"/>
                <a:gd name="T6" fmla="*/ 0 w 18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3">
                  <a:moveTo>
                    <a:pt x="0" y="51"/>
                  </a:moveTo>
                  <a:cubicBezTo>
                    <a:pt x="0" y="51"/>
                    <a:pt x="8" y="16"/>
                    <a:pt x="1" y="0"/>
                  </a:cubicBezTo>
                  <a:cubicBezTo>
                    <a:pt x="1" y="0"/>
                    <a:pt x="18" y="4"/>
                    <a:pt x="15" y="21"/>
                  </a:cubicBezTo>
                  <a:cubicBezTo>
                    <a:pt x="11" y="39"/>
                    <a:pt x="11" y="53"/>
                    <a:pt x="0" y="5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智演喵视觉设计58">
              <a:extLst>
                <a:ext uri="{FF2B5EF4-FFF2-40B4-BE49-F238E27FC236}">
                  <a16:creationId xmlns:a16="http://schemas.microsoft.com/office/drawing/2014/main" id="{11A50376-DD0B-63F4-7948-469B966D1B58}"/>
                </a:ext>
              </a:extLst>
            </p:cNvPr>
            <p:cNvSpPr/>
            <p:nvPr/>
          </p:nvSpPr>
          <p:spPr bwMode="auto">
            <a:xfrm>
              <a:off x="5598594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6 w 19"/>
                <a:gd name="T3" fmla="*/ 25 h 28"/>
                <a:gd name="T4" fmla="*/ 9 w 19"/>
                <a:gd name="T5" fmla="*/ 28 h 28"/>
                <a:gd name="T6" fmla="*/ 2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9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9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9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9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6" y="10"/>
                    <a:pt x="8" y="11"/>
                    <a:pt x="11" y="12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智演喵视觉设计59">
              <a:extLst>
                <a:ext uri="{FF2B5EF4-FFF2-40B4-BE49-F238E27FC236}">
                  <a16:creationId xmlns:a16="http://schemas.microsoft.com/office/drawing/2014/main" id="{17F9E507-CEC4-7668-F106-C83EAA56D417}"/>
                </a:ext>
              </a:extLst>
            </p:cNvPr>
            <p:cNvSpPr/>
            <p:nvPr/>
          </p:nvSpPr>
          <p:spPr bwMode="auto">
            <a:xfrm>
              <a:off x="5681471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29 w 37"/>
                <a:gd name="T5" fmla="*/ 29 h 56"/>
                <a:gd name="T6" fmla="*/ 8 w 37"/>
                <a:gd name="T7" fmla="*/ 29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8 w 37"/>
                <a:gd name="T17" fmla="*/ 23 h 56"/>
                <a:gd name="T18" fmla="*/ 29 w 37"/>
                <a:gd name="T19" fmla="*/ 23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29" y="29"/>
                  </a:lnTo>
                  <a:lnTo>
                    <a:pt x="8" y="29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3"/>
                  </a:lnTo>
                  <a:lnTo>
                    <a:pt x="29" y="23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智演喵视觉设计60">
              <a:extLst>
                <a:ext uri="{FF2B5EF4-FFF2-40B4-BE49-F238E27FC236}">
                  <a16:creationId xmlns:a16="http://schemas.microsoft.com/office/drawing/2014/main" id="{E3188E7C-CE65-9EAC-7054-9F87E45828EE}"/>
                </a:ext>
              </a:extLst>
            </p:cNvPr>
            <p:cNvSpPr/>
            <p:nvPr/>
          </p:nvSpPr>
          <p:spPr bwMode="auto">
            <a:xfrm>
              <a:off x="5757323" y="1244515"/>
              <a:ext cx="60402" cy="78662"/>
            </a:xfrm>
            <a:custGeom>
              <a:avLst/>
              <a:gdLst>
                <a:gd name="T0" fmla="*/ 43 w 43"/>
                <a:gd name="T1" fmla="*/ 56 h 56"/>
                <a:gd name="T2" fmla="*/ 35 w 43"/>
                <a:gd name="T3" fmla="*/ 56 h 56"/>
                <a:gd name="T4" fmla="*/ 29 w 43"/>
                <a:gd name="T5" fmla="*/ 40 h 56"/>
                <a:gd name="T6" fmla="*/ 14 w 43"/>
                <a:gd name="T7" fmla="*/ 40 h 56"/>
                <a:gd name="T8" fmla="*/ 8 w 43"/>
                <a:gd name="T9" fmla="*/ 56 h 56"/>
                <a:gd name="T10" fmla="*/ 0 w 43"/>
                <a:gd name="T11" fmla="*/ 56 h 56"/>
                <a:gd name="T12" fmla="*/ 18 w 43"/>
                <a:gd name="T13" fmla="*/ 0 h 56"/>
                <a:gd name="T14" fmla="*/ 25 w 43"/>
                <a:gd name="T15" fmla="*/ 0 h 56"/>
                <a:gd name="T16" fmla="*/ 43 w 43"/>
                <a:gd name="T17" fmla="*/ 56 h 56"/>
                <a:gd name="T18" fmla="*/ 43 w 43"/>
                <a:gd name="T19" fmla="*/ 56 h 56"/>
                <a:gd name="T20" fmla="*/ 27 w 43"/>
                <a:gd name="T21" fmla="*/ 33 h 56"/>
                <a:gd name="T22" fmla="*/ 23 w 43"/>
                <a:gd name="T23" fmla="*/ 12 h 56"/>
                <a:gd name="T24" fmla="*/ 21 w 43"/>
                <a:gd name="T25" fmla="*/ 12 h 56"/>
                <a:gd name="T26" fmla="*/ 14 w 43"/>
                <a:gd name="T27" fmla="*/ 33 h 56"/>
                <a:gd name="T28" fmla="*/ 27 w 43"/>
                <a:gd name="T29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6">
                  <a:moveTo>
                    <a:pt x="43" y="56"/>
                  </a:moveTo>
                  <a:lnTo>
                    <a:pt x="35" y="56"/>
                  </a:lnTo>
                  <a:lnTo>
                    <a:pt x="29" y="40"/>
                  </a:lnTo>
                  <a:lnTo>
                    <a:pt x="14" y="40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43" y="56"/>
                  </a:lnTo>
                  <a:lnTo>
                    <a:pt x="43" y="56"/>
                  </a:lnTo>
                  <a:close/>
                  <a:moveTo>
                    <a:pt x="27" y="33"/>
                  </a:moveTo>
                  <a:lnTo>
                    <a:pt x="23" y="12"/>
                  </a:lnTo>
                  <a:lnTo>
                    <a:pt x="21" y="12"/>
                  </a:lnTo>
                  <a:lnTo>
                    <a:pt x="14" y="33"/>
                  </a:lnTo>
                  <a:lnTo>
                    <a:pt x="27" y="3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智演喵视觉设计61">
              <a:extLst>
                <a:ext uri="{FF2B5EF4-FFF2-40B4-BE49-F238E27FC236}">
                  <a16:creationId xmlns:a16="http://schemas.microsoft.com/office/drawing/2014/main" id="{521A6549-7171-DFFA-D845-B39C0E7F473A}"/>
                </a:ext>
              </a:extLst>
            </p:cNvPr>
            <p:cNvSpPr/>
            <p:nvPr/>
          </p:nvSpPr>
          <p:spPr bwMode="auto">
            <a:xfrm>
              <a:off x="5838795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10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31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智演喵视觉设计62">
              <a:extLst>
                <a:ext uri="{FF2B5EF4-FFF2-40B4-BE49-F238E27FC236}">
                  <a16:creationId xmlns:a16="http://schemas.microsoft.com/office/drawing/2014/main" id="{AC3494AF-B45F-15EB-3843-5FB7212E92C8}"/>
                </a:ext>
              </a:extLst>
            </p:cNvPr>
            <p:cNvSpPr/>
            <p:nvPr/>
          </p:nvSpPr>
          <p:spPr bwMode="auto">
            <a:xfrm>
              <a:off x="5920266" y="1244515"/>
              <a:ext cx="56187" cy="78662"/>
            </a:xfrm>
            <a:custGeom>
              <a:avLst/>
              <a:gdLst>
                <a:gd name="T0" fmla="*/ 19 w 19"/>
                <a:gd name="T1" fmla="*/ 14 h 27"/>
                <a:gd name="T2" fmla="*/ 15 w 19"/>
                <a:gd name="T3" fmla="*/ 24 h 27"/>
                <a:gd name="T4" fmla="*/ 6 w 19"/>
                <a:gd name="T5" fmla="*/ 27 h 27"/>
                <a:gd name="T6" fmla="*/ 0 w 19"/>
                <a:gd name="T7" fmla="*/ 27 h 27"/>
                <a:gd name="T8" fmla="*/ 0 w 19"/>
                <a:gd name="T9" fmla="*/ 0 h 27"/>
                <a:gd name="T10" fmla="*/ 6 w 19"/>
                <a:gd name="T11" fmla="*/ 0 h 27"/>
                <a:gd name="T12" fmla="*/ 16 w 19"/>
                <a:gd name="T13" fmla="*/ 3 h 27"/>
                <a:gd name="T14" fmla="*/ 19 w 19"/>
                <a:gd name="T15" fmla="*/ 14 h 27"/>
                <a:gd name="T16" fmla="*/ 15 w 19"/>
                <a:gd name="T17" fmla="*/ 14 h 27"/>
                <a:gd name="T18" fmla="*/ 12 w 19"/>
                <a:gd name="T19" fmla="*/ 5 h 27"/>
                <a:gd name="T20" fmla="*/ 6 w 19"/>
                <a:gd name="T21" fmla="*/ 3 h 27"/>
                <a:gd name="T22" fmla="*/ 4 w 19"/>
                <a:gd name="T23" fmla="*/ 3 h 27"/>
                <a:gd name="T24" fmla="*/ 4 w 19"/>
                <a:gd name="T25" fmla="*/ 24 h 27"/>
                <a:gd name="T26" fmla="*/ 6 w 19"/>
                <a:gd name="T27" fmla="*/ 24 h 27"/>
                <a:gd name="T28" fmla="*/ 12 w 19"/>
                <a:gd name="T29" fmla="*/ 22 h 27"/>
                <a:gd name="T30" fmla="*/ 15 w 19"/>
                <a:gd name="T3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7">
                  <a:moveTo>
                    <a:pt x="19" y="14"/>
                  </a:moveTo>
                  <a:cubicBezTo>
                    <a:pt x="19" y="19"/>
                    <a:pt x="18" y="22"/>
                    <a:pt x="15" y="24"/>
                  </a:cubicBezTo>
                  <a:cubicBezTo>
                    <a:pt x="13" y="26"/>
                    <a:pt x="10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4" y="1"/>
                    <a:pt x="16" y="3"/>
                  </a:cubicBezTo>
                  <a:cubicBezTo>
                    <a:pt x="18" y="5"/>
                    <a:pt x="19" y="9"/>
                    <a:pt x="19" y="14"/>
                  </a:cubicBezTo>
                  <a:close/>
                  <a:moveTo>
                    <a:pt x="15" y="14"/>
                  </a:moveTo>
                  <a:cubicBezTo>
                    <a:pt x="15" y="10"/>
                    <a:pt x="14" y="7"/>
                    <a:pt x="12" y="5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4"/>
                    <a:pt x="11" y="23"/>
                    <a:pt x="12" y="22"/>
                  </a:cubicBezTo>
                  <a:cubicBezTo>
                    <a:pt x="14" y="20"/>
                    <a:pt x="15" y="18"/>
                    <a:pt x="15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智演喵视觉设计63">
              <a:extLst>
                <a:ext uri="{FF2B5EF4-FFF2-40B4-BE49-F238E27FC236}">
                  <a16:creationId xmlns:a16="http://schemas.microsoft.com/office/drawing/2014/main" id="{DAAFC447-81A7-8634-12BE-7AB3D471EC75}"/>
                </a:ext>
              </a:extLst>
            </p:cNvPr>
            <p:cNvSpPr/>
            <p:nvPr/>
          </p:nvSpPr>
          <p:spPr bwMode="auto">
            <a:xfrm>
              <a:off x="5998928" y="1244515"/>
              <a:ext cx="58997" cy="81471"/>
            </a:xfrm>
            <a:custGeom>
              <a:avLst/>
              <a:gdLst>
                <a:gd name="T0" fmla="*/ 20 w 20"/>
                <a:gd name="T1" fmla="*/ 13 h 28"/>
                <a:gd name="T2" fmla="*/ 17 w 20"/>
                <a:gd name="T3" fmla="*/ 24 h 28"/>
                <a:gd name="T4" fmla="*/ 10 w 20"/>
                <a:gd name="T5" fmla="*/ 28 h 28"/>
                <a:gd name="T6" fmla="*/ 2 w 20"/>
                <a:gd name="T7" fmla="*/ 24 h 28"/>
                <a:gd name="T8" fmla="*/ 0 w 20"/>
                <a:gd name="T9" fmla="*/ 13 h 28"/>
                <a:gd name="T10" fmla="*/ 2 w 20"/>
                <a:gd name="T11" fmla="*/ 3 h 28"/>
                <a:gd name="T12" fmla="*/ 10 w 20"/>
                <a:gd name="T13" fmla="*/ 0 h 28"/>
                <a:gd name="T14" fmla="*/ 17 w 20"/>
                <a:gd name="T15" fmla="*/ 3 h 28"/>
                <a:gd name="T16" fmla="*/ 20 w 20"/>
                <a:gd name="T17" fmla="*/ 13 h 28"/>
                <a:gd name="T18" fmla="*/ 15 w 20"/>
                <a:gd name="T19" fmla="*/ 13 h 28"/>
                <a:gd name="T20" fmla="*/ 14 w 20"/>
                <a:gd name="T21" fmla="*/ 5 h 28"/>
                <a:gd name="T22" fmla="*/ 10 w 20"/>
                <a:gd name="T23" fmla="*/ 3 h 28"/>
                <a:gd name="T24" fmla="*/ 6 w 20"/>
                <a:gd name="T25" fmla="*/ 5 h 28"/>
                <a:gd name="T26" fmla="*/ 4 w 20"/>
                <a:gd name="T27" fmla="*/ 13 h 28"/>
                <a:gd name="T28" fmla="*/ 6 w 20"/>
                <a:gd name="T29" fmla="*/ 22 h 28"/>
                <a:gd name="T30" fmla="*/ 10 w 20"/>
                <a:gd name="T31" fmla="*/ 24 h 28"/>
                <a:gd name="T32" fmla="*/ 14 w 20"/>
                <a:gd name="T33" fmla="*/ 22 h 28"/>
                <a:gd name="T34" fmla="*/ 15 w 20"/>
                <a:gd name="T35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8">
                  <a:moveTo>
                    <a:pt x="20" y="13"/>
                  </a:moveTo>
                  <a:cubicBezTo>
                    <a:pt x="20" y="18"/>
                    <a:pt x="19" y="22"/>
                    <a:pt x="17" y="24"/>
                  </a:cubicBezTo>
                  <a:cubicBezTo>
                    <a:pt x="15" y="26"/>
                    <a:pt x="13" y="28"/>
                    <a:pt x="10" y="28"/>
                  </a:cubicBezTo>
                  <a:cubicBezTo>
                    <a:pt x="7" y="28"/>
                    <a:pt x="4" y="26"/>
                    <a:pt x="2" y="24"/>
                  </a:cubicBezTo>
                  <a:cubicBezTo>
                    <a:pt x="1" y="22"/>
                    <a:pt x="0" y="18"/>
                    <a:pt x="0" y="13"/>
                  </a:cubicBezTo>
                  <a:cubicBezTo>
                    <a:pt x="0" y="8"/>
                    <a:pt x="1" y="5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3"/>
                  </a:cubicBezTo>
                  <a:close/>
                  <a:moveTo>
                    <a:pt x="15" y="13"/>
                  </a:moveTo>
                  <a:cubicBezTo>
                    <a:pt x="15" y="9"/>
                    <a:pt x="15" y="6"/>
                    <a:pt x="14" y="5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3"/>
                    <a:pt x="6" y="5"/>
                  </a:cubicBezTo>
                  <a:cubicBezTo>
                    <a:pt x="5" y="6"/>
                    <a:pt x="4" y="9"/>
                    <a:pt x="4" y="13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2"/>
                  </a:cubicBezTo>
                  <a:cubicBezTo>
                    <a:pt x="15" y="21"/>
                    <a:pt x="15" y="18"/>
                    <a:pt x="15" y="13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智演喵视觉设计64">
              <a:extLst>
                <a:ext uri="{FF2B5EF4-FFF2-40B4-BE49-F238E27FC236}">
                  <a16:creationId xmlns:a16="http://schemas.microsoft.com/office/drawing/2014/main" id="{BF09E02F-61DC-325C-8787-DEE8989A1E3C}"/>
                </a:ext>
              </a:extLst>
            </p:cNvPr>
            <p:cNvSpPr/>
            <p:nvPr/>
          </p:nvSpPr>
          <p:spPr bwMode="auto">
            <a:xfrm>
              <a:off x="6081804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8 w 37"/>
                <a:gd name="T5" fmla="*/ 14 h 56"/>
                <a:gd name="T6" fmla="*/ 8 w 37"/>
                <a:gd name="T7" fmla="*/ 14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29 w 37"/>
                <a:gd name="T17" fmla="*/ 42 h 56"/>
                <a:gd name="T18" fmla="*/ 29 w 37"/>
                <a:gd name="T19" fmla="*/ 42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智演喵视觉设计65">
              <a:extLst>
                <a:ext uri="{FF2B5EF4-FFF2-40B4-BE49-F238E27FC236}">
                  <a16:creationId xmlns:a16="http://schemas.microsoft.com/office/drawing/2014/main" id="{BC38E3A7-E8F5-89D2-78B2-14B1870D865E}"/>
                </a:ext>
              </a:extLst>
            </p:cNvPr>
            <p:cNvSpPr/>
            <p:nvPr/>
          </p:nvSpPr>
          <p:spPr bwMode="auto">
            <a:xfrm>
              <a:off x="6160466" y="1244515"/>
              <a:ext cx="56187" cy="81471"/>
            </a:xfrm>
            <a:custGeom>
              <a:avLst/>
              <a:gdLst>
                <a:gd name="T0" fmla="*/ 19 w 19"/>
                <a:gd name="T1" fmla="*/ 28 h 28"/>
                <a:gd name="T2" fmla="*/ 16 w 19"/>
                <a:gd name="T3" fmla="*/ 28 h 28"/>
                <a:gd name="T4" fmla="*/ 15 w 19"/>
                <a:gd name="T5" fmla="*/ 25 h 28"/>
                <a:gd name="T6" fmla="*/ 13 w 19"/>
                <a:gd name="T7" fmla="*/ 27 h 28"/>
                <a:gd name="T8" fmla="*/ 10 w 19"/>
                <a:gd name="T9" fmla="*/ 28 h 28"/>
                <a:gd name="T10" fmla="*/ 3 w 19"/>
                <a:gd name="T11" fmla="*/ 24 h 28"/>
                <a:gd name="T12" fmla="*/ 0 w 19"/>
                <a:gd name="T13" fmla="*/ 14 h 28"/>
                <a:gd name="T14" fmla="*/ 3 w 19"/>
                <a:gd name="T15" fmla="*/ 3 h 28"/>
                <a:gd name="T16" fmla="*/ 10 w 19"/>
                <a:gd name="T17" fmla="*/ 0 h 28"/>
                <a:gd name="T18" fmla="*/ 16 w 19"/>
                <a:gd name="T19" fmla="*/ 2 h 28"/>
                <a:gd name="T20" fmla="*/ 19 w 19"/>
                <a:gd name="T21" fmla="*/ 9 h 28"/>
                <a:gd name="T22" fmla="*/ 15 w 19"/>
                <a:gd name="T23" fmla="*/ 9 h 28"/>
                <a:gd name="T24" fmla="*/ 13 w 19"/>
                <a:gd name="T25" fmla="*/ 4 h 28"/>
                <a:gd name="T26" fmla="*/ 10 w 19"/>
                <a:gd name="T27" fmla="*/ 3 h 28"/>
                <a:gd name="T28" fmla="*/ 6 w 19"/>
                <a:gd name="T29" fmla="*/ 5 h 28"/>
                <a:gd name="T30" fmla="*/ 4 w 19"/>
                <a:gd name="T31" fmla="*/ 14 h 28"/>
                <a:gd name="T32" fmla="*/ 6 w 19"/>
                <a:gd name="T33" fmla="*/ 22 h 28"/>
                <a:gd name="T34" fmla="*/ 10 w 19"/>
                <a:gd name="T35" fmla="*/ 24 h 28"/>
                <a:gd name="T36" fmla="*/ 14 w 19"/>
                <a:gd name="T37" fmla="*/ 23 h 28"/>
                <a:gd name="T38" fmla="*/ 15 w 19"/>
                <a:gd name="T39" fmla="*/ 18 h 28"/>
                <a:gd name="T40" fmla="*/ 15 w 19"/>
                <a:gd name="T41" fmla="*/ 17 h 28"/>
                <a:gd name="T42" fmla="*/ 10 w 19"/>
                <a:gd name="T43" fmla="*/ 17 h 28"/>
                <a:gd name="T44" fmla="*/ 10 w 19"/>
                <a:gd name="T45" fmla="*/ 13 h 28"/>
                <a:gd name="T46" fmla="*/ 19 w 19"/>
                <a:gd name="T47" fmla="*/ 13 h 28"/>
                <a:gd name="T48" fmla="*/ 19 w 19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" h="28">
                  <a:moveTo>
                    <a:pt x="1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6"/>
                    <a:pt x="13" y="27"/>
                  </a:cubicBezTo>
                  <a:cubicBezTo>
                    <a:pt x="12" y="27"/>
                    <a:pt x="11" y="28"/>
                    <a:pt x="10" y="28"/>
                  </a:cubicBezTo>
                  <a:cubicBezTo>
                    <a:pt x="7" y="28"/>
                    <a:pt x="5" y="26"/>
                    <a:pt x="3" y="24"/>
                  </a:cubicBezTo>
                  <a:cubicBezTo>
                    <a:pt x="1" y="22"/>
                    <a:pt x="0" y="19"/>
                    <a:pt x="0" y="14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7"/>
                    <a:pt x="14" y="5"/>
                    <a:pt x="13" y="4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5" y="7"/>
                    <a:pt x="4" y="10"/>
                    <a:pt x="4" y="14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3"/>
                  </a:cubicBezTo>
                  <a:cubicBezTo>
                    <a:pt x="15" y="22"/>
                    <a:pt x="15" y="20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28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智演喵视觉设计66">
              <a:extLst>
                <a:ext uri="{FF2B5EF4-FFF2-40B4-BE49-F238E27FC236}">
                  <a16:creationId xmlns:a16="http://schemas.microsoft.com/office/drawing/2014/main" id="{169033F6-9B73-317E-6FF0-847BDBD649F0}"/>
                </a:ext>
              </a:extLst>
            </p:cNvPr>
            <p:cNvSpPr/>
            <p:nvPr/>
          </p:nvSpPr>
          <p:spPr bwMode="auto">
            <a:xfrm>
              <a:off x="6295315" y="1244515"/>
              <a:ext cx="51974" cy="81471"/>
            </a:xfrm>
            <a:custGeom>
              <a:avLst/>
              <a:gdLst>
                <a:gd name="T0" fmla="*/ 18 w 18"/>
                <a:gd name="T1" fmla="*/ 19 h 28"/>
                <a:gd name="T2" fmla="*/ 16 w 18"/>
                <a:gd name="T3" fmla="*/ 25 h 28"/>
                <a:gd name="T4" fmla="*/ 9 w 18"/>
                <a:gd name="T5" fmla="*/ 28 h 28"/>
                <a:gd name="T6" fmla="*/ 2 w 18"/>
                <a:gd name="T7" fmla="*/ 25 h 28"/>
                <a:gd name="T8" fmla="*/ 0 w 18"/>
                <a:gd name="T9" fmla="*/ 19 h 28"/>
                <a:gd name="T10" fmla="*/ 0 w 18"/>
                <a:gd name="T11" fmla="*/ 0 h 28"/>
                <a:gd name="T12" fmla="*/ 4 w 18"/>
                <a:gd name="T13" fmla="*/ 0 h 28"/>
                <a:gd name="T14" fmla="*/ 4 w 18"/>
                <a:gd name="T15" fmla="*/ 19 h 28"/>
                <a:gd name="T16" fmla="*/ 5 w 18"/>
                <a:gd name="T17" fmla="*/ 23 h 28"/>
                <a:gd name="T18" fmla="*/ 9 w 18"/>
                <a:gd name="T19" fmla="*/ 24 h 28"/>
                <a:gd name="T20" fmla="*/ 13 w 18"/>
                <a:gd name="T21" fmla="*/ 23 h 28"/>
                <a:gd name="T22" fmla="*/ 14 w 18"/>
                <a:gd name="T23" fmla="*/ 19 h 28"/>
                <a:gd name="T24" fmla="*/ 14 w 18"/>
                <a:gd name="T25" fmla="*/ 0 h 28"/>
                <a:gd name="T26" fmla="*/ 18 w 18"/>
                <a:gd name="T27" fmla="*/ 0 h 28"/>
                <a:gd name="T28" fmla="*/ 18 w 18"/>
                <a:gd name="T2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8">
                  <a:moveTo>
                    <a:pt x="18" y="19"/>
                  </a:moveTo>
                  <a:cubicBezTo>
                    <a:pt x="18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1"/>
                    <a:pt x="5" y="22"/>
                    <a:pt x="5" y="23"/>
                  </a:cubicBezTo>
                  <a:cubicBezTo>
                    <a:pt x="6" y="24"/>
                    <a:pt x="8" y="24"/>
                    <a:pt x="9" y="24"/>
                  </a:cubicBezTo>
                  <a:cubicBezTo>
                    <a:pt x="11" y="24"/>
                    <a:pt x="12" y="24"/>
                    <a:pt x="13" y="23"/>
                  </a:cubicBezTo>
                  <a:cubicBezTo>
                    <a:pt x="14" y="22"/>
                    <a:pt x="14" y="21"/>
                    <a:pt x="14" y="1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9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智演喵视觉设计67">
              <a:extLst>
                <a:ext uri="{FF2B5EF4-FFF2-40B4-BE49-F238E27FC236}">
                  <a16:creationId xmlns:a16="http://schemas.microsoft.com/office/drawing/2014/main" id="{D9196087-357E-B2C6-F1B9-50662CEC8624}"/>
                </a:ext>
              </a:extLst>
            </p:cNvPr>
            <p:cNvSpPr/>
            <p:nvPr/>
          </p:nvSpPr>
          <p:spPr bwMode="auto">
            <a:xfrm>
              <a:off x="6373977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8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29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9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智演喵视觉设计68">
              <a:extLst>
                <a:ext uri="{FF2B5EF4-FFF2-40B4-BE49-F238E27FC236}">
                  <a16:creationId xmlns:a16="http://schemas.microsoft.com/office/drawing/2014/main" id="{D88B8A98-24A2-CFDF-7CCF-C0E86C6E5265}"/>
                </a:ext>
              </a:extLst>
            </p:cNvPr>
            <p:cNvSpPr/>
            <p:nvPr/>
          </p:nvSpPr>
          <p:spPr bwMode="auto">
            <a:xfrm>
              <a:off x="6476519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智演喵视觉设计69">
              <a:extLst>
                <a:ext uri="{FF2B5EF4-FFF2-40B4-BE49-F238E27FC236}">
                  <a16:creationId xmlns:a16="http://schemas.microsoft.com/office/drawing/2014/main" id="{9EBE9222-AF69-0617-4819-489A79B0E124}"/>
                </a:ext>
              </a:extLst>
            </p:cNvPr>
            <p:cNvSpPr/>
            <p:nvPr/>
          </p:nvSpPr>
          <p:spPr bwMode="auto">
            <a:xfrm>
              <a:off x="6531302" y="1244515"/>
              <a:ext cx="61806" cy="81471"/>
            </a:xfrm>
            <a:custGeom>
              <a:avLst/>
              <a:gdLst>
                <a:gd name="T0" fmla="*/ 44 w 44"/>
                <a:gd name="T1" fmla="*/ 0 h 58"/>
                <a:gd name="T2" fmla="*/ 25 w 44"/>
                <a:gd name="T3" fmla="*/ 58 h 58"/>
                <a:gd name="T4" fmla="*/ 19 w 44"/>
                <a:gd name="T5" fmla="*/ 58 h 58"/>
                <a:gd name="T6" fmla="*/ 0 w 44"/>
                <a:gd name="T7" fmla="*/ 0 h 58"/>
                <a:gd name="T8" fmla="*/ 9 w 44"/>
                <a:gd name="T9" fmla="*/ 0 h 58"/>
                <a:gd name="T10" fmla="*/ 21 w 44"/>
                <a:gd name="T11" fmla="*/ 44 h 58"/>
                <a:gd name="T12" fmla="*/ 21 w 44"/>
                <a:gd name="T13" fmla="*/ 44 h 58"/>
                <a:gd name="T14" fmla="*/ 36 w 44"/>
                <a:gd name="T15" fmla="*/ 0 h 58"/>
                <a:gd name="T16" fmla="*/ 44 w 4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8">
                  <a:moveTo>
                    <a:pt x="44" y="0"/>
                  </a:moveTo>
                  <a:lnTo>
                    <a:pt x="25" y="58"/>
                  </a:lnTo>
                  <a:lnTo>
                    <a:pt x="19" y="58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3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智演喵视觉设计70">
              <a:extLst>
                <a:ext uri="{FF2B5EF4-FFF2-40B4-BE49-F238E27FC236}">
                  <a16:creationId xmlns:a16="http://schemas.microsoft.com/office/drawing/2014/main" id="{62F9DA5C-6732-C36F-EA67-3B8168051217}"/>
                </a:ext>
              </a:extLst>
            </p:cNvPr>
            <p:cNvSpPr/>
            <p:nvPr/>
          </p:nvSpPr>
          <p:spPr bwMode="auto">
            <a:xfrm>
              <a:off x="6616987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0 w 37"/>
                <a:gd name="T3" fmla="*/ 56 h 56"/>
                <a:gd name="T4" fmla="*/ 0 w 37"/>
                <a:gd name="T5" fmla="*/ 0 h 56"/>
                <a:gd name="T6" fmla="*/ 35 w 37"/>
                <a:gd name="T7" fmla="*/ 0 h 56"/>
                <a:gd name="T8" fmla="*/ 35 w 37"/>
                <a:gd name="T9" fmla="*/ 6 h 56"/>
                <a:gd name="T10" fmla="*/ 8 w 37"/>
                <a:gd name="T11" fmla="*/ 6 h 56"/>
                <a:gd name="T12" fmla="*/ 8 w 37"/>
                <a:gd name="T13" fmla="*/ 23 h 56"/>
                <a:gd name="T14" fmla="*/ 33 w 37"/>
                <a:gd name="T15" fmla="*/ 23 h 56"/>
                <a:gd name="T16" fmla="*/ 33 w 37"/>
                <a:gd name="T17" fmla="*/ 29 h 56"/>
                <a:gd name="T18" fmla="*/ 8 w 37"/>
                <a:gd name="T19" fmla="*/ 29 h 56"/>
                <a:gd name="T20" fmla="*/ 8 w 37"/>
                <a:gd name="T21" fmla="*/ 50 h 56"/>
                <a:gd name="T22" fmla="*/ 37 w 37"/>
                <a:gd name="T23" fmla="*/ 5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6"/>
                  </a:lnTo>
                  <a:lnTo>
                    <a:pt x="8" y="6"/>
                  </a:lnTo>
                  <a:lnTo>
                    <a:pt x="8" y="23"/>
                  </a:lnTo>
                  <a:lnTo>
                    <a:pt x="33" y="23"/>
                  </a:lnTo>
                  <a:lnTo>
                    <a:pt x="33" y="29"/>
                  </a:lnTo>
                  <a:lnTo>
                    <a:pt x="8" y="29"/>
                  </a:lnTo>
                  <a:lnTo>
                    <a:pt x="8" y="50"/>
                  </a:lnTo>
                  <a:lnTo>
                    <a:pt x="37" y="5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智演喵视觉设计71">
              <a:extLst>
                <a:ext uri="{FF2B5EF4-FFF2-40B4-BE49-F238E27FC236}">
                  <a16:creationId xmlns:a16="http://schemas.microsoft.com/office/drawing/2014/main" id="{1893B10E-B6AA-3EE5-3615-0646F1B9A39E}"/>
                </a:ext>
              </a:extLst>
            </p:cNvPr>
            <p:cNvSpPr/>
            <p:nvPr/>
          </p:nvSpPr>
          <p:spPr bwMode="auto">
            <a:xfrm>
              <a:off x="6695650" y="1244515"/>
              <a:ext cx="56187" cy="78662"/>
            </a:xfrm>
            <a:custGeom>
              <a:avLst/>
              <a:gdLst>
                <a:gd name="T0" fmla="*/ 19 w 19"/>
                <a:gd name="T1" fmla="*/ 27 h 27"/>
                <a:gd name="T2" fmla="*/ 15 w 19"/>
                <a:gd name="T3" fmla="*/ 27 h 27"/>
                <a:gd name="T4" fmla="*/ 9 w 19"/>
                <a:gd name="T5" fmla="*/ 15 h 27"/>
                <a:gd name="T6" fmla="*/ 4 w 19"/>
                <a:gd name="T7" fmla="*/ 15 h 27"/>
                <a:gd name="T8" fmla="*/ 4 w 19"/>
                <a:gd name="T9" fmla="*/ 27 h 27"/>
                <a:gd name="T10" fmla="*/ 0 w 19"/>
                <a:gd name="T11" fmla="*/ 27 h 27"/>
                <a:gd name="T12" fmla="*/ 0 w 19"/>
                <a:gd name="T13" fmla="*/ 0 h 27"/>
                <a:gd name="T14" fmla="*/ 9 w 19"/>
                <a:gd name="T15" fmla="*/ 0 h 27"/>
                <a:gd name="T16" fmla="*/ 16 w 19"/>
                <a:gd name="T17" fmla="*/ 2 h 27"/>
                <a:gd name="T18" fmla="*/ 19 w 19"/>
                <a:gd name="T19" fmla="*/ 8 h 27"/>
                <a:gd name="T20" fmla="*/ 17 w 19"/>
                <a:gd name="T21" fmla="*/ 13 h 27"/>
                <a:gd name="T22" fmla="*/ 13 w 19"/>
                <a:gd name="T23" fmla="*/ 15 h 27"/>
                <a:gd name="T24" fmla="*/ 19 w 19"/>
                <a:gd name="T25" fmla="*/ 27 h 27"/>
                <a:gd name="T26" fmla="*/ 14 w 19"/>
                <a:gd name="T27" fmla="*/ 8 h 27"/>
                <a:gd name="T28" fmla="*/ 13 w 19"/>
                <a:gd name="T29" fmla="*/ 4 h 27"/>
                <a:gd name="T30" fmla="*/ 8 w 19"/>
                <a:gd name="T31" fmla="*/ 3 h 27"/>
                <a:gd name="T32" fmla="*/ 4 w 19"/>
                <a:gd name="T33" fmla="*/ 3 h 27"/>
                <a:gd name="T34" fmla="*/ 4 w 19"/>
                <a:gd name="T35" fmla="*/ 12 h 27"/>
                <a:gd name="T36" fmla="*/ 9 w 19"/>
                <a:gd name="T37" fmla="*/ 12 h 27"/>
                <a:gd name="T38" fmla="*/ 13 w 19"/>
                <a:gd name="T39" fmla="*/ 11 h 27"/>
                <a:gd name="T40" fmla="*/ 14 w 19"/>
                <a:gd name="T41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27">
                  <a:moveTo>
                    <a:pt x="19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8" y="3"/>
                    <a:pt x="19" y="5"/>
                    <a:pt x="19" y="8"/>
                  </a:cubicBezTo>
                  <a:cubicBezTo>
                    <a:pt x="19" y="10"/>
                    <a:pt x="18" y="12"/>
                    <a:pt x="17" y="13"/>
                  </a:cubicBezTo>
                  <a:cubicBezTo>
                    <a:pt x="16" y="14"/>
                    <a:pt x="14" y="15"/>
                    <a:pt x="13" y="15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0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3" y="11"/>
                  </a:cubicBezTo>
                  <a:cubicBezTo>
                    <a:pt x="14" y="11"/>
                    <a:pt x="14" y="9"/>
                    <a:pt x="14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智演喵视觉设计72">
              <a:extLst>
                <a:ext uri="{FF2B5EF4-FFF2-40B4-BE49-F238E27FC236}">
                  <a16:creationId xmlns:a16="http://schemas.microsoft.com/office/drawing/2014/main" id="{641CF83F-A2DF-7196-BBE5-F8D4D29CFF1A}"/>
                </a:ext>
              </a:extLst>
            </p:cNvPr>
            <p:cNvSpPr/>
            <p:nvPr/>
          </p:nvSpPr>
          <p:spPr bwMode="auto">
            <a:xfrm>
              <a:off x="6774312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7 w 19"/>
                <a:gd name="T3" fmla="*/ 25 h 28"/>
                <a:gd name="T4" fmla="*/ 10 w 19"/>
                <a:gd name="T5" fmla="*/ 28 h 28"/>
                <a:gd name="T6" fmla="*/ 3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10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10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10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7" y="25"/>
                  </a:cubicBezTo>
                  <a:cubicBezTo>
                    <a:pt x="15" y="27"/>
                    <a:pt x="13" y="28"/>
                    <a:pt x="10" y="28"/>
                  </a:cubicBezTo>
                  <a:cubicBezTo>
                    <a:pt x="7" y="28"/>
                    <a:pt x="4" y="27"/>
                    <a:pt x="3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5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7" y="10"/>
                    <a:pt x="8" y="11"/>
                    <a:pt x="11" y="12"/>
                  </a:cubicBezTo>
                  <a:cubicBezTo>
                    <a:pt x="14" y="13"/>
                    <a:pt x="16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智演喵视觉设计73">
              <a:extLst>
                <a:ext uri="{FF2B5EF4-FFF2-40B4-BE49-F238E27FC236}">
                  <a16:creationId xmlns:a16="http://schemas.microsoft.com/office/drawing/2014/main" id="{D0BCAD57-ADEA-8063-1A7D-C3DFA658375C}"/>
                </a:ext>
              </a:extLst>
            </p:cNvPr>
            <p:cNvSpPr/>
            <p:nvPr/>
          </p:nvSpPr>
          <p:spPr bwMode="auto">
            <a:xfrm>
              <a:off x="6876853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智演喵视觉设计74">
              <a:extLst>
                <a:ext uri="{FF2B5EF4-FFF2-40B4-BE49-F238E27FC236}">
                  <a16:creationId xmlns:a16="http://schemas.microsoft.com/office/drawing/2014/main" id="{5395FE35-3164-726A-99F5-27FF64B9F6EB}"/>
                </a:ext>
              </a:extLst>
            </p:cNvPr>
            <p:cNvSpPr/>
            <p:nvPr/>
          </p:nvSpPr>
          <p:spPr bwMode="auto">
            <a:xfrm>
              <a:off x="6935849" y="1244515"/>
              <a:ext cx="54783" cy="78662"/>
            </a:xfrm>
            <a:custGeom>
              <a:avLst/>
              <a:gdLst>
                <a:gd name="T0" fmla="*/ 39 w 39"/>
                <a:gd name="T1" fmla="*/ 6 h 56"/>
                <a:gd name="T2" fmla="*/ 25 w 39"/>
                <a:gd name="T3" fmla="*/ 6 h 56"/>
                <a:gd name="T4" fmla="*/ 25 w 39"/>
                <a:gd name="T5" fmla="*/ 56 h 56"/>
                <a:gd name="T6" fmla="*/ 14 w 39"/>
                <a:gd name="T7" fmla="*/ 56 h 56"/>
                <a:gd name="T8" fmla="*/ 14 w 39"/>
                <a:gd name="T9" fmla="*/ 6 h 56"/>
                <a:gd name="T10" fmla="*/ 0 w 39"/>
                <a:gd name="T11" fmla="*/ 6 h 56"/>
                <a:gd name="T12" fmla="*/ 0 w 39"/>
                <a:gd name="T13" fmla="*/ 0 h 56"/>
                <a:gd name="T14" fmla="*/ 39 w 39"/>
                <a:gd name="T15" fmla="*/ 0 h 56"/>
                <a:gd name="T16" fmla="*/ 39 w 39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6">
                  <a:moveTo>
                    <a:pt x="39" y="6"/>
                  </a:moveTo>
                  <a:lnTo>
                    <a:pt x="25" y="6"/>
                  </a:lnTo>
                  <a:lnTo>
                    <a:pt x="25" y="56"/>
                  </a:lnTo>
                  <a:lnTo>
                    <a:pt x="14" y="56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智演喵视觉设计75">
              <a:extLst>
                <a:ext uri="{FF2B5EF4-FFF2-40B4-BE49-F238E27FC236}">
                  <a16:creationId xmlns:a16="http://schemas.microsoft.com/office/drawing/2014/main" id="{D7D10FD0-2075-F0DC-3A93-D7CB1FACEFA8}"/>
                </a:ext>
              </a:extLst>
            </p:cNvPr>
            <p:cNvSpPr/>
            <p:nvPr/>
          </p:nvSpPr>
          <p:spPr bwMode="auto">
            <a:xfrm>
              <a:off x="7011702" y="1244515"/>
              <a:ext cx="61806" cy="78662"/>
            </a:xfrm>
            <a:custGeom>
              <a:avLst/>
              <a:gdLst>
                <a:gd name="T0" fmla="*/ 44 w 44"/>
                <a:gd name="T1" fmla="*/ 0 h 56"/>
                <a:gd name="T2" fmla="*/ 27 w 44"/>
                <a:gd name="T3" fmla="*/ 31 h 56"/>
                <a:gd name="T4" fmla="*/ 27 w 44"/>
                <a:gd name="T5" fmla="*/ 56 h 56"/>
                <a:gd name="T6" fmla="*/ 19 w 44"/>
                <a:gd name="T7" fmla="*/ 56 h 56"/>
                <a:gd name="T8" fmla="*/ 19 w 44"/>
                <a:gd name="T9" fmla="*/ 31 h 56"/>
                <a:gd name="T10" fmla="*/ 0 w 44"/>
                <a:gd name="T11" fmla="*/ 0 h 56"/>
                <a:gd name="T12" fmla="*/ 10 w 44"/>
                <a:gd name="T13" fmla="*/ 0 h 56"/>
                <a:gd name="T14" fmla="*/ 23 w 44"/>
                <a:gd name="T15" fmla="*/ 25 h 56"/>
                <a:gd name="T16" fmla="*/ 23 w 44"/>
                <a:gd name="T17" fmla="*/ 25 h 56"/>
                <a:gd name="T18" fmla="*/ 35 w 44"/>
                <a:gd name="T19" fmla="*/ 0 h 56"/>
                <a:gd name="T20" fmla="*/ 44 w 44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lnTo>
                    <a:pt x="27" y="31"/>
                  </a:lnTo>
                  <a:lnTo>
                    <a:pt x="27" y="56"/>
                  </a:lnTo>
                  <a:lnTo>
                    <a:pt x="19" y="56"/>
                  </a:lnTo>
                  <a:lnTo>
                    <a:pt x="19" y="3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35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09401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智演喵视觉设计1">
            <a:extLst>
              <a:ext uri="{FF2B5EF4-FFF2-40B4-BE49-F238E27FC236}">
                <a16:creationId xmlns:a16="http://schemas.microsoft.com/office/drawing/2014/main" id="{AB4AF4DD-89D9-4200-B397-253AB4DECF10}"/>
              </a:ext>
            </a:extLst>
          </p:cNvPr>
          <p:cNvSpPr/>
          <p:nvPr/>
        </p:nvSpPr>
        <p:spPr>
          <a:xfrm>
            <a:off x="2171770" y="2016767"/>
            <a:ext cx="9410630" cy="11231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第一批招收学生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300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人，分专斋、正斋、备斋，分斋督课。聘请中西教习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50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余人，后增至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110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多人，美国人赫士为总教习。课程设置除经史子集外，还有社会科学、自然科学和外国语等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20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多门。学制初为三年，后改为四年。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1904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年，学校迁入济南杆石桥新址，改为山东高等学堂。</a:t>
            </a:r>
          </a:p>
        </p:txBody>
      </p:sp>
      <p:sp>
        <p:nvSpPr>
          <p:cNvPr id="11" name="智演喵视觉设计2">
            <a:extLst>
              <a:ext uri="{FF2B5EF4-FFF2-40B4-BE49-F238E27FC236}">
                <a16:creationId xmlns:a16="http://schemas.microsoft.com/office/drawing/2014/main" id="{8E91D04E-F9BE-421F-B175-19F0AD36EF49}"/>
              </a:ext>
            </a:extLst>
          </p:cNvPr>
          <p:cNvSpPr/>
          <p:nvPr/>
        </p:nvSpPr>
        <p:spPr>
          <a:xfrm>
            <a:off x="2171770" y="1555102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请输入您的小标题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3" name="智演喵视觉设计3">
            <a:extLst>
              <a:ext uri="{FF2B5EF4-FFF2-40B4-BE49-F238E27FC236}">
                <a16:creationId xmlns:a16="http://schemas.microsoft.com/office/drawing/2014/main" id="{49476E09-0086-42FC-825E-0943C21EF961}"/>
              </a:ext>
            </a:extLst>
          </p:cNvPr>
          <p:cNvSpPr/>
          <p:nvPr/>
        </p:nvSpPr>
        <p:spPr>
          <a:xfrm>
            <a:off x="2185838" y="1101867"/>
            <a:ext cx="820738" cy="7386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4800" dirty="0">
                <a:gradFill flip="none" rotWithShape="1"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79000">
                      <a:schemeClr val="accent3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rPr>
              <a:t>01</a:t>
            </a:r>
            <a:endParaRPr lang="zh-CN" altLang="en-US" sz="4800" dirty="0"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79000">
                    <a:schemeClr val="accent3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15" name="智演喵视觉设计4">
            <a:extLst>
              <a:ext uri="{FF2B5EF4-FFF2-40B4-BE49-F238E27FC236}">
                <a16:creationId xmlns:a16="http://schemas.microsoft.com/office/drawing/2014/main" id="{6824BE3B-7851-426F-B43B-CD05FCD5E453}"/>
              </a:ext>
            </a:extLst>
          </p:cNvPr>
          <p:cNvSpPr/>
          <p:nvPr/>
        </p:nvSpPr>
        <p:spPr>
          <a:xfrm>
            <a:off x="2171770" y="4786217"/>
            <a:ext cx="9410630" cy="11231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1911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年，又改称山东高等学校。方燕年、陈恩焘、萧应椿、陈庆和、周学渊、魏业锐、陈恩畲、李豫同、李联璧、范之杰、黄国恩、丁维椽等先后出任校长。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1912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年，国民政府实行全国设立大学区，各区中心城市设大学，各省设专门学校的体制，按章大学堂应予裁撤，至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1914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年停办。</a:t>
            </a:r>
          </a:p>
        </p:txBody>
      </p:sp>
      <p:sp>
        <p:nvSpPr>
          <p:cNvPr id="17" name="智演喵视觉设计5">
            <a:extLst>
              <a:ext uri="{FF2B5EF4-FFF2-40B4-BE49-F238E27FC236}">
                <a16:creationId xmlns:a16="http://schemas.microsoft.com/office/drawing/2014/main" id="{85FFB4CD-6DD1-4F7F-BD87-CB5384FE7973}"/>
              </a:ext>
            </a:extLst>
          </p:cNvPr>
          <p:cNvSpPr/>
          <p:nvPr/>
        </p:nvSpPr>
        <p:spPr>
          <a:xfrm>
            <a:off x="2171770" y="4324552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请输入您的小标题</a:t>
            </a:r>
            <a:endParaRPr lang="zh-CN" altLang="en-US" sz="2400" b="1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9" name="智演喵视觉设计6">
            <a:extLst>
              <a:ext uri="{FF2B5EF4-FFF2-40B4-BE49-F238E27FC236}">
                <a16:creationId xmlns:a16="http://schemas.microsoft.com/office/drawing/2014/main" id="{B26E4B95-6D9D-4C67-961B-BDDFBF80FAEC}"/>
              </a:ext>
            </a:extLst>
          </p:cNvPr>
          <p:cNvSpPr/>
          <p:nvPr/>
        </p:nvSpPr>
        <p:spPr>
          <a:xfrm>
            <a:off x="2185839" y="3863341"/>
            <a:ext cx="820738" cy="7386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4800" dirty="0">
                <a:gradFill flip="none" rotWithShape="1"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79000">
                      <a:schemeClr val="accent3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rPr>
              <a:t>02</a:t>
            </a:r>
            <a:endParaRPr lang="zh-CN" altLang="en-US" sz="4800" dirty="0"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79000">
                    <a:schemeClr val="accent3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</a:endParaRPr>
          </a:p>
        </p:txBody>
      </p:sp>
      <p:cxnSp>
        <p:nvCxnSpPr>
          <p:cNvPr id="21" name="智演喵视觉设计7">
            <a:extLst>
              <a:ext uri="{FF2B5EF4-FFF2-40B4-BE49-F238E27FC236}">
                <a16:creationId xmlns:a16="http://schemas.microsoft.com/office/drawing/2014/main" id="{E60E4139-E9CB-4BCE-B931-10AA4409E7A3}"/>
              </a:ext>
            </a:extLst>
          </p:cNvPr>
          <p:cNvCxnSpPr>
            <a:cxnSpLocks/>
          </p:cNvCxnSpPr>
          <p:nvPr/>
        </p:nvCxnSpPr>
        <p:spPr>
          <a:xfrm>
            <a:off x="2171770" y="3574089"/>
            <a:ext cx="9239326" cy="0"/>
          </a:xfrm>
          <a:prstGeom prst="line">
            <a:avLst/>
          </a:prstGeom>
          <a:ln w="9525">
            <a:solidFill>
              <a:schemeClr val="accent1">
                <a:alpha val="88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智演喵视觉设计8">
            <a:extLst>
              <a:ext uri="{FF2B5EF4-FFF2-40B4-BE49-F238E27FC236}">
                <a16:creationId xmlns:a16="http://schemas.microsoft.com/office/drawing/2014/main" id="{5A7CE432-274A-BC82-1AA6-787BEB0955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第五部分分论点论据展示</a:t>
            </a:r>
          </a:p>
        </p:txBody>
      </p:sp>
    </p:spTree>
    <p:extLst>
      <p:ext uri="{BB962C8B-B14F-4D97-AF65-F5344CB8AC3E}">
        <p14:creationId xmlns:p14="http://schemas.microsoft.com/office/powerpoint/2010/main" val="2194839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智演喵视觉设计1">
            <a:extLst>
              <a:ext uri="{FF2B5EF4-FFF2-40B4-BE49-F238E27FC236}">
                <a16:creationId xmlns:a16="http://schemas.microsoft.com/office/drawing/2014/main" id="{DA0C43FE-DAF2-6CE1-4DD2-9413DA06E1DB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6000" y="1295400"/>
            <a:ext cx="2553440" cy="2370359"/>
          </a:xfrm>
          <a:prstGeom prst="roundRect">
            <a:avLst>
              <a:gd name="adj" fmla="val 5303"/>
            </a:avLst>
          </a:prstGeom>
        </p:spPr>
      </p:pic>
      <p:pic>
        <p:nvPicPr>
          <p:cNvPr id="46" name="智演喵视觉设计2">
            <a:extLst>
              <a:ext uri="{FF2B5EF4-FFF2-40B4-BE49-F238E27FC236}">
                <a16:creationId xmlns:a16="http://schemas.microsoft.com/office/drawing/2014/main" id="{4FD2A39A-146E-DFFA-DA9A-84C13729FE55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3300" y="1295400"/>
            <a:ext cx="2553440" cy="2370359"/>
          </a:xfrm>
          <a:prstGeom prst="rect">
            <a:avLst/>
          </a:prstGeom>
          <a:effectLst/>
        </p:spPr>
      </p:pic>
      <p:pic>
        <p:nvPicPr>
          <p:cNvPr id="35" name="智演喵视觉设计3">
            <a:extLst>
              <a:ext uri="{FF2B5EF4-FFF2-40B4-BE49-F238E27FC236}">
                <a16:creationId xmlns:a16="http://schemas.microsoft.com/office/drawing/2014/main" id="{BA5E7753-9A23-A08E-0025-AAAEF6731B6D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0600" y="3606800"/>
            <a:ext cx="2553440" cy="2370359"/>
          </a:xfrm>
          <a:prstGeom prst="roundRect">
            <a:avLst>
              <a:gd name="adj" fmla="val 9490"/>
            </a:avLst>
          </a:prstGeom>
          <a:effectLst/>
        </p:spPr>
      </p:pic>
      <p:pic>
        <p:nvPicPr>
          <p:cNvPr id="47" name="智演喵视觉设计4">
            <a:extLst>
              <a:ext uri="{FF2B5EF4-FFF2-40B4-BE49-F238E27FC236}">
                <a16:creationId xmlns:a16="http://schemas.microsoft.com/office/drawing/2014/main" id="{96EFCCEB-A060-9135-993A-63FE139786F7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010"/>
                    </a14:imgEffect>
                    <a14:imgEffect>
                      <a14:saturation sat="110000"/>
                    </a14:imgEffect>
                    <a14:imgEffect>
                      <a14:brightnessContrast bright="5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3300" y="3606800"/>
            <a:ext cx="2553440" cy="2370359"/>
          </a:xfrm>
          <a:custGeom>
            <a:avLst/>
            <a:gdLst>
              <a:gd name="connsiteX0" fmla="*/ 0 w 2553443"/>
              <a:gd name="connsiteY0" fmla="*/ 0 h 2553443"/>
              <a:gd name="connsiteX1" fmla="*/ 2553443 w 2553443"/>
              <a:gd name="connsiteY1" fmla="*/ 0 h 2553443"/>
              <a:gd name="connsiteX2" fmla="*/ 2553443 w 2553443"/>
              <a:gd name="connsiteY2" fmla="*/ 2553443 h 2553443"/>
              <a:gd name="connsiteX3" fmla="*/ 0 w 2553443"/>
              <a:gd name="connsiteY3" fmla="*/ 2553443 h 255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3443" h="2553443">
                <a:moveTo>
                  <a:pt x="0" y="0"/>
                </a:moveTo>
                <a:lnTo>
                  <a:pt x="2553443" y="0"/>
                </a:lnTo>
                <a:lnTo>
                  <a:pt x="2553443" y="2553443"/>
                </a:lnTo>
                <a:lnTo>
                  <a:pt x="0" y="2553443"/>
                </a:lnTo>
                <a:close/>
              </a:path>
            </a:pathLst>
          </a:custGeom>
        </p:spPr>
      </p:pic>
      <p:sp>
        <p:nvSpPr>
          <p:cNvPr id="2" name="智演喵视觉设计5">
            <a:extLst>
              <a:ext uri="{FF2B5EF4-FFF2-40B4-BE49-F238E27FC236}">
                <a16:creationId xmlns:a16="http://schemas.microsoft.com/office/drawing/2014/main" id="{EE21C6F3-512C-99F4-B002-A3E687D14A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354" y="169876"/>
            <a:ext cx="9838585" cy="332399"/>
          </a:xfrm>
        </p:spPr>
        <p:txBody>
          <a:bodyPr/>
          <a:lstStyle/>
          <a:p>
            <a:r>
              <a:rPr lang="zh-CN" altLang="en-US"/>
              <a:t>第五部分论点</a:t>
            </a:r>
            <a:r>
              <a:rPr lang="zh-CN" altLang="en-US" dirty="0"/>
              <a:t>示例展示</a:t>
            </a:r>
          </a:p>
        </p:txBody>
      </p:sp>
      <p:sp>
        <p:nvSpPr>
          <p:cNvPr id="4" name="智演喵视觉设计6">
            <a:extLst>
              <a:ext uri="{FF2B5EF4-FFF2-40B4-BE49-F238E27FC236}">
                <a16:creationId xmlns:a16="http://schemas.microsoft.com/office/drawing/2014/main" id="{C06CB96D-F87B-4614-9BAF-62DC904D16F9}"/>
              </a:ext>
            </a:extLst>
          </p:cNvPr>
          <p:cNvSpPr>
            <a:spLocks/>
          </p:cNvSpPr>
          <p:nvPr/>
        </p:nvSpPr>
        <p:spPr>
          <a:xfrm>
            <a:off x="3454400" y="3543300"/>
            <a:ext cx="2710352" cy="2516020"/>
          </a:xfrm>
          <a:prstGeom prst="roundRect">
            <a:avLst>
              <a:gd name="adj" fmla="val 5116"/>
            </a:avLst>
          </a:prstGeom>
          <a:gradFill>
            <a:gsLst>
              <a:gs pos="100000">
                <a:schemeClr val="accent3">
                  <a:lumMod val="20000"/>
                  <a:lumOff val="80000"/>
                </a:schemeClr>
              </a:gs>
              <a:gs pos="0">
                <a:schemeClr val="bg1"/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38" name="智演喵视觉设计7">
            <a:extLst>
              <a:ext uri="{FF2B5EF4-FFF2-40B4-BE49-F238E27FC236}">
                <a16:creationId xmlns:a16="http://schemas.microsoft.com/office/drawing/2014/main" id="{F887EA59-DA27-2C45-88E2-3EC38E847206}"/>
              </a:ext>
            </a:extLst>
          </p:cNvPr>
          <p:cNvSpPr>
            <a:spLocks/>
          </p:cNvSpPr>
          <p:nvPr/>
        </p:nvSpPr>
        <p:spPr>
          <a:xfrm>
            <a:off x="6007100" y="1231900"/>
            <a:ext cx="2710352" cy="2516020"/>
          </a:xfrm>
          <a:prstGeom prst="roundRect">
            <a:avLst>
              <a:gd name="adj" fmla="val 5116"/>
            </a:avLst>
          </a:prstGeom>
          <a:gradFill>
            <a:gsLst>
              <a:gs pos="100000">
                <a:schemeClr val="accent3">
                  <a:lumMod val="20000"/>
                  <a:lumOff val="80000"/>
                </a:schemeClr>
              </a:gs>
              <a:gs pos="0">
                <a:schemeClr val="bg1"/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39" name="智演喵视觉设计8">
            <a:extLst>
              <a:ext uri="{FF2B5EF4-FFF2-40B4-BE49-F238E27FC236}">
                <a16:creationId xmlns:a16="http://schemas.microsoft.com/office/drawing/2014/main" id="{2F3002B4-662D-0570-6ECD-6936BF071143}"/>
              </a:ext>
            </a:extLst>
          </p:cNvPr>
          <p:cNvSpPr>
            <a:spLocks/>
          </p:cNvSpPr>
          <p:nvPr/>
        </p:nvSpPr>
        <p:spPr>
          <a:xfrm>
            <a:off x="8559800" y="3543300"/>
            <a:ext cx="2710352" cy="2516020"/>
          </a:xfrm>
          <a:prstGeom prst="roundRect">
            <a:avLst>
              <a:gd name="adj" fmla="val 5116"/>
            </a:avLst>
          </a:prstGeom>
          <a:gradFill>
            <a:gsLst>
              <a:gs pos="100000">
                <a:schemeClr val="accent3">
                  <a:lumMod val="20000"/>
                  <a:lumOff val="80000"/>
                </a:schemeClr>
              </a:gs>
              <a:gs pos="0">
                <a:schemeClr val="bg1"/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41" name="智演喵视觉设计9">
            <a:extLst>
              <a:ext uri="{FF2B5EF4-FFF2-40B4-BE49-F238E27FC236}">
                <a16:creationId xmlns:a16="http://schemas.microsoft.com/office/drawing/2014/main" id="{52D58062-E51B-C1B4-173A-628EDC04CFC6}"/>
              </a:ext>
            </a:extLst>
          </p:cNvPr>
          <p:cNvSpPr>
            <a:spLocks/>
          </p:cNvSpPr>
          <p:nvPr/>
        </p:nvSpPr>
        <p:spPr>
          <a:xfrm>
            <a:off x="889000" y="1206500"/>
            <a:ext cx="2751966" cy="2554652"/>
          </a:xfrm>
          <a:prstGeom prst="roundRect">
            <a:avLst>
              <a:gd name="adj" fmla="val 5116"/>
            </a:avLst>
          </a:pr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31" name="智演喵视觉设计10">
            <a:extLst>
              <a:ext uri="{FF2B5EF4-FFF2-40B4-BE49-F238E27FC236}">
                <a16:creationId xmlns:a16="http://schemas.microsoft.com/office/drawing/2014/main" id="{F544D62A-1C0A-4BAD-418B-22FFB5FD3FE7}"/>
              </a:ext>
            </a:extLst>
          </p:cNvPr>
          <p:cNvSpPr/>
          <p:nvPr/>
        </p:nvSpPr>
        <p:spPr>
          <a:xfrm>
            <a:off x="1166243" y="1729071"/>
            <a:ext cx="2289135" cy="13701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3600" b="1" dirty="0">
                <a:gradFill>
                  <a:gsLst>
                    <a:gs pos="100000">
                      <a:schemeClr val="accent3">
                        <a:lumMod val="40000"/>
                        <a:lumOff val="60000"/>
                      </a:schemeClr>
                    </a:gs>
                    <a:gs pos="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355600" dist="190500" dir="5400000" algn="t" rotWithShape="0">
                    <a:prstClr val="black">
                      <a:alpha val="54000"/>
                    </a:prstClr>
                  </a:outerShdw>
                </a:effectLst>
                <a:latin typeface="+mj-ea"/>
                <a:ea typeface="+mj-ea"/>
              </a:rPr>
              <a:t>这里输入</a:t>
            </a:r>
            <a:endParaRPr lang="en-US" altLang="zh-CN" sz="3600" b="1" dirty="0">
              <a:gradFill>
                <a:gsLst>
                  <a:gs pos="100000">
                    <a:schemeClr val="accent3">
                      <a:lumMod val="40000"/>
                      <a:lumOff val="60000"/>
                    </a:schemeClr>
                  </a:gs>
                  <a:gs pos="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effectLst>
                <a:outerShdw blurRad="355600" dist="190500" dir="5400000" algn="t" rotWithShape="0">
                  <a:prstClr val="black">
                    <a:alpha val="54000"/>
                  </a:prstClr>
                </a:outerShdw>
              </a:effectLst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>
                <a:gradFill>
                  <a:gsLst>
                    <a:gs pos="100000">
                      <a:schemeClr val="accent3">
                        <a:lumMod val="40000"/>
                        <a:lumOff val="60000"/>
                      </a:schemeClr>
                    </a:gs>
                    <a:gs pos="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355600" dist="190500" dir="5400000" algn="t" rotWithShape="0">
                    <a:prstClr val="black">
                      <a:alpha val="54000"/>
                    </a:prstClr>
                  </a:outerShdw>
                </a:effectLst>
                <a:latin typeface="+mj-ea"/>
                <a:ea typeface="+mj-ea"/>
              </a:rPr>
              <a:t>关键词</a:t>
            </a:r>
          </a:p>
        </p:txBody>
      </p:sp>
      <p:sp>
        <p:nvSpPr>
          <p:cNvPr id="32" name="智演喵视觉设计11">
            <a:extLst>
              <a:ext uri="{FF2B5EF4-FFF2-40B4-BE49-F238E27FC236}">
                <a16:creationId xmlns:a16="http://schemas.microsoft.com/office/drawing/2014/main" id="{9B3FD95C-E674-724F-8B32-3061DA11E713}"/>
              </a:ext>
            </a:extLst>
          </p:cNvPr>
          <p:cNvSpPr/>
          <p:nvPr/>
        </p:nvSpPr>
        <p:spPr>
          <a:xfrm>
            <a:off x="3785192" y="3849432"/>
            <a:ext cx="2069804" cy="168783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1901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年，山东巡抚袁世凯上奏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《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山东试办大学堂暂行章程折稿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》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，同时调蓬莱知县李于锴进行筹备。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5" name="智演喵视觉设计12">
            <a:extLst>
              <a:ext uri="{FF2B5EF4-FFF2-40B4-BE49-F238E27FC236}">
                <a16:creationId xmlns:a16="http://schemas.microsoft.com/office/drawing/2014/main" id="{58FE3B2B-3E6C-6388-9571-A2A38980A2C3}"/>
              </a:ext>
            </a:extLst>
          </p:cNvPr>
          <p:cNvSpPr/>
          <p:nvPr/>
        </p:nvSpPr>
        <p:spPr>
          <a:xfrm>
            <a:off x="6327374" y="1574064"/>
            <a:ext cx="2069804" cy="168783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师生分别转入法政、工业、农业、商业、矿业、医学六个专门学校，校长丁维椽继任商业专门学校校长。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0" name="智演喵视觉设计13">
            <a:extLst>
              <a:ext uri="{FF2B5EF4-FFF2-40B4-BE49-F238E27FC236}">
                <a16:creationId xmlns:a16="http://schemas.microsoft.com/office/drawing/2014/main" id="{2C44743D-7CE1-0608-5D00-FFF0B6EB5B21}"/>
              </a:ext>
            </a:extLst>
          </p:cNvPr>
          <p:cNvSpPr/>
          <p:nvPr/>
        </p:nvSpPr>
        <p:spPr>
          <a:xfrm>
            <a:off x="8880074" y="3849432"/>
            <a:ext cx="2069804" cy="134312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山东大学堂是山东省第一所官办的高等学校，也是山东大学历史的起点。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6" name="智演喵视觉设计14">
            <a:extLst>
              <a:ext uri="{FF2B5EF4-FFF2-40B4-BE49-F238E27FC236}">
                <a16:creationId xmlns:a16="http://schemas.microsoft.com/office/drawing/2014/main" id="{15FC00B5-DF7F-B63B-D66E-0A51402ED18B}"/>
              </a:ext>
            </a:extLst>
          </p:cNvPr>
          <p:cNvSpPr/>
          <p:nvPr/>
        </p:nvSpPr>
        <p:spPr>
          <a:xfrm>
            <a:off x="10590994" y="5745539"/>
            <a:ext cx="131164" cy="101282"/>
          </a:xfrm>
          <a:prstGeom prst="parallelogram">
            <a:avLst/>
          </a:prstGeom>
          <a:solidFill>
            <a:schemeClr val="accent1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智演喵视觉设计15">
            <a:extLst>
              <a:ext uri="{FF2B5EF4-FFF2-40B4-BE49-F238E27FC236}">
                <a16:creationId xmlns:a16="http://schemas.microsoft.com/office/drawing/2014/main" id="{B2F27704-FCFF-6045-E63E-F86012A6FF11}"/>
              </a:ext>
            </a:extLst>
          </p:cNvPr>
          <p:cNvSpPr/>
          <p:nvPr/>
        </p:nvSpPr>
        <p:spPr>
          <a:xfrm>
            <a:off x="10741951" y="5745539"/>
            <a:ext cx="131164" cy="101282"/>
          </a:xfrm>
          <a:prstGeom prst="parallelogram">
            <a:avLst/>
          </a:prstGeom>
          <a:solidFill>
            <a:schemeClr val="accent1">
              <a:lumMod val="7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智演喵视觉设计16">
            <a:extLst>
              <a:ext uri="{FF2B5EF4-FFF2-40B4-BE49-F238E27FC236}">
                <a16:creationId xmlns:a16="http://schemas.microsoft.com/office/drawing/2014/main" id="{94544865-77C9-7183-3E65-73EA75AE585C}"/>
              </a:ext>
            </a:extLst>
          </p:cNvPr>
          <p:cNvSpPr/>
          <p:nvPr/>
        </p:nvSpPr>
        <p:spPr>
          <a:xfrm>
            <a:off x="10892908" y="5745539"/>
            <a:ext cx="131164" cy="101282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524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智演喵视觉设计1">
            <a:extLst>
              <a:ext uri="{FF2B5EF4-FFF2-40B4-BE49-F238E27FC236}">
                <a16:creationId xmlns:a16="http://schemas.microsoft.com/office/drawing/2014/main" id="{D9CD4211-D5DE-931D-B891-611CE42905EC}"/>
              </a:ext>
            </a:extLst>
          </p:cNvPr>
          <p:cNvSpPr/>
          <p:nvPr/>
        </p:nvSpPr>
        <p:spPr>
          <a:xfrm flipH="1">
            <a:off x="9819294" y="1165860"/>
            <a:ext cx="2372706" cy="569214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16000">
                <a:schemeClr val="accent3">
                  <a:lumMod val="60000"/>
                  <a:lumOff val="40000"/>
                  <a:alpha val="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004" name="智演喵视觉设计2">
            <a:extLst>
              <a:ext uri="{FF2B5EF4-FFF2-40B4-BE49-F238E27FC236}">
                <a16:creationId xmlns:a16="http://schemas.microsoft.com/office/drawing/2014/main" id="{A8CC510B-FBAF-B633-B052-37F64B94E68C}"/>
              </a:ext>
            </a:extLst>
          </p:cNvPr>
          <p:cNvSpPr/>
          <p:nvPr/>
        </p:nvSpPr>
        <p:spPr>
          <a:xfrm flipH="1">
            <a:off x="9914700" y="1165860"/>
            <a:ext cx="2277301" cy="569214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86000">
                <a:schemeClr val="accent2">
                  <a:lumMod val="50000"/>
                </a:schemeClr>
              </a:gs>
              <a:gs pos="24000">
                <a:schemeClr val="accent1">
                  <a:alpha val="0"/>
                </a:schemeClr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5" name="智演喵视觉设计3">
            <a:extLst>
              <a:ext uri="{FF2B5EF4-FFF2-40B4-BE49-F238E27FC236}">
                <a16:creationId xmlns:a16="http://schemas.microsoft.com/office/drawing/2014/main" id="{57E52478-A35D-4D68-8883-AAA6BA724630}"/>
              </a:ext>
            </a:extLst>
          </p:cNvPr>
          <p:cNvSpPr txBox="1"/>
          <p:nvPr/>
        </p:nvSpPr>
        <p:spPr>
          <a:xfrm>
            <a:off x="3055745" y="1706943"/>
            <a:ext cx="1364477" cy="40011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所获荣誉</a:t>
            </a:r>
          </a:p>
        </p:txBody>
      </p:sp>
      <p:grpSp>
        <p:nvGrpSpPr>
          <p:cNvPr id="101" name="智演喵视觉设计4">
            <a:extLst>
              <a:ext uri="{FF2B5EF4-FFF2-40B4-BE49-F238E27FC236}">
                <a16:creationId xmlns:a16="http://schemas.microsoft.com/office/drawing/2014/main" id="{BC10704D-485E-4605-9559-4D02DCBCD765}"/>
              </a:ext>
            </a:extLst>
          </p:cNvPr>
          <p:cNvGrpSpPr/>
          <p:nvPr/>
        </p:nvGrpSpPr>
        <p:grpSpPr>
          <a:xfrm rot="718475">
            <a:off x="4245673" y="1544666"/>
            <a:ext cx="425442" cy="862628"/>
            <a:chOff x="7148184" y="827352"/>
            <a:chExt cx="630122" cy="1134184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130" name="Freeform 53">
              <a:extLst>
                <a:ext uri="{FF2B5EF4-FFF2-40B4-BE49-F238E27FC236}">
                  <a16:creationId xmlns:a16="http://schemas.microsoft.com/office/drawing/2014/main" id="{06B1A3DD-26DE-4F9E-A74A-9A7D0AF6C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476" y="1773927"/>
              <a:ext cx="176214" cy="96838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4">
              <a:extLst>
                <a:ext uri="{FF2B5EF4-FFF2-40B4-BE49-F238E27FC236}">
                  <a16:creationId xmlns:a16="http://schemas.microsoft.com/office/drawing/2014/main" id="{2230A12F-1EAA-4685-BCEC-45DA3C516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053" y="1667282"/>
              <a:ext cx="88900" cy="182563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5">
              <a:extLst>
                <a:ext uri="{FF2B5EF4-FFF2-40B4-BE49-F238E27FC236}">
                  <a16:creationId xmlns:a16="http://schemas.microsoft.com/office/drawing/2014/main" id="{F6F3B2C8-D12F-42CE-8C2E-90E1FF4AC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394" y="1753039"/>
              <a:ext cx="112713" cy="58737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6">
              <a:extLst>
                <a:ext uri="{FF2B5EF4-FFF2-40B4-BE49-F238E27FC236}">
                  <a16:creationId xmlns:a16="http://schemas.microsoft.com/office/drawing/2014/main" id="{03902EE4-74F2-4B2D-8769-B467C134C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139" y="1597258"/>
              <a:ext cx="49214" cy="117476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7">
              <a:extLst>
                <a:ext uri="{FF2B5EF4-FFF2-40B4-BE49-F238E27FC236}">
                  <a16:creationId xmlns:a16="http://schemas.microsoft.com/office/drawing/2014/main" id="{F1474F64-F37B-44AA-B9C0-AE457E6E5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270" y="1615074"/>
              <a:ext cx="144463" cy="125412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8">
              <a:extLst>
                <a:ext uri="{FF2B5EF4-FFF2-40B4-BE49-F238E27FC236}">
                  <a16:creationId xmlns:a16="http://schemas.microsoft.com/office/drawing/2014/main" id="{2C1D8533-331F-4C67-883C-9A58D78D0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725" y="1543358"/>
              <a:ext cx="61913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9">
              <a:extLst>
                <a:ext uri="{FF2B5EF4-FFF2-40B4-BE49-F238E27FC236}">
                  <a16:creationId xmlns:a16="http://schemas.microsoft.com/office/drawing/2014/main" id="{421E794B-14BA-4346-99BF-625CED700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795" y="1567244"/>
              <a:ext cx="93663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60">
              <a:extLst>
                <a:ext uri="{FF2B5EF4-FFF2-40B4-BE49-F238E27FC236}">
                  <a16:creationId xmlns:a16="http://schemas.microsoft.com/office/drawing/2014/main" id="{FCECCE73-7246-4D70-9A8F-C67CBF420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407" y="1470125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1">
              <a:extLst>
                <a:ext uri="{FF2B5EF4-FFF2-40B4-BE49-F238E27FC236}">
                  <a16:creationId xmlns:a16="http://schemas.microsoft.com/office/drawing/2014/main" id="{64FA783B-4A48-4AF2-8115-F70A36EF0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9" y="1421264"/>
              <a:ext cx="103188" cy="163511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2">
              <a:extLst>
                <a:ext uri="{FF2B5EF4-FFF2-40B4-BE49-F238E27FC236}">
                  <a16:creationId xmlns:a16="http://schemas.microsoft.com/office/drawing/2014/main" id="{28F859D2-ED0F-4D07-A9EB-ECD8913FE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969" y="1400571"/>
              <a:ext cx="85726" cy="184148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3">
              <a:extLst>
                <a:ext uri="{FF2B5EF4-FFF2-40B4-BE49-F238E27FC236}">
                  <a16:creationId xmlns:a16="http://schemas.microsoft.com/office/drawing/2014/main" id="{00730AC0-6ECF-49D4-B82C-D3C474881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218" y="1359188"/>
              <a:ext cx="65088" cy="111124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4">
              <a:extLst>
                <a:ext uri="{FF2B5EF4-FFF2-40B4-BE49-F238E27FC236}">
                  <a16:creationId xmlns:a16="http://schemas.microsoft.com/office/drawing/2014/main" id="{027D160A-1019-4106-9544-E44CD5D77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118" y="1332107"/>
              <a:ext cx="38100" cy="120649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5">
              <a:extLst>
                <a:ext uri="{FF2B5EF4-FFF2-40B4-BE49-F238E27FC236}">
                  <a16:creationId xmlns:a16="http://schemas.microsoft.com/office/drawing/2014/main" id="{CCA089A5-FCF6-4FFA-B11E-425FDB2EE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477" y="1224337"/>
              <a:ext cx="79375" cy="187324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6">
              <a:extLst>
                <a:ext uri="{FF2B5EF4-FFF2-40B4-BE49-F238E27FC236}">
                  <a16:creationId xmlns:a16="http://schemas.microsoft.com/office/drawing/2014/main" id="{8D16DE1C-7BEB-4C65-9E2C-73D745DEC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928" y="1259373"/>
              <a:ext cx="112713" cy="155574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67">
              <a:extLst>
                <a:ext uri="{FF2B5EF4-FFF2-40B4-BE49-F238E27FC236}">
                  <a16:creationId xmlns:a16="http://schemas.microsoft.com/office/drawing/2014/main" id="{5A66C6E2-2E39-4311-9C0E-1A06B4871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967" y="1152691"/>
              <a:ext cx="30163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8">
              <a:extLst>
                <a:ext uri="{FF2B5EF4-FFF2-40B4-BE49-F238E27FC236}">
                  <a16:creationId xmlns:a16="http://schemas.microsoft.com/office/drawing/2014/main" id="{2CCDB542-F531-4A78-A58A-26CDCBFA6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877" y="1200459"/>
              <a:ext cx="71438" cy="103188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9">
              <a:extLst>
                <a:ext uri="{FF2B5EF4-FFF2-40B4-BE49-F238E27FC236}">
                  <a16:creationId xmlns:a16="http://schemas.microsoft.com/office/drawing/2014/main" id="{CA281906-F25F-404F-87D8-4FF71C814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190" y="1041722"/>
              <a:ext cx="65088" cy="190499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0">
              <a:extLst>
                <a:ext uri="{FF2B5EF4-FFF2-40B4-BE49-F238E27FC236}">
                  <a16:creationId xmlns:a16="http://schemas.microsoft.com/office/drawing/2014/main" id="{A40C8426-9E42-4322-BBA6-C82798C8F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391" y="1124589"/>
              <a:ext cx="158752" cy="117476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1">
              <a:extLst>
                <a:ext uri="{FF2B5EF4-FFF2-40B4-BE49-F238E27FC236}">
                  <a16:creationId xmlns:a16="http://schemas.microsoft.com/office/drawing/2014/main" id="{5FF0E400-2053-4C9F-9572-F65F5293F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758" y="968510"/>
              <a:ext cx="20638" cy="125412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2">
              <a:extLst>
                <a:ext uri="{FF2B5EF4-FFF2-40B4-BE49-F238E27FC236}">
                  <a16:creationId xmlns:a16="http://schemas.microsoft.com/office/drawing/2014/main" id="{0B7DFEC0-05F9-4FE8-A759-024BD403A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994" y="1083066"/>
              <a:ext cx="96839" cy="79375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3">
              <a:extLst>
                <a:ext uri="{FF2B5EF4-FFF2-40B4-BE49-F238E27FC236}">
                  <a16:creationId xmlns:a16="http://schemas.microsoft.com/office/drawing/2014/main" id="{6FC54EFD-898B-4A7E-B556-5C293E654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804" y="894194"/>
              <a:ext cx="96839" cy="174624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4">
              <a:extLst>
                <a:ext uri="{FF2B5EF4-FFF2-40B4-BE49-F238E27FC236}">
                  <a16:creationId xmlns:a16="http://schemas.microsoft.com/office/drawing/2014/main" id="{38F7B0C2-F020-4FDA-B2CA-54864A12F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870" y="1007176"/>
              <a:ext cx="179389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5">
              <a:extLst>
                <a:ext uri="{FF2B5EF4-FFF2-40B4-BE49-F238E27FC236}">
                  <a16:creationId xmlns:a16="http://schemas.microsoft.com/office/drawing/2014/main" id="{A19C0EFC-2669-40A5-97DF-03FC315ED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458" y="827352"/>
              <a:ext cx="58739" cy="111124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6">
              <a:extLst>
                <a:ext uri="{FF2B5EF4-FFF2-40B4-BE49-F238E27FC236}">
                  <a16:creationId xmlns:a16="http://schemas.microsoft.com/office/drawing/2014/main" id="{00767602-BE46-41EE-BB93-027D90459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788" y="997402"/>
              <a:ext cx="117477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7">
              <a:extLst>
                <a:ext uri="{FF2B5EF4-FFF2-40B4-BE49-F238E27FC236}">
                  <a16:creationId xmlns:a16="http://schemas.microsoft.com/office/drawing/2014/main" id="{A0426F4A-6E50-4C24-912D-F29BAAF0F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184" y="1856762"/>
              <a:ext cx="254002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8">
              <a:extLst>
                <a:ext uri="{FF2B5EF4-FFF2-40B4-BE49-F238E27FC236}">
                  <a16:creationId xmlns:a16="http://schemas.microsoft.com/office/drawing/2014/main" id="{365CDB9B-B93D-4754-89D6-50D9B49E5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933" y="869023"/>
              <a:ext cx="165101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79">
              <a:extLst>
                <a:ext uri="{FF2B5EF4-FFF2-40B4-BE49-F238E27FC236}">
                  <a16:creationId xmlns:a16="http://schemas.microsoft.com/office/drawing/2014/main" id="{FD4AAE34-14DC-4937-9CD2-3CCFDDAA4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350" y="827446"/>
              <a:ext cx="88900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智演喵视觉设计5">
            <a:extLst>
              <a:ext uri="{FF2B5EF4-FFF2-40B4-BE49-F238E27FC236}">
                <a16:creationId xmlns:a16="http://schemas.microsoft.com/office/drawing/2014/main" id="{14A2969C-59D1-4E6D-A7FB-F923E375FE30}"/>
              </a:ext>
            </a:extLst>
          </p:cNvPr>
          <p:cNvGrpSpPr/>
          <p:nvPr/>
        </p:nvGrpSpPr>
        <p:grpSpPr>
          <a:xfrm rot="20881525" flipH="1">
            <a:off x="2804698" y="1544240"/>
            <a:ext cx="425560" cy="861630"/>
            <a:chOff x="7147858" y="826793"/>
            <a:chExt cx="630289" cy="1132874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158" name="Freeform 53">
              <a:extLst>
                <a:ext uri="{FF2B5EF4-FFF2-40B4-BE49-F238E27FC236}">
                  <a16:creationId xmlns:a16="http://schemas.microsoft.com/office/drawing/2014/main" id="{E170326C-800B-4183-AF29-446A72DEB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212" y="1772625"/>
              <a:ext cx="176212" cy="96838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4">
              <a:extLst>
                <a:ext uri="{FF2B5EF4-FFF2-40B4-BE49-F238E27FC236}">
                  <a16:creationId xmlns:a16="http://schemas.microsoft.com/office/drawing/2014/main" id="{DB6BD258-F6B3-4687-8EB6-02342D6AA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8868" y="1666622"/>
              <a:ext cx="88899" cy="182562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5">
              <a:extLst>
                <a:ext uri="{FF2B5EF4-FFF2-40B4-BE49-F238E27FC236}">
                  <a16:creationId xmlns:a16="http://schemas.microsoft.com/office/drawing/2014/main" id="{FCC11BCE-20CF-478A-B5ED-7A3BC1836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185" y="1752204"/>
              <a:ext cx="112712" cy="58738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6">
              <a:extLst>
                <a:ext uri="{FF2B5EF4-FFF2-40B4-BE49-F238E27FC236}">
                  <a16:creationId xmlns:a16="http://schemas.microsoft.com/office/drawing/2014/main" id="{6F400557-573A-4A07-A506-0E4193527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987" y="1596890"/>
              <a:ext cx="49213" cy="117475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7">
              <a:extLst>
                <a:ext uri="{FF2B5EF4-FFF2-40B4-BE49-F238E27FC236}">
                  <a16:creationId xmlns:a16="http://schemas.microsoft.com/office/drawing/2014/main" id="{13418816-41E0-4B5A-811B-A1780EBD7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032" y="1614007"/>
              <a:ext cx="144462" cy="125413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8">
              <a:extLst>
                <a:ext uri="{FF2B5EF4-FFF2-40B4-BE49-F238E27FC236}">
                  <a16:creationId xmlns:a16="http://schemas.microsoft.com/office/drawing/2014/main" id="{ACD4E6DF-7421-4847-8759-ED6FBE45C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564" y="1542901"/>
              <a:ext cx="61912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9">
              <a:extLst>
                <a:ext uri="{FF2B5EF4-FFF2-40B4-BE49-F238E27FC236}">
                  <a16:creationId xmlns:a16="http://schemas.microsoft.com/office/drawing/2014/main" id="{3D77A59E-C4BF-415D-9542-4FCE6D5DC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606" y="1566553"/>
              <a:ext cx="93662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60">
              <a:extLst>
                <a:ext uri="{FF2B5EF4-FFF2-40B4-BE49-F238E27FC236}">
                  <a16:creationId xmlns:a16="http://schemas.microsoft.com/office/drawing/2014/main" id="{0A6097DC-1FC3-4DA3-839E-7AB761007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288" y="1470029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61">
              <a:extLst>
                <a:ext uri="{FF2B5EF4-FFF2-40B4-BE49-F238E27FC236}">
                  <a16:creationId xmlns:a16="http://schemas.microsoft.com/office/drawing/2014/main" id="{31874C91-43BB-480F-9EB9-7C71757DA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603" y="1420502"/>
              <a:ext cx="103187" cy="163512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2">
              <a:extLst>
                <a:ext uri="{FF2B5EF4-FFF2-40B4-BE49-F238E27FC236}">
                  <a16:creationId xmlns:a16="http://schemas.microsoft.com/office/drawing/2014/main" id="{EB02260F-7BE0-43CF-8B23-E6396BD18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790" y="1399936"/>
              <a:ext cx="85725" cy="184149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3">
              <a:extLst>
                <a:ext uri="{FF2B5EF4-FFF2-40B4-BE49-F238E27FC236}">
                  <a16:creationId xmlns:a16="http://schemas.microsoft.com/office/drawing/2014/main" id="{A33D9FAF-CBEE-4569-B8A4-7F2AD120B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059" y="1358703"/>
              <a:ext cx="65088" cy="111125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4">
              <a:extLst>
                <a:ext uri="{FF2B5EF4-FFF2-40B4-BE49-F238E27FC236}">
                  <a16:creationId xmlns:a16="http://schemas.microsoft.com/office/drawing/2014/main" id="{FE7B5415-FA1A-40D9-AB08-CB89CD3B3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01" y="1331822"/>
              <a:ext cx="38099" cy="120649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5">
              <a:extLst>
                <a:ext uri="{FF2B5EF4-FFF2-40B4-BE49-F238E27FC236}">
                  <a16:creationId xmlns:a16="http://schemas.microsoft.com/office/drawing/2014/main" id="{0D08CF71-CC6F-494F-A2FA-895BE64FF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321" y="1223750"/>
              <a:ext cx="79374" cy="187324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6">
              <a:extLst>
                <a:ext uri="{FF2B5EF4-FFF2-40B4-BE49-F238E27FC236}">
                  <a16:creationId xmlns:a16="http://schemas.microsoft.com/office/drawing/2014/main" id="{8FD71EFC-B52B-4449-B486-5245F090C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743" y="1258538"/>
              <a:ext cx="112712" cy="155574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7">
              <a:extLst>
                <a:ext uri="{FF2B5EF4-FFF2-40B4-BE49-F238E27FC236}">
                  <a16:creationId xmlns:a16="http://schemas.microsoft.com/office/drawing/2014/main" id="{4FC5966B-F51D-401F-8686-DB86C20F9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847" y="1152467"/>
              <a:ext cx="30162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8">
              <a:extLst>
                <a:ext uri="{FF2B5EF4-FFF2-40B4-BE49-F238E27FC236}">
                  <a16:creationId xmlns:a16="http://schemas.microsoft.com/office/drawing/2014/main" id="{E7C79900-8F01-4AAF-B435-B67C99761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726" y="1199930"/>
              <a:ext cx="71437" cy="103187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9">
              <a:extLst>
                <a:ext uri="{FF2B5EF4-FFF2-40B4-BE49-F238E27FC236}">
                  <a16:creationId xmlns:a16="http://schemas.microsoft.com/office/drawing/2014/main" id="{A38B0E05-212C-4FC5-AEE7-FD3D8C290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032" y="1041242"/>
              <a:ext cx="65088" cy="190499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0">
              <a:extLst>
                <a:ext uri="{FF2B5EF4-FFF2-40B4-BE49-F238E27FC236}">
                  <a16:creationId xmlns:a16="http://schemas.microsoft.com/office/drawing/2014/main" id="{9D40F218-C035-4F61-A562-BDAAAAA7C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157" y="1123416"/>
              <a:ext cx="158749" cy="117475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1">
              <a:extLst>
                <a:ext uri="{FF2B5EF4-FFF2-40B4-BE49-F238E27FC236}">
                  <a16:creationId xmlns:a16="http://schemas.microsoft.com/office/drawing/2014/main" id="{FDFD7C9A-38BE-4DF3-9669-5EF23AC4F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645" y="968355"/>
              <a:ext cx="20637" cy="125413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2">
              <a:extLst>
                <a:ext uri="{FF2B5EF4-FFF2-40B4-BE49-F238E27FC236}">
                  <a16:creationId xmlns:a16="http://schemas.microsoft.com/office/drawing/2014/main" id="{4DFFF1D5-0637-48B5-B21B-992DBAD12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799" y="1082354"/>
              <a:ext cx="96837" cy="79375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3">
              <a:extLst>
                <a:ext uri="{FF2B5EF4-FFF2-40B4-BE49-F238E27FC236}">
                  <a16:creationId xmlns:a16="http://schemas.microsoft.com/office/drawing/2014/main" id="{74B62F47-94D2-4D94-B91B-1A902E2EE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16" y="893482"/>
              <a:ext cx="96837" cy="174624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74">
              <a:extLst>
                <a:ext uri="{FF2B5EF4-FFF2-40B4-BE49-F238E27FC236}">
                  <a16:creationId xmlns:a16="http://schemas.microsoft.com/office/drawing/2014/main" id="{FB36EB01-7F10-4186-8F7A-C47E2E72D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610" y="1005852"/>
              <a:ext cx="179387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75">
              <a:extLst>
                <a:ext uri="{FF2B5EF4-FFF2-40B4-BE49-F238E27FC236}">
                  <a16:creationId xmlns:a16="http://schemas.microsoft.com/office/drawing/2014/main" id="{6D093013-6F63-40CD-A361-4E25A24AE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292" y="826921"/>
              <a:ext cx="58738" cy="111125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76">
              <a:extLst>
                <a:ext uri="{FF2B5EF4-FFF2-40B4-BE49-F238E27FC236}">
                  <a16:creationId xmlns:a16="http://schemas.microsoft.com/office/drawing/2014/main" id="{A7965BD9-5DEE-4266-97CD-B229C036D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578" y="996539"/>
              <a:ext cx="117475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7">
              <a:extLst>
                <a:ext uri="{FF2B5EF4-FFF2-40B4-BE49-F238E27FC236}">
                  <a16:creationId xmlns:a16="http://schemas.microsoft.com/office/drawing/2014/main" id="{E2529C3B-B1E1-4048-A517-13BC2987D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858" y="1854893"/>
              <a:ext cx="253998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78">
              <a:extLst>
                <a:ext uri="{FF2B5EF4-FFF2-40B4-BE49-F238E27FC236}">
                  <a16:creationId xmlns:a16="http://schemas.microsoft.com/office/drawing/2014/main" id="{9C3C86A8-E96F-4E80-9902-0EEA2F446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709" y="867809"/>
              <a:ext cx="165099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9">
              <a:extLst>
                <a:ext uri="{FF2B5EF4-FFF2-40B4-BE49-F238E27FC236}">
                  <a16:creationId xmlns:a16="http://schemas.microsoft.com/office/drawing/2014/main" id="{84681E02-4248-4BFB-BCB9-C9F1997E3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197" y="826793"/>
              <a:ext cx="88899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智演喵视觉设计6">
            <a:extLst>
              <a:ext uri="{FF2B5EF4-FFF2-40B4-BE49-F238E27FC236}">
                <a16:creationId xmlns:a16="http://schemas.microsoft.com/office/drawing/2014/main" id="{E469391A-A4F5-4F73-A004-2A78E88A7EBC}"/>
              </a:ext>
            </a:extLst>
          </p:cNvPr>
          <p:cNvSpPr txBox="1"/>
          <p:nvPr/>
        </p:nvSpPr>
        <p:spPr>
          <a:xfrm>
            <a:off x="5240531" y="1706945"/>
            <a:ext cx="2839239" cy="40011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所获荣誉名字有点长</a:t>
            </a:r>
          </a:p>
        </p:txBody>
      </p:sp>
      <p:grpSp>
        <p:nvGrpSpPr>
          <p:cNvPr id="360" name="智演喵视觉设计7">
            <a:extLst>
              <a:ext uri="{FF2B5EF4-FFF2-40B4-BE49-F238E27FC236}">
                <a16:creationId xmlns:a16="http://schemas.microsoft.com/office/drawing/2014/main" id="{C7F53999-E040-48F8-A0AB-DA59D822CBBE}"/>
              </a:ext>
            </a:extLst>
          </p:cNvPr>
          <p:cNvGrpSpPr/>
          <p:nvPr/>
        </p:nvGrpSpPr>
        <p:grpSpPr>
          <a:xfrm rot="718475">
            <a:off x="7862477" y="1544666"/>
            <a:ext cx="425410" cy="862632"/>
            <a:chOff x="7148185" y="827346"/>
            <a:chExt cx="630073" cy="1134188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361" name="Freeform 53">
              <a:extLst>
                <a:ext uri="{FF2B5EF4-FFF2-40B4-BE49-F238E27FC236}">
                  <a16:creationId xmlns:a16="http://schemas.microsoft.com/office/drawing/2014/main" id="{0FE774E7-35D9-4666-B15F-AE4F3360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425" y="1773920"/>
              <a:ext cx="176212" cy="96838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54">
              <a:extLst>
                <a:ext uri="{FF2B5EF4-FFF2-40B4-BE49-F238E27FC236}">
                  <a16:creationId xmlns:a16="http://schemas.microsoft.com/office/drawing/2014/main" id="{88A7DF58-09A3-4614-ACC1-94721CF00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002" y="1667275"/>
              <a:ext cx="88900" cy="182563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55">
              <a:extLst>
                <a:ext uri="{FF2B5EF4-FFF2-40B4-BE49-F238E27FC236}">
                  <a16:creationId xmlns:a16="http://schemas.microsoft.com/office/drawing/2014/main" id="{215E15C0-54AC-43C1-87B3-F6DA6C2F5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342" y="1753029"/>
              <a:ext cx="112713" cy="58737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56">
              <a:extLst>
                <a:ext uri="{FF2B5EF4-FFF2-40B4-BE49-F238E27FC236}">
                  <a16:creationId xmlns:a16="http://schemas.microsoft.com/office/drawing/2014/main" id="{889D6E1F-1B31-479C-A650-A7BA28FF9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087" y="1597250"/>
              <a:ext cx="49214" cy="117475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57">
              <a:extLst>
                <a:ext uri="{FF2B5EF4-FFF2-40B4-BE49-F238E27FC236}">
                  <a16:creationId xmlns:a16="http://schemas.microsoft.com/office/drawing/2014/main" id="{E3204447-C739-4AB8-95CD-3DE68E5D4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219" y="1615068"/>
              <a:ext cx="144462" cy="125412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58">
              <a:extLst>
                <a:ext uri="{FF2B5EF4-FFF2-40B4-BE49-F238E27FC236}">
                  <a16:creationId xmlns:a16="http://schemas.microsoft.com/office/drawing/2014/main" id="{424FC06A-8219-416D-9F7B-8F243FDB6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73" y="1543351"/>
              <a:ext cx="61913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59">
              <a:extLst>
                <a:ext uri="{FF2B5EF4-FFF2-40B4-BE49-F238E27FC236}">
                  <a16:creationId xmlns:a16="http://schemas.microsoft.com/office/drawing/2014/main" id="{F962E755-196A-40E8-BDD3-A5039446F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741" y="1567235"/>
              <a:ext cx="93663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60">
              <a:extLst>
                <a:ext uri="{FF2B5EF4-FFF2-40B4-BE49-F238E27FC236}">
                  <a16:creationId xmlns:a16="http://schemas.microsoft.com/office/drawing/2014/main" id="{36555F29-1CA5-49F1-9D92-2F5C28CEF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352" y="1470118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61">
              <a:extLst>
                <a:ext uri="{FF2B5EF4-FFF2-40B4-BE49-F238E27FC236}">
                  <a16:creationId xmlns:a16="http://schemas.microsoft.com/office/drawing/2014/main" id="{BF4643E4-8668-4499-91F1-8F816563C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46" y="1421257"/>
              <a:ext cx="103186" cy="163511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62">
              <a:extLst>
                <a:ext uri="{FF2B5EF4-FFF2-40B4-BE49-F238E27FC236}">
                  <a16:creationId xmlns:a16="http://schemas.microsoft.com/office/drawing/2014/main" id="{04066BC0-A178-402B-92D8-DBC564C82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917" y="1400564"/>
              <a:ext cx="85726" cy="184149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63">
              <a:extLst>
                <a:ext uri="{FF2B5EF4-FFF2-40B4-BE49-F238E27FC236}">
                  <a16:creationId xmlns:a16="http://schemas.microsoft.com/office/drawing/2014/main" id="{ECDBCF86-56FC-4A75-88A5-AF53EA859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170" y="1359180"/>
              <a:ext cx="65088" cy="111124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64">
              <a:extLst>
                <a:ext uri="{FF2B5EF4-FFF2-40B4-BE49-F238E27FC236}">
                  <a16:creationId xmlns:a16="http://schemas.microsoft.com/office/drawing/2014/main" id="{DBF252AC-F6D2-4F1C-9FF1-E4826698A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95" y="1332099"/>
              <a:ext cx="38100" cy="120649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65">
              <a:extLst>
                <a:ext uri="{FF2B5EF4-FFF2-40B4-BE49-F238E27FC236}">
                  <a16:creationId xmlns:a16="http://schemas.microsoft.com/office/drawing/2014/main" id="{EB6FAB4A-9982-42B6-B9A8-9617E21AE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453" y="1224328"/>
              <a:ext cx="79375" cy="187323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66">
              <a:extLst>
                <a:ext uri="{FF2B5EF4-FFF2-40B4-BE49-F238E27FC236}">
                  <a16:creationId xmlns:a16="http://schemas.microsoft.com/office/drawing/2014/main" id="{E79C889E-C470-41B1-A75C-7F4B9D8E0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905" y="1259366"/>
              <a:ext cx="112713" cy="155574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67">
              <a:extLst>
                <a:ext uri="{FF2B5EF4-FFF2-40B4-BE49-F238E27FC236}">
                  <a16:creationId xmlns:a16="http://schemas.microsoft.com/office/drawing/2014/main" id="{E2483D14-3B1F-4635-994F-193EB13FB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949" y="1152685"/>
              <a:ext cx="30163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68">
              <a:extLst>
                <a:ext uri="{FF2B5EF4-FFF2-40B4-BE49-F238E27FC236}">
                  <a16:creationId xmlns:a16="http://schemas.microsoft.com/office/drawing/2014/main" id="{1364E890-B1E4-432E-AE41-FB4025086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861" y="1200453"/>
              <a:ext cx="71438" cy="103187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69">
              <a:extLst>
                <a:ext uri="{FF2B5EF4-FFF2-40B4-BE49-F238E27FC236}">
                  <a16:creationId xmlns:a16="http://schemas.microsoft.com/office/drawing/2014/main" id="{7F0D1026-1346-4FFE-A0CA-59A8AE70D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174" y="1041717"/>
              <a:ext cx="65088" cy="190499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70">
              <a:extLst>
                <a:ext uri="{FF2B5EF4-FFF2-40B4-BE49-F238E27FC236}">
                  <a16:creationId xmlns:a16="http://schemas.microsoft.com/office/drawing/2014/main" id="{7ECDC68B-9A5E-4B63-B70D-15CC0F274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380" y="1124581"/>
              <a:ext cx="158752" cy="117475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71">
              <a:extLst>
                <a:ext uri="{FF2B5EF4-FFF2-40B4-BE49-F238E27FC236}">
                  <a16:creationId xmlns:a16="http://schemas.microsoft.com/office/drawing/2014/main" id="{EC008111-4B7D-4569-8E0E-640A95D2E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739" y="968503"/>
              <a:ext cx="20638" cy="125412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72">
              <a:extLst>
                <a:ext uri="{FF2B5EF4-FFF2-40B4-BE49-F238E27FC236}">
                  <a16:creationId xmlns:a16="http://schemas.microsoft.com/office/drawing/2014/main" id="{0F61261C-A9E5-47EF-8787-6BC3D52B2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962" y="1083061"/>
              <a:ext cx="96839" cy="79374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73">
              <a:extLst>
                <a:ext uri="{FF2B5EF4-FFF2-40B4-BE49-F238E27FC236}">
                  <a16:creationId xmlns:a16="http://schemas.microsoft.com/office/drawing/2014/main" id="{3F0430CE-8FA8-46EA-A4B9-EA8E649CC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792" y="894188"/>
              <a:ext cx="96839" cy="174624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74">
              <a:extLst>
                <a:ext uri="{FF2B5EF4-FFF2-40B4-BE49-F238E27FC236}">
                  <a16:creationId xmlns:a16="http://schemas.microsoft.com/office/drawing/2014/main" id="{18F2CFE4-3B38-4E32-A2F1-02F7DDCB1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868" y="1007170"/>
              <a:ext cx="179389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75">
              <a:extLst>
                <a:ext uri="{FF2B5EF4-FFF2-40B4-BE49-F238E27FC236}">
                  <a16:creationId xmlns:a16="http://schemas.microsoft.com/office/drawing/2014/main" id="{027433CE-AB51-46F7-8466-A2B9B73AB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449" y="827346"/>
              <a:ext cx="58739" cy="111124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76">
              <a:extLst>
                <a:ext uri="{FF2B5EF4-FFF2-40B4-BE49-F238E27FC236}">
                  <a16:creationId xmlns:a16="http://schemas.microsoft.com/office/drawing/2014/main" id="{0DB9848B-516A-44F1-B298-F0B8E742D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781" y="997399"/>
              <a:ext cx="117477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77">
              <a:extLst>
                <a:ext uri="{FF2B5EF4-FFF2-40B4-BE49-F238E27FC236}">
                  <a16:creationId xmlns:a16="http://schemas.microsoft.com/office/drawing/2014/main" id="{8B433A9E-B6D4-4BAF-A329-A40FD3F8B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185" y="1856760"/>
              <a:ext cx="254002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78">
              <a:extLst>
                <a:ext uri="{FF2B5EF4-FFF2-40B4-BE49-F238E27FC236}">
                  <a16:creationId xmlns:a16="http://schemas.microsoft.com/office/drawing/2014/main" id="{29876B8E-B599-43E2-BEBF-A6D1DEB86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937" y="869022"/>
              <a:ext cx="165101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79">
              <a:extLst>
                <a:ext uri="{FF2B5EF4-FFF2-40B4-BE49-F238E27FC236}">
                  <a16:creationId xmlns:a16="http://schemas.microsoft.com/office/drawing/2014/main" id="{BD9D19EC-0EE0-4A8A-90AC-34502CD1F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354" y="827445"/>
              <a:ext cx="88900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8" name="智演喵视觉设计8">
            <a:extLst>
              <a:ext uri="{FF2B5EF4-FFF2-40B4-BE49-F238E27FC236}">
                <a16:creationId xmlns:a16="http://schemas.microsoft.com/office/drawing/2014/main" id="{375A6027-E4FB-4650-B521-D80F760B8999}"/>
              </a:ext>
            </a:extLst>
          </p:cNvPr>
          <p:cNvGrpSpPr/>
          <p:nvPr/>
        </p:nvGrpSpPr>
        <p:grpSpPr>
          <a:xfrm rot="20881525" flipH="1">
            <a:off x="5032224" y="1544245"/>
            <a:ext cx="425565" cy="861629"/>
            <a:chOff x="7147951" y="826790"/>
            <a:chExt cx="630303" cy="1132870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389" name="Freeform 53">
              <a:extLst>
                <a:ext uri="{FF2B5EF4-FFF2-40B4-BE49-F238E27FC236}">
                  <a16:creationId xmlns:a16="http://schemas.microsoft.com/office/drawing/2014/main" id="{C669208E-6BE9-41BE-A2FB-AC2939098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303" y="1772626"/>
              <a:ext cx="176214" cy="96838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4">
              <a:extLst>
                <a:ext uri="{FF2B5EF4-FFF2-40B4-BE49-F238E27FC236}">
                  <a16:creationId xmlns:a16="http://schemas.microsoft.com/office/drawing/2014/main" id="{5E0B9BFB-2ACA-4938-AC5B-9752BEC24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8955" y="1666624"/>
              <a:ext cx="88900" cy="182563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5">
              <a:extLst>
                <a:ext uri="{FF2B5EF4-FFF2-40B4-BE49-F238E27FC236}">
                  <a16:creationId xmlns:a16="http://schemas.microsoft.com/office/drawing/2014/main" id="{DCB76495-1A07-4810-B836-04E5D90DB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274" y="1752202"/>
              <a:ext cx="112713" cy="58737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56">
              <a:extLst>
                <a:ext uri="{FF2B5EF4-FFF2-40B4-BE49-F238E27FC236}">
                  <a16:creationId xmlns:a16="http://schemas.microsoft.com/office/drawing/2014/main" id="{9A376B05-3CF1-49BF-87C7-67A13A87E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074" y="1596891"/>
              <a:ext cx="49214" cy="117476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57">
              <a:extLst>
                <a:ext uri="{FF2B5EF4-FFF2-40B4-BE49-F238E27FC236}">
                  <a16:creationId xmlns:a16="http://schemas.microsoft.com/office/drawing/2014/main" id="{0C63B03B-2D27-4BE8-8D29-036A2A56F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122" y="1614006"/>
              <a:ext cx="144463" cy="125412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58">
              <a:extLst>
                <a:ext uri="{FF2B5EF4-FFF2-40B4-BE49-F238E27FC236}">
                  <a16:creationId xmlns:a16="http://schemas.microsoft.com/office/drawing/2014/main" id="{3A2FF1A8-9A5E-4EDE-AD2F-8904CCC8E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57" y="1542900"/>
              <a:ext cx="61913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59">
              <a:extLst>
                <a:ext uri="{FF2B5EF4-FFF2-40B4-BE49-F238E27FC236}">
                  <a16:creationId xmlns:a16="http://schemas.microsoft.com/office/drawing/2014/main" id="{B6D5B35A-5E29-436D-AF36-87A0493EA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703" y="1566555"/>
              <a:ext cx="93663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60">
              <a:extLst>
                <a:ext uri="{FF2B5EF4-FFF2-40B4-BE49-F238E27FC236}">
                  <a16:creationId xmlns:a16="http://schemas.microsoft.com/office/drawing/2014/main" id="{00FB1234-D145-441E-8D5F-A11A5500B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385" y="1470030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61">
              <a:extLst>
                <a:ext uri="{FF2B5EF4-FFF2-40B4-BE49-F238E27FC236}">
                  <a16:creationId xmlns:a16="http://schemas.microsoft.com/office/drawing/2014/main" id="{1AF5E2D7-1B3A-4C86-ABC0-3381CF20C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00" y="1420502"/>
              <a:ext cx="103188" cy="163511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62">
              <a:extLst>
                <a:ext uri="{FF2B5EF4-FFF2-40B4-BE49-F238E27FC236}">
                  <a16:creationId xmlns:a16="http://schemas.microsoft.com/office/drawing/2014/main" id="{450FAEBF-114F-41A4-877F-8AA2D68F7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888" y="1399937"/>
              <a:ext cx="85726" cy="184150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63">
              <a:extLst>
                <a:ext uri="{FF2B5EF4-FFF2-40B4-BE49-F238E27FC236}">
                  <a16:creationId xmlns:a16="http://schemas.microsoft.com/office/drawing/2014/main" id="{6FC01B75-71AC-4CD3-970D-EAA7DAFCA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166" y="1358705"/>
              <a:ext cx="65088" cy="111124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64">
              <a:extLst>
                <a:ext uri="{FF2B5EF4-FFF2-40B4-BE49-F238E27FC236}">
                  <a16:creationId xmlns:a16="http://schemas.microsoft.com/office/drawing/2014/main" id="{205065E4-154D-4CB7-A958-05A08AF6D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85" y="1331821"/>
              <a:ext cx="38100" cy="120650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65">
              <a:extLst>
                <a:ext uri="{FF2B5EF4-FFF2-40B4-BE49-F238E27FC236}">
                  <a16:creationId xmlns:a16="http://schemas.microsoft.com/office/drawing/2014/main" id="{F893FC9C-89F4-4DFC-9511-9540D9033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401" y="1223748"/>
              <a:ext cx="79375" cy="187324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66">
              <a:extLst>
                <a:ext uri="{FF2B5EF4-FFF2-40B4-BE49-F238E27FC236}">
                  <a16:creationId xmlns:a16="http://schemas.microsoft.com/office/drawing/2014/main" id="{C52F7E9B-57BB-411B-83F1-A924CD43D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823" y="1258541"/>
              <a:ext cx="112713" cy="155574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67">
              <a:extLst>
                <a:ext uri="{FF2B5EF4-FFF2-40B4-BE49-F238E27FC236}">
                  <a16:creationId xmlns:a16="http://schemas.microsoft.com/office/drawing/2014/main" id="{0BE0AF3E-B60E-47C8-A836-9D2E62FD2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940" y="1152467"/>
              <a:ext cx="30163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68">
              <a:extLst>
                <a:ext uri="{FF2B5EF4-FFF2-40B4-BE49-F238E27FC236}">
                  <a16:creationId xmlns:a16="http://schemas.microsoft.com/office/drawing/2014/main" id="{5C16E2D4-E3FA-4416-8D28-D229B587C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821" y="1199932"/>
              <a:ext cx="71438" cy="103188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69">
              <a:extLst>
                <a:ext uri="{FF2B5EF4-FFF2-40B4-BE49-F238E27FC236}">
                  <a16:creationId xmlns:a16="http://schemas.microsoft.com/office/drawing/2014/main" id="{1F814115-6688-4A5B-AA94-3577F115F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135" y="1041243"/>
              <a:ext cx="65088" cy="190499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70">
              <a:extLst>
                <a:ext uri="{FF2B5EF4-FFF2-40B4-BE49-F238E27FC236}">
                  <a16:creationId xmlns:a16="http://schemas.microsoft.com/office/drawing/2014/main" id="{77B487E2-E451-48E6-88DA-754F10277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259" y="1123415"/>
              <a:ext cx="158752" cy="117476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71">
              <a:extLst>
                <a:ext uri="{FF2B5EF4-FFF2-40B4-BE49-F238E27FC236}">
                  <a16:creationId xmlns:a16="http://schemas.microsoft.com/office/drawing/2014/main" id="{13967EB8-5C20-4525-8F23-FB6E00214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740" y="968353"/>
              <a:ext cx="20638" cy="125412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72">
              <a:extLst>
                <a:ext uri="{FF2B5EF4-FFF2-40B4-BE49-F238E27FC236}">
                  <a16:creationId xmlns:a16="http://schemas.microsoft.com/office/drawing/2014/main" id="{FC6E6A15-FA3D-4137-B19F-CB11C7815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892" y="1082352"/>
              <a:ext cx="96839" cy="79374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73">
              <a:extLst>
                <a:ext uri="{FF2B5EF4-FFF2-40B4-BE49-F238E27FC236}">
                  <a16:creationId xmlns:a16="http://schemas.microsoft.com/office/drawing/2014/main" id="{C846EAB6-BBE4-4E82-BB79-C85529C47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95" y="893481"/>
              <a:ext cx="96839" cy="174624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74">
              <a:extLst>
                <a:ext uri="{FF2B5EF4-FFF2-40B4-BE49-F238E27FC236}">
                  <a16:creationId xmlns:a16="http://schemas.microsoft.com/office/drawing/2014/main" id="{4A0D7227-0E79-40AB-B757-F9EED2221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700" y="1005849"/>
              <a:ext cx="179389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75">
              <a:extLst>
                <a:ext uri="{FF2B5EF4-FFF2-40B4-BE49-F238E27FC236}">
                  <a16:creationId xmlns:a16="http://schemas.microsoft.com/office/drawing/2014/main" id="{BA9F0623-96D1-422E-A63D-2CD6FBAA6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392" y="826914"/>
              <a:ext cx="58739" cy="111124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76">
              <a:extLst>
                <a:ext uri="{FF2B5EF4-FFF2-40B4-BE49-F238E27FC236}">
                  <a16:creationId xmlns:a16="http://schemas.microsoft.com/office/drawing/2014/main" id="{7DB96153-7F84-475F-93B9-521DE8AD5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671" y="996534"/>
              <a:ext cx="117476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77">
              <a:extLst>
                <a:ext uri="{FF2B5EF4-FFF2-40B4-BE49-F238E27FC236}">
                  <a16:creationId xmlns:a16="http://schemas.microsoft.com/office/drawing/2014/main" id="{C2065E39-805A-46CC-BAF5-4D4F80A83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951" y="1854886"/>
              <a:ext cx="254001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78">
              <a:extLst>
                <a:ext uri="{FF2B5EF4-FFF2-40B4-BE49-F238E27FC236}">
                  <a16:creationId xmlns:a16="http://schemas.microsoft.com/office/drawing/2014/main" id="{B353AA11-2117-4E91-AAC6-396ECC40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799" y="867807"/>
              <a:ext cx="165101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79">
              <a:extLst>
                <a:ext uri="{FF2B5EF4-FFF2-40B4-BE49-F238E27FC236}">
                  <a16:creationId xmlns:a16="http://schemas.microsoft.com/office/drawing/2014/main" id="{87B84F42-FCAF-4E4B-9455-43B233C1E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289" y="826790"/>
              <a:ext cx="88900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智演喵视觉设计9">
            <a:extLst>
              <a:ext uri="{FF2B5EF4-FFF2-40B4-BE49-F238E27FC236}">
                <a16:creationId xmlns:a16="http://schemas.microsoft.com/office/drawing/2014/main" id="{0484D7CC-10DE-B359-0D40-221C71385E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荣誉展示</a:t>
            </a:r>
          </a:p>
        </p:txBody>
      </p:sp>
      <p:pic>
        <p:nvPicPr>
          <p:cNvPr id="824" name="智演喵视觉设计10" descr="卡通人物&#10;&#10;低可信度描述已自动生成">
            <a:extLst>
              <a:ext uri="{FF2B5EF4-FFF2-40B4-BE49-F238E27FC236}">
                <a16:creationId xmlns:a16="http://schemas.microsoft.com/office/drawing/2014/main" id="{AC423DCF-66E3-08A9-65BA-77871F9D93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79" t="38546" r="31441" b="11364"/>
          <a:stretch/>
        </p:blipFill>
        <p:spPr>
          <a:xfrm>
            <a:off x="6886937" y="1342662"/>
            <a:ext cx="5305063" cy="5515337"/>
          </a:xfrm>
          <a:custGeom>
            <a:avLst/>
            <a:gdLst>
              <a:gd name="connsiteX0" fmla="*/ 0 w 7548918"/>
              <a:gd name="connsiteY0" fmla="*/ 0 h 6858000"/>
              <a:gd name="connsiteX1" fmla="*/ 7548918 w 7548918"/>
              <a:gd name="connsiteY1" fmla="*/ 0 h 6858000"/>
              <a:gd name="connsiteX2" fmla="*/ 7548918 w 7548918"/>
              <a:gd name="connsiteY2" fmla="*/ 6858000 h 6858000"/>
              <a:gd name="connsiteX3" fmla="*/ 0 w 754891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8918" h="6858000">
                <a:moveTo>
                  <a:pt x="0" y="0"/>
                </a:moveTo>
                <a:lnTo>
                  <a:pt x="7548918" y="0"/>
                </a:lnTo>
                <a:lnTo>
                  <a:pt x="754891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20700" dist="520700" dir="2100000" algn="bl" rotWithShape="0">
              <a:prstClr val="black">
                <a:alpha val="40000"/>
              </a:prstClr>
            </a:outerShdw>
          </a:effectLst>
        </p:spPr>
      </p:pic>
      <p:sp>
        <p:nvSpPr>
          <p:cNvPr id="945" name="智演喵视觉设计11">
            <a:extLst>
              <a:ext uri="{FF2B5EF4-FFF2-40B4-BE49-F238E27FC236}">
                <a16:creationId xmlns:a16="http://schemas.microsoft.com/office/drawing/2014/main" id="{CE82DB7E-B47A-70FB-0AE1-5FF7D2DC0CE3}"/>
              </a:ext>
            </a:extLst>
          </p:cNvPr>
          <p:cNvSpPr txBox="1"/>
          <p:nvPr/>
        </p:nvSpPr>
        <p:spPr>
          <a:xfrm>
            <a:off x="3055745" y="2940550"/>
            <a:ext cx="1364477" cy="40011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所获荣誉</a:t>
            </a:r>
          </a:p>
        </p:txBody>
      </p:sp>
      <p:grpSp>
        <p:nvGrpSpPr>
          <p:cNvPr id="946" name="智演喵视觉设计12">
            <a:extLst>
              <a:ext uri="{FF2B5EF4-FFF2-40B4-BE49-F238E27FC236}">
                <a16:creationId xmlns:a16="http://schemas.microsoft.com/office/drawing/2014/main" id="{1F244417-F28B-D4F1-0771-FF322785AEBF}"/>
              </a:ext>
            </a:extLst>
          </p:cNvPr>
          <p:cNvGrpSpPr/>
          <p:nvPr/>
        </p:nvGrpSpPr>
        <p:grpSpPr>
          <a:xfrm rot="718475">
            <a:off x="4245688" y="2778277"/>
            <a:ext cx="425426" cy="862629"/>
            <a:chOff x="7148103" y="827346"/>
            <a:chExt cx="630089" cy="1134182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975" name="Freeform 53">
              <a:extLst>
                <a:ext uri="{FF2B5EF4-FFF2-40B4-BE49-F238E27FC236}">
                  <a16:creationId xmlns:a16="http://schemas.microsoft.com/office/drawing/2014/main" id="{B1EB9646-5FCF-5A2B-C983-B724C7C97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361" y="1773912"/>
              <a:ext cx="176211" cy="96837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54">
              <a:extLst>
                <a:ext uri="{FF2B5EF4-FFF2-40B4-BE49-F238E27FC236}">
                  <a16:creationId xmlns:a16="http://schemas.microsoft.com/office/drawing/2014/main" id="{2AC9A501-55BB-90B9-553D-7C517FDE8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8937" y="1667268"/>
              <a:ext cx="88899" cy="182561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55">
              <a:extLst>
                <a:ext uri="{FF2B5EF4-FFF2-40B4-BE49-F238E27FC236}">
                  <a16:creationId xmlns:a16="http://schemas.microsoft.com/office/drawing/2014/main" id="{37251A50-7E52-5C51-7F7A-258300C13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277" y="1753023"/>
              <a:ext cx="112712" cy="58737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56">
              <a:extLst>
                <a:ext uri="{FF2B5EF4-FFF2-40B4-BE49-F238E27FC236}">
                  <a16:creationId xmlns:a16="http://schemas.microsoft.com/office/drawing/2014/main" id="{9CF83F7E-701A-3154-F130-E8B05413C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023" y="1597242"/>
              <a:ext cx="49213" cy="117474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57">
              <a:extLst>
                <a:ext uri="{FF2B5EF4-FFF2-40B4-BE49-F238E27FC236}">
                  <a16:creationId xmlns:a16="http://schemas.microsoft.com/office/drawing/2014/main" id="{2C1726D5-E4BC-5454-9EEE-6AE942C18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153" y="1615060"/>
              <a:ext cx="144461" cy="125412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58">
              <a:extLst>
                <a:ext uri="{FF2B5EF4-FFF2-40B4-BE49-F238E27FC236}">
                  <a16:creationId xmlns:a16="http://schemas.microsoft.com/office/drawing/2014/main" id="{4B789455-0B06-8C7D-03C6-FA86453A0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07" y="1543345"/>
              <a:ext cx="61912" cy="188911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59">
              <a:extLst>
                <a:ext uri="{FF2B5EF4-FFF2-40B4-BE49-F238E27FC236}">
                  <a16:creationId xmlns:a16="http://schemas.microsoft.com/office/drawing/2014/main" id="{9BF8DFA9-ED10-B3E5-7E5B-C292FC4B4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675" y="1567230"/>
              <a:ext cx="93662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60">
              <a:extLst>
                <a:ext uri="{FF2B5EF4-FFF2-40B4-BE49-F238E27FC236}">
                  <a16:creationId xmlns:a16="http://schemas.microsoft.com/office/drawing/2014/main" id="{C43966F6-FADA-09EE-F466-8EA15B679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289" y="1470111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61">
              <a:extLst>
                <a:ext uri="{FF2B5EF4-FFF2-40B4-BE49-F238E27FC236}">
                  <a16:creationId xmlns:a16="http://schemas.microsoft.com/office/drawing/2014/main" id="{5FCE74C6-A828-5E48-6DF5-E51691707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679" y="1421249"/>
              <a:ext cx="103187" cy="163511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62">
              <a:extLst>
                <a:ext uri="{FF2B5EF4-FFF2-40B4-BE49-F238E27FC236}">
                  <a16:creationId xmlns:a16="http://schemas.microsoft.com/office/drawing/2014/main" id="{906C89D6-04A0-55AA-7DB2-E8EBD9140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850" y="1400558"/>
              <a:ext cx="85725" cy="184148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63">
              <a:extLst>
                <a:ext uri="{FF2B5EF4-FFF2-40B4-BE49-F238E27FC236}">
                  <a16:creationId xmlns:a16="http://schemas.microsoft.com/office/drawing/2014/main" id="{2C4A5EFB-F907-8B69-9A62-53D8DDEFD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105" y="1359175"/>
              <a:ext cx="65087" cy="111124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64">
              <a:extLst>
                <a:ext uri="{FF2B5EF4-FFF2-40B4-BE49-F238E27FC236}">
                  <a16:creationId xmlns:a16="http://schemas.microsoft.com/office/drawing/2014/main" id="{183E31FD-F292-40D8-3600-F9BCE2130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17" y="1332093"/>
              <a:ext cx="38099" cy="120648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65">
              <a:extLst>
                <a:ext uri="{FF2B5EF4-FFF2-40B4-BE49-F238E27FC236}">
                  <a16:creationId xmlns:a16="http://schemas.microsoft.com/office/drawing/2014/main" id="{124CC276-2AAA-1F1E-C60D-0AC6734AA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373" y="1224323"/>
              <a:ext cx="79374" cy="187323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66">
              <a:extLst>
                <a:ext uri="{FF2B5EF4-FFF2-40B4-BE49-F238E27FC236}">
                  <a16:creationId xmlns:a16="http://schemas.microsoft.com/office/drawing/2014/main" id="{3A82D767-D424-735F-D61C-BBA223D3F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826" y="1259359"/>
              <a:ext cx="112711" cy="155573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67">
              <a:extLst>
                <a:ext uri="{FF2B5EF4-FFF2-40B4-BE49-F238E27FC236}">
                  <a16:creationId xmlns:a16="http://schemas.microsoft.com/office/drawing/2014/main" id="{B18C3C12-28C4-905F-F54E-A51556B05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861" y="1152680"/>
              <a:ext cx="30162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68">
              <a:extLst>
                <a:ext uri="{FF2B5EF4-FFF2-40B4-BE49-F238E27FC236}">
                  <a16:creationId xmlns:a16="http://schemas.microsoft.com/office/drawing/2014/main" id="{88F768C3-2D9D-98B9-C0D9-EBA272EF1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782" y="1200447"/>
              <a:ext cx="71437" cy="103187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69">
              <a:extLst>
                <a:ext uri="{FF2B5EF4-FFF2-40B4-BE49-F238E27FC236}">
                  <a16:creationId xmlns:a16="http://schemas.microsoft.com/office/drawing/2014/main" id="{73405EE2-8E06-DC4B-CCA3-1C0BC0A66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089" y="1041717"/>
              <a:ext cx="65087" cy="190498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70">
              <a:extLst>
                <a:ext uri="{FF2B5EF4-FFF2-40B4-BE49-F238E27FC236}">
                  <a16:creationId xmlns:a16="http://schemas.microsoft.com/office/drawing/2014/main" id="{ECF4497C-3F75-8893-E5B6-007D04E67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303" y="1124577"/>
              <a:ext cx="158749" cy="117474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71">
              <a:extLst>
                <a:ext uri="{FF2B5EF4-FFF2-40B4-BE49-F238E27FC236}">
                  <a16:creationId xmlns:a16="http://schemas.microsoft.com/office/drawing/2014/main" id="{527AEF61-BC4E-4DAE-9BB3-CE9F06FAE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663" y="968498"/>
              <a:ext cx="20637" cy="125412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72">
              <a:extLst>
                <a:ext uri="{FF2B5EF4-FFF2-40B4-BE49-F238E27FC236}">
                  <a16:creationId xmlns:a16="http://schemas.microsoft.com/office/drawing/2014/main" id="{83074249-4257-1669-5E5B-2CB707DE0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880" y="1083057"/>
              <a:ext cx="96837" cy="79374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73">
              <a:extLst>
                <a:ext uri="{FF2B5EF4-FFF2-40B4-BE49-F238E27FC236}">
                  <a16:creationId xmlns:a16="http://schemas.microsoft.com/office/drawing/2014/main" id="{B86BE715-3C9C-867D-AB18-29051CAA1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703" y="894187"/>
              <a:ext cx="96837" cy="174623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74">
              <a:extLst>
                <a:ext uri="{FF2B5EF4-FFF2-40B4-BE49-F238E27FC236}">
                  <a16:creationId xmlns:a16="http://schemas.microsoft.com/office/drawing/2014/main" id="{F747B78D-DEA0-7F1E-C719-76C66F615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779" y="1007167"/>
              <a:ext cx="179387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75">
              <a:extLst>
                <a:ext uri="{FF2B5EF4-FFF2-40B4-BE49-F238E27FC236}">
                  <a16:creationId xmlns:a16="http://schemas.microsoft.com/office/drawing/2014/main" id="{53759F22-ED5B-2398-C33D-4DFAAA840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358" y="827346"/>
              <a:ext cx="58738" cy="111124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76">
              <a:extLst>
                <a:ext uri="{FF2B5EF4-FFF2-40B4-BE49-F238E27FC236}">
                  <a16:creationId xmlns:a16="http://schemas.microsoft.com/office/drawing/2014/main" id="{33AB95B1-4FCF-43EF-126C-E09EF8772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693" y="997394"/>
              <a:ext cx="117475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77">
              <a:extLst>
                <a:ext uri="{FF2B5EF4-FFF2-40B4-BE49-F238E27FC236}">
                  <a16:creationId xmlns:a16="http://schemas.microsoft.com/office/drawing/2014/main" id="{A769DA9B-ED61-D2B8-007D-A83D65540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103" y="1856754"/>
              <a:ext cx="253998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78">
              <a:extLst>
                <a:ext uri="{FF2B5EF4-FFF2-40B4-BE49-F238E27FC236}">
                  <a16:creationId xmlns:a16="http://schemas.microsoft.com/office/drawing/2014/main" id="{6B8A1A81-E834-7420-A3C7-377D85C26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852" y="869022"/>
              <a:ext cx="165099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79">
              <a:extLst>
                <a:ext uri="{FF2B5EF4-FFF2-40B4-BE49-F238E27FC236}">
                  <a16:creationId xmlns:a16="http://schemas.microsoft.com/office/drawing/2014/main" id="{7F84EBC8-7B8F-E1E2-AD7D-E27B11DB7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307" y="827444"/>
              <a:ext cx="88899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7" name="智演喵视觉设计13">
            <a:extLst>
              <a:ext uri="{FF2B5EF4-FFF2-40B4-BE49-F238E27FC236}">
                <a16:creationId xmlns:a16="http://schemas.microsoft.com/office/drawing/2014/main" id="{43BB011D-4CD9-AA53-757C-BA0B73C3D424}"/>
              </a:ext>
            </a:extLst>
          </p:cNvPr>
          <p:cNvGrpSpPr/>
          <p:nvPr/>
        </p:nvGrpSpPr>
        <p:grpSpPr>
          <a:xfrm rot="20881525" flipH="1">
            <a:off x="2804697" y="2777848"/>
            <a:ext cx="425553" cy="861632"/>
            <a:chOff x="7147947" y="826786"/>
            <a:chExt cx="630285" cy="1132876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948" name="Freeform 53">
              <a:extLst>
                <a:ext uri="{FF2B5EF4-FFF2-40B4-BE49-F238E27FC236}">
                  <a16:creationId xmlns:a16="http://schemas.microsoft.com/office/drawing/2014/main" id="{F1B93790-3A29-2887-3959-DF5FB64DF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293" y="1772624"/>
              <a:ext cx="176213" cy="96838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54">
              <a:extLst>
                <a:ext uri="{FF2B5EF4-FFF2-40B4-BE49-F238E27FC236}">
                  <a16:creationId xmlns:a16="http://schemas.microsoft.com/office/drawing/2014/main" id="{2809A142-DC9C-78A5-65E1-6F1B9A9A5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8951" y="1666622"/>
              <a:ext cx="88900" cy="182562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55">
              <a:extLst>
                <a:ext uri="{FF2B5EF4-FFF2-40B4-BE49-F238E27FC236}">
                  <a16:creationId xmlns:a16="http://schemas.microsoft.com/office/drawing/2014/main" id="{552CD879-4F72-86BA-BD13-551C9103A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270" y="1752201"/>
              <a:ext cx="112713" cy="58737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56">
              <a:extLst>
                <a:ext uri="{FF2B5EF4-FFF2-40B4-BE49-F238E27FC236}">
                  <a16:creationId xmlns:a16="http://schemas.microsoft.com/office/drawing/2014/main" id="{7F620B29-79A8-76C1-3C41-99E41E334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067" y="1596885"/>
              <a:ext cx="49214" cy="117475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57">
              <a:extLst>
                <a:ext uri="{FF2B5EF4-FFF2-40B4-BE49-F238E27FC236}">
                  <a16:creationId xmlns:a16="http://schemas.microsoft.com/office/drawing/2014/main" id="{7DDFF9FA-3BEB-3B52-474C-FD47DB203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114" y="1614001"/>
              <a:ext cx="144463" cy="125412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58">
              <a:extLst>
                <a:ext uri="{FF2B5EF4-FFF2-40B4-BE49-F238E27FC236}">
                  <a16:creationId xmlns:a16="http://schemas.microsoft.com/office/drawing/2014/main" id="{56F3E395-D3F7-9B08-E154-4E7D56A74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39" y="1542897"/>
              <a:ext cx="61913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59">
              <a:extLst>
                <a:ext uri="{FF2B5EF4-FFF2-40B4-BE49-F238E27FC236}">
                  <a16:creationId xmlns:a16="http://schemas.microsoft.com/office/drawing/2014/main" id="{E730593C-EE86-D724-1C70-B83C4B6EA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681" y="1566550"/>
              <a:ext cx="93663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60">
              <a:extLst>
                <a:ext uri="{FF2B5EF4-FFF2-40B4-BE49-F238E27FC236}">
                  <a16:creationId xmlns:a16="http://schemas.microsoft.com/office/drawing/2014/main" id="{9F2F4A3D-C4F9-94DA-6C7F-86EBF9C9A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362" y="1470026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61">
              <a:extLst>
                <a:ext uri="{FF2B5EF4-FFF2-40B4-BE49-F238E27FC236}">
                  <a16:creationId xmlns:a16="http://schemas.microsoft.com/office/drawing/2014/main" id="{F39B6D15-F7FF-B18A-96E1-EBF1D2818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678" y="1420496"/>
              <a:ext cx="103188" cy="163511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62">
              <a:extLst>
                <a:ext uri="{FF2B5EF4-FFF2-40B4-BE49-F238E27FC236}">
                  <a16:creationId xmlns:a16="http://schemas.microsoft.com/office/drawing/2014/main" id="{138821BB-F364-0E6A-1D82-71BC93876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863" y="1399932"/>
              <a:ext cx="85726" cy="184149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63">
              <a:extLst>
                <a:ext uri="{FF2B5EF4-FFF2-40B4-BE49-F238E27FC236}">
                  <a16:creationId xmlns:a16="http://schemas.microsoft.com/office/drawing/2014/main" id="{E2801A00-397C-5BAE-8D54-0E963F2CE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144" y="1358701"/>
              <a:ext cx="65088" cy="111124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64">
              <a:extLst>
                <a:ext uri="{FF2B5EF4-FFF2-40B4-BE49-F238E27FC236}">
                  <a16:creationId xmlns:a16="http://schemas.microsoft.com/office/drawing/2014/main" id="{6AD85B0B-D983-6852-F0F1-5C7F3B04F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81" y="1331816"/>
              <a:ext cx="38100" cy="120649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65">
              <a:extLst>
                <a:ext uri="{FF2B5EF4-FFF2-40B4-BE49-F238E27FC236}">
                  <a16:creationId xmlns:a16="http://schemas.microsoft.com/office/drawing/2014/main" id="{F674F3AD-A8EA-845A-E4A2-E129E3556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401" y="1223744"/>
              <a:ext cx="79375" cy="187324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66">
              <a:extLst>
                <a:ext uri="{FF2B5EF4-FFF2-40B4-BE49-F238E27FC236}">
                  <a16:creationId xmlns:a16="http://schemas.microsoft.com/office/drawing/2014/main" id="{24A4D5A3-AA88-43CF-809C-E3B7090AC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821" y="1258535"/>
              <a:ext cx="112713" cy="155574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67">
              <a:extLst>
                <a:ext uri="{FF2B5EF4-FFF2-40B4-BE49-F238E27FC236}">
                  <a16:creationId xmlns:a16="http://schemas.microsoft.com/office/drawing/2014/main" id="{25DA2F17-8EEA-8A0D-0C84-A5259CADC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940" y="1152461"/>
              <a:ext cx="30163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68">
              <a:extLst>
                <a:ext uri="{FF2B5EF4-FFF2-40B4-BE49-F238E27FC236}">
                  <a16:creationId xmlns:a16="http://schemas.microsoft.com/office/drawing/2014/main" id="{201FB4CF-8642-F8DB-0597-57E0B4B9E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816" y="1199924"/>
              <a:ext cx="71438" cy="103187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69">
              <a:extLst>
                <a:ext uri="{FF2B5EF4-FFF2-40B4-BE49-F238E27FC236}">
                  <a16:creationId xmlns:a16="http://schemas.microsoft.com/office/drawing/2014/main" id="{C0FAC4AC-4934-C4D5-3DFD-2B7E455DF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116" y="1041238"/>
              <a:ext cx="65088" cy="190499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70">
              <a:extLst>
                <a:ext uri="{FF2B5EF4-FFF2-40B4-BE49-F238E27FC236}">
                  <a16:creationId xmlns:a16="http://schemas.microsoft.com/office/drawing/2014/main" id="{42351AA0-FB2E-F401-C3D7-8A3807492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239" y="1123409"/>
              <a:ext cx="158751" cy="117475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71">
              <a:extLst>
                <a:ext uri="{FF2B5EF4-FFF2-40B4-BE49-F238E27FC236}">
                  <a16:creationId xmlns:a16="http://schemas.microsoft.com/office/drawing/2014/main" id="{9AB6582E-D059-026B-4FE8-7795C22B2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736" y="968347"/>
              <a:ext cx="20638" cy="125412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72">
              <a:extLst>
                <a:ext uri="{FF2B5EF4-FFF2-40B4-BE49-F238E27FC236}">
                  <a16:creationId xmlns:a16="http://schemas.microsoft.com/office/drawing/2014/main" id="{1F0B54F3-B40E-592D-8BAA-5ED7E8113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888" y="1082346"/>
              <a:ext cx="96839" cy="79375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73">
              <a:extLst>
                <a:ext uri="{FF2B5EF4-FFF2-40B4-BE49-F238E27FC236}">
                  <a16:creationId xmlns:a16="http://schemas.microsoft.com/office/drawing/2014/main" id="{5826DBD4-1FD6-382F-07B8-ECF3B775B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707" y="893475"/>
              <a:ext cx="96839" cy="174624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74">
              <a:extLst>
                <a:ext uri="{FF2B5EF4-FFF2-40B4-BE49-F238E27FC236}">
                  <a16:creationId xmlns:a16="http://schemas.microsoft.com/office/drawing/2014/main" id="{59912355-792D-6589-C76A-3DEB1D095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692" y="1005846"/>
              <a:ext cx="179389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75">
              <a:extLst>
                <a:ext uri="{FF2B5EF4-FFF2-40B4-BE49-F238E27FC236}">
                  <a16:creationId xmlns:a16="http://schemas.microsoft.com/office/drawing/2014/main" id="{F496F85D-95BD-29A9-F2F5-9460C7E3E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383" y="826913"/>
              <a:ext cx="58739" cy="111124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76">
              <a:extLst>
                <a:ext uri="{FF2B5EF4-FFF2-40B4-BE49-F238E27FC236}">
                  <a16:creationId xmlns:a16="http://schemas.microsoft.com/office/drawing/2014/main" id="{9B2CD8FC-30FE-C382-E9ED-613D7C083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667" y="996532"/>
              <a:ext cx="117476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77">
              <a:extLst>
                <a:ext uri="{FF2B5EF4-FFF2-40B4-BE49-F238E27FC236}">
                  <a16:creationId xmlns:a16="http://schemas.microsoft.com/office/drawing/2014/main" id="{96103DEB-4816-083C-922B-85ABA938D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947" y="1854888"/>
              <a:ext cx="254001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78">
              <a:extLst>
                <a:ext uri="{FF2B5EF4-FFF2-40B4-BE49-F238E27FC236}">
                  <a16:creationId xmlns:a16="http://schemas.microsoft.com/office/drawing/2014/main" id="{541EF634-4DD4-0ECB-FAFC-D9DC88DE2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796" y="867802"/>
              <a:ext cx="165101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79">
              <a:extLst>
                <a:ext uri="{FF2B5EF4-FFF2-40B4-BE49-F238E27FC236}">
                  <a16:creationId xmlns:a16="http://schemas.microsoft.com/office/drawing/2014/main" id="{9AC30A42-4B76-D714-DC47-6D0A32182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341" y="826786"/>
              <a:ext cx="88900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88" name="智演喵视觉设计14">
            <a:extLst>
              <a:ext uri="{FF2B5EF4-FFF2-40B4-BE49-F238E27FC236}">
                <a16:creationId xmlns:a16="http://schemas.microsoft.com/office/drawing/2014/main" id="{5118BA12-5129-05FA-0440-29819E02EAFB}"/>
              </a:ext>
            </a:extLst>
          </p:cNvPr>
          <p:cNvSpPr txBox="1"/>
          <p:nvPr/>
        </p:nvSpPr>
        <p:spPr>
          <a:xfrm>
            <a:off x="5240531" y="2831922"/>
            <a:ext cx="2839239" cy="707886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所获荣誉名字有点长</a:t>
            </a:r>
            <a:endParaRPr lang="en-US" altLang="zh-CN" sz="2000" b="1" spc="3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spc="3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也可以放两行</a:t>
            </a:r>
          </a:p>
        </p:txBody>
      </p:sp>
      <p:grpSp>
        <p:nvGrpSpPr>
          <p:cNvPr id="889" name="智演喵视觉设计15">
            <a:extLst>
              <a:ext uri="{FF2B5EF4-FFF2-40B4-BE49-F238E27FC236}">
                <a16:creationId xmlns:a16="http://schemas.microsoft.com/office/drawing/2014/main" id="{D905FF9E-6221-176C-A3AD-F8D60EE71FBA}"/>
              </a:ext>
            </a:extLst>
          </p:cNvPr>
          <p:cNvGrpSpPr/>
          <p:nvPr/>
        </p:nvGrpSpPr>
        <p:grpSpPr>
          <a:xfrm rot="718475">
            <a:off x="7862464" y="2778276"/>
            <a:ext cx="425440" cy="862628"/>
            <a:chOff x="7148145" y="827358"/>
            <a:chExt cx="630116" cy="1134195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918" name="Freeform 53">
              <a:extLst>
                <a:ext uri="{FF2B5EF4-FFF2-40B4-BE49-F238E27FC236}">
                  <a16:creationId xmlns:a16="http://schemas.microsoft.com/office/drawing/2014/main" id="{4DADA277-B1A5-DF26-6CBD-C1939A9D5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425" y="1773936"/>
              <a:ext cx="176213" cy="96839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54">
              <a:extLst>
                <a:ext uri="{FF2B5EF4-FFF2-40B4-BE49-F238E27FC236}">
                  <a16:creationId xmlns:a16="http://schemas.microsoft.com/office/drawing/2014/main" id="{53C8999D-C497-6342-8DF6-C9292A15D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002" y="1667290"/>
              <a:ext cx="88900" cy="182563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55">
              <a:extLst>
                <a:ext uri="{FF2B5EF4-FFF2-40B4-BE49-F238E27FC236}">
                  <a16:creationId xmlns:a16="http://schemas.microsoft.com/office/drawing/2014/main" id="{CD4F612F-6FFE-39E5-2D13-D1B6A2637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342" y="1753048"/>
              <a:ext cx="112713" cy="58738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56">
              <a:extLst>
                <a:ext uri="{FF2B5EF4-FFF2-40B4-BE49-F238E27FC236}">
                  <a16:creationId xmlns:a16="http://schemas.microsoft.com/office/drawing/2014/main" id="{2E7391B9-8224-A42B-4DCB-0AAF3C36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088" y="1597264"/>
              <a:ext cx="49214" cy="117476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57">
              <a:extLst>
                <a:ext uri="{FF2B5EF4-FFF2-40B4-BE49-F238E27FC236}">
                  <a16:creationId xmlns:a16="http://schemas.microsoft.com/office/drawing/2014/main" id="{DD0F8B8F-DBC1-DC58-54BB-7E471EF0D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219" y="1615081"/>
              <a:ext cx="144463" cy="125413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58">
              <a:extLst>
                <a:ext uri="{FF2B5EF4-FFF2-40B4-BE49-F238E27FC236}">
                  <a16:creationId xmlns:a16="http://schemas.microsoft.com/office/drawing/2014/main" id="{55E417E2-69D2-7919-7265-812537301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73" y="1543366"/>
              <a:ext cx="61913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59">
              <a:extLst>
                <a:ext uri="{FF2B5EF4-FFF2-40B4-BE49-F238E27FC236}">
                  <a16:creationId xmlns:a16="http://schemas.microsoft.com/office/drawing/2014/main" id="{3D595C71-0BB9-7628-B949-C070A0207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743" y="1567252"/>
              <a:ext cx="93663" cy="85726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60">
              <a:extLst>
                <a:ext uri="{FF2B5EF4-FFF2-40B4-BE49-F238E27FC236}">
                  <a16:creationId xmlns:a16="http://schemas.microsoft.com/office/drawing/2014/main" id="{98BBB1A4-2076-52D4-2A8C-FC6E10F49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357" y="1470133"/>
              <a:ext cx="12700" cy="123825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61">
              <a:extLst>
                <a:ext uri="{FF2B5EF4-FFF2-40B4-BE49-F238E27FC236}">
                  <a16:creationId xmlns:a16="http://schemas.microsoft.com/office/drawing/2014/main" id="{E808EE21-8F42-9073-6A6D-AA6DF2DE1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51" y="1421271"/>
              <a:ext cx="103188" cy="163513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62">
              <a:extLst>
                <a:ext uri="{FF2B5EF4-FFF2-40B4-BE49-F238E27FC236}">
                  <a16:creationId xmlns:a16="http://schemas.microsoft.com/office/drawing/2014/main" id="{E9E821C6-239C-DBC0-F83E-CB7769212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922" y="1400578"/>
              <a:ext cx="85726" cy="184150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63">
              <a:extLst>
                <a:ext uri="{FF2B5EF4-FFF2-40B4-BE49-F238E27FC236}">
                  <a16:creationId xmlns:a16="http://schemas.microsoft.com/office/drawing/2014/main" id="{28DF09E4-4CA2-0B2D-130D-E5E11F12D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173" y="1359192"/>
              <a:ext cx="65088" cy="111125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64">
              <a:extLst>
                <a:ext uri="{FF2B5EF4-FFF2-40B4-BE49-F238E27FC236}">
                  <a16:creationId xmlns:a16="http://schemas.microsoft.com/office/drawing/2014/main" id="{5D806F2E-131D-E8F2-E4E3-1FEF75A81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76" y="1332112"/>
              <a:ext cx="38100" cy="120650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65">
              <a:extLst>
                <a:ext uri="{FF2B5EF4-FFF2-40B4-BE49-F238E27FC236}">
                  <a16:creationId xmlns:a16="http://schemas.microsoft.com/office/drawing/2014/main" id="{91D9693E-C982-09A8-118A-FEB13E515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433" y="1224342"/>
              <a:ext cx="79375" cy="187325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66">
              <a:extLst>
                <a:ext uri="{FF2B5EF4-FFF2-40B4-BE49-F238E27FC236}">
                  <a16:creationId xmlns:a16="http://schemas.microsoft.com/office/drawing/2014/main" id="{5225B684-3BB8-2C5C-6AF9-1F38C756A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886" y="1259378"/>
              <a:ext cx="112713" cy="155575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67">
              <a:extLst>
                <a:ext uri="{FF2B5EF4-FFF2-40B4-BE49-F238E27FC236}">
                  <a16:creationId xmlns:a16="http://schemas.microsoft.com/office/drawing/2014/main" id="{D8AB44CE-DD6C-CDF4-C44B-208E16E80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919" y="1152696"/>
              <a:ext cx="30162" cy="123825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68">
              <a:extLst>
                <a:ext uri="{FF2B5EF4-FFF2-40B4-BE49-F238E27FC236}">
                  <a16:creationId xmlns:a16="http://schemas.microsoft.com/office/drawing/2014/main" id="{039F49AA-BF77-11DB-B57A-A5D80C4A8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831" y="1200467"/>
              <a:ext cx="71437" cy="103188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69">
              <a:extLst>
                <a:ext uri="{FF2B5EF4-FFF2-40B4-BE49-F238E27FC236}">
                  <a16:creationId xmlns:a16="http://schemas.microsoft.com/office/drawing/2014/main" id="{7EAB83B2-F605-60CD-A458-1697B98D8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129" y="1041730"/>
              <a:ext cx="65088" cy="190499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70">
              <a:extLst>
                <a:ext uri="{FF2B5EF4-FFF2-40B4-BE49-F238E27FC236}">
                  <a16:creationId xmlns:a16="http://schemas.microsoft.com/office/drawing/2014/main" id="{405F7B8D-E565-56D8-2169-06BA77647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336" y="1124592"/>
              <a:ext cx="158751" cy="117476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71">
              <a:extLst>
                <a:ext uri="{FF2B5EF4-FFF2-40B4-BE49-F238E27FC236}">
                  <a16:creationId xmlns:a16="http://schemas.microsoft.com/office/drawing/2014/main" id="{23EDECA8-422E-6328-6979-338064266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705" y="968512"/>
              <a:ext cx="20638" cy="125413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72">
              <a:extLst>
                <a:ext uri="{FF2B5EF4-FFF2-40B4-BE49-F238E27FC236}">
                  <a16:creationId xmlns:a16="http://schemas.microsoft.com/office/drawing/2014/main" id="{076201FB-89EB-4849-5298-DBD005DE6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930" y="1083072"/>
              <a:ext cx="96838" cy="79375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73">
              <a:extLst>
                <a:ext uri="{FF2B5EF4-FFF2-40B4-BE49-F238E27FC236}">
                  <a16:creationId xmlns:a16="http://schemas.microsoft.com/office/drawing/2014/main" id="{5D79A791-17FA-2F67-A788-64CED077D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757" y="894200"/>
              <a:ext cx="96838" cy="174626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74">
              <a:extLst>
                <a:ext uri="{FF2B5EF4-FFF2-40B4-BE49-F238E27FC236}">
                  <a16:creationId xmlns:a16="http://schemas.microsoft.com/office/drawing/2014/main" id="{89E8064F-9861-3BE7-3CF1-7B4079598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829" y="1007181"/>
              <a:ext cx="179389" cy="90488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75">
              <a:extLst>
                <a:ext uri="{FF2B5EF4-FFF2-40B4-BE49-F238E27FC236}">
                  <a16:creationId xmlns:a16="http://schemas.microsoft.com/office/drawing/2014/main" id="{2571A974-0D6F-0BF0-678E-83BE3AB0A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407" y="827358"/>
              <a:ext cx="58739" cy="111125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76">
              <a:extLst>
                <a:ext uri="{FF2B5EF4-FFF2-40B4-BE49-F238E27FC236}">
                  <a16:creationId xmlns:a16="http://schemas.microsoft.com/office/drawing/2014/main" id="{FCE61779-743F-1FE7-DE96-3D4E9F895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738" y="997408"/>
              <a:ext cx="117476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77">
              <a:extLst>
                <a:ext uri="{FF2B5EF4-FFF2-40B4-BE49-F238E27FC236}">
                  <a16:creationId xmlns:a16="http://schemas.microsoft.com/office/drawing/2014/main" id="{2877C768-16EA-DEC2-C558-C300E95B7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145" y="1856778"/>
              <a:ext cx="254000" cy="104775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78">
              <a:extLst>
                <a:ext uri="{FF2B5EF4-FFF2-40B4-BE49-F238E27FC236}">
                  <a16:creationId xmlns:a16="http://schemas.microsoft.com/office/drawing/2014/main" id="{158048F6-1AC0-1D2E-7237-55CC64C42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932" y="869035"/>
              <a:ext cx="165101" cy="128589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79">
              <a:extLst>
                <a:ext uri="{FF2B5EF4-FFF2-40B4-BE49-F238E27FC236}">
                  <a16:creationId xmlns:a16="http://schemas.microsoft.com/office/drawing/2014/main" id="{9524681E-5D5A-D0E4-02D4-882A5C357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365" y="827449"/>
              <a:ext cx="88900" cy="69851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0" name="智演喵视觉设计16">
            <a:extLst>
              <a:ext uri="{FF2B5EF4-FFF2-40B4-BE49-F238E27FC236}">
                <a16:creationId xmlns:a16="http://schemas.microsoft.com/office/drawing/2014/main" id="{3FC2627C-BD95-3E1E-E1B6-6BA717AFBD32}"/>
              </a:ext>
            </a:extLst>
          </p:cNvPr>
          <p:cNvGrpSpPr/>
          <p:nvPr/>
        </p:nvGrpSpPr>
        <p:grpSpPr>
          <a:xfrm rot="20881525" flipH="1">
            <a:off x="5032235" y="2777856"/>
            <a:ext cx="425547" cy="861625"/>
            <a:chOff x="7147964" y="826789"/>
            <a:chExt cx="630277" cy="1132863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891" name="Freeform 53">
              <a:extLst>
                <a:ext uri="{FF2B5EF4-FFF2-40B4-BE49-F238E27FC236}">
                  <a16:creationId xmlns:a16="http://schemas.microsoft.com/office/drawing/2014/main" id="{DCD7FFB9-AAC7-5B45-0F2B-D996F24BF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298" y="1772614"/>
              <a:ext cx="176214" cy="96838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54">
              <a:extLst>
                <a:ext uri="{FF2B5EF4-FFF2-40B4-BE49-F238E27FC236}">
                  <a16:creationId xmlns:a16="http://schemas.microsoft.com/office/drawing/2014/main" id="{AAC2AF48-184A-B1A3-E8A0-F51AEFD27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8948" y="1666612"/>
              <a:ext cx="88900" cy="182561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55">
              <a:extLst>
                <a:ext uri="{FF2B5EF4-FFF2-40B4-BE49-F238E27FC236}">
                  <a16:creationId xmlns:a16="http://schemas.microsoft.com/office/drawing/2014/main" id="{AD59A85B-A7E8-6D4F-56D8-E4BCC8D5A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267" y="1752196"/>
              <a:ext cx="112713" cy="58737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56">
              <a:extLst>
                <a:ext uri="{FF2B5EF4-FFF2-40B4-BE49-F238E27FC236}">
                  <a16:creationId xmlns:a16="http://schemas.microsoft.com/office/drawing/2014/main" id="{71F15482-D3F5-73B7-EE13-C7E0B8626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067" y="1596880"/>
              <a:ext cx="49214" cy="117475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57">
              <a:extLst>
                <a:ext uri="{FF2B5EF4-FFF2-40B4-BE49-F238E27FC236}">
                  <a16:creationId xmlns:a16="http://schemas.microsoft.com/office/drawing/2014/main" id="{84D06630-F4D6-8493-6488-EEF199E5A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115" y="1613996"/>
              <a:ext cx="144463" cy="125412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58">
              <a:extLst>
                <a:ext uri="{FF2B5EF4-FFF2-40B4-BE49-F238E27FC236}">
                  <a16:creationId xmlns:a16="http://schemas.microsoft.com/office/drawing/2014/main" id="{7EE4C83B-B880-BCAD-7123-C3377E1F3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54" y="1542890"/>
              <a:ext cx="61913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59">
              <a:extLst>
                <a:ext uri="{FF2B5EF4-FFF2-40B4-BE49-F238E27FC236}">
                  <a16:creationId xmlns:a16="http://schemas.microsoft.com/office/drawing/2014/main" id="{90B220CD-0215-08DB-732B-266A40EB4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699" y="1566541"/>
              <a:ext cx="93663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60">
              <a:extLst>
                <a:ext uri="{FF2B5EF4-FFF2-40B4-BE49-F238E27FC236}">
                  <a16:creationId xmlns:a16="http://schemas.microsoft.com/office/drawing/2014/main" id="{2D2DBB8D-CD49-BAA8-CED3-8DFB3168E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376" y="1470020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61">
              <a:extLst>
                <a:ext uri="{FF2B5EF4-FFF2-40B4-BE49-F238E27FC236}">
                  <a16:creationId xmlns:a16="http://schemas.microsoft.com/office/drawing/2014/main" id="{9489332D-9560-D812-A675-8DC0C6995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692" y="1420491"/>
              <a:ext cx="103188" cy="163511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62">
              <a:extLst>
                <a:ext uri="{FF2B5EF4-FFF2-40B4-BE49-F238E27FC236}">
                  <a16:creationId xmlns:a16="http://schemas.microsoft.com/office/drawing/2014/main" id="{BCBC6B0E-08D6-1047-1C20-207CFB76C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879" y="1399927"/>
              <a:ext cx="85726" cy="184149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63">
              <a:extLst>
                <a:ext uri="{FF2B5EF4-FFF2-40B4-BE49-F238E27FC236}">
                  <a16:creationId xmlns:a16="http://schemas.microsoft.com/office/drawing/2014/main" id="{B28B10D1-23A2-E365-7420-7DF6F8DB1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153" y="1358695"/>
              <a:ext cx="65088" cy="111124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64">
              <a:extLst>
                <a:ext uri="{FF2B5EF4-FFF2-40B4-BE49-F238E27FC236}">
                  <a16:creationId xmlns:a16="http://schemas.microsoft.com/office/drawing/2014/main" id="{C1472B82-BD29-931C-E4EB-6F490DE93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89" y="1331811"/>
              <a:ext cx="38100" cy="120649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65">
              <a:extLst>
                <a:ext uri="{FF2B5EF4-FFF2-40B4-BE49-F238E27FC236}">
                  <a16:creationId xmlns:a16="http://schemas.microsoft.com/office/drawing/2014/main" id="{4BCBBD11-4361-D8DC-1444-C9103732D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409" y="1223741"/>
              <a:ext cx="79375" cy="187323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66">
              <a:extLst>
                <a:ext uri="{FF2B5EF4-FFF2-40B4-BE49-F238E27FC236}">
                  <a16:creationId xmlns:a16="http://schemas.microsoft.com/office/drawing/2014/main" id="{6C416074-4D1B-2A43-43B2-1C6C3661F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829" y="1258530"/>
              <a:ext cx="112713" cy="155573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67">
              <a:extLst>
                <a:ext uri="{FF2B5EF4-FFF2-40B4-BE49-F238E27FC236}">
                  <a16:creationId xmlns:a16="http://schemas.microsoft.com/office/drawing/2014/main" id="{91890741-5F71-9532-B3CF-171529C3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944" y="1152457"/>
              <a:ext cx="30163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68">
              <a:extLst>
                <a:ext uri="{FF2B5EF4-FFF2-40B4-BE49-F238E27FC236}">
                  <a16:creationId xmlns:a16="http://schemas.microsoft.com/office/drawing/2014/main" id="{57A283FA-BAB1-E853-C2AB-AA6A27905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822" y="1199923"/>
              <a:ext cx="71438" cy="103187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69">
              <a:extLst>
                <a:ext uri="{FF2B5EF4-FFF2-40B4-BE49-F238E27FC236}">
                  <a16:creationId xmlns:a16="http://schemas.microsoft.com/office/drawing/2014/main" id="{87836B52-3A4E-DA94-BA8A-16FC1BAC3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133" y="1041236"/>
              <a:ext cx="65088" cy="190498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70">
              <a:extLst>
                <a:ext uri="{FF2B5EF4-FFF2-40B4-BE49-F238E27FC236}">
                  <a16:creationId xmlns:a16="http://schemas.microsoft.com/office/drawing/2014/main" id="{04A5F5BE-D206-4B75-EFCA-8F3144AE3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256" y="1123405"/>
              <a:ext cx="158752" cy="117475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71">
              <a:extLst>
                <a:ext uri="{FF2B5EF4-FFF2-40B4-BE49-F238E27FC236}">
                  <a16:creationId xmlns:a16="http://schemas.microsoft.com/office/drawing/2014/main" id="{3778FF7C-27BC-54D6-019C-CF8F3BE79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757" y="968345"/>
              <a:ext cx="20638" cy="125412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72">
              <a:extLst>
                <a:ext uri="{FF2B5EF4-FFF2-40B4-BE49-F238E27FC236}">
                  <a16:creationId xmlns:a16="http://schemas.microsoft.com/office/drawing/2014/main" id="{80892B1D-B525-6DD2-562B-2555C6374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910" y="1082344"/>
              <a:ext cx="96839" cy="79374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73">
              <a:extLst>
                <a:ext uri="{FF2B5EF4-FFF2-40B4-BE49-F238E27FC236}">
                  <a16:creationId xmlns:a16="http://schemas.microsoft.com/office/drawing/2014/main" id="{32C4DD1B-91F9-F05F-A7A6-EED8B0047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725" y="893473"/>
              <a:ext cx="96839" cy="174624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74">
              <a:extLst>
                <a:ext uri="{FF2B5EF4-FFF2-40B4-BE49-F238E27FC236}">
                  <a16:creationId xmlns:a16="http://schemas.microsoft.com/office/drawing/2014/main" id="{6293C0C4-39DE-F18F-5606-684F77756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725" y="1005842"/>
              <a:ext cx="179390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75">
              <a:extLst>
                <a:ext uri="{FF2B5EF4-FFF2-40B4-BE49-F238E27FC236}">
                  <a16:creationId xmlns:a16="http://schemas.microsoft.com/office/drawing/2014/main" id="{7E0F1F8A-8D05-161D-A805-4B1FA2348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412" y="826910"/>
              <a:ext cx="58739" cy="111124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76">
              <a:extLst>
                <a:ext uri="{FF2B5EF4-FFF2-40B4-BE49-F238E27FC236}">
                  <a16:creationId xmlns:a16="http://schemas.microsoft.com/office/drawing/2014/main" id="{50B10748-856A-A0DB-15FD-0B42EB692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692" y="996529"/>
              <a:ext cx="117477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77">
              <a:extLst>
                <a:ext uri="{FF2B5EF4-FFF2-40B4-BE49-F238E27FC236}">
                  <a16:creationId xmlns:a16="http://schemas.microsoft.com/office/drawing/2014/main" id="{AD5FFE81-D116-ABFB-E62C-A6E4938A3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964" y="1854878"/>
              <a:ext cx="254001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78">
              <a:extLst>
                <a:ext uri="{FF2B5EF4-FFF2-40B4-BE49-F238E27FC236}">
                  <a16:creationId xmlns:a16="http://schemas.microsoft.com/office/drawing/2014/main" id="{45D36EA2-1410-E1E7-390F-5A96E5499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795" y="867803"/>
              <a:ext cx="165101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79">
              <a:extLst>
                <a:ext uri="{FF2B5EF4-FFF2-40B4-BE49-F238E27FC236}">
                  <a16:creationId xmlns:a16="http://schemas.microsoft.com/office/drawing/2014/main" id="{B02E84A4-347B-7CC5-DE5B-0E488A3C1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301" y="826789"/>
              <a:ext cx="88900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智演喵视觉设计17">
            <a:extLst>
              <a:ext uri="{FF2B5EF4-FFF2-40B4-BE49-F238E27FC236}">
                <a16:creationId xmlns:a16="http://schemas.microsoft.com/office/drawing/2014/main" id="{F1E575E6-8012-F4C3-9EDB-2248702B22BD}"/>
              </a:ext>
            </a:extLst>
          </p:cNvPr>
          <p:cNvSpPr/>
          <p:nvPr/>
        </p:nvSpPr>
        <p:spPr>
          <a:xfrm flipH="1">
            <a:off x="0" y="4146519"/>
            <a:ext cx="10988232" cy="1812322"/>
          </a:xfrm>
          <a:prstGeom prst="rect">
            <a:avLst/>
          </a:prstGeom>
          <a:gradFill>
            <a:gsLst>
              <a:gs pos="100000">
                <a:schemeClr val="accent1">
                  <a:alpha val="10000"/>
                </a:schemeClr>
              </a:gs>
              <a:gs pos="0">
                <a:schemeClr val="accent1">
                  <a:alpha val="0"/>
                </a:schemeClr>
              </a:gs>
            </a:gsLst>
            <a:lin ang="2700000" scaled="0"/>
          </a:gradFill>
          <a:ln w="12700">
            <a:noFill/>
          </a:ln>
          <a:effectLst>
            <a:outerShdw blurRad="70866" dist="35433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tr-TR" sz="1674" dirty="0"/>
          </a:p>
          <a:p>
            <a:pPr algn="ctr"/>
            <a:endParaRPr lang="en-US" sz="1674" dirty="0"/>
          </a:p>
        </p:txBody>
      </p:sp>
      <p:sp>
        <p:nvSpPr>
          <p:cNvPr id="12" name="智演喵视觉设计18">
            <a:extLst>
              <a:ext uri="{FF2B5EF4-FFF2-40B4-BE49-F238E27FC236}">
                <a16:creationId xmlns:a16="http://schemas.microsoft.com/office/drawing/2014/main" id="{E846A9CC-16A2-8AEE-6069-35B1CF975655}"/>
              </a:ext>
            </a:extLst>
          </p:cNvPr>
          <p:cNvSpPr/>
          <p:nvPr/>
        </p:nvSpPr>
        <p:spPr>
          <a:xfrm>
            <a:off x="754450" y="4417067"/>
            <a:ext cx="8145710" cy="11231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中国科学院和工程院院士（含双聘）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21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人，长江学者特聘教授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42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人、长江青年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13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人，国家杰出青年科学基金获得者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55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人、优秀青年科学基金获得者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42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人，国家特支计划领军人才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32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人、青年拔尖人才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16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人，国家百千万人才工程入选者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39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人</a:t>
            </a:r>
          </a:p>
        </p:txBody>
      </p:sp>
      <p:sp>
        <p:nvSpPr>
          <p:cNvPr id="1008" name="智演喵视觉设计19">
            <a:extLst>
              <a:ext uri="{FF2B5EF4-FFF2-40B4-BE49-F238E27FC236}">
                <a16:creationId xmlns:a16="http://schemas.microsoft.com/office/drawing/2014/main" id="{C5317177-62C4-E9A8-6518-86300A34D04C}"/>
              </a:ext>
            </a:extLst>
          </p:cNvPr>
          <p:cNvSpPr txBox="1"/>
          <p:nvPr/>
        </p:nvSpPr>
        <p:spPr>
          <a:xfrm>
            <a:off x="860648" y="1706943"/>
            <a:ext cx="1364477" cy="40011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所获荣誉</a:t>
            </a:r>
          </a:p>
        </p:txBody>
      </p:sp>
      <p:grpSp>
        <p:nvGrpSpPr>
          <p:cNvPr id="1009" name="智演喵视觉设计20">
            <a:extLst>
              <a:ext uri="{FF2B5EF4-FFF2-40B4-BE49-F238E27FC236}">
                <a16:creationId xmlns:a16="http://schemas.microsoft.com/office/drawing/2014/main" id="{85A62F7A-F9F5-7F65-9B3D-C6A167CD8630}"/>
              </a:ext>
            </a:extLst>
          </p:cNvPr>
          <p:cNvGrpSpPr/>
          <p:nvPr/>
        </p:nvGrpSpPr>
        <p:grpSpPr>
          <a:xfrm rot="718475">
            <a:off x="2050576" y="1544666"/>
            <a:ext cx="425442" cy="862628"/>
            <a:chOff x="7148184" y="827352"/>
            <a:chExt cx="630122" cy="1134184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1038" name="Freeform 53">
              <a:extLst>
                <a:ext uri="{FF2B5EF4-FFF2-40B4-BE49-F238E27FC236}">
                  <a16:creationId xmlns:a16="http://schemas.microsoft.com/office/drawing/2014/main" id="{E2FB721A-3653-B555-177E-14D03B623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476" y="1773927"/>
              <a:ext cx="176214" cy="96838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54">
              <a:extLst>
                <a:ext uri="{FF2B5EF4-FFF2-40B4-BE49-F238E27FC236}">
                  <a16:creationId xmlns:a16="http://schemas.microsoft.com/office/drawing/2014/main" id="{9E289468-61B8-387A-8363-37BFA03A2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053" y="1667282"/>
              <a:ext cx="88900" cy="182563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55">
              <a:extLst>
                <a:ext uri="{FF2B5EF4-FFF2-40B4-BE49-F238E27FC236}">
                  <a16:creationId xmlns:a16="http://schemas.microsoft.com/office/drawing/2014/main" id="{E3C83D06-DBB7-A6AB-B1F9-4DEA0B1BA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394" y="1753039"/>
              <a:ext cx="112713" cy="58737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56">
              <a:extLst>
                <a:ext uri="{FF2B5EF4-FFF2-40B4-BE49-F238E27FC236}">
                  <a16:creationId xmlns:a16="http://schemas.microsoft.com/office/drawing/2014/main" id="{BC6525CF-1D9A-C5B6-7028-80884D403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139" y="1597258"/>
              <a:ext cx="49214" cy="117476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57">
              <a:extLst>
                <a:ext uri="{FF2B5EF4-FFF2-40B4-BE49-F238E27FC236}">
                  <a16:creationId xmlns:a16="http://schemas.microsoft.com/office/drawing/2014/main" id="{A1DAED38-DD30-B30A-3FDF-AC1786EC9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270" y="1615074"/>
              <a:ext cx="144463" cy="125412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58">
              <a:extLst>
                <a:ext uri="{FF2B5EF4-FFF2-40B4-BE49-F238E27FC236}">
                  <a16:creationId xmlns:a16="http://schemas.microsoft.com/office/drawing/2014/main" id="{52268107-4260-1FE1-D5E5-CB9528A71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725" y="1543358"/>
              <a:ext cx="61913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59">
              <a:extLst>
                <a:ext uri="{FF2B5EF4-FFF2-40B4-BE49-F238E27FC236}">
                  <a16:creationId xmlns:a16="http://schemas.microsoft.com/office/drawing/2014/main" id="{76E07D0B-F776-8138-E9E3-A684551DA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795" y="1567244"/>
              <a:ext cx="93663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60">
              <a:extLst>
                <a:ext uri="{FF2B5EF4-FFF2-40B4-BE49-F238E27FC236}">
                  <a16:creationId xmlns:a16="http://schemas.microsoft.com/office/drawing/2014/main" id="{F480EE40-4346-F779-7FF8-43373D80B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407" y="1470125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61">
              <a:extLst>
                <a:ext uri="{FF2B5EF4-FFF2-40B4-BE49-F238E27FC236}">
                  <a16:creationId xmlns:a16="http://schemas.microsoft.com/office/drawing/2014/main" id="{6DE84D03-68E5-7709-0F16-CC79B5CA9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9" y="1421264"/>
              <a:ext cx="103188" cy="163511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62">
              <a:extLst>
                <a:ext uri="{FF2B5EF4-FFF2-40B4-BE49-F238E27FC236}">
                  <a16:creationId xmlns:a16="http://schemas.microsoft.com/office/drawing/2014/main" id="{EA1E6AE8-01A5-37DA-7684-45D7E05DC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969" y="1400571"/>
              <a:ext cx="85726" cy="184148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63">
              <a:extLst>
                <a:ext uri="{FF2B5EF4-FFF2-40B4-BE49-F238E27FC236}">
                  <a16:creationId xmlns:a16="http://schemas.microsoft.com/office/drawing/2014/main" id="{91C9012A-2D13-AC00-42F8-D40770DA7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218" y="1359188"/>
              <a:ext cx="65088" cy="111124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64">
              <a:extLst>
                <a:ext uri="{FF2B5EF4-FFF2-40B4-BE49-F238E27FC236}">
                  <a16:creationId xmlns:a16="http://schemas.microsoft.com/office/drawing/2014/main" id="{386E2298-233D-8766-91D6-80449B286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118" y="1332107"/>
              <a:ext cx="38100" cy="120649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65">
              <a:extLst>
                <a:ext uri="{FF2B5EF4-FFF2-40B4-BE49-F238E27FC236}">
                  <a16:creationId xmlns:a16="http://schemas.microsoft.com/office/drawing/2014/main" id="{5ACB41DA-9390-06AE-3626-447C62B50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477" y="1224337"/>
              <a:ext cx="79375" cy="187324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66">
              <a:extLst>
                <a:ext uri="{FF2B5EF4-FFF2-40B4-BE49-F238E27FC236}">
                  <a16:creationId xmlns:a16="http://schemas.microsoft.com/office/drawing/2014/main" id="{CCE37431-6760-DDC8-33C0-88F5E493C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928" y="1259373"/>
              <a:ext cx="112713" cy="155574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67">
              <a:extLst>
                <a:ext uri="{FF2B5EF4-FFF2-40B4-BE49-F238E27FC236}">
                  <a16:creationId xmlns:a16="http://schemas.microsoft.com/office/drawing/2014/main" id="{83221DE4-C676-F3A5-90D1-2A7A2CED1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967" y="1152691"/>
              <a:ext cx="30163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68">
              <a:extLst>
                <a:ext uri="{FF2B5EF4-FFF2-40B4-BE49-F238E27FC236}">
                  <a16:creationId xmlns:a16="http://schemas.microsoft.com/office/drawing/2014/main" id="{2EB4A4F9-DD8A-9171-BC0D-A63AF0357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877" y="1200459"/>
              <a:ext cx="71438" cy="103188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69">
              <a:extLst>
                <a:ext uri="{FF2B5EF4-FFF2-40B4-BE49-F238E27FC236}">
                  <a16:creationId xmlns:a16="http://schemas.microsoft.com/office/drawing/2014/main" id="{63363371-702D-C7CA-B086-9EE46E3D0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190" y="1041722"/>
              <a:ext cx="65088" cy="190499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70">
              <a:extLst>
                <a:ext uri="{FF2B5EF4-FFF2-40B4-BE49-F238E27FC236}">
                  <a16:creationId xmlns:a16="http://schemas.microsoft.com/office/drawing/2014/main" id="{64531AFA-9F15-3096-6174-FEE3DCAEB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391" y="1124589"/>
              <a:ext cx="158752" cy="117476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71">
              <a:extLst>
                <a:ext uri="{FF2B5EF4-FFF2-40B4-BE49-F238E27FC236}">
                  <a16:creationId xmlns:a16="http://schemas.microsoft.com/office/drawing/2014/main" id="{CAB14844-367C-369A-A096-94CBCDDD0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758" y="968510"/>
              <a:ext cx="20638" cy="125412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72">
              <a:extLst>
                <a:ext uri="{FF2B5EF4-FFF2-40B4-BE49-F238E27FC236}">
                  <a16:creationId xmlns:a16="http://schemas.microsoft.com/office/drawing/2014/main" id="{C62BDC06-587E-D8A3-033F-4917F900B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994" y="1083066"/>
              <a:ext cx="96839" cy="79375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73">
              <a:extLst>
                <a:ext uri="{FF2B5EF4-FFF2-40B4-BE49-F238E27FC236}">
                  <a16:creationId xmlns:a16="http://schemas.microsoft.com/office/drawing/2014/main" id="{A69BA9EC-4D6F-D7C8-F93F-55EF1A4F3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804" y="894194"/>
              <a:ext cx="96839" cy="174624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74">
              <a:extLst>
                <a:ext uri="{FF2B5EF4-FFF2-40B4-BE49-F238E27FC236}">
                  <a16:creationId xmlns:a16="http://schemas.microsoft.com/office/drawing/2014/main" id="{16FADFFB-93B5-F0CE-670C-BA185C358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870" y="1007176"/>
              <a:ext cx="179389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75">
              <a:extLst>
                <a:ext uri="{FF2B5EF4-FFF2-40B4-BE49-F238E27FC236}">
                  <a16:creationId xmlns:a16="http://schemas.microsoft.com/office/drawing/2014/main" id="{30542A4A-9BF1-5CBF-0979-7EE8266C5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458" y="827352"/>
              <a:ext cx="58739" cy="111124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76">
              <a:extLst>
                <a:ext uri="{FF2B5EF4-FFF2-40B4-BE49-F238E27FC236}">
                  <a16:creationId xmlns:a16="http://schemas.microsoft.com/office/drawing/2014/main" id="{88D59EF9-815B-CD3D-379F-F04E2A25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788" y="997402"/>
              <a:ext cx="117477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77">
              <a:extLst>
                <a:ext uri="{FF2B5EF4-FFF2-40B4-BE49-F238E27FC236}">
                  <a16:creationId xmlns:a16="http://schemas.microsoft.com/office/drawing/2014/main" id="{9A878356-D0E6-485F-44F1-46D4BDF3E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184" y="1856762"/>
              <a:ext cx="254002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78">
              <a:extLst>
                <a:ext uri="{FF2B5EF4-FFF2-40B4-BE49-F238E27FC236}">
                  <a16:creationId xmlns:a16="http://schemas.microsoft.com/office/drawing/2014/main" id="{16AD9C2C-7ADC-477B-7E97-8D6612540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933" y="869023"/>
              <a:ext cx="165101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79">
              <a:extLst>
                <a:ext uri="{FF2B5EF4-FFF2-40B4-BE49-F238E27FC236}">
                  <a16:creationId xmlns:a16="http://schemas.microsoft.com/office/drawing/2014/main" id="{011BBFB8-C622-80E5-EA29-62CB77D07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350" y="827446"/>
              <a:ext cx="88900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0" name="智演喵视觉设计21">
            <a:extLst>
              <a:ext uri="{FF2B5EF4-FFF2-40B4-BE49-F238E27FC236}">
                <a16:creationId xmlns:a16="http://schemas.microsoft.com/office/drawing/2014/main" id="{4C3CFB52-46A4-975E-8148-E6D24D764B85}"/>
              </a:ext>
            </a:extLst>
          </p:cNvPr>
          <p:cNvGrpSpPr/>
          <p:nvPr/>
        </p:nvGrpSpPr>
        <p:grpSpPr>
          <a:xfrm rot="20881525" flipH="1">
            <a:off x="609601" y="1544240"/>
            <a:ext cx="425560" cy="861630"/>
            <a:chOff x="7147858" y="826793"/>
            <a:chExt cx="630289" cy="1132874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1011" name="Freeform 53">
              <a:extLst>
                <a:ext uri="{FF2B5EF4-FFF2-40B4-BE49-F238E27FC236}">
                  <a16:creationId xmlns:a16="http://schemas.microsoft.com/office/drawing/2014/main" id="{6D6520EA-B7B2-7979-F093-058AC18DF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212" y="1772625"/>
              <a:ext cx="176212" cy="96838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54">
              <a:extLst>
                <a:ext uri="{FF2B5EF4-FFF2-40B4-BE49-F238E27FC236}">
                  <a16:creationId xmlns:a16="http://schemas.microsoft.com/office/drawing/2014/main" id="{E24297C6-1F0A-9B8E-56CB-84DC21EF7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8868" y="1666622"/>
              <a:ext cx="88899" cy="182562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55">
              <a:extLst>
                <a:ext uri="{FF2B5EF4-FFF2-40B4-BE49-F238E27FC236}">
                  <a16:creationId xmlns:a16="http://schemas.microsoft.com/office/drawing/2014/main" id="{F4794F1F-A049-B054-D06B-AD6FD8F81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185" y="1752204"/>
              <a:ext cx="112712" cy="58738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56">
              <a:extLst>
                <a:ext uri="{FF2B5EF4-FFF2-40B4-BE49-F238E27FC236}">
                  <a16:creationId xmlns:a16="http://schemas.microsoft.com/office/drawing/2014/main" id="{F436CC96-6D7A-A34B-E7EB-08025B722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987" y="1596890"/>
              <a:ext cx="49213" cy="117475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57">
              <a:extLst>
                <a:ext uri="{FF2B5EF4-FFF2-40B4-BE49-F238E27FC236}">
                  <a16:creationId xmlns:a16="http://schemas.microsoft.com/office/drawing/2014/main" id="{9EA795C3-5143-D395-62FF-DFF518E58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032" y="1614007"/>
              <a:ext cx="144462" cy="125413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58">
              <a:extLst>
                <a:ext uri="{FF2B5EF4-FFF2-40B4-BE49-F238E27FC236}">
                  <a16:creationId xmlns:a16="http://schemas.microsoft.com/office/drawing/2014/main" id="{7BAE8F25-DF90-6CE3-4575-108F7F999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564" y="1542901"/>
              <a:ext cx="61912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59">
              <a:extLst>
                <a:ext uri="{FF2B5EF4-FFF2-40B4-BE49-F238E27FC236}">
                  <a16:creationId xmlns:a16="http://schemas.microsoft.com/office/drawing/2014/main" id="{8092BFBD-9080-80DD-F68C-D5337F6E2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606" y="1566553"/>
              <a:ext cx="93662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60">
              <a:extLst>
                <a:ext uri="{FF2B5EF4-FFF2-40B4-BE49-F238E27FC236}">
                  <a16:creationId xmlns:a16="http://schemas.microsoft.com/office/drawing/2014/main" id="{F899DD50-DB50-93BC-7088-F82EF2A5A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288" y="1470029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61">
              <a:extLst>
                <a:ext uri="{FF2B5EF4-FFF2-40B4-BE49-F238E27FC236}">
                  <a16:creationId xmlns:a16="http://schemas.microsoft.com/office/drawing/2014/main" id="{5E6CB36B-C152-9985-C9D4-85767B92D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603" y="1420502"/>
              <a:ext cx="103187" cy="163512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62">
              <a:extLst>
                <a:ext uri="{FF2B5EF4-FFF2-40B4-BE49-F238E27FC236}">
                  <a16:creationId xmlns:a16="http://schemas.microsoft.com/office/drawing/2014/main" id="{D007A2B4-D11E-2A26-A177-CCC6FE78E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790" y="1399936"/>
              <a:ext cx="85725" cy="184149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63">
              <a:extLst>
                <a:ext uri="{FF2B5EF4-FFF2-40B4-BE49-F238E27FC236}">
                  <a16:creationId xmlns:a16="http://schemas.microsoft.com/office/drawing/2014/main" id="{EB7B6146-A298-3AFD-6B63-43D28ADA0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059" y="1358703"/>
              <a:ext cx="65088" cy="111125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64">
              <a:extLst>
                <a:ext uri="{FF2B5EF4-FFF2-40B4-BE49-F238E27FC236}">
                  <a16:creationId xmlns:a16="http://schemas.microsoft.com/office/drawing/2014/main" id="{D6EE552A-1505-9AFB-2945-F9C218FFF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01" y="1331822"/>
              <a:ext cx="38099" cy="120649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65">
              <a:extLst>
                <a:ext uri="{FF2B5EF4-FFF2-40B4-BE49-F238E27FC236}">
                  <a16:creationId xmlns:a16="http://schemas.microsoft.com/office/drawing/2014/main" id="{1AC790A2-A02C-EF47-5989-352448538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321" y="1223750"/>
              <a:ext cx="79374" cy="187324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66">
              <a:extLst>
                <a:ext uri="{FF2B5EF4-FFF2-40B4-BE49-F238E27FC236}">
                  <a16:creationId xmlns:a16="http://schemas.microsoft.com/office/drawing/2014/main" id="{9CA93F97-782F-1D1E-0073-074502691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743" y="1258538"/>
              <a:ext cx="112712" cy="155574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67">
              <a:extLst>
                <a:ext uri="{FF2B5EF4-FFF2-40B4-BE49-F238E27FC236}">
                  <a16:creationId xmlns:a16="http://schemas.microsoft.com/office/drawing/2014/main" id="{64695682-57F4-3775-EF9C-335C4AA3E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847" y="1152467"/>
              <a:ext cx="30162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68">
              <a:extLst>
                <a:ext uri="{FF2B5EF4-FFF2-40B4-BE49-F238E27FC236}">
                  <a16:creationId xmlns:a16="http://schemas.microsoft.com/office/drawing/2014/main" id="{F4AB48DE-C1A2-2C08-5410-42393D70B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726" y="1199930"/>
              <a:ext cx="71437" cy="103187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69">
              <a:extLst>
                <a:ext uri="{FF2B5EF4-FFF2-40B4-BE49-F238E27FC236}">
                  <a16:creationId xmlns:a16="http://schemas.microsoft.com/office/drawing/2014/main" id="{41983D95-C9C2-AB06-8B12-23F666AFA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032" y="1041242"/>
              <a:ext cx="65088" cy="190499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70">
              <a:extLst>
                <a:ext uri="{FF2B5EF4-FFF2-40B4-BE49-F238E27FC236}">
                  <a16:creationId xmlns:a16="http://schemas.microsoft.com/office/drawing/2014/main" id="{A1974E81-F683-FA8B-3B43-D5E40C086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157" y="1123416"/>
              <a:ext cx="158749" cy="117475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71">
              <a:extLst>
                <a:ext uri="{FF2B5EF4-FFF2-40B4-BE49-F238E27FC236}">
                  <a16:creationId xmlns:a16="http://schemas.microsoft.com/office/drawing/2014/main" id="{0AD54852-5DF2-6044-9DBB-E803E7C0A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645" y="968355"/>
              <a:ext cx="20637" cy="125413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72">
              <a:extLst>
                <a:ext uri="{FF2B5EF4-FFF2-40B4-BE49-F238E27FC236}">
                  <a16:creationId xmlns:a16="http://schemas.microsoft.com/office/drawing/2014/main" id="{E3F1D0FE-4459-C507-6D3E-D8784C05C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799" y="1082354"/>
              <a:ext cx="96837" cy="79375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73">
              <a:extLst>
                <a:ext uri="{FF2B5EF4-FFF2-40B4-BE49-F238E27FC236}">
                  <a16:creationId xmlns:a16="http://schemas.microsoft.com/office/drawing/2014/main" id="{CBFE6B07-9755-C872-6A72-7894C5F5E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16" y="893482"/>
              <a:ext cx="96837" cy="174624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74">
              <a:extLst>
                <a:ext uri="{FF2B5EF4-FFF2-40B4-BE49-F238E27FC236}">
                  <a16:creationId xmlns:a16="http://schemas.microsoft.com/office/drawing/2014/main" id="{7B5B0047-D689-6D76-C84E-C363D14B3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610" y="1005852"/>
              <a:ext cx="179387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75">
              <a:extLst>
                <a:ext uri="{FF2B5EF4-FFF2-40B4-BE49-F238E27FC236}">
                  <a16:creationId xmlns:a16="http://schemas.microsoft.com/office/drawing/2014/main" id="{4E101C5C-EF8D-4037-951C-0C9BB0841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292" y="826921"/>
              <a:ext cx="58738" cy="111125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76">
              <a:extLst>
                <a:ext uri="{FF2B5EF4-FFF2-40B4-BE49-F238E27FC236}">
                  <a16:creationId xmlns:a16="http://schemas.microsoft.com/office/drawing/2014/main" id="{F3D90CCC-6F95-FB45-62F3-A121EA583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578" y="996539"/>
              <a:ext cx="117475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77">
              <a:extLst>
                <a:ext uri="{FF2B5EF4-FFF2-40B4-BE49-F238E27FC236}">
                  <a16:creationId xmlns:a16="http://schemas.microsoft.com/office/drawing/2014/main" id="{7F2AA48C-909E-5494-6D12-56BEBDC09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858" y="1854893"/>
              <a:ext cx="253998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78">
              <a:extLst>
                <a:ext uri="{FF2B5EF4-FFF2-40B4-BE49-F238E27FC236}">
                  <a16:creationId xmlns:a16="http://schemas.microsoft.com/office/drawing/2014/main" id="{5856712A-9151-5BE3-66EB-71AAABA70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709" y="867809"/>
              <a:ext cx="165099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79">
              <a:extLst>
                <a:ext uri="{FF2B5EF4-FFF2-40B4-BE49-F238E27FC236}">
                  <a16:creationId xmlns:a16="http://schemas.microsoft.com/office/drawing/2014/main" id="{72716CE7-B39E-7275-035A-4839A86FA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197" y="826793"/>
              <a:ext cx="88899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6" name="智演喵视觉设计22">
            <a:extLst>
              <a:ext uri="{FF2B5EF4-FFF2-40B4-BE49-F238E27FC236}">
                <a16:creationId xmlns:a16="http://schemas.microsoft.com/office/drawing/2014/main" id="{99747FD5-B3D4-DB61-7810-8D6628376970}"/>
              </a:ext>
            </a:extLst>
          </p:cNvPr>
          <p:cNvSpPr txBox="1"/>
          <p:nvPr/>
        </p:nvSpPr>
        <p:spPr>
          <a:xfrm>
            <a:off x="860648" y="2940550"/>
            <a:ext cx="1364477" cy="40011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所获荣誉</a:t>
            </a:r>
          </a:p>
        </p:txBody>
      </p:sp>
      <p:grpSp>
        <p:nvGrpSpPr>
          <p:cNvPr id="1067" name="智演喵视觉设计23">
            <a:extLst>
              <a:ext uri="{FF2B5EF4-FFF2-40B4-BE49-F238E27FC236}">
                <a16:creationId xmlns:a16="http://schemas.microsoft.com/office/drawing/2014/main" id="{A6A17F48-E0CF-ACA3-8ADC-F33272C72B3B}"/>
              </a:ext>
            </a:extLst>
          </p:cNvPr>
          <p:cNvGrpSpPr/>
          <p:nvPr/>
        </p:nvGrpSpPr>
        <p:grpSpPr>
          <a:xfrm rot="718475">
            <a:off x="2050591" y="2778277"/>
            <a:ext cx="425426" cy="862629"/>
            <a:chOff x="7148103" y="827346"/>
            <a:chExt cx="630089" cy="1134182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1096" name="Freeform 53">
              <a:extLst>
                <a:ext uri="{FF2B5EF4-FFF2-40B4-BE49-F238E27FC236}">
                  <a16:creationId xmlns:a16="http://schemas.microsoft.com/office/drawing/2014/main" id="{2AB024A7-C318-9563-4FA2-B65478266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361" y="1773912"/>
              <a:ext cx="176211" cy="96837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54">
              <a:extLst>
                <a:ext uri="{FF2B5EF4-FFF2-40B4-BE49-F238E27FC236}">
                  <a16:creationId xmlns:a16="http://schemas.microsoft.com/office/drawing/2014/main" id="{2F85D5EE-C645-C36F-48DD-55A4A3D14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8937" y="1667268"/>
              <a:ext cx="88899" cy="182561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55">
              <a:extLst>
                <a:ext uri="{FF2B5EF4-FFF2-40B4-BE49-F238E27FC236}">
                  <a16:creationId xmlns:a16="http://schemas.microsoft.com/office/drawing/2014/main" id="{B9FECCAD-0BC8-0C7D-139E-31A5C5225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277" y="1753023"/>
              <a:ext cx="112712" cy="58737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56">
              <a:extLst>
                <a:ext uri="{FF2B5EF4-FFF2-40B4-BE49-F238E27FC236}">
                  <a16:creationId xmlns:a16="http://schemas.microsoft.com/office/drawing/2014/main" id="{1D9A2590-29BE-2412-DB08-698010FBE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023" y="1597242"/>
              <a:ext cx="49213" cy="117474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57">
              <a:extLst>
                <a:ext uri="{FF2B5EF4-FFF2-40B4-BE49-F238E27FC236}">
                  <a16:creationId xmlns:a16="http://schemas.microsoft.com/office/drawing/2014/main" id="{16B008DC-4A8B-77A3-E9AF-BB20BA0B9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153" y="1615060"/>
              <a:ext cx="144461" cy="125412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58">
              <a:extLst>
                <a:ext uri="{FF2B5EF4-FFF2-40B4-BE49-F238E27FC236}">
                  <a16:creationId xmlns:a16="http://schemas.microsoft.com/office/drawing/2014/main" id="{2800DF8D-1414-1AC9-5FE8-C7AEE9CFF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07" y="1543345"/>
              <a:ext cx="61912" cy="188911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59">
              <a:extLst>
                <a:ext uri="{FF2B5EF4-FFF2-40B4-BE49-F238E27FC236}">
                  <a16:creationId xmlns:a16="http://schemas.microsoft.com/office/drawing/2014/main" id="{E7DEFB0B-9BAE-FF6C-E763-DDB75D28E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675" y="1567230"/>
              <a:ext cx="93662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60">
              <a:extLst>
                <a:ext uri="{FF2B5EF4-FFF2-40B4-BE49-F238E27FC236}">
                  <a16:creationId xmlns:a16="http://schemas.microsoft.com/office/drawing/2014/main" id="{09E6581F-FFA7-5D1E-331F-9F60B94E5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289" y="1470111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61">
              <a:extLst>
                <a:ext uri="{FF2B5EF4-FFF2-40B4-BE49-F238E27FC236}">
                  <a16:creationId xmlns:a16="http://schemas.microsoft.com/office/drawing/2014/main" id="{35CB2B67-0EDD-D17E-7F06-29CC4DF19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679" y="1421249"/>
              <a:ext cx="103187" cy="163511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62">
              <a:extLst>
                <a:ext uri="{FF2B5EF4-FFF2-40B4-BE49-F238E27FC236}">
                  <a16:creationId xmlns:a16="http://schemas.microsoft.com/office/drawing/2014/main" id="{352E2C66-DD28-1AC9-7236-251B82322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850" y="1400558"/>
              <a:ext cx="85725" cy="184148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63">
              <a:extLst>
                <a:ext uri="{FF2B5EF4-FFF2-40B4-BE49-F238E27FC236}">
                  <a16:creationId xmlns:a16="http://schemas.microsoft.com/office/drawing/2014/main" id="{963C130E-1CA4-0737-BE20-CB6674C4F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105" y="1359175"/>
              <a:ext cx="65087" cy="111124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64">
              <a:extLst>
                <a:ext uri="{FF2B5EF4-FFF2-40B4-BE49-F238E27FC236}">
                  <a16:creationId xmlns:a16="http://schemas.microsoft.com/office/drawing/2014/main" id="{2C6592E8-66AB-E251-4748-C53C73D04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17" y="1332093"/>
              <a:ext cx="38099" cy="120648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65">
              <a:extLst>
                <a:ext uri="{FF2B5EF4-FFF2-40B4-BE49-F238E27FC236}">
                  <a16:creationId xmlns:a16="http://schemas.microsoft.com/office/drawing/2014/main" id="{B6DED53D-20D3-F749-9917-D654D9903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373" y="1224323"/>
              <a:ext cx="79374" cy="187323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66">
              <a:extLst>
                <a:ext uri="{FF2B5EF4-FFF2-40B4-BE49-F238E27FC236}">
                  <a16:creationId xmlns:a16="http://schemas.microsoft.com/office/drawing/2014/main" id="{7AD429FF-BABF-6445-DB3E-5EAE3D0BE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826" y="1259359"/>
              <a:ext cx="112711" cy="155573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67">
              <a:extLst>
                <a:ext uri="{FF2B5EF4-FFF2-40B4-BE49-F238E27FC236}">
                  <a16:creationId xmlns:a16="http://schemas.microsoft.com/office/drawing/2014/main" id="{6A5B6581-289E-4E84-18B9-D6E9686A4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861" y="1152680"/>
              <a:ext cx="30162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68">
              <a:extLst>
                <a:ext uri="{FF2B5EF4-FFF2-40B4-BE49-F238E27FC236}">
                  <a16:creationId xmlns:a16="http://schemas.microsoft.com/office/drawing/2014/main" id="{98036002-2961-42E5-72BF-137DD3BAC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782" y="1200447"/>
              <a:ext cx="71437" cy="103187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69">
              <a:extLst>
                <a:ext uri="{FF2B5EF4-FFF2-40B4-BE49-F238E27FC236}">
                  <a16:creationId xmlns:a16="http://schemas.microsoft.com/office/drawing/2014/main" id="{A3A37B7F-01C4-27F7-AAAE-ACBB8113E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089" y="1041717"/>
              <a:ext cx="65087" cy="190498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70">
              <a:extLst>
                <a:ext uri="{FF2B5EF4-FFF2-40B4-BE49-F238E27FC236}">
                  <a16:creationId xmlns:a16="http://schemas.microsoft.com/office/drawing/2014/main" id="{57D4D198-4168-3F9E-373F-B4AB83127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303" y="1124577"/>
              <a:ext cx="158749" cy="117474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71">
              <a:extLst>
                <a:ext uri="{FF2B5EF4-FFF2-40B4-BE49-F238E27FC236}">
                  <a16:creationId xmlns:a16="http://schemas.microsoft.com/office/drawing/2014/main" id="{F5CBC119-28A5-053E-9FF8-5C863CEC0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663" y="968498"/>
              <a:ext cx="20637" cy="125412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72">
              <a:extLst>
                <a:ext uri="{FF2B5EF4-FFF2-40B4-BE49-F238E27FC236}">
                  <a16:creationId xmlns:a16="http://schemas.microsoft.com/office/drawing/2014/main" id="{910DC7B6-F244-4EDD-6496-AFA7E59AC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880" y="1083057"/>
              <a:ext cx="96837" cy="79374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73">
              <a:extLst>
                <a:ext uri="{FF2B5EF4-FFF2-40B4-BE49-F238E27FC236}">
                  <a16:creationId xmlns:a16="http://schemas.microsoft.com/office/drawing/2014/main" id="{778C52FF-C464-25D6-4BDB-428FC4DB3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703" y="894187"/>
              <a:ext cx="96837" cy="174623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74">
              <a:extLst>
                <a:ext uri="{FF2B5EF4-FFF2-40B4-BE49-F238E27FC236}">
                  <a16:creationId xmlns:a16="http://schemas.microsoft.com/office/drawing/2014/main" id="{4DE9A0E0-60C3-ABA6-7546-4942D8345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779" y="1007167"/>
              <a:ext cx="179387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75">
              <a:extLst>
                <a:ext uri="{FF2B5EF4-FFF2-40B4-BE49-F238E27FC236}">
                  <a16:creationId xmlns:a16="http://schemas.microsoft.com/office/drawing/2014/main" id="{3334574E-F898-74E7-46E0-1D16E31A5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358" y="827346"/>
              <a:ext cx="58738" cy="111124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76">
              <a:extLst>
                <a:ext uri="{FF2B5EF4-FFF2-40B4-BE49-F238E27FC236}">
                  <a16:creationId xmlns:a16="http://schemas.microsoft.com/office/drawing/2014/main" id="{77C00458-1142-E840-FEA4-BD1803D64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693" y="997394"/>
              <a:ext cx="117475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77">
              <a:extLst>
                <a:ext uri="{FF2B5EF4-FFF2-40B4-BE49-F238E27FC236}">
                  <a16:creationId xmlns:a16="http://schemas.microsoft.com/office/drawing/2014/main" id="{7F11296B-627E-7CF2-3138-7732FCB51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8103" y="1856754"/>
              <a:ext cx="253998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78">
              <a:extLst>
                <a:ext uri="{FF2B5EF4-FFF2-40B4-BE49-F238E27FC236}">
                  <a16:creationId xmlns:a16="http://schemas.microsoft.com/office/drawing/2014/main" id="{88D9B47C-5DAE-79F8-57C9-C2F43DF3B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852" y="869022"/>
              <a:ext cx="165099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79">
              <a:extLst>
                <a:ext uri="{FF2B5EF4-FFF2-40B4-BE49-F238E27FC236}">
                  <a16:creationId xmlns:a16="http://schemas.microsoft.com/office/drawing/2014/main" id="{D6005DF5-55F0-0BD8-EED5-090CAF6E2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307" y="827444"/>
              <a:ext cx="88899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8" name="智演喵视觉设计24">
            <a:extLst>
              <a:ext uri="{FF2B5EF4-FFF2-40B4-BE49-F238E27FC236}">
                <a16:creationId xmlns:a16="http://schemas.microsoft.com/office/drawing/2014/main" id="{E4EE02C5-814A-716B-20F8-42DEAA82D26C}"/>
              </a:ext>
            </a:extLst>
          </p:cNvPr>
          <p:cNvGrpSpPr/>
          <p:nvPr/>
        </p:nvGrpSpPr>
        <p:grpSpPr>
          <a:xfrm rot="20881525" flipH="1">
            <a:off x="609600" y="2777848"/>
            <a:ext cx="425553" cy="861632"/>
            <a:chOff x="7147947" y="826786"/>
            <a:chExt cx="630285" cy="1132876"/>
          </a:xfrm>
          <a:gradFill>
            <a:gsLst>
              <a:gs pos="0">
                <a:schemeClr val="accent3"/>
              </a:gs>
              <a:gs pos="95000">
                <a:schemeClr val="accent3"/>
              </a:gs>
            </a:gsLst>
            <a:lin ang="5400000" scaled="1"/>
          </a:gradFill>
        </p:grpSpPr>
        <p:sp>
          <p:nvSpPr>
            <p:cNvPr id="1069" name="Freeform 53">
              <a:extLst>
                <a:ext uri="{FF2B5EF4-FFF2-40B4-BE49-F238E27FC236}">
                  <a16:creationId xmlns:a16="http://schemas.microsoft.com/office/drawing/2014/main" id="{B9ED21BD-F908-D4B5-D47B-2F59255DB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293" y="1772624"/>
              <a:ext cx="176213" cy="96838"/>
            </a:xfrm>
            <a:custGeom>
              <a:avLst/>
              <a:gdLst>
                <a:gd name="T0" fmla="*/ 27 w 51"/>
                <a:gd name="T1" fmla="*/ 23 h 28"/>
                <a:gd name="T2" fmla="*/ 0 w 51"/>
                <a:gd name="T3" fmla="*/ 24 h 28"/>
                <a:gd name="T4" fmla="*/ 25 w 51"/>
                <a:gd name="T5" fmla="*/ 5 h 28"/>
                <a:gd name="T6" fmla="*/ 51 w 51"/>
                <a:gd name="T7" fmla="*/ 4 h 28"/>
                <a:gd name="T8" fmla="*/ 27 w 51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27" y="23"/>
                  </a:moveTo>
                  <a:cubicBezTo>
                    <a:pt x="13" y="28"/>
                    <a:pt x="3" y="25"/>
                    <a:pt x="0" y="24"/>
                  </a:cubicBezTo>
                  <a:cubicBezTo>
                    <a:pt x="2" y="21"/>
                    <a:pt x="11" y="11"/>
                    <a:pt x="25" y="5"/>
                  </a:cubicBezTo>
                  <a:cubicBezTo>
                    <a:pt x="38" y="0"/>
                    <a:pt x="49" y="3"/>
                    <a:pt x="51" y="4"/>
                  </a:cubicBezTo>
                  <a:cubicBezTo>
                    <a:pt x="49" y="7"/>
                    <a:pt x="41" y="17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54">
              <a:extLst>
                <a:ext uri="{FF2B5EF4-FFF2-40B4-BE49-F238E27FC236}">
                  <a16:creationId xmlns:a16="http://schemas.microsoft.com/office/drawing/2014/main" id="{9823D116-DDDD-60AE-7003-2A89964F2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8951" y="1666622"/>
              <a:ext cx="88900" cy="182562"/>
            </a:xfrm>
            <a:custGeom>
              <a:avLst/>
              <a:gdLst>
                <a:gd name="T0" fmla="*/ 4 w 26"/>
                <a:gd name="T1" fmla="*/ 26 h 53"/>
                <a:gd name="T2" fmla="*/ 5 w 26"/>
                <a:gd name="T3" fmla="*/ 53 h 53"/>
                <a:gd name="T4" fmla="*/ 22 w 26"/>
                <a:gd name="T5" fmla="*/ 26 h 53"/>
                <a:gd name="T6" fmla="*/ 21 w 26"/>
                <a:gd name="T7" fmla="*/ 0 h 53"/>
                <a:gd name="T8" fmla="*/ 4 w 26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3">
                  <a:moveTo>
                    <a:pt x="4" y="26"/>
                  </a:moveTo>
                  <a:cubicBezTo>
                    <a:pt x="0" y="40"/>
                    <a:pt x="4" y="50"/>
                    <a:pt x="5" y="53"/>
                  </a:cubicBezTo>
                  <a:cubicBezTo>
                    <a:pt x="8" y="50"/>
                    <a:pt x="18" y="41"/>
                    <a:pt x="22" y="26"/>
                  </a:cubicBezTo>
                  <a:cubicBezTo>
                    <a:pt x="26" y="12"/>
                    <a:pt x="22" y="2"/>
                    <a:pt x="21" y="0"/>
                  </a:cubicBezTo>
                  <a:cubicBezTo>
                    <a:pt x="18" y="2"/>
                    <a:pt x="9" y="11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55">
              <a:extLst>
                <a:ext uri="{FF2B5EF4-FFF2-40B4-BE49-F238E27FC236}">
                  <a16:creationId xmlns:a16="http://schemas.microsoft.com/office/drawing/2014/main" id="{67DB28A1-5534-4025-76A0-F3540D8EE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8270" y="1752201"/>
              <a:ext cx="112713" cy="58737"/>
            </a:xfrm>
            <a:custGeom>
              <a:avLst/>
              <a:gdLst>
                <a:gd name="T0" fmla="*/ 0 w 33"/>
                <a:gd name="T1" fmla="*/ 16 h 17"/>
                <a:gd name="T2" fmla="*/ 0 w 33"/>
                <a:gd name="T3" fmla="*/ 16 h 17"/>
                <a:gd name="T4" fmla="*/ 0 w 33"/>
                <a:gd name="T5" fmla="*/ 15 h 17"/>
                <a:gd name="T6" fmla="*/ 31 w 33"/>
                <a:gd name="T7" fmla="*/ 0 h 17"/>
                <a:gd name="T8" fmla="*/ 32 w 33"/>
                <a:gd name="T9" fmla="*/ 1 h 17"/>
                <a:gd name="T10" fmla="*/ 32 w 33"/>
                <a:gd name="T11" fmla="*/ 2 h 17"/>
                <a:gd name="T12" fmla="*/ 1 w 33"/>
                <a:gd name="T13" fmla="*/ 16 h 17"/>
                <a:gd name="T14" fmla="*/ 0 w 33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56">
              <a:extLst>
                <a:ext uri="{FF2B5EF4-FFF2-40B4-BE49-F238E27FC236}">
                  <a16:creationId xmlns:a16="http://schemas.microsoft.com/office/drawing/2014/main" id="{5A3F5C3B-9F38-5ED8-210F-C01039A57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0067" y="1596885"/>
              <a:ext cx="49214" cy="117475"/>
            </a:xfrm>
            <a:custGeom>
              <a:avLst/>
              <a:gdLst>
                <a:gd name="T0" fmla="*/ 1 w 14"/>
                <a:gd name="T1" fmla="*/ 33 h 34"/>
                <a:gd name="T2" fmla="*/ 1 w 14"/>
                <a:gd name="T3" fmla="*/ 33 h 34"/>
                <a:gd name="T4" fmla="*/ 12 w 14"/>
                <a:gd name="T5" fmla="*/ 0 h 34"/>
                <a:gd name="T6" fmla="*/ 14 w 14"/>
                <a:gd name="T7" fmla="*/ 0 h 34"/>
                <a:gd name="T8" fmla="*/ 14 w 14"/>
                <a:gd name="T9" fmla="*/ 1 h 34"/>
                <a:gd name="T10" fmla="*/ 2 w 14"/>
                <a:gd name="T11" fmla="*/ 33 h 34"/>
                <a:gd name="T12" fmla="*/ 1 w 14"/>
                <a:gd name="T13" fmla="*/ 34 h 34"/>
                <a:gd name="T14" fmla="*/ 1 w 14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4">
                  <a:moveTo>
                    <a:pt x="1" y="33"/>
                  </a:moveTo>
                  <a:cubicBezTo>
                    <a:pt x="1" y="33"/>
                    <a:pt x="0" y="33"/>
                    <a:pt x="1" y="3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1" y="34"/>
                  </a:cubicBezTo>
                  <a:cubicBezTo>
                    <a:pt x="1" y="34"/>
                    <a:pt x="1" y="34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57">
              <a:extLst>
                <a:ext uri="{FF2B5EF4-FFF2-40B4-BE49-F238E27FC236}">
                  <a16:creationId xmlns:a16="http://schemas.microsoft.com/office/drawing/2014/main" id="{28FF50E3-BA5A-E419-4F26-10D71431D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114" y="1614001"/>
              <a:ext cx="144463" cy="125412"/>
            </a:xfrm>
            <a:custGeom>
              <a:avLst/>
              <a:gdLst>
                <a:gd name="T0" fmla="*/ 25 w 42"/>
                <a:gd name="T1" fmla="*/ 26 h 36"/>
                <a:gd name="T2" fmla="*/ 0 w 42"/>
                <a:gd name="T3" fmla="*/ 36 h 36"/>
                <a:gd name="T4" fmla="*/ 17 w 42"/>
                <a:gd name="T5" fmla="*/ 10 h 36"/>
                <a:gd name="T6" fmla="*/ 42 w 42"/>
                <a:gd name="T7" fmla="*/ 0 h 36"/>
                <a:gd name="T8" fmla="*/ 25 w 42"/>
                <a:gd name="T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6">
                  <a:moveTo>
                    <a:pt x="25" y="26"/>
                  </a:moveTo>
                  <a:cubicBezTo>
                    <a:pt x="13" y="36"/>
                    <a:pt x="2" y="36"/>
                    <a:pt x="0" y="36"/>
                  </a:cubicBezTo>
                  <a:cubicBezTo>
                    <a:pt x="1" y="32"/>
                    <a:pt x="5" y="20"/>
                    <a:pt x="17" y="10"/>
                  </a:cubicBezTo>
                  <a:cubicBezTo>
                    <a:pt x="28" y="0"/>
                    <a:pt x="39" y="0"/>
                    <a:pt x="42" y="0"/>
                  </a:cubicBezTo>
                  <a:cubicBezTo>
                    <a:pt x="41" y="4"/>
                    <a:pt x="36" y="17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58">
              <a:extLst>
                <a:ext uri="{FF2B5EF4-FFF2-40B4-BE49-F238E27FC236}">
                  <a16:creationId xmlns:a16="http://schemas.microsoft.com/office/drawing/2014/main" id="{66EA438C-7FD5-BEC2-4C3D-5AE80B0DD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639" y="1542897"/>
              <a:ext cx="61913" cy="188912"/>
            </a:xfrm>
            <a:custGeom>
              <a:avLst/>
              <a:gdLst>
                <a:gd name="T0" fmla="*/ 1 w 18"/>
                <a:gd name="T1" fmla="*/ 30 h 55"/>
                <a:gd name="T2" fmla="*/ 10 w 18"/>
                <a:gd name="T3" fmla="*/ 55 h 55"/>
                <a:gd name="T4" fmla="*/ 18 w 18"/>
                <a:gd name="T5" fmla="*/ 25 h 55"/>
                <a:gd name="T6" fmla="*/ 9 w 18"/>
                <a:gd name="T7" fmla="*/ 0 h 55"/>
                <a:gd name="T8" fmla="*/ 1 w 18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5">
                  <a:moveTo>
                    <a:pt x="1" y="30"/>
                  </a:moveTo>
                  <a:cubicBezTo>
                    <a:pt x="1" y="45"/>
                    <a:pt x="8" y="53"/>
                    <a:pt x="10" y="55"/>
                  </a:cubicBezTo>
                  <a:cubicBezTo>
                    <a:pt x="12" y="52"/>
                    <a:pt x="18" y="40"/>
                    <a:pt x="18" y="25"/>
                  </a:cubicBezTo>
                  <a:cubicBezTo>
                    <a:pt x="18" y="10"/>
                    <a:pt x="11" y="2"/>
                    <a:pt x="9" y="0"/>
                  </a:cubicBezTo>
                  <a:cubicBezTo>
                    <a:pt x="7" y="3"/>
                    <a:pt x="0" y="15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59">
              <a:extLst>
                <a:ext uri="{FF2B5EF4-FFF2-40B4-BE49-F238E27FC236}">
                  <a16:creationId xmlns:a16="http://schemas.microsoft.com/office/drawing/2014/main" id="{503A1454-8732-7E37-69C7-9BE2B152B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681" y="1566550"/>
              <a:ext cx="93663" cy="85725"/>
            </a:xfrm>
            <a:custGeom>
              <a:avLst/>
              <a:gdLst>
                <a:gd name="T0" fmla="*/ 0 w 27"/>
                <a:gd name="T1" fmla="*/ 25 h 25"/>
                <a:gd name="T2" fmla="*/ 0 w 27"/>
                <a:gd name="T3" fmla="*/ 25 h 25"/>
                <a:gd name="T4" fmla="*/ 0 w 27"/>
                <a:gd name="T5" fmla="*/ 23 h 25"/>
                <a:gd name="T6" fmla="*/ 25 w 27"/>
                <a:gd name="T7" fmla="*/ 0 h 25"/>
                <a:gd name="T8" fmla="*/ 26 w 27"/>
                <a:gd name="T9" fmla="*/ 0 h 25"/>
                <a:gd name="T10" fmla="*/ 26 w 27"/>
                <a:gd name="T11" fmla="*/ 1 h 25"/>
                <a:gd name="T12" fmla="*/ 1 w 27"/>
                <a:gd name="T13" fmla="*/ 25 h 25"/>
                <a:gd name="T14" fmla="*/ 0 w 2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60">
              <a:extLst>
                <a:ext uri="{FF2B5EF4-FFF2-40B4-BE49-F238E27FC236}">
                  <a16:creationId xmlns:a16="http://schemas.microsoft.com/office/drawing/2014/main" id="{21A547E4-E1E7-AA44-D572-6100AC741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362" y="1470026"/>
              <a:ext cx="12700" cy="123824"/>
            </a:xfrm>
            <a:custGeom>
              <a:avLst/>
              <a:gdLst>
                <a:gd name="T0" fmla="*/ 1 w 4"/>
                <a:gd name="T1" fmla="*/ 36 h 36"/>
                <a:gd name="T2" fmla="*/ 1 w 4"/>
                <a:gd name="T3" fmla="*/ 35 h 36"/>
                <a:gd name="T4" fmla="*/ 2 w 4"/>
                <a:gd name="T5" fmla="*/ 1 h 36"/>
                <a:gd name="T6" fmla="*/ 3 w 4"/>
                <a:gd name="T7" fmla="*/ 0 h 36"/>
                <a:gd name="T8" fmla="*/ 4 w 4"/>
                <a:gd name="T9" fmla="*/ 1 h 36"/>
                <a:gd name="T10" fmla="*/ 2 w 4"/>
                <a:gd name="T11" fmla="*/ 35 h 36"/>
                <a:gd name="T12" fmla="*/ 1 w 4"/>
                <a:gd name="T13" fmla="*/ 36 h 36"/>
                <a:gd name="T14" fmla="*/ 1 w 4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6">
                  <a:moveTo>
                    <a:pt x="1" y="36"/>
                  </a:moveTo>
                  <a:cubicBezTo>
                    <a:pt x="1" y="36"/>
                    <a:pt x="0" y="35"/>
                    <a:pt x="1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61">
              <a:extLst>
                <a:ext uri="{FF2B5EF4-FFF2-40B4-BE49-F238E27FC236}">
                  <a16:creationId xmlns:a16="http://schemas.microsoft.com/office/drawing/2014/main" id="{03AAB5DA-5A6D-BBBE-5695-A0269EA35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678" y="1420496"/>
              <a:ext cx="103188" cy="163511"/>
            </a:xfrm>
            <a:custGeom>
              <a:avLst/>
              <a:gdLst>
                <a:gd name="T0" fmla="*/ 21 w 30"/>
                <a:gd name="T1" fmla="*/ 30 h 47"/>
                <a:gd name="T2" fmla="*/ 0 w 30"/>
                <a:gd name="T3" fmla="*/ 47 h 47"/>
                <a:gd name="T4" fmla="*/ 9 w 30"/>
                <a:gd name="T5" fmla="*/ 17 h 47"/>
                <a:gd name="T6" fmla="*/ 30 w 30"/>
                <a:gd name="T7" fmla="*/ 0 h 47"/>
                <a:gd name="T8" fmla="*/ 21 w 30"/>
                <a:gd name="T9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7">
                  <a:moveTo>
                    <a:pt x="21" y="30"/>
                  </a:moveTo>
                  <a:cubicBezTo>
                    <a:pt x="13" y="43"/>
                    <a:pt x="3" y="46"/>
                    <a:pt x="0" y="47"/>
                  </a:cubicBezTo>
                  <a:cubicBezTo>
                    <a:pt x="1" y="43"/>
                    <a:pt x="1" y="30"/>
                    <a:pt x="9" y="17"/>
                  </a:cubicBezTo>
                  <a:cubicBezTo>
                    <a:pt x="17" y="5"/>
                    <a:pt x="27" y="1"/>
                    <a:pt x="30" y="0"/>
                  </a:cubicBezTo>
                  <a:cubicBezTo>
                    <a:pt x="30" y="4"/>
                    <a:pt x="29" y="1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62">
              <a:extLst>
                <a:ext uri="{FF2B5EF4-FFF2-40B4-BE49-F238E27FC236}">
                  <a16:creationId xmlns:a16="http://schemas.microsoft.com/office/drawing/2014/main" id="{A9E27CAB-71C1-80B6-12EF-A4A1F451B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863" y="1399932"/>
              <a:ext cx="85726" cy="184149"/>
            </a:xfrm>
            <a:custGeom>
              <a:avLst/>
              <a:gdLst>
                <a:gd name="T0" fmla="*/ 5 w 25"/>
                <a:gd name="T1" fmla="*/ 31 h 53"/>
                <a:gd name="T2" fmla="*/ 21 w 25"/>
                <a:gd name="T3" fmla="*/ 53 h 53"/>
                <a:gd name="T4" fmla="*/ 20 w 25"/>
                <a:gd name="T5" fmla="*/ 22 h 53"/>
                <a:gd name="T6" fmla="*/ 3 w 25"/>
                <a:gd name="T7" fmla="*/ 0 h 53"/>
                <a:gd name="T8" fmla="*/ 5 w 25"/>
                <a:gd name="T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3">
                  <a:moveTo>
                    <a:pt x="5" y="31"/>
                  </a:moveTo>
                  <a:cubicBezTo>
                    <a:pt x="10" y="46"/>
                    <a:pt x="19" y="51"/>
                    <a:pt x="21" y="53"/>
                  </a:cubicBezTo>
                  <a:cubicBezTo>
                    <a:pt x="22" y="49"/>
                    <a:pt x="25" y="36"/>
                    <a:pt x="20" y="22"/>
                  </a:cubicBezTo>
                  <a:cubicBezTo>
                    <a:pt x="15" y="7"/>
                    <a:pt x="6" y="2"/>
                    <a:pt x="3" y="0"/>
                  </a:cubicBezTo>
                  <a:cubicBezTo>
                    <a:pt x="3" y="4"/>
                    <a:pt x="0" y="17"/>
                    <a:pt x="5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63">
              <a:extLst>
                <a:ext uri="{FF2B5EF4-FFF2-40B4-BE49-F238E27FC236}">
                  <a16:creationId xmlns:a16="http://schemas.microsoft.com/office/drawing/2014/main" id="{56DA962F-9103-FF70-3FEE-FC1EFFAB7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144" y="1358701"/>
              <a:ext cx="65088" cy="111124"/>
            </a:xfrm>
            <a:custGeom>
              <a:avLst/>
              <a:gdLst>
                <a:gd name="T0" fmla="*/ 1 w 19"/>
                <a:gd name="T1" fmla="*/ 32 h 32"/>
                <a:gd name="T2" fmla="*/ 1 w 19"/>
                <a:gd name="T3" fmla="*/ 31 h 32"/>
                <a:gd name="T4" fmla="*/ 0 w 19"/>
                <a:gd name="T5" fmla="*/ 30 h 32"/>
                <a:gd name="T6" fmla="*/ 17 w 19"/>
                <a:gd name="T7" fmla="*/ 0 h 32"/>
                <a:gd name="T8" fmla="*/ 18 w 19"/>
                <a:gd name="T9" fmla="*/ 0 h 32"/>
                <a:gd name="T10" fmla="*/ 18 w 19"/>
                <a:gd name="T11" fmla="*/ 1 h 32"/>
                <a:gd name="T12" fmla="*/ 2 w 19"/>
                <a:gd name="T13" fmla="*/ 31 h 32"/>
                <a:gd name="T14" fmla="*/ 1 w 1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" y="32"/>
                  </a:moveTo>
                  <a:cubicBezTo>
                    <a:pt x="1" y="32"/>
                    <a:pt x="1" y="31"/>
                    <a:pt x="1" y="31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1" y="32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64">
              <a:extLst>
                <a:ext uri="{FF2B5EF4-FFF2-40B4-BE49-F238E27FC236}">
                  <a16:creationId xmlns:a16="http://schemas.microsoft.com/office/drawing/2014/main" id="{7EFC471C-0EDB-B624-B7D5-A3998CBDB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81" y="1331816"/>
              <a:ext cx="38100" cy="120649"/>
            </a:xfrm>
            <a:custGeom>
              <a:avLst/>
              <a:gdLst>
                <a:gd name="T0" fmla="*/ 10 w 11"/>
                <a:gd name="T1" fmla="*/ 35 h 35"/>
                <a:gd name="T2" fmla="*/ 9 w 11"/>
                <a:gd name="T3" fmla="*/ 34 h 35"/>
                <a:gd name="T4" fmla="*/ 0 w 11"/>
                <a:gd name="T5" fmla="*/ 1 h 35"/>
                <a:gd name="T6" fmla="*/ 1 w 11"/>
                <a:gd name="T7" fmla="*/ 0 h 35"/>
                <a:gd name="T8" fmla="*/ 2 w 11"/>
                <a:gd name="T9" fmla="*/ 1 h 35"/>
                <a:gd name="T10" fmla="*/ 11 w 11"/>
                <a:gd name="T11" fmla="*/ 34 h 35"/>
                <a:gd name="T12" fmla="*/ 11 w 11"/>
                <a:gd name="T13" fmla="*/ 35 h 35"/>
                <a:gd name="T14" fmla="*/ 10 w 11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5">
                  <a:moveTo>
                    <a:pt x="10" y="35"/>
                  </a:moveTo>
                  <a:cubicBezTo>
                    <a:pt x="10" y="35"/>
                    <a:pt x="10" y="35"/>
                    <a:pt x="9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5"/>
                    <a:pt x="11" y="35"/>
                  </a:cubicBezTo>
                  <a:cubicBezTo>
                    <a:pt x="10" y="35"/>
                    <a:pt x="10" y="35"/>
                    <a:pt x="10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65">
              <a:extLst>
                <a:ext uri="{FF2B5EF4-FFF2-40B4-BE49-F238E27FC236}">
                  <a16:creationId xmlns:a16="http://schemas.microsoft.com/office/drawing/2014/main" id="{F48F4BE0-DE4C-DB7A-03B8-4101A17E7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0401" y="1223744"/>
              <a:ext cx="79375" cy="187324"/>
            </a:xfrm>
            <a:custGeom>
              <a:avLst/>
              <a:gdLst>
                <a:gd name="T0" fmla="*/ 19 w 23"/>
                <a:gd name="T1" fmla="*/ 31 h 54"/>
                <a:gd name="T2" fmla="*/ 4 w 23"/>
                <a:gd name="T3" fmla="*/ 54 h 54"/>
                <a:gd name="T4" fmla="*/ 3 w 23"/>
                <a:gd name="T5" fmla="*/ 23 h 54"/>
                <a:gd name="T6" fmla="*/ 18 w 23"/>
                <a:gd name="T7" fmla="*/ 0 h 54"/>
                <a:gd name="T8" fmla="*/ 19 w 2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9" y="31"/>
                  </a:moveTo>
                  <a:cubicBezTo>
                    <a:pt x="15" y="46"/>
                    <a:pt x="7" y="52"/>
                    <a:pt x="4" y="54"/>
                  </a:cubicBezTo>
                  <a:cubicBezTo>
                    <a:pt x="3" y="50"/>
                    <a:pt x="0" y="37"/>
                    <a:pt x="3" y="23"/>
                  </a:cubicBezTo>
                  <a:cubicBezTo>
                    <a:pt x="7" y="8"/>
                    <a:pt x="16" y="2"/>
                    <a:pt x="18" y="0"/>
                  </a:cubicBezTo>
                  <a:cubicBezTo>
                    <a:pt x="19" y="4"/>
                    <a:pt x="23" y="17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66">
              <a:extLst>
                <a:ext uri="{FF2B5EF4-FFF2-40B4-BE49-F238E27FC236}">
                  <a16:creationId xmlns:a16="http://schemas.microsoft.com/office/drawing/2014/main" id="{43ECBC20-AB86-2795-E627-E1D4499B6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7821" y="1258535"/>
              <a:ext cx="112713" cy="155574"/>
            </a:xfrm>
            <a:custGeom>
              <a:avLst/>
              <a:gdLst>
                <a:gd name="T0" fmla="*/ 11 w 33"/>
                <a:gd name="T1" fmla="*/ 29 h 45"/>
                <a:gd name="T2" fmla="*/ 33 w 33"/>
                <a:gd name="T3" fmla="*/ 45 h 45"/>
                <a:gd name="T4" fmla="*/ 22 w 33"/>
                <a:gd name="T5" fmla="*/ 15 h 45"/>
                <a:gd name="T6" fmla="*/ 0 w 33"/>
                <a:gd name="T7" fmla="*/ 0 h 45"/>
                <a:gd name="T8" fmla="*/ 11 w 33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11" y="29"/>
                  </a:moveTo>
                  <a:cubicBezTo>
                    <a:pt x="20" y="41"/>
                    <a:pt x="30" y="44"/>
                    <a:pt x="33" y="45"/>
                  </a:cubicBezTo>
                  <a:cubicBezTo>
                    <a:pt x="33" y="41"/>
                    <a:pt x="31" y="27"/>
                    <a:pt x="22" y="15"/>
                  </a:cubicBezTo>
                  <a:cubicBezTo>
                    <a:pt x="13" y="3"/>
                    <a:pt x="3" y="1"/>
                    <a:pt x="0" y="0"/>
                  </a:cubicBezTo>
                  <a:cubicBezTo>
                    <a:pt x="0" y="4"/>
                    <a:pt x="2" y="17"/>
                    <a:pt x="11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67">
              <a:extLst>
                <a:ext uri="{FF2B5EF4-FFF2-40B4-BE49-F238E27FC236}">
                  <a16:creationId xmlns:a16="http://schemas.microsoft.com/office/drawing/2014/main" id="{A3A19D89-BD4A-CA72-00E0-397E3912B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9940" y="1152461"/>
              <a:ext cx="30163" cy="123824"/>
            </a:xfrm>
            <a:custGeom>
              <a:avLst/>
              <a:gdLst>
                <a:gd name="T0" fmla="*/ 1 w 9"/>
                <a:gd name="T1" fmla="*/ 36 h 36"/>
                <a:gd name="T2" fmla="*/ 1 w 9"/>
                <a:gd name="T3" fmla="*/ 36 h 36"/>
                <a:gd name="T4" fmla="*/ 0 w 9"/>
                <a:gd name="T5" fmla="*/ 35 h 36"/>
                <a:gd name="T6" fmla="*/ 7 w 9"/>
                <a:gd name="T7" fmla="*/ 1 h 36"/>
                <a:gd name="T8" fmla="*/ 8 w 9"/>
                <a:gd name="T9" fmla="*/ 0 h 36"/>
                <a:gd name="T10" fmla="*/ 9 w 9"/>
                <a:gd name="T11" fmla="*/ 1 h 36"/>
                <a:gd name="T12" fmla="*/ 2 w 9"/>
                <a:gd name="T13" fmla="*/ 35 h 36"/>
                <a:gd name="T14" fmla="*/ 1 w 9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6"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68">
              <a:extLst>
                <a:ext uri="{FF2B5EF4-FFF2-40B4-BE49-F238E27FC236}">
                  <a16:creationId xmlns:a16="http://schemas.microsoft.com/office/drawing/2014/main" id="{B2B191AB-B145-D5F8-F39E-DF7CC3D64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6816" y="1199924"/>
              <a:ext cx="71438" cy="103187"/>
            </a:xfrm>
            <a:custGeom>
              <a:avLst/>
              <a:gdLst>
                <a:gd name="T0" fmla="*/ 20 w 21"/>
                <a:gd name="T1" fmla="*/ 30 h 30"/>
                <a:gd name="T2" fmla="*/ 19 w 21"/>
                <a:gd name="T3" fmla="*/ 29 h 30"/>
                <a:gd name="T4" fmla="*/ 0 w 21"/>
                <a:gd name="T5" fmla="*/ 1 h 30"/>
                <a:gd name="T6" fmla="*/ 0 w 21"/>
                <a:gd name="T7" fmla="*/ 0 h 30"/>
                <a:gd name="T8" fmla="*/ 2 w 21"/>
                <a:gd name="T9" fmla="*/ 0 h 30"/>
                <a:gd name="T10" fmla="*/ 21 w 21"/>
                <a:gd name="T11" fmla="*/ 29 h 30"/>
                <a:gd name="T12" fmla="*/ 20 w 21"/>
                <a:gd name="T13" fmla="*/ 30 h 30"/>
                <a:gd name="T14" fmla="*/ 20 w 2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0">
                  <a:moveTo>
                    <a:pt x="20" y="30"/>
                  </a:moveTo>
                  <a:cubicBezTo>
                    <a:pt x="20" y="30"/>
                    <a:pt x="19" y="30"/>
                    <a:pt x="19" y="2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69">
              <a:extLst>
                <a:ext uri="{FF2B5EF4-FFF2-40B4-BE49-F238E27FC236}">
                  <a16:creationId xmlns:a16="http://schemas.microsoft.com/office/drawing/2014/main" id="{BAB0B78C-B030-FC71-98A2-1FFEC347C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9116" y="1041238"/>
              <a:ext cx="65088" cy="190499"/>
            </a:xfrm>
            <a:custGeom>
              <a:avLst/>
              <a:gdLst>
                <a:gd name="T0" fmla="*/ 18 w 19"/>
                <a:gd name="T1" fmla="*/ 29 h 55"/>
                <a:gd name="T2" fmla="*/ 11 w 19"/>
                <a:gd name="T3" fmla="*/ 55 h 55"/>
                <a:gd name="T4" fmla="*/ 1 w 19"/>
                <a:gd name="T5" fmla="*/ 26 h 55"/>
                <a:gd name="T6" fmla="*/ 7 w 19"/>
                <a:gd name="T7" fmla="*/ 0 h 55"/>
                <a:gd name="T8" fmla="*/ 18 w 1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5">
                  <a:moveTo>
                    <a:pt x="18" y="29"/>
                  </a:moveTo>
                  <a:cubicBezTo>
                    <a:pt x="19" y="44"/>
                    <a:pt x="13" y="53"/>
                    <a:pt x="11" y="55"/>
                  </a:cubicBezTo>
                  <a:cubicBezTo>
                    <a:pt x="9" y="52"/>
                    <a:pt x="2" y="41"/>
                    <a:pt x="1" y="26"/>
                  </a:cubicBezTo>
                  <a:cubicBezTo>
                    <a:pt x="0" y="11"/>
                    <a:pt x="6" y="2"/>
                    <a:pt x="7" y="0"/>
                  </a:cubicBezTo>
                  <a:cubicBezTo>
                    <a:pt x="10" y="3"/>
                    <a:pt x="17" y="14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70">
              <a:extLst>
                <a:ext uri="{FF2B5EF4-FFF2-40B4-BE49-F238E27FC236}">
                  <a16:creationId xmlns:a16="http://schemas.microsoft.com/office/drawing/2014/main" id="{F7639A27-AC6D-A6C7-98F8-1047DC382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239" y="1123409"/>
              <a:ext cx="158751" cy="117475"/>
            </a:xfrm>
            <a:custGeom>
              <a:avLst/>
              <a:gdLst>
                <a:gd name="T0" fmla="*/ 20 w 46"/>
                <a:gd name="T1" fmla="*/ 26 h 34"/>
                <a:gd name="T2" fmla="*/ 46 w 46"/>
                <a:gd name="T3" fmla="*/ 33 h 34"/>
                <a:gd name="T4" fmla="*/ 26 w 46"/>
                <a:gd name="T5" fmla="*/ 9 h 34"/>
                <a:gd name="T6" fmla="*/ 0 w 46"/>
                <a:gd name="T7" fmla="*/ 2 h 34"/>
                <a:gd name="T8" fmla="*/ 20 w 4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4">
                  <a:moveTo>
                    <a:pt x="20" y="26"/>
                  </a:moveTo>
                  <a:cubicBezTo>
                    <a:pt x="32" y="34"/>
                    <a:pt x="43" y="34"/>
                    <a:pt x="46" y="33"/>
                  </a:cubicBezTo>
                  <a:cubicBezTo>
                    <a:pt x="44" y="30"/>
                    <a:pt x="38" y="18"/>
                    <a:pt x="26" y="9"/>
                  </a:cubicBezTo>
                  <a:cubicBezTo>
                    <a:pt x="14" y="0"/>
                    <a:pt x="3" y="1"/>
                    <a:pt x="0" y="2"/>
                  </a:cubicBezTo>
                  <a:cubicBezTo>
                    <a:pt x="2" y="5"/>
                    <a:pt x="7" y="17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71">
              <a:extLst>
                <a:ext uri="{FF2B5EF4-FFF2-40B4-BE49-F238E27FC236}">
                  <a16:creationId xmlns:a16="http://schemas.microsoft.com/office/drawing/2014/main" id="{67F5EFFE-3567-A1B9-8F1B-2871AFD7F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736" y="968347"/>
              <a:ext cx="20638" cy="125412"/>
            </a:xfrm>
            <a:custGeom>
              <a:avLst/>
              <a:gdLst>
                <a:gd name="T0" fmla="*/ 6 w 6"/>
                <a:gd name="T1" fmla="*/ 36 h 36"/>
                <a:gd name="T2" fmla="*/ 5 w 6"/>
                <a:gd name="T3" fmla="*/ 36 h 36"/>
                <a:gd name="T4" fmla="*/ 4 w 6"/>
                <a:gd name="T5" fmla="*/ 35 h 36"/>
                <a:gd name="T6" fmla="*/ 0 w 6"/>
                <a:gd name="T7" fmla="*/ 1 h 36"/>
                <a:gd name="T8" fmla="*/ 1 w 6"/>
                <a:gd name="T9" fmla="*/ 0 h 36"/>
                <a:gd name="T10" fmla="*/ 2 w 6"/>
                <a:gd name="T11" fmla="*/ 1 h 36"/>
                <a:gd name="T12" fmla="*/ 6 w 6"/>
                <a:gd name="T13" fmla="*/ 35 h 36"/>
                <a:gd name="T14" fmla="*/ 6 w 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6">
                  <a:moveTo>
                    <a:pt x="6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72">
              <a:extLst>
                <a:ext uri="{FF2B5EF4-FFF2-40B4-BE49-F238E27FC236}">
                  <a16:creationId xmlns:a16="http://schemas.microsoft.com/office/drawing/2014/main" id="{0033B613-B97A-F2D3-342B-DFE5B9A0A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888" y="1082346"/>
              <a:ext cx="96839" cy="79375"/>
            </a:xfrm>
            <a:custGeom>
              <a:avLst/>
              <a:gdLst>
                <a:gd name="T0" fmla="*/ 28 w 28"/>
                <a:gd name="T1" fmla="*/ 23 h 23"/>
                <a:gd name="T2" fmla="*/ 27 w 28"/>
                <a:gd name="T3" fmla="*/ 23 h 23"/>
                <a:gd name="T4" fmla="*/ 0 w 28"/>
                <a:gd name="T5" fmla="*/ 2 h 23"/>
                <a:gd name="T6" fmla="*/ 0 w 28"/>
                <a:gd name="T7" fmla="*/ 1 h 23"/>
                <a:gd name="T8" fmla="*/ 1 w 28"/>
                <a:gd name="T9" fmla="*/ 0 h 23"/>
                <a:gd name="T10" fmla="*/ 28 w 28"/>
                <a:gd name="T11" fmla="*/ 22 h 23"/>
                <a:gd name="T12" fmla="*/ 28 w 28"/>
                <a:gd name="T13" fmla="*/ 23 h 23"/>
                <a:gd name="T14" fmla="*/ 28 w 2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3">
                  <a:moveTo>
                    <a:pt x="28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73">
              <a:extLst>
                <a:ext uri="{FF2B5EF4-FFF2-40B4-BE49-F238E27FC236}">
                  <a16:creationId xmlns:a16="http://schemas.microsoft.com/office/drawing/2014/main" id="{7821CB42-EAC9-AAF3-1DDA-2A90E383A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1707" y="893475"/>
              <a:ext cx="96839" cy="174624"/>
            </a:xfrm>
            <a:custGeom>
              <a:avLst/>
              <a:gdLst>
                <a:gd name="T0" fmla="*/ 23 w 28"/>
                <a:gd name="T1" fmla="*/ 24 h 51"/>
                <a:gd name="T2" fmla="*/ 24 w 28"/>
                <a:gd name="T3" fmla="*/ 51 h 51"/>
                <a:gd name="T4" fmla="*/ 5 w 28"/>
                <a:gd name="T5" fmla="*/ 27 h 51"/>
                <a:gd name="T6" fmla="*/ 4 w 28"/>
                <a:gd name="T7" fmla="*/ 0 h 51"/>
                <a:gd name="T8" fmla="*/ 23 w 28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23" y="24"/>
                  </a:moveTo>
                  <a:cubicBezTo>
                    <a:pt x="28" y="38"/>
                    <a:pt x="25" y="48"/>
                    <a:pt x="24" y="51"/>
                  </a:cubicBezTo>
                  <a:cubicBezTo>
                    <a:pt x="21" y="49"/>
                    <a:pt x="11" y="40"/>
                    <a:pt x="5" y="27"/>
                  </a:cubicBezTo>
                  <a:cubicBezTo>
                    <a:pt x="0" y="13"/>
                    <a:pt x="3" y="2"/>
                    <a:pt x="4" y="0"/>
                  </a:cubicBezTo>
                  <a:cubicBezTo>
                    <a:pt x="7" y="2"/>
                    <a:pt x="17" y="10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74">
              <a:extLst>
                <a:ext uri="{FF2B5EF4-FFF2-40B4-BE49-F238E27FC236}">
                  <a16:creationId xmlns:a16="http://schemas.microsoft.com/office/drawing/2014/main" id="{D7AA2C4B-E723-9590-21E3-CA6A34010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692" y="1005846"/>
              <a:ext cx="179389" cy="90487"/>
            </a:xfrm>
            <a:custGeom>
              <a:avLst/>
              <a:gdLst>
                <a:gd name="T0" fmla="*/ 26 w 52"/>
                <a:gd name="T1" fmla="*/ 22 h 26"/>
                <a:gd name="T2" fmla="*/ 52 w 52"/>
                <a:gd name="T3" fmla="*/ 21 h 26"/>
                <a:gd name="T4" fmla="*/ 26 w 52"/>
                <a:gd name="T5" fmla="*/ 4 h 26"/>
                <a:gd name="T6" fmla="*/ 0 w 52"/>
                <a:gd name="T7" fmla="*/ 5 h 26"/>
                <a:gd name="T8" fmla="*/ 26 w 52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6">
                  <a:moveTo>
                    <a:pt x="26" y="22"/>
                  </a:moveTo>
                  <a:cubicBezTo>
                    <a:pt x="40" y="26"/>
                    <a:pt x="50" y="22"/>
                    <a:pt x="52" y="21"/>
                  </a:cubicBezTo>
                  <a:cubicBezTo>
                    <a:pt x="50" y="18"/>
                    <a:pt x="41" y="8"/>
                    <a:pt x="26" y="4"/>
                  </a:cubicBezTo>
                  <a:cubicBezTo>
                    <a:pt x="12" y="0"/>
                    <a:pt x="2" y="4"/>
                    <a:pt x="0" y="5"/>
                  </a:cubicBezTo>
                  <a:cubicBezTo>
                    <a:pt x="2" y="8"/>
                    <a:pt x="11" y="18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75">
              <a:extLst>
                <a:ext uri="{FF2B5EF4-FFF2-40B4-BE49-F238E27FC236}">
                  <a16:creationId xmlns:a16="http://schemas.microsoft.com/office/drawing/2014/main" id="{33711361-1EE0-A3A4-FC15-113118DBF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383" y="826913"/>
              <a:ext cx="58739" cy="111124"/>
            </a:xfrm>
            <a:custGeom>
              <a:avLst/>
              <a:gdLst>
                <a:gd name="T0" fmla="*/ 16 w 17"/>
                <a:gd name="T1" fmla="*/ 32 h 32"/>
                <a:gd name="T2" fmla="*/ 16 w 17"/>
                <a:gd name="T3" fmla="*/ 32 h 32"/>
                <a:gd name="T4" fmla="*/ 15 w 17"/>
                <a:gd name="T5" fmla="*/ 32 h 32"/>
                <a:gd name="T6" fmla="*/ 0 w 17"/>
                <a:gd name="T7" fmla="*/ 1 h 32"/>
                <a:gd name="T8" fmla="*/ 1 w 17"/>
                <a:gd name="T9" fmla="*/ 0 h 32"/>
                <a:gd name="T10" fmla="*/ 2 w 17"/>
                <a:gd name="T11" fmla="*/ 0 h 32"/>
                <a:gd name="T12" fmla="*/ 16 w 17"/>
                <a:gd name="T13" fmla="*/ 31 h 32"/>
                <a:gd name="T14" fmla="*/ 16 w 1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5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6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76">
              <a:extLst>
                <a:ext uri="{FF2B5EF4-FFF2-40B4-BE49-F238E27FC236}">
                  <a16:creationId xmlns:a16="http://schemas.microsoft.com/office/drawing/2014/main" id="{83FE6F75-100A-03C6-5579-F4426EEF6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667" y="996532"/>
              <a:ext cx="117476" cy="47625"/>
            </a:xfrm>
            <a:custGeom>
              <a:avLst/>
              <a:gdLst>
                <a:gd name="T0" fmla="*/ 33 w 34"/>
                <a:gd name="T1" fmla="*/ 13 h 14"/>
                <a:gd name="T2" fmla="*/ 33 w 34"/>
                <a:gd name="T3" fmla="*/ 14 h 14"/>
                <a:gd name="T4" fmla="*/ 0 w 34"/>
                <a:gd name="T5" fmla="*/ 2 h 14"/>
                <a:gd name="T6" fmla="*/ 0 w 34"/>
                <a:gd name="T7" fmla="*/ 1 h 14"/>
                <a:gd name="T8" fmla="*/ 1 w 34"/>
                <a:gd name="T9" fmla="*/ 0 h 14"/>
                <a:gd name="T10" fmla="*/ 33 w 34"/>
                <a:gd name="T11" fmla="*/ 12 h 14"/>
                <a:gd name="T12" fmla="*/ 34 w 34"/>
                <a:gd name="T13" fmla="*/ 13 h 14"/>
                <a:gd name="T14" fmla="*/ 33 w 3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">
                  <a:moveTo>
                    <a:pt x="33" y="1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77">
              <a:extLst>
                <a:ext uri="{FF2B5EF4-FFF2-40B4-BE49-F238E27FC236}">
                  <a16:creationId xmlns:a16="http://schemas.microsoft.com/office/drawing/2014/main" id="{596A8FE7-711C-2595-2198-3D8171C74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947" y="1854888"/>
              <a:ext cx="254001" cy="104774"/>
            </a:xfrm>
            <a:custGeom>
              <a:avLst/>
              <a:gdLst>
                <a:gd name="T0" fmla="*/ 74 w 74"/>
                <a:gd name="T1" fmla="*/ 1 h 30"/>
                <a:gd name="T2" fmla="*/ 1 w 74"/>
                <a:gd name="T3" fmla="*/ 30 h 30"/>
                <a:gd name="T4" fmla="*/ 0 w 74"/>
                <a:gd name="T5" fmla="*/ 22 h 30"/>
                <a:gd name="T6" fmla="*/ 73 w 74"/>
                <a:gd name="T7" fmla="*/ 0 h 30"/>
                <a:gd name="T8" fmla="*/ 74 w 74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74" y="1"/>
                  </a:moveTo>
                  <a:cubicBezTo>
                    <a:pt x="53" y="16"/>
                    <a:pt x="27" y="26"/>
                    <a:pt x="1" y="3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6" y="21"/>
                    <a:pt x="51" y="13"/>
                    <a:pt x="73" y="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78">
              <a:extLst>
                <a:ext uri="{FF2B5EF4-FFF2-40B4-BE49-F238E27FC236}">
                  <a16:creationId xmlns:a16="http://schemas.microsoft.com/office/drawing/2014/main" id="{B26464BF-2F1A-98BE-03F1-86614FFDA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6796" y="867802"/>
              <a:ext cx="165101" cy="128587"/>
            </a:xfrm>
            <a:custGeom>
              <a:avLst/>
              <a:gdLst>
                <a:gd name="T0" fmla="*/ 29 w 48"/>
                <a:gd name="T1" fmla="*/ 12 h 37"/>
                <a:gd name="T2" fmla="*/ 48 w 48"/>
                <a:gd name="T3" fmla="*/ 37 h 37"/>
                <a:gd name="T4" fmla="*/ 19 w 48"/>
                <a:gd name="T5" fmla="*/ 25 h 37"/>
                <a:gd name="T6" fmla="*/ 0 w 48"/>
                <a:gd name="T7" fmla="*/ 0 h 37"/>
                <a:gd name="T8" fmla="*/ 29 w 48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9" y="12"/>
                  </a:moveTo>
                  <a:cubicBezTo>
                    <a:pt x="42" y="22"/>
                    <a:pt x="47" y="33"/>
                    <a:pt x="48" y="37"/>
                  </a:cubicBezTo>
                  <a:cubicBezTo>
                    <a:pt x="44" y="36"/>
                    <a:pt x="32" y="35"/>
                    <a:pt x="19" y="25"/>
                  </a:cubicBezTo>
                  <a:cubicBezTo>
                    <a:pt x="6" y="15"/>
                    <a:pt x="2" y="3"/>
                    <a:pt x="0" y="0"/>
                  </a:cubicBezTo>
                  <a:cubicBezTo>
                    <a:pt x="4" y="0"/>
                    <a:pt x="16" y="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79">
              <a:extLst>
                <a:ext uri="{FF2B5EF4-FFF2-40B4-BE49-F238E27FC236}">
                  <a16:creationId xmlns:a16="http://schemas.microsoft.com/office/drawing/2014/main" id="{BEB46EC9-4E9E-E6DE-7F55-46FDCC968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341" y="826786"/>
              <a:ext cx="88900" cy="69850"/>
            </a:xfrm>
            <a:custGeom>
              <a:avLst/>
              <a:gdLst>
                <a:gd name="T0" fmla="*/ 25 w 26"/>
                <a:gd name="T1" fmla="*/ 19 h 20"/>
                <a:gd name="T2" fmla="*/ 24 w 26"/>
                <a:gd name="T3" fmla="*/ 20 h 20"/>
                <a:gd name="T4" fmla="*/ 1 w 26"/>
                <a:gd name="T5" fmla="*/ 1 h 20"/>
                <a:gd name="T6" fmla="*/ 0 w 26"/>
                <a:gd name="T7" fmla="*/ 0 h 20"/>
                <a:gd name="T8" fmla="*/ 2 w 26"/>
                <a:gd name="T9" fmla="*/ 0 h 20"/>
                <a:gd name="T10" fmla="*/ 25 w 26"/>
                <a:gd name="T11" fmla="*/ 18 h 20"/>
                <a:gd name="T12" fmla="*/ 25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9"/>
                  </a:moveTo>
                  <a:cubicBezTo>
                    <a:pt x="25" y="20"/>
                    <a:pt x="24" y="20"/>
                    <a:pt x="24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6" y="19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7" name="智演喵视觉设计25">
            <a:extLst>
              <a:ext uri="{FF2B5EF4-FFF2-40B4-BE49-F238E27FC236}">
                <a16:creationId xmlns:a16="http://schemas.microsoft.com/office/drawing/2014/main" id="{499762EF-C378-6BDC-236B-173CA255D4C0}"/>
              </a:ext>
            </a:extLst>
          </p:cNvPr>
          <p:cNvSpPr/>
          <p:nvPr/>
        </p:nvSpPr>
        <p:spPr>
          <a:xfrm>
            <a:off x="0" y="4256554"/>
            <a:ext cx="1069284" cy="2601446"/>
          </a:xfrm>
          <a:custGeom>
            <a:avLst/>
            <a:gdLst>
              <a:gd name="connsiteX0" fmla="*/ 0 w 1069284"/>
              <a:gd name="connsiteY0" fmla="*/ 0 h 2601446"/>
              <a:gd name="connsiteX1" fmla="*/ 167399 w 1069284"/>
              <a:gd name="connsiteY1" fmla="*/ 595027 h 2601446"/>
              <a:gd name="connsiteX2" fmla="*/ 991562 w 1069284"/>
              <a:gd name="connsiteY2" fmla="*/ 2469786 h 2601446"/>
              <a:gd name="connsiteX3" fmla="*/ 1069284 w 1069284"/>
              <a:gd name="connsiteY3" fmla="*/ 2601446 h 2601446"/>
              <a:gd name="connsiteX4" fmla="*/ 0 w 1069284"/>
              <a:gd name="connsiteY4" fmla="*/ 2601446 h 260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9284" h="2601446">
                <a:moveTo>
                  <a:pt x="0" y="0"/>
                </a:moveTo>
                <a:lnTo>
                  <a:pt x="167399" y="595027"/>
                </a:lnTo>
                <a:cubicBezTo>
                  <a:pt x="369505" y="1228284"/>
                  <a:pt x="640987" y="1849962"/>
                  <a:pt x="991562" y="2469786"/>
                </a:cubicBezTo>
                <a:lnTo>
                  <a:pt x="1069284" y="2601446"/>
                </a:lnTo>
                <a:lnTo>
                  <a:pt x="0" y="2601446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126" name="智演喵视觉设计26">
            <a:extLst>
              <a:ext uri="{FF2B5EF4-FFF2-40B4-BE49-F238E27FC236}">
                <a16:creationId xmlns:a16="http://schemas.microsoft.com/office/drawing/2014/main" id="{154C1AAE-1557-6A00-7144-2382144CFE61}"/>
              </a:ext>
            </a:extLst>
          </p:cNvPr>
          <p:cNvSpPr/>
          <p:nvPr/>
        </p:nvSpPr>
        <p:spPr>
          <a:xfrm>
            <a:off x="0" y="4595684"/>
            <a:ext cx="973878" cy="2262317"/>
          </a:xfrm>
          <a:custGeom>
            <a:avLst/>
            <a:gdLst>
              <a:gd name="connsiteX0" fmla="*/ 0 w 973878"/>
              <a:gd name="connsiteY0" fmla="*/ 0 h 2262317"/>
              <a:gd name="connsiteX1" fmla="*/ 71992 w 973878"/>
              <a:gd name="connsiteY1" fmla="*/ 255898 h 2262317"/>
              <a:gd name="connsiteX2" fmla="*/ 896156 w 973878"/>
              <a:gd name="connsiteY2" fmla="*/ 2130657 h 2262317"/>
              <a:gd name="connsiteX3" fmla="*/ 973878 w 973878"/>
              <a:gd name="connsiteY3" fmla="*/ 2262317 h 2262317"/>
              <a:gd name="connsiteX4" fmla="*/ 0 w 973878"/>
              <a:gd name="connsiteY4" fmla="*/ 2262317 h 226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3878" h="2262317">
                <a:moveTo>
                  <a:pt x="0" y="0"/>
                </a:moveTo>
                <a:lnTo>
                  <a:pt x="71992" y="255898"/>
                </a:lnTo>
                <a:cubicBezTo>
                  <a:pt x="274099" y="889155"/>
                  <a:pt x="545581" y="1510833"/>
                  <a:pt x="896156" y="2130657"/>
                </a:cubicBezTo>
                <a:lnTo>
                  <a:pt x="973878" y="2262317"/>
                </a:lnTo>
                <a:lnTo>
                  <a:pt x="0" y="2262317"/>
                </a:lnTo>
                <a:close/>
              </a:path>
            </a:pathLst>
          </a:custGeom>
          <a:gradFill>
            <a:gsLst>
              <a:gs pos="61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142235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智演喵视觉设计1">
            <a:extLst>
              <a:ext uri="{FF2B5EF4-FFF2-40B4-BE49-F238E27FC236}">
                <a16:creationId xmlns:a16="http://schemas.microsoft.com/office/drawing/2014/main" id="{3D8ACE09-A882-5859-F1E6-09E05A8F2E12}"/>
              </a:ext>
            </a:extLst>
          </p:cNvPr>
          <p:cNvPicPr>
            <a:picLocks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智演喵视觉设计2" descr="蓝色的天空&#10;&#10;中度可信度描述已自动生成">
            <a:extLst>
              <a:ext uri="{FF2B5EF4-FFF2-40B4-BE49-F238E27FC236}">
                <a16:creationId xmlns:a16="http://schemas.microsoft.com/office/drawing/2014/main" id="{4AC772D0-5F1F-6C6A-532D-F0A131206DD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5" name="智演喵视觉设计3">
            <a:extLst>
              <a:ext uri="{FF2B5EF4-FFF2-40B4-BE49-F238E27FC236}">
                <a16:creationId xmlns:a16="http://schemas.microsoft.com/office/drawing/2014/main" id="{81314D7B-B7E7-EEB4-A623-96DD7FC14DA1}"/>
              </a:ext>
            </a:extLst>
          </p:cNvPr>
          <p:cNvSpPr/>
          <p:nvPr/>
        </p:nvSpPr>
        <p:spPr>
          <a:xfrm flipH="1">
            <a:off x="876300" y="-11927"/>
            <a:ext cx="10439400" cy="6869927"/>
          </a:xfrm>
          <a:custGeom>
            <a:avLst/>
            <a:gdLst>
              <a:gd name="connsiteX0" fmla="*/ 8865202 w 10206074"/>
              <a:gd name="connsiteY0" fmla="*/ 0 h 6869927"/>
              <a:gd name="connsiteX1" fmla="*/ 5154014 w 10206074"/>
              <a:gd name="connsiteY1" fmla="*/ 0 h 6869927"/>
              <a:gd name="connsiteX2" fmla="*/ 5052060 w 10206074"/>
              <a:gd name="connsiteY2" fmla="*/ 0 h 6869927"/>
              <a:gd name="connsiteX3" fmla="*/ 1340872 w 10206074"/>
              <a:gd name="connsiteY3" fmla="*/ 0 h 6869927"/>
              <a:gd name="connsiteX4" fmla="*/ 0 w 10206074"/>
              <a:gd name="connsiteY4" fmla="*/ 6869927 h 6869927"/>
              <a:gd name="connsiteX5" fmla="*/ 5052060 w 10206074"/>
              <a:gd name="connsiteY5" fmla="*/ 6869927 h 6869927"/>
              <a:gd name="connsiteX6" fmla="*/ 5154014 w 10206074"/>
              <a:gd name="connsiteY6" fmla="*/ 6869927 h 6869927"/>
              <a:gd name="connsiteX7" fmla="*/ 10206074 w 10206074"/>
              <a:gd name="connsiteY7" fmla="*/ 6869927 h 6869927"/>
              <a:gd name="connsiteX8" fmla="*/ 8865202 w 10206074"/>
              <a:gd name="connsiteY8" fmla="*/ 0 h 686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074" h="6869927">
                <a:moveTo>
                  <a:pt x="8865202" y="0"/>
                </a:moveTo>
                <a:lnTo>
                  <a:pt x="5154014" y="0"/>
                </a:lnTo>
                <a:lnTo>
                  <a:pt x="5052060" y="0"/>
                </a:lnTo>
                <a:lnTo>
                  <a:pt x="1340872" y="0"/>
                </a:lnTo>
                <a:cubicBezTo>
                  <a:pt x="1267295" y="2610016"/>
                  <a:pt x="835577" y="4785691"/>
                  <a:pt x="0" y="6869927"/>
                </a:cubicBezTo>
                <a:lnTo>
                  <a:pt x="5052060" y="6869927"/>
                </a:lnTo>
                <a:lnTo>
                  <a:pt x="5154014" y="6869927"/>
                </a:lnTo>
                <a:lnTo>
                  <a:pt x="10206074" y="6869927"/>
                </a:lnTo>
                <a:cubicBezTo>
                  <a:pt x="9370497" y="4785691"/>
                  <a:pt x="8938779" y="2610016"/>
                  <a:pt x="8865202" y="0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60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30" name="智演喵视觉设计4">
            <a:extLst>
              <a:ext uri="{FF2B5EF4-FFF2-40B4-BE49-F238E27FC236}">
                <a16:creationId xmlns:a16="http://schemas.microsoft.com/office/drawing/2014/main" id="{F9AECC61-7CE3-378D-D7CE-EFA7A5A70272}"/>
              </a:ext>
            </a:extLst>
          </p:cNvPr>
          <p:cNvSpPr/>
          <p:nvPr/>
        </p:nvSpPr>
        <p:spPr>
          <a:xfrm flipH="1">
            <a:off x="992963" y="-11927"/>
            <a:ext cx="10206074" cy="6869927"/>
          </a:xfrm>
          <a:custGeom>
            <a:avLst/>
            <a:gdLst>
              <a:gd name="connsiteX0" fmla="*/ 8865202 w 10206074"/>
              <a:gd name="connsiteY0" fmla="*/ 0 h 6869927"/>
              <a:gd name="connsiteX1" fmla="*/ 5154014 w 10206074"/>
              <a:gd name="connsiteY1" fmla="*/ 0 h 6869927"/>
              <a:gd name="connsiteX2" fmla="*/ 5052060 w 10206074"/>
              <a:gd name="connsiteY2" fmla="*/ 0 h 6869927"/>
              <a:gd name="connsiteX3" fmla="*/ 1340872 w 10206074"/>
              <a:gd name="connsiteY3" fmla="*/ 0 h 6869927"/>
              <a:gd name="connsiteX4" fmla="*/ 0 w 10206074"/>
              <a:gd name="connsiteY4" fmla="*/ 6869927 h 6869927"/>
              <a:gd name="connsiteX5" fmla="*/ 5052060 w 10206074"/>
              <a:gd name="connsiteY5" fmla="*/ 6869927 h 6869927"/>
              <a:gd name="connsiteX6" fmla="*/ 5154014 w 10206074"/>
              <a:gd name="connsiteY6" fmla="*/ 6869927 h 6869927"/>
              <a:gd name="connsiteX7" fmla="*/ 10206074 w 10206074"/>
              <a:gd name="connsiteY7" fmla="*/ 6869927 h 6869927"/>
              <a:gd name="connsiteX8" fmla="*/ 8865202 w 10206074"/>
              <a:gd name="connsiteY8" fmla="*/ 0 h 686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6074" h="6869927">
                <a:moveTo>
                  <a:pt x="8865202" y="0"/>
                </a:moveTo>
                <a:lnTo>
                  <a:pt x="5154014" y="0"/>
                </a:lnTo>
                <a:lnTo>
                  <a:pt x="5052060" y="0"/>
                </a:lnTo>
                <a:lnTo>
                  <a:pt x="1340872" y="0"/>
                </a:lnTo>
                <a:cubicBezTo>
                  <a:pt x="1267295" y="2610016"/>
                  <a:pt x="835577" y="4785691"/>
                  <a:pt x="0" y="6869927"/>
                </a:cubicBezTo>
                <a:lnTo>
                  <a:pt x="5052060" y="6869927"/>
                </a:lnTo>
                <a:lnTo>
                  <a:pt x="5154014" y="6869927"/>
                </a:lnTo>
                <a:lnTo>
                  <a:pt x="10206074" y="6869927"/>
                </a:lnTo>
                <a:cubicBezTo>
                  <a:pt x="9370497" y="4785691"/>
                  <a:pt x="8938779" y="2610016"/>
                  <a:pt x="886520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64000"/>
                </a:schemeClr>
              </a:gs>
              <a:gs pos="98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32" name="智演喵视觉设计5">
            <a:extLst>
              <a:ext uri="{FF2B5EF4-FFF2-40B4-BE49-F238E27FC236}">
                <a16:creationId xmlns:a16="http://schemas.microsoft.com/office/drawing/2014/main" id="{3D269BF9-17B9-324A-A122-2BC5A101C792}"/>
              </a:ext>
            </a:extLst>
          </p:cNvPr>
          <p:cNvPicPr/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03" r="12026"/>
          <a:stretch>
            <a:fillRect/>
          </a:stretch>
        </p:blipFill>
        <p:spPr>
          <a:xfrm>
            <a:off x="0" y="1493520"/>
            <a:ext cx="12192000" cy="5364480"/>
          </a:xfrm>
          <a:custGeom>
            <a:avLst/>
            <a:gdLst>
              <a:gd name="connsiteX0" fmla="*/ 0 w 12192000"/>
              <a:gd name="connsiteY0" fmla="*/ 0 h 5364480"/>
              <a:gd name="connsiteX1" fmla="*/ 12192000 w 12192000"/>
              <a:gd name="connsiteY1" fmla="*/ 0 h 5364480"/>
              <a:gd name="connsiteX2" fmla="*/ 12192000 w 12192000"/>
              <a:gd name="connsiteY2" fmla="*/ 5364480 h 5364480"/>
              <a:gd name="connsiteX3" fmla="*/ 0 w 12192000"/>
              <a:gd name="connsiteY3" fmla="*/ 5364480 h 536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64480">
                <a:moveTo>
                  <a:pt x="0" y="0"/>
                </a:moveTo>
                <a:lnTo>
                  <a:pt x="12192000" y="0"/>
                </a:lnTo>
                <a:lnTo>
                  <a:pt x="12192000" y="5364480"/>
                </a:lnTo>
                <a:lnTo>
                  <a:pt x="0" y="5364480"/>
                </a:lnTo>
                <a:close/>
              </a:path>
            </a:pathLst>
          </a:custGeom>
        </p:spPr>
      </p:pic>
      <p:pic>
        <p:nvPicPr>
          <p:cNvPr id="134" name="智演喵视觉设计6" descr="建筑的摆设布局&#10;&#10;低可信度描述已自动生成">
            <a:extLst>
              <a:ext uri="{FF2B5EF4-FFF2-40B4-BE49-F238E27FC236}">
                <a16:creationId xmlns:a16="http://schemas.microsoft.com/office/drawing/2014/main" id="{9DC982B4-A1EF-B6C7-AD6A-7C2D7FC2B6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29426"/>
          <a:stretch/>
        </p:blipFill>
        <p:spPr>
          <a:xfrm>
            <a:off x="258294" y="2223056"/>
            <a:ext cx="11675414" cy="4634944"/>
          </a:xfrm>
          <a:custGeom>
            <a:avLst/>
            <a:gdLst>
              <a:gd name="connsiteX0" fmla="*/ 0 w 10888192"/>
              <a:gd name="connsiteY0" fmla="*/ 0 h 4478689"/>
              <a:gd name="connsiteX1" fmla="*/ 10888192 w 10888192"/>
              <a:gd name="connsiteY1" fmla="*/ 0 h 4478689"/>
              <a:gd name="connsiteX2" fmla="*/ 10888192 w 10888192"/>
              <a:gd name="connsiteY2" fmla="*/ 4478689 h 4478689"/>
              <a:gd name="connsiteX3" fmla="*/ 0 w 10888192"/>
              <a:gd name="connsiteY3" fmla="*/ 4478689 h 447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88192" h="4478689">
                <a:moveTo>
                  <a:pt x="0" y="0"/>
                </a:moveTo>
                <a:lnTo>
                  <a:pt x="10888192" y="0"/>
                </a:lnTo>
                <a:lnTo>
                  <a:pt x="10888192" y="4478689"/>
                </a:lnTo>
                <a:lnTo>
                  <a:pt x="0" y="4478689"/>
                </a:lnTo>
                <a:close/>
              </a:path>
            </a:pathLst>
          </a:custGeom>
          <a:effectLst>
            <a:outerShdw blurRad="495300" dist="38100" dir="16200000" rotWithShape="0">
              <a:schemeClr val="accent1">
                <a:lumMod val="50000"/>
                <a:alpha val="40000"/>
              </a:schemeClr>
            </a:outerShdw>
          </a:effectLst>
        </p:spPr>
      </p:pic>
      <p:sp>
        <p:nvSpPr>
          <p:cNvPr id="51" name="智演喵视觉设计7">
            <a:extLst>
              <a:ext uri="{FF2B5EF4-FFF2-40B4-BE49-F238E27FC236}">
                <a16:creationId xmlns:a16="http://schemas.microsoft.com/office/drawing/2014/main" id="{FDE53C11-B721-044E-5D59-BFA7CF142C4C}"/>
              </a:ext>
            </a:extLst>
          </p:cNvPr>
          <p:cNvSpPr/>
          <p:nvPr/>
        </p:nvSpPr>
        <p:spPr>
          <a:xfrm>
            <a:off x="3363337" y="-52976"/>
            <a:ext cx="272991" cy="432435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5000"/>
                  <a:lumOff val="85000"/>
                  <a:alpha val="8000"/>
                </a:schemeClr>
              </a:gs>
              <a:gs pos="98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" name="智演喵视觉设计8">
            <a:extLst>
              <a:ext uri="{FF2B5EF4-FFF2-40B4-BE49-F238E27FC236}">
                <a16:creationId xmlns:a16="http://schemas.microsoft.com/office/drawing/2014/main" id="{56B43B2E-2EA9-2AA3-5472-45897B94E3F2}"/>
              </a:ext>
            </a:extLst>
          </p:cNvPr>
          <p:cNvSpPr/>
          <p:nvPr/>
        </p:nvSpPr>
        <p:spPr>
          <a:xfrm>
            <a:off x="8588558" y="-44549"/>
            <a:ext cx="272991" cy="432435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5000"/>
                  <a:lumOff val="85000"/>
                  <a:alpha val="8000"/>
                </a:schemeClr>
              </a:gs>
              <a:gs pos="98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4" name="智演喵视觉设计9">
            <a:extLst>
              <a:ext uri="{FF2B5EF4-FFF2-40B4-BE49-F238E27FC236}">
                <a16:creationId xmlns:a16="http://schemas.microsoft.com/office/drawing/2014/main" id="{23861A28-BCBC-2AC9-CA07-DA6E6A535F47}"/>
              </a:ext>
            </a:extLst>
          </p:cNvPr>
          <p:cNvCxnSpPr/>
          <p:nvPr/>
        </p:nvCxnSpPr>
        <p:spPr>
          <a:xfrm>
            <a:off x="3953561" y="-16237"/>
            <a:ext cx="0" cy="4777483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智演喵视觉设计10">
            <a:extLst>
              <a:ext uri="{FF2B5EF4-FFF2-40B4-BE49-F238E27FC236}">
                <a16:creationId xmlns:a16="http://schemas.microsoft.com/office/drawing/2014/main" id="{B930DA52-3E0D-C976-148E-0B4FC5C61903}"/>
              </a:ext>
            </a:extLst>
          </p:cNvPr>
          <p:cNvCxnSpPr>
            <a:cxnSpLocks/>
          </p:cNvCxnSpPr>
          <p:nvPr/>
        </p:nvCxnSpPr>
        <p:spPr>
          <a:xfrm>
            <a:off x="4221366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智演喵视觉设计11">
            <a:extLst>
              <a:ext uri="{FF2B5EF4-FFF2-40B4-BE49-F238E27FC236}">
                <a16:creationId xmlns:a16="http://schemas.microsoft.com/office/drawing/2014/main" id="{F0A9FDB9-1EF7-5CCF-4DCF-106B1C25DEB6}"/>
              </a:ext>
            </a:extLst>
          </p:cNvPr>
          <p:cNvCxnSpPr>
            <a:cxnSpLocks/>
          </p:cNvCxnSpPr>
          <p:nvPr/>
        </p:nvCxnSpPr>
        <p:spPr>
          <a:xfrm>
            <a:off x="4489171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智演喵视觉设计12">
            <a:extLst>
              <a:ext uri="{FF2B5EF4-FFF2-40B4-BE49-F238E27FC236}">
                <a16:creationId xmlns:a16="http://schemas.microsoft.com/office/drawing/2014/main" id="{2E380A7A-C64E-D190-6B73-138E2E532B7E}"/>
              </a:ext>
            </a:extLst>
          </p:cNvPr>
          <p:cNvCxnSpPr>
            <a:cxnSpLocks/>
          </p:cNvCxnSpPr>
          <p:nvPr/>
        </p:nvCxnSpPr>
        <p:spPr>
          <a:xfrm>
            <a:off x="4756976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智演喵视觉设计13">
            <a:extLst>
              <a:ext uri="{FF2B5EF4-FFF2-40B4-BE49-F238E27FC236}">
                <a16:creationId xmlns:a16="http://schemas.microsoft.com/office/drawing/2014/main" id="{B931B580-BDA6-5470-56D7-A716F975CE46}"/>
              </a:ext>
            </a:extLst>
          </p:cNvPr>
          <p:cNvCxnSpPr>
            <a:cxnSpLocks/>
          </p:cNvCxnSpPr>
          <p:nvPr/>
        </p:nvCxnSpPr>
        <p:spPr>
          <a:xfrm>
            <a:off x="502478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智演喵视觉设计14">
            <a:extLst>
              <a:ext uri="{FF2B5EF4-FFF2-40B4-BE49-F238E27FC236}">
                <a16:creationId xmlns:a16="http://schemas.microsoft.com/office/drawing/2014/main" id="{ADDB544C-6506-7563-2F8F-A721282DBA2E}"/>
              </a:ext>
            </a:extLst>
          </p:cNvPr>
          <p:cNvCxnSpPr>
            <a:cxnSpLocks/>
          </p:cNvCxnSpPr>
          <p:nvPr/>
        </p:nvCxnSpPr>
        <p:spPr>
          <a:xfrm>
            <a:off x="5292585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智演喵视觉设计15">
            <a:extLst>
              <a:ext uri="{FF2B5EF4-FFF2-40B4-BE49-F238E27FC236}">
                <a16:creationId xmlns:a16="http://schemas.microsoft.com/office/drawing/2014/main" id="{0FD2BDA9-5C6B-9F75-22A6-4DA877F13B64}"/>
              </a:ext>
            </a:extLst>
          </p:cNvPr>
          <p:cNvCxnSpPr>
            <a:cxnSpLocks/>
          </p:cNvCxnSpPr>
          <p:nvPr/>
        </p:nvCxnSpPr>
        <p:spPr>
          <a:xfrm>
            <a:off x="556039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智演喵视觉设计16">
            <a:extLst>
              <a:ext uri="{FF2B5EF4-FFF2-40B4-BE49-F238E27FC236}">
                <a16:creationId xmlns:a16="http://schemas.microsoft.com/office/drawing/2014/main" id="{86D5C6BD-91BD-775A-B664-8253FEB49CEB}"/>
              </a:ext>
            </a:extLst>
          </p:cNvPr>
          <p:cNvCxnSpPr>
            <a:cxnSpLocks/>
          </p:cNvCxnSpPr>
          <p:nvPr/>
        </p:nvCxnSpPr>
        <p:spPr>
          <a:xfrm>
            <a:off x="5828195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智演喵视觉设计17">
            <a:extLst>
              <a:ext uri="{FF2B5EF4-FFF2-40B4-BE49-F238E27FC236}">
                <a16:creationId xmlns:a16="http://schemas.microsoft.com/office/drawing/2014/main" id="{63AEA629-DA18-E932-0061-88E04F253CBD}"/>
              </a:ext>
            </a:extLst>
          </p:cNvPr>
          <p:cNvCxnSpPr>
            <a:cxnSpLocks/>
          </p:cNvCxnSpPr>
          <p:nvPr/>
        </p:nvCxnSpPr>
        <p:spPr>
          <a:xfrm>
            <a:off x="609600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智演喵视觉设计18">
            <a:extLst>
              <a:ext uri="{FF2B5EF4-FFF2-40B4-BE49-F238E27FC236}">
                <a16:creationId xmlns:a16="http://schemas.microsoft.com/office/drawing/2014/main" id="{26F5B4F7-7A6D-3501-DC19-EAB8EB9341EF}"/>
              </a:ext>
            </a:extLst>
          </p:cNvPr>
          <p:cNvCxnSpPr>
            <a:cxnSpLocks/>
          </p:cNvCxnSpPr>
          <p:nvPr/>
        </p:nvCxnSpPr>
        <p:spPr>
          <a:xfrm>
            <a:off x="6363805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智演喵视觉设计19">
            <a:extLst>
              <a:ext uri="{FF2B5EF4-FFF2-40B4-BE49-F238E27FC236}">
                <a16:creationId xmlns:a16="http://schemas.microsoft.com/office/drawing/2014/main" id="{59E9FB57-5B91-F6B4-4F94-FEBA417EDB66}"/>
              </a:ext>
            </a:extLst>
          </p:cNvPr>
          <p:cNvCxnSpPr>
            <a:cxnSpLocks/>
          </p:cNvCxnSpPr>
          <p:nvPr/>
        </p:nvCxnSpPr>
        <p:spPr>
          <a:xfrm>
            <a:off x="663161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智演喵视觉设计20">
            <a:extLst>
              <a:ext uri="{FF2B5EF4-FFF2-40B4-BE49-F238E27FC236}">
                <a16:creationId xmlns:a16="http://schemas.microsoft.com/office/drawing/2014/main" id="{5BCBBE94-F466-D3B8-24AD-C160356894DC}"/>
              </a:ext>
            </a:extLst>
          </p:cNvPr>
          <p:cNvCxnSpPr>
            <a:cxnSpLocks/>
          </p:cNvCxnSpPr>
          <p:nvPr/>
        </p:nvCxnSpPr>
        <p:spPr>
          <a:xfrm>
            <a:off x="6899414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智演喵视觉设计21">
            <a:extLst>
              <a:ext uri="{FF2B5EF4-FFF2-40B4-BE49-F238E27FC236}">
                <a16:creationId xmlns:a16="http://schemas.microsoft.com/office/drawing/2014/main" id="{010FAD83-31EB-8583-4FB2-F6297FD21306}"/>
              </a:ext>
            </a:extLst>
          </p:cNvPr>
          <p:cNvCxnSpPr>
            <a:cxnSpLocks/>
          </p:cNvCxnSpPr>
          <p:nvPr/>
        </p:nvCxnSpPr>
        <p:spPr>
          <a:xfrm>
            <a:off x="7167220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智演喵视觉设计22">
            <a:extLst>
              <a:ext uri="{FF2B5EF4-FFF2-40B4-BE49-F238E27FC236}">
                <a16:creationId xmlns:a16="http://schemas.microsoft.com/office/drawing/2014/main" id="{3D4F7DAF-A8D5-5B1E-38FE-F9052D67C118}"/>
              </a:ext>
            </a:extLst>
          </p:cNvPr>
          <p:cNvCxnSpPr>
            <a:cxnSpLocks/>
          </p:cNvCxnSpPr>
          <p:nvPr/>
        </p:nvCxnSpPr>
        <p:spPr>
          <a:xfrm>
            <a:off x="7435024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智演喵视觉设计23">
            <a:extLst>
              <a:ext uri="{FF2B5EF4-FFF2-40B4-BE49-F238E27FC236}">
                <a16:creationId xmlns:a16="http://schemas.microsoft.com/office/drawing/2014/main" id="{D885FA98-C3C4-0E5D-00DF-CCFF12946D54}"/>
              </a:ext>
            </a:extLst>
          </p:cNvPr>
          <p:cNvCxnSpPr>
            <a:cxnSpLocks/>
          </p:cNvCxnSpPr>
          <p:nvPr/>
        </p:nvCxnSpPr>
        <p:spPr>
          <a:xfrm>
            <a:off x="7702829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智演喵视觉设计24">
            <a:extLst>
              <a:ext uri="{FF2B5EF4-FFF2-40B4-BE49-F238E27FC236}">
                <a16:creationId xmlns:a16="http://schemas.microsoft.com/office/drawing/2014/main" id="{DF1BDC82-85CE-DBFA-6860-41E9F676E161}"/>
              </a:ext>
            </a:extLst>
          </p:cNvPr>
          <p:cNvCxnSpPr>
            <a:cxnSpLocks/>
          </p:cNvCxnSpPr>
          <p:nvPr/>
        </p:nvCxnSpPr>
        <p:spPr>
          <a:xfrm>
            <a:off x="7970634" y="-16237"/>
            <a:ext cx="0" cy="477748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智演喵视觉设计25">
            <a:extLst>
              <a:ext uri="{FF2B5EF4-FFF2-40B4-BE49-F238E27FC236}">
                <a16:creationId xmlns:a16="http://schemas.microsoft.com/office/drawing/2014/main" id="{A7A0873E-B4D5-1A2E-5E35-74090B660808}"/>
              </a:ext>
            </a:extLst>
          </p:cNvPr>
          <p:cNvCxnSpPr/>
          <p:nvPr/>
        </p:nvCxnSpPr>
        <p:spPr>
          <a:xfrm>
            <a:off x="8238439" y="-16237"/>
            <a:ext cx="0" cy="4777483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智演喵视觉设计26">
            <a:extLst>
              <a:ext uri="{FF2B5EF4-FFF2-40B4-BE49-F238E27FC236}">
                <a16:creationId xmlns:a16="http://schemas.microsoft.com/office/drawing/2014/main" id="{EB03D9F4-969A-92AD-8625-B5B46BC7818E}"/>
              </a:ext>
            </a:extLst>
          </p:cNvPr>
          <p:cNvSpPr txBox="1"/>
          <p:nvPr/>
        </p:nvSpPr>
        <p:spPr>
          <a:xfrm>
            <a:off x="2506980" y="1839720"/>
            <a:ext cx="7178040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77800" dist="114300" dir="6780000" rotWithShape="0">
                    <a:schemeClr val="accent3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感谢各位老师的指导</a:t>
            </a:r>
          </a:p>
        </p:txBody>
      </p:sp>
      <p:sp>
        <p:nvSpPr>
          <p:cNvPr id="80" name="智演喵视觉设计27">
            <a:extLst>
              <a:ext uri="{FF2B5EF4-FFF2-40B4-BE49-F238E27FC236}">
                <a16:creationId xmlns:a16="http://schemas.microsoft.com/office/drawing/2014/main" id="{0D6FAA03-F975-DCC9-2697-4CAC5588F583}"/>
              </a:ext>
            </a:extLst>
          </p:cNvPr>
          <p:cNvSpPr/>
          <p:nvPr/>
        </p:nvSpPr>
        <p:spPr bwMode="auto">
          <a:xfrm>
            <a:off x="4200569" y="389027"/>
            <a:ext cx="3790863" cy="3860902"/>
          </a:xfrm>
          <a:custGeom>
            <a:avLst/>
            <a:gdLst>
              <a:gd name="T0" fmla="*/ 104 w 208"/>
              <a:gd name="T1" fmla="*/ 207 h 210"/>
              <a:gd name="T2" fmla="*/ 4 w 208"/>
              <a:gd name="T3" fmla="*/ 105 h 210"/>
              <a:gd name="T4" fmla="*/ 104 w 208"/>
              <a:gd name="T5" fmla="*/ 4 h 210"/>
              <a:gd name="T6" fmla="*/ 204 w 208"/>
              <a:gd name="T7" fmla="*/ 105 h 210"/>
              <a:gd name="T8" fmla="*/ 104 w 208"/>
              <a:gd name="T9" fmla="*/ 207 h 210"/>
              <a:gd name="T10" fmla="*/ 104 w 208"/>
              <a:gd name="T11" fmla="*/ 0 h 210"/>
              <a:gd name="T12" fmla="*/ 0 w 208"/>
              <a:gd name="T13" fmla="*/ 105 h 210"/>
              <a:gd name="T14" fmla="*/ 104 w 208"/>
              <a:gd name="T15" fmla="*/ 210 h 210"/>
              <a:gd name="T16" fmla="*/ 208 w 208"/>
              <a:gd name="T17" fmla="*/ 105 h 210"/>
              <a:gd name="T18" fmla="*/ 104 w 208"/>
              <a:gd name="T1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10">
                <a:moveTo>
                  <a:pt x="104" y="207"/>
                </a:moveTo>
                <a:cubicBezTo>
                  <a:pt x="49" y="207"/>
                  <a:pt x="4" y="161"/>
                  <a:pt x="4" y="105"/>
                </a:cubicBezTo>
                <a:cubicBezTo>
                  <a:pt x="4" y="49"/>
                  <a:pt x="49" y="4"/>
                  <a:pt x="104" y="4"/>
                </a:cubicBezTo>
                <a:cubicBezTo>
                  <a:pt x="159" y="4"/>
                  <a:pt x="204" y="49"/>
                  <a:pt x="204" y="105"/>
                </a:cubicBezTo>
                <a:cubicBezTo>
                  <a:pt x="204" y="161"/>
                  <a:pt x="159" y="207"/>
                  <a:pt x="104" y="207"/>
                </a:cubicBezTo>
                <a:close/>
                <a:moveTo>
                  <a:pt x="104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47" y="210"/>
                  <a:pt x="104" y="210"/>
                </a:cubicBezTo>
                <a:cubicBezTo>
                  <a:pt x="161" y="210"/>
                  <a:pt x="208" y="163"/>
                  <a:pt x="208" y="105"/>
                </a:cubicBezTo>
                <a:cubicBezTo>
                  <a:pt x="208" y="47"/>
                  <a:pt x="161" y="0"/>
                  <a:pt x="104" y="0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1" name="智演喵视觉设计28">
            <a:extLst>
              <a:ext uri="{FF2B5EF4-FFF2-40B4-BE49-F238E27FC236}">
                <a16:creationId xmlns:a16="http://schemas.microsoft.com/office/drawing/2014/main" id="{2DFCA4EA-EE3D-ABB8-CE28-F71E2F3DDEDF}"/>
              </a:ext>
            </a:extLst>
          </p:cNvPr>
          <p:cNvSpPr/>
          <p:nvPr/>
        </p:nvSpPr>
        <p:spPr bwMode="auto">
          <a:xfrm>
            <a:off x="7369834" y="2945450"/>
            <a:ext cx="253894" cy="166346"/>
          </a:xfrm>
          <a:custGeom>
            <a:avLst/>
            <a:gdLst>
              <a:gd name="T0" fmla="*/ 29 w 29"/>
              <a:gd name="T1" fmla="*/ 13 h 19"/>
              <a:gd name="T2" fmla="*/ 27 w 29"/>
              <a:gd name="T3" fmla="*/ 19 h 19"/>
              <a:gd name="T4" fmla="*/ 0 w 29"/>
              <a:gd name="T5" fmla="*/ 6 h 19"/>
              <a:gd name="T6" fmla="*/ 4 w 29"/>
              <a:gd name="T7" fmla="*/ 0 h 19"/>
              <a:gd name="T8" fmla="*/ 29 w 29"/>
              <a:gd name="T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9">
                <a:moveTo>
                  <a:pt x="29" y="13"/>
                </a:moveTo>
                <a:lnTo>
                  <a:pt x="27" y="19"/>
                </a:lnTo>
                <a:lnTo>
                  <a:pt x="0" y="6"/>
                </a:lnTo>
                <a:lnTo>
                  <a:pt x="4" y="0"/>
                </a:lnTo>
                <a:lnTo>
                  <a:pt x="29" y="13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2" name="智演喵视觉设计29">
            <a:extLst>
              <a:ext uri="{FF2B5EF4-FFF2-40B4-BE49-F238E27FC236}">
                <a16:creationId xmlns:a16="http://schemas.microsoft.com/office/drawing/2014/main" id="{D1F01CB4-79DB-594F-B934-7F63D9968D6D}"/>
              </a:ext>
            </a:extLst>
          </p:cNvPr>
          <p:cNvSpPr/>
          <p:nvPr/>
        </p:nvSpPr>
        <p:spPr bwMode="auto">
          <a:xfrm>
            <a:off x="7483649" y="2507707"/>
            <a:ext cx="271404" cy="236385"/>
          </a:xfrm>
          <a:custGeom>
            <a:avLst/>
            <a:gdLst>
              <a:gd name="T0" fmla="*/ 31 w 31"/>
              <a:gd name="T1" fmla="*/ 14 h 27"/>
              <a:gd name="T2" fmla="*/ 29 w 31"/>
              <a:gd name="T3" fmla="*/ 21 h 27"/>
              <a:gd name="T4" fmla="*/ 19 w 31"/>
              <a:gd name="T5" fmla="*/ 18 h 27"/>
              <a:gd name="T6" fmla="*/ 0 w 31"/>
              <a:gd name="T7" fmla="*/ 27 h 27"/>
              <a:gd name="T8" fmla="*/ 2 w 31"/>
              <a:gd name="T9" fmla="*/ 18 h 27"/>
              <a:gd name="T10" fmla="*/ 14 w 31"/>
              <a:gd name="T11" fmla="*/ 14 h 27"/>
              <a:gd name="T12" fmla="*/ 4 w 31"/>
              <a:gd name="T13" fmla="*/ 6 h 27"/>
              <a:gd name="T14" fmla="*/ 4 w 31"/>
              <a:gd name="T15" fmla="*/ 0 h 27"/>
              <a:gd name="T16" fmla="*/ 19 w 31"/>
              <a:gd name="T17" fmla="*/ 12 h 27"/>
              <a:gd name="T18" fmla="*/ 31 w 31"/>
              <a:gd name="T19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27">
                <a:moveTo>
                  <a:pt x="31" y="14"/>
                </a:moveTo>
                <a:lnTo>
                  <a:pt x="29" y="21"/>
                </a:lnTo>
                <a:lnTo>
                  <a:pt x="19" y="18"/>
                </a:lnTo>
                <a:lnTo>
                  <a:pt x="0" y="27"/>
                </a:lnTo>
                <a:lnTo>
                  <a:pt x="2" y="18"/>
                </a:lnTo>
                <a:lnTo>
                  <a:pt x="14" y="14"/>
                </a:lnTo>
                <a:lnTo>
                  <a:pt x="4" y="6"/>
                </a:lnTo>
                <a:lnTo>
                  <a:pt x="4" y="0"/>
                </a:lnTo>
                <a:lnTo>
                  <a:pt x="19" y="12"/>
                </a:lnTo>
                <a:lnTo>
                  <a:pt x="31" y="14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3" name="智演喵视觉设计30">
            <a:extLst>
              <a:ext uri="{FF2B5EF4-FFF2-40B4-BE49-F238E27FC236}">
                <a16:creationId xmlns:a16="http://schemas.microsoft.com/office/drawing/2014/main" id="{BA8ED57E-0D0F-429C-9E0C-77729E7BA736}"/>
              </a:ext>
            </a:extLst>
          </p:cNvPr>
          <p:cNvSpPr/>
          <p:nvPr/>
        </p:nvSpPr>
        <p:spPr bwMode="auto">
          <a:xfrm>
            <a:off x="7404853" y="2744086"/>
            <a:ext cx="280156" cy="201365"/>
          </a:xfrm>
          <a:custGeom>
            <a:avLst/>
            <a:gdLst>
              <a:gd name="T0" fmla="*/ 32 w 32"/>
              <a:gd name="T1" fmla="*/ 17 h 23"/>
              <a:gd name="T2" fmla="*/ 32 w 32"/>
              <a:gd name="T3" fmla="*/ 23 h 23"/>
              <a:gd name="T4" fmla="*/ 9 w 32"/>
              <a:gd name="T5" fmla="*/ 15 h 23"/>
              <a:gd name="T6" fmla="*/ 7 w 32"/>
              <a:gd name="T7" fmla="*/ 23 h 23"/>
              <a:gd name="T8" fmla="*/ 0 w 32"/>
              <a:gd name="T9" fmla="*/ 21 h 23"/>
              <a:gd name="T10" fmla="*/ 9 w 32"/>
              <a:gd name="T11" fmla="*/ 0 h 23"/>
              <a:gd name="T12" fmla="*/ 13 w 32"/>
              <a:gd name="T13" fmla="*/ 2 h 23"/>
              <a:gd name="T14" fmla="*/ 11 w 32"/>
              <a:gd name="T15" fmla="*/ 8 h 23"/>
              <a:gd name="T16" fmla="*/ 32 w 32"/>
              <a:gd name="T17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3">
                <a:moveTo>
                  <a:pt x="32" y="17"/>
                </a:moveTo>
                <a:lnTo>
                  <a:pt x="32" y="23"/>
                </a:lnTo>
                <a:lnTo>
                  <a:pt x="9" y="15"/>
                </a:lnTo>
                <a:lnTo>
                  <a:pt x="7" y="23"/>
                </a:lnTo>
                <a:lnTo>
                  <a:pt x="0" y="21"/>
                </a:lnTo>
                <a:lnTo>
                  <a:pt x="9" y="0"/>
                </a:lnTo>
                <a:lnTo>
                  <a:pt x="13" y="2"/>
                </a:lnTo>
                <a:lnTo>
                  <a:pt x="11" y="8"/>
                </a:lnTo>
                <a:lnTo>
                  <a:pt x="32" y="17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4" name="智演喵视觉设计31">
            <a:extLst>
              <a:ext uri="{FF2B5EF4-FFF2-40B4-BE49-F238E27FC236}">
                <a16:creationId xmlns:a16="http://schemas.microsoft.com/office/drawing/2014/main" id="{BA4DEAD9-71AB-C66F-9623-91CC91060C0D}"/>
              </a:ext>
            </a:extLst>
          </p:cNvPr>
          <p:cNvSpPr/>
          <p:nvPr/>
        </p:nvSpPr>
        <p:spPr bwMode="auto">
          <a:xfrm>
            <a:off x="7282284" y="3059260"/>
            <a:ext cx="253894" cy="253894"/>
          </a:xfrm>
          <a:custGeom>
            <a:avLst/>
            <a:gdLst>
              <a:gd name="T0" fmla="*/ 0 w 14"/>
              <a:gd name="T1" fmla="*/ 6 h 14"/>
              <a:gd name="T2" fmla="*/ 1 w 14"/>
              <a:gd name="T3" fmla="*/ 3 h 14"/>
              <a:gd name="T4" fmla="*/ 4 w 14"/>
              <a:gd name="T5" fmla="*/ 1 h 14"/>
              <a:gd name="T6" fmla="*/ 8 w 14"/>
              <a:gd name="T7" fmla="*/ 1 h 14"/>
              <a:gd name="T8" fmla="*/ 6 w 14"/>
              <a:gd name="T9" fmla="*/ 4 h 14"/>
              <a:gd name="T10" fmla="*/ 5 w 14"/>
              <a:gd name="T11" fmla="*/ 3 h 14"/>
              <a:gd name="T12" fmla="*/ 3 w 14"/>
              <a:gd name="T13" fmla="*/ 5 h 14"/>
              <a:gd name="T14" fmla="*/ 3 w 14"/>
              <a:gd name="T15" fmla="*/ 6 h 14"/>
              <a:gd name="T16" fmla="*/ 3 w 14"/>
              <a:gd name="T17" fmla="*/ 7 h 14"/>
              <a:gd name="T18" fmla="*/ 4 w 14"/>
              <a:gd name="T19" fmla="*/ 7 h 14"/>
              <a:gd name="T20" fmla="*/ 6 w 14"/>
              <a:gd name="T21" fmla="*/ 6 h 14"/>
              <a:gd name="T22" fmla="*/ 9 w 14"/>
              <a:gd name="T23" fmla="*/ 4 h 14"/>
              <a:gd name="T24" fmla="*/ 11 w 14"/>
              <a:gd name="T25" fmla="*/ 3 h 14"/>
              <a:gd name="T26" fmla="*/ 13 w 14"/>
              <a:gd name="T27" fmla="*/ 4 h 14"/>
              <a:gd name="T28" fmla="*/ 14 w 14"/>
              <a:gd name="T29" fmla="*/ 6 h 14"/>
              <a:gd name="T30" fmla="*/ 14 w 14"/>
              <a:gd name="T31" fmla="*/ 8 h 14"/>
              <a:gd name="T32" fmla="*/ 13 w 14"/>
              <a:gd name="T33" fmla="*/ 11 h 14"/>
              <a:gd name="T34" fmla="*/ 10 w 14"/>
              <a:gd name="T35" fmla="*/ 14 h 14"/>
              <a:gd name="T36" fmla="*/ 6 w 14"/>
              <a:gd name="T37" fmla="*/ 13 h 14"/>
              <a:gd name="T38" fmla="*/ 7 w 14"/>
              <a:gd name="T39" fmla="*/ 11 h 14"/>
              <a:gd name="T40" fmla="*/ 10 w 14"/>
              <a:gd name="T41" fmla="*/ 11 h 14"/>
              <a:gd name="T42" fmla="*/ 11 w 14"/>
              <a:gd name="T43" fmla="*/ 10 h 14"/>
              <a:gd name="T44" fmla="*/ 12 w 14"/>
              <a:gd name="T45" fmla="*/ 8 h 14"/>
              <a:gd name="T46" fmla="*/ 11 w 14"/>
              <a:gd name="T47" fmla="*/ 6 h 14"/>
              <a:gd name="T48" fmla="*/ 10 w 14"/>
              <a:gd name="T49" fmla="*/ 6 h 14"/>
              <a:gd name="T50" fmla="*/ 9 w 14"/>
              <a:gd name="T51" fmla="*/ 7 h 14"/>
              <a:gd name="T52" fmla="*/ 7 w 14"/>
              <a:gd name="T53" fmla="*/ 8 h 14"/>
              <a:gd name="T54" fmla="*/ 5 w 14"/>
              <a:gd name="T55" fmla="*/ 10 h 14"/>
              <a:gd name="T56" fmla="*/ 2 w 14"/>
              <a:gd name="T57" fmla="*/ 9 h 14"/>
              <a:gd name="T58" fmla="*/ 0 w 14"/>
              <a:gd name="T59" fmla="*/ 8 h 14"/>
              <a:gd name="T60" fmla="*/ 0 w 14"/>
              <a:gd name="T61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" h="14">
                <a:moveTo>
                  <a:pt x="0" y="6"/>
                </a:moveTo>
                <a:cubicBezTo>
                  <a:pt x="0" y="5"/>
                  <a:pt x="1" y="4"/>
                  <a:pt x="1" y="3"/>
                </a:cubicBezTo>
                <a:cubicBezTo>
                  <a:pt x="2" y="2"/>
                  <a:pt x="3" y="1"/>
                  <a:pt x="4" y="1"/>
                </a:cubicBezTo>
                <a:cubicBezTo>
                  <a:pt x="5" y="0"/>
                  <a:pt x="7" y="1"/>
                  <a:pt x="8" y="1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3"/>
                  <a:pt x="5" y="3"/>
                </a:cubicBezTo>
                <a:cubicBezTo>
                  <a:pt x="4" y="4"/>
                  <a:pt x="4" y="4"/>
                  <a:pt x="3" y="5"/>
                </a:cubicBezTo>
                <a:cubicBezTo>
                  <a:pt x="3" y="5"/>
                  <a:pt x="2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4" y="7"/>
                  <a:pt x="4" y="7"/>
                </a:cubicBezTo>
                <a:cubicBezTo>
                  <a:pt x="4" y="7"/>
                  <a:pt x="5" y="7"/>
                  <a:pt x="6" y="6"/>
                </a:cubicBezTo>
                <a:cubicBezTo>
                  <a:pt x="7" y="5"/>
                  <a:pt x="8" y="4"/>
                  <a:pt x="9" y="4"/>
                </a:cubicBezTo>
                <a:cubicBezTo>
                  <a:pt x="9" y="4"/>
                  <a:pt x="10" y="3"/>
                  <a:pt x="11" y="3"/>
                </a:cubicBezTo>
                <a:cubicBezTo>
                  <a:pt x="11" y="3"/>
                  <a:pt x="12" y="4"/>
                  <a:pt x="13" y="4"/>
                </a:cubicBezTo>
                <a:cubicBezTo>
                  <a:pt x="13" y="5"/>
                  <a:pt x="14" y="5"/>
                  <a:pt x="14" y="6"/>
                </a:cubicBezTo>
                <a:cubicBezTo>
                  <a:pt x="14" y="7"/>
                  <a:pt x="14" y="7"/>
                  <a:pt x="14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2" y="12"/>
                  <a:pt x="11" y="13"/>
                  <a:pt x="10" y="14"/>
                </a:cubicBezTo>
                <a:cubicBezTo>
                  <a:pt x="9" y="14"/>
                  <a:pt x="7" y="14"/>
                  <a:pt x="6" y="13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9" y="11"/>
                  <a:pt x="10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8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1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8" y="7"/>
                  <a:pt x="7" y="8"/>
                </a:cubicBezTo>
                <a:cubicBezTo>
                  <a:pt x="6" y="9"/>
                  <a:pt x="5" y="10"/>
                  <a:pt x="5" y="10"/>
                </a:cubicBezTo>
                <a:cubicBezTo>
                  <a:pt x="4" y="10"/>
                  <a:pt x="3" y="10"/>
                  <a:pt x="2" y="9"/>
                </a:cubicBezTo>
                <a:cubicBezTo>
                  <a:pt x="1" y="9"/>
                  <a:pt x="1" y="9"/>
                  <a:pt x="0" y="8"/>
                </a:cubicBezTo>
                <a:cubicBezTo>
                  <a:pt x="0" y="7"/>
                  <a:pt x="0" y="7"/>
                  <a:pt x="0" y="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5" name="智演喵视觉设计32">
            <a:extLst>
              <a:ext uri="{FF2B5EF4-FFF2-40B4-BE49-F238E27FC236}">
                <a16:creationId xmlns:a16="http://schemas.microsoft.com/office/drawing/2014/main" id="{1FD96493-BFF3-7EAA-02BD-267C24DFE8A8}"/>
              </a:ext>
            </a:extLst>
          </p:cNvPr>
          <p:cNvSpPr/>
          <p:nvPr/>
        </p:nvSpPr>
        <p:spPr bwMode="auto">
          <a:xfrm>
            <a:off x="7098435" y="3260625"/>
            <a:ext cx="332685" cy="288914"/>
          </a:xfrm>
          <a:custGeom>
            <a:avLst/>
            <a:gdLst>
              <a:gd name="T0" fmla="*/ 12 w 18"/>
              <a:gd name="T1" fmla="*/ 9 h 16"/>
              <a:gd name="T2" fmla="*/ 10 w 18"/>
              <a:gd name="T3" fmla="*/ 8 h 16"/>
              <a:gd name="T4" fmla="*/ 9 w 18"/>
              <a:gd name="T5" fmla="*/ 9 h 16"/>
              <a:gd name="T6" fmla="*/ 8 w 18"/>
              <a:gd name="T7" fmla="*/ 9 h 16"/>
              <a:gd name="T8" fmla="*/ 8 w 18"/>
              <a:gd name="T9" fmla="*/ 10 h 16"/>
              <a:gd name="T10" fmla="*/ 12 w 18"/>
              <a:gd name="T11" fmla="*/ 14 h 16"/>
              <a:gd name="T12" fmla="*/ 10 w 18"/>
              <a:gd name="T13" fmla="*/ 16 h 16"/>
              <a:gd name="T14" fmla="*/ 0 w 18"/>
              <a:gd name="T15" fmla="*/ 7 h 16"/>
              <a:gd name="T16" fmla="*/ 4 w 18"/>
              <a:gd name="T17" fmla="*/ 2 h 16"/>
              <a:gd name="T18" fmla="*/ 6 w 18"/>
              <a:gd name="T19" fmla="*/ 0 h 16"/>
              <a:gd name="T20" fmla="*/ 8 w 18"/>
              <a:gd name="T21" fmla="*/ 0 h 16"/>
              <a:gd name="T22" fmla="*/ 10 w 18"/>
              <a:gd name="T23" fmla="*/ 1 h 16"/>
              <a:gd name="T24" fmla="*/ 12 w 18"/>
              <a:gd name="T25" fmla="*/ 3 h 16"/>
              <a:gd name="T26" fmla="*/ 11 w 18"/>
              <a:gd name="T27" fmla="*/ 6 h 16"/>
              <a:gd name="T28" fmla="*/ 12 w 18"/>
              <a:gd name="T29" fmla="*/ 6 h 16"/>
              <a:gd name="T30" fmla="*/ 15 w 18"/>
              <a:gd name="T31" fmla="*/ 6 h 16"/>
              <a:gd name="T32" fmla="*/ 18 w 18"/>
              <a:gd name="T33" fmla="*/ 7 h 16"/>
              <a:gd name="T34" fmla="*/ 16 w 18"/>
              <a:gd name="T35" fmla="*/ 9 h 16"/>
              <a:gd name="T36" fmla="*/ 12 w 18"/>
              <a:gd name="T37" fmla="*/ 9 h 16"/>
              <a:gd name="T38" fmla="*/ 9 w 18"/>
              <a:gd name="T39" fmla="*/ 5 h 16"/>
              <a:gd name="T40" fmla="*/ 9 w 18"/>
              <a:gd name="T41" fmla="*/ 4 h 16"/>
              <a:gd name="T42" fmla="*/ 8 w 18"/>
              <a:gd name="T43" fmla="*/ 3 h 16"/>
              <a:gd name="T44" fmla="*/ 7 w 18"/>
              <a:gd name="T45" fmla="*/ 3 h 16"/>
              <a:gd name="T46" fmla="*/ 6 w 18"/>
              <a:gd name="T47" fmla="*/ 3 h 16"/>
              <a:gd name="T48" fmla="*/ 5 w 18"/>
              <a:gd name="T49" fmla="*/ 5 h 16"/>
              <a:gd name="T50" fmla="*/ 3 w 18"/>
              <a:gd name="T51" fmla="*/ 6 h 16"/>
              <a:gd name="T52" fmla="*/ 6 w 18"/>
              <a:gd name="T53" fmla="*/ 8 h 16"/>
              <a:gd name="T54" fmla="*/ 7 w 18"/>
              <a:gd name="T55" fmla="*/ 7 h 16"/>
              <a:gd name="T56" fmla="*/ 9 w 18"/>
              <a:gd name="T57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" h="16">
                <a:moveTo>
                  <a:pt x="12" y="9"/>
                </a:moveTo>
                <a:cubicBezTo>
                  <a:pt x="11" y="8"/>
                  <a:pt x="10" y="8"/>
                  <a:pt x="10" y="8"/>
                </a:cubicBezTo>
                <a:cubicBezTo>
                  <a:pt x="10" y="8"/>
                  <a:pt x="9" y="8"/>
                  <a:pt x="9" y="9"/>
                </a:cubicBezTo>
                <a:cubicBezTo>
                  <a:pt x="9" y="9"/>
                  <a:pt x="8" y="9"/>
                  <a:pt x="8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12" y="14"/>
                  <a:pt x="12" y="14"/>
                  <a:pt x="12" y="14"/>
                </a:cubicBezTo>
                <a:cubicBezTo>
                  <a:pt x="10" y="16"/>
                  <a:pt x="10" y="16"/>
                  <a:pt x="10" y="16"/>
                </a:cubicBezTo>
                <a:cubicBezTo>
                  <a:pt x="0" y="7"/>
                  <a:pt x="0" y="7"/>
                  <a:pt x="0" y="7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6" y="1"/>
                  <a:pt x="6" y="0"/>
                </a:cubicBezTo>
                <a:cubicBezTo>
                  <a:pt x="7" y="0"/>
                  <a:pt x="8" y="0"/>
                  <a:pt x="8" y="0"/>
                </a:cubicBezTo>
                <a:cubicBezTo>
                  <a:pt x="9" y="0"/>
                  <a:pt x="10" y="1"/>
                  <a:pt x="10" y="1"/>
                </a:cubicBezTo>
                <a:cubicBezTo>
                  <a:pt x="11" y="2"/>
                  <a:pt x="11" y="3"/>
                  <a:pt x="12" y="3"/>
                </a:cubicBezTo>
                <a:cubicBezTo>
                  <a:pt x="12" y="4"/>
                  <a:pt x="11" y="5"/>
                  <a:pt x="11" y="6"/>
                </a:cubicBezTo>
                <a:cubicBezTo>
                  <a:pt x="11" y="6"/>
                  <a:pt x="12" y="6"/>
                  <a:pt x="12" y="6"/>
                </a:cubicBezTo>
                <a:cubicBezTo>
                  <a:pt x="13" y="6"/>
                  <a:pt x="14" y="6"/>
                  <a:pt x="15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2" y="9"/>
                  <a:pt x="12" y="9"/>
                  <a:pt x="12" y="9"/>
                </a:cubicBezTo>
                <a:close/>
                <a:moveTo>
                  <a:pt x="9" y="5"/>
                </a:move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8" y="3"/>
                </a:cubicBezTo>
                <a:cubicBezTo>
                  <a:pt x="8" y="3"/>
                  <a:pt x="8" y="3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3" y="6"/>
                  <a:pt x="3" y="6"/>
                  <a:pt x="3" y="6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7" y="7"/>
                </a:cubicBezTo>
                <a:cubicBezTo>
                  <a:pt x="8" y="6"/>
                  <a:pt x="9" y="5"/>
                  <a:pt x="9" y="5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6" name="智演喵视觉设计33">
            <a:extLst>
              <a:ext uri="{FF2B5EF4-FFF2-40B4-BE49-F238E27FC236}">
                <a16:creationId xmlns:a16="http://schemas.microsoft.com/office/drawing/2014/main" id="{810A3818-0A7B-2E40-417F-E502F9969DBA}"/>
              </a:ext>
            </a:extLst>
          </p:cNvPr>
          <p:cNvSpPr/>
          <p:nvPr/>
        </p:nvSpPr>
        <p:spPr bwMode="auto">
          <a:xfrm>
            <a:off x="6914580" y="3400704"/>
            <a:ext cx="315176" cy="315176"/>
          </a:xfrm>
          <a:custGeom>
            <a:avLst/>
            <a:gdLst>
              <a:gd name="T0" fmla="*/ 19 w 36"/>
              <a:gd name="T1" fmla="*/ 36 h 36"/>
              <a:gd name="T2" fmla="*/ 0 w 36"/>
              <a:gd name="T3" fmla="*/ 15 h 36"/>
              <a:gd name="T4" fmla="*/ 17 w 36"/>
              <a:gd name="T5" fmla="*/ 0 h 36"/>
              <a:gd name="T6" fmla="*/ 19 w 36"/>
              <a:gd name="T7" fmla="*/ 5 h 36"/>
              <a:gd name="T8" fmla="*/ 9 w 36"/>
              <a:gd name="T9" fmla="*/ 15 h 36"/>
              <a:gd name="T10" fmla="*/ 13 w 36"/>
              <a:gd name="T11" fmla="*/ 19 h 36"/>
              <a:gd name="T12" fmla="*/ 23 w 36"/>
              <a:gd name="T13" fmla="*/ 11 h 36"/>
              <a:gd name="T14" fmla="*/ 25 w 36"/>
              <a:gd name="T15" fmla="*/ 15 h 36"/>
              <a:gd name="T16" fmla="*/ 15 w 36"/>
              <a:gd name="T17" fmla="*/ 24 h 36"/>
              <a:gd name="T18" fmla="*/ 19 w 36"/>
              <a:gd name="T19" fmla="*/ 30 h 36"/>
              <a:gd name="T20" fmla="*/ 31 w 36"/>
              <a:gd name="T21" fmla="*/ 19 h 36"/>
              <a:gd name="T22" fmla="*/ 36 w 36"/>
              <a:gd name="T23" fmla="*/ 24 h 36"/>
              <a:gd name="T24" fmla="*/ 19 w 36"/>
              <a:gd name="T2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36">
                <a:moveTo>
                  <a:pt x="19" y="36"/>
                </a:moveTo>
                <a:lnTo>
                  <a:pt x="0" y="15"/>
                </a:lnTo>
                <a:lnTo>
                  <a:pt x="17" y="0"/>
                </a:lnTo>
                <a:lnTo>
                  <a:pt x="19" y="5"/>
                </a:lnTo>
                <a:lnTo>
                  <a:pt x="9" y="15"/>
                </a:lnTo>
                <a:lnTo>
                  <a:pt x="13" y="19"/>
                </a:lnTo>
                <a:lnTo>
                  <a:pt x="23" y="11"/>
                </a:lnTo>
                <a:lnTo>
                  <a:pt x="25" y="15"/>
                </a:lnTo>
                <a:lnTo>
                  <a:pt x="15" y="24"/>
                </a:lnTo>
                <a:lnTo>
                  <a:pt x="19" y="30"/>
                </a:lnTo>
                <a:lnTo>
                  <a:pt x="31" y="19"/>
                </a:lnTo>
                <a:lnTo>
                  <a:pt x="36" y="24"/>
                </a:lnTo>
                <a:lnTo>
                  <a:pt x="19" y="3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智演喵视觉设计34">
            <a:extLst>
              <a:ext uri="{FF2B5EF4-FFF2-40B4-BE49-F238E27FC236}">
                <a16:creationId xmlns:a16="http://schemas.microsoft.com/office/drawing/2014/main" id="{A17FF318-FBE6-9ECC-8CD6-753C03FDB062}"/>
              </a:ext>
            </a:extLst>
          </p:cNvPr>
          <p:cNvSpPr/>
          <p:nvPr/>
        </p:nvSpPr>
        <p:spPr bwMode="auto">
          <a:xfrm>
            <a:off x="6695710" y="3532024"/>
            <a:ext cx="253894" cy="297665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30 h 34"/>
              <a:gd name="T4" fmla="*/ 23 w 29"/>
              <a:gd name="T5" fmla="*/ 34 h 34"/>
              <a:gd name="T6" fmla="*/ 0 w 29"/>
              <a:gd name="T7" fmla="*/ 15 h 34"/>
              <a:gd name="T8" fmla="*/ 7 w 29"/>
              <a:gd name="T9" fmla="*/ 11 h 34"/>
              <a:gd name="T10" fmla="*/ 23 w 29"/>
              <a:gd name="T11" fmla="*/ 25 h 34"/>
              <a:gd name="T12" fmla="*/ 19 w 29"/>
              <a:gd name="T13" fmla="*/ 4 h 34"/>
              <a:gd name="T14" fmla="*/ 23 w 29"/>
              <a:gd name="T1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30"/>
                </a:lnTo>
                <a:lnTo>
                  <a:pt x="23" y="34"/>
                </a:lnTo>
                <a:lnTo>
                  <a:pt x="0" y="15"/>
                </a:lnTo>
                <a:lnTo>
                  <a:pt x="7" y="11"/>
                </a:lnTo>
                <a:lnTo>
                  <a:pt x="23" y="25"/>
                </a:lnTo>
                <a:lnTo>
                  <a:pt x="19" y="4"/>
                </a:lnTo>
                <a:lnTo>
                  <a:pt x="23" y="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8" name="智演喵视觉设计35">
            <a:extLst>
              <a:ext uri="{FF2B5EF4-FFF2-40B4-BE49-F238E27FC236}">
                <a16:creationId xmlns:a16="http://schemas.microsoft.com/office/drawing/2014/main" id="{5F992057-1380-0AC1-C088-8FDB5D7253E3}"/>
              </a:ext>
            </a:extLst>
          </p:cNvPr>
          <p:cNvSpPr/>
          <p:nvPr/>
        </p:nvSpPr>
        <p:spPr bwMode="auto">
          <a:xfrm>
            <a:off x="6625672" y="3663350"/>
            <a:ext cx="148835" cy="236385"/>
          </a:xfrm>
          <a:custGeom>
            <a:avLst/>
            <a:gdLst>
              <a:gd name="T0" fmla="*/ 17 w 17"/>
              <a:gd name="T1" fmla="*/ 25 h 27"/>
              <a:gd name="T2" fmla="*/ 12 w 17"/>
              <a:gd name="T3" fmla="*/ 27 h 27"/>
              <a:gd name="T4" fmla="*/ 0 w 17"/>
              <a:gd name="T5" fmla="*/ 2 h 27"/>
              <a:gd name="T6" fmla="*/ 6 w 17"/>
              <a:gd name="T7" fmla="*/ 0 h 27"/>
              <a:gd name="T8" fmla="*/ 17 w 17"/>
              <a:gd name="T9" fmla="*/ 2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7" y="25"/>
                </a:moveTo>
                <a:lnTo>
                  <a:pt x="12" y="27"/>
                </a:lnTo>
                <a:lnTo>
                  <a:pt x="0" y="2"/>
                </a:lnTo>
                <a:lnTo>
                  <a:pt x="6" y="0"/>
                </a:lnTo>
                <a:lnTo>
                  <a:pt x="17" y="25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9" name="智演喵视觉设计36">
            <a:extLst>
              <a:ext uri="{FF2B5EF4-FFF2-40B4-BE49-F238E27FC236}">
                <a16:creationId xmlns:a16="http://schemas.microsoft.com/office/drawing/2014/main" id="{7ED3787A-69BE-1944-6F0E-FF9BA4DD0E9C}"/>
              </a:ext>
            </a:extLst>
          </p:cNvPr>
          <p:cNvSpPr/>
          <p:nvPr/>
        </p:nvSpPr>
        <p:spPr bwMode="auto">
          <a:xfrm>
            <a:off x="6389287" y="3698369"/>
            <a:ext cx="253894" cy="297665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27 h 34"/>
              <a:gd name="T4" fmla="*/ 25 w 29"/>
              <a:gd name="T5" fmla="*/ 29 h 34"/>
              <a:gd name="T6" fmla="*/ 8 w 29"/>
              <a:gd name="T7" fmla="*/ 15 h 34"/>
              <a:gd name="T8" fmla="*/ 12 w 29"/>
              <a:gd name="T9" fmla="*/ 32 h 34"/>
              <a:gd name="T10" fmla="*/ 8 w 29"/>
              <a:gd name="T11" fmla="*/ 34 h 34"/>
              <a:gd name="T12" fmla="*/ 0 w 29"/>
              <a:gd name="T13" fmla="*/ 6 h 34"/>
              <a:gd name="T14" fmla="*/ 6 w 29"/>
              <a:gd name="T15" fmla="*/ 4 h 34"/>
              <a:gd name="T16" fmla="*/ 23 w 29"/>
              <a:gd name="T17" fmla="*/ 19 h 34"/>
              <a:gd name="T18" fmla="*/ 17 w 29"/>
              <a:gd name="T19" fmla="*/ 2 h 34"/>
              <a:gd name="T20" fmla="*/ 23 w 29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27"/>
                </a:lnTo>
                <a:lnTo>
                  <a:pt x="25" y="29"/>
                </a:lnTo>
                <a:lnTo>
                  <a:pt x="8" y="15"/>
                </a:lnTo>
                <a:lnTo>
                  <a:pt x="12" y="32"/>
                </a:lnTo>
                <a:lnTo>
                  <a:pt x="8" y="34"/>
                </a:lnTo>
                <a:lnTo>
                  <a:pt x="0" y="6"/>
                </a:lnTo>
                <a:lnTo>
                  <a:pt x="6" y="4"/>
                </a:lnTo>
                <a:lnTo>
                  <a:pt x="23" y="19"/>
                </a:lnTo>
                <a:lnTo>
                  <a:pt x="17" y="2"/>
                </a:lnTo>
                <a:lnTo>
                  <a:pt x="23" y="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0" name="智演喵视觉设计37">
            <a:extLst>
              <a:ext uri="{FF2B5EF4-FFF2-40B4-BE49-F238E27FC236}">
                <a16:creationId xmlns:a16="http://schemas.microsoft.com/office/drawing/2014/main" id="{DEB012B7-48A1-A32B-7530-20A65AA78F9A}"/>
              </a:ext>
            </a:extLst>
          </p:cNvPr>
          <p:cNvSpPr/>
          <p:nvPr/>
        </p:nvSpPr>
        <p:spPr bwMode="auto">
          <a:xfrm>
            <a:off x="6152909" y="3750898"/>
            <a:ext cx="201365" cy="280156"/>
          </a:xfrm>
          <a:custGeom>
            <a:avLst/>
            <a:gdLst>
              <a:gd name="T0" fmla="*/ 9 w 11"/>
              <a:gd name="T1" fmla="*/ 8 h 15"/>
              <a:gd name="T2" fmla="*/ 8 w 11"/>
              <a:gd name="T3" fmla="*/ 1 h 15"/>
              <a:gd name="T4" fmla="*/ 11 w 11"/>
              <a:gd name="T5" fmla="*/ 0 h 15"/>
              <a:gd name="T6" fmla="*/ 11 w 11"/>
              <a:gd name="T7" fmla="*/ 7 h 15"/>
              <a:gd name="T8" fmla="*/ 11 w 11"/>
              <a:gd name="T9" fmla="*/ 11 h 15"/>
              <a:gd name="T10" fmla="*/ 11 w 11"/>
              <a:gd name="T11" fmla="*/ 13 h 15"/>
              <a:gd name="T12" fmla="*/ 9 w 11"/>
              <a:gd name="T13" fmla="*/ 14 h 15"/>
              <a:gd name="T14" fmla="*/ 7 w 11"/>
              <a:gd name="T15" fmla="*/ 14 h 15"/>
              <a:gd name="T16" fmla="*/ 4 w 11"/>
              <a:gd name="T17" fmla="*/ 14 h 15"/>
              <a:gd name="T18" fmla="*/ 2 w 11"/>
              <a:gd name="T19" fmla="*/ 13 h 15"/>
              <a:gd name="T20" fmla="*/ 1 w 11"/>
              <a:gd name="T21" fmla="*/ 12 h 15"/>
              <a:gd name="T22" fmla="*/ 1 w 11"/>
              <a:gd name="T23" fmla="*/ 8 h 15"/>
              <a:gd name="T24" fmla="*/ 0 w 11"/>
              <a:gd name="T25" fmla="*/ 1 h 15"/>
              <a:gd name="T26" fmla="*/ 3 w 11"/>
              <a:gd name="T27" fmla="*/ 1 h 15"/>
              <a:gd name="T28" fmla="*/ 3 w 11"/>
              <a:gd name="T29" fmla="*/ 8 h 15"/>
              <a:gd name="T30" fmla="*/ 4 w 11"/>
              <a:gd name="T31" fmla="*/ 11 h 15"/>
              <a:gd name="T32" fmla="*/ 4 w 11"/>
              <a:gd name="T33" fmla="*/ 12 h 15"/>
              <a:gd name="T34" fmla="*/ 6 w 11"/>
              <a:gd name="T35" fmla="*/ 12 h 15"/>
              <a:gd name="T36" fmla="*/ 8 w 11"/>
              <a:gd name="T37" fmla="*/ 12 h 15"/>
              <a:gd name="T38" fmla="*/ 9 w 11"/>
              <a:gd name="T39" fmla="*/ 10 h 15"/>
              <a:gd name="T40" fmla="*/ 9 w 11"/>
              <a:gd name="T41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" h="15">
                <a:moveTo>
                  <a:pt x="9" y="8"/>
                </a:moveTo>
                <a:cubicBezTo>
                  <a:pt x="8" y="1"/>
                  <a:pt x="8" y="1"/>
                  <a:pt x="8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9"/>
                  <a:pt x="11" y="10"/>
                  <a:pt x="11" y="11"/>
                </a:cubicBezTo>
                <a:cubicBezTo>
                  <a:pt x="11" y="12"/>
                  <a:pt x="11" y="12"/>
                  <a:pt x="11" y="13"/>
                </a:cubicBezTo>
                <a:cubicBezTo>
                  <a:pt x="10" y="13"/>
                  <a:pt x="10" y="14"/>
                  <a:pt x="9" y="14"/>
                </a:cubicBezTo>
                <a:cubicBezTo>
                  <a:pt x="9" y="14"/>
                  <a:pt x="8" y="14"/>
                  <a:pt x="7" y="14"/>
                </a:cubicBezTo>
                <a:cubicBezTo>
                  <a:pt x="5" y="15"/>
                  <a:pt x="4" y="15"/>
                  <a:pt x="4" y="14"/>
                </a:cubicBezTo>
                <a:cubicBezTo>
                  <a:pt x="3" y="14"/>
                  <a:pt x="2" y="14"/>
                  <a:pt x="2" y="13"/>
                </a:cubicBezTo>
                <a:cubicBezTo>
                  <a:pt x="2" y="13"/>
                  <a:pt x="1" y="12"/>
                  <a:pt x="1" y="12"/>
                </a:cubicBezTo>
                <a:cubicBezTo>
                  <a:pt x="1" y="11"/>
                  <a:pt x="1" y="10"/>
                  <a:pt x="1" y="8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10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8" y="11"/>
                  <a:pt x="9" y="11"/>
                  <a:pt x="9" y="10"/>
                </a:cubicBezTo>
                <a:cubicBezTo>
                  <a:pt x="9" y="10"/>
                  <a:pt x="9" y="9"/>
                  <a:pt x="9" y="8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1" name="智演喵视觉设计38">
            <a:extLst>
              <a:ext uri="{FF2B5EF4-FFF2-40B4-BE49-F238E27FC236}">
                <a16:creationId xmlns:a16="http://schemas.microsoft.com/office/drawing/2014/main" id="{2984E1A7-F1AF-55DE-E7E9-15C39389A720}"/>
              </a:ext>
            </a:extLst>
          </p:cNvPr>
          <p:cNvSpPr/>
          <p:nvPr/>
        </p:nvSpPr>
        <p:spPr bwMode="auto">
          <a:xfrm>
            <a:off x="5750185" y="3750898"/>
            <a:ext cx="236385" cy="262646"/>
          </a:xfrm>
          <a:custGeom>
            <a:avLst/>
            <a:gdLst>
              <a:gd name="T0" fmla="*/ 9 w 13"/>
              <a:gd name="T1" fmla="*/ 11 h 14"/>
              <a:gd name="T2" fmla="*/ 10 w 13"/>
              <a:gd name="T3" fmla="*/ 9 h 14"/>
              <a:gd name="T4" fmla="*/ 7 w 13"/>
              <a:gd name="T5" fmla="*/ 9 h 14"/>
              <a:gd name="T6" fmla="*/ 7 w 13"/>
              <a:gd name="T7" fmla="*/ 6 h 14"/>
              <a:gd name="T8" fmla="*/ 13 w 13"/>
              <a:gd name="T9" fmla="*/ 7 h 14"/>
              <a:gd name="T10" fmla="*/ 12 w 13"/>
              <a:gd name="T11" fmla="*/ 13 h 14"/>
              <a:gd name="T12" fmla="*/ 9 w 13"/>
              <a:gd name="T13" fmla="*/ 14 h 14"/>
              <a:gd name="T14" fmla="*/ 6 w 13"/>
              <a:gd name="T15" fmla="*/ 14 h 14"/>
              <a:gd name="T16" fmla="*/ 2 w 13"/>
              <a:gd name="T17" fmla="*/ 12 h 14"/>
              <a:gd name="T18" fmla="*/ 0 w 13"/>
              <a:gd name="T19" fmla="*/ 9 h 14"/>
              <a:gd name="T20" fmla="*/ 0 w 13"/>
              <a:gd name="T21" fmla="*/ 6 h 14"/>
              <a:gd name="T22" fmla="*/ 2 w 13"/>
              <a:gd name="T23" fmla="*/ 2 h 14"/>
              <a:gd name="T24" fmla="*/ 5 w 13"/>
              <a:gd name="T25" fmla="*/ 0 h 14"/>
              <a:gd name="T26" fmla="*/ 8 w 13"/>
              <a:gd name="T27" fmla="*/ 0 h 14"/>
              <a:gd name="T28" fmla="*/ 12 w 13"/>
              <a:gd name="T29" fmla="*/ 2 h 14"/>
              <a:gd name="T30" fmla="*/ 13 w 13"/>
              <a:gd name="T31" fmla="*/ 5 h 14"/>
              <a:gd name="T32" fmla="*/ 10 w 13"/>
              <a:gd name="T33" fmla="*/ 5 h 14"/>
              <a:gd name="T34" fmla="*/ 9 w 13"/>
              <a:gd name="T35" fmla="*/ 3 h 14"/>
              <a:gd name="T36" fmla="*/ 8 w 13"/>
              <a:gd name="T37" fmla="*/ 2 h 14"/>
              <a:gd name="T38" fmla="*/ 5 w 13"/>
              <a:gd name="T39" fmla="*/ 3 h 14"/>
              <a:gd name="T40" fmla="*/ 3 w 13"/>
              <a:gd name="T41" fmla="*/ 6 h 14"/>
              <a:gd name="T42" fmla="*/ 4 w 13"/>
              <a:gd name="T43" fmla="*/ 10 h 14"/>
              <a:gd name="T44" fmla="*/ 6 w 13"/>
              <a:gd name="T45" fmla="*/ 11 h 14"/>
              <a:gd name="T46" fmla="*/ 8 w 13"/>
              <a:gd name="T47" fmla="*/ 11 h 14"/>
              <a:gd name="T48" fmla="*/ 9 w 13"/>
              <a:gd name="T4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14">
                <a:moveTo>
                  <a:pt x="9" y="11"/>
                </a:move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0" y="13"/>
                  <a:pt x="9" y="14"/>
                </a:cubicBezTo>
                <a:cubicBezTo>
                  <a:pt x="8" y="14"/>
                  <a:pt x="7" y="14"/>
                  <a:pt x="6" y="14"/>
                </a:cubicBezTo>
                <a:cubicBezTo>
                  <a:pt x="5" y="14"/>
                  <a:pt x="3" y="13"/>
                  <a:pt x="2" y="12"/>
                </a:cubicBezTo>
                <a:cubicBezTo>
                  <a:pt x="1" y="12"/>
                  <a:pt x="1" y="11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2" y="1"/>
                  <a:pt x="3" y="1"/>
                  <a:pt x="5" y="0"/>
                </a:cubicBezTo>
                <a:cubicBezTo>
                  <a:pt x="6" y="0"/>
                  <a:pt x="7" y="0"/>
                  <a:pt x="8" y="0"/>
                </a:cubicBezTo>
                <a:cubicBezTo>
                  <a:pt x="10" y="0"/>
                  <a:pt x="11" y="1"/>
                  <a:pt x="12" y="2"/>
                </a:cubicBezTo>
                <a:cubicBezTo>
                  <a:pt x="13" y="2"/>
                  <a:pt x="13" y="3"/>
                  <a:pt x="13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9" y="3"/>
                </a:cubicBezTo>
                <a:cubicBezTo>
                  <a:pt x="9" y="3"/>
                  <a:pt x="8" y="2"/>
                  <a:pt x="8" y="2"/>
                </a:cubicBezTo>
                <a:cubicBezTo>
                  <a:pt x="6" y="2"/>
                  <a:pt x="5" y="2"/>
                  <a:pt x="5" y="3"/>
                </a:cubicBezTo>
                <a:cubicBezTo>
                  <a:pt x="4" y="4"/>
                  <a:pt x="3" y="5"/>
                  <a:pt x="3" y="6"/>
                </a:cubicBezTo>
                <a:cubicBezTo>
                  <a:pt x="3" y="8"/>
                  <a:pt x="3" y="9"/>
                  <a:pt x="4" y="10"/>
                </a:cubicBezTo>
                <a:cubicBezTo>
                  <a:pt x="4" y="11"/>
                  <a:pt x="5" y="11"/>
                  <a:pt x="6" y="11"/>
                </a:cubicBezTo>
                <a:cubicBezTo>
                  <a:pt x="7" y="12"/>
                  <a:pt x="7" y="12"/>
                  <a:pt x="8" y="11"/>
                </a:cubicBezTo>
                <a:cubicBezTo>
                  <a:pt x="9" y="11"/>
                  <a:pt x="9" y="11"/>
                  <a:pt x="9" y="1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2" name="智演喵视觉设计39">
            <a:extLst>
              <a:ext uri="{FF2B5EF4-FFF2-40B4-BE49-F238E27FC236}">
                <a16:creationId xmlns:a16="http://schemas.microsoft.com/office/drawing/2014/main" id="{DEEB09CC-397D-2E12-2879-73441A1B3536}"/>
              </a:ext>
            </a:extLst>
          </p:cNvPr>
          <p:cNvSpPr/>
          <p:nvPr/>
        </p:nvSpPr>
        <p:spPr bwMode="auto">
          <a:xfrm>
            <a:off x="5461271" y="3663350"/>
            <a:ext cx="271404" cy="288914"/>
          </a:xfrm>
          <a:custGeom>
            <a:avLst/>
            <a:gdLst>
              <a:gd name="T0" fmla="*/ 21 w 31"/>
              <a:gd name="T1" fmla="*/ 23 h 33"/>
              <a:gd name="T2" fmla="*/ 27 w 31"/>
              <a:gd name="T3" fmla="*/ 6 h 33"/>
              <a:gd name="T4" fmla="*/ 31 w 31"/>
              <a:gd name="T5" fmla="*/ 8 h 33"/>
              <a:gd name="T6" fmla="*/ 23 w 31"/>
              <a:gd name="T7" fmla="*/ 33 h 33"/>
              <a:gd name="T8" fmla="*/ 16 w 31"/>
              <a:gd name="T9" fmla="*/ 31 h 33"/>
              <a:gd name="T10" fmla="*/ 12 w 31"/>
              <a:gd name="T11" fmla="*/ 10 h 33"/>
              <a:gd name="T12" fmla="*/ 6 w 31"/>
              <a:gd name="T13" fmla="*/ 29 h 33"/>
              <a:gd name="T14" fmla="*/ 0 w 31"/>
              <a:gd name="T15" fmla="*/ 27 h 33"/>
              <a:gd name="T16" fmla="*/ 10 w 31"/>
              <a:gd name="T17" fmla="*/ 0 h 33"/>
              <a:gd name="T18" fmla="*/ 14 w 31"/>
              <a:gd name="T19" fmla="*/ 2 h 33"/>
              <a:gd name="T20" fmla="*/ 21 w 31"/>
              <a:gd name="T21" fmla="*/ 2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21" y="23"/>
                </a:moveTo>
                <a:lnTo>
                  <a:pt x="27" y="6"/>
                </a:lnTo>
                <a:lnTo>
                  <a:pt x="31" y="8"/>
                </a:lnTo>
                <a:lnTo>
                  <a:pt x="23" y="33"/>
                </a:lnTo>
                <a:lnTo>
                  <a:pt x="16" y="31"/>
                </a:lnTo>
                <a:lnTo>
                  <a:pt x="12" y="10"/>
                </a:lnTo>
                <a:lnTo>
                  <a:pt x="6" y="29"/>
                </a:lnTo>
                <a:lnTo>
                  <a:pt x="0" y="27"/>
                </a:lnTo>
                <a:lnTo>
                  <a:pt x="10" y="0"/>
                </a:lnTo>
                <a:lnTo>
                  <a:pt x="14" y="2"/>
                </a:lnTo>
                <a:lnTo>
                  <a:pt x="21" y="23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3" name="智演喵视觉设计40">
            <a:extLst>
              <a:ext uri="{FF2B5EF4-FFF2-40B4-BE49-F238E27FC236}">
                <a16:creationId xmlns:a16="http://schemas.microsoft.com/office/drawing/2014/main" id="{78F5BA78-128B-040B-583B-3B5DBD28E107}"/>
              </a:ext>
            </a:extLst>
          </p:cNvPr>
          <p:cNvSpPr/>
          <p:nvPr/>
        </p:nvSpPr>
        <p:spPr bwMode="auto">
          <a:xfrm>
            <a:off x="5224891" y="3567044"/>
            <a:ext cx="253894" cy="262646"/>
          </a:xfrm>
          <a:custGeom>
            <a:avLst/>
            <a:gdLst>
              <a:gd name="T0" fmla="*/ 6 w 14"/>
              <a:gd name="T1" fmla="*/ 3 h 14"/>
              <a:gd name="T2" fmla="*/ 4 w 14"/>
              <a:gd name="T3" fmla="*/ 5 h 14"/>
              <a:gd name="T4" fmla="*/ 3 w 14"/>
              <a:gd name="T5" fmla="*/ 9 h 14"/>
              <a:gd name="T6" fmla="*/ 5 w 14"/>
              <a:gd name="T7" fmla="*/ 11 h 14"/>
              <a:gd name="T8" fmla="*/ 7 w 14"/>
              <a:gd name="T9" fmla="*/ 11 h 14"/>
              <a:gd name="T10" fmla="*/ 10 w 14"/>
              <a:gd name="T11" fmla="*/ 9 h 14"/>
              <a:gd name="T12" fmla="*/ 11 w 14"/>
              <a:gd name="T13" fmla="*/ 6 h 14"/>
              <a:gd name="T14" fmla="*/ 9 w 14"/>
              <a:gd name="T15" fmla="*/ 3 h 14"/>
              <a:gd name="T16" fmla="*/ 6 w 14"/>
              <a:gd name="T17" fmla="*/ 3 h 14"/>
              <a:gd name="T18" fmla="*/ 8 w 14"/>
              <a:gd name="T19" fmla="*/ 14 h 14"/>
              <a:gd name="T20" fmla="*/ 3 w 14"/>
              <a:gd name="T21" fmla="*/ 13 h 14"/>
              <a:gd name="T22" fmla="*/ 0 w 14"/>
              <a:gd name="T23" fmla="*/ 9 h 14"/>
              <a:gd name="T24" fmla="*/ 1 w 14"/>
              <a:gd name="T25" fmla="*/ 4 h 14"/>
              <a:gd name="T26" fmla="*/ 4 w 14"/>
              <a:gd name="T27" fmla="*/ 1 h 14"/>
              <a:gd name="T28" fmla="*/ 6 w 14"/>
              <a:gd name="T29" fmla="*/ 0 h 14"/>
              <a:gd name="T30" fmla="*/ 8 w 14"/>
              <a:gd name="T31" fmla="*/ 0 h 14"/>
              <a:gd name="T32" fmla="*/ 11 w 14"/>
              <a:gd name="T33" fmla="*/ 1 h 14"/>
              <a:gd name="T34" fmla="*/ 14 w 14"/>
              <a:gd name="T35" fmla="*/ 5 h 14"/>
              <a:gd name="T36" fmla="*/ 13 w 14"/>
              <a:gd name="T37" fmla="*/ 11 h 14"/>
              <a:gd name="T38" fmla="*/ 8 w 14"/>
              <a:gd name="T3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14">
                <a:moveTo>
                  <a:pt x="6" y="3"/>
                </a:moveTo>
                <a:cubicBezTo>
                  <a:pt x="5" y="3"/>
                  <a:pt x="5" y="4"/>
                  <a:pt x="4" y="5"/>
                </a:cubicBezTo>
                <a:cubicBezTo>
                  <a:pt x="3" y="6"/>
                  <a:pt x="3" y="8"/>
                  <a:pt x="3" y="9"/>
                </a:cubicBezTo>
                <a:cubicBezTo>
                  <a:pt x="3" y="10"/>
                  <a:pt x="4" y="11"/>
                  <a:pt x="5" y="11"/>
                </a:cubicBezTo>
                <a:cubicBezTo>
                  <a:pt x="5" y="12"/>
                  <a:pt x="6" y="12"/>
                  <a:pt x="7" y="11"/>
                </a:cubicBezTo>
                <a:cubicBezTo>
                  <a:pt x="8" y="11"/>
                  <a:pt x="9" y="10"/>
                  <a:pt x="10" y="9"/>
                </a:cubicBezTo>
                <a:cubicBezTo>
                  <a:pt x="11" y="8"/>
                  <a:pt x="11" y="7"/>
                  <a:pt x="11" y="6"/>
                </a:cubicBezTo>
                <a:cubicBezTo>
                  <a:pt x="11" y="5"/>
                  <a:pt x="10" y="4"/>
                  <a:pt x="9" y="3"/>
                </a:cubicBezTo>
                <a:cubicBezTo>
                  <a:pt x="8" y="3"/>
                  <a:pt x="7" y="2"/>
                  <a:pt x="6" y="3"/>
                </a:cubicBezTo>
                <a:close/>
                <a:moveTo>
                  <a:pt x="8" y="14"/>
                </a:moveTo>
                <a:cubicBezTo>
                  <a:pt x="7" y="14"/>
                  <a:pt x="5" y="14"/>
                  <a:pt x="3" y="13"/>
                </a:cubicBezTo>
                <a:cubicBezTo>
                  <a:pt x="2" y="12"/>
                  <a:pt x="1" y="11"/>
                  <a:pt x="0" y="9"/>
                </a:cubicBezTo>
                <a:cubicBezTo>
                  <a:pt x="0" y="7"/>
                  <a:pt x="0" y="6"/>
                  <a:pt x="1" y="4"/>
                </a:cubicBezTo>
                <a:cubicBezTo>
                  <a:pt x="2" y="3"/>
                  <a:pt x="3" y="2"/>
                  <a:pt x="4" y="1"/>
                </a:cubicBezTo>
                <a:cubicBezTo>
                  <a:pt x="4" y="1"/>
                  <a:pt x="5" y="0"/>
                  <a:pt x="6" y="0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10" y="1"/>
                  <a:pt x="11" y="1"/>
                </a:cubicBezTo>
                <a:cubicBezTo>
                  <a:pt x="12" y="2"/>
                  <a:pt x="13" y="4"/>
                  <a:pt x="14" y="5"/>
                </a:cubicBezTo>
                <a:cubicBezTo>
                  <a:pt x="14" y="7"/>
                  <a:pt x="14" y="9"/>
                  <a:pt x="13" y="11"/>
                </a:cubicBezTo>
                <a:cubicBezTo>
                  <a:pt x="11" y="12"/>
                  <a:pt x="10" y="13"/>
                  <a:pt x="8" y="14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4" name="智演喵视觉设计41">
            <a:extLst>
              <a:ext uri="{FF2B5EF4-FFF2-40B4-BE49-F238E27FC236}">
                <a16:creationId xmlns:a16="http://schemas.microsoft.com/office/drawing/2014/main" id="{37BD7BD6-FA98-FF7E-292F-0E148496FF7F}"/>
              </a:ext>
            </a:extLst>
          </p:cNvPr>
          <p:cNvSpPr/>
          <p:nvPr/>
        </p:nvSpPr>
        <p:spPr bwMode="auto">
          <a:xfrm>
            <a:off x="4962246" y="3383194"/>
            <a:ext cx="280156" cy="280156"/>
          </a:xfrm>
          <a:custGeom>
            <a:avLst/>
            <a:gdLst>
              <a:gd name="T0" fmla="*/ 9 w 15"/>
              <a:gd name="T1" fmla="*/ 3 h 15"/>
              <a:gd name="T2" fmla="*/ 3 w 15"/>
              <a:gd name="T3" fmla="*/ 10 h 15"/>
              <a:gd name="T4" fmla="*/ 5 w 15"/>
              <a:gd name="T5" fmla="*/ 11 h 15"/>
              <a:gd name="T6" fmla="*/ 6 w 15"/>
              <a:gd name="T7" fmla="*/ 12 h 15"/>
              <a:gd name="T8" fmla="*/ 7 w 15"/>
              <a:gd name="T9" fmla="*/ 13 h 15"/>
              <a:gd name="T10" fmla="*/ 9 w 15"/>
              <a:gd name="T11" fmla="*/ 12 h 15"/>
              <a:gd name="T12" fmla="*/ 11 w 15"/>
              <a:gd name="T13" fmla="*/ 10 h 15"/>
              <a:gd name="T14" fmla="*/ 12 w 15"/>
              <a:gd name="T15" fmla="*/ 8 h 15"/>
              <a:gd name="T16" fmla="*/ 12 w 15"/>
              <a:gd name="T17" fmla="*/ 7 h 15"/>
              <a:gd name="T18" fmla="*/ 12 w 15"/>
              <a:gd name="T19" fmla="*/ 6 h 15"/>
              <a:gd name="T20" fmla="*/ 10 w 15"/>
              <a:gd name="T21" fmla="*/ 4 h 15"/>
              <a:gd name="T22" fmla="*/ 9 w 15"/>
              <a:gd name="T23" fmla="*/ 3 h 15"/>
              <a:gd name="T24" fmla="*/ 11 w 15"/>
              <a:gd name="T25" fmla="*/ 14 h 15"/>
              <a:gd name="T26" fmla="*/ 8 w 15"/>
              <a:gd name="T27" fmla="*/ 15 h 15"/>
              <a:gd name="T28" fmla="*/ 6 w 15"/>
              <a:gd name="T29" fmla="*/ 15 h 15"/>
              <a:gd name="T30" fmla="*/ 4 w 15"/>
              <a:gd name="T31" fmla="*/ 13 h 15"/>
              <a:gd name="T32" fmla="*/ 0 w 15"/>
              <a:gd name="T33" fmla="*/ 10 h 15"/>
              <a:gd name="T34" fmla="*/ 9 w 15"/>
              <a:gd name="T35" fmla="*/ 0 h 15"/>
              <a:gd name="T36" fmla="*/ 12 w 15"/>
              <a:gd name="T37" fmla="*/ 3 h 15"/>
              <a:gd name="T38" fmla="*/ 14 w 15"/>
              <a:gd name="T39" fmla="*/ 5 h 15"/>
              <a:gd name="T40" fmla="*/ 15 w 15"/>
              <a:gd name="T41" fmla="*/ 7 h 15"/>
              <a:gd name="T42" fmla="*/ 14 w 15"/>
              <a:gd name="T43" fmla="*/ 10 h 15"/>
              <a:gd name="T44" fmla="*/ 13 w 15"/>
              <a:gd name="T45" fmla="*/ 12 h 15"/>
              <a:gd name="T46" fmla="*/ 11 w 15"/>
              <a:gd name="T47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" h="15">
                <a:moveTo>
                  <a:pt x="9" y="3"/>
                </a:moveTo>
                <a:cubicBezTo>
                  <a:pt x="3" y="10"/>
                  <a:pt x="3" y="10"/>
                  <a:pt x="3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2"/>
                  <a:pt x="10" y="11"/>
                  <a:pt x="11" y="10"/>
                </a:cubicBezTo>
                <a:cubicBezTo>
                  <a:pt x="11" y="10"/>
                  <a:pt x="12" y="9"/>
                  <a:pt x="12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1" y="5"/>
                  <a:pt x="11" y="5"/>
                  <a:pt x="10" y="4"/>
                </a:cubicBezTo>
                <a:cubicBezTo>
                  <a:pt x="9" y="3"/>
                  <a:pt x="9" y="3"/>
                  <a:pt x="9" y="3"/>
                </a:cubicBezTo>
                <a:close/>
                <a:moveTo>
                  <a:pt x="11" y="14"/>
                </a:moveTo>
                <a:cubicBezTo>
                  <a:pt x="10" y="15"/>
                  <a:pt x="9" y="15"/>
                  <a:pt x="8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5" y="14"/>
                  <a:pt x="4" y="14"/>
                  <a:pt x="4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9" y="0"/>
                  <a:pt x="9" y="0"/>
                  <a:pt x="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4"/>
                  <a:pt x="14" y="4"/>
                  <a:pt x="14" y="5"/>
                </a:cubicBezTo>
                <a:cubicBezTo>
                  <a:pt x="15" y="6"/>
                  <a:pt x="15" y="6"/>
                  <a:pt x="15" y="7"/>
                </a:cubicBezTo>
                <a:cubicBezTo>
                  <a:pt x="15" y="8"/>
                  <a:pt x="15" y="9"/>
                  <a:pt x="14" y="10"/>
                </a:cubicBezTo>
                <a:cubicBezTo>
                  <a:pt x="14" y="10"/>
                  <a:pt x="14" y="11"/>
                  <a:pt x="13" y="12"/>
                </a:cubicBezTo>
                <a:cubicBezTo>
                  <a:pt x="12" y="13"/>
                  <a:pt x="11" y="14"/>
                  <a:pt x="11" y="14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5" name="智演喵视觉设计42">
            <a:extLst>
              <a:ext uri="{FF2B5EF4-FFF2-40B4-BE49-F238E27FC236}">
                <a16:creationId xmlns:a16="http://schemas.microsoft.com/office/drawing/2014/main" id="{09E21B82-656F-53E4-755F-03A5CBDD2626}"/>
              </a:ext>
            </a:extLst>
          </p:cNvPr>
          <p:cNvSpPr/>
          <p:nvPr/>
        </p:nvSpPr>
        <p:spPr bwMode="auto">
          <a:xfrm>
            <a:off x="4769638" y="3199339"/>
            <a:ext cx="323933" cy="315176"/>
          </a:xfrm>
          <a:custGeom>
            <a:avLst/>
            <a:gdLst>
              <a:gd name="T0" fmla="*/ 37 w 37"/>
              <a:gd name="T1" fmla="*/ 17 h 36"/>
              <a:gd name="T2" fmla="*/ 14 w 37"/>
              <a:gd name="T3" fmla="*/ 36 h 36"/>
              <a:gd name="T4" fmla="*/ 10 w 37"/>
              <a:gd name="T5" fmla="*/ 32 h 36"/>
              <a:gd name="T6" fmla="*/ 18 w 37"/>
              <a:gd name="T7" fmla="*/ 11 h 36"/>
              <a:gd name="T8" fmla="*/ 4 w 37"/>
              <a:gd name="T9" fmla="*/ 21 h 36"/>
              <a:gd name="T10" fmla="*/ 0 w 37"/>
              <a:gd name="T11" fmla="*/ 19 h 36"/>
              <a:gd name="T12" fmla="*/ 20 w 37"/>
              <a:gd name="T13" fmla="*/ 0 h 36"/>
              <a:gd name="T14" fmla="*/ 25 w 37"/>
              <a:gd name="T15" fmla="*/ 5 h 36"/>
              <a:gd name="T16" fmla="*/ 18 w 37"/>
              <a:gd name="T17" fmla="*/ 26 h 36"/>
              <a:gd name="T18" fmla="*/ 33 w 37"/>
              <a:gd name="T19" fmla="*/ 13 h 36"/>
              <a:gd name="T20" fmla="*/ 37 w 37"/>
              <a:gd name="T21" fmla="*/ 1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36">
                <a:moveTo>
                  <a:pt x="37" y="17"/>
                </a:moveTo>
                <a:lnTo>
                  <a:pt x="14" y="36"/>
                </a:lnTo>
                <a:lnTo>
                  <a:pt x="10" y="32"/>
                </a:lnTo>
                <a:lnTo>
                  <a:pt x="18" y="11"/>
                </a:lnTo>
                <a:lnTo>
                  <a:pt x="4" y="21"/>
                </a:lnTo>
                <a:lnTo>
                  <a:pt x="0" y="19"/>
                </a:lnTo>
                <a:lnTo>
                  <a:pt x="20" y="0"/>
                </a:lnTo>
                <a:lnTo>
                  <a:pt x="25" y="5"/>
                </a:lnTo>
                <a:lnTo>
                  <a:pt x="18" y="26"/>
                </a:lnTo>
                <a:lnTo>
                  <a:pt x="33" y="13"/>
                </a:lnTo>
                <a:lnTo>
                  <a:pt x="37" y="17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6" name="智演喵视觉设计43">
            <a:extLst>
              <a:ext uri="{FF2B5EF4-FFF2-40B4-BE49-F238E27FC236}">
                <a16:creationId xmlns:a16="http://schemas.microsoft.com/office/drawing/2014/main" id="{6A1DECB9-6FE3-93DF-347B-A9A1CCE41AF9}"/>
              </a:ext>
            </a:extLst>
          </p:cNvPr>
          <p:cNvSpPr/>
          <p:nvPr/>
        </p:nvSpPr>
        <p:spPr bwMode="auto">
          <a:xfrm>
            <a:off x="4603293" y="3059260"/>
            <a:ext cx="288914" cy="253894"/>
          </a:xfrm>
          <a:custGeom>
            <a:avLst/>
            <a:gdLst>
              <a:gd name="T0" fmla="*/ 0 w 33"/>
              <a:gd name="T1" fmla="*/ 4 h 29"/>
              <a:gd name="T2" fmla="*/ 31 w 33"/>
              <a:gd name="T3" fmla="*/ 0 h 29"/>
              <a:gd name="T4" fmla="*/ 33 w 33"/>
              <a:gd name="T5" fmla="*/ 4 h 29"/>
              <a:gd name="T6" fmla="*/ 14 w 33"/>
              <a:gd name="T7" fmla="*/ 29 h 29"/>
              <a:gd name="T8" fmla="*/ 10 w 33"/>
              <a:gd name="T9" fmla="*/ 23 h 29"/>
              <a:gd name="T10" fmla="*/ 16 w 33"/>
              <a:gd name="T11" fmla="*/ 16 h 29"/>
              <a:gd name="T12" fmla="*/ 10 w 33"/>
              <a:gd name="T13" fmla="*/ 8 h 29"/>
              <a:gd name="T14" fmla="*/ 4 w 33"/>
              <a:gd name="T15" fmla="*/ 8 h 29"/>
              <a:gd name="T16" fmla="*/ 0 w 33"/>
              <a:gd name="T17" fmla="*/ 4 h 29"/>
              <a:gd name="T18" fmla="*/ 0 w 33"/>
              <a:gd name="T19" fmla="*/ 4 h 29"/>
              <a:gd name="T20" fmla="*/ 19 w 33"/>
              <a:gd name="T21" fmla="*/ 14 h 29"/>
              <a:gd name="T22" fmla="*/ 27 w 33"/>
              <a:gd name="T23" fmla="*/ 4 h 29"/>
              <a:gd name="T24" fmla="*/ 14 w 33"/>
              <a:gd name="T25" fmla="*/ 6 h 29"/>
              <a:gd name="T26" fmla="*/ 19 w 33"/>
              <a:gd name="T27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9">
                <a:moveTo>
                  <a:pt x="0" y="4"/>
                </a:moveTo>
                <a:lnTo>
                  <a:pt x="31" y="0"/>
                </a:lnTo>
                <a:lnTo>
                  <a:pt x="33" y="4"/>
                </a:lnTo>
                <a:lnTo>
                  <a:pt x="14" y="29"/>
                </a:lnTo>
                <a:lnTo>
                  <a:pt x="10" y="23"/>
                </a:lnTo>
                <a:lnTo>
                  <a:pt x="16" y="16"/>
                </a:lnTo>
                <a:lnTo>
                  <a:pt x="10" y="8"/>
                </a:lnTo>
                <a:lnTo>
                  <a:pt x="4" y="8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19" y="14"/>
                </a:moveTo>
                <a:lnTo>
                  <a:pt x="27" y="4"/>
                </a:lnTo>
                <a:lnTo>
                  <a:pt x="14" y="6"/>
                </a:lnTo>
                <a:lnTo>
                  <a:pt x="19" y="14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7" name="智演喵视觉设计44">
            <a:extLst>
              <a:ext uri="{FF2B5EF4-FFF2-40B4-BE49-F238E27FC236}">
                <a16:creationId xmlns:a16="http://schemas.microsoft.com/office/drawing/2014/main" id="{3F3882F3-EBE4-EA3E-75A0-E1D19EEE9784}"/>
              </a:ext>
            </a:extLst>
          </p:cNvPr>
          <p:cNvSpPr/>
          <p:nvPr/>
        </p:nvSpPr>
        <p:spPr bwMode="auto">
          <a:xfrm>
            <a:off x="4506992" y="2761595"/>
            <a:ext cx="297665" cy="271403"/>
          </a:xfrm>
          <a:custGeom>
            <a:avLst/>
            <a:gdLst>
              <a:gd name="T0" fmla="*/ 15 w 34"/>
              <a:gd name="T1" fmla="*/ 10 h 31"/>
              <a:gd name="T2" fmla="*/ 2 w 34"/>
              <a:gd name="T3" fmla="*/ 15 h 31"/>
              <a:gd name="T4" fmla="*/ 0 w 34"/>
              <a:gd name="T5" fmla="*/ 8 h 31"/>
              <a:gd name="T6" fmla="*/ 27 w 34"/>
              <a:gd name="T7" fmla="*/ 0 h 31"/>
              <a:gd name="T8" fmla="*/ 30 w 34"/>
              <a:gd name="T9" fmla="*/ 4 h 31"/>
              <a:gd name="T10" fmla="*/ 19 w 34"/>
              <a:gd name="T11" fmla="*/ 8 h 31"/>
              <a:gd name="T12" fmla="*/ 21 w 34"/>
              <a:gd name="T13" fmla="*/ 19 h 31"/>
              <a:gd name="T14" fmla="*/ 34 w 34"/>
              <a:gd name="T15" fmla="*/ 15 h 31"/>
              <a:gd name="T16" fmla="*/ 34 w 34"/>
              <a:gd name="T17" fmla="*/ 21 h 31"/>
              <a:gd name="T18" fmla="*/ 9 w 34"/>
              <a:gd name="T19" fmla="*/ 31 h 31"/>
              <a:gd name="T20" fmla="*/ 7 w 34"/>
              <a:gd name="T21" fmla="*/ 25 h 31"/>
              <a:gd name="T22" fmla="*/ 17 w 34"/>
              <a:gd name="T23" fmla="*/ 21 h 31"/>
              <a:gd name="T24" fmla="*/ 15 w 34"/>
              <a:gd name="T25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31">
                <a:moveTo>
                  <a:pt x="15" y="10"/>
                </a:moveTo>
                <a:lnTo>
                  <a:pt x="2" y="15"/>
                </a:lnTo>
                <a:lnTo>
                  <a:pt x="0" y="8"/>
                </a:lnTo>
                <a:lnTo>
                  <a:pt x="27" y="0"/>
                </a:lnTo>
                <a:lnTo>
                  <a:pt x="30" y="4"/>
                </a:lnTo>
                <a:lnTo>
                  <a:pt x="19" y="8"/>
                </a:lnTo>
                <a:lnTo>
                  <a:pt x="21" y="19"/>
                </a:lnTo>
                <a:lnTo>
                  <a:pt x="34" y="15"/>
                </a:lnTo>
                <a:lnTo>
                  <a:pt x="34" y="21"/>
                </a:lnTo>
                <a:lnTo>
                  <a:pt x="9" y="31"/>
                </a:lnTo>
                <a:lnTo>
                  <a:pt x="7" y="25"/>
                </a:lnTo>
                <a:lnTo>
                  <a:pt x="17" y="21"/>
                </a:lnTo>
                <a:lnTo>
                  <a:pt x="15" y="1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8" name="智演喵视觉设计45">
            <a:extLst>
              <a:ext uri="{FF2B5EF4-FFF2-40B4-BE49-F238E27FC236}">
                <a16:creationId xmlns:a16="http://schemas.microsoft.com/office/drawing/2014/main" id="{10E66722-7FFA-1D0E-1593-0ADDDA890AAD}"/>
              </a:ext>
            </a:extLst>
          </p:cNvPr>
          <p:cNvSpPr/>
          <p:nvPr/>
        </p:nvSpPr>
        <p:spPr bwMode="auto">
          <a:xfrm>
            <a:off x="4454463" y="2542726"/>
            <a:ext cx="271404" cy="218874"/>
          </a:xfrm>
          <a:custGeom>
            <a:avLst/>
            <a:gdLst>
              <a:gd name="T0" fmla="*/ 4 w 15"/>
              <a:gd name="T1" fmla="*/ 1 h 12"/>
              <a:gd name="T2" fmla="*/ 5 w 15"/>
              <a:gd name="T3" fmla="*/ 3 h 12"/>
              <a:gd name="T4" fmla="*/ 3 w 15"/>
              <a:gd name="T5" fmla="*/ 4 h 12"/>
              <a:gd name="T6" fmla="*/ 3 w 15"/>
              <a:gd name="T7" fmla="*/ 6 h 12"/>
              <a:gd name="T8" fmla="*/ 4 w 15"/>
              <a:gd name="T9" fmla="*/ 8 h 12"/>
              <a:gd name="T10" fmla="*/ 5 w 15"/>
              <a:gd name="T11" fmla="*/ 9 h 12"/>
              <a:gd name="T12" fmla="*/ 6 w 15"/>
              <a:gd name="T13" fmla="*/ 8 h 12"/>
              <a:gd name="T14" fmla="*/ 6 w 15"/>
              <a:gd name="T15" fmla="*/ 7 h 12"/>
              <a:gd name="T16" fmla="*/ 6 w 15"/>
              <a:gd name="T17" fmla="*/ 5 h 12"/>
              <a:gd name="T18" fmla="*/ 7 w 15"/>
              <a:gd name="T19" fmla="*/ 2 h 12"/>
              <a:gd name="T20" fmla="*/ 10 w 15"/>
              <a:gd name="T21" fmla="*/ 0 h 12"/>
              <a:gd name="T22" fmla="*/ 12 w 15"/>
              <a:gd name="T23" fmla="*/ 0 h 12"/>
              <a:gd name="T24" fmla="*/ 13 w 15"/>
              <a:gd name="T25" fmla="*/ 2 h 12"/>
              <a:gd name="T26" fmla="*/ 14 w 15"/>
              <a:gd name="T27" fmla="*/ 4 h 12"/>
              <a:gd name="T28" fmla="*/ 14 w 15"/>
              <a:gd name="T29" fmla="*/ 8 h 12"/>
              <a:gd name="T30" fmla="*/ 11 w 15"/>
              <a:gd name="T31" fmla="*/ 10 h 12"/>
              <a:gd name="T32" fmla="*/ 11 w 15"/>
              <a:gd name="T33" fmla="*/ 7 h 12"/>
              <a:gd name="T34" fmla="*/ 12 w 15"/>
              <a:gd name="T35" fmla="*/ 6 h 12"/>
              <a:gd name="T36" fmla="*/ 12 w 15"/>
              <a:gd name="T37" fmla="*/ 5 h 12"/>
              <a:gd name="T38" fmla="*/ 11 w 15"/>
              <a:gd name="T39" fmla="*/ 3 h 12"/>
              <a:gd name="T40" fmla="*/ 10 w 15"/>
              <a:gd name="T41" fmla="*/ 3 h 12"/>
              <a:gd name="T42" fmla="*/ 10 w 15"/>
              <a:gd name="T43" fmla="*/ 3 h 12"/>
              <a:gd name="T44" fmla="*/ 9 w 15"/>
              <a:gd name="T45" fmla="*/ 6 h 12"/>
              <a:gd name="T46" fmla="*/ 9 w 15"/>
              <a:gd name="T47" fmla="*/ 9 h 12"/>
              <a:gd name="T48" fmla="*/ 8 w 15"/>
              <a:gd name="T49" fmla="*/ 10 h 12"/>
              <a:gd name="T50" fmla="*/ 6 w 15"/>
              <a:gd name="T51" fmla="*/ 11 h 12"/>
              <a:gd name="T52" fmla="*/ 3 w 15"/>
              <a:gd name="T53" fmla="*/ 11 h 12"/>
              <a:gd name="T54" fmla="*/ 1 w 15"/>
              <a:gd name="T55" fmla="*/ 10 h 12"/>
              <a:gd name="T56" fmla="*/ 0 w 15"/>
              <a:gd name="T57" fmla="*/ 7 h 12"/>
              <a:gd name="T58" fmla="*/ 1 w 15"/>
              <a:gd name="T59" fmla="*/ 3 h 12"/>
              <a:gd name="T60" fmla="*/ 4 w 15"/>
              <a:gd name="T61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12">
                <a:moveTo>
                  <a:pt x="4" y="1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4"/>
                </a:cubicBezTo>
                <a:cubicBezTo>
                  <a:pt x="3" y="5"/>
                  <a:pt x="3" y="6"/>
                  <a:pt x="3" y="6"/>
                </a:cubicBezTo>
                <a:cubicBezTo>
                  <a:pt x="3" y="7"/>
                  <a:pt x="3" y="8"/>
                  <a:pt x="4" y="8"/>
                </a:cubicBezTo>
                <a:cubicBezTo>
                  <a:pt x="4" y="9"/>
                  <a:pt x="5" y="9"/>
                  <a:pt x="5" y="9"/>
                </a:cubicBezTo>
                <a:cubicBezTo>
                  <a:pt x="5" y="9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6" y="7"/>
                  <a:pt x="6" y="6"/>
                  <a:pt x="6" y="5"/>
                </a:cubicBezTo>
                <a:cubicBezTo>
                  <a:pt x="7" y="3"/>
                  <a:pt x="7" y="2"/>
                  <a:pt x="7" y="2"/>
                </a:cubicBezTo>
                <a:cubicBezTo>
                  <a:pt x="8" y="1"/>
                  <a:pt x="9" y="0"/>
                  <a:pt x="10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1"/>
                  <a:pt x="13" y="1"/>
                  <a:pt x="13" y="2"/>
                </a:cubicBezTo>
                <a:cubicBezTo>
                  <a:pt x="14" y="2"/>
                  <a:pt x="14" y="3"/>
                  <a:pt x="14" y="4"/>
                </a:cubicBezTo>
                <a:cubicBezTo>
                  <a:pt x="15" y="6"/>
                  <a:pt x="14" y="7"/>
                  <a:pt x="14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5"/>
                  <a:pt x="12" y="5"/>
                </a:cubicBezTo>
                <a:cubicBezTo>
                  <a:pt x="12" y="4"/>
                  <a:pt x="12" y="3"/>
                  <a:pt x="11" y="3"/>
                </a:cubicBezTo>
                <a:cubicBezTo>
                  <a:pt x="11" y="3"/>
                  <a:pt x="11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3"/>
                  <a:pt x="9" y="4"/>
                  <a:pt x="9" y="6"/>
                </a:cubicBezTo>
                <a:cubicBezTo>
                  <a:pt x="9" y="7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7" y="11"/>
                  <a:pt x="6" y="11"/>
                  <a:pt x="6" y="11"/>
                </a:cubicBezTo>
                <a:cubicBezTo>
                  <a:pt x="5" y="12"/>
                  <a:pt x="4" y="11"/>
                  <a:pt x="3" y="11"/>
                </a:cubicBezTo>
                <a:cubicBezTo>
                  <a:pt x="3" y="11"/>
                  <a:pt x="2" y="10"/>
                  <a:pt x="1" y="10"/>
                </a:cubicBezTo>
                <a:cubicBezTo>
                  <a:pt x="1" y="9"/>
                  <a:pt x="1" y="8"/>
                  <a:pt x="0" y="7"/>
                </a:cubicBezTo>
                <a:cubicBezTo>
                  <a:pt x="0" y="5"/>
                  <a:pt x="0" y="4"/>
                  <a:pt x="1" y="3"/>
                </a:cubicBezTo>
                <a:cubicBezTo>
                  <a:pt x="2" y="2"/>
                  <a:pt x="3" y="1"/>
                  <a:pt x="4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9" name="智演喵视觉设计46">
            <a:extLst>
              <a:ext uri="{FF2B5EF4-FFF2-40B4-BE49-F238E27FC236}">
                <a16:creationId xmlns:a16="http://schemas.microsoft.com/office/drawing/2014/main" id="{734C2CA5-3019-0727-6327-3CB013D2F76A}"/>
              </a:ext>
            </a:extLst>
          </p:cNvPr>
          <p:cNvSpPr/>
          <p:nvPr/>
        </p:nvSpPr>
        <p:spPr bwMode="auto">
          <a:xfrm>
            <a:off x="4787148" y="993111"/>
            <a:ext cx="2617710" cy="2635220"/>
          </a:xfrm>
          <a:custGeom>
            <a:avLst/>
            <a:gdLst>
              <a:gd name="T0" fmla="*/ 72 w 144"/>
              <a:gd name="T1" fmla="*/ 143 h 143"/>
              <a:gd name="T2" fmla="*/ 0 w 144"/>
              <a:gd name="T3" fmla="*/ 72 h 143"/>
              <a:gd name="T4" fmla="*/ 72 w 144"/>
              <a:gd name="T5" fmla="*/ 0 h 143"/>
              <a:gd name="T6" fmla="*/ 144 w 144"/>
              <a:gd name="T7" fmla="*/ 72 h 143"/>
              <a:gd name="T8" fmla="*/ 72 w 144"/>
              <a:gd name="T9" fmla="*/ 143 h 143"/>
              <a:gd name="T10" fmla="*/ 3 w 144"/>
              <a:gd name="T11" fmla="*/ 72 h 143"/>
              <a:gd name="T12" fmla="*/ 10 w 144"/>
              <a:gd name="T13" fmla="*/ 102 h 143"/>
              <a:gd name="T14" fmla="*/ 133 w 144"/>
              <a:gd name="T15" fmla="*/ 102 h 143"/>
              <a:gd name="T16" fmla="*/ 141 w 144"/>
              <a:gd name="T17" fmla="*/ 72 h 143"/>
              <a:gd name="T18" fmla="*/ 72 w 144"/>
              <a:gd name="T19" fmla="*/ 3 h 143"/>
              <a:gd name="T20" fmla="*/ 3 w 144"/>
              <a:gd name="T21" fmla="*/ 72 h 143"/>
              <a:gd name="T22" fmla="*/ 132 w 144"/>
              <a:gd name="T23" fmla="*/ 106 h 143"/>
              <a:gd name="T24" fmla="*/ 12 w 144"/>
              <a:gd name="T25" fmla="*/ 106 h 143"/>
              <a:gd name="T26" fmla="*/ 72 w 144"/>
              <a:gd name="T27" fmla="*/ 140 h 143"/>
              <a:gd name="T28" fmla="*/ 132 w 144"/>
              <a:gd name="T29" fmla="*/ 10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43">
                <a:moveTo>
                  <a:pt x="72" y="143"/>
                </a:moveTo>
                <a:cubicBezTo>
                  <a:pt x="32" y="143"/>
                  <a:pt x="0" y="111"/>
                  <a:pt x="0" y="72"/>
                </a:cubicBezTo>
                <a:cubicBezTo>
                  <a:pt x="0" y="32"/>
                  <a:pt x="32" y="0"/>
                  <a:pt x="72" y="0"/>
                </a:cubicBezTo>
                <a:cubicBezTo>
                  <a:pt x="111" y="0"/>
                  <a:pt x="144" y="32"/>
                  <a:pt x="144" y="72"/>
                </a:cubicBezTo>
                <a:cubicBezTo>
                  <a:pt x="144" y="111"/>
                  <a:pt x="111" y="143"/>
                  <a:pt x="72" y="143"/>
                </a:cubicBezTo>
                <a:close/>
                <a:moveTo>
                  <a:pt x="3" y="72"/>
                </a:moveTo>
                <a:cubicBezTo>
                  <a:pt x="3" y="83"/>
                  <a:pt x="6" y="93"/>
                  <a:pt x="10" y="102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138" y="93"/>
                  <a:pt x="141" y="83"/>
                  <a:pt x="141" y="72"/>
                </a:cubicBezTo>
                <a:cubicBezTo>
                  <a:pt x="141" y="34"/>
                  <a:pt x="110" y="3"/>
                  <a:pt x="72" y="3"/>
                </a:cubicBezTo>
                <a:cubicBezTo>
                  <a:pt x="34" y="3"/>
                  <a:pt x="3" y="34"/>
                  <a:pt x="3" y="72"/>
                </a:cubicBezTo>
                <a:close/>
                <a:moveTo>
                  <a:pt x="13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24" y="126"/>
                  <a:pt x="46" y="140"/>
                  <a:pt x="72" y="140"/>
                </a:cubicBezTo>
                <a:cubicBezTo>
                  <a:pt x="97" y="140"/>
                  <a:pt x="120" y="126"/>
                  <a:pt x="132" y="10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0" name="智演喵视觉设计47">
            <a:extLst>
              <a:ext uri="{FF2B5EF4-FFF2-40B4-BE49-F238E27FC236}">
                <a16:creationId xmlns:a16="http://schemas.microsoft.com/office/drawing/2014/main" id="{982BE32C-45A9-6F0A-44BE-570817B29D01}"/>
              </a:ext>
            </a:extLst>
          </p:cNvPr>
          <p:cNvSpPr/>
          <p:nvPr/>
        </p:nvSpPr>
        <p:spPr bwMode="auto">
          <a:xfrm>
            <a:off x="4962246" y="1159456"/>
            <a:ext cx="2267515" cy="1689693"/>
          </a:xfrm>
          <a:custGeom>
            <a:avLst/>
            <a:gdLst>
              <a:gd name="T0" fmla="*/ 114 w 124"/>
              <a:gd name="T1" fmla="*/ 68 h 92"/>
              <a:gd name="T2" fmla="*/ 103 w 124"/>
              <a:gd name="T3" fmla="*/ 62 h 92"/>
              <a:gd name="T4" fmla="*/ 95 w 124"/>
              <a:gd name="T5" fmla="*/ 68 h 92"/>
              <a:gd name="T6" fmla="*/ 83 w 124"/>
              <a:gd name="T7" fmla="*/ 62 h 92"/>
              <a:gd name="T8" fmla="*/ 70 w 124"/>
              <a:gd name="T9" fmla="*/ 81 h 92"/>
              <a:gd name="T10" fmla="*/ 104 w 124"/>
              <a:gd name="T11" fmla="*/ 76 h 92"/>
              <a:gd name="T12" fmla="*/ 124 w 124"/>
              <a:gd name="T13" fmla="*/ 83 h 92"/>
              <a:gd name="T14" fmla="*/ 81 w 124"/>
              <a:gd name="T15" fmla="*/ 84 h 92"/>
              <a:gd name="T16" fmla="*/ 43 w 124"/>
              <a:gd name="T17" fmla="*/ 84 h 92"/>
              <a:gd name="T18" fmla="*/ 0 w 124"/>
              <a:gd name="T19" fmla="*/ 83 h 92"/>
              <a:gd name="T20" fmla="*/ 19 w 124"/>
              <a:gd name="T21" fmla="*/ 76 h 92"/>
              <a:gd name="T22" fmla="*/ 54 w 124"/>
              <a:gd name="T23" fmla="*/ 81 h 92"/>
              <a:gd name="T24" fmla="*/ 53 w 124"/>
              <a:gd name="T25" fmla="*/ 62 h 92"/>
              <a:gd name="T26" fmla="*/ 44 w 124"/>
              <a:gd name="T27" fmla="*/ 55 h 92"/>
              <a:gd name="T28" fmla="*/ 30 w 124"/>
              <a:gd name="T29" fmla="*/ 66 h 92"/>
              <a:gd name="T30" fmla="*/ 24 w 124"/>
              <a:gd name="T31" fmla="*/ 55 h 92"/>
              <a:gd name="T32" fmla="*/ 10 w 124"/>
              <a:gd name="T33" fmla="*/ 66 h 92"/>
              <a:gd name="T34" fmla="*/ 4 w 124"/>
              <a:gd name="T35" fmla="*/ 56 h 92"/>
              <a:gd name="T36" fmla="*/ 20 w 124"/>
              <a:gd name="T37" fmla="*/ 47 h 92"/>
              <a:gd name="T38" fmla="*/ 45 w 124"/>
              <a:gd name="T39" fmla="*/ 35 h 92"/>
              <a:gd name="T40" fmla="*/ 79 w 124"/>
              <a:gd name="T41" fmla="*/ 35 h 92"/>
              <a:gd name="T42" fmla="*/ 107 w 124"/>
              <a:gd name="T43" fmla="*/ 53 h 92"/>
              <a:gd name="T44" fmla="*/ 120 w 124"/>
              <a:gd name="T45" fmla="*/ 62 h 92"/>
              <a:gd name="T46" fmla="*/ 47 w 124"/>
              <a:gd name="T47" fmla="*/ 47 h 92"/>
              <a:gd name="T48" fmla="*/ 60 w 124"/>
              <a:gd name="T49" fmla="*/ 37 h 92"/>
              <a:gd name="T50" fmla="*/ 65 w 124"/>
              <a:gd name="T51" fmla="*/ 48 h 92"/>
              <a:gd name="T52" fmla="*/ 66 w 124"/>
              <a:gd name="T53" fmla="*/ 55 h 92"/>
              <a:gd name="T54" fmla="*/ 62 w 124"/>
              <a:gd name="T55" fmla="*/ 17 h 92"/>
              <a:gd name="T56" fmla="*/ 90 w 124"/>
              <a:gd name="T57" fmla="*/ 35 h 92"/>
              <a:gd name="T58" fmla="*/ 88 w 124"/>
              <a:gd name="T59" fmla="*/ 54 h 92"/>
              <a:gd name="T60" fmla="*/ 90 w 124"/>
              <a:gd name="T61" fmla="*/ 35 h 92"/>
              <a:gd name="T62" fmla="*/ 29 w 124"/>
              <a:gd name="T63" fmla="*/ 47 h 92"/>
              <a:gd name="T64" fmla="*/ 41 w 124"/>
              <a:gd name="T6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92">
                <a:moveTo>
                  <a:pt x="112" y="62"/>
                </a:moveTo>
                <a:cubicBezTo>
                  <a:pt x="114" y="68"/>
                  <a:pt x="114" y="68"/>
                  <a:pt x="114" y="6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95" y="68"/>
                  <a:pt x="95" y="68"/>
                  <a:pt x="9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3" y="62"/>
                  <a:pt x="83" y="62"/>
                  <a:pt x="83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3" y="83"/>
                  <a:pt x="81" y="77"/>
                </a:cubicBezTo>
                <a:cubicBezTo>
                  <a:pt x="81" y="77"/>
                  <a:pt x="92" y="88"/>
                  <a:pt x="104" y="76"/>
                </a:cubicBezTo>
                <a:cubicBezTo>
                  <a:pt x="104" y="76"/>
                  <a:pt x="112" y="85"/>
                  <a:pt x="122" y="77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83"/>
                  <a:pt x="115" y="90"/>
                  <a:pt x="104" y="84"/>
                </a:cubicBezTo>
                <a:cubicBezTo>
                  <a:pt x="104" y="84"/>
                  <a:pt x="92" y="92"/>
                  <a:pt x="81" y="84"/>
                </a:cubicBezTo>
                <a:cubicBezTo>
                  <a:pt x="81" y="84"/>
                  <a:pt x="70" y="92"/>
                  <a:pt x="62" y="84"/>
                </a:cubicBezTo>
                <a:cubicBezTo>
                  <a:pt x="62" y="84"/>
                  <a:pt x="56" y="92"/>
                  <a:pt x="43" y="84"/>
                </a:cubicBezTo>
                <a:cubicBezTo>
                  <a:pt x="43" y="84"/>
                  <a:pt x="33" y="92"/>
                  <a:pt x="19" y="83"/>
                </a:cubicBezTo>
                <a:cubicBezTo>
                  <a:pt x="19" y="83"/>
                  <a:pt x="10" y="90"/>
                  <a:pt x="0" y="83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11" y="85"/>
                  <a:pt x="19" y="76"/>
                </a:cubicBezTo>
                <a:cubicBezTo>
                  <a:pt x="19" y="76"/>
                  <a:pt x="30" y="88"/>
                  <a:pt x="43" y="77"/>
                </a:cubicBezTo>
                <a:cubicBezTo>
                  <a:pt x="43" y="77"/>
                  <a:pt x="50" y="82"/>
                  <a:pt x="54" y="81"/>
                </a:cubicBezTo>
                <a:cubicBezTo>
                  <a:pt x="57" y="62"/>
                  <a:pt x="57" y="62"/>
                  <a:pt x="57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8" y="55"/>
                  <a:pt x="58" y="55"/>
                  <a:pt x="58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39" y="66"/>
                  <a:pt x="39" y="66"/>
                  <a:pt x="3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5" y="55"/>
                  <a:pt x="35" y="55"/>
                  <a:pt x="3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5" y="55"/>
                  <a:pt x="15" y="55"/>
                  <a:pt x="15" y="55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46"/>
                  <a:pt x="4" y="46"/>
                  <a:pt x="4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32" y="22"/>
                  <a:pt x="32" y="22"/>
                  <a:pt x="32" y="22"/>
                </a:cubicBezTo>
                <a:cubicBezTo>
                  <a:pt x="45" y="35"/>
                  <a:pt x="45" y="35"/>
                  <a:pt x="45" y="35"/>
                </a:cubicBezTo>
                <a:cubicBezTo>
                  <a:pt x="62" y="0"/>
                  <a:pt x="62" y="0"/>
                  <a:pt x="62" y="0"/>
                </a:cubicBezTo>
                <a:cubicBezTo>
                  <a:pt x="79" y="35"/>
                  <a:pt x="79" y="35"/>
                  <a:pt x="79" y="35"/>
                </a:cubicBezTo>
                <a:cubicBezTo>
                  <a:pt x="92" y="22"/>
                  <a:pt x="92" y="22"/>
                  <a:pt x="92" y="2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12" y="62"/>
                  <a:pt x="112" y="62"/>
                  <a:pt x="112" y="62"/>
                </a:cubicBezTo>
                <a:close/>
                <a:moveTo>
                  <a:pt x="47" y="47"/>
                </a:moveTo>
                <a:cubicBezTo>
                  <a:pt x="58" y="48"/>
                  <a:pt x="58" y="48"/>
                  <a:pt x="58" y="48"/>
                </a:cubicBezTo>
                <a:cubicBezTo>
                  <a:pt x="60" y="37"/>
                  <a:pt x="60" y="37"/>
                  <a:pt x="60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5" y="48"/>
                  <a:pt x="65" y="48"/>
                  <a:pt x="65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66" y="55"/>
                  <a:pt x="66" y="55"/>
                  <a:pt x="66" y="55"/>
                </a:cubicBezTo>
                <a:cubicBezTo>
                  <a:pt x="79" y="54"/>
                  <a:pt x="79" y="54"/>
                  <a:pt x="79" y="54"/>
                </a:cubicBezTo>
                <a:cubicBezTo>
                  <a:pt x="62" y="17"/>
                  <a:pt x="62" y="17"/>
                  <a:pt x="62" y="17"/>
                </a:cubicBezTo>
                <a:cubicBezTo>
                  <a:pt x="47" y="47"/>
                  <a:pt x="47" y="47"/>
                  <a:pt x="47" y="47"/>
                </a:cubicBezTo>
                <a:close/>
                <a:moveTo>
                  <a:pt x="90" y="35"/>
                </a:moveTo>
                <a:cubicBezTo>
                  <a:pt x="83" y="42"/>
                  <a:pt x="83" y="42"/>
                  <a:pt x="83" y="42"/>
                </a:cubicBezTo>
                <a:cubicBezTo>
                  <a:pt x="88" y="54"/>
                  <a:pt x="88" y="54"/>
                  <a:pt x="88" y="54"/>
                </a:cubicBezTo>
                <a:cubicBezTo>
                  <a:pt x="99" y="54"/>
                  <a:pt x="99" y="54"/>
                  <a:pt x="99" y="54"/>
                </a:cubicBezTo>
                <a:cubicBezTo>
                  <a:pt x="90" y="35"/>
                  <a:pt x="90" y="35"/>
                  <a:pt x="90" y="35"/>
                </a:cubicBezTo>
                <a:close/>
                <a:moveTo>
                  <a:pt x="34" y="35"/>
                </a:moveTo>
                <a:cubicBezTo>
                  <a:pt x="29" y="47"/>
                  <a:pt x="29" y="47"/>
                  <a:pt x="2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1" y="42"/>
                  <a:pt x="41" y="42"/>
                  <a:pt x="41" y="42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1" name="智演喵视觉设计48">
            <a:extLst>
              <a:ext uri="{FF2B5EF4-FFF2-40B4-BE49-F238E27FC236}">
                <a16:creationId xmlns:a16="http://schemas.microsoft.com/office/drawing/2014/main" id="{0F4D2D34-D477-F612-AB25-7A3FF42718B4}"/>
              </a:ext>
            </a:extLst>
          </p:cNvPr>
          <p:cNvSpPr/>
          <p:nvPr/>
        </p:nvSpPr>
        <p:spPr bwMode="auto">
          <a:xfrm>
            <a:off x="7317304" y="1605952"/>
            <a:ext cx="490273" cy="323933"/>
          </a:xfrm>
          <a:custGeom>
            <a:avLst/>
            <a:gdLst>
              <a:gd name="T0" fmla="*/ 2 w 27"/>
              <a:gd name="T1" fmla="*/ 7 h 18"/>
              <a:gd name="T2" fmla="*/ 4 w 27"/>
              <a:gd name="T3" fmla="*/ 12 h 18"/>
              <a:gd name="T4" fmla="*/ 6 w 27"/>
              <a:gd name="T5" fmla="*/ 10 h 18"/>
              <a:gd name="T6" fmla="*/ 5 w 27"/>
              <a:gd name="T7" fmla="*/ 8 h 18"/>
              <a:gd name="T8" fmla="*/ 2 w 27"/>
              <a:gd name="T9" fmla="*/ 7 h 18"/>
              <a:gd name="T10" fmla="*/ 4 w 27"/>
              <a:gd name="T11" fmla="*/ 13 h 18"/>
              <a:gd name="T12" fmla="*/ 1 w 27"/>
              <a:gd name="T13" fmla="*/ 10 h 18"/>
              <a:gd name="T14" fmla="*/ 3 w 27"/>
              <a:gd name="T15" fmla="*/ 2 h 18"/>
              <a:gd name="T16" fmla="*/ 9 w 27"/>
              <a:gd name="T17" fmla="*/ 11 h 18"/>
              <a:gd name="T18" fmla="*/ 9 w 27"/>
              <a:gd name="T19" fmla="*/ 8 h 18"/>
              <a:gd name="T20" fmla="*/ 10 w 27"/>
              <a:gd name="T21" fmla="*/ 6 h 18"/>
              <a:gd name="T22" fmla="*/ 12 w 27"/>
              <a:gd name="T23" fmla="*/ 6 h 18"/>
              <a:gd name="T24" fmla="*/ 10 w 27"/>
              <a:gd name="T25" fmla="*/ 5 h 18"/>
              <a:gd name="T26" fmla="*/ 10 w 27"/>
              <a:gd name="T27" fmla="*/ 3 h 18"/>
              <a:gd name="T28" fmla="*/ 12 w 27"/>
              <a:gd name="T29" fmla="*/ 3 h 18"/>
              <a:gd name="T30" fmla="*/ 20 w 27"/>
              <a:gd name="T31" fmla="*/ 7 h 18"/>
              <a:gd name="T32" fmla="*/ 21 w 27"/>
              <a:gd name="T33" fmla="*/ 7 h 18"/>
              <a:gd name="T34" fmla="*/ 21 w 27"/>
              <a:gd name="T35" fmla="*/ 5 h 18"/>
              <a:gd name="T36" fmla="*/ 18 w 27"/>
              <a:gd name="T37" fmla="*/ 3 h 18"/>
              <a:gd name="T38" fmla="*/ 17 w 27"/>
              <a:gd name="T39" fmla="*/ 1 h 18"/>
              <a:gd name="T40" fmla="*/ 19 w 27"/>
              <a:gd name="T41" fmla="*/ 0 h 18"/>
              <a:gd name="T42" fmla="*/ 20 w 27"/>
              <a:gd name="T43" fmla="*/ 1 h 18"/>
              <a:gd name="T44" fmla="*/ 19 w 27"/>
              <a:gd name="T45" fmla="*/ 2 h 18"/>
              <a:gd name="T46" fmla="*/ 22 w 27"/>
              <a:gd name="T47" fmla="*/ 5 h 18"/>
              <a:gd name="T48" fmla="*/ 23 w 27"/>
              <a:gd name="T49" fmla="*/ 5 h 18"/>
              <a:gd name="T50" fmla="*/ 24 w 27"/>
              <a:gd name="T51" fmla="*/ 7 h 18"/>
              <a:gd name="T52" fmla="*/ 26 w 27"/>
              <a:gd name="T53" fmla="*/ 8 h 18"/>
              <a:gd name="T54" fmla="*/ 27 w 27"/>
              <a:gd name="T55" fmla="*/ 9 h 18"/>
              <a:gd name="T56" fmla="*/ 27 w 27"/>
              <a:gd name="T57" fmla="*/ 11 h 18"/>
              <a:gd name="T58" fmla="*/ 21 w 27"/>
              <a:gd name="T59" fmla="*/ 9 h 18"/>
              <a:gd name="T60" fmla="*/ 19 w 27"/>
              <a:gd name="T61" fmla="*/ 8 h 18"/>
              <a:gd name="T62" fmla="*/ 17 w 27"/>
              <a:gd name="T63" fmla="*/ 8 h 18"/>
              <a:gd name="T64" fmla="*/ 14 w 27"/>
              <a:gd name="T65" fmla="*/ 6 h 18"/>
              <a:gd name="T66" fmla="*/ 15 w 27"/>
              <a:gd name="T67" fmla="*/ 9 h 18"/>
              <a:gd name="T68" fmla="*/ 11 w 27"/>
              <a:gd name="T69" fmla="*/ 8 h 18"/>
              <a:gd name="T70" fmla="*/ 9 w 27"/>
              <a:gd name="T71" fmla="*/ 12 h 18"/>
              <a:gd name="T72" fmla="*/ 9 w 27"/>
              <a:gd name="T73" fmla="*/ 15 h 18"/>
              <a:gd name="T74" fmla="*/ 7 w 27"/>
              <a:gd name="T75" fmla="*/ 16 h 18"/>
              <a:gd name="T76" fmla="*/ 7 w 27"/>
              <a:gd name="T77" fmla="*/ 15 h 18"/>
              <a:gd name="T78" fmla="*/ 7 w 27"/>
              <a:gd name="T79" fmla="*/ 13 h 18"/>
              <a:gd name="T80" fmla="*/ 6 w 27"/>
              <a:gd name="T81" fmla="*/ 13 h 18"/>
              <a:gd name="T82" fmla="*/ 4 w 27"/>
              <a:gd name="T83" fmla="*/ 13 h 18"/>
              <a:gd name="T84" fmla="*/ 25 w 27"/>
              <a:gd name="T85" fmla="*/ 9 h 18"/>
              <a:gd name="T86" fmla="*/ 24 w 27"/>
              <a:gd name="T87" fmla="*/ 8 h 18"/>
              <a:gd name="T88" fmla="*/ 23 w 27"/>
              <a:gd name="T89" fmla="*/ 8 h 18"/>
              <a:gd name="T90" fmla="*/ 25 w 27"/>
              <a:gd name="T91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" h="18">
                <a:moveTo>
                  <a:pt x="2" y="7"/>
                </a:moveTo>
                <a:cubicBezTo>
                  <a:pt x="2" y="7"/>
                  <a:pt x="1" y="12"/>
                  <a:pt x="4" y="12"/>
                </a:cubicBezTo>
                <a:cubicBezTo>
                  <a:pt x="4" y="12"/>
                  <a:pt x="8" y="12"/>
                  <a:pt x="6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2" y="5"/>
                  <a:pt x="2" y="7"/>
                </a:cubicBezTo>
                <a:close/>
                <a:moveTo>
                  <a:pt x="4" y="13"/>
                </a:moveTo>
                <a:cubicBezTo>
                  <a:pt x="0" y="13"/>
                  <a:pt x="1" y="10"/>
                  <a:pt x="1" y="10"/>
                </a:cubicBezTo>
                <a:cubicBezTo>
                  <a:pt x="2" y="2"/>
                  <a:pt x="3" y="2"/>
                  <a:pt x="3" y="2"/>
                </a:cubicBezTo>
                <a:cubicBezTo>
                  <a:pt x="9" y="7"/>
                  <a:pt x="9" y="11"/>
                  <a:pt x="9" y="11"/>
                </a:cubicBezTo>
                <a:cubicBezTo>
                  <a:pt x="10" y="10"/>
                  <a:pt x="9" y="8"/>
                  <a:pt x="9" y="8"/>
                </a:cubicBezTo>
                <a:cubicBezTo>
                  <a:pt x="8" y="6"/>
                  <a:pt x="10" y="6"/>
                  <a:pt x="10" y="6"/>
                </a:cubicBezTo>
                <a:cubicBezTo>
                  <a:pt x="11" y="7"/>
                  <a:pt x="12" y="6"/>
                  <a:pt x="12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1" y="2"/>
                  <a:pt x="12" y="3"/>
                  <a:pt x="12" y="3"/>
                </a:cubicBezTo>
                <a:cubicBezTo>
                  <a:pt x="12" y="4"/>
                  <a:pt x="20" y="7"/>
                  <a:pt x="20" y="7"/>
                </a:cubicBezTo>
                <a:cubicBezTo>
                  <a:pt x="21" y="8"/>
                  <a:pt x="21" y="7"/>
                  <a:pt x="21" y="7"/>
                </a:cubicBezTo>
                <a:cubicBezTo>
                  <a:pt x="21" y="7"/>
                  <a:pt x="21" y="5"/>
                  <a:pt x="21" y="5"/>
                </a:cubicBezTo>
                <a:cubicBezTo>
                  <a:pt x="21" y="5"/>
                  <a:pt x="18" y="3"/>
                  <a:pt x="18" y="3"/>
                </a:cubicBezTo>
                <a:cubicBezTo>
                  <a:pt x="16" y="3"/>
                  <a:pt x="17" y="1"/>
                  <a:pt x="17" y="1"/>
                </a:cubicBezTo>
                <a:cubicBezTo>
                  <a:pt x="17" y="1"/>
                  <a:pt x="19" y="0"/>
                  <a:pt x="19" y="0"/>
                </a:cubicBezTo>
                <a:cubicBezTo>
                  <a:pt x="21" y="0"/>
                  <a:pt x="20" y="1"/>
                  <a:pt x="20" y="1"/>
                </a:cubicBezTo>
                <a:cubicBezTo>
                  <a:pt x="18" y="2"/>
                  <a:pt x="19" y="2"/>
                  <a:pt x="19" y="2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7"/>
                  <a:pt x="24" y="7"/>
                  <a:pt x="24" y="7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11"/>
                  <a:pt x="27" y="11"/>
                </a:cubicBezTo>
                <a:cubicBezTo>
                  <a:pt x="22" y="11"/>
                  <a:pt x="21" y="9"/>
                  <a:pt x="21" y="9"/>
                </a:cubicBezTo>
                <a:cubicBezTo>
                  <a:pt x="19" y="9"/>
                  <a:pt x="19" y="8"/>
                  <a:pt x="19" y="8"/>
                </a:cubicBezTo>
                <a:cubicBezTo>
                  <a:pt x="18" y="8"/>
                  <a:pt x="17" y="8"/>
                  <a:pt x="17" y="8"/>
                </a:cubicBezTo>
                <a:cubicBezTo>
                  <a:pt x="17" y="7"/>
                  <a:pt x="15" y="6"/>
                  <a:pt x="14" y="6"/>
                </a:cubicBezTo>
                <a:cubicBezTo>
                  <a:pt x="16" y="8"/>
                  <a:pt x="15" y="9"/>
                  <a:pt x="15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12"/>
                  <a:pt x="9" y="12"/>
                  <a:pt x="9" y="12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8"/>
                  <a:pt x="7" y="16"/>
                  <a:pt x="7" y="16"/>
                </a:cubicBezTo>
                <a:cubicBezTo>
                  <a:pt x="6" y="15"/>
                  <a:pt x="7" y="15"/>
                  <a:pt x="7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6" y="13"/>
                  <a:pt x="6" y="13"/>
                </a:cubicBezTo>
                <a:cubicBezTo>
                  <a:pt x="4" y="13"/>
                  <a:pt x="4" y="13"/>
                  <a:pt x="4" y="13"/>
                </a:cubicBezTo>
                <a:close/>
                <a:moveTo>
                  <a:pt x="25" y="9"/>
                </a:move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8"/>
                  <a:pt x="23" y="8"/>
                </a:cubicBezTo>
                <a:cubicBezTo>
                  <a:pt x="22" y="8"/>
                  <a:pt x="25" y="9"/>
                  <a:pt x="25" y="9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2" name="智演喵视觉设计49">
            <a:extLst>
              <a:ext uri="{FF2B5EF4-FFF2-40B4-BE49-F238E27FC236}">
                <a16:creationId xmlns:a16="http://schemas.microsoft.com/office/drawing/2014/main" id="{132046FD-C2A8-A82D-2733-DD6A1C9503FD}"/>
              </a:ext>
            </a:extLst>
          </p:cNvPr>
          <p:cNvSpPr/>
          <p:nvPr/>
        </p:nvSpPr>
        <p:spPr bwMode="auto">
          <a:xfrm>
            <a:off x="6625672" y="975601"/>
            <a:ext cx="148835" cy="131326"/>
          </a:xfrm>
          <a:custGeom>
            <a:avLst/>
            <a:gdLst>
              <a:gd name="T0" fmla="*/ 2 w 8"/>
              <a:gd name="T1" fmla="*/ 6 h 7"/>
              <a:gd name="T2" fmla="*/ 5 w 8"/>
              <a:gd name="T3" fmla="*/ 2 h 7"/>
              <a:gd name="T4" fmla="*/ 6 w 8"/>
              <a:gd name="T5" fmla="*/ 2 h 7"/>
              <a:gd name="T6" fmla="*/ 6 w 8"/>
              <a:gd name="T7" fmla="*/ 6 h 7"/>
              <a:gd name="T8" fmla="*/ 2 w 8"/>
              <a:gd name="T9" fmla="*/ 7 h 7"/>
              <a:gd name="T10" fmla="*/ 2 w 8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2" y="6"/>
                </a:moveTo>
                <a:cubicBezTo>
                  <a:pt x="3" y="6"/>
                  <a:pt x="5" y="2"/>
                  <a:pt x="5" y="2"/>
                </a:cubicBezTo>
                <a:cubicBezTo>
                  <a:pt x="5" y="0"/>
                  <a:pt x="6" y="2"/>
                  <a:pt x="6" y="2"/>
                </a:cubicBezTo>
                <a:cubicBezTo>
                  <a:pt x="8" y="4"/>
                  <a:pt x="6" y="6"/>
                  <a:pt x="6" y="6"/>
                </a:cubicBezTo>
                <a:cubicBezTo>
                  <a:pt x="5" y="6"/>
                  <a:pt x="2" y="7"/>
                  <a:pt x="2" y="7"/>
                </a:cubicBezTo>
                <a:cubicBezTo>
                  <a:pt x="0" y="7"/>
                  <a:pt x="2" y="6"/>
                  <a:pt x="2" y="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3" name="智演喵视觉设计50">
            <a:extLst>
              <a:ext uri="{FF2B5EF4-FFF2-40B4-BE49-F238E27FC236}">
                <a16:creationId xmlns:a16="http://schemas.microsoft.com/office/drawing/2014/main" id="{F289D311-4392-6458-E9B4-1474CF147CB4}"/>
              </a:ext>
            </a:extLst>
          </p:cNvPr>
          <p:cNvSpPr/>
          <p:nvPr/>
        </p:nvSpPr>
        <p:spPr bwMode="auto">
          <a:xfrm>
            <a:off x="6389287" y="756732"/>
            <a:ext cx="472763" cy="218874"/>
          </a:xfrm>
          <a:custGeom>
            <a:avLst/>
            <a:gdLst>
              <a:gd name="T0" fmla="*/ 16 w 26"/>
              <a:gd name="T1" fmla="*/ 1 h 12"/>
              <a:gd name="T2" fmla="*/ 17 w 26"/>
              <a:gd name="T3" fmla="*/ 2 h 12"/>
              <a:gd name="T4" fmla="*/ 15 w 26"/>
              <a:gd name="T5" fmla="*/ 4 h 12"/>
              <a:gd name="T6" fmla="*/ 20 w 26"/>
              <a:gd name="T7" fmla="*/ 3 h 12"/>
              <a:gd name="T8" fmla="*/ 20 w 26"/>
              <a:gd name="T9" fmla="*/ 3 h 12"/>
              <a:gd name="T10" fmla="*/ 21 w 26"/>
              <a:gd name="T11" fmla="*/ 0 h 12"/>
              <a:gd name="T12" fmla="*/ 22 w 26"/>
              <a:gd name="T13" fmla="*/ 1 h 12"/>
              <a:gd name="T14" fmla="*/ 23 w 26"/>
              <a:gd name="T15" fmla="*/ 4 h 12"/>
              <a:gd name="T16" fmla="*/ 25 w 26"/>
              <a:gd name="T17" fmla="*/ 4 h 12"/>
              <a:gd name="T18" fmla="*/ 26 w 26"/>
              <a:gd name="T19" fmla="*/ 4 h 12"/>
              <a:gd name="T20" fmla="*/ 26 w 26"/>
              <a:gd name="T21" fmla="*/ 6 h 12"/>
              <a:gd name="T22" fmla="*/ 22 w 26"/>
              <a:gd name="T23" fmla="*/ 6 h 12"/>
              <a:gd name="T24" fmla="*/ 11 w 26"/>
              <a:gd name="T25" fmla="*/ 11 h 12"/>
              <a:gd name="T26" fmla="*/ 3 w 26"/>
              <a:gd name="T27" fmla="*/ 12 h 12"/>
              <a:gd name="T28" fmla="*/ 2 w 26"/>
              <a:gd name="T29" fmla="*/ 11 h 12"/>
              <a:gd name="T30" fmla="*/ 12 w 26"/>
              <a:gd name="T31" fmla="*/ 8 h 12"/>
              <a:gd name="T32" fmla="*/ 15 w 26"/>
              <a:gd name="T33" fmla="*/ 7 h 12"/>
              <a:gd name="T34" fmla="*/ 13 w 26"/>
              <a:gd name="T35" fmla="*/ 5 h 12"/>
              <a:gd name="T36" fmla="*/ 16 w 26"/>
              <a:gd name="T37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12">
                <a:moveTo>
                  <a:pt x="16" y="1"/>
                </a:moveTo>
                <a:cubicBezTo>
                  <a:pt x="16" y="1"/>
                  <a:pt x="17" y="1"/>
                  <a:pt x="17" y="2"/>
                </a:cubicBezTo>
                <a:cubicBezTo>
                  <a:pt x="17" y="2"/>
                  <a:pt x="15" y="2"/>
                  <a:pt x="15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1" y="1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2" y="1"/>
                  <a:pt x="23" y="3"/>
                  <a:pt x="23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4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4" y="6"/>
                  <a:pt x="22" y="6"/>
                </a:cubicBezTo>
                <a:cubicBezTo>
                  <a:pt x="22" y="6"/>
                  <a:pt x="21" y="8"/>
                  <a:pt x="11" y="11"/>
                </a:cubicBezTo>
                <a:cubicBezTo>
                  <a:pt x="11" y="11"/>
                  <a:pt x="4" y="12"/>
                  <a:pt x="3" y="12"/>
                </a:cubicBezTo>
                <a:cubicBezTo>
                  <a:pt x="3" y="12"/>
                  <a:pt x="0" y="11"/>
                  <a:pt x="2" y="11"/>
                </a:cubicBezTo>
                <a:cubicBezTo>
                  <a:pt x="2" y="11"/>
                  <a:pt x="8" y="11"/>
                  <a:pt x="12" y="8"/>
                </a:cubicBezTo>
                <a:cubicBezTo>
                  <a:pt x="12" y="8"/>
                  <a:pt x="15" y="7"/>
                  <a:pt x="15" y="7"/>
                </a:cubicBezTo>
                <a:cubicBezTo>
                  <a:pt x="15" y="7"/>
                  <a:pt x="13" y="6"/>
                  <a:pt x="13" y="5"/>
                </a:cubicBezTo>
                <a:cubicBezTo>
                  <a:pt x="13" y="5"/>
                  <a:pt x="14" y="2"/>
                  <a:pt x="16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4" name="智演喵视觉设计51">
            <a:extLst>
              <a:ext uri="{FF2B5EF4-FFF2-40B4-BE49-F238E27FC236}">
                <a16:creationId xmlns:a16="http://schemas.microsoft.com/office/drawing/2014/main" id="{53AE3855-3F46-029A-F6F7-B69429047975}"/>
              </a:ext>
            </a:extLst>
          </p:cNvPr>
          <p:cNvSpPr/>
          <p:nvPr/>
        </p:nvSpPr>
        <p:spPr bwMode="auto">
          <a:xfrm>
            <a:off x="5478780" y="975601"/>
            <a:ext cx="87549" cy="78797"/>
          </a:xfrm>
          <a:custGeom>
            <a:avLst/>
            <a:gdLst>
              <a:gd name="T0" fmla="*/ 5 w 5"/>
              <a:gd name="T1" fmla="*/ 1 h 4"/>
              <a:gd name="T2" fmla="*/ 5 w 5"/>
              <a:gd name="T3" fmla="*/ 2 h 4"/>
              <a:gd name="T4" fmla="*/ 4 w 5"/>
              <a:gd name="T5" fmla="*/ 3 h 4"/>
              <a:gd name="T6" fmla="*/ 2 w 5"/>
              <a:gd name="T7" fmla="*/ 2 h 4"/>
              <a:gd name="T8" fmla="*/ 2 w 5"/>
              <a:gd name="T9" fmla="*/ 1 h 4"/>
              <a:gd name="T10" fmla="*/ 4 w 5"/>
              <a:gd name="T11" fmla="*/ 0 h 4"/>
              <a:gd name="T12" fmla="*/ 5 w 5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5" y="1"/>
                </a:moveTo>
                <a:cubicBezTo>
                  <a:pt x="5" y="2"/>
                  <a:pt x="5" y="2"/>
                  <a:pt x="5" y="2"/>
                </a:cubicBezTo>
                <a:cubicBezTo>
                  <a:pt x="5" y="4"/>
                  <a:pt x="4" y="3"/>
                  <a:pt x="4" y="3"/>
                </a:cubicBezTo>
                <a:cubicBezTo>
                  <a:pt x="3" y="2"/>
                  <a:pt x="2" y="2"/>
                  <a:pt x="2" y="2"/>
                </a:cubicBezTo>
                <a:cubicBezTo>
                  <a:pt x="0" y="1"/>
                  <a:pt x="2" y="1"/>
                  <a:pt x="2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5" name="智演喵视觉设计52">
            <a:extLst>
              <a:ext uri="{FF2B5EF4-FFF2-40B4-BE49-F238E27FC236}">
                <a16:creationId xmlns:a16="http://schemas.microsoft.com/office/drawing/2014/main" id="{B5C9D7A9-929E-FF84-8F69-4C0939EB8D6A}"/>
              </a:ext>
            </a:extLst>
          </p:cNvPr>
          <p:cNvSpPr/>
          <p:nvPr/>
        </p:nvSpPr>
        <p:spPr bwMode="auto">
          <a:xfrm>
            <a:off x="5312441" y="669183"/>
            <a:ext cx="218874" cy="472764"/>
          </a:xfrm>
          <a:custGeom>
            <a:avLst/>
            <a:gdLst>
              <a:gd name="T0" fmla="*/ 4 w 12"/>
              <a:gd name="T1" fmla="*/ 19 h 26"/>
              <a:gd name="T2" fmla="*/ 4 w 12"/>
              <a:gd name="T3" fmla="*/ 14 h 26"/>
              <a:gd name="T4" fmla="*/ 1 w 12"/>
              <a:gd name="T5" fmla="*/ 13 h 26"/>
              <a:gd name="T6" fmla="*/ 2 w 12"/>
              <a:gd name="T7" fmla="*/ 12 h 26"/>
              <a:gd name="T8" fmla="*/ 3 w 12"/>
              <a:gd name="T9" fmla="*/ 10 h 26"/>
              <a:gd name="T10" fmla="*/ 3 w 12"/>
              <a:gd name="T11" fmla="*/ 2 h 26"/>
              <a:gd name="T12" fmla="*/ 4 w 12"/>
              <a:gd name="T13" fmla="*/ 1 h 26"/>
              <a:gd name="T14" fmla="*/ 4 w 12"/>
              <a:gd name="T15" fmla="*/ 2 h 26"/>
              <a:gd name="T16" fmla="*/ 5 w 12"/>
              <a:gd name="T17" fmla="*/ 6 h 26"/>
              <a:gd name="T18" fmla="*/ 6 w 12"/>
              <a:gd name="T19" fmla="*/ 3 h 26"/>
              <a:gd name="T20" fmla="*/ 7 w 12"/>
              <a:gd name="T21" fmla="*/ 2 h 26"/>
              <a:gd name="T22" fmla="*/ 8 w 12"/>
              <a:gd name="T23" fmla="*/ 2 h 26"/>
              <a:gd name="T24" fmla="*/ 8 w 12"/>
              <a:gd name="T25" fmla="*/ 6 h 26"/>
              <a:gd name="T26" fmla="*/ 6 w 12"/>
              <a:gd name="T27" fmla="*/ 9 h 26"/>
              <a:gd name="T28" fmla="*/ 6 w 12"/>
              <a:gd name="T29" fmla="*/ 10 h 26"/>
              <a:gd name="T30" fmla="*/ 8 w 12"/>
              <a:gd name="T31" fmla="*/ 11 h 26"/>
              <a:gd name="T32" fmla="*/ 8 w 12"/>
              <a:gd name="T33" fmla="*/ 11 h 26"/>
              <a:gd name="T34" fmla="*/ 8 w 12"/>
              <a:gd name="T35" fmla="*/ 12 h 26"/>
              <a:gd name="T36" fmla="*/ 9 w 12"/>
              <a:gd name="T37" fmla="*/ 13 h 26"/>
              <a:gd name="T38" fmla="*/ 9 w 12"/>
              <a:gd name="T39" fmla="*/ 17 h 26"/>
              <a:gd name="T40" fmla="*/ 11 w 12"/>
              <a:gd name="T41" fmla="*/ 21 h 26"/>
              <a:gd name="T42" fmla="*/ 12 w 12"/>
              <a:gd name="T43" fmla="*/ 24 h 26"/>
              <a:gd name="T44" fmla="*/ 8 w 12"/>
              <a:gd name="T45" fmla="*/ 23 h 26"/>
              <a:gd name="T46" fmla="*/ 8 w 12"/>
              <a:gd name="T47" fmla="*/ 25 h 26"/>
              <a:gd name="T48" fmla="*/ 7 w 12"/>
              <a:gd name="T49" fmla="*/ 26 h 26"/>
              <a:gd name="T50" fmla="*/ 6 w 12"/>
              <a:gd name="T51" fmla="*/ 24 h 26"/>
              <a:gd name="T52" fmla="*/ 6 w 12"/>
              <a:gd name="T53" fmla="*/ 23 h 26"/>
              <a:gd name="T54" fmla="*/ 8 w 12"/>
              <a:gd name="T55" fmla="*/ 21 h 26"/>
              <a:gd name="T56" fmla="*/ 7 w 12"/>
              <a:gd name="T57" fmla="*/ 18 h 26"/>
              <a:gd name="T58" fmla="*/ 7 w 12"/>
              <a:gd name="T59" fmla="*/ 18 h 26"/>
              <a:gd name="T60" fmla="*/ 6 w 12"/>
              <a:gd name="T61" fmla="*/ 20 h 26"/>
              <a:gd name="T62" fmla="*/ 4 w 12"/>
              <a:gd name="T63" fmla="*/ 20 h 26"/>
              <a:gd name="T64" fmla="*/ 4 w 12"/>
              <a:gd name="T65" fmla="*/ 19 h 26"/>
              <a:gd name="T66" fmla="*/ 6 w 12"/>
              <a:gd name="T67" fmla="*/ 16 h 26"/>
              <a:gd name="T68" fmla="*/ 6 w 12"/>
              <a:gd name="T69" fmla="*/ 15 h 26"/>
              <a:gd name="T70" fmla="*/ 5 w 12"/>
              <a:gd name="T71" fmla="*/ 11 h 26"/>
              <a:gd name="T72" fmla="*/ 5 w 12"/>
              <a:gd name="T73" fmla="*/ 14 h 26"/>
              <a:gd name="T74" fmla="*/ 5 w 12"/>
              <a:gd name="T75" fmla="*/ 18 h 26"/>
              <a:gd name="T76" fmla="*/ 6 w 12"/>
              <a:gd name="T77" fmla="*/ 1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" h="26">
                <a:moveTo>
                  <a:pt x="4" y="19"/>
                </a:moveTo>
                <a:cubicBezTo>
                  <a:pt x="4" y="14"/>
                  <a:pt x="4" y="14"/>
                  <a:pt x="4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2" y="12"/>
                  <a:pt x="2" y="1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5" y="3"/>
                  <a:pt x="5" y="6"/>
                  <a:pt x="5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3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6"/>
                  <a:pt x="8" y="6"/>
                  <a:pt x="8" y="6"/>
                </a:cubicBezTo>
                <a:cubicBezTo>
                  <a:pt x="6" y="9"/>
                  <a:pt x="6" y="9"/>
                  <a:pt x="6" y="9"/>
                </a:cubicBezTo>
                <a:cubicBezTo>
                  <a:pt x="5" y="11"/>
                  <a:pt x="6" y="10"/>
                  <a:pt x="6" y="10"/>
                </a:cubicBezTo>
                <a:cubicBezTo>
                  <a:pt x="7" y="10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6"/>
                  <a:pt x="9" y="17"/>
                  <a:pt x="9" y="17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2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6"/>
                  <a:pt x="7" y="26"/>
                  <a:pt x="7" y="26"/>
                </a:cubicBezTo>
                <a:cubicBezTo>
                  <a:pt x="4" y="26"/>
                  <a:pt x="6" y="24"/>
                  <a:pt x="6" y="24"/>
                </a:cubicBezTo>
                <a:cubicBezTo>
                  <a:pt x="6" y="23"/>
                  <a:pt x="6" y="23"/>
                  <a:pt x="6" y="23"/>
                </a:cubicBezTo>
                <a:cubicBezTo>
                  <a:pt x="7" y="23"/>
                  <a:pt x="8" y="21"/>
                  <a:pt x="8" y="21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20"/>
                  <a:pt x="6" y="20"/>
                  <a:pt x="6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lose/>
                <a:moveTo>
                  <a:pt x="6" y="16"/>
                </a:moveTo>
                <a:cubicBezTo>
                  <a:pt x="6" y="16"/>
                  <a:pt x="6" y="16"/>
                  <a:pt x="6" y="15"/>
                </a:cubicBezTo>
                <a:cubicBezTo>
                  <a:pt x="6" y="15"/>
                  <a:pt x="6" y="12"/>
                  <a:pt x="5" y="11"/>
                </a:cubicBezTo>
                <a:cubicBezTo>
                  <a:pt x="5" y="11"/>
                  <a:pt x="4" y="12"/>
                  <a:pt x="5" y="14"/>
                </a:cubicBezTo>
                <a:cubicBezTo>
                  <a:pt x="5" y="18"/>
                  <a:pt x="5" y="18"/>
                  <a:pt x="5" y="18"/>
                </a:cubicBezTo>
                <a:lnTo>
                  <a:pt x="6" y="1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6" name="智演喵视觉设计53">
            <a:extLst>
              <a:ext uri="{FF2B5EF4-FFF2-40B4-BE49-F238E27FC236}">
                <a16:creationId xmlns:a16="http://schemas.microsoft.com/office/drawing/2014/main" id="{252F71CD-00E4-E4C0-F498-C1C24B659D4E}"/>
              </a:ext>
            </a:extLst>
          </p:cNvPr>
          <p:cNvSpPr/>
          <p:nvPr/>
        </p:nvSpPr>
        <p:spPr bwMode="auto">
          <a:xfrm>
            <a:off x="4725861" y="1588442"/>
            <a:ext cx="96306" cy="140078"/>
          </a:xfrm>
          <a:custGeom>
            <a:avLst/>
            <a:gdLst>
              <a:gd name="T0" fmla="*/ 4 w 5"/>
              <a:gd name="T1" fmla="*/ 1 h 8"/>
              <a:gd name="T2" fmla="*/ 4 w 5"/>
              <a:gd name="T3" fmla="*/ 2 h 8"/>
              <a:gd name="T4" fmla="*/ 3 w 5"/>
              <a:gd name="T5" fmla="*/ 6 h 8"/>
              <a:gd name="T6" fmla="*/ 2 w 5"/>
              <a:gd name="T7" fmla="*/ 7 h 8"/>
              <a:gd name="T8" fmla="*/ 1 w 5"/>
              <a:gd name="T9" fmla="*/ 2 h 8"/>
              <a:gd name="T10" fmla="*/ 1 w 5"/>
              <a:gd name="T11" fmla="*/ 0 h 8"/>
              <a:gd name="T12" fmla="*/ 4 w 5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8">
                <a:moveTo>
                  <a:pt x="4" y="1"/>
                </a:moveTo>
                <a:cubicBezTo>
                  <a:pt x="5" y="1"/>
                  <a:pt x="4" y="2"/>
                  <a:pt x="4" y="2"/>
                </a:cubicBezTo>
                <a:cubicBezTo>
                  <a:pt x="4" y="3"/>
                  <a:pt x="3" y="6"/>
                  <a:pt x="3" y="6"/>
                </a:cubicBezTo>
                <a:cubicBezTo>
                  <a:pt x="2" y="8"/>
                  <a:pt x="2" y="7"/>
                  <a:pt x="2" y="7"/>
                </a:cubicBezTo>
                <a:cubicBezTo>
                  <a:pt x="2" y="5"/>
                  <a:pt x="1" y="2"/>
                  <a:pt x="1" y="2"/>
                </a:cubicBezTo>
                <a:cubicBezTo>
                  <a:pt x="0" y="1"/>
                  <a:pt x="1" y="0"/>
                  <a:pt x="1" y="0"/>
                </a:cubicBezTo>
                <a:lnTo>
                  <a:pt x="4" y="1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7" name="智演喵视觉设计54">
            <a:extLst>
              <a:ext uri="{FF2B5EF4-FFF2-40B4-BE49-F238E27FC236}">
                <a16:creationId xmlns:a16="http://schemas.microsoft.com/office/drawing/2014/main" id="{583949E2-F16D-64CC-4917-864F093771A9}"/>
              </a:ext>
            </a:extLst>
          </p:cNvPr>
          <p:cNvSpPr/>
          <p:nvPr/>
        </p:nvSpPr>
        <p:spPr bwMode="auto">
          <a:xfrm>
            <a:off x="4506992" y="1544670"/>
            <a:ext cx="148835" cy="148835"/>
          </a:xfrm>
          <a:custGeom>
            <a:avLst/>
            <a:gdLst>
              <a:gd name="T0" fmla="*/ 7 w 8"/>
              <a:gd name="T1" fmla="*/ 5 h 8"/>
              <a:gd name="T2" fmla="*/ 8 w 8"/>
              <a:gd name="T3" fmla="*/ 8 h 8"/>
              <a:gd name="T4" fmla="*/ 7 w 8"/>
              <a:gd name="T5" fmla="*/ 8 h 8"/>
              <a:gd name="T6" fmla="*/ 6 w 8"/>
              <a:gd name="T7" fmla="*/ 6 h 8"/>
              <a:gd name="T8" fmla="*/ 3 w 8"/>
              <a:gd name="T9" fmla="*/ 2 h 8"/>
              <a:gd name="T10" fmla="*/ 1 w 8"/>
              <a:gd name="T11" fmla="*/ 0 h 8"/>
              <a:gd name="T12" fmla="*/ 1 w 8"/>
              <a:gd name="T13" fmla="*/ 0 h 8"/>
              <a:gd name="T14" fmla="*/ 4 w 8"/>
              <a:gd name="T15" fmla="*/ 0 h 8"/>
              <a:gd name="T16" fmla="*/ 7 w 8"/>
              <a:gd name="T17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7" y="5"/>
                </a:moveTo>
                <a:cubicBezTo>
                  <a:pt x="8" y="6"/>
                  <a:pt x="8" y="8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6" y="6"/>
                  <a:pt x="6" y="6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1" y="1"/>
                  <a:pt x="1" y="0"/>
                </a:cubicBezTo>
                <a:cubicBezTo>
                  <a:pt x="0" y="0"/>
                  <a:pt x="1" y="0"/>
                  <a:pt x="1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2"/>
                  <a:pt x="7" y="5"/>
                  <a:pt x="7" y="5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8" name="智演喵视觉设计55">
            <a:extLst>
              <a:ext uri="{FF2B5EF4-FFF2-40B4-BE49-F238E27FC236}">
                <a16:creationId xmlns:a16="http://schemas.microsoft.com/office/drawing/2014/main" id="{66A77894-94A8-3BB9-094D-7A6D5F7D53D7}"/>
              </a:ext>
            </a:extLst>
          </p:cNvPr>
          <p:cNvSpPr/>
          <p:nvPr/>
        </p:nvSpPr>
        <p:spPr bwMode="auto">
          <a:xfrm>
            <a:off x="4568273" y="1658481"/>
            <a:ext cx="140078" cy="297665"/>
          </a:xfrm>
          <a:custGeom>
            <a:avLst/>
            <a:gdLst>
              <a:gd name="T0" fmla="*/ 6 w 8"/>
              <a:gd name="T1" fmla="*/ 1 h 16"/>
              <a:gd name="T2" fmla="*/ 7 w 8"/>
              <a:gd name="T3" fmla="*/ 1 h 16"/>
              <a:gd name="T4" fmla="*/ 8 w 8"/>
              <a:gd name="T5" fmla="*/ 6 h 16"/>
              <a:gd name="T6" fmla="*/ 8 w 8"/>
              <a:gd name="T7" fmla="*/ 10 h 16"/>
              <a:gd name="T8" fmla="*/ 6 w 8"/>
              <a:gd name="T9" fmla="*/ 16 h 16"/>
              <a:gd name="T10" fmla="*/ 3 w 8"/>
              <a:gd name="T11" fmla="*/ 15 h 16"/>
              <a:gd name="T12" fmla="*/ 1 w 8"/>
              <a:gd name="T13" fmla="*/ 9 h 16"/>
              <a:gd name="T14" fmla="*/ 1 w 8"/>
              <a:gd name="T15" fmla="*/ 9 h 16"/>
              <a:gd name="T16" fmla="*/ 5 w 8"/>
              <a:gd name="T17" fmla="*/ 12 h 16"/>
              <a:gd name="T18" fmla="*/ 5 w 8"/>
              <a:gd name="T19" fmla="*/ 12 h 16"/>
              <a:gd name="T20" fmla="*/ 5 w 8"/>
              <a:gd name="T21" fmla="*/ 10 h 16"/>
              <a:gd name="T22" fmla="*/ 6 w 8"/>
              <a:gd name="T23" fmla="*/ 6 h 16"/>
              <a:gd name="T24" fmla="*/ 6 w 8"/>
              <a:gd name="T2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6">
                <a:moveTo>
                  <a:pt x="6" y="1"/>
                </a:moveTo>
                <a:cubicBezTo>
                  <a:pt x="7" y="0"/>
                  <a:pt x="7" y="1"/>
                  <a:pt x="7" y="1"/>
                </a:cubicBezTo>
                <a:cubicBezTo>
                  <a:pt x="8" y="3"/>
                  <a:pt x="8" y="6"/>
                  <a:pt x="8" y="6"/>
                </a:cubicBezTo>
                <a:cubicBezTo>
                  <a:pt x="8" y="7"/>
                  <a:pt x="8" y="10"/>
                  <a:pt x="8" y="10"/>
                </a:cubicBezTo>
                <a:cubicBezTo>
                  <a:pt x="8" y="12"/>
                  <a:pt x="6" y="16"/>
                  <a:pt x="6" y="16"/>
                </a:cubicBezTo>
                <a:cubicBezTo>
                  <a:pt x="5" y="16"/>
                  <a:pt x="3" y="15"/>
                  <a:pt x="3" y="15"/>
                </a:cubicBezTo>
                <a:cubicBezTo>
                  <a:pt x="3" y="14"/>
                  <a:pt x="1" y="9"/>
                  <a:pt x="1" y="9"/>
                </a:cubicBezTo>
                <a:cubicBezTo>
                  <a:pt x="0" y="9"/>
                  <a:pt x="1" y="9"/>
                  <a:pt x="1" y="9"/>
                </a:cubicBezTo>
                <a:cubicBezTo>
                  <a:pt x="3" y="8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0"/>
                  <a:pt x="5" y="10"/>
                </a:cubicBezTo>
                <a:cubicBezTo>
                  <a:pt x="6" y="9"/>
                  <a:pt x="6" y="6"/>
                  <a:pt x="6" y="6"/>
                </a:cubicBezTo>
                <a:cubicBezTo>
                  <a:pt x="7" y="5"/>
                  <a:pt x="6" y="1"/>
                  <a:pt x="6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9" name="智演喵视觉设计56">
            <a:extLst>
              <a:ext uri="{FF2B5EF4-FFF2-40B4-BE49-F238E27FC236}">
                <a16:creationId xmlns:a16="http://schemas.microsoft.com/office/drawing/2014/main" id="{0BD63C75-9CD4-23C1-409E-60444AE9852F}"/>
              </a:ext>
            </a:extLst>
          </p:cNvPr>
          <p:cNvSpPr/>
          <p:nvPr/>
        </p:nvSpPr>
        <p:spPr bwMode="auto">
          <a:xfrm>
            <a:off x="5662635" y="3094280"/>
            <a:ext cx="87549" cy="253894"/>
          </a:xfrm>
          <a:custGeom>
            <a:avLst/>
            <a:gdLst>
              <a:gd name="T0" fmla="*/ 0 w 10"/>
              <a:gd name="T1" fmla="*/ 6 h 29"/>
              <a:gd name="T2" fmla="*/ 8 w 10"/>
              <a:gd name="T3" fmla="*/ 0 h 29"/>
              <a:gd name="T4" fmla="*/ 10 w 10"/>
              <a:gd name="T5" fmla="*/ 2 h 29"/>
              <a:gd name="T6" fmla="*/ 10 w 10"/>
              <a:gd name="T7" fmla="*/ 29 h 29"/>
              <a:gd name="T8" fmla="*/ 6 w 10"/>
              <a:gd name="T9" fmla="*/ 29 h 29"/>
              <a:gd name="T10" fmla="*/ 6 w 10"/>
              <a:gd name="T11" fmla="*/ 6 h 29"/>
              <a:gd name="T12" fmla="*/ 2 w 10"/>
              <a:gd name="T13" fmla="*/ 8 h 29"/>
              <a:gd name="T14" fmla="*/ 0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0" y="6"/>
                </a:moveTo>
                <a:lnTo>
                  <a:pt x="8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lnTo>
                  <a:pt x="2" y="8"/>
                </a:lnTo>
                <a:lnTo>
                  <a:pt x="0" y="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0" name="智演喵视觉设计57">
            <a:extLst>
              <a:ext uri="{FF2B5EF4-FFF2-40B4-BE49-F238E27FC236}">
                <a16:creationId xmlns:a16="http://schemas.microsoft.com/office/drawing/2014/main" id="{13E8A018-33C4-EF5F-066C-132EFD52A4DF}"/>
              </a:ext>
            </a:extLst>
          </p:cNvPr>
          <p:cNvSpPr/>
          <p:nvPr/>
        </p:nvSpPr>
        <p:spPr bwMode="auto">
          <a:xfrm>
            <a:off x="6406797" y="3094280"/>
            <a:ext cx="87549" cy="253894"/>
          </a:xfrm>
          <a:custGeom>
            <a:avLst/>
            <a:gdLst>
              <a:gd name="T0" fmla="*/ 6 w 10"/>
              <a:gd name="T1" fmla="*/ 6 h 29"/>
              <a:gd name="T2" fmla="*/ 2 w 10"/>
              <a:gd name="T3" fmla="*/ 8 h 29"/>
              <a:gd name="T4" fmla="*/ 0 w 10"/>
              <a:gd name="T5" fmla="*/ 6 h 29"/>
              <a:gd name="T6" fmla="*/ 6 w 10"/>
              <a:gd name="T7" fmla="*/ 0 h 29"/>
              <a:gd name="T8" fmla="*/ 10 w 10"/>
              <a:gd name="T9" fmla="*/ 2 h 29"/>
              <a:gd name="T10" fmla="*/ 10 w 10"/>
              <a:gd name="T11" fmla="*/ 29 h 29"/>
              <a:gd name="T12" fmla="*/ 6 w 10"/>
              <a:gd name="T13" fmla="*/ 29 h 29"/>
              <a:gd name="T14" fmla="*/ 6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6" y="6"/>
                </a:moveTo>
                <a:lnTo>
                  <a:pt x="2" y="8"/>
                </a:lnTo>
                <a:lnTo>
                  <a:pt x="0" y="6"/>
                </a:lnTo>
                <a:lnTo>
                  <a:pt x="6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1" name="智演喵视觉设计58">
            <a:extLst>
              <a:ext uri="{FF2B5EF4-FFF2-40B4-BE49-F238E27FC236}">
                <a16:creationId xmlns:a16="http://schemas.microsoft.com/office/drawing/2014/main" id="{5975DBB0-5E6C-6518-1B1C-C3E8842944EF}"/>
              </a:ext>
            </a:extLst>
          </p:cNvPr>
          <p:cNvSpPr/>
          <p:nvPr/>
        </p:nvSpPr>
        <p:spPr bwMode="auto">
          <a:xfrm>
            <a:off x="5881504" y="3094280"/>
            <a:ext cx="140078" cy="253894"/>
          </a:xfrm>
          <a:custGeom>
            <a:avLst/>
            <a:gdLst>
              <a:gd name="T0" fmla="*/ 4 w 8"/>
              <a:gd name="T1" fmla="*/ 2 h 14"/>
              <a:gd name="T2" fmla="*/ 3 w 8"/>
              <a:gd name="T3" fmla="*/ 2 h 14"/>
              <a:gd name="T4" fmla="*/ 3 w 8"/>
              <a:gd name="T5" fmla="*/ 3 h 14"/>
              <a:gd name="T6" fmla="*/ 2 w 8"/>
              <a:gd name="T7" fmla="*/ 3 h 14"/>
              <a:gd name="T8" fmla="*/ 2 w 8"/>
              <a:gd name="T9" fmla="*/ 5 h 14"/>
              <a:gd name="T10" fmla="*/ 2 w 8"/>
              <a:gd name="T11" fmla="*/ 6 h 14"/>
              <a:gd name="T12" fmla="*/ 3 w 8"/>
              <a:gd name="T13" fmla="*/ 7 h 14"/>
              <a:gd name="T14" fmla="*/ 4 w 8"/>
              <a:gd name="T15" fmla="*/ 7 h 14"/>
              <a:gd name="T16" fmla="*/ 5 w 8"/>
              <a:gd name="T17" fmla="*/ 7 h 14"/>
              <a:gd name="T18" fmla="*/ 6 w 8"/>
              <a:gd name="T19" fmla="*/ 7 h 14"/>
              <a:gd name="T20" fmla="*/ 7 w 8"/>
              <a:gd name="T21" fmla="*/ 6 h 14"/>
              <a:gd name="T22" fmla="*/ 7 w 8"/>
              <a:gd name="T23" fmla="*/ 4 h 14"/>
              <a:gd name="T24" fmla="*/ 6 w 8"/>
              <a:gd name="T25" fmla="*/ 3 h 14"/>
              <a:gd name="T26" fmla="*/ 6 w 8"/>
              <a:gd name="T27" fmla="*/ 2 h 14"/>
              <a:gd name="T28" fmla="*/ 4 w 8"/>
              <a:gd name="T29" fmla="*/ 2 h 14"/>
              <a:gd name="T30" fmla="*/ 4 w 8"/>
              <a:gd name="T31" fmla="*/ 9 h 14"/>
              <a:gd name="T32" fmla="*/ 2 w 8"/>
              <a:gd name="T33" fmla="*/ 9 h 14"/>
              <a:gd name="T34" fmla="*/ 1 w 8"/>
              <a:gd name="T35" fmla="*/ 8 h 14"/>
              <a:gd name="T36" fmla="*/ 0 w 8"/>
              <a:gd name="T37" fmla="*/ 7 h 14"/>
              <a:gd name="T38" fmla="*/ 0 w 8"/>
              <a:gd name="T39" fmla="*/ 5 h 14"/>
              <a:gd name="T40" fmla="*/ 0 w 8"/>
              <a:gd name="T41" fmla="*/ 3 h 14"/>
              <a:gd name="T42" fmla="*/ 1 w 8"/>
              <a:gd name="T43" fmla="*/ 2 h 14"/>
              <a:gd name="T44" fmla="*/ 1 w 8"/>
              <a:gd name="T45" fmla="*/ 1 h 14"/>
              <a:gd name="T46" fmla="*/ 3 w 8"/>
              <a:gd name="T47" fmla="*/ 0 h 14"/>
              <a:gd name="T48" fmla="*/ 4 w 8"/>
              <a:gd name="T49" fmla="*/ 0 h 14"/>
              <a:gd name="T50" fmla="*/ 6 w 8"/>
              <a:gd name="T51" fmla="*/ 0 h 14"/>
              <a:gd name="T52" fmla="*/ 8 w 8"/>
              <a:gd name="T53" fmla="*/ 2 h 14"/>
              <a:gd name="T54" fmla="*/ 8 w 8"/>
              <a:gd name="T55" fmla="*/ 3 h 14"/>
              <a:gd name="T56" fmla="*/ 8 w 8"/>
              <a:gd name="T57" fmla="*/ 5 h 14"/>
              <a:gd name="T58" fmla="*/ 8 w 8"/>
              <a:gd name="T59" fmla="*/ 9 h 14"/>
              <a:gd name="T60" fmla="*/ 8 w 8"/>
              <a:gd name="T61" fmla="*/ 11 h 14"/>
              <a:gd name="T62" fmla="*/ 8 w 8"/>
              <a:gd name="T63" fmla="*/ 12 h 14"/>
              <a:gd name="T64" fmla="*/ 8 w 8"/>
              <a:gd name="T65" fmla="*/ 13 h 14"/>
              <a:gd name="T66" fmla="*/ 7 w 8"/>
              <a:gd name="T67" fmla="*/ 14 h 14"/>
              <a:gd name="T68" fmla="*/ 6 w 8"/>
              <a:gd name="T69" fmla="*/ 14 h 14"/>
              <a:gd name="T70" fmla="*/ 4 w 8"/>
              <a:gd name="T71" fmla="*/ 14 h 14"/>
              <a:gd name="T72" fmla="*/ 3 w 8"/>
              <a:gd name="T73" fmla="*/ 14 h 14"/>
              <a:gd name="T74" fmla="*/ 2 w 8"/>
              <a:gd name="T75" fmla="*/ 14 h 14"/>
              <a:gd name="T76" fmla="*/ 1 w 8"/>
              <a:gd name="T77" fmla="*/ 13 h 14"/>
              <a:gd name="T78" fmla="*/ 0 w 8"/>
              <a:gd name="T79" fmla="*/ 12 h 14"/>
              <a:gd name="T80" fmla="*/ 0 w 8"/>
              <a:gd name="T81" fmla="*/ 11 h 14"/>
              <a:gd name="T82" fmla="*/ 2 w 8"/>
              <a:gd name="T83" fmla="*/ 11 h 14"/>
              <a:gd name="T84" fmla="*/ 2 w 8"/>
              <a:gd name="T85" fmla="*/ 11 h 14"/>
              <a:gd name="T86" fmla="*/ 3 w 8"/>
              <a:gd name="T87" fmla="*/ 12 h 14"/>
              <a:gd name="T88" fmla="*/ 4 w 8"/>
              <a:gd name="T89" fmla="*/ 12 h 14"/>
              <a:gd name="T90" fmla="*/ 5 w 8"/>
              <a:gd name="T91" fmla="*/ 12 h 14"/>
              <a:gd name="T92" fmla="*/ 6 w 8"/>
              <a:gd name="T93" fmla="*/ 12 h 14"/>
              <a:gd name="T94" fmla="*/ 6 w 8"/>
              <a:gd name="T95" fmla="*/ 11 h 14"/>
              <a:gd name="T96" fmla="*/ 7 w 8"/>
              <a:gd name="T97" fmla="*/ 10 h 14"/>
              <a:gd name="T98" fmla="*/ 7 w 8"/>
              <a:gd name="T99" fmla="*/ 9 h 14"/>
              <a:gd name="T100" fmla="*/ 7 w 8"/>
              <a:gd name="T101" fmla="*/ 8 h 14"/>
              <a:gd name="T102" fmla="*/ 6 w 8"/>
              <a:gd name="T103" fmla="*/ 9 h 14"/>
              <a:gd name="T104" fmla="*/ 5 w 8"/>
              <a:gd name="T105" fmla="*/ 9 h 14"/>
              <a:gd name="T106" fmla="*/ 4 w 8"/>
              <a:gd name="T10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" h="14">
                <a:moveTo>
                  <a:pt x="4" y="2"/>
                </a:moveTo>
                <a:cubicBezTo>
                  <a:pt x="4" y="2"/>
                  <a:pt x="4" y="2"/>
                  <a:pt x="3" y="2"/>
                </a:cubicBezTo>
                <a:cubicBezTo>
                  <a:pt x="3" y="2"/>
                  <a:pt x="3" y="2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3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7"/>
                  <a:pt x="4" y="7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5"/>
                  <a:pt x="7" y="5"/>
                  <a:pt x="7" y="4"/>
                </a:cubicBezTo>
                <a:cubicBezTo>
                  <a:pt x="7" y="4"/>
                  <a:pt x="7" y="3"/>
                  <a:pt x="6" y="3"/>
                </a:cubicBezTo>
                <a:cubicBezTo>
                  <a:pt x="6" y="3"/>
                  <a:pt x="6" y="3"/>
                  <a:pt x="6" y="2"/>
                </a:cubicBezTo>
                <a:cubicBezTo>
                  <a:pt x="5" y="2"/>
                  <a:pt x="5" y="2"/>
                  <a:pt x="4" y="2"/>
                </a:cubicBezTo>
                <a:close/>
                <a:moveTo>
                  <a:pt x="4" y="9"/>
                </a:moveTo>
                <a:cubicBezTo>
                  <a:pt x="4" y="9"/>
                  <a:pt x="3" y="9"/>
                  <a:pt x="2" y="9"/>
                </a:cubicBezTo>
                <a:cubicBezTo>
                  <a:pt x="2" y="8"/>
                  <a:pt x="1" y="8"/>
                  <a:pt x="1" y="8"/>
                </a:cubicBezTo>
                <a:cubicBezTo>
                  <a:pt x="1" y="7"/>
                  <a:pt x="1" y="7"/>
                  <a:pt x="0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6" y="0"/>
                  <a:pt x="6" y="0"/>
                </a:cubicBezTo>
                <a:cubicBezTo>
                  <a:pt x="7" y="1"/>
                  <a:pt x="7" y="1"/>
                  <a:pt x="8" y="2"/>
                </a:cubicBezTo>
                <a:cubicBezTo>
                  <a:pt x="8" y="2"/>
                  <a:pt x="8" y="3"/>
                  <a:pt x="8" y="3"/>
                </a:cubicBezTo>
                <a:cubicBezTo>
                  <a:pt x="8" y="4"/>
                  <a:pt x="8" y="4"/>
                  <a:pt x="8" y="5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1"/>
                </a:cubicBezTo>
                <a:cubicBezTo>
                  <a:pt x="8" y="11"/>
                  <a:pt x="8" y="11"/>
                  <a:pt x="8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3"/>
                  <a:pt x="7" y="13"/>
                  <a:pt x="7" y="14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0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2" y="12"/>
                  <a:pt x="3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4" y="12"/>
                  <a:pt x="4" y="12"/>
                  <a:pt x="5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6" y="11"/>
                  <a:pt x="7" y="11"/>
                  <a:pt x="7" y="10"/>
                </a:cubicBezTo>
                <a:cubicBezTo>
                  <a:pt x="7" y="10"/>
                  <a:pt x="7" y="10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6" y="9"/>
                  <a:pt x="6" y="9"/>
                </a:cubicBezTo>
                <a:cubicBezTo>
                  <a:pt x="6" y="9"/>
                  <a:pt x="6" y="9"/>
                  <a:pt x="5" y="9"/>
                </a:cubicBezTo>
                <a:cubicBezTo>
                  <a:pt x="5" y="9"/>
                  <a:pt x="5" y="9"/>
                  <a:pt x="4" y="9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2" name="智演喵视觉设计59">
            <a:extLst>
              <a:ext uri="{FF2B5EF4-FFF2-40B4-BE49-F238E27FC236}">
                <a16:creationId xmlns:a16="http://schemas.microsoft.com/office/drawing/2014/main" id="{B1D05A52-CA46-5AB0-618A-19FAEDC40D0A}"/>
              </a:ext>
            </a:extLst>
          </p:cNvPr>
          <p:cNvSpPr/>
          <p:nvPr/>
        </p:nvSpPr>
        <p:spPr bwMode="auto">
          <a:xfrm>
            <a:off x="6152909" y="3094280"/>
            <a:ext cx="166345" cy="253894"/>
          </a:xfrm>
          <a:custGeom>
            <a:avLst/>
            <a:gdLst>
              <a:gd name="T0" fmla="*/ 1 w 9"/>
              <a:gd name="T1" fmla="*/ 13 h 14"/>
              <a:gd name="T2" fmla="*/ 0 w 9"/>
              <a:gd name="T3" fmla="*/ 12 h 14"/>
              <a:gd name="T4" fmla="*/ 0 w 9"/>
              <a:gd name="T5" fmla="*/ 10 h 14"/>
              <a:gd name="T6" fmla="*/ 0 w 9"/>
              <a:gd name="T7" fmla="*/ 8 h 14"/>
              <a:gd name="T8" fmla="*/ 0 w 9"/>
              <a:gd name="T9" fmla="*/ 6 h 14"/>
              <a:gd name="T10" fmla="*/ 0 w 9"/>
              <a:gd name="T11" fmla="*/ 4 h 14"/>
              <a:gd name="T12" fmla="*/ 0 w 9"/>
              <a:gd name="T13" fmla="*/ 3 h 14"/>
              <a:gd name="T14" fmla="*/ 1 w 9"/>
              <a:gd name="T15" fmla="*/ 1 h 14"/>
              <a:gd name="T16" fmla="*/ 2 w 9"/>
              <a:gd name="T17" fmla="*/ 0 h 14"/>
              <a:gd name="T18" fmla="*/ 4 w 9"/>
              <a:gd name="T19" fmla="*/ 0 h 14"/>
              <a:gd name="T20" fmla="*/ 6 w 9"/>
              <a:gd name="T21" fmla="*/ 0 h 14"/>
              <a:gd name="T22" fmla="*/ 7 w 9"/>
              <a:gd name="T23" fmla="*/ 1 h 14"/>
              <a:gd name="T24" fmla="*/ 8 w 9"/>
              <a:gd name="T25" fmla="*/ 2 h 14"/>
              <a:gd name="T26" fmla="*/ 9 w 9"/>
              <a:gd name="T27" fmla="*/ 4 h 14"/>
              <a:gd name="T28" fmla="*/ 9 w 9"/>
              <a:gd name="T29" fmla="*/ 6 h 14"/>
              <a:gd name="T30" fmla="*/ 9 w 9"/>
              <a:gd name="T31" fmla="*/ 8 h 14"/>
              <a:gd name="T32" fmla="*/ 9 w 9"/>
              <a:gd name="T33" fmla="*/ 9 h 14"/>
              <a:gd name="T34" fmla="*/ 9 w 9"/>
              <a:gd name="T35" fmla="*/ 11 h 14"/>
              <a:gd name="T36" fmla="*/ 8 w 9"/>
              <a:gd name="T37" fmla="*/ 12 h 14"/>
              <a:gd name="T38" fmla="*/ 7 w 9"/>
              <a:gd name="T39" fmla="*/ 13 h 14"/>
              <a:gd name="T40" fmla="*/ 6 w 9"/>
              <a:gd name="T41" fmla="*/ 14 h 14"/>
              <a:gd name="T42" fmla="*/ 4 w 9"/>
              <a:gd name="T43" fmla="*/ 14 h 14"/>
              <a:gd name="T44" fmla="*/ 3 w 9"/>
              <a:gd name="T45" fmla="*/ 14 h 14"/>
              <a:gd name="T46" fmla="*/ 1 w 9"/>
              <a:gd name="T47" fmla="*/ 13 h 14"/>
              <a:gd name="T48" fmla="*/ 7 w 9"/>
              <a:gd name="T49" fmla="*/ 7 h 14"/>
              <a:gd name="T50" fmla="*/ 7 w 9"/>
              <a:gd name="T51" fmla="*/ 5 h 14"/>
              <a:gd name="T52" fmla="*/ 6 w 9"/>
              <a:gd name="T53" fmla="*/ 3 h 14"/>
              <a:gd name="T54" fmla="*/ 5 w 9"/>
              <a:gd name="T55" fmla="*/ 2 h 14"/>
              <a:gd name="T56" fmla="*/ 4 w 9"/>
              <a:gd name="T57" fmla="*/ 2 h 14"/>
              <a:gd name="T58" fmla="*/ 3 w 9"/>
              <a:gd name="T59" fmla="*/ 2 h 14"/>
              <a:gd name="T60" fmla="*/ 2 w 9"/>
              <a:gd name="T61" fmla="*/ 3 h 14"/>
              <a:gd name="T62" fmla="*/ 2 w 9"/>
              <a:gd name="T63" fmla="*/ 5 h 14"/>
              <a:gd name="T64" fmla="*/ 1 w 9"/>
              <a:gd name="T65" fmla="*/ 6 h 14"/>
              <a:gd name="T66" fmla="*/ 1 w 9"/>
              <a:gd name="T67" fmla="*/ 7 h 14"/>
              <a:gd name="T68" fmla="*/ 2 w 9"/>
              <a:gd name="T69" fmla="*/ 10 h 14"/>
              <a:gd name="T70" fmla="*/ 2 w 9"/>
              <a:gd name="T71" fmla="*/ 11 h 14"/>
              <a:gd name="T72" fmla="*/ 3 w 9"/>
              <a:gd name="T73" fmla="*/ 12 h 14"/>
              <a:gd name="T74" fmla="*/ 4 w 9"/>
              <a:gd name="T75" fmla="*/ 12 h 14"/>
              <a:gd name="T76" fmla="*/ 5 w 9"/>
              <a:gd name="T77" fmla="*/ 12 h 14"/>
              <a:gd name="T78" fmla="*/ 6 w 9"/>
              <a:gd name="T79" fmla="*/ 11 h 14"/>
              <a:gd name="T80" fmla="*/ 7 w 9"/>
              <a:gd name="T81" fmla="*/ 10 h 14"/>
              <a:gd name="T82" fmla="*/ 7 w 9"/>
              <a:gd name="T83" fmla="*/ 8 h 14"/>
              <a:gd name="T84" fmla="*/ 7 w 9"/>
              <a:gd name="T8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" h="14">
                <a:moveTo>
                  <a:pt x="1" y="13"/>
                </a:moveTo>
                <a:cubicBezTo>
                  <a:pt x="1" y="13"/>
                  <a:pt x="1" y="12"/>
                  <a:pt x="0" y="12"/>
                </a:cubicBezTo>
                <a:cubicBezTo>
                  <a:pt x="0" y="11"/>
                  <a:pt x="0" y="11"/>
                  <a:pt x="0" y="10"/>
                </a:cubicBezTo>
                <a:cubicBezTo>
                  <a:pt x="0" y="9"/>
                  <a:pt x="0" y="9"/>
                  <a:pt x="0" y="8"/>
                </a:cubicBezTo>
                <a:cubicBezTo>
                  <a:pt x="0" y="7"/>
                  <a:pt x="0" y="6"/>
                  <a:pt x="0" y="6"/>
                </a:cubicBezTo>
                <a:cubicBezTo>
                  <a:pt x="0" y="6"/>
                  <a:pt x="0" y="5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2" y="1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6" y="0"/>
                  <a:pt x="7" y="1"/>
                  <a:pt x="7" y="1"/>
                </a:cubicBezTo>
                <a:cubicBezTo>
                  <a:pt x="7" y="1"/>
                  <a:pt x="8" y="2"/>
                  <a:pt x="8" y="2"/>
                </a:cubicBezTo>
                <a:cubicBezTo>
                  <a:pt x="8" y="3"/>
                  <a:pt x="9" y="3"/>
                  <a:pt x="9" y="4"/>
                </a:cubicBezTo>
                <a:cubicBezTo>
                  <a:pt x="9" y="5"/>
                  <a:pt x="9" y="5"/>
                  <a:pt x="9" y="6"/>
                </a:cubicBezTo>
                <a:cubicBezTo>
                  <a:pt x="9" y="6"/>
                  <a:pt x="9" y="7"/>
                  <a:pt x="9" y="8"/>
                </a:cubicBezTo>
                <a:cubicBezTo>
                  <a:pt x="9" y="8"/>
                  <a:pt x="9" y="9"/>
                  <a:pt x="9" y="9"/>
                </a:cubicBezTo>
                <a:cubicBezTo>
                  <a:pt x="9" y="10"/>
                  <a:pt x="9" y="10"/>
                  <a:pt x="9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3"/>
                  <a:pt x="7" y="13"/>
                  <a:pt x="7" y="13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1" y="13"/>
                  <a:pt x="1" y="13"/>
                </a:cubicBezTo>
                <a:close/>
                <a:moveTo>
                  <a:pt x="7" y="7"/>
                </a:moveTo>
                <a:cubicBezTo>
                  <a:pt x="7" y="6"/>
                  <a:pt x="7" y="5"/>
                  <a:pt x="7" y="5"/>
                </a:cubicBezTo>
                <a:cubicBezTo>
                  <a:pt x="7" y="4"/>
                  <a:pt x="7" y="4"/>
                  <a:pt x="6" y="3"/>
                </a:cubicBezTo>
                <a:cubicBezTo>
                  <a:pt x="6" y="3"/>
                  <a:pt x="6" y="3"/>
                  <a:pt x="5" y="2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3" y="2"/>
                  <a:pt x="3" y="2"/>
                </a:cubicBezTo>
                <a:cubicBezTo>
                  <a:pt x="3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1" y="6"/>
                  <a:pt x="1" y="6"/>
                </a:cubicBezTo>
                <a:cubicBezTo>
                  <a:pt x="1" y="6"/>
                  <a:pt x="1" y="7"/>
                  <a:pt x="1" y="7"/>
                </a:cubicBezTo>
                <a:cubicBezTo>
                  <a:pt x="1" y="8"/>
                  <a:pt x="1" y="9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2"/>
                  <a:pt x="3" y="12"/>
                  <a:pt x="3" y="12"/>
                </a:cubicBezTo>
                <a:cubicBezTo>
                  <a:pt x="3" y="12"/>
                  <a:pt x="4" y="12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9"/>
                  <a:pt x="7" y="8"/>
                  <a:pt x="7" y="8"/>
                </a:cubicBezTo>
                <a:cubicBezTo>
                  <a:pt x="7" y="8"/>
                  <a:pt x="7" y="7"/>
                  <a:pt x="7" y="7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6" name="智演喵视觉设计60">
            <a:extLst>
              <a:ext uri="{FF2B5EF4-FFF2-40B4-BE49-F238E27FC236}">
                <a16:creationId xmlns:a16="http://schemas.microsoft.com/office/drawing/2014/main" id="{3DB51ED3-3625-0683-D58A-0EF815DE8E7B}"/>
              </a:ext>
            </a:extLst>
          </p:cNvPr>
          <p:cNvSpPr/>
          <p:nvPr/>
        </p:nvSpPr>
        <p:spPr>
          <a:xfrm>
            <a:off x="6367929" y="3362760"/>
            <a:ext cx="2232026" cy="4222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7" name="智演喵视觉设计61">
            <a:extLst>
              <a:ext uri="{FF2B5EF4-FFF2-40B4-BE49-F238E27FC236}">
                <a16:creationId xmlns:a16="http://schemas.microsoft.com/office/drawing/2014/main" id="{3D8C6712-01E0-63DB-DF92-061998ACFDFB}"/>
              </a:ext>
            </a:extLst>
          </p:cNvPr>
          <p:cNvSpPr/>
          <p:nvPr/>
        </p:nvSpPr>
        <p:spPr>
          <a:xfrm>
            <a:off x="6367930" y="3362760"/>
            <a:ext cx="422275" cy="4222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5" name="智演喵视觉设计62">
            <a:extLst>
              <a:ext uri="{FF2B5EF4-FFF2-40B4-BE49-F238E27FC236}">
                <a16:creationId xmlns:a16="http://schemas.microsoft.com/office/drawing/2014/main" id="{F1F4FA75-9F26-B513-4DBF-2023B075EB5B}"/>
              </a:ext>
            </a:extLst>
          </p:cNvPr>
          <p:cNvSpPr txBox="1"/>
          <p:nvPr/>
        </p:nvSpPr>
        <p:spPr>
          <a:xfrm>
            <a:off x="6771155" y="3395581"/>
            <a:ext cx="1673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导师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: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智演喵</a:t>
            </a:r>
          </a:p>
        </p:txBody>
      </p:sp>
      <p:pic>
        <p:nvPicPr>
          <p:cNvPr id="123" name="智演喵视觉设计63">
            <a:extLst>
              <a:ext uri="{FF2B5EF4-FFF2-40B4-BE49-F238E27FC236}">
                <a16:creationId xmlns:a16="http://schemas.microsoft.com/office/drawing/2014/main" id="{23E241DE-69EE-BC0B-3C2F-E8AA7188D14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34851" y="3431603"/>
            <a:ext cx="276442" cy="252458"/>
          </a:xfrm>
          <a:prstGeom prst="rect">
            <a:avLst/>
          </a:prstGeom>
        </p:spPr>
      </p:pic>
      <p:sp>
        <p:nvSpPr>
          <p:cNvPr id="120" name="智演喵视觉设计64">
            <a:extLst>
              <a:ext uri="{FF2B5EF4-FFF2-40B4-BE49-F238E27FC236}">
                <a16:creationId xmlns:a16="http://schemas.microsoft.com/office/drawing/2014/main" id="{C42D689E-1414-E227-B464-93F84A3D22B4}"/>
              </a:ext>
            </a:extLst>
          </p:cNvPr>
          <p:cNvSpPr/>
          <p:nvPr/>
        </p:nvSpPr>
        <p:spPr>
          <a:xfrm>
            <a:off x="3630144" y="3362760"/>
            <a:ext cx="2232026" cy="4222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1" name="智演喵视觉设计65">
            <a:extLst>
              <a:ext uri="{FF2B5EF4-FFF2-40B4-BE49-F238E27FC236}">
                <a16:creationId xmlns:a16="http://schemas.microsoft.com/office/drawing/2014/main" id="{EAECB0F1-6C94-C6C4-BCBF-41A96B739E0F}"/>
              </a:ext>
            </a:extLst>
          </p:cNvPr>
          <p:cNvSpPr/>
          <p:nvPr/>
        </p:nvSpPr>
        <p:spPr>
          <a:xfrm>
            <a:off x="3592045" y="3362760"/>
            <a:ext cx="422275" cy="422275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9" name="智演喵视觉设计66">
            <a:extLst>
              <a:ext uri="{FF2B5EF4-FFF2-40B4-BE49-F238E27FC236}">
                <a16:creationId xmlns:a16="http://schemas.microsoft.com/office/drawing/2014/main" id="{A5B85651-2DF8-A90F-8E4B-C5046DA45CE2}"/>
              </a:ext>
            </a:extLst>
          </p:cNvPr>
          <p:cNvSpPr txBox="1"/>
          <p:nvPr/>
        </p:nvSpPr>
        <p:spPr>
          <a:xfrm>
            <a:off x="4014320" y="3395581"/>
            <a:ext cx="1673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汇报人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: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萧萧</a:t>
            </a:r>
          </a:p>
        </p:txBody>
      </p:sp>
      <p:pic>
        <p:nvPicPr>
          <p:cNvPr id="117" name="智演喵视觉设计67">
            <a:extLst>
              <a:ext uri="{FF2B5EF4-FFF2-40B4-BE49-F238E27FC236}">
                <a16:creationId xmlns:a16="http://schemas.microsoft.com/office/drawing/2014/main" id="{6B779391-706D-EA6E-AB63-52013D0575E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43242" y="3411481"/>
            <a:ext cx="297288" cy="297288"/>
          </a:xfrm>
          <a:prstGeom prst="rect">
            <a:avLst/>
          </a:prstGeom>
        </p:spPr>
      </p:pic>
      <p:pic>
        <p:nvPicPr>
          <p:cNvPr id="128" name="智演喵视觉设计68" descr="在黑暗中&#10;&#10;低可信度描述已自动生成">
            <a:extLst>
              <a:ext uri="{FF2B5EF4-FFF2-40B4-BE49-F238E27FC236}">
                <a16:creationId xmlns:a16="http://schemas.microsoft.com/office/drawing/2014/main" id="{8E263282-2FEB-2CB9-430C-B406D45FB9A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9" t="66603" r="2959" b="383"/>
          <a:stretch/>
        </p:blipFill>
        <p:spPr>
          <a:xfrm>
            <a:off x="0" y="4450080"/>
            <a:ext cx="12192000" cy="2407920"/>
          </a:xfrm>
          <a:custGeom>
            <a:avLst/>
            <a:gdLst>
              <a:gd name="connsiteX0" fmla="*/ 0 w 12192000"/>
              <a:gd name="connsiteY0" fmla="*/ 0 h 2797824"/>
              <a:gd name="connsiteX1" fmla="*/ 12192000 w 12192000"/>
              <a:gd name="connsiteY1" fmla="*/ 0 h 2797824"/>
              <a:gd name="connsiteX2" fmla="*/ 12192000 w 12192000"/>
              <a:gd name="connsiteY2" fmla="*/ 2797824 h 2797824"/>
              <a:gd name="connsiteX3" fmla="*/ 0 w 12192000"/>
              <a:gd name="connsiteY3" fmla="*/ 2797824 h 2797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97824">
                <a:moveTo>
                  <a:pt x="0" y="0"/>
                </a:moveTo>
                <a:lnTo>
                  <a:pt x="12192000" y="0"/>
                </a:lnTo>
                <a:lnTo>
                  <a:pt x="12192000" y="2797824"/>
                </a:lnTo>
                <a:lnTo>
                  <a:pt x="0" y="2797824"/>
                </a:lnTo>
                <a:close/>
              </a:path>
            </a:pathLst>
          </a:custGeom>
          <a:effectLst>
            <a:outerShdw blurRad="914400" dist="38100" dir="16200000" rotWithShape="0">
              <a:schemeClr val="accent1">
                <a:alpha val="40000"/>
              </a:schemeClr>
            </a:outerShdw>
          </a:effectLst>
        </p:spPr>
      </p:pic>
      <p:pic>
        <p:nvPicPr>
          <p:cNvPr id="131" name="智演喵视觉设计69" descr="卡通人物&#10;&#10;描述已自动生成">
            <a:extLst>
              <a:ext uri="{FF2B5EF4-FFF2-40B4-BE49-F238E27FC236}">
                <a16:creationId xmlns:a16="http://schemas.microsoft.com/office/drawing/2014/main" id="{D7EA3131-B56C-0446-EEC2-AAEDD4E97F3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642" y="453398"/>
            <a:ext cx="1392716" cy="434231"/>
          </a:xfrm>
          <a:prstGeom prst="rect">
            <a:avLst/>
          </a:prstGeom>
        </p:spPr>
      </p:pic>
      <p:sp>
        <p:nvSpPr>
          <p:cNvPr id="6" name="智演喵视觉设计70">
            <a:extLst>
              <a:ext uri="{FF2B5EF4-FFF2-40B4-BE49-F238E27FC236}">
                <a16:creationId xmlns:a16="http://schemas.microsoft.com/office/drawing/2014/main" id="{907C61FC-D839-71E3-7C19-E215753AF2D9}"/>
              </a:ext>
            </a:extLst>
          </p:cNvPr>
          <p:cNvSpPr txBox="1"/>
          <p:nvPr/>
        </p:nvSpPr>
        <p:spPr>
          <a:xfrm>
            <a:off x="4553712" y="1237224"/>
            <a:ext cx="30845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22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届</a:t>
            </a: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XX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学院毕业答辩</a:t>
            </a:r>
          </a:p>
        </p:txBody>
      </p:sp>
      <p:sp>
        <p:nvSpPr>
          <p:cNvPr id="138" name="智演喵视觉设计71">
            <a:extLst>
              <a:ext uri="{FF2B5EF4-FFF2-40B4-BE49-F238E27FC236}">
                <a16:creationId xmlns:a16="http://schemas.microsoft.com/office/drawing/2014/main" id="{7648088E-4D8D-E816-49F1-6ED771ABD2DC}"/>
              </a:ext>
            </a:extLst>
          </p:cNvPr>
          <p:cNvSpPr txBox="1"/>
          <p:nvPr/>
        </p:nvSpPr>
        <p:spPr>
          <a:xfrm>
            <a:off x="3350260" y="2677633"/>
            <a:ext cx="5483860" cy="215444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dirty="0">
                <a:gradFill>
                  <a:gsLst>
                    <a:gs pos="100000">
                      <a:schemeClr val="accent3">
                        <a:lumMod val="60000"/>
                        <a:lumOff val="40000"/>
                      </a:schemeClr>
                    </a:gs>
                    <a:gs pos="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77800" dist="114300" dir="6780000" rotWithShape="0">
                    <a:schemeClr val="accent3">
                      <a:lumMod val="50000"/>
                      <a:alpha val="40000"/>
                    </a:schemeClr>
                  </a:outerShdw>
                </a:effectLst>
                <a:latin typeface="+mn-ea"/>
              </a:rPr>
              <a:t>THANK YOU FOR LISTENING</a:t>
            </a:r>
          </a:p>
        </p:txBody>
      </p:sp>
    </p:spTree>
    <p:extLst>
      <p:ext uri="{BB962C8B-B14F-4D97-AF65-F5344CB8AC3E}">
        <p14:creationId xmlns:p14="http://schemas.microsoft.com/office/powerpoint/2010/main" val="28527977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9720F8-9718-4EEA-8C09-5D007F1D5B5C}"/>
              </a:ext>
            </a:extLst>
          </p:cNvPr>
          <p:cNvSpPr txBox="1"/>
          <p:nvPr/>
        </p:nvSpPr>
        <p:spPr>
          <a:xfrm>
            <a:off x="644299" y="1386736"/>
            <a:ext cx="4707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如何一键切换主题色？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F07CF4-AA43-4C22-87FA-B43328D55CB7}"/>
              </a:ext>
            </a:extLst>
          </p:cNvPr>
          <p:cNvSpPr txBox="1"/>
          <p:nvPr/>
        </p:nvSpPr>
        <p:spPr>
          <a:xfrm>
            <a:off x="658813" y="2043966"/>
            <a:ext cx="595338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当前模板配色方案取自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山大官网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，这套母版支持主题色一键切换，可依据不同场合及喜好快速更改，操作方法如下：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0ECEBA2-06A2-418A-9FB7-5DD964639F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13" y="5100612"/>
            <a:ext cx="6791298" cy="94907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9814EF9-7CC6-4A5A-A06E-AC76C5CD5664}"/>
              </a:ext>
            </a:extLst>
          </p:cNvPr>
          <p:cNvSpPr txBox="1"/>
          <p:nvPr/>
        </p:nvSpPr>
        <p:spPr>
          <a:xfrm>
            <a:off x="644299" y="3014541"/>
            <a:ext cx="6954655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设计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变体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向下的箭头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颜色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选择相应配色即可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50000"/>
                  <a:lumOff val="50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也可以在自定义颜色处自主设计配色方案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ED10C1E-E74E-44CE-8691-FBC9DE456B33}"/>
              </a:ext>
            </a:extLst>
          </p:cNvPr>
          <p:cNvSpPr/>
          <p:nvPr/>
        </p:nvSpPr>
        <p:spPr>
          <a:xfrm>
            <a:off x="1308100" y="4821212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99C6C38-A6F2-43BE-98E1-2DB40DDC353D}"/>
              </a:ext>
            </a:extLst>
          </p:cNvPr>
          <p:cNvSpPr/>
          <p:nvPr/>
        </p:nvSpPr>
        <p:spPr>
          <a:xfrm>
            <a:off x="6710417" y="4919880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D09D874-9BB2-44F6-AE42-E9B3E34AF7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424" y="2066289"/>
            <a:ext cx="3897990" cy="3993646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E623F5F8-32D9-425E-9561-E6A42B9E685A}"/>
              </a:ext>
            </a:extLst>
          </p:cNvPr>
          <p:cNvSpPr/>
          <p:nvPr/>
        </p:nvSpPr>
        <p:spPr>
          <a:xfrm>
            <a:off x="10771940" y="188977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0EFBA48-4BF9-4A65-988F-1CF274B20506}"/>
              </a:ext>
            </a:extLst>
          </p:cNvPr>
          <p:cNvSpPr/>
          <p:nvPr/>
        </p:nvSpPr>
        <p:spPr>
          <a:xfrm>
            <a:off x="8753570" y="389646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E4EFCCE-0E2B-41FE-AE1B-31FA4D72433B}"/>
              </a:ext>
            </a:extLst>
          </p:cNvPr>
          <p:cNvSpPr txBox="1"/>
          <p:nvPr/>
        </p:nvSpPr>
        <p:spPr>
          <a:xfrm>
            <a:off x="644299" y="615835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5400" b="1" i="0" u="none" strike="noStrike" kern="1200" cap="none" spc="100" normalizeH="0" baseline="0" noProof="0" dirty="0">
              <a:ln>
                <a:noFill/>
              </a:ln>
              <a:gradFill>
                <a:gsLst>
                  <a:gs pos="5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9839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6047C84-D5A2-4DE3-B6AC-5D6C3D2A1B33}"/>
              </a:ext>
            </a:extLst>
          </p:cNvPr>
          <p:cNvSpPr txBox="1"/>
          <p:nvPr/>
        </p:nvSpPr>
        <p:spPr>
          <a:xfrm>
            <a:off x="245298" y="354727"/>
            <a:ext cx="3003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latin typeface="+mj-ea"/>
                <a:ea typeface="+mj-ea"/>
              </a:rPr>
              <a:t>一键换色效果</a:t>
            </a:r>
            <a:endParaRPr lang="en-US" altLang="zh-CN" sz="2800" dirty="0">
              <a:latin typeface="+mj-ea"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C1B02D7-50C2-47C9-AC4A-22409E090C6F}"/>
              </a:ext>
            </a:extLst>
          </p:cNvPr>
          <p:cNvCxnSpPr>
            <a:cxnSpLocks/>
          </p:cNvCxnSpPr>
          <p:nvPr/>
        </p:nvCxnSpPr>
        <p:spPr>
          <a:xfrm>
            <a:off x="0" y="6237333"/>
            <a:ext cx="121920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6AC3BBE-13C2-4071-B060-95F8431B3DBC}"/>
              </a:ext>
            </a:extLst>
          </p:cNvPr>
          <p:cNvCxnSpPr>
            <a:cxnSpLocks/>
          </p:cNvCxnSpPr>
          <p:nvPr/>
        </p:nvCxnSpPr>
        <p:spPr>
          <a:xfrm>
            <a:off x="0" y="1016000"/>
            <a:ext cx="121920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4D63135-FF46-7D04-266D-3347C025BD63}"/>
              </a:ext>
            </a:extLst>
          </p:cNvPr>
          <p:cNvGrpSpPr/>
          <p:nvPr/>
        </p:nvGrpSpPr>
        <p:grpSpPr>
          <a:xfrm>
            <a:off x="579683" y="1544828"/>
            <a:ext cx="11032636" cy="3945302"/>
            <a:chOff x="-10447520" y="-3694206"/>
            <a:chExt cx="20660936" cy="738841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9895394-8F88-CCC5-6151-86923812DCDE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447520" y="-3694206"/>
              <a:ext cx="9889238" cy="7388412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169126D-CE95-7A69-792A-A75AB7ED3A51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178" y="-3694206"/>
              <a:ext cx="9889238" cy="73884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01213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9D6C2F6-C959-41D5-B5F7-19C3AABDF337}"/>
              </a:ext>
            </a:extLst>
          </p:cNvPr>
          <p:cNvSpPr txBox="1"/>
          <p:nvPr/>
        </p:nvSpPr>
        <p:spPr>
          <a:xfrm>
            <a:off x="658813" y="1416496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如何更换版式？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362A55-B89B-4504-A106-26CB01E123AA}"/>
              </a:ext>
            </a:extLst>
          </p:cNvPr>
          <p:cNvSpPr txBox="1"/>
          <p:nvPr/>
        </p:nvSpPr>
        <p:spPr>
          <a:xfrm>
            <a:off x="658813" y="744579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latin typeface="+mj-ea"/>
                <a:ea typeface="+mj-ea"/>
              </a:rPr>
              <a:t>02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A39AB7-C026-4B16-BD67-BA84CDDEB699}"/>
              </a:ext>
            </a:extLst>
          </p:cNvPr>
          <p:cNvSpPr txBox="1"/>
          <p:nvPr/>
        </p:nvSpPr>
        <p:spPr>
          <a:xfrm>
            <a:off x="762227" y="2062827"/>
            <a:ext cx="595338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左侧缩略图栏，选则需要更换版式的幻灯片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鼠标点击右键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Office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主题中，选择相应版式即可完成切换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B3458F7-49FF-4024-B770-570F6E21A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1700" y="1304510"/>
            <a:ext cx="5551488" cy="44438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2370569-D761-4B6B-9ABD-0B7EB4EDD3F3}"/>
              </a:ext>
            </a:extLst>
          </p:cNvPr>
          <p:cNvSpPr txBox="1"/>
          <p:nvPr/>
        </p:nvSpPr>
        <p:spPr>
          <a:xfrm>
            <a:off x="762226" y="5441504"/>
            <a:ext cx="50416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提示：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页面中无法在普通视图选中的元素，如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LOGO/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参考线等，可在幻灯片母板中进行修改。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32E031-C5FC-4C0C-A38E-252DD380A841}"/>
              </a:ext>
            </a:extLst>
          </p:cNvPr>
          <p:cNvSpPr txBox="1"/>
          <p:nvPr/>
        </p:nvSpPr>
        <p:spPr>
          <a:xfrm>
            <a:off x="774926" y="3139720"/>
            <a:ext cx="5953384" cy="2301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我们提供了：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封面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空白纹理背景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内容页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过渡页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个人介绍照片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纯空白页面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985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智演喵视觉设计1">
            <a:extLst>
              <a:ext uri="{FF2B5EF4-FFF2-40B4-BE49-F238E27FC236}">
                <a16:creationId xmlns:a16="http://schemas.microsoft.com/office/drawing/2014/main" id="{E6D1D74B-9219-4B97-B1C6-F8A744A76C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智演喵视觉设计2">
            <a:extLst>
              <a:ext uri="{FF2B5EF4-FFF2-40B4-BE49-F238E27FC236}">
                <a16:creationId xmlns:a16="http://schemas.microsoft.com/office/drawing/2014/main" id="{22D87730-F548-4E44-BC6F-A3AC8A26FE05}"/>
              </a:ext>
            </a:extLst>
          </p:cNvPr>
          <p:cNvSpPr/>
          <p:nvPr/>
        </p:nvSpPr>
        <p:spPr>
          <a:xfrm>
            <a:off x="-505428" y="1493134"/>
            <a:ext cx="13202856" cy="5509550"/>
          </a:xfrm>
          <a:custGeom>
            <a:avLst/>
            <a:gdLst>
              <a:gd name="connsiteX0" fmla="*/ 0 w 11034532"/>
              <a:gd name="connsiteY0" fmla="*/ 5509550 h 5509550"/>
              <a:gd name="connsiteX1" fmla="*/ 1377388 w 11034532"/>
              <a:gd name="connsiteY1" fmla="*/ 0 h 5509550"/>
              <a:gd name="connsiteX2" fmla="*/ 9657145 w 11034532"/>
              <a:gd name="connsiteY2" fmla="*/ 0 h 5509550"/>
              <a:gd name="connsiteX3" fmla="*/ 11034532 w 11034532"/>
              <a:gd name="connsiteY3" fmla="*/ 5509550 h 5509550"/>
              <a:gd name="connsiteX4" fmla="*/ 0 w 11034532"/>
              <a:gd name="connsiteY4" fmla="*/ 5509550 h 5509550"/>
              <a:gd name="connsiteX0" fmla="*/ 0 w 11034532"/>
              <a:gd name="connsiteY0" fmla="*/ 5509550 h 5509550"/>
              <a:gd name="connsiteX1" fmla="*/ 1377388 w 11034532"/>
              <a:gd name="connsiteY1" fmla="*/ 0 h 5509550"/>
              <a:gd name="connsiteX2" fmla="*/ 9657145 w 11034532"/>
              <a:gd name="connsiteY2" fmla="*/ 0 h 5509550"/>
              <a:gd name="connsiteX3" fmla="*/ 11034532 w 11034532"/>
              <a:gd name="connsiteY3" fmla="*/ 5509550 h 5509550"/>
              <a:gd name="connsiteX4" fmla="*/ 0 w 11034532"/>
              <a:gd name="connsiteY4" fmla="*/ 5509550 h 5509550"/>
              <a:gd name="connsiteX0" fmla="*/ 0 w 11034532"/>
              <a:gd name="connsiteY0" fmla="*/ 5509550 h 5509550"/>
              <a:gd name="connsiteX1" fmla="*/ 1377388 w 11034532"/>
              <a:gd name="connsiteY1" fmla="*/ 0 h 5509550"/>
              <a:gd name="connsiteX2" fmla="*/ 9657145 w 11034532"/>
              <a:gd name="connsiteY2" fmla="*/ 0 h 5509550"/>
              <a:gd name="connsiteX3" fmla="*/ 11034532 w 11034532"/>
              <a:gd name="connsiteY3" fmla="*/ 5509550 h 5509550"/>
              <a:gd name="connsiteX4" fmla="*/ 0 w 11034532"/>
              <a:gd name="connsiteY4" fmla="*/ 5509550 h 5509550"/>
              <a:gd name="connsiteX0" fmla="*/ 0 w 11034532"/>
              <a:gd name="connsiteY0" fmla="*/ 5509550 h 5509550"/>
              <a:gd name="connsiteX1" fmla="*/ 1377388 w 11034532"/>
              <a:gd name="connsiteY1" fmla="*/ 0 h 5509550"/>
              <a:gd name="connsiteX2" fmla="*/ 9657145 w 11034532"/>
              <a:gd name="connsiteY2" fmla="*/ 0 h 5509550"/>
              <a:gd name="connsiteX3" fmla="*/ 11034532 w 11034532"/>
              <a:gd name="connsiteY3" fmla="*/ 5509550 h 5509550"/>
              <a:gd name="connsiteX4" fmla="*/ 0 w 11034532"/>
              <a:gd name="connsiteY4" fmla="*/ 5509550 h 5509550"/>
              <a:gd name="connsiteX0" fmla="*/ 0 w 11034532"/>
              <a:gd name="connsiteY0" fmla="*/ 5509550 h 5509550"/>
              <a:gd name="connsiteX1" fmla="*/ 1377388 w 11034532"/>
              <a:gd name="connsiteY1" fmla="*/ 0 h 5509550"/>
              <a:gd name="connsiteX2" fmla="*/ 9657145 w 11034532"/>
              <a:gd name="connsiteY2" fmla="*/ 0 h 5509550"/>
              <a:gd name="connsiteX3" fmla="*/ 11034532 w 11034532"/>
              <a:gd name="connsiteY3" fmla="*/ 5509550 h 5509550"/>
              <a:gd name="connsiteX4" fmla="*/ 0 w 11034532"/>
              <a:gd name="connsiteY4" fmla="*/ 5509550 h 5509550"/>
              <a:gd name="connsiteX0" fmla="*/ 0 w 11034532"/>
              <a:gd name="connsiteY0" fmla="*/ 5509550 h 5509550"/>
              <a:gd name="connsiteX1" fmla="*/ 1377388 w 11034532"/>
              <a:gd name="connsiteY1" fmla="*/ 0 h 5509550"/>
              <a:gd name="connsiteX2" fmla="*/ 9657145 w 11034532"/>
              <a:gd name="connsiteY2" fmla="*/ 0 h 5509550"/>
              <a:gd name="connsiteX3" fmla="*/ 11034532 w 11034532"/>
              <a:gd name="connsiteY3" fmla="*/ 5509550 h 5509550"/>
              <a:gd name="connsiteX4" fmla="*/ 0 w 11034532"/>
              <a:gd name="connsiteY4" fmla="*/ 5509550 h 5509550"/>
              <a:gd name="connsiteX0" fmla="*/ 0 w 11034532"/>
              <a:gd name="connsiteY0" fmla="*/ 5509550 h 5509550"/>
              <a:gd name="connsiteX1" fmla="*/ 1377388 w 11034532"/>
              <a:gd name="connsiteY1" fmla="*/ 0 h 5509550"/>
              <a:gd name="connsiteX2" fmla="*/ 9657145 w 11034532"/>
              <a:gd name="connsiteY2" fmla="*/ 0 h 5509550"/>
              <a:gd name="connsiteX3" fmla="*/ 11034532 w 11034532"/>
              <a:gd name="connsiteY3" fmla="*/ 5509550 h 5509550"/>
              <a:gd name="connsiteX4" fmla="*/ 0 w 11034532"/>
              <a:gd name="connsiteY4" fmla="*/ 5509550 h 5509550"/>
              <a:gd name="connsiteX0" fmla="*/ 0 w 11034532"/>
              <a:gd name="connsiteY0" fmla="*/ 5509550 h 5509550"/>
              <a:gd name="connsiteX1" fmla="*/ 1377388 w 11034532"/>
              <a:gd name="connsiteY1" fmla="*/ 0 h 5509550"/>
              <a:gd name="connsiteX2" fmla="*/ 9657145 w 11034532"/>
              <a:gd name="connsiteY2" fmla="*/ 0 h 5509550"/>
              <a:gd name="connsiteX3" fmla="*/ 11034532 w 11034532"/>
              <a:gd name="connsiteY3" fmla="*/ 5509550 h 5509550"/>
              <a:gd name="connsiteX4" fmla="*/ 0 w 11034532"/>
              <a:gd name="connsiteY4" fmla="*/ 5509550 h 55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34532" h="5509550">
                <a:moveTo>
                  <a:pt x="0" y="5509550"/>
                </a:moveTo>
                <a:cubicBezTo>
                  <a:pt x="945266" y="3684608"/>
                  <a:pt x="1392821" y="2253206"/>
                  <a:pt x="1377388" y="0"/>
                </a:cubicBezTo>
                <a:lnTo>
                  <a:pt x="9657145" y="0"/>
                </a:lnTo>
                <a:cubicBezTo>
                  <a:pt x="9711160" y="2125884"/>
                  <a:pt x="10077692" y="3835079"/>
                  <a:pt x="11034532" y="5509550"/>
                </a:cubicBezTo>
                <a:lnTo>
                  <a:pt x="0" y="5509550"/>
                </a:lnTo>
                <a:close/>
              </a:path>
            </a:pathLst>
          </a:custGeom>
          <a:gradFill>
            <a:gsLst>
              <a:gs pos="8000">
                <a:schemeClr val="accent2">
                  <a:lumMod val="75000"/>
                  <a:alpha val="0"/>
                </a:schemeClr>
              </a:gs>
              <a:gs pos="94000">
                <a:schemeClr val="accent2">
                  <a:lumMod val="50000"/>
                  <a:alpha val="0"/>
                </a:schemeClr>
              </a:gs>
              <a:gs pos="55000">
                <a:schemeClr val="accent2">
                  <a:lumMod val="60000"/>
                  <a:lumOff val="40000"/>
                  <a:alpha val="7000"/>
                </a:schemeClr>
              </a:gs>
            </a:gsLst>
            <a:lin ang="5400000" scaled="1"/>
          </a:gradFill>
          <a:ln>
            <a:gradFill>
              <a:gsLst>
                <a:gs pos="8000">
                  <a:schemeClr val="accent2">
                    <a:alpha val="0"/>
                  </a:schemeClr>
                </a:gs>
                <a:gs pos="69000">
                  <a:schemeClr val="accent2">
                    <a:lumMod val="75000"/>
                    <a:alpha val="26000"/>
                  </a:schemeClr>
                </a:gs>
                <a:gs pos="36418">
                  <a:srgbClr val="C90E1B">
                    <a:alpha val="39000"/>
                  </a:srgbClr>
                </a:gs>
                <a:gs pos="92000">
                  <a:schemeClr val="accent2">
                    <a:lumMod val="75000"/>
                    <a:alpha val="0"/>
                  </a:schemeClr>
                </a:gs>
              </a:gsLst>
              <a:lin ang="5400000" scaled="1"/>
            </a:gradFill>
          </a:ln>
          <a:scene3d>
            <a:camera prst="perspectiveRelaxedModerately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5" name="智演喵视觉设计3">
            <a:extLst>
              <a:ext uri="{FF2B5EF4-FFF2-40B4-BE49-F238E27FC236}">
                <a16:creationId xmlns:a16="http://schemas.microsoft.com/office/drawing/2014/main" id="{3D9ABD07-7D27-CD7E-625C-37DE452266C2}"/>
              </a:ext>
            </a:extLst>
          </p:cNvPr>
          <p:cNvPicPr>
            <a:picLocks/>
          </p:cNvPicPr>
          <p:nvPr/>
        </p:nvPicPr>
        <p:blipFill>
          <a:blip r:embed="rId5" cstate="screen">
            <a:alphaModFix amt="36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29771"/>
            <a:ext cx="12186318" cy="3547298"/>
          </a:xfrm>
          <a:prstGeom prst="rect">
            <a:avLst/>
          </a:prstGeom>
        </p:spPr>
      </p:pic>
      <p:pic>
        <p:nvPicPr>
          <p:cNvPr id="94" name="智演喵视觉设计4">
            <a:extLst>
              <a:ext uri="{FF2B5EF4-FFF2-40B4-BE49-F238E27FC236}">
                <a16:creationId xmlns:a16="http://schemas.microsoft.com/office/drawing/2014/main" id="{062F7FD4-1552-0586-1400-0B070851BE33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5481" l="3050" r="98463">
                        <a14:foregroundMark x1="750" y1="50258" x2="17773" y2="66151"/>
                        <a14:foregroundMark x1="17773" y1="66151" x2="21610" y2="55498"/>
                        <a14:foregroundMark x1="21610" y1="55498" x2="56755" y2="81787"/>
                        <a14:foregroundMark x1="56755" y1="81787" x2="59718" y2="59966"/>
                        <a14:foregroundMark x1="59718" y1="59966" x2="48806" y2="51289"/>
                        <a14:foregroundMark x1="48806" y1="51289" x2="61542" y2="58247"/>
                        <a14:foregroundMark x1="61542" y1="58247" x2="78428" y2="35223"/>
                        <a14:foregroundMark x1="78428" y1="35223" x2="85514" y2="43643"/>
                        <a14:foregroundMark x1="85514" y1="43643" x2="91701" y2="66581"/>
                        <a14:foregroundMark x1="91701" y1="66581" x2="96588" y2="53694"/>
                        <a14:foregroundMark x1="96588" y1="53694" x2="84739" y2="85395"/>
                        <a14:foregroundMark x1="84739" y1="85395" x2="3062" y2="85481"/>
                        <a14:foregroundMark x1="312" y1="39089" x2="1162" y2="68041"/>
                        <a14:foregroundMark x1="1162" y1="68041" x2="19360" y2="92182"/>
                        <a14:foregroundMark x1="19360" y1="92182" x2="41207" y2="89347"/>
                        <a14:foregroundMark x1="41207" y1="89347" x2="63192" y2="89347"/>
                        <a14:foregroundMark x1="63192" y1="89347" x2="86527" y2="81014"/>
                        <a14:foregroundMark x1="86527" y1="81014" x2="93913" y2="88488"/>
                        <a14:foregroundMark x1="93913" y1="88488" x2="98463" y2="75344"/>
                        <a14:foregroundMark x1="98463" y1="75344" x2="92163" y2="52835"/>
                        <a14:backgroundMark x1="6374" y1="10739" x2="12261" y2="18127"/>
                        <a14:backgroundMark x1="12261" y1="18127" x2="21422" y2="3608"/>
                        <a14:backgroundMark x1="22060" y1="0" x2="21422" y2="3522"/>
                        <a14:backgroundMark x1="38870" y1="0" x2="38620" y2="3952"/>
                        <a14:backgroundMark x1="38620" y1="4038" x2="44257" y2="15034"/>
                        <a14:backgroundMark x1="44257" y1="15034" x2="52181" y2="5326"/>
                        <a14:backgroundMark x1="52181" y1="5326" x2="55906" y2="16581"/>
                        <a14:backgroundMark x1="56530" y1="0" x2="55906" y2="16495"/>
                        <a14:backgroundMark x1="79353" y1="0" x2="83427" y2="10223"/>
                        <a14:backgroundMark x1="86602" y1="0" x2="83440" y2="10223"/>
                      </a14:backgroundRemoval>
                    </a14:imgEffect>
                    <a14:imgEffect>
                      <a14:saturation sat="2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03419"/>
            <a:ext cx="12186318" cy="1773649"/>
          </a:xfrm>
          <a:prstGeom prst="rect">
            <a:avLst/>
          </a:prstGeom>
        </p:spPr>
      </p:pic>
      <p:sp>
        <p:nvSpPr>
          <p:cNvPr id="11" name="智演喵视觉设计5">
            <a:extLst>
              <a:ext uri="{FF2B5EF4-FFF2-40B4-BE49-F238E27FC236}">
                <a16:creationId xmlns:a16="http://schemas.microsoft.com/office/drawing/2014/main" id="{504C4B03-BC1A-4F63-9E82-34F45959C065}"/>
              </a:ext>
            </a:extLst>
          </p:cNvPr>
          <p:cNvSpPr/>
          <p:nvPr/>
        </p:nvSpPr>
        <p:spPr>
          <a:xfrm>
            <a:off x="0" y="5296621"/>
            <a:ext cx="12192000" cy="1492798"/>
          </a:xfrm>
          <a:custGeom>
            <a:avLst/>
            <a:gdLst>
              <a:gd name="connsiteX0" fmla="*/ 0 w 12192000"/>
              <a:gd name="connsiteY0" fmla="*/ 0 h 1492798"/>
              <a:gd name="connsiteX1" fmla="*/ 92129 w 12192000"/>
              <a:gd name="connsiteY1" fmla="*/ 63409 h 1492798"/>
              <a:gd name="connsiteX2" fmla="*/ 6096000 w 12192000"/>
              <a:gd name="connsiteY2" fmla="*/ 845099 h 1492798"/>
              <a:gd name="connsiteX3" fmla="*/ 12099871 w 12192000"/>
              <a:gd name="connsiteY3" fmla="*/ 63409 h 1492798"/>
              <a:gd name="connsiteX4" fmla="*/ 12192000 w 12192000"/>
              <a:gd name="connsiteY4" fmla="*/ 0 h 1492798"/>
              <a:gd name="connsiteX5" fmla="*/ 12192000 w 12192000"/>
              <a:gd name="connsiteY5" fmla="*/ 1492798 h 1492798"/>
              <a:gd name="connsiteX6" fmla="*/ 0 w 12192000"/>
              <a:gd name="connsiteY6" fmla="*/ 1492798 h 149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92798">
                <a:moveTo>
                  <a:pt x="0" y="0"/>
                </a:moveTo>
                <a:lnTo>
                  <a:pt x="92129" y="63409"/>
                </a:lnTo>
                <a:cubicBezTo>
                  <a:pt x="888072" y="516281"/>
                  <a:pt x="3275051" y="845099"/>
                  <a:pt x="6096000" y="845099"/>
                </a:cubicBezTo>
                <a:cubicBezTo>
                  <a:pt x="8916950" y="845099"/>
                  <a:pt x="11303928" y="516281"/>
                  <a:pt x="12099871" y="63409"/>
                </a:cubicBezTo>
                <a:lnTo>
                  <a:pt x="12192000" y="0"/>
                </a:lnTo>
                <a:lnTo>
                  <a:pt x="12192000" y="1492798"/>
                </a:lnTo>
                <a:lnTo>
                  <a:pt x="0" y="1492798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60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0" name="智演喵视觉设计6">
            <a:extLst>
              <a:ext uri="{FF2B5EF4-FFF2-40B4-BE49-F238E27FC236}">
                <a16:creationId xmlns:a16="http://schemas.microsoft.com/office/drawing/2014/main" id="{3E42F296-4FC7-4A4B-8272-F2513DEF15B4}"/>
              </a:ext>
            </a:extLst>
          </p:cNvPr>
          <p:cNvSpPr/>
          <p:nvPr/>
        </p:nvSpPr>
        <p:spPr>
          <a:xfrm>
            <a:off x="0" y="5365202"/>
            <a:ext cx="12192000" cy="1492798"/>
          </a:xfrm>
          <a:custGeom>
            <a:avLst/>
            <a:gdLst>
              <a:gd name="connsiteX0" fmla="*/ 0 w 12192000"/>
              <a:gd name="connsiteY0" fmla="*/ 0 h 1492798"/>
              <a:gd name="connsiteX1" fmla="*/ 92129 w 12192000"/>
              <a:gd name="connsiteY1" fmla="*/ 63409 h 1492798"/>
              <a:gd name="connsiteX2" fmla="*/ 6096000 w 12192000"/>
              <a:gd name="connsiteY2" fmla="*/ 845099 h 1492798"/>
              <a:gd name="connsiteX3" fmla="*/ 12099871 w 12192000"/>
              <a:gd name="connsiteY3" fmla="*/ 63409 h 1492798"/>
              <a:gd name="connsiteX4" fmla="*/ 12192000 w 12192000"/>
              <a:gd name="connsiteY4" fmla="*/ 0 h 1492798"/>
              <a:gd name="connsiteX5" fmla="*/ 12192000 w 12192000"/>
              <a:gd name="connsiteY5" fmla="*/ 1492798 h 1492798"/>
              <a:gd name="connsiteX6" fmla="*/ 0 w 12192000"/>
              <a:gd name="connsiteY6" fmla="*/ 1492798 h 149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92798">
                <a:moveTo>
                  <a:pt x="0" y="0"/>
                </a:moveTo>
                <a:lnTo>
                  <a:pt x="92129" y="63409"/>
                </a:lnTo>
                <a:cubicBezTo>
                  <a:pt x="888072" y="516281"/>
                  <a:pt x="3275051" y="845099"/>
                  <a:pt x="6096000" y="845099"/>
                </a:cubicBezTo>
                <a:cubicBezTo>
                  <a:pt x="8916950" y="845099"/>
                  <a:pt x="11303928" y="516281"/>
                  <a:pt x="12099871" y="63409"/>
                </a:cubicBezTo>
                <a:lnTo>
                  <a:pt x="12192000" y="0"/>
                </a:lnTo>
                <a:lnTo>
                  <a:pt x="12192000" y="1492798"/>
                </a:lnTo>
                <a:lnTo>
                  <a:pt x="0" y="1492798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6" name="智演喵视觉设计7">
            <a:extLst>
              <a:ext uri="{FF2B5EF4-FFF2-40B4-BE49-F238E27FC236}">
                <a16:creationId xmlns:a16="http://schemas.microsoft.com/office/drawing/2014/main" id="{0B70C367-A7C8-DFA4-B0E7-663189ECDB9D}"/>
              </a:ext>
            </a:extLst>
          </p:cNvPr>
          <p:cNvGrpSpPr/>
          <p:nvPr/>
        </p:nvGrpSpPr>
        <p:grpSpPr>
          <a:xfrm>
            <a:off x="4873594" y="820184"/>
            <a:ext cx="2444811" cy="711436"/>
            <a:chOff x="4873594" y="820184"/>
            <a:chExt cx="2444811" cy="711436"/>
          </a:xfrm>
        </p:grpSpPr>
        <p:sp>
          <p:nvSpPr>
            <p:cNvPr id="43" name="智演喵视觉设计1">
              <a:extLst>
                <a:ext uri="{FF2B5EF4-FFF2-40B4-BE49-F238E27FC236}">
                  <a16:creationId xmlns:a16="http://schemas.microsoft.com/office/drawing/2014/main" id="{6E78C6F5-3FE0-49CD-9FB5-6B23B012BE04}"/>
                </a:ext>
              </a:extLst>
            </p:cNvPr>
            <p:cNvSpPr/>
            <p:nvPr/>
          </p:nvSpPr>
          <p:spPr bwMode="auto">
            <a:xfrm>
              <a:off x="4873594" y="866910"/>
              <a:ext cx="652652" cy="664710"/>
            </a:xfrm>
            <a:custGeom>
              <a:avLst/>
              <a:gdLst>
                <a:gd name="T0" fmla="*/ 104 w 208"/>
                <a:gd name="T1" fmla="*/ 207 h 210"/>
                <a:gd name="T2" fmla="*/ 4 w 208"/>
                <a:gd name="T3" fmla="*/ 105 h 210"/>
                <a:gd name="T4" fmla="*/ 104 w 208"/>
                <a:gd name="T5" fmla="*/ 4 h 210"/>
                <a:gd name="T6" fmla="*/ 204 w 208"/>
                <a:gd name="T7" fmla="*/ 105 h 210"/>
                <a:gd name="T8" fmla="*/ 104 w 208"/>
                <a:gd name="T9" fmla="*/ 207 h 210"/>
                <a:gd name="T10" fmla="*/ 104 w 208"/>
                <a:gd name="T11" fmla="*/ 0 h 210"/>
                <a:gd name="T12" fmla="*/ 0 w 208"/>
                <a:gd name="T13" fmla="*/ 105 h 210"/>
                <a:gd name="T14" fmla="*/ 104 w 208"/>
                <a:gd name="T15" fmla="*/ 210 h 210"/>
                <a:gd name="T16" fmla="*/ 208 w 208"/>
                <a:gd name="T17" fmla="*/ 105 h 210"/>
                <a:gd name="T18" fmla="*/ 104 w 208"/>
                <a:gd name="T1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10">
                  <a:moveTo>
                    <a:pt x="104" y="207"/>
                  </a:moveTo>
                  <a:cubicBezTo>
                    <a:pt x="49" y="207"/>
                    <a:pt x="4" y="161"/>
                    <a:pt x="4" y="105"/>
                  </a:cubicBezTo>
                  <a:cubicBezTo>
                    <a:pt x="4" y="49"/>
                    <a:pt x="49" y="4"/>
                    <a:pt x="104" y="4"/>
                  </a:cubicBezTo>
                  <a:cubicBezTo>
                    <a:pt x="159" y="4"/>
                    <a:pt x="204" y="49"/>
                    <a:pt x="204" y="105"/>
                  </a:cubicBezTo>
                  <a:cubicBezTo>
                    <a:pt x="204" y="161"/>
                    <a:pt x="159" y="207"/>
                    <a:pt x="104" y="207"/>
                  </a:cubicBezTo>
                  <a:close/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1" y="210"/>
                    <a:pt x="208" y="163"/>
                    <a:pt x="208" y="105"/>
                  </a:cubicBezTo>
                  <a:cubicBezTo>
                    <a:pt x="208" y="47"/>
                    <a:pt x="161" y="0"/>
                    <a:pt x="104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智演喵视觉设计2">
              <a:extLst>
                <a:ext uri="{FF2B5EF4-FFF2-40B4-BE49-F238E27FC236}">
                  <a16:creationId xmlns:a16="http://schemas.microsoft.com/office/drawing/2014/main" id="{B645D652-BBFC-4110-883A-5F18E0057E00}"/>
                </a:ext>
              </a:extLst>
            </p:cNvPr>
            <p:cNvSpPr/>
            <p:nvPr/>
          </p:nvSpPr>
          <p:spPr bwMode="auto">
            <a:xfrm>
              <a:off x="5419229" y="1307035"/>
              <a:ext cx="43712" cy="28639"/>
            </a:xfrm>
            <a:custGeom>
              <a:avLst/>
              <a:gdLst>
                <a:gd name="T0" fmla="*/ 29 w 29"/>
                <a:gd name="T1" fmla="*/ 13 h 19"/>
                <a:gd name="T2" fmla="*/ 27 w 29"/>
                <a:gd name="T3" fmla="*/ 19 h 19"/>
                <a:gd name="T4" fmla="*/ 0 w 29"/>
                <a:gd name="T5" fmla="*/ 6 h 19"/>
                <a:gd name="T6" fmla="*/ 4 w 29"/>
                <a:gd name="T7" fmla="*/ 0 h 19"/>
                <a:gd name="T8" fmla="*/ 29 w 2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13"/>
                  </a:moveTo>
                  <a:lnTo>
                    <a:pt x="27" y="19"/>
                  </a:lnTo>
                  <a:lnTo>
                    <a:pt x="0" y="6"/>
                  </a:lnTo>
                  <a:lnTo>
                    <a:pt x="4" y="0"/>
                  </a:lnTo>
                  <a:lnTo>
                    <a:pt x="29" y="1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智演喵视觉设计3">
              <a:extLst>
                <a:ext uri="{FF2B5EF4-FFF2-40B4-BE49-F238E27FC236}">
                  <a16:creationId xmlns:a16="http://schemas.microsoft.com/office/drawing/2014/main" id="{18491333-82EB-4B0D-89D6-0435ED718584}"/>
                </a:ext>
              </a:extLst>
            </p:cNvPr>
            <p:cNvSpPr/>
            <p:nvPr/>
          </p:nvSpPr>
          <p:spPr bwMode="auto">
            <a:xfrm>
              <a:off x="5438824" y="1231671"/>
              <a:ext cx="46726" cy="40697"/>
            </a:xfrm>
            <a:custGeom>
              <a:avLst/>
              <a:gdLst>
                <a:gd name="T0" fmla="*/ 31 w 31"/>
                <a:gd name="T1" fmla="*/ 14 h 27"/>
                <a:gd name="T2" fmla="*/ 29 w 31"/>
                <a:gd name="T3" fmla="*/ 21 h 27"/>
                <a:gd name="T4" fmla="*/ 19 w 31"/>
                <a:gd name="T5" fmla="*/ 18 h 27"/>
                <a:gd name="T6" fmla="*/ 0 w 31"/>
                <a:gd name="T7" fmla="*/ 27 h 27"/>
                <a:gd name="T8" fmla="*/ 2 w 31"/>
                <a:gd name="T9" fmla="*/ 18 h 27"/>
                <a:gd name="T10" fmla="*/ 14 w 31"/>
                <a:gd name="T11" fmla="*/ 14 h 27"/>
                <a:gd name="T12" fmla="*/ 4 w 31"/>
                <a:gd name="T13" fmla="*/ 6 h 27"/>
                <a:gd name="T14" fmla="*/ 4 w 31"/>
                <a:gd name="T15" fmla="*/ 0 h 27"/>
                <a:gd name="T16" fmla="*/ 19 w 31"/>
                <a:gd name="T17" fmla="*/ 12 h 27"/>
                <a:gd name="T18" fmla="*/ 31 w 31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7">
                  <a:moveTo>
                    <a:pt x="31" y="14"/>
                  </a:moveTo>
                  <a:lnTo>
                    <a:pt x="29" y="21"/>
                  </a:lnTo>
                  <a:lnTo>
                    <a:pt x="19" y="18"/>
                  </a:lnTo>
                  <a:lnTo>
                    <a:pt x="0" y="27"/>
                  </a:lnTo>
                  <a:lnTo>
                    <a:pt x="2" y="18"/>
                  </a:lnTo>
                  <a:lnTo>
                    <a:pt x="14" y="14"/>
                  </a:lnTo>
                  <a:lnTo>
                    <a:pt x="4" y="6"/>
                  </a:lnTo>
                  <a:lnTo>
                    <a:pt x="4" y="0"/>
                  </a:lnTo>
                  <a:lnTo>
                    <a:pt x="19" y="1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智演喵视觉设计4">
              <a:extLst>
                <a:ext uri="{FF2B5EF4-FFF2-40B4-BE49-F238E27FC236}">
                  <a16:creationId xmlns:a16="http://schemas.microsoft.com/office/drawing/2014/main" id="{29C7F62C-229D-4954-A726-AEC3EFC285C4}"/>
                </a:ext>
              </a:extLst>
            </p:cNvPr>
            <p:cNvSpPr/>
            <p:nvPr/>
          </p:nvSpPr>
          <p:spPr bwMode="auto">
            <a:xfrm>
              <a:off x="5425258" y="1272367"/>
              <a:ext cx="48233" cy="3466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23 h 23"/>
                <a:gd name="T4" fmla="*/ 9 w 32"/>
                <a:gd name="T5" fmla="*/ 15 h 23"/>
                <a:gd name="T6" fmla="*/ 7 w 32"/>
                <a:gd name="T7" fmla="*/ 23 h 23"/>
                <a:gd name="T8" fmla="*/ 0 w 32"/>
                <a:gd name="T9" fmla="*/ 21 h 23"/>
                <a:gd name="T10" fmla="*/ 9 w 32"/>
                <a:gd name="T11" fmla="*/ 0 h 23"/>
                <a:gd name="T12" fmla="*/ 13 w 32"/>
                <a:gd name="T13" fmla="*/ 2 h 23"/>
                <a:gd name="T14" fmla="*/ 11 w 32"/>
                <a:gd name="T15" fmla="*/ 8 h 23"/>
                <a:gd name="T16" fmla="*/ 32 w 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lnTo>
                    <a:pt x="32" y="23"/>
                  </a:lnTo>
                  <a:lnTo>
                    <a:pt x="9" y="15"/>
                  </a:lnTo>
                  <a:lnTo>
                    <a:pt x="7" y="23"/>
                  </a:lnTo>
                  <a:lnTo>
                    <a:pt x="0" y="21"/>
                  </a:lnTo>
                  <a:lnTo>
                    <a:pt x="9" y="0"/>
                  </a:lnTo>
                  <a:lnTo>
                    <a:pt x="13" y="2"/>
                  </a:lnTo>
                  <a:lnTo>
                    <a:pt x="11" y="8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智演喵视觉设计5">
              <a:extLst>
                <a:ext uri="{FF2B5EF4-FFF2-40B4-BE49-F238E27FC236}">
                  <a16:creationId xmlns:a16="http://schemas.microsoft.com/office/drawing/2014/main" id="{8D8DBA14-0A72-4B75-A0A8-DD4EA228041B}"/>
                </a:ext>
              </a:extLst>
            </p:cNvPr>
            <p:cNvSpPr/>
            <p:nvPr/>
          </p:nvSpPr>
          <p:spPr bwMode="auto">
            <a:xfrm>
              <a:off x="5404156" y="1326629"/>
              <a:ext cx="43712" cy="43712"/>
            </a:xfrm>
            <a:custGeom>
              <a:avLst/>
              <a:gdLst>
                <a:gd name="T0" fmla="*/ 0 w 14"/>
                <a:gd name="T1" fmla="*/ 6 h 14"/>
                <a:gd name="T2" fmla="*/ 1 w 14"/>
                <a:gd name="T3" fmla="*/ 3 h 14"/>
                <a:gd name="T4" fmla="*/ 4 w 14"/>
                <a:gd name="T5" fmla="*/ 1 h 14"/>
                <a:gd name="T6" fmla="*/ 8 w 14"/>
                <a:gd name="T7" fmla="*/ 1 h 14"/>
                <a:gd name="T8" fmla="*/ 6 w 14"/>
                <a:gd name="T9" fmla="*/ 4 h 14"/>
                <a:gd name="T10" fmla="*/ 5 w 14"/>
                <a:gd name="T11" fmla="*/ 3 h 14"/>
                <a:gd name="T12" fmla="*/ 3 w 14"/>
                <a:gd name="T13" fmla="*/ 5 h 14"/>
                <a:gd name="T14" fmla="*/ 3 w 14"/>
                <a:gd name="T15" fmla="*/ 6 h 14"/>
                <a:gd name="T16" fmla="*/ 3 w 14"/>
                <a:gd name="T17" fmla="*/ 7 h 14"/>
                <a:gd name="T18" fmla="*/ 4 w 14"/>
                <a:gd name="T19" fmla="*/ 7 h 14"/>
                <a:gd name="T20" fmla="*/ 6 w 14"/>
                <a:gd name="T21" fmla="*/ 6 h 14"/>
                <a:gd name="T22" fmla="*/ 9 w 14"/>
                <a:gd name="T23" fmla="*/ 4 h 14"/>
                <a:gd name="T24" fmla="*/ 11 w 14"/>
                <a:gd name="T25" fmla="*/ 3 h 14"/>
                <a:gd name="T26" fmla="*/ 13 w 14"/>
                <a:gd name="T27" fmla="*/ 4 h 14"/>
                <a:gd name="T28" fmla="*/ 14 w 14"/>
                <a:gd name="T29" fmla="*/ 6 h 14"/>
                <a:gd name="T30" fmla="*/ 14 w 14"/>
                <a:gd name="T31" fmla="*/ 8 h 14"/>
                <a:gd name="T32" fmla="*/ 13 w 14"/>
                <a:gd name="T33" fmla="*/ 11 h 14"/>
                <a:gd name="T34" fmla="*/ 10 w 14"/>
                <a:gd name="T35" fmla="*/ 14 h 14"/>
                <a:gd name="T36" fmla="*/ 6 w 14"/>
                <a:gd name="T37" fmla="*/ 13 h 14"/>
                <a:gd name="T38" fmla="*/ 7 w 14"/>
                <a:gd name="T39" fmla="*/ 11 h 14"/>
                <a:gd name="T40" fmla="*/ 10 w 14"/>
                <a:gd name="T41" fmla="*/ 11 h 14"/>
                <a:gd name="T42" fmla="*/ 11 w 14"/>
                <a:gd name="T43" fmla="*/ 10 h 14"/>
                <a:gd name="T44" fmla="*/ 12 w 14"/>
                <a:gd name="T45" fmla="*/ 8 h 14"/>
                <a:gd name="T46" fmla="*/ 11 w 14"/>
                <a:gd name="T47" fmla="*/ 6 h 14"/>
                <a:gd name="T48" fmla="*/ 10 w 14"/>
                <a:gd name="T49" fmla="*/ 6 h 14"/>
                <a:gd name="T50" fmla="*/ 9 w 14"/>
                <a:gd name="T51" fmla="*/ 7 h 14"/>
                <a:gd name="T52" fmla="*/ 7 w 14"/>
                <a:gd name="T53" fmla="*/ 8 h 14"/>
                <a:gd name="T54" fmla="*/ 5 w 14"/>
                <a:gd name="T55" fmla="*/ 10 h 14"/>
                <a:gd name="T56" fmla="*/ 2 w 14"/>
                <a:gd name="T57" fmla="*/ 9 h 14"/>
                <a:gd name="T58" fmla="*/ 0 w 14"/>
                <a:gd name="T59" fmla="*/ 8 h 14"/>
                <a:gd name="T60" fmla="*/ 0 w 14"/>
                <a:gd name="T6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7" y="1"/>
                    <a:pt x="8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2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7" y="5"/>
                    <a:pt x="8" y="4"/>
                    <a:pt x="9" y="4"/>
                  </a:cubicBezTo>
                  <a:cubicBezTo>
                    <a:pt x="9" y="4"/>
                    <a:pt x="10" y="3"/>
                    <a:pt x="11" y="3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2" y="12"/>
                    <a:pt x="11" y="13"/>
                    <a:pt x="10" y="14"/>
                  </a:cubicBezTo>
                  <a:cubicBezTo>
                    <a:pt x="9" y="14"/>
                    <a:pt x="7" y="14"/>
                    <a:pt x="6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智演喵视觉设计6">
              <a:extLst>
                <a:ext uri="{FF2B5EF4-FFF2-40B4-BE49-F238E27FC236}">
                  <a16:creationId xmlns:a16="http://schemas.microsoft.com/office/drawing/2014/main" id="{D290ECBB-B851-4B72-BB6F-BCEA59E4544F}"/>
                </a:ext>
              </a:extLst>
            </p:cNvPr>
            <p:cNvSpPr/>
            <p:nvPr/>
          </p:nvSpPr>
          <p:spPr bwMode="auto">
            <a:xfrm>
              <a:off x="5372504" y="1361297"/>
              <a:ext cx="57277" cy="49741"/>
            </a:xfrm>
            <a:custGeom>
              <a:avLst/>
              <a:gdLst>
                <a:gd name="T0" fmla="*/ 12 w 18"/>
                <a:gd name="T1" fmla="*/ 9 h 16"/>
                <a:gd name="T2" fmla="*/ 10 w 18"/>
                <a:gd name="T3" fmla="*/ 8 h 16"/>
                <a:gd name="T4" fmla="*/ 9 w 18"/>
                <a:gd name="T5" fmla="*/ 9 h 16"/>
                <a:gd name="T6" fmla="*/ 8 w 18"/>
                <a:gd name="T7" fmla="*/ 9 h 16"/>
                <a:gd name="T8" fmla="*/ 8 w 18"/>
                <a:gd name="T9" fmla="*/ 10 h 16"/>
                <a:gd name="T10" fmla="*/ 12 w 18"/>
                <a:gd name="T11" fmla="*/ 14 h 16"/>
                <a:gd name="T12" fmla="*/ 10 w 18"/>
                <a:gd name="T13" fmla="*/ 16 h 16"/>
                <a:gd name="T14" fmla="*/ 0 w 18"/>
                <a:gd name="T15" fmla="*/ 7 h 16"/>
                <a:gd name="T16" fmla="*/ 4 w 18"/>
                <a:gd name="T17" fmla="*/ 2 h 16"/>
                <a:gd name="T18" fmla="*/ 6 w 18"/>
                <a:gd name="T19" fmla="*/ 0 h 16"/>
                <a:gd name="T20" fmla="*/ 8 w 18"/>
                <a:gd name="T21" fmla="*/ 0 h 16"/>
                <a:gd name="T22" fmla="*/ 10 w 18"/>
                <a:gd name="T23" fmla="*/ 1 h 16"/>
                <a:gd name="T24" fmla="*/ 12 w 18"/>
                <a:gd name="T25" fmla="*/ 3 h 16"/>
                <a:gd name="T26" fmla="*/ 11 w 18"/>
                <a:gd name="T27" fmla="*/ 6 h 16"/>
                <a:gd name="T28" fmla="*/ 12 w 18"/>
                <a:gd name="T29" fmla="*/ 6 h 16"/>
                <a:gd name="T30" fmla="*/ 15 w 18"/>
                <a:gd name="T31" fmla="*/ 6 h 16"/>
                <a:gd name="T32" fmla="*/ 18 w 18"/>
                <a:gd name="T33" fmla="*/ 7 h 16"/>
                <a:gd name="T34" fmla="*/ 16 w 18"/>
                <a:gd name="T35" fmla="*/ 9 h 16"/>
                <a:gd name="T36" fmla="*/ 12 w 18"/>
                <a:gd name="T37" fmla="*/ 9 h 16"/>
                <a:gd name="T38" fmla="*/ 9 w 18"/>
                <a:gd name="T39" fmla="*/ 5 h 16"/>
                <a:gd name="T40" fmla="*/ 9 w 18"/>
                <a:gd name="T41" fmla="*/ 4 h 16"/>
                <a:gd name="T42" fmla="*/ 8 w 18"/>
                <a:gd name="T43" fmla="*/ 3 h 16"/>
                <a:gd name="T44" fmla="*/ 7 w 18"/>
                <a:gd name="T45" fmla="*/ 3 h 16"/>
                <a:gd name="T46" fmla="*/ 6 w 18"/>
                <a:gd name="T47" fmla="*/ 3 h 16"/>
                <a:gd name="T48" fmla="*/ 5 w 18"/>
                <a:gd name="T49" fmla="*/ 5 h 16"/>
                <a:gd name="T50" fmla="*/ 3 w 18"/>
                <a:gd name="T51" fmla="*/ 6 h 16"/>
                <a:gd name="T52" fmla="*/ 6 w 18"/>
                <a:gd name="T53" fmla="*/ 8 h 16"/>
                <a:gd name="T54" fmla="*/ 7 w 18"/>
                <a:gd name="T55" fmla="*/ 7 h 16"/>
                <a:gd name="T56" fmla="*/ 9 w 18"/>
                <a:gd name="T5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6">
                  <a:moveTo>
                    <a:pt x="12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9" y="5"/>
                  </a:move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智演喵视觉设计7">
              <a:extLst>
                <a:ext uri="{FF2B5EF4-FFF2-40B4-BE49-F238E27FC236}">
                  <a16:creationId xmlns:a16="http://schemas.microsoft.com/office/drawing/2014/main" id="{4BF94B67-4E39-403D-9D65-0822FB6FABAB}"/>
                </a:ext>
              </a:extLst>
            </p:cNvPr>
            <p:cNvSpPr/>
            <p:nvPr/>
          </p:nvSpPr>
          <p:spPr bwMode="auto">
            <a:xfrm>
              <a:off x="5340850" y="1385414"/>
              <a:ext cx="54262" cy="54262"/>
            </a:xfrm>
            <a:custGeom>
              <a:avLst/>
              <a:gdLst>
                <a:gd name="T0" fmla="*/ 19 w 36"/>
                <a:gd name="T1" fmla="*/ 36 h 36"/>
                <a:gd name="T2" fmla="*/ 0 w 36"/>
                <a:gd name="T3" fmla="*/ 15 h 36"/>
                <a:gd name="T4" fmla="*/ 17 w 36"/>
                <a:gd name="T5" fmla="*/ 0 h 36"/>
                <a:gd name="T6" fmla="*/ 19 w 36"/>
                <a:gd name="T7" fmla="*/ 5 h 36"/>
                <a:gd name="T8" fmla="*/ 9 w 36"/>
                <a:gd name="T9" fmla="*/ 15 h 36"/>
                <a:gd name="T10" fmla="*/ 13 w 36"/>
                <a:gd name="T11" fmla="*/ 19 h 36"/>
                <a:gd name="T12" fmla="*/ 23 w 36"/>
                <a:gd name="T13" fmla="*/ 11 h 36"/>
                <a:gd name="T14" fmla="*/ 25 w 36"/>
                <a:gd name="T15" fmla="*/ 15 h 36"/>
                <a:gd name="T16" fmla="*/ 15 w 36"/>
                <a:gd name="T17" fmla="*/ 24 h 36"/>
                <a:gd name="T18" fmla="*/ 19 w 36"/>
                <a:gd name="T19" fmla="*/ 30 h 36"/>
                <a:gd name="T20" fmla="*/ 31 w 36"/>
                <a:gd name="T21" fmla="*/ 19 h 36"/>
                <a:gd name="T22" fmla="*/ 36 w 36"/>
                <a:gd name="T23" fmla="*/ 24 h 36"/>
                <a:gd name="T24" fmla="*/ 19 w 36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6">
                  <a:moveTo>
                    <a:pt x="19" y="36"/>
                  </a:moveTo>
                  <a:lnTo>
                    <a:pt x="0" y="1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9" y="15"/>
                  </a:lnTo>
                  <a:lnTo>
                    <a:pt x="13" y="19"/>
                  </a:lnTo>
                  <a:lnTo>
                    <a:pt x="23" y="11"/>
                  </a:lnTo>
                  <a:lnTo>
                    <a:pt x="25" y="15"/>
                  </a:lnTo>
                  <a:lnTo>
                    <a:pt x="15" y="24"/>
                  </a:lnTo>
                  <a:lnTo>
                    <a:pt x="19" y="30"/>
                  </a:lnTo>
                  <a:lnTo>
                    <a:pt x="31" y="19"/>
                  </a:lnTo>
                  <a:lnTo>
                    <a:pt x="36" y="24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智演喵视觉设计8">
              <a:extLst>
                <a:ext uri="{FF2B5EF4-FFF2-40B4-BE49-F238E27FC236}">
                  <a16:creationId xmlns:a16="http://schemas.microsoft.com/office/drawing/2014/main" id="{E1891594-4F09-482F-9A8D-806FA0C1C7D8}"/>
                </a:ext>
              </a:extLst>
            </p:cNvPr>
            <p:cNvSpPr/>
            <p:nvPr/>
          </p:nvSpPr>
          <p:spPr bwMode="auto">
            <a:xfrm>
              <a:off x="5303169" y="1408022"/>
              <a:ext cx="43712" cy="51247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30 h 34"/>
                <a:gd name="T4" fmla="*/ 23 w 29"/>
                <a:gd name="T5" fmla="*/ 34 h 34"/>
                <a:gd name="T6" fmla="*/ 0 w 29"/>
                <a:gd name="T7" fmla="*/ 15 h 34"/>
                <a:gd name="T8" fmla="*/ 7 w 29"/>
                <a:gd name="T9" fmla="*/ 11 h 34"/>
                <a:gd name="T10" fmla="*/ 23 w 29"/>
                <a:gd name="T11" fmla="*/ 25 h 34"/>
                <a:gd name="T12" fmla="*/ 19 w 29"/>
                <a:gd name="T13" fmla="*/ 4 h 34"/>
                <a:gd name="T14" fmla="*/ 23 w 29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30"/>
                  </a:lnTo>
                  <a:lnTo>
                    <a:pt x="23" y="34"/>
                  </a:lnTo>
                  <a:lnTo>
                    <a:pt x="0" y="15"/>
                  </a:lnTo>
                  <a:lnTo>
                    <a:pt x="7" y="11"/>
                  </a:lnTo>
                  <a:lnTo>
                    <a:pt x="23" y="25"/>
                  </a:lnTo>
                  <a:lnTo>
                    <a:pt x="19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智演喵视觉设计9">
              <a:extLst>
                <a:ext uri="{FF2B5EF4-FFF2-40B4-BE49-F238E27FC236}">
                  <a16:creationId xmlns:a16="http://schemas.microsoft.com/office/drawing/2014/main" id="{5D98AD95-C94F-4E32-BF18-ABFA18A68470}"/>
                </a:ext>
              </a:extLst>
            </p:cNvPr>
            <p:cNvSpPr/>
            <p:nvPr/>
          </p:nvSpPr>
          <p:spPr bwMode="auto">
            <a:xfrm>
              <a:off x="5291111" y="1430632"/>
              <a:ext cx="25624" cy="40697"/>
            </a:xfrm>
            <a:custGeom>
              <a:avLst/>
              <a:gdLst>
                <a:gd name="T0" fmla="*/ 17 w 17"/>
                <a:gd name="T1" fmla="*/ 25 h 27"/>
                <a:gd name="T2" fmla="*/ 12 w 17"/>
                <a:gd name="T3" fmla="*/ 27 h 27"/>
                <a:gd name="T4" fmla="*/ 0 w 17"/>
                <a:gd name="T5" fmla="*/ 2 h 27"/>
                <a:gd name="T6" fmla="*/ 6 w 17"/>
                <a:gd name="T7" fmla="*/ 0 h 27"/>
                <a:gd name="T8" fmla="*/ 17 w 1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lnTo>
                    <a:pt x="12" y="27"/>
                  </a:lnTo>
                  <a:lnTo>
                    <a:pt x="0" y="2"/>
                  </a:lnTo>
                  <a:lnTo>
                    <a:pt x="6" y="0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智演喵视觉设计10">
              <a:extLst>
                <a:ext uri="{FF2B5EF4-FFF2-40B4-BE49-F238E27FC236}">
                  <a16:creationId xmlns:a16="http://schemas.microsoft.com/office/drawing/2014/main" id="{28CD7599-98C0-4A80-A9F9-23AAA63A2891}"/>
                </a:ext>
              </a:extLst>
            </p:cNvPr>
            <p:cNvSpPr/>
            <p:nvPr/>
          </p:nvSpPr>
          <p:spPr bwMode="auto">
            <a:xfrm>
              <a:off x="5250414" y="1436661"/>
              <a:ext cx="43712" cy="51247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27 h 34"/>
                <a:gd name="T4" fmla="*/ 25 w 29"/>
                <a:gd name="T5" fmla="*/ 29 h 34"/>
                <a:gd name="T6" fmla="*/ 8 w 29"/>
                <a:gd name="T7" fmla="*/ 15 h 34"/>
                <a:gd name="T8" fmla="*/ 12 w 29"/>
                <a:gd name="T9" fmla="*/ 32 h 34"/>
                <a:gd name="T10" fmla="*/ 8 w 29"/>
                <a:gd name="T11" fmla="*/ 34 h 34"/>
                <a:gd name="T12" fmla="*/ 0 w 29"/>
                <a:gd name="T13" fmla="*/ 6 h 34"/>
                <a:gd name="T14" fmla="*/ 6 w 29"/>
                <a:gd name="T15" fmla="*/ 4 h 34"/>
                <a:gd name="T16" fmla="*/ 23 w 29"/>
                <a:gd name="T17" fmla="*/ 19 h 34"/>
                <a:gd name="T18" fmla="*/ 17 w 29"/>
                <a:gd name="T19" fmla="*/ 2 h 34"/>
                <a:gd name="T20" fmla="*/ 23 w 2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27"/>
                  </a:lnTo>
                  <a:lnTo>
                    <a:pt x="25" y="29"/>
                  </a:lnTo>
                  <a:lnTo>
                    <a:pt x="8" y="15"/>
                  </a:lnTo>
                  <a:lnTo>
                    <a:pt x="12" y="32"/>
                  </a:lnTo>
                  <a:lnTo>
                    <a:pt x="8" y="34"/>
                  </a:lnTo>
                  <a:lnTo>
                    <a:pt x="0" y="6"/>
                  </a:lnTo>
                  <a:lnTo>
                    <a:pt x="6" y="4"/>
                  </a:lnTo>
                  <a:lnTo>
                    <a:pt x="23" y="19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智演喵视觉设计11">
              <a:extLst>
                <a:ext uri="{FF2B5EF4-FFF2-40B4-BE49-F238E27FC236}">
                  <a16:creationId xmlns:a16="http://schemas.microsoft.com/office/drawing/2014/main" id="{F807E940-C624-4EE0-9CB3-58BA6B509762}"/>
                </a:ext>
              </a:extLst>
            </p:cNvPr>
            <p:cNvSpPr/>
            <p:nvPr/>
          </p:nvSpPr>
          <p:spPr bwMode="auto">
            <a:xfrm>
              <a:off x="5209718" y="1445705"/>
              <a:ext cx="34668" cy="48233"/>
            </a:xfrm>
            <a:custGeom>
              <a:avLst/>
              <a:gdLst>
                <a:gd name="T0" fmla="*/ 9 w 11"/>
                <a:gd name="T1" fmla="*/ 8 h 15"/>
                <a:gd name="T2" fmla="*/ 8 w 11"/>
                <a:gd name="T3" fmla="*/ 1 h 15"/>
                <a:gd name="T4" fmla="*/ 11 w 11"/>
                <a:gd name="T5" fmla="*/ 0 h 15"/>
                <a:gd name="T6" fmla="*/ 11 w 11"/>
                <a:gd name="T7" fmla="*/ 7 h 15"/>
                <a:gd name="T8" fmla="*/ 11 w 11"/>
                <a:gd name="T9" fmla="*/ 11 h 15"/>
                <a:gd name="T10" fmla="*/ 11 w 11"/>
                <a:gd name="T11" fmla="*/ 13 h 15"/>
                <a:gd name="T12" fmla="*/ 9 w 11"/>
                <a:gd name="T13" fmla="*/ 14 h 15"/>
                <a:gd name="T14" fmla="*/ 7 w 11"/>
                <a:gd name="T15" fmla="*/ 14 h 15"/>
                <a:gd name="T16" fmla="*/ 4 w 11"/>
                <a:gd name="T17" fmla="*/ 14 h 15"/>
                <a:gd name="T18" fmla="*/ 2 w 11"/>
                <a:gd name="T19" fmla="*/ 13 h 15"/>
                <a:gd name="T20" fmla="*/ 1 w 11"/>
                <a:gd name="T21" fmla="*/ 12 h 15"/>
                <a:gd name="T22" fmla="*/ 1 w 11"/>
                <a:gd name="T23" fmla="*/ 8 h 15"/>
                <a:gd name="T24" fmla="*/ 0 w 11"/>
                <a:gd name="T25" fmla="*/ 1 h 15"/>
                <a:gd name="T26" fmla="*/ 3 w 11"/>
                <a:gd name="T27" fmla="*/ 1 h 15"/>
                <a:gd name="T28" fmla="*/ 3 w 11"/>
                <a:gd name="T29" fmla="*/ 8 h 15"/>
                <a:gd name="T30" fmla="*/ 4 w 11"/>
                <a:gd name="T31" fmla="*/ 11 h 15"/>
                <a:gd name="T32" fmla="*/ 4 w 11"/>
                <a:gd name="T33" fmla="*/ 12 h 15"/>
                <a:gd name="T34" fmla="*/ 6 w 11"/>
                <a:gd name="T35" fmla="*/ 12 h 15"/>
                <a:gd name="T36" fmla="*/ 8 w 11"/>
                <a:gd name="T37" fmla="*/ 12 h 15"/>
                <a:gd name="T38" fmla="*/ 9 w 11"/>
                <a:gd name="T39" fmla="*/ 10 h 15"/>
                <a:gd name="T40" fmla="*/ 9 w 11"/>
                <a:gd name="T4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5">
                  <a:moveTo>
                    <a:pt x="9" y="8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智演喵视觉设计12">
              <a:extLst>
                <a:ext uri="{FF2B5EF4-FFF2-40B4-BE49-F238E27FC236}">
                  <a16:creationId xmlns:a16="http://schemas.microsoft.com/office/drawing/2014/main" id="{C62973BE-0526-40CD-9813-F1158A0F3A28}"/>
                </a:ext>
              </a:extLst>
            </p:cNvPr>
            <p:cNvSpPr/>
            <p:nvPr/>
          </p:nvSpPr>
          <p:spPr bwMode="auto">
            <a:xfrm>
              <a:off x="5140383" y="1445705"/>
              <a:ext cx="40697" cy="45218"/>
            </a:xfrm>
            <a:custGeom>
              <a:avLst/>
              <a:gdLst>
                <a:gd name="T0" fmla="*/ 9 w 13"/>
                <a:gd name="T1" fmla="*/ 11 h 14"/>
                <a:gd name="T2" fmla="*/ 10 w 13"/>
                <a:gd name="T3" fmla="*/ 9 h 14"/>
                <a:gd name="T4" fmla="*/ 7 w 13"/>
                <a:gd name="T5" fmla="*/ 9 h 14"/>
                <a:gd name="T6" fmla="*/ 7 w 13"/>
                <a:gd name="T7" fmla="*/ 6 h 14"/>
                <a:gd name="T8" fmla="*/ 13 w 13"/>
                <a:gd name="T9" fmla="*/ 7 h 14"/>
                <a:gd name="T10" fmla="*/ 12 w 13"/>
                <a:gd name="T11" fmla="*/ 13 h 14"/>
                <a:gd name="T12" fmla="*/ 9 w 13"/>
                <a:gd name="T13" fmla="*/ 14 h 14"/>
                <a:gd name="T14" fmla="*/ 6 w 13"/>
                <a:gd name="T15" fmla="*/ 14 h 14"/>
                <a:gd name="T16" fmla="*/ 2 w 13"/>
                <a:gd name="T17" fmla="*/ 12 h 14"/>
                <a:gd name="T18" fmla="*/ 0 w 13"/>
                <a:gd name="T19" fmla="*/ 9 h 14"/>
                <a:gd name="T20" fmla="*/ 0 w 13"/>
                <a:gd name="T21" fmla="*/ 6 h 14"/>
                <a:gd name="T22" fmla="*/ 2 w 13"/>
                <a:gd name="T23" fmla="*/ 2 h 14"/>
                <a:gd name="T24" fmla="*/ 5 w 13"/>
                <a:gd name="T25" fmla="*/ 0 h 14"/>
                <a:gd name="T26" fmla="*/ 8 w 13"/>
                <a:gd name="T27" fmla="*/ 0 h 14"/>
                <a:gd name="T28" fmla="*/ 12 w 13"/>
                <a:gd name="T29" fmla="*/ 2 h 14"/>
                <a:gd name="T30" fmla="*/ 13 w 13"/>
                <a:gd name="T31" fmla="*/ 5 h 14"/>
                <a:gd name="T32" fmla="*/ 10 w 13"/>
                <a:gd name="T33" fmla="*/ 5 h 14"/>
                <a:gd name="T34" fmla="*/ 9 w 13"/>
                <a:gd name="T35" fmla="*/ 3 h 14"/>
                <a:gd name="T36" fmla="*/ 8 w 13"/>
                <a:gd name="T37" fmla="*/ 2 h 14"/>
                <a:gd name="T38" fmla="*/ 5 w 13"/>
                <a:gd name="T39" fmla="*/ 3 h 14"/>
                <a:gd name="T40" fmla="*/ 3 w 13"/>
                <a:gd name="T41" fmla="*/ 6 h 14"/>
                <a:gd name="T42" fmla="*/ 4 w 13"/>
                <a:gd name="T43" fmla="*/ 10 h 14"/>
                <a:gd name="T44" fmla="*/ 6 w 13"/>
                <a:gd name="T45" fmla="*/ 11 h 14"/>
                <a:gd name="T46" fmla="*/ 8 w 13"/>
                <a:gd name="T47" fmla="*/ 11 h 14"/>
                <a:gd name="T48" fmla="*/ 9 w 13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4">
                  <a:moveTo>
                    <a:pt x="9" y="1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4"/>
                    <a:pt x="3" y="13"/>
                    <a:pt x="2" y="12"/>
                  </a:cubicBezTo>
                  <a:cubicBezTo>
                    <a:pt x="1" y="12"/>
                    <a:pt x="1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2"/>
                    <a:pt x="13" y="3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智演喵视觉设计13">
              <a:extLst>
                <a:ext uri="{FF2B5EF4-FFF2-40B4-BE49-F238E27FC236}">
                  <a16:creationId xmlns:a16="http://schemas.microsoft.com/office/drawing/2014/main" id="{4FB1CE36-B09C-4C90-89C0-207B17FC5B43}"/>
                </a:ext>
              </a:extLst>
            </p:cNvPr>
            <p:cNvSpPr/>
            <p:nvPr/>
          </p:nvSpPr>
          <p:spPr bwMode="auto">
            <a:xfrm>
              <a:off x="5090642" y="1430632"/>
              <a:ext cx="46726" cy="49741"/>
            </a:xfrm>
            <a:custGeom>
              <a:avLst/>
              <a:gdLst>
                <a:gd name="T0" fmla="*/ 21 w 31"/>
                <a:gd name="T1" fmla="*/ 23 h 33"/>
                <a:gd name="T2" fmla="*/ 27 w 31"/>
                <a:gd name="T3" fmla="*/ 6 h 33"/>
                <a:gd name="T4" fmla="*/ 31 w 31"/>
                <a:gd name="T5" fmla="*/ 8 h 33"/>
                <a:gd name="T6" fmla="*/ 23 w 31"/>
                <a:gd name="T7" fmla="*/ 33 h 33"/>
                <a:gd name="T8" fmla="*/ 16 w 31"/>
                <a:gd name="T9" fmla="*/ 31 h 33"/>
                <a:gd name="T10" fmla="*/ 12 w 31"/>
                <a:gd name="T11" fmla="*/ 10 h 33"/>
                <a:gd name="T12" fmla="*/ 6 w 31"/>
                <a:gd name="T13" fmla="*/ 29 h 33"/>
                <a:gd name="T14" fmla="*/ 0 w 31"/>
                <a:gd name="T15" fmla="*/ 27 h 33"/>
                <a:gd name="T16" fmla="*/ 10 w 31"/>
                <a:gd name="T17" fmla="*/ 0 h 33"/>
                <a:gd name="T18" fmla="*/ 14 w 31"/>
                <a:gd name="T19" fmla="*/ 2 h 33"/>
                <a:gd name="T20" fmla="*/ 21 w 31"/>
                <a:gd name="T2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21" y="23"/>
                  </a:moveTo>
                  <a:lnTo>
                    <a:pt x="27" y="6"/>
                  </a:lnTo>
                  <a:lnTo>
                    <a:pt x="31" y="8"/>
                  </a:lnTo>
                  <a:lnTo>
                    <a:pt x="23" y="33"/>
                  </a:lnTo>
                  <a:lnTo>
                    <a:pt x="16" y="31"/>
                  </a:lnTo>
                  <a:lnTo>
                    <a:pt x="12" y="10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智演喵视觉设计14">
              <a:extLst>
                <a:ext uri="{FF2B5EF4-FFF2-40B4-BE49-F238E27FC236}">
                  <a16:creationId xmlns:a16="http://schemas.microsoft.com/office/drawing/2014/main" id="{C7B055D7-94F1-46E2-8018-0B9D027514A6}"/>
                </a:ext>
              </a:extLst>
            </p:cNvPr>
            <p:cNvSpPr/>
            <p:nvPr/>
          </p:nvSpPr>
          <p:spPr bwMode="auto">
            <a:xfrm>
              <a:off x="5049946" y="1414051"/>
              <a:ext cx="43712" cy="45218"/>
            </a:xfrm>
            <a:custGeom>
              <a:avLst/>
              <a:gdLst>
                <a:gd name="T0" fmla="*/ 6 w 14"/>
                <a:gd name="T1" fmla="*/ 3 h 14"/>
                <a:gd name="T2" fmla="*/ 4 w 14"/>
                <a:gd name="T3" fmla="*/ 5 h 14"/>
                <a:gd name="T4" fmla="*/ 3 w 14"/>
                <a:gd name="T5" fmla="*/ 9 h 14"/>
                <a:gd name="T6" fmla="*/ 5 w 14"/>
                <a:gd name="T7" fmla="*/ 11 h 14"/>
                <a:gd name="T8" fmla="*/ 7 w 14"/>
                <a:gd name="T9" fmla="*/ 11 h 14"/>
                <a:gd name="T10" fmla="*/ 10 w 14"/>
                <a:gd name="T11" fmla="*/ 9 h 14"/>
                <a:gd name="T12" fmla="*/ 11 w 14"/>
                <a:gd name="T13" fmla="*/ 6 h 14"/>
                <a:gd name="T14" fmla="*/ 9 w 14"/>
                <a:gd name="T15" fmla="*/ 3 h 14"/>
                <a:gd name="T16" fmla="*/ 6 w 14"/>
                <a:gd name="T17" fmla="*/ 3 h 14"/>
                <a:gd name="T18" fmla="*/ 8 w 14"/>
                <a:gd name="T19" fmla="*/ 14 h 14"/>
                <a:gd name="T20" fmla="*/ 3 w 14"/>
                <a:gd name="T21" fmla="*/ 13 h 14"/>
                <a:gd name="T22" fmla="*/ 0 w 14"/>
                <a:gd name="T23" fmla="*/ 9 h 14"/>
                <a:gd name="T24" fmla="*/ 1 w 14"/>
                <a:gd name="T25" fmla="*/ 4 h 14"/>
                <a:gd name="T26" fmla="*/ 4 w 14"/>
                <a:gd name="T27" fmla="*/ 1 h 14"/>
                <a:gd name="T28" fmla="*/ 6 w 14"/>
                <a:gd name="T29" fmla="*/ 0 h 14"/>
                <a:gd name="T30" fmla="*/ 8 w 14"/>
                <a:gd name="T31" fmla="*/ 0 h 14"/>
                <a:gd name="T32" fmla="*/ 11 w 14"/>
                <a:gd name="T33" fmla="*/ 1 h 14"/>
                <a:gd name="T34" fmla="*/ 14 w 14"/>
                <a:gd name="T35" fmla="*/ 5 h 14"/>
                <a:gd name="T36" fmla="*/ 13 w 14"/>
                <a:gd name="T37" fmla="*/ 11 h 14"/>
                <a:gd name="T38" fmla="*/ 8 w 14"/>
                <a:gd name="T3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6" y="3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3" y="8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0" y="4"/>
                    <a:pt x="9" y="3"/>
                  </a:cubicBezTo>
                  <a:cubicBezTo>
                    <a:pt x="8" y="3"/>
                    <a:pt x="7" y="2"/>
                    <a:pt x="6" y="3"/>
                  </a:cubicBezTo>
                  <a:close/>
                  <a:moveTo>
                    <a:pt x="8" y="14"/>
                  </a:moveTo>
                  <a:cubicBezTo>
                    <a:pt x="7" y="14"/>
                    <a:pt x="5" y="14"/>
                    <a:pt x="3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4"/>
                    <a:pt x="14" y="5"/>
                  </a:cubicBezTo>
                  <a:cubicBezTo>
                    <a:pt x="14" y="7"/>
                    <a:pt x="14" y="9"/>
                    <a:pt x="13" y="11"/>
                  </a:cubicBezTo>
                  <a:cubicBezTo>
                    <a:pt x="11" y="12"/>
                    <a:pt x="10" y="13"/>
                    <a:pt x="8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智演喵视觉设计15">
              <a:extLst>
                <a:ext uri="{FF2B5EF4-FFF2-40B4-BE49-F238E27FC236}">
                  <a16:creationId xmlns:a16="http://schemas.microsoft.com/office/drawing/2014/main" id="{916B4B12-C4B8-4D2F-BB49-02A78B035D2D}"/>
                </a:ext>
              </a:extLst>
            </p:cNvPr>
            <p:cNvSpPr/>
            <p:nvPr/>
          </p:nvSpPr>
          <p:spPr bwMode="auto">
            <a:xfrm>
              <a:off x="5004728" y="1382399"/>
              <a:ext cx="48233" cy="48233"/>
            </a:xfrm>
            <a:custGeom>
              <a:avLst/>
              <a:gdLst>
                <a:gd name="T0" fmla="*/ 9 w 15"/>
                <a:gd name="T1" fmla="*/ 3 h 15"/>
                <a:gd name="T2" fmla="*/ 3 w 15"/>
                <a:gd name="T3" fmla="*/ 10 h 15"/>
                <a:gd name="T4" fmla="*/ 5 w 15"/>
                <a:gd name="T5" fmla="*/ 11 h 15"/>
                <a:gd name="T6" fmla="*/ 6 w 15"/>
                <a:gd name="T7" fmla="*/ 12 h 15"/>
                <a:gd name="T8" fmla="*/ 7 w 15"/>
                <a:gd name="T9" fmla="*/ 13 h 15"/>
                <a:gd name="T10" fmla="*/ 9 w 15"/>
                <a:gd name="T11" fmla="*/ 12 h 15"/>
                <a:gd name="T12" fmla="*/ 11 w 15"/>
                <a:gd name="T13" fmla="*/ 10 h 15"/>
                <a:gd name="T14" fmla="*/ 12 w 15"/>
                <a:gd name="T15" fmla="*/ 8 h 15"/>
                <a:gd name="T16" fmla="*/ 12 w 15"/>
                <a:gd name="T17" fmla="*/ 7 h 15"/>
                <a:gd name="T18" fmla="*/ 12 w 15"/>
                <a:gd name="T19" fmla="*/ 6 h 15"/>
                <a:gd name="T20" fmla="*/ 10 w 15"/>
                <a:gd name="T21" fmla="*/ 4 h 15"/>
                <a:gd name="T22" fmla="*/ 9 w 15"/>
                <a:gd name="T23" fmla="*/ 3 h 15"/>
                <a:gd name="T24" fmla="*/ 11 w 15"/>
                <a:gd name="T25" fmla="*/ 14 h 15"/>
                <a:gd name="T26" fmla="*/ 8 w 15"/>
                <a:gd name="T27" fmla="*/ 15 h 15"/>
                <a:gd name="T28" fmla="*/ 6 w 15"/>
                <a:gd name="T29" fmla="*/ 15 h 15"/>
                <a:gd name="T30" fmla="*/ 4 w 15"/>
                <a:gd name="T31" fmla="*/ 13 h 15"/>
                <a:gd name="T32" fmla="*/ 0 w 15"/>
                <a:gd name="T33" fmla="*/ 10 h 15"/>
                <a:gd name="T34" fmla="*/ 9 w 15"/>
                <a:gd name="T35" fmla="*/ 0 h 15"/>
                <a:gd name="T36" fmla="*/ 12 w 15"/>
                <a:gd name="T37" fmla="*/ 3 h 15"/>
                <a:gd name="T38" fmla="*/ 14 w 15"/>
                <a:gd name="T39" fmla="*/ 5 h 15"/>
                <a:gd name="T40" fmla="*/ 15 w 15"/>
                <a:gd name="T41" fmla="*/ 7 h 15"/>
                <a:gd name="T42" fmla="*/ 14 w 15"/>
                <a:gd name="T43" fmla="*/ 10 h 15"/>
                <a:gd name="T44" fmla="*/ 13 w 15"/>
                <a:gd name="T45" fmla="*/ 12 h 15"/>
                <a:gd name="T46" fmla="*/ 11 w 15"/>
                <a:gd name="T4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">
                  <a:moveTo>
                    <a:pt x="9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14"/>
                  </a:moveTo>
                  <a:cubicBezTo>
                    <a:pt x="10" y="15"/>
                    <a:pt x="9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4" y="10"/>
                    <a:pt x="14" y="11"/>
                    <a:pt x="13" y="12"/>
                  </a:cubicBezTo>
                  <a:cubicBezTo>
                    <a:pt x="12" y="13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智演喵视觉设计16">
              <a:extLst>
                <a:ext uri="{FF2B5EF4-FFF2-40B4-BE49-F238E27FC236}">
                  <a16:creationId xmlns:a16="http://schemas.microsoft.com/office/drawing/2014/main" id="{C016A8B2-47A7-445D-8134-3379E95E0225}"/>
                </a:ext>
              </a:extLst>
            </p:cNvPr>
            <p:cNvSpPr/>
            <p:nvPr/>
          </p:nvSpPr>
          <p:spPr bwMode="auto">
            <a:xfrm>
              <a:off x="4971568" y="1350746"/>
              <a:ext cx="55770" cy="54262"/>
            </a:xfrm>
            <a:custGeom>
              <a:avLst/>
              <a:gdLst>
                <a:gd name="T0" fmla="*/ 37 w 37"/>
                <a:gd name="T1" fmla="*/ 17 h 36"/>
                <a:gd name="T2" fmla="*/ 14 w 37"/>
                <a:gd name="T3" fmla="*/ 36 h 36"/>
                <a:gd name="T4" fmla="*/ 10 w 37"/>
                <a:gd name="T5" fmla="*/ 32 h 36"/>
                <a:gd name="T6" fmla="*/ 18 w 37"/>
                <a:gd name="T7" fmla="*/ 11 h 36"/>
                <a:gd name="T8" fmla="*/ 4 w 37"/>
                <a:gd name="T9" fmla="*/ 21 h 36"/>
                <a:gd name="T10" fmla="*/ 0 w 37"/>
                <a:gd name="T11" fmla="*/ 19 h 36"/>
                <a:gd name="T12" fmla="*/ 20 w 37"/>
                <a:gd name="T13" fmla="*/ 0 h 36"/>
                <a:gd name="T14" fmla="*/ 25 w 37"/>
                <a:gd name="T15" fmla="*/ 5 h 36"/>
                <a:gd name="T16" fmla="*/ 18 w 37"/>
                <a:gd name="T17" fmla="*/ 26 h 36"/>
                <a:gd name="T18" fmla="*/ 33 w 37"/>
                <a:gd name="T19" fmla="*/ 13 h 36"/>
                <a:gd name="T20" fmla="*/ 37 w 37"/>
                <a:gd name="T2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37" y="17"/>
                  </a:moveTo>
                  <a:lnTo>
                    <a:pt x="14" y="36"/>
                  </a:lnTo>
                  <a:lnTo>
                    <a:pt x="10" y="32"/>
                  </a:lnTo>
                  <a:lnTo>
                    <a:pt x="18" y="11"/>
                  </a:lnTo>
                  <a:lnTo>
                    <a:pt x="4" y="21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25" y="5"/>
                  </a:lnTo>
                  <a:lnTo>
                    <a:pt x="18" y="26"/>
                  </a:lnTo>
                  <a:lnTo>
                    <a:pt x="33" y="13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智演喵视觉设计17">
              <a:extLst>
                <a:ext uri="{FF2B5EF4-FFF2-40B4-BE49-F238E27FC236}">
                  <a16:creationId xmlns:a16="http://schemas.microsoft.com/office/drawing/2014/main" id="{A57D8365-5293-4202-8F7E-807327DBEE5C}"/>
                </a:ext>
              </a:extLst>
            </p:cNvPr>
            <p:cNvSpPr/>
            <p:nvPr/>
          </p:nvSpPr>
          <p:spPr bwMode="auto">
            <a:xfrm>
              <a:off x="4942929" y="1326629"/>
              <a:ext cx="49741" cy="43712"/>
            </a:xfrm>
            <a:custGeom>
              <a:avLst/>
              <a:gdLst>
                <a:gd name="T0" fmla="*/ 0 w 33"/>
                <a:gd name="T1" fmla="*/ 4 h 29"/>
                <a:gd name="T2" fmla="*/ 31 w 33"/>
                <a:gd name="T3" fmla="*/ 0 h 29"/>
                <a:gd name="T4" fmla="*/ 33 w 33"/>
                <a:gd name="T5" fmla="*/ 4 h 29"/>
                <a:gd name="T6" fmla="*/ 14 w 33"/>
                <a:gd name="T7" fmla="*/ 29 h 29"/>
                <a:gd name="T8" fmla="*/ 10 w 33"/>
                <a:gd name="T9" fmla="*/ 23 h 29"/>
                <a:gd name="T10" fmla="*/ 16 w 33"/>
                <a:gd name="T11" fmla="*/ 16 h 29"/>
                <a:gd name="T12" fmla="*/ 10 w 33"/>
                <a:gd name="T13" fmla="*/ 8 h 29"/>
                <a:gd name="T14" fmla="*/ 4 w 33"/>
                <a:gd name="T15" fmla="*/ 8 h 29"/>
                <a:gd name="T16" fmla="*/ 0 w 33"/>
                <a:gd name="T17" fmla="*/ 4 h 29"/>
                <a:gd name="T18" fmla="*/ 0 w 33"/>
                <a:gd name="T19" fmla="*/ 4 h 29"/>
                <a:gd name="T20" fmla="*/ 19 w 33"/>
                <a:gd name="T21" fmla="*/ 14 h 29"/>
                <a:gd name="T22" fmla="*/ 27 w 33"/>
                <a:gd name="T23" fmla="*/ 4 h 29"/>
                <a:gd name="T24" fmla="*/ 14 w 33"/>
                <a:gd name="T25" fmla="*/ 6 h 29"/>
                <a:gd name="T26" fmla="*/ 19 w 33"/>
                <a:gd name="T2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9">
                  <a:moveTo>
                    <a:pt x="0" y="4"/>
                  </a:moveTo>
                  <a:lnTo>
                    <a:pt x="31" y="0"/>
                  </a:lnTo>
                  <a:lnTo>
                    <a:pt x="33" y="4"/>
                  </a:lnTo>
                  <a:lnTo>
                    <a:pt x="14" y="29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10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14"/>
                  </a:moveTo>
                  <a:lnTo>
                    <a:pt x="27" y="4"/>
                  </a:lnTo>
                  <a:lnTo>
                    <a:pt x="14" y="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智演喵视觉设计18">
              <a:extLst>
                <a:ext uri="{FF2B5EF4-FFF2-40B4-BE49-F238E27FC236}">
                  <a16:creationId xmlns:a16="http://schemas.microsoft.com/office/drawing/2014/main" id="{7C92A48E-58E4-42C0-BC11-93B6EA6F833C}"/>
                </a:ext>
              </a:extLst>
            </p:cNvPr>
            <p:cNvSpPr/>
            <p:nvPr/>
          </p:nvSpPr>
          <p:spPr bwMode="auto">
            <a:xfrm>
              <a:off x="4926349" y="1275382"/>
              <a:ext cx="51247" cy="46726"/>
            </a:xfrm>
            <a:custGeom>
              <a:avLst/>
              <a:gdLst>
                <a:gd name="T0" fmla="*/ 15 w 34"/>
                <a:gd name="T1" fmla="*/ 10 h 31"/>
                <a:gd name="T2" fmla="*/ 2 w 34"/>
                <a:gd name="T3" fmla="*/ 15 h 31"/>
                <a:gd name="T4" fmla="*/ 0 w 34"/>
                <a:gd name="T5" fmla="*/ 8 h 31"/>
                <a:gd name="T6" fmla="*/ 27 w 34"/>
                <a:gd name="T7" fmla="*/ 0 h 31"/>
                <a:gd name="T8" fmla="*/ 30 w 34"/>
                <a:gd name="T9" fmla="*/ 4 h 31"/>
                <a:gd name="T10" fmla="*/ 19 w 34"/>
                <a:gd name="T11" fmla="*/ 8 h 31"/>
                <a:gd name="T12" fmla="*/ 21 w 34"/>
                <a:gd name="T13" fmla="*/ 19 h 31"/>
                <a:gd name="T14" fmla="*/ 34 w 34"/>
                <a:gd name="T15" fmla="*/ 15 h 31"/>
                <a:gd name="T16" fmla="*/ 34 w 34"/>
                <a:gd name="T17" fmla="*/ 21 h 31"/>
                <a:gd name="T18" fmla="*/ 9 w 34"/>
                <a:gd name="T19" fmla="*/ 31 h 31"/>
                <a:gd name="T20" fmla="*/ 7 w 34"/>
                <a:gd name="T21" fmla="*/ 25 h 31"/>
                <a:gd name="T22" fmla="*/ 17 w 34"/>
                <a:gd name="T23" fmla="*/ 21 h 31"/>
                <a:gd name="T24" fmla="*/ 15 w 34"/>
                <a:gd name="T2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1">
                  <a:moveTo>
                    <a:pt x="15" y="10"/>
                  </a:moveTo>
                  <a:lnTo>
                    <a:pt x="2" y="15"/>
                  </a:lnTo>
                  <a:lnTo>
                    <a:pt x="0" y="8"/>
                  </a:lnTo>
                  <a:lnTo>
                    <a:pt x="27" y="0"/>
                  </a:lnTo>
                  <a:lnTo>
                    <a:pt x="30" y="4"/>
                  </a:lnTo>
                  <a:lnTo>
                    <a:pt x="19" y="8"/>
                  </a:lnTo>
                  <a:lnTo>
                    <a:pt x="21" y="19"/>
                  </a:lnTo>
                  <a:lnTo>
                    <a:pt x="34" y="15"/>
                  </a:lnTo>
                  <a:lnTo>
                    <a:pt x="34" y="21"/>
                  </a:lnTo>
                  <a:lnTo>
                    <a:pt x="9" y="31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智演喵视觉设计19">
              <a:extLst>
                <a:ext uri="{FF2B5EF4-FFF2-40B4-BE49-F238E27FC236}">
                  <a16:creationId xmlns:a16="http://schemas.microsoft.com/office/drawing/2014/main" id="{CB2F16C1-28AF-4677-B728-23EEC0DDF56B}"/>
                </a:ext>
              </a:extLst>
            </p:cNvPr>
            <p:cNvSpPr/>
            <p:nvPr/>
          </p:nvSpPr>
          <p:spPr bwMode="auto">
            <a:xfrm>
              <a:off x="4917306" y="1237700"/>
              <a:ext cx="46726" cy="37682"/>
            </a:xfrm>
            <a:custGeom>
              <a:avLst/>
              <a:gdLst>
                <a:gd name="T0" fmla="*/ 4 w 15"/>
                <a:gd name="T1" fmla="*/ 1 h 12"/>
                <a:gd name="T2" fmla="*/ 5 w 15"/>
                <a:gd name="T3" fmla="*/ 3 h 12"/>
                <a:gd name="T4" fmla="*/ 3 w 15"/>
                <a:gd name="T5" fmla="*/ 4 h 12"/>
                <a:gd name="T6" fmla="*/ 3 w 15"/>
                <a:gd name="T7" fmla="*/ 6 h 12"/>
                <a:gd name="T8" fmla="*/ 4 w 15"/>
                <a:gd name="T9" fmla="*/ 8 h 12"/>
                <a:gd name="T10" fmla="*/ 5 w 15"/>
                <a:gd name="T11" fmla="*/ 9 h 12"/>
                <a:gd name="T12" fmla="*/ 6 w 15"/>
                <a:gd name="T13" fmla="*/ 8 h 12"/>
                <a:gd name="T14" fmla="*/ 6 w 15"/>
                <a:gd name="T15" fmla="*/ 7 h 12"/>
                <a:gd name="T16" fmla="*/ 6 w 15"/>
                <a:gd name="T17" fmla="*/ 5 h 12"/>
                <a:gd name="T18" fmla="*/ 7 w 15"/>
                <a:gd name="T19" fmla="*/ 2 h 12"/>
                <a:gd name="T20" fmla="*/ 10 w 15"/>
                <a:gd name="T21" fmla="*/ 0 h 12"/>
                <a:gd name="T22" fmla="*/ 12 w 15"/>
                <a:gd name="T23" fmla="*/ 0 h 12"/>
                <a:gd name="T24" fmla="*/ 13 w 15"/>
                <a:gd name="T25" fmla="*/ 2 h 12"/>
                <a:gd name="T26" fmla="*/ 14 w 15"/>
                <a:gd name="T27" fmla="*/ 4 h 12"/>
                <a:gd name="T28" fmla="*/ 14 w 15"/>
                <a:gd name="T29" fmla="*/ 8 h 12"/>
                <a:gd name="T30" fmla="*/ 11 w 15"/>
                <a:gd name="T31" fmla="*/ 10 h 12"/>
                <a:gd name="T32" fmla="*/ 11 w 15"/>
                <a:gd name="T33" fmla="*/ 7 h 12"/>
                <a:gd name="T34" fmla="*/ 12 w 15"/>
                <a:gd name="T35" fmla="*/ 6 h 12"/>
                <a:gd name="T36" fmla="*/ 12 w 15"/>
                <a:gd name="T37" fmla="*/ 5 h 12"/>
                <a:gd name="T38" fmla="*/ 11 w 15"/>
                <a:gd name="T39" fmla="*/ 3 h 12"/>
                <a:gd name="T40" fmla="*/ 10 w 15"/>
                <a:gd name="T41" fmla="*/ 3 h 12"/>
                <a:gd name="T42" fmla="*/ 10 w 15"/>
                <a:gd name="T43" fmla="*/ 3 h 12"/>
                <a:gd name="T44" fmla="*/ 9 w 15"/>
                <a:gd name="T45" fmla="*/ 6 h 12"/>
                <a:gd name="T46" fmla="*/ 9 w 15"/>
                <a:gd name="T47" fmla="*/ 9 h 12"/>
                <a:gd name="T48" fmla="*/ 8 w 15"/>
                <a:gd name="T49" fmla="*/ 10 h 12"/>
                <a:gd name="T50" fmla="*/ 6 w 15"/>
                <a:gd name="T51" fmla="*/ 11 h 12"/>
                <a:gd name="T52" fmla="*/ 3 w 15"/>
                <a:gd name="T53" fmla="*/ 11 h 12"/>
                <a:gd name="T54" fmla="*/ 1 w 15"/>
                <a:gd name="T55" fmla="*/ 10 h 12"/>
                <a:gd name="T56" fmla="*/ 0 w 15"/>
                <a:gd name="T57" fmla="*/ 7 h 12"/>
                <a:gd name="T58" fmla="*/ 1 w 15"/>
                <a:gd name="T59" fmla="*/ 3 h 12"/>
                <a:gd name="T60" fmla="*/ 4 w 15"/>
                <a:gd name="T6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2">
                  <a:moveTo>
                    <a:pt x="4" y="1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3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智演喵视觉设计20">
              <a:extLst>
                <a:ext uri="{FF2B5EF4-FFF2-40B4-BE49-F238E27FC236}">
                  <a16:creationId xmlns:a16="http://schemas.microsoft.com/office/drawing/2014/main" id="{0A40276A-202E-4C3B-BCFC-FC958D2FF660}"/>
                </a:ext>
              </a:extLst>
            </p:cNvPr>
            <p:cNvSpPr/>
            <p:nvPr/>
          </p:nvSpPr>
          <p:spPr bwMode="auto">
            <a:xfrm>
              <a:off x="4974582" y="970912"/>
              <a:ext cx="450677" cy="453691"/>
            </a:xfrm>
            <a:custGeom>
              <a:avLst/>
              <a:gdLst>
                <a:gd name="T0" fmla="*/ 72 w 144"/>
                <a:gd name="T1" fmla="*/ 143 h 143"/>
                <a:gd name="T2" fmla="*/ 0 w 144"/>
                <a:gd name="T3" fmla="*/ 72 h 143"/>
                <a:gd name="T4" fmla="*/ 72 w 144"/>
                <a:gd name="T5" fmla="*/ 0 h 143"/>
                <a:gd name="T6" fmla="*/ 144 w 144"/>
                <a:gd name="T7" fmla="*/ 72 h 143"/>
                <a:gd name="T8" fmla="*/ 72 w 144"/>
                <a:gd name="T9" fmla="*/ 143 h 143"/>
                <a:gd name="T10" fmla="*/ 3 w 144"/>
                <a:gd name="T11" fmla="*/ 72 h 143"/>
                <a:gd name="T12" fmla="*/ 10 w 144"/>
                <a:gd name="T13" fmla="*/ 102 h 143"/>
                <a:gd name="T14" fmla="*/ 133 w 144"/>
                <a:gd name="T15" fmla="*/ 102 h 143"/>
                <a:gd name="T16" fmla="*/ 141 w 144"/>
                <a:gd name="T17" fmla="*/ 72 h 143"/>
                <a:gd name="T18" fmla="*/ 72 w 144"/>
                <a:gd name="T19" fmla="*/ 3 h 143"/>
                <a:gd name="T20" fmla="*/ 3 w 144"/>
                <a:gd name="T21" fmla="*/ 72 h 143"/>
                <a:gd name="T22" fmla="*/ 132 w 144"/>
                <a:gd name="T23" fmla="*/ 106 h 143"/>
                <a:gd name="T24" fmla="*/ 12 w 144"/>
                <a:gd name="T25" fmla="*/ 106 h 143"/>
                <a:gd name="T26" fmla="*/ 72 w 144"/>
                <a:gd name="T27" fmla="*/ 140 h 143"/>
                <a:gd name="T28" fmla="*/ 132 w 144"/>
                <a:gd name="T29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43">
                  <a:moveTo>
                    <a:pt x="72" y="143"/>
                  </a:moveTo>
                  <a:cubicBezTo>
                    <a:pt x="32" y="143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1" y="143"/>
                    <a:pt x="72" y="143"/>
                  </a:cubicBezTo>
                  <a:close/>
                  <a:moveTo>
                    <a:pt x="3" y="72"/>
                  </a:moveTo>
                  <a:cubicBezTo>
                    <a:pt x="3" y="83"/>
                    <a:pt x="6" y="93"/>
                    <a:pt x="10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8" y="93"/>
                    <a:pt x="141" y="83"/>
                    <a:pt x="141" y="72"/>
                  </a:cubicBezTo>
                  <a:cubicBezTo>
                    <a:pt x="141" y="34"/>
                    <a:pt x="110" y="3"/>
                    <a:pt x="72" y="3"/>
                  </a:cubicBezTo>
                  <a:cubicBezTo>
                    <a:pt x="34" y="3"/>
                    <a:pt x="3" y="34"/>
                    <a:pt x="3" y="72"/>
                  </a:cubicBezTo>
                  <a:close/>
                  <a:moveTo>
                    <a:pt x="132" y="106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24" y="126"/>
                    <a:pt x="46" y="140"/>
                    <a:pt x="72" y="140"/>
                  </a:cubicBezTo>
                  <a:cubicBezTo>
                    <a:pt x="97" y="140"/>
                    <a:pt x="120" y="126"/>
                    <a:pt x="132" y="10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智演喵视觉设计21">
              <a:extLst>
                <a:ext uri="{FF2B5EF4-FFF2-40B4-BE49-F238E27FC236}">
                  <a16:creationId xmlns:a16="http://schemas.microsoft.com/office/drawing/2014/main" id="{FB19A8AC-E0DE-4359-994D-115EF36CCED6}"/>
                </a:ext>
              </a:extLst>
            </p:cNvPr>
            <p:cNvSpPr/>
            <p:nvPr/>
          </p:nvSpPr>
          <p:spPr bwMode="auto">
            <a:xfrm>
              <a:off x="5004728" y="999550"/>
              <a:ext cx="390386" cy="290905"/>
            </a:xfrm>
            <a:custGeom>
              <a:avLst/>
              <a:gdLst>
                <a:gd name="T0" fmla="*/ 114 w 124"/>
                <a:gd name="T1" fmla="*/ 68 h 92"/>
                <a:gd name="T2" fmla="*/ 103 w 124"/>
                <a:gd name="T3" fmla="*/ 62 h 92"/>
                <a:gd name="T4" fmla="*/ 95 w 124"/>
                <a:gd name="T5" fmla="*/ 68 h 92"/>
                <a:gd name="T6" fmla="*/ 83 w 124"/>
                <a:gd name="T7" fmla="*/ 62 h 92"/>
                <a:gd name="T8" fmla="*/ 70 w 124"/>
                <a:gd name="T9" fmla="*/ 81 h 92"/>
                <a:gd name="T10" fmla="*/ 104 w 124"/>
                <a:gd name="T11" fmla="*/ 76 h 92"/>
                <a:gd name="T12" fmla="*/ 124 w 124"/>
                <a:gd name="T13" fmla="*/ 83 h 92"/>
                <a:gd name="T14" fmla="*/ 81 w 124"/>
                <a:gd name="T15" fmla="*/ 84 h 92"/>
                <a:gd name="T16" fmla="*/ 43 w 124"/>
                <a:gd name="T17" fmla="*/ 84 h 92"/>
                <a:gd name="T18" fmla="*/ 0 w 124"/>
                <a:gd name="T19" fmla="*/ 83 h 92"/>
                <a:gd name="T20" fmla="*/ 19 w 124"/>
                <a:gd name="T21" fmla="*/ 76 h 92"/>
                <a:gd name="T22" fmla="*/ 54 w 124"/>
                <a:gd name="T23" fmla="*/ 81 h 92"/>
                <a:gd name="T24" fmla="*/ 53 w 124"/>
                <a:gd name="T25" fmla="*/ 62 h 92"/>
                <a:gd name="T26" fmla="*/ 44 w 124"/>
                <a:gd name="T27" fmla="*/ 55 h 92"/>
                <a:gd name="T28" fmla="*/ 30 w 124"/>
                <a:gd name="T29" fmla="*/ 66 h 92"/>
                <a:gd name="T30" fmla="*/ 24 w 124"/>
                <a:gd name="T31" fmla="*/ 55 h 92"/>
                <a:gd name="T32" fmla="*/ 10 w 124"/>
                <a:gd name="T33" fmla="*/ 66 h 92"/>
                <a:gd name="T34" fmla="*/ 4 w 124"/>
                <a:gd name="T35" fmla="*/ 56 h 92"/>
                <a:gd name="T36" fmla="*/ 20 w 124"/>
                <a:gd name="T37" fmla="*/ 47 h 92"/>
                <a:gd name="T38" fmla="*/ 45 w 124"/>
                <a:gd name="T39" fmla="*/ 35 h 92"/>
                <a:gd name="T40" fmla="*/ 79 w 124"/>
                <a:gd name="T41" fmla="*/ 35 h 92"/>
                <a:gd name="T42" fmla="*/ 107 w 124"/>
                <a:gd name="T43" fmla="*/ 53 h 92"/>
                <a:gd name="T44" fmla="*/ 120 w 124"/>
                <a:gd name="T45" fmla="*/ 62 h 92"/>
                <a:gd name="T46" fmla="*/ 47 w 124"/>
                <a:gd name="T47" fmla="*/ 47 h 92"/>
                <a:gd name="T48" fmla="*/ 60 w 124"/>
                <a:gd name="T49" fmla="*/ 37 h 92"/>
                <a:gd name="T50" fmla="*/ 65 w 124"/>
                <a:gd name="T51" fmla="*/ 48 h 92"/>
                <a:gd name="T52" fmla="*/ 66 w 124"/>
                <a:gd name="T53" fmla="*/ 55 h 92"/>
                <a:gd name="T54" fmla="*/ 62 w 124"/>
                <a:gd name="T55" fmla="*/ 17 h 92"/>
                <a:gd name="T56" fmla="*/ 90 w 124"/>
                <a:gd name="T57" fmla="*/ 35 h 92"/>
                <a:gd name="T58" fmla="*/ 88 w 124"/>
                <a:gd name="T59" fmla="*/ 54 h 92"/>
                <a:gd name="T60" fmla="*/ 90 w 124"/>
                <a:gd name="T61" fmla="*/ 35 h 92"/>
                <a:gd name="T62" fmla="*/ 29 w 124"/>
                <a:gd name="T63" fmla="*/ 47 h 92"/>
                <a:gd name="T64" fmla="*/ 41 w 124"/>
                <a:gd name="T6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92">
                  <a:moveTo>
                    <a:pt x="112" y="62"/>
                  </a:moveTo>
                  <a:cubicBezTo>
                    <a:pt x="114" y="68"/>
                    <a:pt x="114" y="68"/>
                    <a:pt x="114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3" y="83"/>
                    <a:pt x="81" y="77"/>
                  </a:cubicBezTo>
                  <a:cubicBezTo>
                    <a:pt x="81" y="77"/>
                    <a:pt x="92" y="88"/>
                    <a:pt x="104" y="76"/>
                  </a:cubicBezTo>
                  <a:cubicBezTo>
                    <a:pt x="104" y="76"/>
                    <a:pt x="112" y="85"/>
                    <a:pt x="122" y="77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3"/>
                    <a:pt x="115" y="90"/>
                    <a:pt x="104" y="84"/>
                  </a:cubicBezTo>
                  <a:cubicBezTo>
                    <a:pt x="104" y="84"/>
                    <a:pt x="92" y="92"/>
                    <a:pt x="81" y="84"/>
                  </a:cubicBezTo>
                  <a:cubicBezTo>
                    <a:pt x="81" y="84"/>
                    <a:pt x="70" y="92"/>
                    <a:pt x="62" y="84"/>
                  </a:cubicBezTo>
                  <a:cubicBezTo>
                    <a:pt x="62" y="84"/>
                    <a:pt x="56" y="92"/>
                    <a:pt x="43" y="84"/>
                  </a:cubicBezTo>
                  <a:cubicBezTo>
                    <a:pt x="43" y="84"/>
                    <a:pt x="33" y="92"/>
                    <a:pt x="19" y="83"/>
                  </a:cubicBezTo>
                  <a:cubicBezTo>
                    <a:pt x="19" y="83"/>
                    <a:pt x="10" y="90"/>
                    <a:pt x="0" y="83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11" y="85"/>
                    <a:pt x="19" y="76"/>
                  </a:cubicBezTo>
                  <a:cubicBezTo>
                    <a:pt x="19" y="76"/>
                    <a:pt x="30" y="88"/>
                    <a:pt x="43" y="77"/>
                  </a:cubicBezTo>
                  <a:cubicBezTo>
                    <a:pt x="43" y="77"/>
                    <a:pt x="50" y="82"/>
                    <a:pt x="54" y="8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12" y="62"/>
                    <a:pt x="112" y="62"/>
                    <a:pt x="112" y="62"/>
                  </a:cubicBezTo>
                  <a:close/>
                  <a:moveTo>
                    <a:pt x="47" y="47"/>
                  </a:moveTo>
                  <a:cubicBezTo>
                    <a:pt x="58" y="48"/>
                    <a:pt x="58" y="48"/>
                    <a:pt x="58" y="48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7" y="47"/>
                    <a:pt x="47" y="47"/>
                    <a:pt x="47" y="47"/>
                  </a:cubicBezTo>
                  <a:close/>
                  <a:moveTo>
                    <a:pt x="90" y="35"/>
                  </a:moveTo>
                  <a:cubicBezTo>
                    <a:pt x="83" y="42"/>
                    <a:pt x="83" y="42"/>
                    <a:pt x="83" y="42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5"/>
                    <a:pt x="90" y="35"/>
                    <a:pt x="90" y="35"/>
                  </a:cubicBezTo>
                  <a:close/>
                  <a:moveTo>
                    <a:pt x="34" y="35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智演喵视觉设计22">
              <a:extLst>
                <a:ext uri="{FF2B5EF4-FFF2-40B4-BE49-F238E27FC236}">
                  <a16:creationId xmlns:a16="http://schemas.microsoft.com/office/drawing/2014/main" id="{1A0A626B-46A4-437E-820D-198D95BA5014}"/>
                </a:ext>
              </a:extLst>
            </p:cNvPr>
            <p:cNvSpPr/>
            <p:nvPr/>
          </p:nvSpPr>
          <p:spPr bwMode="auto">
            <a:xfrm>
              <a:off x="5410185" y="1076421"/>
              <a:ext cx="84408" cy="55770"/>
            </a:xfrm>
            <a:custGeom>
              <a:avLst/>
              <a:gdLst>
                <a:gd name="T0" fmla="*/ 2 w 27"/>
                <a:gd name="T1" fmla="*/ 7 h 18"/>
                <a:gd name="T2" fmla="*/ 4 w 27"/>
                <a:gd name="T3" fmla="*/ 12 h 18"/>
                <a:gd name="T4" fmla="*/ 6 w 27"/>
                <a:gd name="T5" fmla="*/ 10 h 18"/>
                <a:gd name="T6" fmla="*/ 5 w 27"/>
                <a:gd name="T7" fmla="*/ 8 h 18"/>
                <a:gd name="T8" fmla="*/ 2 w 27"/>
                <a:gd name="T9" fmla="*/ 7 h 18"/>
                <a:gd name="T10" fmla="*/ 4 w 27"/>
                <a:gd name="T11" fmla="*/ 13 h 18"/>
                <a:gd name="T12" fmla="*/ 1 w 27"/>
                <a:gd name="T13" fmla="*/ 10 h 18"/>
                <a:gd name="T14" fmla="*/ 3 w 27"/>
                <a:gd name="T15" fmla="*/ 2 h 18"/>
                <a:gd name="T16" fmla="*/ 9 w 27"/>
                <a:gd name="T17" fmla="*/ 11 h 18"/>
                <a:gd name="T18" fmla="*/ 9 w 27"/>
                <a:gd name="T19" fmla="*/ 8 h 18"/>
                <a:gd name="T20" fmla="*/ 10 w 27"/>
                <a:gd name="T21" fmla="*/ 6 h 18"/>
                <a:gd name="T22" fmla="*/ 12 w 27"/>
                <a:gd name="T23" fmla="*/ 6 h 18"/>
                <a:gd name="T24" fmla="*/ 10 w 27"/>
                <a:gd name="T25" fmla="*/ 5 h 18"/>
                <a:gd name="T26" fmla="*/ 10 w 27"/>
                <a:gd name="T27" fmla="*/ 3 h 18"/>
                <a:gd name="T28" fmla="*/ 12 w 27"/>
                <a:gd name="T29" fmla="*/ 3 h 18"/>
                <a:gd name="T30" fmla="*/ 20 w 27"/>
                <a:gd name="T31" fmla="*/ 7 h 18"/>
                <a:gd name="T32" fmla="*/ 21 w 27"/>
                <a:gd name="T33" fmla="*/ 7 h 18"/>
                <a:gd name="T34" fmla="*/ 21 w 27"/>
                <a:gd name="T35" fmla="*/ 5 h 18"/>
                <a:gd name="T36" fmla="*/ 18 w 27"/>
                <a:gd name="T37" fmla="*/ 3 h 18"/>
                <a:gd name="T38" fmla="*/ 17 w 27"/>
                <a:gd name="T39" fmla="*/ 1 h 18"/>
                <a:gd name="T40" fmla="*/ 19 w 27"/>
                <a:gd name="T41" fmla="*/ 0 h 18"/>
                <a:gd name="T42" fmla="*/ 20 w 27"/>
                <a:gd name="T43" fmla="*/ 1 h 18"/>
                <a:gd name="T44" fmla="*/ 19 w 27"/>
                <a:gd name="T45" fmla="*/ 2 h 18"/>
                <a:gd name="T46" fmla="*/ 22 w 27"/>
                <a:gd name="T47" fmla="*/ 5 h 18"/>
                <a:gd name="T48" fmla="*/ 23 w 27"/>
                <a:gd name="T49" fmla="*/ 5 h 18"/>
                <a:gd name="T50" fmla="*/ 24 w 27"/>
                <a:gd name="T51" fmla="*/ 7 h 18"/>
                <a:gd name="T52" fmla="*/ 26 w 27"/>
                <a:gd name="T53" fmla="*/ 8 h 18"/>
                <a:gd name="T54" fmla="*/ 27 w 27"/>
                <a:gd name="T55" fmla="*/ 9 h 18"/>
                <a:gd name="T56" fmla="*/ 27 w 27"/>
                <a:gd name="T57" fmla="*/ 11 h 18"/>
                <a:gd name="T58" fmla="*/ 21 w 27"/>
                <a:gd name="T59" fmla="*/ 9 h 18"/>
                <a:gd name="T60" fmla="*/ 19 w 27"/>
                <a:gd name="T61" fmla="*/ 8 h 18"/>
                <a:gd name="T62" fmla="*/ 17 w 27"/>
                <a:gd name="T63" fmla="*/ 8 h 18"/>
                <a:gd name="T64" fmla="*/ 14 w 27"/>
                <a:gd name="T65" fmla="*/ 6 h 18"/>
                <a:gd name="T66" fmla="*/ 15 w 27"/>
                <a:gd name="T67" fmla="*/ 9 h 18"/>
                <a:gd name="T68" fmla="*/ 11 w 27"/>
                <a:gd name="T69" fmla="*/ 8 h 18"/>
                <a:gd name="T70" fmla="*/ 9 w 27"/>
                <a:gd name="T71" fmla="*/ 12 h 18"/>
                <a:gd name="T72" fmla="*/ 9 w 27"/>
                <a:gd name="T73" fmla="*/ 15 h 18"/>
                <a:gd name="T74" fmla="*/ 7 w 27"/>
                <a:gd name="T75" fmla="*/ 16 h 18"/>
                <a:gd name="T76" fmla="*/ 7 w 27"/>
                <a:gd name="T77" fmla="*/ 15 h 18"/>
                <a:gd name="T78" fmla="*/ 7 w 27"/>
                <a:gd name="T79" fmla="*/ 13 h 18"/>
                <a:gd name="T80" fmla="*/ 6 w 27"/>
                <a:gd name="T81" fmla="*/ 13 h 18"/>
                <a:gd name="T82" fmla="*/ 4 w 27"/>
                <a:gd name="T83" fmla="*/ 13 h 18"/>
                <a:gd name="T84" fmla="*/ 25 w 27"/>
                <a:gd name="T85" fmla="*/ 9 h 18"/>
                <a:gd name="T86" fmla="*/ 24 w 27"/>
                <a:gd name="T87" fmla="*/ 8 h 18"/>
                <a:gd name="T88" fmla="*/ 23 w 27"/>
                <a:gd name="T89" fmla="*/ 8 h 18"/>
                <a:gd name="T90" fmla="*/ 25 w 27"/>
                <a:gd name="T9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18">
                  <a:moveTo>
                    <a:pt x="2" y="7"/>
                  </a:moveTo>
                  <a:cubicBezTo>
                    <a:pt x="2" y="7"/>
                    <a:pt x="1" y="12"/>
                    <a:pt x="4" y="12"/>
                  </a:cubicBezTo>
                  <a:cubicBezTo>
                    <a:pt x="4" y="12"/>
                    <a:pt x="8" y="12"/>
                    <a:pt x="6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2" y="5"/>
                    <a:pt x="2" y="7"/>
                  </a:cubicBezTo>
                  <a:close/>
                  <a:moveTo>
                    <a:pt x="4" y="13"/>
                  </a:moveTo>
                  <a:cubicBezTo>
                    <a:pt x="0" y="13"/>
                    <a:pt x="1" y="10"/>
                    <a:pt x="1" y="10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9" y="7"/>
                    <a:pt x="9" y="11"/>
                    <a:pt x="9" y="11"/>
                  </a:cubicBezTo>
                  <a:cubicBezTo>
                    <a:pt x="10" y="10"/>
                    <a:pt x="9" y="8"/>
                    <a:pt x="9" y="8"/>
                  </a:cubicBezTo>
                  <a:cubicBezTo>
                    <a:pt x="8" y="6"/>
                    <a:pt x="10" y="6"/>
                    <a:pt x="10" y="6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20" y="7"/>
                    <a:pt x="20" y="7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1" y="5"/>
                    <a:pt x="21" y="5"/>
                  </a:cubicBezTo>
                  <a:cubicBezTo>
                    <a:pt x="21" y="5"/>
                    <a:pt x="18" y="3"/>
                    <a:pt x="18" y="3"/>
                  </a:cubicBezTo>
                  <a:cubicBezTo>
                    <a:pt x="16" y="3"/>
                    <a:pt x="17" y="1"/>
                    <a:pt x="17" y="1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11"/>
                    <a:pt x="27" y="11"/>
                  </a:cubicBezTo>
                  <a:cubicBezTo>
                    <a:pt x="22" y="11"/>
                    <a:pt x="21" y="9"/>
                    <a:pt x="21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7"/>
                    <a:pt x="15" y="6"/>
                    <a:pt x="14" y="6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9" y="12"/>
                    <a:pt x="9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8"/>
                    <a:pt x="7" y="16"/>
                    <a:pt x="7" y="16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25" y="9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8"/>
                    <a:pt x="25" y="9"/>
                    <a:pt x="25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智演喵视觉设计23">
              <a:extLst>
                <a:ext uri="{FF2B5EF4-FFF2-40B4-BE49-F238E27FC236}">
                  <a16:creationId xmlns:a16="http://schemas.microsoft.com/office/drawing/2014/main" id="{0BBB6DDD-F989-473B-89B1-07268E3EF62C}"/>
                </a:ext>
              </a:extLst>
            </p:cNvPr>
            <p:cNvSpPr/>
            <p:nvPr/>
          </p:nvSpPr>
          <p:spPr bwMode="auto">
            <a:xfrm>
              <a:off x="5291111" y="967897"/>
              <a:ext cx="25624" cy="22610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2 h 7"/>
                <a:gd name="T4" fmla="*/ 6 w 8"/>
                <a:gd name="T5" fmla="*/ 2 h 7"/>
                <a:gd name="T6" fmla="*/ 6 w 8"/>
                <a:gd name="T7" fmla="*/ 6 h 7"/>
                <a:gd name="T8" fmla="*/ 2 w 8"/>
                <a:gd name="T9" fmla="*/ 7 h 7"/>
                <a:gd name="T10" fmla="*/ 2 w 8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6"/>
                    <a:pt x="5" y="2"/>
                    <a:pt x="5" y="2"/>
                  </a:cubicBezTo>
                  <a:cubicBezTo>
                    <a:pt x="5" y="0"/>
                    <a:pt x="6" y="2"/>
                    <a:pt x="6" y="2"/>
                  </a:cubicBezTo>
                  <a:cubicBezTo>
                    <a:pt x="8" y="4"/>
                    <a:pt x="6" y="6"/>
                    <a:pt x="6" y="6"/>
                  </a:cubicBezTo>
                  <a:cubicBezTo>
                    <a:pt x="5" y="6"/>
                    <a:pt x="2" y="7"/>
                    <a:pt x="2" y="7"/>
                  </a:cubicBezTo>
                  <a:cubicBezTo>
                    <a:pt x="0" y="7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智演喵视觉设计24">
              <a:extLst>
                <a:ext uri="{FF2B5EF4-FFF2-40B4-BE49-F238E27FC236}">
                  <a16:creationId xmlns:a16="http://schemas.microsoft.com/office/drawing/2014/main" id="{EC9FEBFB-F8F3-4406-B259-758575AE0102}"/>
                </a:ext>
              </a:extLst>
            </p:cNvPr>
            <p:cNvSpPr/>
            <p:nvPr/>
          </p:nvSpPr>
          <p:spPr bwMode="auto">
            <a:xfrm>
              <a:off x="5250414" y="930216"/>
              <a:ext cx="81393" cy="37682"/>
            </a:xfrm>
            <a:custGeom>
              <a:avLst/>
              <a:gdLst>
                <a:gd name="T0" fmla="*/ 16 w 26"/>
                <a:gd name="T1" fmla="*/ 1 h 12"/>
                <a:gd name="T2" fmla="*/ 17 w 26"/>
                <a:gd name="T3" fmla="*/ 2 h 12"/>
                <a:gd name="T4" fmla="*/ 15 w 26"/>
                <a:gd name="T5" fmla="*/ 4 h 12"/>
                <a:gd name="T6" fmla="*/ 20 w 26"/>
                <a:gd name="T7" fmla="*/ 3 h 12"/>
                <a:gd name="T8" fmla="*/ 20 w 26"/>
                <a:gd name="T9" fmla="*/ 3 h 12"/>
                <a:gd name="T10" fmla="*/ 21 w 26"/>
                <a:gd name="T11" fmla="*/ 0 h 12"/>
                <a:gd name="T12" fmla="*/ 22 w 26"/>
                <a:gd name="T13" fmla="*/ 1 h 12"/>
                <a:gd name="T14" fmla="*/ 23 w 26"/>
                <a:gd name="T15" fmla="*/ 4 h 12"/>
                <a:gd name="T16" fmla="*/ 25 w 26"/>
                <a:gd name="T17" fmla="*/ 4 h 12"/>
                <a:gd name="T18" fmla="*/ 26 w 26"/>
                <a:gd name="T19" fmla="*/ 4 h 12"/>
                <a:gd name="T20" fmla="*/ 26 w 26"/>
                <a:gd name="T21" fmla="*/ 6 h 12"/>
                <a:gd name="T22" fmla="*/ 22 w 26"/>
                <a:gd name="T23" fmla="*/ 6 h 12"/>
                <a:gd name="T24" fmla="*/ 11 w 26"/>
                <a:gd name="T25" fmla="*/ 11 h 12"/>
                <a:gd name="T26" fmla="*/ 3 w 26"/>
                <a:gd name="T27" fmla="*/ 12 h 12"/>
                <a:gd name="T28" fmla="*/ 2 w 26"/>
                <a:gd name="T29" fmla="*/ 11 h 12"/>
                <a:gd name="T30" fmla="*/ 12 w 26"/>
                <a:gd name="T31" fmla="*/ 8 h 12"/>
                <a:gd name="T32" fmla="*/ 15 w 26"/>
                <a:gd name="T33" fmla="*/ 7 h 12"/>
                <a:gd name="T34" fmla="*/ 13 w 26"/>
                <a:gd name="T35" fmla="*/ 5 h 12"/>
                <a:gd name="T36" fmla="*/ 16 w 26"/>
                <a:gd name="T3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12">
                  <a:moveTo>
                    <a:pt x="16" y="1"/>
                  </a:move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5" y="2"/>
                    <a:pt x="1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1"/>
                    <a:pt x="23" y="3"/>
                    <a:pt x="23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4" y="6"/>
                    <a:pt x="22" y="6"/>
                  </a:cubicBezTo>
                  <a:cubicBezTo>
                    <a:pt x="22" y="6"/>
                    <a:pt x="21" y="8"/>
                    <a:pt x="11" y="11"/>
                  </a:cubicBezTo>
                  <a:cubicBezTo>
                    <a:pt x="11" y="11"/>
                    <a:pt x="4" y="12"/>
                    <a:pt x="3" y="12"/>
                  </a:cubicBezTo>
                  <a:cubicBezTo>
                    <a:pt x="3" y="12"/>
                    <a:pt x="0" y="11"/>
                    <a:pt x="2" y="11"/>
                  </a:cubicBezTo>
                  <a:cubicBezTo>
                    <a:pt x="2" y="11"/>
                    <a:pt x="8" y="11"/>
                    <a:pt x="12" y="8"/>
                  </a:cubicBezTo>
                  <a:cubicBezTo>
                    <a:pt x="12" y="8"/>
                    <a:pt x="15" y="7"/>
                    <a:pt x="15" y="7"/>
                  </a:cubicBezTo>
                  <a:cubicBezTo>
                    <a:pt x="15" y="7"/>
                    <a:pt x="13" y="6"/>
                    <a:pt x="13" y="5"/>
                  </a:cubicBezTo>
                  <a:cubicBezTo>
                    <a:pt x="13" y="5"/>
                    <a:pt x="14" y="2"/>
                    <a:pt x="1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智演喵视觉设计25">
              <a:extLst>
                <a:ext uri="{FF2B5EF4-FFF2-40B4-BE49-F238E27FC236}">
                  <a16:creationId xmlns:a16="http://schemas.microsoft.com/office/drawing/2014/main" id="{8F9634E7-4B58-4FD0-B5EA-684218473939}"/>
                </a:ext>
              </a:extLst>
            </p:cNvPr>
            <p:cNvSpPr/>
            <p:nvPr/>
          </p:nvSpPr>
          <p:spPr bwMode="auto">
            <a:xfrm>
              <a:off x="5093657" y="967897"/>
              <a:ext cx="15073" cy="13566"/>
            </a:xfrm>
            <a:custGeom>
              <a:avLst/>
              <a:gdLst>
                <a:gd name="T0" fmla="*/ 5 w 5"/>
                <a:gd name="T1" fmla="*/ 1 h 4"/>
                <a:gd name="T2" fmla="*/ 5 w 5"/>
                <a:gd name="T3" fmla="*/ 2 h 4"/>
                <a:gd name="T4" fmla="*/ 4 w 5"/>
                <a:gd name="T5" fmla="*/ 3 h 4"/>
                <a:gd name="T6" fmla="*/ 2 w 5"/>
                <a:gd name="T7" fmla="*/ 2 h 4"/>
                <a:gd name="T8" fmla="*/ 2 w 5"/>
                <a:gd name="T9" fmla="*/ 1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智演喵视觉设计26">
              <a:extLst>
                <a:ext uri="{FF2B5EF4-FFF2-40B4-BE49-F238E27FC236}">
                  <a16:creationId xmlns:a16="http://schemas.microsoft.com/office/drawing/2014/main" id="{3CF95609-CA05-4799-8C6D-EB27B483E274}"/>
                </a:ext>
              </a:extLst>
            </p:cNvPr>
            <p:cNvSpPr/>
            <p:nvPr/>
          </p:nvSpPr>
          <p:spPr bwMode="auto">
            <a:xfrm>
              <a:off x="5065019" y="915143"/>
              <a:ext cx="37682" cy="81393"/>
            </a:xfrm>
            <a:custGeom>
              <a:avLst/>
              <a:gdLst>
                <a:gd name="T0" fmla="*/ 4 w 12"/>
                <a:gd name="T1" fmla="*/ 19 h 26"/>
                <a:gd name="T2" fmla="*/ 4 w 12"/>
                <a:gd name="T3" fmla="*/ 14 h 26"/>
                <a:gd name="T4" fmla="*/ 1 w 12"/>
                <a:gd name="T5" fmla="*/ 13 h 26"/>
                <a:gd name="T6" fmla="*/ 2 w 12"/>
                <a:gd name="T7" fmla="*/ 12 h 26"/>
                <a:gd name="T8" fmla="*/ 3 w 12"/>
                <a:gd name="T9" fmla="*/ 10 h 26"/>
                <a:gd name="T10" fmla="*/ 3 w 12"/>
                <a:gd name="T11" fmla="*/ 2 h 26"/>
                <a:gd name="T12" fmla="*/ 4 w 12"/>
                <a:gd name="T13" fmla="*/ 1 h 26"/>
                <a:gd name="T14" fmla="*/ 4 w 12"/>
                <a:gd name="T15" fmla="*/ 2 h 26"/>
                <a:gd name="T16" fmla="*/ 5 w 12"/>
                <a:gd name="T17" fmla="*/ 6 h 26"/>
                <a:gd name="T18" fmla="*/ 6 w 12"/>
                <a:gd name="T19" fmla="*/ 3 h 26"/>
                <a:gd name="T20" fmla="*/ 7 w 12"/>
                <a:gd name="T21" fmla="*/ 2 h 26"/>
                <a:gd name="T22" fmla="*/ 8 w 12"/>
                <a:gd name="T23" fmla="*/ 2 h 26"/>
                <a:gd name="T24" fmla="*/ 8 w 12"/>
                <a:gd name="T25" fmla="*/ 6 h 26"/>
                <a:gd name="T26" fmla="*/ 6 w 12"/>
                <a:gd name="T27" fmla="*/ 9 h 26"/>
                <a:gd name="T28" fmla="*/ 6 w 12"/>
                <a:gd name="T29" fmla="*/ 10 h 26"/>
                <a:gd name="T30" fmla="*/ 8 w 12"/>
                <a:gd name="T31" fmla="*/ 11 h 26"/>
                <a:gd name="T32" fmla="*/ 8 w 12"/>
                <a:gd name="T33" fmla="*/ 11 h 26"/>
                <a:gd name="T34" fmla="*/ 8 w 12"/>
                <a:gd name="T35" fmla="*/ 12 h 26"/>
                <a:gd name="T36" fmla="*/ 9 w 12"/>
                <a:gd name="T37" fmla="*/ 13 h 26"/>
                <a:gd name="T38" fmla="*/ 9 w 12"/>
                <a:gd name="T39" fmla="*/ 17 h 26"/>
                <a:gd name="T40" fmla="*/ 11 w 12"/>
                <a:gd name="T41" fmla="*/ 21 h 26"/>
                <a:gd name="T42" fmla="*/ 12 w 12"/>
                <a:gd name="T43" fmla="*/ 24 h 26"/>
                <a:gd name="T44" fmla="*/ 8 w 12"/>
                <a:gd name="T45" fmla="*/ 23 h 26"/>
                <a:gd name="T46" fmla="*/ 8 w 12"/>
                <a:gd name="T47" fmla="*/ 25 h 26"/>
                <a:gd name="T48" fmla="*/ 7 w 12"/>
                <a:gd name="T49" fmla="*/ 26 h 26"/>
                <a:gd name="T50" fmla="*/ 6 w 12"/>
                <a:gd name="T51" fmla="*/ 24 h 26"/>
                <a:gd name="T52" fmla="*/ 6 w 12"/>
                <a:gd name="T53" fmla="*/ 23 h 26"/>
                <a:gd name="T54" fmla="*/ 8 w 12"/>
                <a:gd name="T55" fmla="*/ 21 h 26"/>
                <a:gd name="T56" fmla="*/ 7 w 12"/>
                <a:gd name="T57" fmla="*/ 18 h 26"/>
                <a:gd name="T58" fmla="*/ 7 w 12"/>
                <a:gd name="T59" fmla="*/ 18 h 26"/>
                <a:gd name="T60" fmla="*/ 6 w 12"/>
                <a:gd name="T61" fmla="*/ 20 h 26"/>
                <a:gd name="T62" fmla="*/ 4 w 12"/>
                <a:gd name="T63" fmla="*/ 20 h 26"/>
                <a:gd name="T64" fmla="*/ 4 w 12"/>
                <a:gd name="T65" fmla="*/ 19 h 26"/>
                <a:gd name="T66" fmla="*/ 6 w 12"/>
                <a:gd name="T67" fmla="*/ 16 h 26"/>
                <a:gd name="T68" fmla="*/ 6 w 12"/>
                <a:gd name="T69" fmla="*/ 15 h 26"/>
                <a:gd name="T70" fmla="*/ 5 w 12"/>
                <a:gd name="T71" fmla="*/ 11 h 26"/>
                <a:gd name="T72" fmla="*/ 5 w 12"/>
                <a:gd name="T73" fmla="*/ 14 h 26"/>
                <a:gd name="T74" fmla="*/ 5 w 12"/>
                <a:gd name="T75" fmla="*/ 18 h 26"/>
                <a:gd name="T76" fmla="*/ 6 w 12"/>
                <a:gd name="T7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26">
                  <a:moveTo>
                    <a:pt x="4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6"/>
                    <a:pt x="5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6"/>
                    <a:pt x="9" y="17"/>
                    <a:pt x="9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4" y="26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8" y="21"/>
                    <a:pt x="8" y="2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6" y="16"/>
                  </a:move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2"/>
                    <a:pt x="5" y="11"/>
                  </a:cubicBezTo>
                  <a:cubicBezTo>
                    <a:pt x="5" y="11"/>
                    <a:pt x="4" y="12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智演喵视觉设计27">
              <a:extLst>
                <a:ext uri="{FF2B5EF4-FFF2-40B4-BE49-F238E27FC236}">
                  <a16:creationId xmlns:a16="http://schemas.microsoft.com/office/drawing/2014/main" id="{35E9AD1F-382C-40D4-98E3-FCC920F4CBA2}"/>
                </a:ext>
              </a:extLst>
            </p:cNvPr>
            <p:cNvSpPr/>
            <p:nvPr/>
          </p:nvSpPr>
          <p:spPr bwMode="auto">
            <a:xfrm>
              <a:off x="4964031" y="1073407"/>
              <a:ext cx="16581" cy="24116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2 h 8"/>
                <a:gd name="T4" fmla="*/ 3 w 5"/>
                <a:gd name="T5" fmla="*/ 6 h 8"/>
                <a:gd name="T6" fmla="*/ 2 w 5"/>
                <a:gd name="T7" fmla="*/ 7 h 8"/>
                <a:gd name="T8" fmla="*/ 1 w 5"/>
                <a:gd name="T9" fmla="*/ 2 h 8"/>
                <a:gd name="T10" fmla="*/ 1 w 5"/>
                <a:gd name="T11" fmla="*/ 0 h 8"/>
                <a:gd name="T12" fmla="*/ 4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4" y="3"/>
                    <a:pt x="3" y="6"/>
                    <a:pt x="3" y="6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智演喵视觉设计28">
              <a:extLst>
                <a:ext uri="{FF2B5EF4-FFF2-40B4-BE49-F238E27FC236}">
                  <a16:creationId xmlns:a16="http://schemas.microsoft.com/office/drawing/2014/main" id="{56A680B4-2AD6-4DAB-8352-5591B469B468}"/>
                </a:ext>
              </a:extLst>
            </p:cNvPr>
            <p:cNvSpPr/>
            <p:nvPr/>
          </p:nvSpPr>
          <p:spPr bwMode="auto">
            <a:xfrm>
              <a:off x="4926349" y="1065871"/>
              <a:ext cx="25624" cy="25624"/>
            </a:xfrm>
            <a:custGeom>
              <a:avLst/>
              <a:gdLst>
                <a:gd name="T0" fmla="*/ 7 w 8"/>
                <a:gd name="T1" fmla="*/ 5 h 8"/>
                <a:gd name="T2" fmla="*/ 8 w 8"/>
                <a:gd name="T3" fmla="*/ 8 h 8"/>
                <a:gd name="T4" fmla="*/ 7 w 8"/>
                <a:gd name="T5" fmla="*/ 8 h 8"/>
                <a:gd name="T6" fmla="*/ 6 w 8"/>
                <a:gd name="T7" fmla="*/ 6 h 8"/>
                <a:gd name="T8" fmla="*/ 3 w 8"/>
                <a:gd name="T9" fmla="*/ 2 h 8"/>
                <a:gd name="T10" fmla="*/ 1 w 8"/>
                <a:gd name="T11" fmla="*/ 0 h 8"/>
                <a:gd name="T12" fmla="*/ 1 w 8"/>
                <a:gd name="T13" fmla="*/ 0 h 8"/>
                <a:gd name="T14" fmla="*/ 4 w 8"/>
                <a:gd name="T15" fmla="*/ 0 h 8"/>
                <a:gd name="T16" fmla="*/ 7 w 8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8" y="6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智演喵视觉设计29">
              <a:extLst>
                <a:ext uri="{FF2B5EF4-FFF2-40B4-BE49-F238E27FC236}">
                  <a16:creationId xmlns:a16="http://schemas.microsoft.com/office/drawing/2014/main" id="{EE1AA690-300D-4CBB-9930-11635C7321AA}"/>
                </a:ext>
              </a:extLst>
            </p:cNvPr>
            <p:cNvSpPr/>
            <p:nvPr/>
          </p:nvSpPr>
          <p:spPr bwMode="auto">
            <a:xfrm>
              <a:off x="4936900" y="1085465"/>
              <a:ext cx="24116" cy="51247"/>
            </a:xfrm>
            <a:custGeom>
              <a:avLst/>
              <a:gdLst>
                <a:gd name="T0" fmla="*/ 6 w 8"/>
                <a:gd name="T1" fmla="*/ 1 h 16"/>
                <a:gd name="T2" fmla="*/ 7 w 8"/>
                <a:gd name="T3" fmla="*/ 1 h 16"/>
                <a:gd name="T4" fmla="*/ 8 w 8"/>
                <a:gd name="T5" fmla="*/ 6 h 16"/>
                <a:gd name="T6" fmla="*/ 8 w 8"/>
                <a:gd name="T7" fmla="*/ 10 h 16"/>
                <a:gd name="T8" fmla="*/ 6 w 8"/>
                <a:gd name="T9" fmla="*/ 16 h 16"/>
                <a:gd name="T10" fmla="*/ 3 w 8"/>
                <a:gd name="T11" fmla="*/ 15 h 16"/>
                <a:gd name="T12" fmla="*/ 1 w 8"/>
                <a:gd name="T13" fmla="*/ 9 h 16"/>
                <a:gd name="T14" fmla="*/ 1 w 8"/>
                <a:gd name="T15" fmla="*/ 9 h 16"/>
                <a:gd name="T16" fmla="*/ 5 w 8"/>
                <a:gd name="T17" fmla="*/ 12 h 16"/>
                <a:gd name="T18" fmla="*/ 5 w 8"/>
                <a:gd name="T19" fmla="*/ 12 h 16"/>
                <a:gd name="T20" fmla="*/ 5 w 8"/>
                <a:gd name="T21" fmla="*/ 10 h 16"/>
                <a:gd name="T22" fmla="*/ 6 w 8"/>
                <a:gd name="T23" fmla="*/ 6 h 16"/>
                <a:gd name="T24" fmla="*/ 6 w 8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6" y="1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8" y="3"/>
                    <a:pt x="8" y="6"/>
                    <a:pt x="8" y="6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5" y="16"/>
                    <a:pt x="3" y="15"/>
                    <a:pt x="3" y="15"/>
                  </a:cubicBezTo>
                  <a:cubicBezTo>
                    <a:pt x="3" y="14"/>
                    <a:pt x="1" y="9"/>
                    <a:pt x="1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3" y="8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0"/>
                    <a:pt x="5" y="10"/>
                  </a:cubicBezTo>
                  <a:cubicBezTo>
                    <a:pt x="6" y="9"/>
                    <a:pt x="6" y="6"/>
                    <a:pt x="6" y="6"/>
                  </a:cubicBezTo>
                  <a:cubicBezTo>
                    <a:pt x="7" y="5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智演喵视觉设计30">
              <a:extLst>
                <a:ext uri="{FF2B5EF4-FFF2-40B4-BE49-F238E27FC236}">
                  <a16:creationId xmlns:a16="http://schemas.microsoft.com/office/drawing/2014/main" id="{4E2CBFA4-6C59-4438-A2DB-B518F7994263}"/>
                </a:ext>
              </a:extLst>
            </p:cNvPr>
            <p:cNvSpPr/>
            <p:nvPr/>
          </p:nvSpPr>
          <p:spPr bwMode="auto">
            <a:xfrm>
              <a:off x="5125310" y="1332658"/>
              <a:ext cx="15073" cy="43712"/>
            </a:xfrm>
            <a:custGeom>
              <a:avLst/>
              <a:gdLst>
                <a:gd name="T0" fmla="*/ 0 w 10"/>
                <a:gd name="T1" fmla="*/ 6 h 29"/>
                <a:gd name="T2" fmla="*/ 8 w 10"/>
                <a:gd name="T3" fmla="*/ 0 h 29"/>
                <a:gd name="T4" fmla="*/ 10 w 10"/>
                <a:gd name="T5" fmla="*/ 2 h 29"/>
                <a:gd name="T6" fmla="*/ 10 w 10"/>
                <a:gd name="T7" fmla="*/ 29 h 29"/>
                <a:gd name="T8" fmla="*/ 6 w 10"/>
                <a:gd name="T9" fmla="*/ 29 h 29"/>
                <a:gd name="T10" fmla="*/ 6 w 10"/>
                <a:gd name="T11" fmla="*/ 6 h 29"/>
                <a:gd name="T12" fmla="*/ 2 w 10"/>
                <a:gd name="T13" fmla="*/ 8 h 29"/>
                <a:gd name="T14" fmla="*/ 0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0" y="6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智演喵视觉设计31">
              <a:extLst>
                <a:ext uri="{FF2B5EF4-FFF2-40B4-BE49-F238E27FC236}">
                  <a16:creationId xmlns:a16="http://schemas.microsoft.com/office/drawing/2014/main" id="{E67DFAB6-BED0-4389-8EF8-91F4B6456D5D}"/>
                </a:ext>
              </a:extLst>
            </p:cNvPr>
            <p:cNvSpPr/>
            <p:nvPr/>
          </p:nvSpPr>
          <p:spPr bwMode="auto">
            <a:xfrm>
              <a:off x="5253428" y="1332658"/>
              <a:ext cx="15073" cy="43712"/>
            </a:xfrm>
            <a:custGeom>
              <a:avLst/>
              <a:gdLst>
                <a:gd name="T0" fmla="*/ 6 w 10"/>
                <a:gd name="T1" fmla="*/ 6 h 29"/>
                <a:gd name="T2" fmla="*/ 2 w 10"/>
                <a:gd name="T3" fmla="*/ 8 h 29"/>
                <a:gd name="T4" fmla="*/ 0 w 10"/>
                <a:gd name="T5" fmla="*/ 6 h 29"/>
                <a:gd name="T6" fmla="*/ 6 w 10"/>
                <a:gd name="T7" fmla="*/ 0 h 29"/>
                <a:gd name="T8" fmla="*/ 10 w 10"/>
                <a:gd name="T9" fmla="*/ 2 h 29"/>
                <a:gd name="T10" fmla="*/ 10 w 10"/>
                <a:gd name="T11" fmla="*/ 29 h 29"/>
                <a:gd name="T12" fmla="*/ 6 w 10"/>
                <a:gd name="T13" fmla="*/ 29 h 29"/>
                <a:gd name="T14" fmla="*/ 6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6" y="6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智演喵视觉设计32">
              <a:extLst>
                <a:ext uri="{FF2B5EF4-FFF2-40B4-BE49-F238E27FC236}">
                  <a16:creationId xmlns:a16="http://schemas.microsoft.com/office/drawing/2014/main" id="{74A84EC3-1730-4188-81BD-23DE50D51E4B}"/>
                </a:ext>
              </a:extLst>
            </p:cNvPr>
            <p:cNvSpPr/>
            <p:nvPr/>
          </p:nvSpPr>
          <p:spPr bwMode="auto">
            <a:xfrm>
              <a:off x="5162991" y="1332658"/>
              <a:ext cx="24116" cy="43712"/>
            </a:xfrm>
            <a:custGeom>
              <a:avLst/>
              <a:gdLst>
                <a:gd name="T0" fmla="*/ 4 w 8"/>
                <a:gd name="T1" fmla="*/ 2 h 14"/>
                <a:gd name="T2" fmla="*/ 3 w 8"/>
                <a:gd name="T3" fmla="*/ 2 h 14"/>
                <a:gd name="T4" fmla="*/ 3 w 8"/>
                <a:gd name="T5" fmla="*/ 3 h 14"/>
                <a:gd name="T6" fmla="*/ 2 w 8"/>
                <a:gd name="T7" fmla="*/ 3 h 14"/>
                <a:gd name="T8" fmla="*/ 2 w 8"/>
                <a:gd name="T9" fmla="*/ 5 h 14"/>
                <a:gd name="T10" fmla="*/ 2 w 8"/>
                <a:gd name="T11" fmla="*/ 6 h 14"/>
                <a:gd name="T12" fmla="*/ 3 w 8"/>
                <a:gd name="T13" fmla="*/ 7 h 14"/>
                <a:gd name="T14" fmla="*/ 4 w 8"/>
                <a:gd name="T15" fmla="*/ 7 h 14"/>
                <a:gd name="T16" fmla="*/ 5 w 8"/>
                <a:gd name="T17" fmla="*/ 7 h 14"/>
                <a:gd name="T18" fmla="*/ 6 w 8"/>
                <a:gd name="T19" fmla="*/ 7 h 14"/>
                <a:gd name="T20" fmla="*/ 7 w 8"/>
                <a:gd name="T21" fmla="*/ 6 h 14"/>
                <a:gd name="T22" fmla="*/ 7 w 8"/>
                <a:gd name="T23" fmla="*/ 4 h 14"/>
                <a:gd name="T24" fmla="*/ 6 w 8"/>
                <a:gd name="T25" fmla="*/ 3 h 14"/>
                <a:gd name="T26" fmla="*/ 6 w 8"/>
                <a:gd name="T27" fmla="*/ 2 h 14"/>
                <a:gd name="T28" fmla="*/ 4 w 8"/>
                <a:gd name="T29" fmla="*/ 2 h 14"/>
                <a:gd name="T30" fmla="*/ 4 w 8"/>
                <a:gd name="T31" fmla="*/ 9 h 14"/>
                <a:gd name="T32" fmla="*/ 2 w 8"/>
                <a:gd name="T33" fmla="*/ 9 h 14"/>
                <a:gd name="T34" fmla="*/ 1 w 8"/>
                <a:gd name="T35" fmla="*/ 8 h 14"/>
                <a:gd name="T36" fmla="*/ 0 w 8"/>
                <a:gd name="T37" fmla="*/ 7 h 14"/>
                <a:gd name="T38" fmla="*/ 0 w 8"/>
                <a:gd name="T39" fmla="*/ 5 h 14"/>
                <a:gd name="T40" fmla="*/ 0 w 8"/>
                <a:gd name="T41" fmla="*/ 3 h 14"/>
                <a:gd name="T42" fmla="*/ 1 w 8"/>
                <a:gd name="T43" fmla="*/ 2 h 14"/>
                <a:gd name="T44" fmla="*/ 1 w 8"/>
                <a:gd name="T45" fmla="*/ 1 h 14"/>
                <a:gd name="T46" fmla="*/ 3 w 8"/>
                <a:gd name="T47" fmla="*/ 0 h 14"/>
                <a:gd name="T48" fmla="*/ 4 w 8"/>
                <a:gd name="T49" fmla="*/ 0 h 14"/>
                <a:gd name="T50" fmla="*/ 6 w 8"/>
                <a:gd name="T51" fmla="*/ 0 h 14"/>
                <a:gd name="T52" fmla="*/ 8 w 8"/>
                <a:gd name="T53" fmla="*/ 2 h 14"/>
                <a:gd name="T54" fmla="*/ 8 w 8"/>
                <a:gd name="T55" fmla="*/ 3 h 14"/>
                <a:gd name="T56" fmla="*/ 8 w 8"/>
                <a:gd name="T57" fmla="*/ 5 h 14"/>
                <a:gd name="T58" fmla="*/ 8 w 8"/>
                <a:gd name="T59" fmla="*/ 9 h 14"/>
                <a:gd name="T60" fmla="*/ 8 w 8"/>
                <a:gd name="T61" fmla="*/ 11 h 14"/>
                <a:gd name="T62" fmla="*/ 8 w 8"/>
                <a:gd name="T63" fmla="*/ 12 h 14"/>
                <a:gd name="T64" fmla="*/ 8 w 8"/>
                <a:gd name="T65" fmla="*/ 13 h 14"/>
                <a:gd name="T66" fmla="*/ 7 w 8"/>
                <a:gd name="T67" fmla="*/ 14 h 14"/>
                <a:gd name="T68" fmla="*/ 6 w 8"/>
                <a:gd name="T69" fmla="*/ 14 h 14"/>
                <a:gd name="T70" fmla="*/ 4 w 8"/>
                <a:gd name="T71" fmla="*/ 14 h 14"/>
                <a:gd name="T72" fmla="*/ 3 w 8"/>
                <a:gd name="T73" fmla="*/ 14 h 14"/>
                <a:gd name="T74" fmla="*/ 2 w 8"/>
                <a:gd name="T75" fmla="*/ 14 h 14"/>
                <a:gd name="T76" fmla="*/ 1 w 8"/>
                <a:gd name="T77" fmla="*/ 13 h 14"/>
                <a:gd name="T78" fmla="*/ 0 w 8"/>
                <a:gd name="T79" fmla="*/ 12 h 14"/>
                <a:gd name="T80" fmla="*/ 0 w 8"/>
                <a:gd name="T81" fmla="*/ 11 h 14"/>
                <a:gd name="T82" fmla="*/ 2 w 8"/>
                <a:gd name="T83" fmla="*/ 11 h 14"/>
                <a:gd name="T84" fmla="*/ 2 w 8"/>
                <a:gd name="T85" fmla="*/ 11 h 14"/>
                <a:gd name="T86" fmla="*/ 3 w 8"/>
                <a:gd name="T87" fmla="*/ 12 h 14"/>
                <a:gd name="T88" fmla="*/ 4 w 8"/>
                <a:gd name="T89" fmla="*/ 12 h 14"/>
                <a:gd name="T90" fmla="*/ 5 w 8"/>
                <a:gd name="T91" fmla="*/ 12 h 14"/>
                <a:gd name="T92" fmla="*/ 6 w 8"/>
                <a:gd name="T93" fmla="*/ 12 h 14"/>
                <a:gd name="T94" fmla="*/ 6 w 8"/>
                <a:gd name="T95" fmla="*/ 11 h 14"/>
                <a:gd name="T96" fmla="*/ 7 w 8"/>
                <a:gd name="T97" fmla="*/ 10 h 14"/>
                <a:gd name="T98" fmla="*/ 7 w 8"/>
                <a:gd name="T99" fmla="*/ 9 h 14"/>
                <a:gd name="T100" fmla="*/ 7 w 8"/>
                <a:gd name="T101" fmla="*/ 8 h 14"/>
                <a:gd name="T102" fmla="*/ 6 w 8"/>
                <a:gd name="T103" fmla="*/ 9 h 14"/>
                <a:gd name="T104" fmla="*/ 5 w 8"/>
                <a:gd name="T105" fmla="*/ 9 h 14"/>
                <a:gd name="T106" fmla="*/ 4 w 8"/>
                <a:gd name="T10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" h="14">
                  <a:moveTo>
                    <a:pt x="4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智演喵视觉设计33">
              <a:extLst>
                <a:ext uri="{FF2B5EF4-FFF2-40B4-BE49-F238E27FC236}">
                  <a16:creationId xmlns:a16="http://schemas.microsoft.com/office/drawing/2014/main" id="{AB535151-3909-4201-9B14-2DF38D7FE87B}"/>
                </a:ext>
              </a:extLst>
            </p:cNvPr>
            <p:cNvSpPr/>
            <p:nvPr/>
          </p:nvSpPr>
          <p:spPr bwMode="auto">
            <a:xfrm>
              <a:off x="5209718" y="1332658"/>
              <a:ext cx="28639" cy="43712"/>
            </a:xfrm>
            <a:custGeom>
              <a:avLst/>
              <a:gdLst>
                <a:gd name="T0" fmla="*/ 1 w 9"/>
                <a:gd name="T1" fmla="*/ 13 h 14"/>
                <a:gd name="T2" fmla="*/ 0 w 9"/>
                <a:gd name="T3" fmla="*/ 12 h 14"/>
                <a:gd name="T4" fmla="*/ 0 w 9"/>
                <a:gd name="T5" fmla="*/ 10 h 14"/>
                <a:gd name="T6" fmla="*/ 0 w 9"/>
                <a:gd name="T7" fmla="*/ 8 h 14"/>
                <a:gd name="T8" fmla="*/ 0 w 9"/>
                <a:gd name="T9" fmla="*/ 6 h 14"/>
                <a:gd name="T10" fmla="*/ 0 w 9"/>
                <a:gd name="T11" fmla="*/ 4 h 14"/>
                <a:gd name="T12" fmla="*/ 0 w 9"/>
                <a:gd name="T13" fmla="*/ 3 h 14"/>
                <a:gd name="T14" fmla="*/ 1 w 9"/>
                <a:gd name="T15" fmla="*/ 1 h 14"/>
                <a:gd name="T16" fmla="*/ 2 w 9"/>
                <a:gd name="T17" fmla="*/ 0 h 14"/>
                <a:gd name="T18" fmla="*/ 4 w 9"/>
                <a:gd name="T19" fmla="*/ 0 h 14"/>
                <a:gd name="T20" fmla="*/ 6 w 9"/>
                <a:gd name="T21" fmla="*/ 0 h 14"/>
                <a:gd name="T22" fmla="*/ 7 w 9"/>
                <a:gd name="T23" fmla="*/ 1 h 14"/>
                <a:gd name="T24" fmla="*/ 8 w 9"/>
                <a:gd name="T25" fmla="*/ 2 h 14"/>
                <a:gd name="T26" fmla="*/ 9 w 9"/>
                <a:gd name="T27" fmla="*/ 4 h 14"/>
                <a:gd name="T28" fmla="*/ 9 w 9"/>
                <a:gd name="T29" fmla="*/ 6 h 14"/>
                <a:gd name="T30" fmla="*/ 9 w 9"/>
                <a:gd name="T31" fmla="*/ 8 h 14"/>
                <a:gd name="T32" fmla="*/ 9 w 9"/>
                <a:gd name="T33" fmla="*/ 9 h 14"/>
                <a:gd name="T34" fmla="*/ 9 w 9"/>
                <a:gd name="T35" fmla="*/ 11 h 14"/>
                <a:gd name="T36" fmla="*/ 8 w 9"/>
                <a:gd name="T37" fmla="*/ 12 h 14"/>
                <a:gd name="T38" fmla="*/ 7 w 9"/>
                <a:gd name="T39" fmla="*/ 13 h 14"/>
                <a:gd name="T40" fmla="*/ 6 w 9"/>
                <a:gd name="T41" fmla="*/ 14 h 14"/>
                <a:gd name="T42" fmla="*/ 4 w 9"/>
                <a:gd name="T43" fmla="*/ 14 h 14"/>
                <a:gd name="T44" fmla="*/ 3 w 9"/>
                <a:gd name="T45" fmla="*/ 14 h 14"/>
                <a:gd name="T46" fmla="*/ 1 w 9"/>
                <a:gd name="T47" fmla="*/ 13 h 14"/>
                <a:gd name="T48" fmla="*/ 7 w 9"/>
                <a:gd name="T49" fmla="*/ 7 h 14"/>
                <a:gd name="T50" fmla="*/ 7 w 9"/>
                <a:gd name="T51" fmla="*/ 5 h 14"/>
                <a:gd name="T52" fmla="*/ 6 w 9"/>
                <a:gd name="T53" fmla="*/ 3 h 14"/>
                <a:gd name="T54" fmla="*/ 5 w 9"/>
                <a:gd name="T55" fmla="*/ 2 h 14"/>
                <a:gd name="T56" fmla="*/ 4 w 9"/>
                <a:gd name="T57" fmla="*/ 2 h 14"/>
                <a:gd name="T58" fmla="*/ 3 w 9"/>
                <a:gd name="T59" fmla="*/ 2 h 14"/>
                <a:gd name="T60" fmla="*/ 2 w 9"/>
                <a:gd name="T61" fmla="*/ 3 h 14"/>
                <a:gd name="T62" fmla="*/ 2 w 9"/>
                <a:gd name="T63" fmla="*/ 5 h 14"/>
                <a:gd name="T64" fmla="*/ 1 w 9"/>
                <a:gd name="T65" fmla="*/ 6 h 14"/>
                <a:gd name="T66" fmla="*/ 1 w 9"/>
                <a:gd name="T67" fmla="*/ 7 h 14"/>
                <a:gd name="T68" fmla="*/ 2 w 9"/>
                <a:gd name="T69" fmla="*/ 10 h 14"/>
                <a:gd name="T70" fmla="*/ 2 w 9"/>
                <a:gd name="T71" fmla="*/ 11 h 14"/>
                <a:gd name="T72" fmla="*/ 3 w 9"/>
                <a:gd name="T73" fmla="*/ 12 h 14"/>
                <a:gd name="T74" fmla="*/ 4 w 9"/>
                <a:gd name="T75" fmla="*/ 12 h 14"/>
                <a:gd name="T76" fmla="*/ 5 w 9"/>
                <a:gd name="T77" fmla="*/ 12 h 14"/>
                <a:gd name="T78" fmla="*/ 6 w 9"/>
                <a:gd name="T79" fmla="*/ 11 h 14"/>
                <a:gd name="T80" fmla="*/ 7 w 9"/>
                <a:gd name="T81" fmla="*/ 10 h 14"/>
                <a:gd name="T82" fmla="*/ 7 w 9"/>
                <a:gd name="T83" fmla="*/ 8 h 14"/>
                <a:gd name="T84" fmla="*/ 7 w 9"/>
                <a:gd name="T8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14">
                  <a:moveTo>
                    <a:pt x="1" y="13"/>
                  </a:move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7" y="7"/>
                  </a:move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智演喵视觉设计34">
              <a:extLst>
                <a:ext uri="{FF2B5EF4-FFF2-40B4-BE49-F238E27FC236}">
                  <a16:creationId xmlns:a16="http://schemas.microsoft.com/office/drawing/2014/main" id="{0A860D66-DACD-4058-8CE6-8BA3715E04A5}"/>
                </a:ext>
              </a:extLst>
            </p:cNvPr>
            <p:cNvSpPr/>
            <p:nvPr/>
          </p:nvSpPr>
          <p:spPr bwMode="auto">
            <a:xfrm>
              <a:off x="7036543" y="820184"/>
              <a:ext cx="281862" cy="533576"/>
            </a:xfrm>
            <a:custGeom>
              <a:avLst/>
              <a:gdLst>
                <a:gd name="T0" fmla="*/ 19 w 90"/>
                <a:gd name="T1" fmla="*/ 151 h 169"/>
                <a:gd name="T2" fmla="*/ 55 w 90"/>
                <a:gd name="T3" fmla="*/ 133 h 169"/>
                <a:gd name="T4" fmla="*/ 43 w 90"/>
                <a:gd name="T5" fmla="*/ 157 h 169"/>
                <a:gd name="T6" fmla="*/ 19 w 90"/>
                <a:gd name="T7" fmla="*/ 151 h 169"/>
                <a:gd name="T8" fmla="*/ 2 w 90"/>
                <a:gd name="T9" fmla="*/ 39 h 169"/>
                <a:gd name="T10" fmla="*/ 3 w 90"/>
                <a:gd name="T11" fmla="*/ 56 h 169"/>
                <a:gd name="T12" fmla="*/ 34 w 90"/>
                <a:gd name="T13" fmla="*/ 32 h 169"/>
                <a:gd name="T14" fmla="*/ 38 w 90"/>
                <a:gd name="T15" fmla="*/ 35 h 169"/>
                <a:gd name="T16" fmla="*/ 47 w 90"/>
                <a:gd name="T17" fmla="*/ 26 h 169"/>
                <a:gd name="T18" fmla="*/ 58 w 90"/>
                <a:gd name="T19" fmla="*/ 16 h 169"/>
                <a:gd name="T20" fmla="*/ 9 w 90"/>
                <a:gd name="T21" fmla="*/ 90 h 169"/>
                <a:gd name="T22" fmla="*/ 9 w 90"/>
                <a:gd name="T23" fmla="*/ 101 h 169"/>
                <a:gd name="T24" fmla="*/ 31 w 90"/>
                <a:gd name="T25" fmla="*/ 89 h 169"/>
                <a:gd name="T26" fmla="*/ 26 w 90"/>
                <a:gd name="T27" fmla="*/ 107 h 169"/>
                <a:gd name="T28" fmla="*/ 30 w 90"/>
                <a:gd name="T29" fmla="*/ 113 h 169"/>
                <a:gd name="T30" fmla="*/ 53 w 90"/>
                <a:gd name="T31" fmla="*/ 118 h 169"/>
                <a:gd name="T32" fmla="*/ 2 w 90"/>
                <a:gd name="T33" fmla="*/ 145 h 169"/>
                <a:gd name="T34" fmla="*/ 48 w 90"/>
                <a:gd name="T35" fmla="*/ 169 h 169"/>
                <a:gd name="T36" fmla="*/ 64 w 90"/>
                <a:gd name="T37" fmla="*/ 130 h 169"/>
                <a:gd name="T38" fmla="*/ 82 w 90"/>
                <a:gd name="T39" fmla="*/ 137 h 169"/>
                <a:gd name="T40" fmla="*/ 90 w 90"/>
                <a:gd name="T41" fmla="*/ 130 h 169"/>
                <a:gd name="T42" fmla="*/ 62 w 90"/>
                <a:gd name="T43" fmla="*/ 119 h 169"/>
                <a:gd name="T44" fmla="*/ 45 w 90"/>
                <a:gd name="T45" fmla="*/ 106 h 169"/>
                <a:gd name="T46" fmla="*/ 47 w 90"/>
                <a:gd name="T47" fmla="*/ 77 h 169"/>
                <a:gd name="T48" fmla="*/ 25 w 90"/>
                <a:gd name="T49" fmla="*/ 82 h 169"/>
                <a:gd name="T50" fmla="*/ 71 w 90"/>
                <a:gd name="T51" fmla="*/ 16 h 169"/>
                <a:gd name="T52" fmla="*/ 59 w 90"/>
                <a:gd name="T53" fmla="*/ 7 h 169"/>
                <a:gd name="T54" fmla="*/ 41 w 90"/>
                <a:gd name="T55" fmla="*/ 21 h 169"/>
                <a:gd name="T56" fmla="*/ 30 w 90"/>
                <a:gd name="T57" fmla="*/ 28 h 169"/>
                <a:gd name="T58" fmla="*/ 17 w 90"/>
                <a:gd name="T59" fmla="*/ 43 h 169"/>
                <a:gd name="T60" fmla="*/ 2 w 90"/>
                <a:gd name="T61" fmla="*/ 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169">
                  <a:moveTo>
                    <a:pt x="19" y="151"/>
                  </a:moveTo>
                  <a:cubicBezTo>
                    <a:pt x="19" y="151"/>
                    <a:pt x="41" y="128"/>
                    <a:pt x="55" y="133"/>
                  </a:cubicBezTo>
                  <a:cubicBezTo>
                    <a:pt x="55" y="133"/>
                    <a:pt x="62" y="158"/>
                    <a:pt x="43" y="157"/>
                  </a:cubicBezTo>
                  <a:cubicBezTo>
                    <a:pt x="23" y="155"/>
                    <a:pt x="19" y="151"/>
                    <a:pt x="19" y="151"/>
                  </a:cubicBezTo>
                  <a:close/>
                  <a:moveTo>
                    <a:pt x="2" y="39"/>
                  </a:moveTo>
                  <a:cubicBezTo>
                    <a:pt x="0" y="46"/>
                    <a:pt x="3" y="56"/>
                    <a:pt x="3" y="56"/>
                  </a:cubicBezTo>
                  <a:cubicBezTo>
                    <a:pt x="6" y="75"/>
                    <a:pt x="34" y="32"/>
                    <a:pt x="34" y="32"/>
                  </a:cubicBezTo>
                  <a:cubicBezTo>
                    <a:pt x="35" y="35"/>
                    <a:pt x="38" y="35"/>
                    <a:pt x="38" y="35"/>
                  </a:cubicBezTo>
                  <a:cubicBezTo>
                    <a:pt x="52" y="37"/>
                    <a:pt x="47" y="26"/>
                    <a:pt x="47" y="26"/>
                  </a:cubicBezTo>
                  <a:cubicBezTo>
                    <a:pt x="49" y="21"/>
                    <a:pt x="58" y="16"/>
                    <a:pt x="58" y="16"/>
                  </a:cubicBezTo>
                  <a:cubicBezTo>
                    <a:pt x="44" y="53"/>
                    <a:pt x="9" y="90"/>
                    <a:pt x="9" y="9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2" y="114"/>
                    <a:pt x="31" y="89"/>
                    <a:pt x="31" y="89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30" y="113"/>
                    <a:pt x="30" y="113"/>
                  </a:cubicBezTo>
                  <a:cubicBezTo>
                    <a:pt x="53" y="112"/>
                    <a:pt x="53" y="118"/>
                    <a:pt x="53" y="118"/>
                  </a:cubicBezTo>
                  <a:cubicBezTo>
                    <a:pt x="12" y="121"/>
                    <a:pt x="2" y="145"/>
                    <a:pt x="2" y="145"/>
                  </a:cubicBezTo>
                  <a:cubicBezTo>
                    <a:pt x="6" y="156"/>
                    <a:pt x="25" y="161"/>
                    <a:pt x="48" y="169"/>
                  </a:cubicBezTo>
                  <a:cubicBezTo>
                    <a:pt x="71" y="168"/>
                    <a:pt x="64" y="130"/>
                    <a:pt x="64" y="130"/>
                  </a:cubicBezTo>
                  <a:cubicBezTo>
                    <a:pt x="79" y="129"/>
                    <a:pt x="82" y="137"/>
                    <a:pt x="82" y="137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79" y="115"/>
                    <a:pt x="62" y="119"/>
                    <a:pt x="62" y="119"/>
                  </a:cubicBezTo>
                  <a:cubicBezTo>
                    <a:pt x="60" y="107"/>
                    <a:pt x="45" y="106"/>
                    <a:pt x="45" y="106"/>
                  </a:cubicBezTo>
                  <a:cubicBezTo>
                    <a:pt x="35" y="105"/>
                    <a:pt x="44" y="92"/>
                    <a:pt x="47" y="77"/>
                  </a:cubicBezTo>
                  <a:cubicBezTo>
                    <a:pt x="47" y="64"/>
                    <a:pt x="25" y="82"/>
                    <a:pt x="25" y="82"/>
                  </a:cubicBezTo>
                  <a:cubicBezTo>
                    <a:pt x="43" y="66"/>
                    <a:pt x="66" y="31"/>
                    <a:pt x="71" y="16"/>
                  </a:cubicBezTo>
                  <a:cubicBezTo>
                    <a:pt x="75" y="0"/>
                    <a:pt x="59" y="7"/>
                    <a:pt x="59" y="7"/>
                  </a:cubicBezTo>
                  <a:cubicBezTo>
                    <a:pt x="59" y="7"/>
                    <a:pt x="42" y="20"/>
                    <a:pt x="41" y="21"/>
                  </a:cubicBezTo>
                  <a:cubicBezTo>
                    <a:pt x="32" y="21"/>
                    <a:pt x="30" y="28"/>
                    <a:pt x="30" y="28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7" y="54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智演喵视觉设计35">
              <a:extLst>
                <a:ext uri="{FF2B5EF4-FFF2-40B4-BE49-F238E27FC236}">
                  <a16:creationId xmlns:a16="http://schemas.microsoft.com/office/drawing/2014/main" id="{D04FEA9B-7F30-4ED3-A00E-09C27D5B110F}"/>
                </a:ext>
              </a:extLst>
            </p:cNvPr>
            <p:cNvSpPr/>
            <p:nvPr/>
          </p:nvSpPr>
          <p:spPr bwMode="auto">
            <a:xfrm>
              <a:off x="6765233" y="1224134"/>
              <a:ext cx="60291" cy="91944"/>
            </a:xfrm>
            <a:custGeom>
              <a:avLst/>
              <a:gdLst>
                <a:gd name="T0" fmla="*/ 0 w 19"/>
                <a:gd name="T1" fmla="*/ 0 h 29"/>
                <a:gd name="T2" fmla="*/ 1 w 19"/>
                <a:gd name="T3" fmla="*/ 29 h 29"/>
                <a:gd name="T4" fmla="*/ 16 w 19"/>
                <a:gd name="T5" fmla="*/ 13 h 29"/>
                <a:gd name="T6" fmla="*/ 0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0"/>
                    <a:pt x="9" y="19"/>
                    <a:pt x="1" y="29"/>
                  </a:cubicBezTo>
                  <a:cubicBezTo>
                    <a:pt x="1" y="29"/>
                    <a:pt x="13" y="27"/>
                    <a:pt x="16" y="13"/>
                  </a:cubicBezTo>
                  <a:cubicBezTo>
                    <a:pt x="19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智演喵视觉设计36">
              <a:extLst>
                <a:ext uri="{FF2B5EF4-FFF2-40B4-BE49-F238E27FC236}">
                  <a16:creationId xmlns:a16="http://schemas.microsoft.com/office/drawing/2014/main" id="{BEF1A77B-2361-442A-9279-31E89CA33A6D}"/>
                </a:ext>
              </a:extLst>
            </p:cNvPr>
            <p:cNvSpPr/>
            <p:nvPr/>
          </p:nvSpPr>
          <p:spPr bwMode="auto">
            <a:xfrm>
              <a:off x="6578330" y="1050798"/>
              <a:ext cx="212527" cy="293920"/>
            </a:xfrm>
            <a:custGeom>
              <a:avLst/>
              <a:gdLst>
                <a:gd name="T0" fmla="*/ 26 w 68"/>
                <a:gd name="T1" fmla="*/ 21 h 93"/>
                <a:gd name="T2" fmla="*/ 30 w 68"/>
                <a:gd name="T3" fmla="*/ 28 h 93"/>
                <a:gd name="T4" fmla="*/ 42 w 68"/>
                <a:gd name="T5" fmla="*/ 18 h 93"/>
                <a:gd name="T6" fmla="*/ 37 w 68"/>
                <a:gd name="T7" fmla="*/ 9 h 93"/>
                <a:gd name="T8" fmla="*/ 46 w 68"/>
                <a:gd name="T9" fmla="*/ 6 h 93"/>
                <a:gd name="T10" fmla="*/ 53 w 68"/>
                <a:gd name="T11" fmla="*/ 12 h 93"/>
                <a:gd name="T12" fmla="*/ 62 w 68"/>
                <a:gd name="T13" fmla="*/ 5 h 93"/>
                <a:gd name="T14" fmla="*/ 68 w 68"/>
                <a:gd name="T15" fmla="*/ 10 h 93"/>
                <a:gd name="T16" fmla="*/ 53 w 68"/>
                <a:gd name="T17" fmla="*/ 25 h 93"/>
                <a:gd name="T18" fmla="*/ 27 w 68"/>
                <a:gd name="T19" fmla="*/ 71 h 93"/>
                <a:gd name="T20" fmla="*/ 0 w 68"/>
                <a:gd name="T21" fmla="*/ 92 h 93"/>
                <a:gd name="T22" fmla="*/ 0 w 68"/>
                <a:gd name="T23" fmla="*/ 89 h 93"/>
                <a:gd name="T24" fmla="*/ 31 w 68"/>
                <a:gd name="T25" fmla="*/ 42 h 93"/>
                <a:gd name="T26" fmla="*/ 21 w 68"/>
                <a:gd name="T27" fmla="*/ 23 h 93"/>
                <a:gd name="T28" fmla="*/ 26 w 68"/>
                <a:gd name="T29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93">
                  <a:moveTo>
                    <a:pt x="26" y="21"/>
                  </a:moveTo>
                  <a:cubicBezTo>
                    <a:pt x="26" y="21"/>
                    <a:pt x="21" y="36"/>
                    <a:pt x="30" y="2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0"/>
                    <a:pt x="46" y="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4" y="39"/>
                    <a:pt x="27" y="71"/>
                  </a:cubicBezTo>
                  <a:cubicBezTo>
                    <a:pt x="27" y="71"/>
                    <a:pt x="12" y="93"/>
                    <a:pt x="0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7" y="83"/>
                    <a:pt x="31" y="42"/>
                  </a:cubicBezTo>
                  <a:cubicBezTo>
                    <a:pt x="31" y="42"/>
                    <a:pt x="13" y="49"/>
                    <a:pt x="21" y="23"/>
                  </a:cubicBezTo>
                  <a:cubicBezTo>
                    <a:pt x="21" y="23"/>
                    <a:pt x="22" y="16"/>
                    <a:pt x="26" y="2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智演喵视觉设计37">
              <a:extLst>
                <a:ext uri="{FF2B5EF4-FFF2-40B4-BE49-F238E27FC236}">
                  <a16:creationId xmlns:a16="http://schemas.microsoft.com/office/drawing/2014/main" id="{C3EFCA46-585E-4A16-B69D-EF365765823B}"/>
                </a:ext>
              </a:extLst>
            </p:cNvPr>
            <p:cNvSpPr/>
            <p:nvPr/>
          </p:nvSpPr>
          <p:spPr bwMode="auto">
            <a:xfrm>
              <a:off x="6320584" y="1246744"/>
              <a:ext cx="75364" cy="72349"/>
            </a:xfrm>
            <a:custGeom>
              <a:avLst/>
              <a:gdLst>
                <a:gd name="T0" fmla="*/ 0 w 24"/>
                <a:gd name="T1" fmla="*/ 4 h 23"/>
                <a:gd name="T2" fmla="*/ 21 w 24"/>
                <a:gd name="T3" fmla="*/ 19 h 23"/>
                <a:gd name="T4" fmla="*/ 18 w 24"/>
                <a:gd name="T5" fmla="*/ 23 h 23"/>
                <a:gd name="T6" fmla="*/ 0 w 24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4"/>
                  </a:moveTo>
                  <a:cubicBezTo>
                    <a:pt x="0" y="4"/>
                    <a:pt x="24" y="0"/>
                    <a:pt x="21" y="19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智演喵视觉设计38">
              <a:extLst>
                <a:ext uri="{FF2B5EF4-FFF2-40B4-BE49-F238E27FC236}">
                  <a16:creationId xmlns:a16="http://schemas.microsoft.com/office/drawing/2014/main" id="{4367ED0D-3CA4-4585-AFD5-A2C1E75E244E}"/>
                </a:ext>
              </a:extLst>
            </p:cNvPr>
            <p:cNvSpPr/>
            <p:nvPr/>
          </p:nvSpPr>
          <p:spPr bwMode="auto">
            <a:xfrm>
              <a:off x="6187944" y="939259"/>
              <a:ext cx="214034" cy="437111"/>
            </a:xfrm>
            <a:custGeom>
              <a:avLst/>
              <a:gdLst>
                <a:gd name="T0" fmla="*/ 3 w 68"/>
                <a:gd name="T1" fmla="*/ 55 h 138"/>
                <a:gd name="T2" fmla="*/ 24 w 68"/>
                <a:gd name="T3" fmla="*/ 42 h 138"/>
                <a:gd name="T4" fmla="*/ 38 w 68"/>
                <a:gd name="T5" fmla="*/ 1 h 138"/>
                <a:gd name="T6" fmla="*/ 44 w 68"/>
                <a:gd name="T7" fmla="*/ 16 h 138"/>
                <a:gd name="T8" fmla="*/ 37 w 68"/>
                <a:gd name="T9" fmla="*/ 34 h 138"/>
                <a:gd name="T10" fmla="*/ 55 w 68"/>
                <a:gd name="T11" fmla="*/ 12 h 138"/>
                <a:gd name="T12" fmla="*/ 58 w 68"/>
                <a:gd name="T13" fmla="*/ 32 h 138"/>
                <a:gd name="T14" fmla="*/ 24 w 68"/>
                <a:gd name="T15" fmla="*/ 62 h 138"/>
                <a:gd name="T16" fmla="*/ 18 w 68"/>
                <a:gd name="T17" fmla="*/ 92 h 138"/>
                <a:gd name="T18" fmla="*/ 27 w 68"/>
                <a:gd name="T19" fmla="*/ 83 h 138"/>
                <a:gd name="T20" fmla="*/ 34 w 68"/>
                <a:gd name="T21" fmla="*/ 56 h 138"/>
                <a:gd name="T22" fmla="*/ 47 w 68"/>
                <a:gd name="T23" fmla="*/ 76 h 138"/>
                <a:gd name="T24" fmla="*/ 39 w 68"/>
                <a:gd name="T25" fmla="*/ 87 h 138"/>
                <a:gd name="T26" fmla="*/ 40 w 68"/>
                <a:gd name="T27" fmla="*/ 132 h 138"/>
                <a:gd name="T28" fmla="*/ 22 w 68"/>
                <a:gd name="T29" fmla="*/ 120 h 138"/>
                <a:gd name="T30" fmla="*/ 12 w 68"/>
                <a:gd name="T31" fmla="*/ 138 h 138"/>
                <a:gd name="T32" fmla="*/ 2 w 68"/>
                <a:gd name="T33" fmla="*/ 127 h 138"/>
                <a:gd name="T34" fmla="*/ 27 w 68"/>
                <a:gd name="T35" fmla="*/ 102 h 138"/>
                <a:gd name="T36" fmla="*/ 26 w 68"/>
                <a:gd name="T37" fmla="*/ 95 h 138"/>
                <a:gd name="T38" fmla="*/ 15 w 68"/>
                <a:gd name="T39" fmla="*/ 106 h 138"/>
                <a:gd name="T40" fmla="*/ 5 w 68"/>
                <a:gd name="T41" fmla="*/ 98 h 138"/>
                <a:gd name="T42" fmla="*/ 16 w 68"/>
                <a:gd name="T43" fmla="*/ 67 h 138"/>
                <a:gd name="T44" fmla="*/ 3 w 68"/>
                <a:gd name="T45" fmla="*/ 5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38">
                  <a:moveTo>
                    <a:pt x="3" y="55"/>
                  </a:moveTo>
                  <a:cubicBezTo>
                    <a:pt x="3" y="55"/>
                    <a:pt x="17" y="58"/>
                    <a:pt x="24" y="42"/>
                  </a:cubicBezTo>
                  <a:cubicBezTo>
                    <a:pt x="24" y="42"/>
                    <a:pt x="38" y="9"/>
                    <a:pt x="38" y="1"/>
                  </a:cubicBezTo>
                  <a:cubicBezTo>
                    <a:pt x="38" y="1"/>
                    <a:pt x="46" y="0"/>
                    <a:pt x="44" y="1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55" y="23"/>
                    <a:pt x="55" y="12"/>
                  </a:cubicBezTo>
                  <a:cubicBezTo>
                    <a:pt x="55" y="12"/>
                    <a:pt x="68" y="10"/>
                    <a:pt x="58" y="3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61"/>
                    <a:pt x="34" y="56"/>
                  </a:cubicBezTo>
                  <a:cubicBezTo>
                    <a:pt x="34" y="56"/>
                    <a:pt x="50" y="55"/>
                    <a:pt x="47" y="76"/>
                  </a:cubicBezTo>
                  <a:cubicBezTo>
                    <a:pt x="47" y="76"/>
                    <a:pt x="42" y="83"/>
                    <a:pt x="39" y="87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25" y="114"/>
                    <a:pt x="27" y="102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0" y="60"/>
                    <a:pt x="3" y="5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智演喵视觉设计39">
              <a:extLst>
                <a:ext uri="{FF2B5EF4-FFF2-40B4-BE49-F238E27FC236}">
                  <a16:creationId xmlns:a16="http://schemas.microsoft.com/office/drawing/2014/main" id="{1300CB8C-5BE9-432E-BC88-19D88A92835E}"/>
                </a:ext>
              </a:extLst>
            </p:cNvPr>
            <p:cNvSpPr/>
            <p:nvPr/>
          </p:nvSpPr>
          <p:spPr bwMode="auto">
            <a:xfrm>
              <a:off x="5952808" y="1154800"/>
              <a:ext cx="91945" cy="94959"/>
            </a:xfrm>
            <a:custGeom>
              <a:avLst/>
              <a:gdLst>
                <a:gd name="T0" fmla="*/ 0 w 29"/>
                <a:gd name="T1" fmla="*/ 30 h 30"/>
                <a:gd name="T2" fmla="*/ 14 w 29"/>
                <a:gd name="T3" fmla="*/ 0 h 30"/>
                <a:gd name="T4" fmla="*/ 29 w 29"/>
                <a:gd name="T5" fmla="*/ 14 h 30"/>
                <a:gd name="T6" fmla="*/ 0 w 29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9" y="29"/>
                    <a:pt x="0" y="3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智演喵视觉设计40">
              <a:extLst>
                <a:ext uri="{FF2B5EF4-FFF2-40B4-BE49-F238E27FC236}">
                  <a16:creationId xmlns:a16="http://schemas.microsoft.com/office/drawing/2014/main" id="{17AA02FC-EF92-4DC2-AE4E-FB064887FF54}"/>
                </a:ext>
              </a:extLst>
            </p:cNvPr>
            <p:cNvSpPr/>
            <p:nvPr/>
          </p:nvSpPr>
          <p:spPr bwMode="auto">
            <a:xfrm>
              <a:off x="5740282" y="1174395"/>
              <a:ext cx="191425" cy="167308"/>
            </a:xfrm>
            <a:custGeom>
              <a:avLst/>
              <a:gdLst>
                <a:gd name="T0" fmla="*/ 16 w 61"/>
                <a:gd name="T1" fmla="*/ 38 h 53"/>
                <a:gd name="T2" fmla="*/ 59 w 61"/>
                <a:gd name="T3" fmla="*/ 0 h 53"/>
                <a:gd name="T4" fmla="*/ 61 w 61"/>
                <a:gd name="T5" fmla="*/ 4 h 53"/>
                <a:gd name="T6" fmla="*/ 10 w 61"/>
                <a:gd name="T7" fmla="*/ 53 h 53"/>
                <a:gd name="T8" fmla="*/ 0 w 61"/>
                <a:gd name="T9" fmla="*/ 41 h 53"/>
                <a:gd name="T10" fmla="*/ 11 w 61"/>
                <a:gd name="T11" fmla="*/ 8 h 53"/>
                <a:gd name="T12" fmla="*/ 16 w 61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3">
                  <a:moveTo>
                    <a:pt x="16" y="38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40" y="40"/>
                    <a:pt x="10" y="5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8"/>
                    <a:pt x="11" y="8"/>
                  </a:cubicBezTo>
                  <a:cubicBezTo>
                    <a:pt x="11" y="8"/>
                    <a:pt x="27" y="6"/>
                    <a:pt x="16" y="3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智演喵视觉设计41">
              <a:extLst>
                <a:ext uri="{FF2B5EF4-FFF2-40B4-BE49-F238E27FC236}">
                  <a16:creationId xmlns:a16="http://schemas.microsoft.com/office/drawing/2014/main" id="{1945FDE4-333C-4CAD-9934-3AFA045D0598}"/>
                </a:ext>
              </a:extLst>
            </p:cNvPr>
            <p:cNvSpPr/>
            <p:nvPr/>
          </p:nvSpPr>
          <p:spPr bwMode="auto">
            <a:xfrm>
              <a:off x="5880459" y="999551"/>
              <a:ext cx="57277" cy="168815"/>
            </a:xfrm>
            <a:custGeom>
              <a:avLst/>
              <a:gdLst>
                <a:gd name="T0" fmla="*/ 0 w 18"/>
                <a:gd name="T1" fmla="*/ 51 h 53"/>
                <a:gd name="T2" fmla="*/ 1 w 18"/>
                <a:gd name="T3" fmla="*/ 0 h 53"/>
                <a:gd name="T4" fmla="*/ 15 w 18"/>
                <a:gd name="T5" fmla="*/ 21 h 53"/>
                <a:gd name="T6" fmla="*/ 0 w 18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3">
                  <a:moveTo>
                    <a:pt x="0" y="51"/>
                  </a:moveTo>
                  <a:cubicBezTo>
                    <a:pt x="0" y="51"/>
                    <a:pt x="8" y="16"/>
                    <a:pt x="1" y="0"/>
                  </a:cubicBezTo>
                  <a:cubicBezTo>
                    <a:pt x="1" y="0"/>
                    <a:pt x="18" y="4"/>
                    <a:pt x="15" y="21"/>
                  </a:cubicBezTo>
                  <a:cubicBezTo>
                    <a:pt x="11" y="39"/>
                    <a:pt x="11" y="53"/>
                    <a:pt x="0" y="5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智演喵视觉设计42">
              <a:extLst>
                <a:ext uri="{FF2B5EF4-FFF2-40B4-BE49-F238E27FC236}">
                  <a16:creationId xmlns:a16="http://schemas.microsoft.com/office/drawing/2014/main" id="{23D6CFA1-4623-4AFC-A750-0A07426FF8EE}"/>
                </a:ext>
              </a:extLst>
            </p:cNvPr>
            <p:cNvSpPr/>
            <p:nvPr/>
          </p:nvSpPr>
          <p:spPr bwMode="auto">
            <a:xfrm>
              <a:off x="5723726" y="1424603"/>
              <a:ext cx="60291" cy="87422"/>
            </a:xfrm>
            <a:custGeom>
              <a:avLst/>
              <a:gdLst>
                <a:gd name="T0" fmla="*/ 19 w 19"/>
                <a:gd name="T1" fmla="*/ 20 h 28"/>
                <a:gd name="T2" fmla="*/ 16 w 19"/>
                <a:gd name="T3" fmla="*/ 25 h 28"/>
                <a:gd name="T4" fmla="*/ 9 w 19"/>
                <a:gd name="T5" fmla="*/ 28 h 28"/>
                <a:gd name="T6" fmla="*/ 2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9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9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9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9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6" y="10"/>
                    <a:pt x="8" y="11"/>
                    <a:pt x="11" y="12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智演喵视觉设计43">
              <a:extLst>
                <a:ext uri="{FF2B5EF4-FFF2-40B4-BE49-F238E27FC236}">
                  <a16:creationId xmlns:a16="http://schemas.microsoft.com/office/drawing/2014/main" id="{B7EC3726-144D-4DC6-86E5-08A39708DF99}"/>
                </a:ext>
              </a:extLst>
            </p:cNvPr>
            <p:cNvSpPr/>
            <p:nvPr/>
          </p:nvSpPr>
          <p:spPr bwMode="auto">
            <a:xfrm>
              <a:off x="5812656" y="1424603"/>
              <a:ext cx="55770" cy="84407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29 w 37"/>
                <a:gd name="T5" fmla="*/ 29 h 56"/>
                <a:gd name="T6" fmla="*/ 8 w 37"/>
                <a:gd name="T7" fmla="*/ 29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8 w 37"/>
                <a:gd name="T17" fmla="*/ 23 h 56"/>
                <a:gd name="T18" fmla="*/ 29 w 37"/>
                <a:gd name="T19" fmla="*/ 23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29" y="29"/>
                  </a:lnTo>
                  <a:lnTo>
                    <a:pt x="8" y="29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3"/>
                  </a:lnTo>
                  <a:lnTo>
                    <a:pt x="29" y="23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智演喵视觉设计44">
              <a:extLst>
                <a:ext uri="{FF2B5EF4-FFF2-40B4-BE49-F238E27FC236}">
                  <a16:creationId xmlns:a16="http://schemas.microsoft.com/office/drawing/2014/main" id="{50032A94-264B-4FF4-A816-DD4BAD047E65}"/>
                </a:ext>
              </a:extLst>
            </p:cNvPr>
            <p:cNvSpPr/>
            <p:nvPr/>
          </p:nvSpPr>
          <p:spPr bwMode="auto">
            <a:xfrm>
              <a:off x="5894050" y="1424603"/>
              <a:ext cx="64814" cy="84407"/>
            </a:xfrm>
            <a:custGeom>
              <a:avLst/>
              <a:gdLst>
                <a:gd name="T0" fmla="*/ 43 w 43"/>
                <a:gd name="T1" fmla="*/ 56 h 56"/>
                <a:gd name="T2" fmla="*/ 35 w 43"/>
                <a:gd name="T3" fmla="*/ 56 h 56"/>
                <a:gd name="T4" fmla="*/ 29 w 43"/>
                <a:gd name="T5" fmla="*/ 40 h 56"/>
                <a:gd name="T6" fmla="*/ 14 w 43"/>
                <a:gd name="T7" fmla="*/ 40 h 56"/>
                <a:gd name="T8" fmla="*/ 8 w 43"/>
                <a:gd name="T9" fmla="*/ 56 h 56"/>
                <a:gd name="T10" fmla="*/ 0 w 43"/>
                <a:gd name="T11" fmla="*/ 56 h 56"/>
                <a:gd name="T12" fmla="*/ 18 w 43"/>
                <a:gd name="T13" fmla="*/ 0 h 56"/>
                <a:gd name="T14" fmla="*/ 25 w 43"/>
                <a:gd name="T15" fmla="*/ 0 h 56"/>
                <a:gd name="T16" fmla="*/ 43 w 43"/>
                <a:gd name="T17" fmla="*/ 56 h 56"/>
                <a:gd name="T18" fmla="*/ 43 w 43"/>
                <a:gd name="T19" fmla="*/ 56 h 56"/>
                <a:gd name="T20" fmla="*/ 27 w 43"/>
                <a:gd name="T21" fmla="*/ 33 h 56"/>
                <a:gd name="T22" fmla="*/ 23 w 43"/>
                <a:gd name="T23" fmla="*/ 12 h 56"/>
                <a:gd name="T24" fmla="*/ 21 w 43"/>
                <a:gd name="T25" fmla="*/ 12 h 56"/>
                <a:gd name="T26" fmla="*/ 14 w 43"/>
                <a:gd name="T27" fmla="*/ 33 h 56"/>
                <a:gd name="T28" fmla="*/ 27 w 43"/>
                <a:gd name="T29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6">
                  <a:moveTo>
                    <a:pt x="43" y="56"/>
                  </a:moveTo>
                  <a:lnTo>
                    <a:pt x="35" y="56"/>
                  </a:lnTo>
                  <a:lnTo>
                    <a:pt x="29" y="40"/>
                  </a:lnTo>
                  <a:lnTo>
                    <a:pt x="14" y="40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43" y="56"/>
                  </a:lnTo>
                  <a:lnTo>
                    <a:pt x="43" y="56"/>
                  </a:lnTo>
                  <a:close/>
                  <a:moveTo>
                    <a:pt x="27" y="33"/>
                  </a:moveTo>
                  <a:lnTo>
                    <a:pt x="23" y="12"/>
                  </a:lnTo>
                  <a:lnTo>
                    <a:pt x="21" y="12"/>
                  </a:lnTo>
                  <a:lnTo>
                    <a:pt x="14" y="33"/>
                  </a:lnTo>
                  <a:lnTo>
                    <a:pt x="27" y="3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智演喵视觉设计45">
              <a:extLst>
                <a:ext uri="{FF2B5EF4-FFF2-40B4-BE49-F238E27FC236}">
                  <a16:creationId xmlns:a16="http://schemas.microsoft.com/office/drawing/2014/main" id="{77F3F4B9-5E93-4FC3-9DC8-E7B19B263930}"/>
                </a:ext>
              </a:extLst>
            </p:cNvPr>
            <p:cNvSpPr/>
            <p:nvPr/>
          </p:nvSpPr>
          <p:spPr bwMode="auto">
            <a:xfrm>
              <a:off x="5981472" y="1424603"/>
              <a:ext cx="60291" cy="84407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10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31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智演喵视觉设计46">
              <a:extLst>
                <a:ext uri="{FF2B5EF4-FFF2-40B4-BE49-F238E27FC236}">
                  <a16:creationId xmlns:a16="http://schemas.microsoft.com/office/drawing/2014/main" id="{5FF1EF2E-84D3-4AD8-8DA8-6C842FA67998}"/>
                </a:ext>
              </a:extLst>
            </p:cNvPr>
            <p:cNvSpPr/>
            <p:nvPr/>
          </p:nvSpPr>
          <p:spPr bwMode="auto">
            <a:xfrm>
              <a:off x="6068895" y="1424603"/>
              <a:ext cx="60291" cy="84407"/>
            </a:xfrm>
            <a:custGeom>
              <a:avLst/>
              <a:gdLst>
                <a:gd name="T0" fmla="*/ 19 w 19"/>
                <a:gd name="T1" fmla="*/ 14 h 27"/>
                <a:gd name="T2" fmla="*/ 15 w 19"/>
                <a:gd name="T3" fmla="*/ 24 h 27"/>
                <a:gd name="T4" fmla="*/ 6 w 19"/>
                <a:gd name="T5" fmla="*/ 27 h 27"/>
                <a:gd name="T6" fmla="*/ 0 w 19"/>
                <a:gd name="T7" fmla="*/ 27 h 27"/>
                <a:gd name="T8" fmla="*/ 0 w 19"/>
                <a:gd name="T9" fmla="*/ 0 h 27"/>
                <a:gd name="T10" fmla="*/ 6 w 19"/>
                <a:gd name="T11" fmla="*/ 0 h 27"/>
                <a:gd name="T12" fmla="*/ 16 w 19"/>
                <a:gd name="T13" fmla="*/ 3 h 27"/>
                <a:gd name="T14" fmla="*/ 19 w 19"/>
                <a:gd name="T15" fmla="*/ 14 h 27"/>
                <a:gd name="T16" fmla="*/ 15 w 19"/>
                <a:gd name="T17" fmla="*/ 14 h 27"/>
                <a:gd name="T18" fmla="*/ 12 w 19"/>
                <a:gd name="T19" fmla="*/ 5 h 27"/>
                <a:gd name="T20" fmla="*/ 6 w 19"/>
                <a:gd name="T21" fmla="*/ 3 h 27"/>
                <a:gd name="T22" fmla="*/ 4 w 19"/>
                <a:gd name="T23" fmla="*/ 3 h 27"/>
                <a:gd name="T24" fmla="*/ 4 w 19"/>
                <a:gd name="T25" fmla="*/ 24 h 27"/>
                <a:gd name="T26" fmla="*/ 6 w 19"/>
                <a:gd name="T27" fmla="*/ 24 h 27"/>
                <a:gd name="T28" fmla="*/ 12 w 19"/>
                <a:gd name="T29" fmla="*/ 22 h 27"/>
                <a:gd name="T30" fmla="*/ 15 w 19"/>
                <a:gd name="T3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7">
                  <a:moveTo>
                    <a:pt x="19" y="14"/>
                  </a:moveTo>
                  <a:cubicBezTo>
                    <a:pt x="19" y="19"/>
                    <a:pt x="18" y="22"/>
                    <a:pt x="15" y="24"/>
                  </a:cubicBezTo>
                  <a:cubicBezTo>
                    <a:pt x="13" y="26"/>
                    <a:pt x="10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4" y="1"/>
                    <a:pt x="16" y="3"/>
                  </a:cubicBezTo>
                  <a:cubicBezTo>
                    <a:pt x="18" y="5"/>
                    <a:pt x="19" y="9"/>
                    <a:pt x="19" y="14"/>
                  </a:cubicBezTo>
                  <a:close/>
                  <a:moveTo>
                    <a:pt x="15" y="14"/>
                  </a:moveTo>
                  <a:cubicBezTo>
                    <a:pt x="15" y="10"/>
                    <a:pt x="14" y="7"/>
                    <a:pt x="12" y="5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4"/>
                    <a:pt x="11" y="23"/>
                    <a:pt x="12" y="22"/>
                  </a:cubicBezTo>
                  <a:cubicBezTo>
                    <a:pt x="14" y="20"/>
                    <a:pt x="15" y="18"/>
                    <a:pt x="15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智演喵视觉设计47">
              <a:extLst>
                <a:ext uri="{FF2B5EF4-FFF2-40B4-BE49-F238E27FC236}">
                  <a16:creationId xmlns:a16="http://schemas.microsoft.com/office/drawing/2014/main" id="{7FB7B66E-244F-44C6-B471-79ECB8A86DDB}"/>
                </a:ext>
              </a:extLst>
            </p:cNvPr>
            <p:cNvSpPr/>
            <p:nvPr/>
          </p:nvSpPr>
          <p:spPr bwMode="auto">
            <a:xfrm>
              <a:off x="6153303" y="1424603"/>
              <a:ext cx="63306" cy="87422"/>
            </a:xfrm>
            <a:custGeom>
              <a:avLst/>
              <a:gdLst>
                <a:gd name="T0" fmla="*/ 20 w 20"/>
                <a:gd name="T1" fmla="*/ 13 h 28"/>
                <a:gd name="T2" fmla="*/ 17 w 20"/>
                <a:gd name="T3" fmla="*/ 24 h 28"/>
                <a:gd name="T4" fmla="*/ 10 w 20"/>
                <a:gd name="T5" fmla="*/ 28 h 28"/>
                <a:gd name="T6" fmla="*/ 2 w 20"/>
                <a:gd name="T7" fmla="*/ 24 h 28"/>
                <a:gd name="T8" fmla="*/ 0 w 20"/>
                <a:gd name="T9" fmla="*/ 13 h 28"/>
                <a:gd name="T10" fmla="*/ 2 w 20"/>
                <a:gd name="T11" fmla="*/ 3 h 28"/>
                <a:gd name="T12" fmla="*/ 10 w 20"/>
                <a:gd name="T13" fmla="*/ 0 h 28"/>
                <a:gd name="T14" fmla="*/ 17 w 20"/>
                <a:gd name="T15" fmla="*/ 3 h 28"/>
                <a:gd name="T16" fmla="*/ 20 w 20"/>
                <a:gd name="T17" fmla="*/ 13 h 28"/>
                <a:gd name="T18" fmla="*/ 15 w 20"/>
                <a:gd name="T19" fmla="*/ 13 h 28"/>
                <a:gd name="T20" fmla="*/ 14 w 20"/>
                <a:gd name="T21" fmla="*/ 5 h 28"/>
                <a:gd name="T22" fmla="*/ 10 w 20"/>
                <a:gd name="T23" fmla="*/ 3 h 28"/>
                <a:gd name="T24" fmla="*/ 6 w 20"/>
                <a:gd name="T25" fmla="*/ 5 h 28"/>
                <a:gd name="T26" fmla="*/ 4 w 20"/>
                <a:gd name="T27" fmla="*/ 13 h 28"/>
                <a:gd name="T28" fmla="*/ 6 w 20"/>
                <a:gd name="T29" fmla="*/ 22 h 28"/>
                <a:gd name="T30" fmla="*/ 10 w 20"/>
                <a:gd name="T31" fmla="*/ 24 h 28"/>
                <a:gd name="T32" fmla="*/ 14 w 20"/>
                <a:gd name="T33" fmla="*/ 22 h 28"/>
                <a:gd name="T34" fmla="*/ 15 w 20"/>
                <a:gd name="T35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8">
                  <a:moveTo>
                    <a:pt x="20" y="13"/>
                  </a:moveTo>
                  <a:cubicBezTo>
                    <a:pt x="20" y="18"/>
                    <a:pt x="19" y="22"/>
                    <a:pt x="17" y="24"/>
                  </a:cubicBezTo>
                  <a:cubicBezTo>
                    <a:pt x="15" y="26"/>
                    <a:pt x="13" y="28"/>
                    <a:pt x="10" y="28"/>
                  </a:cubicBezTo>
                  <a:cubicBezTo>
                    <a:pt x="7" y="28"/>
                    <a:pt x="4" y="26"/>
                    <a:pt x="2" y="24"/>
                  </a:cubicBezTo>
                  <a:cubicBezTo>
                    <a:pt x="1" y="22"/>
                    <a:pt x="0" y="18"/>
                    <a:pt x="0" y="13"/>
                  </a:cubicBezTo>
                  <a:cubicBezTo>
                    <a:pt x="0" y="8"/>
                    <a:pt x="1" y="5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3"/>
                  </a:cubicBezTo>
                  <a:close/>
                  <a:moveTo>
                    <a:pt x="15" y="13"/>
                  </a:moveTo>
                  <a:cubicBezTo>
                    <a:pt x="15" y="9"/>
                    <a:pt x="15" y="6"/>
                    <a:pt x="14" y="5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3"/>
                    <a:pt x="6" y="5"/>
                  </a:cubicBezTo>
                  <a:cubicBezTo>
                    <a:pt x="5" y="6"/>
                    <a:pt x="4" y="9"/>
                    <a:pt x="4" y="13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2"/>
                  </a:cubicBezTo>
                  <a:cubicBezTo>
                    <a:pt x="15" y="21"/>
                    <a:pt x="15" y="18"/>
                    <a:pt x="15" y="13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智演喵视觉设计48">
              <a:extLst>
                <a:ext uri="{FF2B5EF4-FFF2-40B4-BE49-F238E27FC236}">
                  <a16:creationId xmlns:a16="http://schemas.microsoft.com/office/drawing/2014/main" id="{7E3DB9DB-3382-4F7E-914E-32302BE7DE53}"/>
                </a:ext>
              </a:extLst>
            </p:cNvPr>
            <p:cNvSpPr/>
            <p:nvPr/>
          </p:nvSpPr>
          <p:spPr bwMode="auto">
            <a:xfrm>
              <a:off x="6242233" y="1424603"/>
              <a:ext cx="55770" cy="84407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8 w 37"/>
                <a:gd name="T5" fmla="*/ 14 h 56"/>
                <a:gd name="T6" fmla="*/ 8 w 37"/>
                <a:gd name="T7" fmla="*/ 14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29 w 37"/>
                <a:gd name="T17" fmla="*/ 42 h 56"/>
                <a:gd name="T18" fmla="*/ 29 w 37"/>
                <a:gd name="T19" fmla="*/ 42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智演喵视觉设计49">
              <a:extLst>
                <a:ext uri="{FF2B5EF4-FFF2-40B4-BE49-F238E27FC236}">
                  <a16:creationId xmlns:a16="http://schemas.microsoft.com/office/drawing/2014/main" id="{2BAD8460-8CAB-4D11-955A-06D0679110DD}"/>
                </a:ext>
              </a:extLst>
            </p:cNvPr>
            <p:cNvSpPr/>
            <p:nvPr/>
          </p:nvSpPr>
          <p:spPr bwMode="auto">
            <a:xfrm>
              <a:off x="6326641" y="1424603"/>
              <a:ext cx="60291" cy="87422"/>
            </a:xfrm>
            <a:custGeom>
              <a:avLst/>
              <a:gdLst>
                <a:gd name="T0" fmla="*/ 19 w 19"/>
                <a:gd name="T1" fmla="*/ 28 h 28"/>
                <a:gd name="T2" fmla="*/ 16 w 19"/>
                <a:gd name="T3" fmla="*/ 28 h 28"/>
                <a:gd name="T4" fmla="*/ 15 w 19"/>
                <a:gd name="T5" fmla="*/ 25 h 28"/>
                <a:gd name="T6" fmla="*/ 13 w 19"/>
                <a:gd name="T7" fmla="*/ 27 h 28"/>
                <a:gd name="T8" fmla="*/ 10 w 19"/>
                <a:gd name="T9" fmla="*/ 28 h 28"/>
                <a:gd name="T10" fmla="*/ 3 w 19"/>
                <a:gd name="T11" fmla="*/ 24 h 28"/>
                <a:gd name="T12" fmla="*/ 0 w 19"/>
                <a:gd name="T13" fmla="*/ 14 h 28"/>
                <a:gd name="T14" fmla="*/ 3 w 19"/>
                <a:gd name="T15" fmla="*/ 3 h 28"/>
                <a:gd name="T16" fmla="*/ 10 w 19"/>
                <a:gd name="T17" fmla="*/ 0 h 28"/>
                <a:gd name="T18" fmla="*/ 16 w 19"/>
                <a:gd name="T19" fmla="*/ 2 h 28"/>
                <a:gd name="T20" fmla="*/ 19 w 19"/>
                <a:gd name="T21" fmla="*/ 9 h 28"/>
                <a:gd name="T22" fmla="*/ 15 w 19"/>
                <a:gd name="T23" fmla="*/ 9 h 28"/>
                <a:gd name="T24" fmla="*/ 13 w 19"/>
                <a:gd name="T25" fmla="*/ 4 h 28"/>
                <a:gd name="T26" fmla="*/ 10 w 19"/>
                <a:gd name="T27" fmla="*/ 3 h 28"/>
                <a:gd name="T28" fmla="*/ 6 w 19"/>
                <a:gd name="T29" fmla="*/ 5 h 28"/>
                <a:gd name="T30" fmla="*/ 4 w 19"/>
                <a:gd name="T31" fmla="*/ 14 h 28"/>
                <a:gd name="T32" fmla="*/ 6 w 19"/>
                <a:gd name="T33" fmla="*/ 22 h 28"/>
                <a:gd name="T34" fmla="*/ 10 w 19"/>
                <a:gd name="T35" fmla="*/ 24 h 28"/>
                <a:gd name="T36" fmla="*/ 14 w 19"/>
                <a:gd name="T37" fmla="*/ 23 h 28"/>
                <a:gd name="T38" fmla="*/ 15 w 19"/>
                <a:gd name="T39" fmla="*/ 18 h 28"/>
                <a:gd name="T40" fmla="*/ 15 w 19"/>
                <a:gd name="T41" fmla="*/ 17 h 28"/>
                <a:gd name="T42" fmla="*/ 10 w 19"/>
                <a:gd name="T43" fmla="*/ 17 h 28"/>
                <a:gd name="T44" fmla="*/ 10 w 19"/>
                <a:gd name="T45" fmla="*/ 13 h 28"/>
                <a:gd name="T46" fmla="*/ 19 w 19"/>
                <a:gd name="T47" fmla="*/ 13 h 28"/>
                <a:gd name="T48" fmla="*/ 19 w 19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" h="28">
                  <a:moveTo>
                    <a:pt x="1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6"/>
                    <a:pt x="13" y="27"/>
                  </a:cubicBezTo>
                  <a:cubicBezTo>
                    <a:pt x="12" y="27"/>
                    <a:pt x="11" y="28"/>
                    <a:pt x="10" y="28"/>
                  </a:cubicBezTo>
                  <a:cubicBezTo>
                    <a:pt x="7" y="28"/>
                    <a:pt x="5" y="26"/>
                    <a:pt x="3" y="24"/>
                  </a:cubicBezTo>
                  <a:cubicBezTo>
                    <a:pt x="1" y="22"/>
                    <a:pt x="0" y="19"/>
                    <a:pt x="0" y="14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7"/>
                    <a:pt x="14" y="5"/>
                    <a:pt x="13" y="4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5" y="7"/>
                    <a:pt x="4" y="10"/>
                    <a:pt x="4" y="14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3"/>
                  </a:cubicBezTo>
                  <a:cubicBezTo>
                    <a:pt x="15" y="22"/>
                    <a:pt x="15" y="20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28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智演喵视觉设计50">
              <a:extLst>
                <a:ext uri="{FF2B5EF4-FFF2-40B4-BE49-F238E27FC236}">
                  <a16:creationId xmlns:a16="http://schemas.microsoft.com/office/drawing/2014/main" id="{7DD3354A-E931-4545-896A-B3846251DDB3}"/>
                </a:ext>
              </a:extLst>
            </p:cNvPr>
            <p:cNvSpPr/>
            <p:nvPr/>
          </p:nvSpPr>
          <p:spPr bwMode="auto">
            <a:xfrm>
              <a:off x="6471340" y="1424603"/>
              <a:ext cx="55770" cy="87422"/>
            </a:xfrm>
            <a:custGeom>
              <a:avLst/>
              <a:gdLst>
                <a:gd name="T0" fmla="*/ 18 w 18"/>
                <a:gd name="T1" fmla="*/ 19 h 28"/>
                <a:gd name="T2" fmla="*/ 16 w 18"/>
                <a:gd name="T3" fmla="*/ 25 h 28"/>
                <a:gd name="T4" fmla="*/ 9 w 18"/>
                <a:gd name="T5" fmla="*/ 28 h 28"/>
                <a:gd name="T6" fmla="*/ 2 w 18"/>
                <a:gd name="T7" fmla="*/ 25 h 28"/>
                <a:gd name="T8" fmla="*/ 0 w 18"/>
                <a:gd name="T9" fmla="*/ 19 h 28"/>
                <a:gd name="T10" fmla="*/ 0 w 18"/>
                <a:gd name="T11" fmla="*/ 0 h 28"/>
                <a:gd name="T12" fmla="*/ 4 w 18"/>
                <a:gd name="T13" fmla="*/ 0 h 28"/>
                <a:gd name="T14" fmla="*/ 4 w 18"/>
                <a:gd name="T15" fmla="*/ 19 h 28"/>
                <a:gd name="T16" fmla="*/ 5 w 18"/>
                <a:gd name="T17" fmla="*/ 23 h 28"/>
                <a:gd name="T18" fmla="*/ 9 w 18"/>
                <a:gd name="T19" fmla="*/ 24 h 28"/>
                <a:gd name="T20" fmla="*/ 13 w 18"/>
                <a:gd name="T21" fmla="*/ 23 h 28"/>
                <a:gd name="T22" fmla="*/ 14 w 18"/>
                <a:gd name="T23" fmla="*/ 19 h 28"/>
                <a:gd name="T24" fmla="*/ 14 w 18"/>
                <a:gd name="T25" fmla="*/ 0 h 28"/>
                <a:gd name="T26" fmla="*/ 18 w 18"/>
                <a:gd name="T27" fmla="*/ 0 h 28"/>
                <a:gd name="T28" fmla="*/ 18 w 18"/>
                <a:gd name="T2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8">
                  <a:moveTo>
                    <a:pt x="18" y="19"/>
                  </a:moveTo>
                  <a:cubicBezTo>
                    <a:pt x="18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1"/>
                    <a:pt x="5" y="22"/>
                    <a:pt x="5" y="23"/>
                  </a:cubicBezTo>
                  <a:cubicBezTo>
                    <a:pt x="6" y="24"/>
                    <a:pt x="8" y="24"/>
                    <a:pt x="9" y="24"/>
                  </a:cubicBezTo>
                  <a:cubicBezTo>
                    <a:pt x="11" y="24"/>
                    <a:pt x="12" y="24"/>
                    <a:pt x="13" y="23"/>
                  </a:cubicBezTo>
                  <a:cubicBezTo>
                    <a:pt x="14" y="22"/>
                    <a:pt x="14" y="21"/>
                    <a:pt x="14" y="1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9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智演喵视觉设计51">
              <a:extLst>
                <a:ext uri="{FF2B5EF4-FFF2-40B4-BE49-F238E27FC236}">
                  <a16:creationId xmlns:a16="http://schemas.microsoft.com/office/drawing/2014/main" id="{2C922095-A4C4-4736-9CA8-05EA3529CB8F}"/>
                </a:ext>
              </a:extLst>
            </p:cNvPr>
            <p:cNvSpPr/>
            <p:nvPr/>
          </p:nvSpPr>
          <p:spPr bwMode="auto">
            <a:xfrm>
              <a:off x="6555748" y="1424603"/>
              <a:ext cx="60291" cy="84407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8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29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9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智演喵视觉设计52">
              <a:extLst>
                <a:ext uri="{FF2B5EF4-FFF2-40B4-BE49-F238E27FC236}">
                  <a16:creationId xmlns:a16="http://schemas.microsoft.com/office/drawing/2014/main" id="{86DDE1C3-5C01-4A6D-9BB7-F2B4B5DA57C2}"/>
                </a:ext>
              </a:extLst>
            </p:cNvPr>
            <p:cNvSpPr/>
            <p:nvPr/>
          </p:nvSpPr>
          <p:spPr bwMode="auto">
            <a:xfrm>
              <a:off x="6665781" y="1424603"/>
              <a:ext cx="12058" cy="84407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智演喵视觉设计53">
              <a:extLst>
                <a:ext uri="{FF2B5EF4-FFF2-40B4-BE49-F238E27FC236}">
                  <a16:creationId xmlns:a16="http://schemas.microsoft.com/office/drawing/2014/main" id="{0746FE52-8F53-4FD4-B5B8-E8135EE4EFC2}"/>
                </a:ext>
              </a:extLst>
            </p:cNvPr>
            <p:cNvSpPr/>
            <p:nvPr/>
          </p:nvSpPr>
          <p:spPr bwMode="auto">
            <a:xfrm>
              <a:off x="6724564" y="1424603"/>
              <a:ext cx="66321" cy="87422"/>
            </a:xfrm>
            <a:custGeom>
              <a:avLst/>
              <a:gdLst>
                <a:gd name="T0" fmla="*/ 44 w 44"/>
                <a:gd name="T1" fmla="*/ 0 h 58"/>
                <a:gd name="T2" fmla="*/ 25 w 44"/>
                <a:gd name="T3" fmla="*/ 58 h 58"/>
                <a:gd name="T4" fmla="*/ 19 w 44"/>
                <a:gd name="T5" fmla="*/ 58 h 58"/>
                <a:gd name="T6" fmla="*/ 0 w 44"/>
                <a:gd name="T7" fmla="*/ 0 h 58"/>
                <a:gd name="T8" fmla="*/ 9 w 44"/>
                <a:gd name="T9" fmla="*/ 0 h 58"/>
                <a:gd name="T10" fmla="*/ 21 w 44"/>
                <a:gd name="T11" fmla="*/ 44 h 58"/>
                <a:gd name="T12" fmla="*/ 21 w 44"/>
                <a:gd name="T13" fmla="*/ 44 h 58"/>
                <a:gd name="T14" fmla="*/ 36 w 44"/>
                <a:gd name="T15" fmla="*/ 0 h 58"/>
                <a:gd name="T16" fmla="*/ 44 w 4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8">
                  <a:moveTo>
                    <a:pt x="44" y="0"/>
                  </a:moveTo>
                  <a:lnTo>
                    <a:pt x="25" y="58"/>
                  </a:lnTo>
                  <a:lnTo>
                    <a:pt x="19" y="58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3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智演喵视觉设计54">
              <a:extLst>
                <a:ext uri="{FF2B5EF4-FFF2-40B4-BE49-F238E27FC236}">
                  <a16:creationId xmlns:a16="http://schemas.microsoft.com/office/drawing/2014/main" id="{AF9D8EBB-BEDE-4AFC-8086-A923E3708C95}"/>
                </a:ext>
              </a:extLst>
            </p:cNvPr>
            <p:cNvSpPr/>
            <p:nvPr/>
          </p:nvSpPr>
          <p:spPr bwMode="auto">
            <a:xfrm>
              <a:off x="6816509" y="1424603"/>
              <a:ext cx="55770" cy="84407"/>
            </a:xfrm>
            <a:custGeom>
              <a:avLst/>
              <a:gdLst>
                <a:gd name="T0" fmla="*/ 37 w 37"/>
                <a:gd name="T1" fmla="*/ 56 h 56"/>
                <a:gd name="T2" fmla="*/ 0 w 37"/>
                <a:gd name="T3" fmla="*/ 56 h 56"/>
                <a:gd name="T4" fmla="*/ 0 w 37"/>
                <a:gd name="T5" fmla="*/ 0 h 56"/>
                <a:gd name="T6" fmla="*/ 35 w 37"/>
                <a:gd name="T7" fmla="*/ 0 h 56"/>
                <a:gd name="T8" fmla="*/ 35 w 37"/>
                <a:gd name="T9" fmla="*/ 6 h 56"/>
                <a:gd name="T10" fmla="*/ 8 w 37"/>
                <a:gd name="T11" fmla="*/ 6 h 56"/>
                <a:gd name="T12" fmla="*/ 8 w 37"/>
                <a:gd name="T13" fmla="*/ 23 h 56"/>
                <a:gd name="T14" fmla="*/ 33 w 37"/>
                <a:gd name="T15" fmla="*/ 23 h 56"/>
                <a:gd name="T16" fmla="*/ 33 w 37"/>
                <a:gd name="T17" fmla="*/ 29 h 56"/>
                <a:gd name="T18" fmla="*/ 8 w 37"/>
                <a:gd name="T19" fmla="*/ 29 h 56"/>
                <a:gd name="T20" fmla="*/ 8 w 37"/>
                <a:gd name="T21" fmla="*/ 50 h 56"/>
                <a:gd name="T22" fmla="*/ 37 w 37"/>
                <a:gd name="T23" fmla="*/ 5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6"/>
                  </a:lnTo>
                  <a:lnTo>
                    <a:pt x="8" y="6"/>
                  </a:lnTo>
                  <a:lnTo>
                    <a:pt x="8" y="23"/>
                  </a:lnTo>
                  <a:lnTo>
                    <a:pt x="33" y="23"/>
                  </a:lnTo>
                  <a:lnTo>
                    <a:pt x="33" y="29"/>
                  </a:lnTo>
                  <a:lnTo>
                    <a:pt x="8" y="29"/>
                  </a:lnTo>
                  <a:lnTo>
                    <a:pt x="8" y="50"/>
                  </a:lnTo>
                  <a:lnTo>
                    <a:pt x="37" y="5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智演喵视觉设计55">
              <a:extLst>
                <a:ext uri="{FF2B5EF4-FFF2-40B4-BE49-F238E27FC236}">
                  <a16:creationId xmlns:a16="http://schemas.microsoft.com/office/drawing/2014/main" id="{AD852FA2-D677-4912-90EC-04CA4F95B0AC}"/>
                </a:ext>
              </a:extLst>
            </p:cNvPr>
            <p:cNvSpPr/>
            <p:nvPr/>
          </p:nvSpPr>
          <p:spPr bwMode="auto">
            <a:xfrm>
              <a:off x="6900917" y="1424603"/>
              <a:ext cx="60291" cy="84407"/>
            </a:xfrm>
            <a:custGeom>
              <a:avLst/>
              <a:gdLst>
                <a:gd name="T0" fmla="*/ 19 w 19"/>
                <a:gd name="T1" fmla="*/ 27 h 27"/>
                <a:gd name="T2" fmla="*/ 15 w 19"/>
                <a:gd name="T3" fmla="*/ 27 h 27"/>
                <a:gd name="T4" fmla="*/ 9 w 19"/>
                <a:gd name="T5" fmla="*/ 15 h 27"/>
                <a:gd name="T6" fmla="*/ 4 w 19"/>
                <a:gd name="T7" fmla="*/ 15 h 27"/>
                <a:gd name="T8" fmla="*/ 4 w 19"/>
                <a:gd name="T9" fmla="*/ 27 h 27"/>
                <a:gd name="T10" fmla="*/ 0 w 19"/>
                <a:gd name="T11" fmla="*/ 27 h 27"/>
                <a:gd name="T12" fmla="*/ 0 w 19"/>
                <a:gd name="T13" fmla="*/ 0 h 27"/>
                <a:gd name="T14" fmla="*/ 9 w 19"/>
                <a:gd name="T15" fmla="*/ 0 h 27"/>
                <a:gd name="T16" fmla="*/ 16 w 19"/>
                <a:gd name="T17" fmla="*/ 2 h 27"/>
                <a:gd name="T18" fmla="*/ 19 w 19"/>
                <a:gd name="T19" fmla="*/ 8 h 27"/>
                <a:gd name="T20" fmla="*/ 17 w 19"/>
                <a:gd name="T21" fmla="*/ 13 h 27"/>
                <a:gd name="T22" fmla="*/ 13 w 19"/>
                <a:gd name="T23" fmla="*/ 15 h 27"/>
                <a:gd name="T24" fmla="*/ 19 w 19"/>
                <a:gd name="T25" fmla="*/ 27 h 27"/>
                <a:gd name="T26" fmla="*/ 14 w 19"/>
                <a:gd name="T27" fmla="*/ 8 h 27"/>
                <a:gd name="T28" fmla="*/ 13 w 19"/>
                <a:gd name="T29" fmla="*/ 4 h 27"/>
                <a:gd name="T30" fmla="*/ 8 w 19"/>
                <a:gd name="T31" fmla="*/ 3 h 27"/>
                <a:gd name="T32" fmla="*/ 4 w 19"/>
                <a:gd name="T33" fmla="*/ 3 h 27"/>
                <a:gd name="T34" fmla="*/ 4 w 19"/>
                <a:gd name="T35" fmla="*/ 12 h 27"/>
                <a:gd name="T36" fmla="*/ 9 w 19"/>
                <a:gd name="T37" fmla="*/ 12 h 27"/>
                <a:gd name="T38" fmla="*/ 13 w 19"/>
                <a:gd name="T39" fmla="*/ 11 h 27"/>
                <a:gd name="T40" fmla="*/ 14 w 19"/>
                <a:gd name="T41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27">
                  <a:moveTo>
                    <a:pt x="19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8" y="3"/>
                    <a:pt x="19" y="5"/>
                    <a:pt x="19" y="8"/>
                  </a:cubicBezTo>
                  <a:cubicBezTo>
                    <a:pt x="19" y="10"/>
                    <a:pt x="18" y="12"/>
                    <a:pt x="17" y="13"/>
                  </a:cubicBezTo>
                  <a:cubicBezTo>
                    <a:pt x="16" y="14"/>
                    <a:pt x="14" y="15"/>
                    <a:pt x="13" y="15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0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3" y="11"/>
                  </a:cubicBezTo>
                  <a:cubicBezTo>
                    <a:pt x="14" y="11"/>
                    <a:pt x="14" y="9"/>
                    <a:pt x="14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智演喵视觉设计56">
              <a:extLst>
                <a:ext uri="{FF2B5EF4-FFF2-40B4-BE49-F238E27FC236}">
                  <a16:creationId xmlns:a16="http://schemas.microsoft.com/office/drawing/2014/main" id="{D2C5B49F-2CB9-4E46-931A-BA9DAB337FD5}"/>
                </a:ext>
              </a:extLst>
            </p:cNvPr>
            <p:cNvSpPr/>
            <p:nvPr/>
          </p:nvSpPr>
          <p:spPr bwMode="auto">
            <a:xfrm>
              <a:off x="6985325" y="1424603"/>
              <a:ext cx="60291" cy="87422"/>
            </a:xfrm>
            <a:custGeom>
              <a:avLst/>
              <a:gdLst>
                <a:gd name="T0" fmla="*/ 19 w 19"/>
                <a:gd name="T1" fmla="*/ 20 h 28"/>
                <a:gd name="T2" fmla="*/ 17 w 19"/>
                <a:gd name="T3" fmla="*/ 25 h 28"/>
                <a:gd name="T4" fmla="*/ 10 w 19"/>
                <a:gd name="T5" fmla="*/ 28 h 28"/>
                <a:gd name="T6" fmla="*/ 3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10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10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10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7" y="25"/>
                  </a:cubicBezTo>
                  <a:cubicBezTo>
                    <a:pt x="15" y="27"/>
                    <a:pt x="13" y="28"/>
                    <a:pt x="10" y="28"/>
                  </a:cubicBezTo>
                  <a:cubicBezTo>
                    <a:pt x="7" y="28"/>
                    <a:pt x="4" y="27"/>
                    <a:pt x="3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5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7" y="10"/>
                    <a:pt x="8" y="11"/>
                    <a:pt x="11" y="12"/>
                  </a:cubicBezTo>
                  <a:cubicBezTo>
                    <a:pt x="14" y="13"/>
                    <a:pt x="16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智演喵视觉设计57">
              <a:extLst>
                <a:ext uri="{FF2B5EF4-FFF2-40B4-BE49-F238E27FC236}">
                  <a16:creationId xmlns:a16="http://schemas.microsoft.com/office/drawing/2014/main" id="{81FD8C30-89C2-4A43-809A-412E00A60581}"/>
                </a:ext>
              </a:extLst>
            </p:cNvPr>
            <p:cNvSpPr/>
            <p:nvPr/>
          </p:nvSpPr>
          <p:spPr bwMode="auto">
            <a:xfrm>
              <a:off x="7095357" y="1424603"/>
              <a:ext cx="12058" cy="84407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智演喵视觉设计58">
              <a:extLst>
                <a:ext uri="{FF2B5EF4-FFF2-40B4-BE49-F238E27FC236}">
                  <a16:creationId xmlns:a16="http://schemas.microsoft.com/office/drawing/2014/main" id="{0318A925-C422-457C-8A14-FA5171C5DDE8}"/>
                </a:ext>
              </a:extLst>
            </p:cNvPr>
            <p:cNvSpPr/>
            <p:nvPr/>
          </p:nvSpPr>
          <p:spPr bwMode="auto">
            <a:xfrm>
              <a:off x="7158663" y="1424603"/>
              <a:ext cx="58785" cy="84407"/>
            </a:xfrm>
            <a:custGeom>
              <a:avLst/>
              <a:gdLst>
                <a:gd name="T0" fmla="*/ 39 w 39"/>
                <a:gd name="T1" fmla="*/ 6 h 56"/>
                <a:gd name="T2" fmla="*/ 25 w 39"/>
                <a:gd name="T3" fmla="*/ 6 h 56"/>
                <a:gd name="T4" fmla="*/ 25 w 39"/>
                <a:gd name="T5" fmla="*/ 56 h 56"/>
                <a:gd name="T6" fmla="*/ 14 w 39"/>
                <a:gd name="T7" fmla="*/ 56 h 56"/>
                <a:gd name="T8" fmla="*/ 14 w 39"/>
                <a:gd name="T9" fmla="*/ 6 h 56"/>
                <a:gd name="T10" fmla="*/ 0 w 39"/>
                <a:gd name="T11" fmla="*/ 6 h 56"/>
                <a:gd name="T12" fmla="*/ 0 w 39"/>
                <a:gd name="T13" fmla="*/ 0 h 56"/>
                <a:gd name="T14" fmla="*/ 39 w 39"/>
                <a:gd name="T15" fmla="*/ 0 h 56"/>
                <a:gd name="T16" fmla="*/ 39 w 39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6">
                  <a:moveTo>
                    <a:pt x="39" y="6"/>
                  </a:moveTo>
                  <a:lnTo>
                    <a:pt x="25" y="6"/>
                  </a:lnTo>
                  <a:lnTo>
                    <a:pt x="25" y="56"/>
                  </a:lnTo>
                  <a:lnTo>
                    <a:pt x="14" y="56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智演喵视觉设计59">
              <a:extLst>
                <a:ext uri="{FF2B5EF4-FFF2-40B4-BE49-F238E27FC236}">
                  <a16:creationId xmlns:a16="http://schemas.microsoft.com/office/drawing/2014/main" id="{E2B363AE-BF4D-4FB6-9A6A-39FEE5D97D73}"/>
                </a:ext>
              </a:extLst>
            </p:cNvPr>
            <p:cNvSpPr/>
            <p:nvPr/>
          </p:nvSpPr>
          <p:spPr bwMode="auto">
            <a:xfrm>
              <a:off x="7240056" y="1424603"/>
              <a:ext cx="66321" cy="84407"/>
            </a:xfrm>
            <a:custGeom>
              <a:avLst/>
              <a:gdLst>
                <a:gd name="T0" fmla="*/ 44 w 44"/>
                <a:gd name="T1" fmla="*/ 0 h 56"/>
                <a:gd name="T2" fmla="*/ 27 w 44"/>
                <a:gd name="T3" fmla="*/ 31 h 56"/>
                <a:gd name="T4" fmla="*/ 27 w 44"/>
                <a:gd name="T5" fmla="*/ 56 h 56"/>
                <a:gd name="T6" fmla="*/ 19 w 44"/>
                <a:gd name="T7" fmla="*/ 56 h 56"/>
                <a:gd name="T8" fmla="*/ 19 w 44"/>
                <a:gd name="T9" fmla="*/ 31 h 56"/>
                <a:gd name="T10" fmla="*/ 0 w 44"/>
                <a:gd name="T11" fmla="*/ 0 h 56"/>
                <a:gd name="T12" fmla="*/ 10 w 44"/>
                <a:gd name="T13" fmla="*/ 0 h 56"/>
                <a:gd name="T14" fmla="*/ 23 w 44"/>
                <a:gd name="T15" fmla="*/ 25 h 56"/>
                <a:gd name="T16" fmla="*/ 23 w 44"/>
                <a:gd name="T17" fmla="*/ 25 h 56"/>
                <a:gd name="T18" fmla="*/ 35 w 44"/>
                <a:gd name="T19" fmla="*/ 0 h 56"/>
                <a:gd name="T20" fmla="*/ 44 w 44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lnTo>
                    <a:pt x="27" y="31"/>
                  </a:lnTo>
                  <a:lnTo>
                    <a:pt x="27" y="56"/>
                  </a:lnTo>
                  <a:lnTo>
                    <a:pt x="19" y="56"/>
                  </a:lnTo>
                  <a:lnTo>
                    <a:pt x="19" y="3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35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智演喵视觉设计8">
            <a:extLst>
              <a:ext uri="{FF2B5EF4-FFF2-40B4-BE49-F238E27FC236}">
                <a16:creationId xmlns:a16="http://schemas.microsoft.com/office/drawing/2014/main" id="{F62381BD-FA6A-4D24-9D7A-8F772BC77669}"/>
              </a:ext>
            </a:extLst>
          </p:cNvPr>
          <p:cNvSpPr txBox="1"/>
          <p:nvPr/>
        </p:nvSpPr>
        <p:spPr>
          <a:xfrm>
            <a:off x="3165676" y="3323414"/>
            <a:ext cx="5860648" cy="60590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8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请在这里输入您的副标题</a:t>
            </a:r>
          </a:p>
        </p:txBody>
      </p:sp>
      <p:sp>
        <p:nvSpPr>
          <p:cNvPr id="7" name="智演喵视觉设计9">
            <a:extLst>
              <a:ext uri="{FF2B5EF4-FFF2-40B4-BE49-F238E27FC236}">
                <a16:creationId xmlns:a16="http://schemas.microsoft.com/office/drawing/2014/main" id="{7F856B79-5925-4614-9CBF-6AAAA755CB14}"/>
              </a:ext>
            </a:extLst>
          </p:cNvPr>
          <p:cNvSpPr txBox="1"/>
          <p:nvPr/>
        </p:nvSpPr>
        <p:spPr>
          <a:xfrm>
            <a:off x="530226" y="2068497"/>
            <a:ext cx="11131548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96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22</a:t>
            </a:r>
            <a:r>
              <a:rPr lang="zh-CN" altLang="en-US" sz="5400" b="1" dirty="0">
                <a:gradFill>
                  <a:gsLst>
                    <a:gs pos="96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届</a:t>
            </a:r>
            <a:r>
              <a:rPr lang="en-US" altLang="zh-CN" sz="5400" b="1" dirty="0">
                <a:gradFill>
                  <a:gsLst>
                    <a:gs pos="96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XX</a:t>
            </a:r>
            <a:r>
              <a:rPr lang="zh-CN" altLang="en-US" sz="5400" b="1" dirty="0">
                <a:gradFill>
                  <a:gsLst>
                    <a:gs pos="96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学院毕业答辩</a:t>
            </a:r>
            <a:r>
              <a:rPr lang="en-US" altLang="zh-CN" sz="5400" b="1" dirty="0">
                <a:gradFill>
                  <a:gsLst>
                    <a:gs pos="96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PPT</a:t>
            </a:r>
            <a:r>
              <a:rPr lang="zh-CN" altLang="en-US" sz="5400" b="1" dirty="0">
                <a:gradFill>
                  <a:gsLst>
                    <a:gs pos="96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模板</a:t>
            </a:r>
          </a:p>
        </p:txBody>
      </p:sp>
      <p:sp>
        <p:nvSpPr>
          <p:cNvPr id="90" name="智演喵视觉设计10">
            <a:extLst>
              <a:ext uri="{FF2B5EF4-FFF2-40B4-BE49-F238E27FC236}">
                <a16:creationId xmlns:a16="http://schemas.microsoft.com/office/drawing/2014/main" id="{71419C56-6123-5BAF-4499-71AFBCBCBDF7}"/>
              </a:ext>
            </a:extLst>
          </p:cNvPr>
          <p:cNvSpPr/>
          <p:nvPr/>
        </p:nvSpPr>
        <p:spPr>
          <a:xfrm>
            <a:off x="6219963" y="4293326"/>
            <a:ext cx="2232026" cy="4222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智演喵视觉设计11">
            <a:extLst>
              <a:ext uri="{FF2B5EF4-FFF2-40B4-BE49-F238E27FC236}">
                <a16:creationId xmlns:a16="http://schemas.microsoft.com/office/drawing/2014/main" id="{D43E586B-A1EC-9181-F6CF-C950DB9CBB7E}"/>
              </a:ext>
            </a:extLst>
          </p:cNvPr>
          <p:cNvSpPr/>
          <p:nvPr/>
        </p:nvSpPr>
        <p:spPr>
          <a:xfrm>
            <a:off x="6219964" y="4296759"/>
            <a:ext cx="422275" cy="421200"/>
          </a:xfrm>
          <a:prstGeom prst="ellipse">
            <a:avLst/>
          </a:pr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endParaRPr lang="zh-CN" altLang="en-US" sz="2800" b="1" spc="300">
              <a:gradFill>
                <a:gsLst>
                  <a:gs pos="100000">
                    <a:schemeClr val="accent3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89" name="智演喵视觉设计12">
            <a:extLst>
              <a:ext uri="{FF2B5EF4-FFF2-40B4-BE49-F238E27FC236}">
                <a16:creationId xmlns:a16="http://schemas.microsoft.com/office/drawing/2014/main" id="{198033CD-ED46-0FF3-21DB-98658A4F7BD5}"/>
              </a:ext>
            </a:extLst>
          </p:cNvPr>
          <p:cNvSpPr txBox="1"/>
          <p:nvPr/>
        </p:nvSpPr>
        <p:spPr>
          <a:xfrm>
            <a:off x="6623189" y="4326147"/>
            <a:ext cx="1673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指导：智演喵</a:t>
            </a:r>
          </a:p>
        </p:txBody>
      </p:sp>
      <p:pic>
        <p:nvPicPr>
          <p:cNvPr id="87" name="智演喵视觉设计13">
            <a:extLst>
              <a:ext uri="{FF2B5EF4-FFF2-40B4-BE49-F238E27FC236}">
                <a16:creationId xmlns:a16="http://schemas.microsoft.com/office/drawing/2014/main" id="{8DB9B486-9D2E-53E6-CF4D-779ABD9A010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86885" y="4362169"/>
            <a:ext cx="276442" cy="252458"/>
          </a:xfrm>
          <a:prstGeom prst="rect">
            <a:avLst/>
          </a:prstGeom>
        </p:spPr>
      </p:pic>
      <p:sp>
        <p:nvSpPr>
          <p:cNvPr id="84" name="智演喵视觉设计14">
            <a:extLst>
              <a:ext uri="{FF2B5EF4-FFF2-40B4-BE49-F238E27FC236}">
                <a16:creationId xmlns:a16="http://schemas.microsoft.com/office/drawing/2014/main" id="{15D1F1AF-F021-CAC6-3127-C46D0EA3D78A}"/>
              </a:ext>
            </a:extLst>
          </p:cNvPr>
          <p:cNvSpPr/>
          <p:nvPr/>
        </p:nvSpPr>
        <p:spPr>
          <a:xfrm>
            <a:off x="3778111" y="4313448"/>
            <a:ext cx="2232026" cy="4222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noFill/>
          </a:ln>
          <a:effectLst>
            <a:outerShdw blurRad="762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智演喵视觉设计15">
            <a:extLst>
              <a:ext uri="{FF2B5EF4-FFF2-40B4-BE49-F238E27FC236}">
                <a16:creationId xmlns:a16="http://schemas.microsoft.com/office/drawing/2014/main" id="{700FD6EE-AE11-912C-5576-BAD6E51C375F}"/>
              </a:ext>
            </a:extLst>
          </p:cNvPr>
          <p:cNvSpPr/>
          <p:nvPr/>
        </p:nvSpPr>
        <p:spPr>
          <a:xfrm>
            <a:off x="3724772" y="4316881"/>
            <a:ext cx="422275" cy="421200"/>
          </a:xfrm>
          <a:prstGeom prst="ellipse">
            <a:avLst/>
          </a:pr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endParaRPr lang="zh-CN" altLang="en-US" sz="2800" b="1" spc="300">
              <a:gradFill>
                <a:gsLst>
                  <a:gs pos="100000">
                    <a:schemeClr val="accent3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83" name="智演喵视觉设计16">
            <a:extLst>
              <a:ext uri="{FF2B5EF4-FFF2-40B4-BE49-F238E27FC236}">
                <a16:creationId xmlns:a16="http://schemas.microsoft.com/office/drawing/2014/main" id="{33210546-0AF6-5D13-D634-D0A0B4249630}"/>
              </a:ext>
            </a:extLst>
          </p:cNvPr>
          <p:cNvSpPr txBox="1"/>
          <p:nvPr/>
        </p:nvSpPr>
        <p:spPr>
          <a:xfrm>
            <a:off x="4162287" y="4346269"/>
            <a:ext cx="1673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汇报人：萧萧</a:t>
            </a:r>
          </a:p>
        </p:txBody>
      </p:sp>
      <p:pic>
        <p:nvPicPr>
          <p:cNvPr id="81" name="智演喵视觉设计17">
            <a:extLst>
              <a:ext uri="{FF2B5EF4-FFF2-40B4-BE49-F238E27FC236}">
                <a16:creationId xmlns:a16="http://schemas.microsoft.com/office/drawing/2014/main" id="{E0A870CE-E1A2-5C52-FCF6-0E7F0DDAE99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91209" y="4362169"/>
            <a:ext cx="297288" cy="2972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0610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FD85079-85C1-4EC5-999C-835736C0520F}"/>
              </a:ext>
            </a:extLst>
          </p:cNvPr>
          <p:cNvSpPr/>
          <p:nvPr/>
        </p:nvSpPr>
        <p:spPr>
          <a:xfrm>
            <a:off x="728345" y="4434840"/>
            <a:ext cx="635635" cy="71998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D6C2F6-C959-41D5-B5F7-19C3AABDF337}"/>
              </a:ext>
            </a:extLst>
          </p:cNvPr>
          <p:cNvSpPr txBox="1"/>
          <p:nvPr/>
        </p:nvSpPr>
        <p:spPr>
          <a:xfrm>
            <a:off x="644299" y="1489529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如何快速替换图片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?</a:t>
            </a:r>
            <a:endParaRPr kumimoji="0" lang="zh-CN" altLang="en-US" sz="3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362A55-B89B-4504-A106-26CB01E123AA}"/>
              </a:ext>
            </a:extLst>
          </p:cNvPr>
          <p:cNvSpPr txBox="1"/>
          <p:nvPr/>
        </p:nvSpPr>
        <p:spPr>
          <a:xfrm>
            <a:off x="644299" y="865212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latin typeface="+mj-ea"/>
                <a:ea typeface="+mj-ea"/>
              </a:rPr>
              <a:t>03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63D7F4E-6804-451F-9A17-F3C6F8D12052}"/>
              </a:ext>
            </a:extLst>
          </p:cNvPr>
          <p:cNvSpPr txBox="1"/>
          <p:nvPr/>
        </p:nvSpPr>
        <p:spPr>
          <a:xfrm>
            <a:off x="658812" y="2204180"/>
            <a:ext cx="4707143" cy="45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没有母版版式的页面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AE5E766-6BCF-41C9-85D2-6246C2A2F074}"/>
              </a:ext>
            </a:extLst>
          </p:cNvPr>
          <p:cNvSpPr txBox="1"/>
          <p:nvPr/>
        </p:nvSpPr>
        <p:spPr>
          <a:xfrm>
            <a:off x="644300" y="2725277"/>
            <a:ext cx="4707143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选取需要被替换的图片，鼠标点击右键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更改图片</a:t>
            </a: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选择相应途径找到图片即可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8C23551-6B61-446A-A375-48B12381B529}"/>
              </a:ext>
            </a:extLst>
          </p:cNvPr>
          <p:cNvSpPr/>
          <p:nvPr/>
        </p:nvSpPr>
        <p:spPr>
          <a:xfrm>
            <a:off x="11143576" y="206273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B68CC94-6542-4C62-BDC7-7EECD49B35DB}"/>
              </a:ext>
            </a:extLst>
          </p:cNvPr>
          <p:cNvSpPr/>
          <p:nvPr/>
        </p:nvSpPr>
        <p:spPr>
          <a:xfrm>
            <a:off x="9762677" y="2133459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AEEAA15-F111-4F3E-B315-9D51EE60CB8F}"/>
              </a:ext>
            </a:extLst>
          </p:cNvPr>
          <p:cNvSpPr/>
          <p:nvPr/>
        </p:nvSpPr>
        <p:spPr>
          <a:xfrm>
            <a:off x="7717977" y="4343542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8171BC-51F6-472F-AF46-F0268A509DB5}"/>
              </a:ext>
            </a:extLst>
          </p:cNvPr>
          <p:cNvSpPr txBox="1"/>
          <p:nvPr/>
        </p:nvSpPr>
        <p:spPr>
          <a:xfrm>
            <a:off x="635953" y="4101726"/>
            <a:ext cx="981300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小贴士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316F6F6-7799-4A94-A670-215624504622}"/>
              </a:ext>
            </a:extLst>
          </p:cNvPr>
          <p:cNvSpPr txBox="1"/>
          <p:nvPr/>
        </p:nvSpPr>
        <p:spPr>
          <a:xfrm>
            <a:off x="644524" y="4521084"/>
            <a:ext cx="5006976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通常习惯把需要的图片素材，拖入编辑页面，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这样可以直接选择</a:t>
            </a: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自剪切板</a:t>
            </a:r>
            <a:r>
              <a:rPr kumimoji="0" lang="en-US" altLang="zh-CN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，更方便哟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E0BD8D5-4F1C-4775-B020-3C436F8F7A65}"/>
              </a:ext>
            </a:extLst>
          </p:cNvPr>
          <p:cNvSpPr/>
          <p:nvPr/>
        </p:nvSpPr>
        <p:spPr>
          <a:xfrm>
            <a:off x="1329913" y="4488180"/>
            <a:ext cx="3414807" cy="3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32679B9-3CFD-B0D0-BA67-EA4E2C65A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254" y="665491"/>
            <a:ext cx="5455122" cy="552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0940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879851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latin typeface="+mj-ea"/>
                <a:ea typeface="+mj-ea"/>
              </a:rPr>
              <a:t>04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3EC1CCF-96FE-45AD-ADD1-10F161EAF2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568" y="4260028"/>
            <a:ext cx="5332432" cy="93757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088AE88-A507-451A-8711-8A693E73D438}"/>
              </a:ext>
            </a:extLst>
          </p:cNvPr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如何快速快替换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PPT</a:t>
            </a: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字体？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71CE81-2491-4123-852B-BF7E0B731E33}"/>
              </a:ext>
            </a:extLst>
          </p:cNvPr>
          <p:cNvSpPr txBox="1"/>
          <p:nvPr/>
        </p:nvSpPr>
        <p:spPr>
          <a:xfrm>
            <a:off x="658813" y="2273145"/>
            <a:ext cx="4811108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开始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替换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替换字体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选择需要替换的字体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点击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替换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4B93890-4012-403A-A1D0-E24D72F293CF}"/>
              </a:ext>
            </a:extLst>
          </p:cNvPr>
          <p:cNvGrpSpPr/>
          <p:nvPr/>
        </p:nvGrpSpPr>
        <p:grpSpPr>
          <a:xfrm>
            <a:off x="7120472" y="1570348"/>
            <a:ext cx="4161182" cy="4482223"/>
            <a:chOff x="6215270" y="2986556"/>
            <a:chExt cx="2798707" cy="301463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D1FBB20-D621-4FB4-BB4C-2D9004556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15270" y="2986556"/>
              <a:ext cx="2798707" cy="3014631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4DCD498-F95A-42F0-B4CD-16C8B673D1E9}"/>
                </a:ext>
              </a:extLst>
            </p:cNvPr>
            <p:cNvSpPr/>
            <p:nvPr/>
          </p:nvSpPr>
          <p:spPr>
            <a:xfrm>
              <a:off x="6387547" y="3273286"/>
              <a:ext cx="1550505" cy="878805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BAC8B6A7-AD42-4E3E-908C-77BE444A3D63}"/>
              </a:ext>
            </a:extLst>
          </p:cNvPr>
          <p:cNvSpPr/>
          <p:nvPr/>
        </p:nvSpPr>
        <p:spPr>
          <a:xfrm>
            <a:off x="976127" y="462478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8936147E-F153-47CD-AB95-92FFACFEC3FA}"/>
              </a:ext>
            </a:extLst>
          </p:cNvPr>
          <p:cNvSpPr/>
          <p:nvPr/>
        </p:nvSpPr>
        <p:spPr>
          <a:xfrm>
            <a:off x="5889807" y="406598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4595810-4C3B-42C0-A401-2CCB55C2C05D}"/>
              </a:ext>
            </a:extLst>
          </p:cNvPr>
          <p:cNvGrpSpPr/>
          <p:nvPr/>
        </p:nvGrpSpPr>
        <p:grpSpPr>
          <a:xfrm>
            <a:off x="4736095" y="4904185"/>
            <a:ext cx="733826" cy="750358"/>
            <a:chOff x="4736095" y="4904185"/>
            <a:chExt cx="733826" cy="750358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89D4F1B-9FBA-4513-9B7E-0ABFDE3A7EFC}"/>
                </a:ext>
              </a:extLst>
            </p:cNvPr>
            <p:cNvSpPr/>
            <p:nvPr/>
          </p:nvSpPr>
          <p:spPr>
            <a:xfrm>
              <a:off x="4736095" y="5095743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311B8F09-AF1F-4731-B974-E1F41496AC3C}"/>
                </a:ext>
              </a:extLst>
            </p:cNvPr>
            <p:cNvCxnSpPr>
              <a:cxnSpLocks/>
              <a:stCxn id="20" idx="7"/>
            </p:cNvCxnSpPr>
            <p:nvPr/>
          </p:nvCxnSpPr>
          <p:spPr>
            <a:xfrm flipV="1">
              <a:off x="5213061" y="4904185"/>
              <a:ext cx="256860" cy="2733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95758001-9809-4021-A3A6-FB78804E0AB2}"/>
              </a:ext>
            </a:extLst>
          </p:cNvPr>
          <p:cNvSpPr/>
          <p:nvPr/>
        </p:nvSpPr>
        <p:spPr>
          <a:xfrm>
            <a:off x="8249880" y="2370579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73FFCE83-C2D3-416D-B063-3E153422488F}"/>
              </a:ext>
            </a:extLst>
          </p:cNvPr>
          <p:cNvSpPr/>
          <p:nvPr/>
        </p:nvSpPr>
        <p:spPr>
          <a:xfrm>
            <a:off x="10943039" y="198784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05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7992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851931"/>
            <a:ext cx="2142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latin typeface="+mj-ea"/>
                <a:ea typeface="+mj-ea"/>
              </a:rPr>
              <a:t>05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88AE88-A507-451A-8711-8A693E73D438}"/>
              </a:ext>
            </a:extLst>
          </p:cNvPr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如何修改图片颜色？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71CE81-2491-4123-852B-BF7E0B731E33}"/>
              </a:ext>
            </a:extLst>
          </p:cNvPr>
          <p:cNvSpPr txBox="1"/>
          <p:nvPr/>
        </p:nvSpPr>
        <p:spPr>
          <a:xfrm>
            <a:off x="644299" y="2144390"/>
            <a:ext cx="4811108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图片格式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颜色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重新着色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6196250-0752-46B3-9157-047803BAF0A8}"/>
              </a:ext>
            </a:extLst>
          </p:cNvPr>
          <p:cNvGrpSpPr/>
          <p:nvPr/>
        </p:nvGrpSpPr>
        <p:grpSpPr>
          <a:xfrm>
            <a:off x="5756276" y="1962303"/>
            <a:ext cx="5776912" cy="3687391"/>
            <a:chOff x="5756276" y="1482857"/>
            <a:chExt cx="5776912" cy="3687391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CDB59736-6EF2-4B2C-851B-E3F9204056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6276" y="1482857"/>
              <a:ext cx="5776912" cy="3687391"/>
            </a:xfrm>
            <a:prstGeom prst="rect">
              <a:avLst/>
            </a:prstGeom>
          </p:spPr>
        </p:pic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AC8B6A7-AD42-4E3E-908C-77BE444A3D63}"/>
                </a:ext>
              </a:extLst>
            </p:cNvPr>
            <p:cNvSpPr/>
            <p:nvPr/>
          </p:nvSpPr>
          <p:spPr>
            <a:xfrm>
              <a:off x="10223776" y="1663700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936147E-F153-47CD-AB95-92FFACFEC3FA}"/>
                </a:ext>
              </a:extLst>
            </p:cNvPr>
            <p:cNvSpPr/>
            <p:nvPr/>
          </p:nvSpPr>
          <p:spPr>
            <a:xfrm>
              <a:off x="6280427" y="2202188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89D4F1B-9FBA-4513-9B7E-0ABFDE3A7EFC}"/>
                </a:ext>
              </a:extLst>
            </p:cNvPr>
            <p:cNvSpPr/>
            <p:nvPr/>
          </p:nvSpPr>
          <p:spPr>
            <a:xfrm>
              <a:off x="9536695" y="4282943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5DD22D-D371-9446-0C79-6FA88E184EE0}"/>
              </a:ext>
            </a:extLst>
          </p:cNvPr>
          <p:cNvGrpSpPr/>
          <p:nvPr/>
        </p:nvGrpSpPr>
        <p:grpSpPr>
          <a:xfrm>
            <a:off x="830304" y="3686983"/>
            <a:ext cx="3818535" cy="2190404"/>
            <a:chOff x="830304" y="5845934"/>
            <a:chExt cx="3818535" cy="2190404"/>
          </a:xfrm>
        </p:grpSpPr>
        <p:pic>
          <p:nvPicPr>
            <p:cNvPr id="4" name="图片 3" descr="路旁的建筑&#10;&#10;描述已自动生成">
              <a:extLst>
                <a:ext uri="{FF2B5EF4-FFF2-40B4-BE49-F238E27FC236}">
                  <a16:creationId xmlns:a16="http://schemas.microsoft.com/office/drawing/2014/main" id="{3744FEBE-AF97-1E1C-FB25-14A4D9BC367B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304" y="5845934"/>
              <a:ext cx="1862096" cy="1047404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14" name="图片 13" descr="路旁的建筑&#10;&#10;描述已自动生成">
              <a:extLst>
                <a:ext uri="{FF2B5EF4-FFF2-40B4-BE49-F238E27FC236}">
                  <a16:creationId xmlns:a16="http://schemas.microsoft.com/office/drawing/2014/main" id="{7DF98D14-1822-A0C0-FA2D-19C3159622E0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6743" y="5845934"/>
              <a:ext cx="1862096" cy="1047404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15" name="图片 14" descr="路旁的建筑&#10;&#10;描述已自动生成">
              <a:extLst>
                <a:ext uri="{FF2B5EF4-FFF2-40B4-BE49-F238E27FC236}">
                  <a16:creationId xmlns:a16="http://schemas.microsoft.com/office/drawing/2014/main" id="{59D26A10-A258-AC68-40EE-EDCD01CFAE51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304" y="6988934"/>
              <a:ext cx="1862096" cy="1047404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</p:pic>
        <p:pic>
          <p:nvPicPr>
            <p:cNvPr id="16" name="图片 15" descr="路旁的建筑&#10;&#10;描述已自动生成">
              <a:extLst>
                <a:ext uri="{FF2B5EF4-FFF2-40B4-BE49-F238E27FC236}">
                  <a16:creationId xmlns:a16="http://schemas.microsoft.com/office/drawing/2014/main" id="{EF927662-7CCA-1A4B-8A4B-F047996B2D9B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6743" y="6988934"/>
              <a:ext cx="1862096" cy="1047404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6120260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851931"/>
            <a:ext cx="2142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100" normalizeH="0" baseline="0">
                <a:ln>
                  <a:noFill/>
                </a:ln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latin typeface="+mj-ea"/>
                <a:ea typeface="+mj-ea"/>
              </a:rPr>
              <a:t>06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88AE88-A507-451A-8711-8A693E73D438}"/>
              </a:ext>
            </a:extLst>
          </p:cNvPr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如何替换</a:t>
            </a:r>
            <a:r>
              <a:rPr kumimoji="0" lang="en-US" altLang="zh-CN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LOGO&amp;</a:t>
            </a: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校徽？</a:t>
            </a:r>
            <a:endParaRPr kumimoji="0" lang="en-US" altLang="zh-CN" sz="3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71CE81-2491-4123-852B-BF7E0B731E33}"/>
              </a:ext>
            </a:extLst>
          </p:cNvPr>
          <p:cNvSpPr txBox="1"/>
          <p:nvPr/>
        </p:nvSpPr>
        <p:spPr>
          <a:xfrm>
            <a:off x="644299" y="2144390"/>
            <a:ext cx="4811108" cy="1346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视图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幻灯片母版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选中左上角的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LOGO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示意图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更改图片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添加图片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CF2F66B-5E68-4E3D-A0A5-983160E1CFE2}"/>
              </a:ext>
            </a:extLst>
          </p:cNvPr>
          <p:cNvGrpSpPr/>
          <p:nvPr/>
        </p:nvGrpSpPr>
        <p:grpSpPr>
          <a:xfrm>
            <a:off x="6500500" y="1433574"/>
            <a:ext cx="5116453" cy="4757518"/>
            <a:chOff x="6500500" y="1433574"/>
            <a:chExt cx="5116453" cy="475751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820D856-B15B-44CB-B9AC-8BB1273E4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00500" y="1433574"/>
              <a:ext cx="5116453" cy="4757518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6196250-0752-46B3-9157-047803BAF0A8}"/>
                </a:ext>
              </a:extLst>
            </p:cNvPr>
            <p:cNvGrpSpPr/>
            <p:nvPr/>
          </p:nvGrpSpPr>
          <p:grpSpPr>
            <a:xfrm>
              <a:off x="7755266" y="1492086"/>
              <a:ext cx="3777922" cy="2702884"/>
              <a:chOff x="7755266" y="1012640"/>
              <a:chExt cx="3777922" cy="2702884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BAC8B6A7-AD42-4E3E-908C-77BE444A3D63}"/>
                  </a:ext>
                </a:extLst>
              </p:cNvPr>
              <p:cNvSpPr/>
              <p:nvPr/>
            </p:nvSpPr>
            <p:spPr>
              <a:xfrm>
                <a:off x="10533493" y="1012640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01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936147E-F153-47CD-AB95-92FFACFEC3FA}"/>
                  </a:ext>
                </a:extLst>
              </p:cNvPr>
              <p:cNvSpPr/>
              <p:nvPr/>
            </p:nvSpPr>
            <p:spPr>
              <a:xfrm>
                <a:off x="7755266" y="167497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02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89D4F1B-9FBA-4513-9B7E-0ABFDE3A7EFC}"/>
                  </a:ext>
                </a:extLst>
              </p:cNvPr>
              <p:cNvSpPr/>
              <p:nvPr/>
            </p:nvSpPr>
            <p:spPr>
              <a:xfrm>
                <a:off x="8458044" y="3053487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03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D5F2FB3-A359-4E92-905B-C59214A21A74}"/>
                  </a:ext>
                </a:extLst>
              </p:cNvPr>
              <p:cNvSpPr/>
              <p:nvPr/>
            </p:nvSpPr>
            <p:spPr>
              <a:xfrm>
                <a:off x="10974388" y="3156724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04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C118704-8475-4D12-9C33-36F1CC1BBAEE}"/>
              </a:ext>
            </a:extLst>
          </p:cNvPr>
          <p:cNvSpPr txBox="1"/>
          <p:nvPr/>
        </p:nvSpPr>
        <p:spPr>
          <a:xfrm>
            <a:off x="644299" y="4866433"/>
            <a:ext cx="4811108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也可以在母版中直接删除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logo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图片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75000"/>
                </a:prstClr>
              </a:buClr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添加新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logo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到母版位置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98817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F47E8FB3-6900-685E-1629-A67ADA5D6D29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935" y="714658"/>
            <a:ext cx="1803136" cy="1799155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7668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981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萧萧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66029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XIAOXIAO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7C7C9BF-6076-7376-BD6F-D787813FEFFD}"/>
              </a:ext>
            </a:extLst>
          </p:cNvPr>
          <p:cNvGrpSpPr/>
          <p:nvPr/>
        </p:nvGrpSpPr>
        <p:grpSpPr>
          <a:xfrm>
            <a:off x="5695413" y="1227011"/>
            <a:ext cx="3647370" cy="369332"/>
            <a:chOff x="5695413" y="1227011"/>
            <a:chExt cx="3647370" cy="369332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57799349-FB1F-8432-EE97-6F356BA3400B}"/>
                </a:ext>
              </a:extLst>
            </p:cNvPr>
            <p:cNvGrpSpPr/>
            <p:nvPr/>
          </p:nvGrpSpPr>
          <p:grpSpPr>
            <a:xfrm>
              <a:off x="5695413" y="1349003"/>
              <a:ext cx="138195" cy="138195"/>
              <a:chOff x="5695413" y="1320428"/>
              <a:chExt cx="138195" cy="138195"/>
            </a:xfrm>
          </p:grpSpPr>
          <p:sp>
            <p:nvSpPr>
              <p:cNvPr id="8" name="Teardrop 15">
                <a:extLst>
                  <a:ext uri="{FF2B5EF4-FFF2-40B4-BE49-F238E27FC236}">
                    <a16:creationId xmlns:a16="http://schemas.microsoft.com/office/drawing/2014/main" id="{505CC19B-49AE-83CD-46A4-703E3371AA3B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9" name="Oval 16">
                <a:extLst>
                  <a:ext uri="{FF2B5EF4-FFF2-40B4-BE49-F238E27FC236}">
                    <a16:creationId xmlns:a16="http://schemas.microsoft.com/office/drawing/2014/main" id="{3B6D1252-6EDC-E62D-BE8E-CD00DA007662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77FE9E22-20EB-6080-5B4D-65E54E5696A9}"/>
                </a:ext>
              </a:extLst>
            </p:cNvPr>
            <p:cNvSpPr txBox="1"/>
            <p:nvPr/>
          </p:nvSpPr>
          <p:spPr>
            <a:xfrm>
              <a:off x="5918615" y="1227011"/>
              <a:ext cx="3424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微软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&amp;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艾迪鹅认证模版设计师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59EC336-5B20-F34C-9929-DCA7CD61FCBA}"/>
              </a:ext>
            </a:extLst>
          </p:cNvPr>
          <p:cNvGrpSpPr/>
          <p:nvPr/>
        </p:nvGrpSpPr>
        <p:grpSpPr>
          <a:xfrm>
            <a:off x="5695413" y="1615207"/>
            <a:ext cx="2823928" cy="369332"/>
            <a:chOff x="5695413" y="1611031"/>
            <a:chExt cx="2823928" cy="369332"/>
          </a:xfrm>
        </p:grpSpPr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BEFAF13A-FF72-619F-06D6-D9E6255AD7C2}"/>
                </a:ext>
              </a:extLst>
            </p:cNvPr>
            <p:cNvGrpSpPr/>
            <p:nvPr/>
          </p:nvGrpSpPr>
          <p:grpSpPr>
            <a:xfrm>
              <a:off x="5695413" y="1736097"/>
              <a:ext cx="138195" cy="138195"/>
              <a:chOff x="5695413" y="1701172"/>
              <a:chExt cx="138195" cy="138195"/>
            </a:xfrm>
          </p:grpSpPr>
          <p:sp>
            <p:nvSpPr>
              <p:cNvPr id="11" name="Teardrop 15">
                <a:extLst>
                  <a:ext uri="{FF2B5EF4-FFF2-40B4-BE49-F238E27FC236}">
                    <a16:creationId xmlns:a16="http://schemas.microsoft.com/office/drawing/2014/main" id="{77DE2361-88D5-1017-7A85-C5CC491A9360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2" name="Oval 16">
                <a:extLst>
                  <a:ext uri="{FF2B5EF4-FFF2-40B4-BE49-F238E27FC236}">
                    <a16:creationId xmlns:a16="http://schemas.microsoft.com/office/drawing/2014/main" id="{B5DB0585-CD6C-2835-D581-BE99C91541EE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3344783-0C8F-07A4-9A41-A72AB43419C2}"/>
                </a:ext>
              </a:extLst>
            </p:cNvPr>
            <p:cNvSpPr txBox="1"/>
            <p:nvPr/>
          </p:nvSpPr>
          <p:spPr>
            <a:xfrm>
              <a:off x="5918615" y="161103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金山文档校园合伙人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63D0E31-3FD0-A61F-B53A-ABB6EBFA7A24}"/>
              </a:ext>
            </a:extLst>
          </p:cNvPr>
          <p:cNvGrpSpPr/>
          <p:nvPr/>
        </p:nvGrpSpPr>
        <p:grpSpPr>
          <a:xfrm>
            <a:off x="5695413" y="2003403"/>
            <a:ext cx="2959170" cy="369332"/>
            <a:chOff x="5695413" y="1995051"/>
            <a:chExt cx="2959170" cy="369332"/>
          </a:xfrm>
        </p:grpSpPr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63F4AB1D-2DF0-5AB4-07B0-1251BE423975}"/>
                </a:ext>
              </a:extLst>
            </p:cNvPr>
            <p:cNvGrpSpPr/>
            <p:nvPr/>
          </p:nvGrpSpPr>
          <p:grpSpPr>
            <a:xfrm>
              <a:off x="5695413" y="2123191"/>
              <a:ext cx="138195" cy="138195"/>
              <a:chOff x="5695413" y="2081916"/>
              <a:chExt cx="138195" cy="138195"/>
            </a:xfrm>
          </p:grpSpPr>
          <p:sp>
            <p:nvSpPr>
              <p:cNvPr id="14" name="Teardrop 15">
                <a:extLst>
                  <a:ext uri="{FF2B5EF4-FFF2-40B4-BE49-F238E27FC236}">
                    <a16:creationId xmlns:a16="http://schemas.microsoft.com/office/drawing/2014/main" id="{C5F84052-9B62-78EF-37D4-04613D6ABDD3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5" name="Oval 16">
                <a:extLst>
                  <a:ext uri="{FF2B5EF4-FFF2-40B4-BE49-F238E27FC236}">
                    <a16:creationId xmlns:a16="http://schemas.microsoft.com/office/drawing/2014/main" id="{552022D5-0C6C-2F1C-FC04-2D23CCE39BFB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6E473CF8-E2D8-F376-51CD-8AB3807668E7}"/>
                </a:ext>
              </a:extLst>
            </p:cNvPr>
            <p:cNvSpPr txBox="1"/>
            <p:nvPr/>
          </p:nvSpPr>
          <p:spPr>
            <a:xfrm>
              <a:off x="5918615" y="1995051"/>
              <a:ext cx="2735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金山办公认证演示专家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295D01E-FF48-2E0E-E053-76DF8E59FDB2}"/>
              </a:ext>
            </a:extLst>
          </p:cNvPr>
          <p:cNvGrpSpPr/>
          <p:nvPr/>
        </p:nvGrpSpPr>
        <p:grpSpPr>
          <a:xfrm>
            <a:off x="5695413" y="2391599"/>
            <a:ext cx="3093778" cy="369332"/>
            <a:chOff x="5695413" y="2379071"/>
            <a:chExt cx="3093778" cy="369332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38381E9E-6095-3315-6ECE-4E8254A0B24F}"/>
                </a:ext>
              </a:extLst>
            </p:cNvPr>
            <p:cNvGrpSpPr/>
            <p:nvPr/>
          </p:nvGrpSpPr>
          <p:grpSpPr>
            <a:xfrm>
              <a:off x="5695413" y="2510285"/>
              <a:ext cx="138195" cy="138195"/>
              <a:chOff x="5695413" y="2462660"/>
              <a:chExt cx="138195" cy="138195"/>
            </a:xfrm>
          </p:grpSpPr>
          <p:sp>
            <p:nvSpPr>
              <p:cNvPr id="17" name="Teardrop 15">
                <a:extLst>
                  <a:ext uri="{FF2B5EF4-FFF2-40B4-BE49-F238E27FC236}">
                    <a16:creationId xmlns:a16="http://schemas.microsoft.com/office/drawing/2014/main" id="{7F788256-0B4E-CAD5-ED3A-4BE74440A218}"/>
                  </a:ext>
                </a:extLst>
              </p:cNvPr>
              <p:cNvSpPr/>
              <p:nvPr/>
            </p:nvSpPr>
            <p:spPr>
              <a:xfrm rot="8100000" flipH="1">
                <a:off x="5695413" y="2462660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8" name="Oval 16">
                <a:extLst>
                  <a:ext uri="{FF2B5EF4-FFF2-40B4-BE49-F238E27FC236}">
                    <a16:creationId xmlns:a16="http://schemas.microsoft.com/office/drawing/2014/main" id="{59B91561-BA96-1716-5768-A31A9D163E7D}"/>
                  </a:ext>
                </a:extLst>
              </p:cNvPr>
              <p:cNvSpPr/>
              <p:nvPr/>
            </p:nvSpPr>
            <p:spPr>
              <a:xfrm rot="8100000" flipH="1">
                <a:off x="5735284" y="2502531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DF45E014-75D1-AEF9-6125-F8A3752F427A}"/>
                </a:ext>
              </a:extLst>
            </p:cNvPr>
            <p:cNvSpPr txBox="1"/>
            <p:nvPr/>
          </p:nvSpPr>
          <p:spPr>
            <a:xfrm>
              <a:off x="5918615" y="2379071"/>
              <a:ext cx="2870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培训学员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1000+</a:t>
              </a: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1049384747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EC019D5-E596-FFDF-4C33-C9944C484C36}"/>
              </a:ext>
            </a:extLst>
          </p:cNvPr>
          <p:cNvGrpSpPr/>
          <p:nvPr/>
        </p:nvGrpSpPr>
        <p:grpSpPr>
          <a:xfrm>
            <a:off x="5695413" y="2779796"/>
            <a:ext cx="3835640" cy="369332"/>
            <a:chOff x="5695413" y="2379071"/>
            <a:chExt cx="3835640" cy="36933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362CFED-6B27-771D-035D-C4BDE034A22A}"/>
                </a:ext>
              </a:extLst>
            </p:cNvPr>
            <p:cNvGrpSpPr/>
            <p:nvPr/>
          </p:nvGrpSpPr>
          <p:grpSpPr>
            <a:xfrm>
              <a:off x="5695413" y="2510285"/>
              <a:ext cx="138195" cy="138195"/>
              <a:chOff x="5695413" y="2462660"/>
              <a:chExt cx="138195" cy="138195"/>
            </a:xfrm>
          </p:grpSpPr>
          <p:sp>
            <p:nvSpPr>
              <p:cNvPr id="25" name="Teardrop 15">
                <a:extLst>
                  <a:ext uri="{FF2B5EF4-FFF2-40B4-BE49-F238E27FC236}">
                    <a16:creationId xmlns:a16="http://schemas.microsoft.com/office/drawing/2014/main" id="{4AE68BA6-3FFA-ADB4-ACB3-4A1FEEC15907}"/>
                  </a:ext>
                </a:extLst>
              </p:cNvPr>
              <p:cNvSpPr/>
              <p:nvPr/>
            </p:nvSpPr>
            <p:spPr>
              <a:xfrm rot="8100000" flipH="1">
                <a:off x="5695413" y="2462660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19" name="Oval 16">
                <a:extLst>
                  <a:ext uri="{FF2B5EF4-FFF2-40B4-BE49-F238E27FC236}">
                    <a16:creationId xmlns:a16="http://schemas.microsoft.com/office/drawing/2014/main" id="{8DA04E04-F2C5-C64F-5BBE-4DF2F322A584}"/>
                  </a:ext>
                </a:extLst>
              </p:cNvPr>
              <p:cNvSpPr/>
              <p:nvPr/>
            </p:nvSpPr>
            <p:spPr>
              <a:xfrm rot="8100000" flipH="1">
                <a:off x="5735284" y="2502531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2560748-F18B-AD1C-967C-6937210D3327}"/>
                </a:ext>
              </a:extLst>
            </p:cNvPr>
            <p:cNvSpPr txBox="1"/>
            <p:nvPr/>
          </p:nvSpPr>
          <p:spPr>
            <a:xfrm>
              <a:off x="5918614" y="2379071"/>
              <a:ext cx="361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智演平面设计工作室商务总监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02ADD24-8DA5-C84B-8F54-3FC64AB1842C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萧萧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F913538-9F82-D5E0-ECBC-FE702A1955D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3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智演喵视觉设计1" descr="图片包含 黑暗, 雪, 男人, 躺&#10;&#10;描述已自动生成">
            <a:extLst>
              <a:ext uri="{FF2B5EF4-FFF2-40B4-BE49-F238E27FC236}">
                <a16:creationId xmlns:a16="http://schemas.microsoft.com/office/drawing/2014/main" id="{939D0A24-D3E7-BEE1-6DCB-E05271E151CA}"/>
              </a:ext>
            </a:extLst>
          </p:cNvPr>
          <p:cNvPicPr>
            <a:picLocks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1"/>
          </a:xfrm>
          <a:custGeom>
            <a:avLst/>
            <a:gdLst>
              <a:gd name="connsiteX0" fmla="*/ 0 w 12192000"/>
              <a:gd name="connsiteY0" fmla="*/ 0 h 6774319"/>
              <a:gd name="connsiteX1" fmla="*/ 12192000 w 12192000"/>
              <a:gd name="connsiteY1" fmla="*/ 0 h 6774319"/>
              <a:gd name="connsiteX2" fmla="*/ 12192000 w 12192000"/>
              <a:gd name="connsiteY2" fmla="*/ 6774319 h 6774319"/>
              <a:gd name="connsiteX3" fmla="*/ 0 w 12192000"/>
              <a:gd name="connsiteY3" fmla="*/ 6774319 h 6774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774319">
                <a:moveTo>
                  <a:pt x="0" y="0"/>
                </a:moveTo>
                <a:lnTo>
                  <a:pt x="12192000" y="0"/>
                </a:lnTo>
                <a:lnTo>
                  <a:pt x="12192000" y="6774319"/>
                </a:lnTo>
                <a:lnTo>
                  <a:pt x="0" y="6774319"/>
                </a:lnTo>
                <a:close/>
              </a:path>
            </a:pathLst>
          </a:custGeom>
        </p:spPr>
      </p:pic>
      <p:pic>
        <p:nvPicPr>
          <p:cNvPr id="3" name="智演喵视觉设计2">
            <a:extLst>
              <a:ext uri="{FF2B5EF4-FFF2-40B4-BE49-F238E27FC236}">
                <a16:creationId xmlns:a16="http://schemas.microsoft.com/office/drawing/2014/main" id="{D6E3718F-B1E8-5370-060B-D0B5C3E2A89A}"/>
              </a:ext>
            </a:extLst>
          </p:cNvPr>
          <p:cNvPicPr>
            <a:picLocks/>
          </p:cNvPicPr>
          <p:nvPr/>
        </p:nvPicPr>
        <p:blipFill>
          <a:blip r:embed="rId4">
            <a:lum bright="70000" contrast="-70000"/>
            <a:alphaModFix amt="3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56609" y="-478971"/>
            <a:ext cx="7815942" cy="7815942"/>
          </a:xfrm>
          <a:custGeom>
            <a:avLst/>
            <a:gdLst>
              <a:gd name="connsiteX0" fmla="*/ 0 w 4528457"/>
              <a:gd name="connsiteY0" fmla="*/ 0 h 6858000"/>
              <a:gd name="connsiteX1" fmla="*/ 4528457 w 4528457"/>
              <a:gd name="connsiteY1" fmla="*/ 0 h 6858000"/>
              <a:gd name="connsiteX2" fmla="*/ 4528457 w 4528457"/>
              <a:gd name="connsiteY2" fmla="*/ 6858000 h 6858000"/>
              <a:gd name="connsiteX3" fmla="*/ 0 w 452845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4528457" y="0"/>
                </a:lnTo>
                <a:lnTo>
                  <a:pt x="452845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智演喵视觉设计3">
            <a:extLst>
              <a:ext uri="{FF2B5EF4-FFF2-40B4-BE49-F238E27FC236}">
                <a16:creationId xmlns:a16="http://schemas.microsoft.com/office/drawing/2014/main" id="{096E899A-7DFD-DD63-5CD8-4F4DB4DCA38E}"/>
              </a:ext>
            </a:extLst>
          </p:cNvPr>
          <p:cNvSpPr txBox="1"/>
          <p:nvPr/>
        </p:nvSpPr>
        <p:spPr>
          <a:xfrm>
            <a:off x="2619087" y="4550294"/>
            <a:ext cx="6953827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4">
                    <a:alpha val="8000"/>
                  </a:schemeClr>
                </a:solidFill>
                <a:latin typeface="+mj-lt"/>
                <a:ea typeface="+mj-ea"/>
              </a:rPr>
              <a:t>CONTENTS</a:t>
            </a:r>
            <a:endParaRPr lang="zh-CN" altLang="en-US" sz="8800" dirty="0">
              <a:solidFill>
                <a:schemeClr val="accent4">
                  <a:alpha val="8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2" name="智演喵视觉设计4">
            <a:extLst>
              <a:ext uri="{FF2B5EF4-FFF2-40B4-BE49-F238E27FC236}">
                <a16:creationId xmlns:a16="http://schemas.microsoft.com/office/drawing/2014/main" id="{98E87A7C-2AF4-BD0F-0915-363DEFFF3A2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6" name="智演喵视觉设计5">
            <a:extLst>
              <a:ext uri="{FF2B5EF4-FFF2-40B4-BE49-F238E27FC236}">
                <a16:creationId xmlns:a16="http://schemas.microsoft.com/office/drawing/2014/main" id="{149CECF6-170E-0833-30A3-29F7CCCD31BC}"/>
              </a:ext>
            </a:extLst>
          </p:cNvPr>
          <p:cNvSpPr>
            <a:spLocks/>
          </p:cNvSpPr>
          <p:nvPr/>
        </p:nvSpPr>
        <p:spPr>
          <a:xfrm>
            <a:off x="0" y="2896952"/>
            <a:ext cx="12192000" cy="3961048"/>
          </a:xfrm>
          <a:custGeom>
            <a:avLst/>
            <a:gdLst>
              <a:gd name="connsiteX0" fmla="*/ 0 w 12192000"/>
              <a:gd name="connsiteY0" fmla="*/ 0 h 3961048"/>
              <a:gd name="connsiteX1" fmla="*/ 97162 w 12192000"/>
              <a:gd name="connsiteY1" fmla="*/ 193013 h 3961048"/>
              <a:gd name="connsiteX2" fmla="*/ 6096000 w 12192000"/>
              <a:gd name="connsiteY2" fmla="*/ 3307477 h 3961048"/>
              <a:gd name="connsiteX3" fmla="*/ 12094838 w 12192000"/>
              <a:gd name="connsiteY3" fmla="*/ 193013 h 3961048"/>
              <a:gd name="connsiteX4" fmla="*/ 12192000 w 12192000"/>
              <a:gd name="connsiteY4" fmla="*/ 0 h 3961048"/>
              <a:gd name="connsiteX5" fmla="*/ 12192000 w 12192000"/>
              <a:gd name="connsiteY5" fmla="*/ 2680145 h 3961048"/>
              <a:gd name="connsiteX6" fmla="*/ 12129475 w 12192000"/>
              <a:gd name="connsiteY6" fmla="*/ 2739830 h 3961048"/>
              <a:gd name="connsiteX7" fmla="*/ 10447849 w 12192000"/>
              <a:gd name="connsiteY7" fmla="*/ 3907968 h 3961048"/>
              <a:gd name="connsiteX8" fmla="*/ 10340007 w 12192000"/>
              <a:gd name="connsiteY8" fmla="*/ 3961048 h 3961048"/>
              <a:gd name="connsiteX9" fmla="*/ 1851993 w 12192000"/>
              <a:gd name="connsiteY9" fmla="*/ 3961048 h 3961048"/>
              <a:gd name="connsiteX10" fmla="*/ 1744152 w 12192000"/>
              <a:gd name="connsiteY10" fmla="*/ 3907968 h 3961048"/>
              <a:gd name="connsiteX11" fmla="*/ 62525 w 12192000"/>
              <a:gd name="connsiteY11" fmla="*/ 2739830 h 3961048"/>
              <a:gd name="connsiteX12" fmla="*/ 0 w 12192000"/>
              <a:gd name="connsiteY12" fmla="*/ 2680145 h 396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961048">
                <a:moveTo>
                  <a:pt x="0" y="0"/>
                </a:moveTo>
                <a:lnTo>
                  <a:pt x="97162" y="193013"/>
                </a:lnTo>
                <a:cubicBezTo>
                  <a:pt x="1085504" y="2023253"/>
                  <a:pt x="3399278" y="3307477"/>
                  <a:pt x="6096000" y="3307477"/>
                </a:cubicBezTo>
                <a:cubicBezTo>
                  <a:pt x="8792722" y="3307477"/>
                  <a:pt x="11106496" y="2023253"/>
                  <a:pt x="12094838" y="193013"/>
                </a:cubicBezTo>
                <a:lnTo>
                  <a:pt x="12192000" y="0"/>
                </a:lnTo>
                <a:lnTo>
                  <a:pt x="12192000" y="2680145"/>
                </a:lnTo>
                <a:lnTo>
                  <a:pt x="12129475" y="2739830"/>
                </a:lnTo>
                <a:cubicBezTo>
                  <a:pt x="11636118" y="3188672"/>
                  <a:pt x="11070512" y="3582238"/>
                  <a:pt x="10447849" y="3907968"/>
                </a:cubicBezTo>
                <a:lnTo>
                  <a:pt x="10340007" y="3961048"/>
                </a:lnTo>
                <a:lnTo>
                  <a:pt x="1851993" y="3961048"/>
                </a:lnTo>
                <a:lnTo>
                  <a:pt x="1744152" y="3907968"/>
                </a:lnTo>
                <a:cubicBezTo>
                  <a:pt x="1121488" y="3582238"/>
                  <a:pt x="555882" y="3188672"/>
                  <a:pt x="62525" y="2739830"/>
                </a:cubicBezTo>
                <a:lnTo>
                  <a:pt x="0" y="2680145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60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24" name="智演喵视觉设计6">
            <a:extLst>
              <a:ext uri="{FF2B5EF4-FFF2-40B4-BE49-F238E27FC236}">
                <a16:creationId xmlns:a16="http://schemas.microsoft.com/office/drawing/2014/main" id="{781BFD2E-182A-5F39-83E9-9CD0D21A4F36}"/>
              </a:ext>
            </a:extLst>
          </p:cNvPr>
          <p:cNvSpPr>
            <a:spLocks/>
          </p:cNvSpPr>
          <p:nvPr/>
        </p:nvSpPr>
        <p:spPr>
          <a:xfrm>
            <a:off x="0" y="3070574"/>
            <a:ext cx="12192000" cy="3787427"/>
          </a:xfrm>
          <a:custGeom>
            <a:avLst/>
            <a:gdLst>
              <a:gd name="connsiteX0" fmla="*/ 0 w 12192000"/>
              <a:gd name="connsiteY0" fmla="*/ 0 h 3787427"/>
              <a:gd name="connsiteX1" fmla="*/ 97162 w 12192000"/>
              <a:gd name="connsiteY1" fmla="*/ 193013 h 3787427"/>
              <a:gd name="connsiteX2" fmla="*/ 6096000 w 12192000"/>
              <a:gd name="connsiteY2" fmla="*/ 3307477 h 3787427"/>
              <a:gd name="connsiteX3" fmla="*/ 12094838 w 12192000"/>
              <a:gd name="connsiteY3" fmla="*/ 193013 h 3787427"/>
              <a:gd name="connsiteX4" fmla="*/ 12192000 w 12192000"/>
              <a:gd name="connsiteY4" fmla="*/ 0 h 3787427"/>
              <a:gd name="connsiteX5" fmla="*/ 12192000 w 12192000"/>
              <a:gd name="connsiteY5" fmla="*/ 2680145 h 3787427"/>
              <a:gd name="connsiteX6" fmla="*/ 12129475 w 12192000"/>
              <a:gd name="connsiteY6" fmla="*/ 2739830 h 3787427"/>
              <a:gd name="connsiteX7" fmla="*/ 10814478 w 12192000"/>
              <a:gd name="connsiteY7" fmla="*/ 3704490 h 3787427"/>
              <a:gd name="connsiteX8" fmla="*/ 10665041 w 12192000"/>
              <a:gd name="connsiteY8" fmla="*/ 3787427 h 3787427"/>
              <a:gd name="connsiteX9" fmla="*/ 1526959 w 12192000"/>
              <a:gd name="connsiteY9" fmla="*/ 3787427 h 3787427"/>
              <a:gd name="connsiteX10" fmla="*/ 1377522 w 12192000"/>
              <a:gd name="connsiteY10" fmla="*/ 3704490 h 3787427"/>
              <a:gd name="connsiteX11" fmla="*/ 62525 w 12192000"/>
              <a:gd name="connsiteY11" fmla="*/ 2739830 h 3787427"/>
              <a:gd name="connsiteX12" fmla="*/ 0 w 12192000"/>
              <a:gd name="connsiteY12" fmla="*/ 2680145 h 378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787427">
                <a:moveTo>
                  <a:pt x="0" y="0"/>
                </a:moveTo>
                <a:lnTo>
                  <a:pt x="97162" y="193013"/>
                </a:lnTo>
                <a:cubicBezTo>
                  <a:pt x="1085504" y="2023253"/>
                  <a:pt x="3399278" y="3307477"/>
                  <a:pt x="6096000" y="3307477"/>
                </a:cubicBezTo>
                <a:cubicBezTo>
                  <a:pt x="8792722" y="3307477"/>
                  <a:pt x="11106496" y="2023253"/>
                  <a:pt x="12094838" y="193013"/>
                </a:cubicBezTo>
                <a:lnTo>
                  <a:pt x="12192000" y="0"/>
                </a:lnTo>
                <a:lnTo>
                  <a:pt x="12192000" y="2680145"/>
                </a:lnTo>
                <a:lnTo>
                  <a:pt x="12129475" y="2739830"/>
                </a:lnTo>
                <a:cubicBezTo>
                  <a:pt x="11734789" y="3098903"/>
                  <a:pt x="11293864" y="3422601"/>
                  <a:pt x="10814478" y="3704490"/>
                </a:cubicBezTo>
                <a:lnTo>
                  <a:pt x="10665041" y="3787427"/>
                </a:lnTo>
                <a:lnTo>
                  <a:pt x="1526959" y="3787427"/>
                </a:lnTo>
                <a:lnTo>
                  <a:pt x="1377522" y="3704490"/>
                </a:lnTo>
                <a:cubicBezTo>
                  <a:pt x="898136" y="3422601"/>
                  <a:pt x="457211" y="3098903"/>
                  <a:pt x="62525" y="2739830"/>
                </a:cubicBezTo>
                <a:lnTo>
                  <a:pt x="0" y="2680145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5400000" scaled="1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pic>
        <p:nvPicPr>
          <p:cNvPr id="9" name="智演喵视觉设计7">
            <a:extLst>
              <a:ext uri="{FF2B5EF4-FFF2-40B4-BE49-F238E27FC236}">
                <a16:creationId xmlns:a16="http://schemas.microsoft.com/office/drawing/2014/main" id="{23158AE5-E2FD-C929-577E-A1E53F28A16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44618" y="5794427"/>
            <a:ext cx="6341594" cy="1063573"/>
          </a:xfrm>
          <a:custGeom>
            <a:avLst/>
            <a:gdLst>
              <a:gd name="connsiteX0" fmla="*/ 0 w 6619598"/>
              <a:gd name="connsiteY0" fmla="*/ 0 h 1110198"/>
              <a:gd name="connsiteX1" fmla="*/ 6619598 w 6619598"/>
              <a:gd name="connsiteY1" fmla="*/ 0 h 1110198"/>
              <a:gd name="connsiteX2" fmla="*/ 6619598 w 6619598"/>
              <a:gd name="connsiteY2" fmla="*/ 1110198 h 1110198"/>
              <a:gd name="connsiteX3" fmla="*/ 0 w 6619598"/>
              <a:gd name="connsiteY3" fmla="*/ 1110198 h 11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9598" h="1110198">
                <a:moveTo>
                  <a:pt x="0" y="0"/>
                </a:moveTo>
                <a:lnTo>
                  <a:pt x="6619598" y="0"/>
                </a:lnTo>
                <a:lnTo>
                  <a:pt x="6619598" y="1110198"/>
                </a:lnTo>
                <a:lnTo>
                  <a:pt x="0" y="1110198"/>
                </a:lnTo>
                <a:close/>
              </a:path>
            </a:pathLst>
          </a:custGeom>
        </p:spPr>
      </p:pic>
      <p:pic>
        <p:nvPicPr>
          <p:cNvPr id="15" name="智演喵视觉设计8">
            <a:extLst>
              <a:ext uri="{FF2B5EF4-FFF2-40B4-BE49-F238E27FC236}">
                <a16:creationId xmlns:a16="http://schemas.microsoft.com/office/drawing/2014/main" id="{7020F91B-A570-3956-D060-9DD9E00A84D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349209"/>
            <a:ext cx="6854655" cy="1508791"/>
          </a:xfrm>
          <a:custGeom>
            <a:avLst/>
            <a:gdLst>
              <a:gd name="connsiteX0" fmla="*/ 0 w 6854655"/>
              <a:gd name="connsiteY0" fmla="*/ 0 h 1508791"/>
              <a:gd name="connsiteX1" fmla="*/ 6854655 w 6854655"/>
              <a:gd name="connsiteY1" fmla="*/ 0 h 1508791"/>
              <a:gd name="connsiteX2" fmla="*/ 6854655 w 6854655"/>
              <a:gd name="connsiteY2" fmla="*/ 1508791 h 1508791"/>
              <a:gd name="connsiteX3" fmla="*/ 0 w 6854655"/>
              <a:gd name="connsiteY3" fmla="*/ 1508791 h 1508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4655" h="1508791">
                <a:moveTo>
                  <a:pt x="0" y="0"/>
                </a:moveTo>
                <a:lnTo>
                  <a:pt x="6854655" y="0"/>
                </a:lnTo>
                <a:lnTo>
                  <a:pt x="6854655" y="1508791"/>
                </a:lnTo>
                <a:lnTo>
                  <a:pt x="0" y="1508791"/>
                </a:lnTo>
                <a:close/>
              </a:path>
            </a:pathLst>
          </a:custGeom>
        </p:spPr>
      </p:pic>
      <p:sp>
        <p:nvSpPr>
          <p:cNvPr id="66" name="智演喵视觉设计9">
            <a:extLst>
              <a:ext uri="{FF2B5EF4-FFF2-40B4-BE49-F238E27FC236}">
                <a16:creationId xmlns:a16="http://schemas.microsoft.com/office/drawing/2014/main" id="{CFB4B752-13F5-9FB4-B559-A796FC1CDFB3}"/>
              </a:ext>
            </a:extLst>
          </p:cNvPr>
          <p:cNvSpPr/>
          <p:nvPr/>
        </p:nvSpPr>
        <p:spPr bwMode="auto">
          <a:xfrm>
            <a:off x="5374609" y="664672"/>
            <a:ext cx="258067" cy="192304"/>
          </a:xfrm>
          <a:custGeom>
            <a:avLst/>
            <a:gdLst>
              <a:gd name="T0" fmla="*/ 114 w 124"/>
              <a:gd name="T1" fmla="*/ 68 h 92"/>
              <a:gd name="T2" fmla="*/ 103 w 124"/>
              <a:gd name="T3" fmla="*/ 62 h 92"/>
              <a:gd name="T4" fmla="*/ 95 w 124"/>
              <a:gd name="T5" fmla="*/ 68 h 92"/>
              <a:gd name="T6" fmla="*/ 83 w 124"/>
              <a:gd name="T7" fmla="*/ 62 h 92"/>
              <a:gd name="T8" fmla="*/ 70 w 124"/>
              <a:gd name="T9" fmla="*/ 81 h 92"/>
              <a:gd name="T10" fmla="*/ 104 w 124"/>
              <a:gd name="T11" fmla="*/ 76 h 92"/>
              <a:gd name="T12" fmla="*/ 124 w 124"/>
              <a:gd name="T13" fmla="*/ 83 h 92"/>
              <a:gd name="T14" fmla="*/ 81 w 124"/>
              <a:gd name="T15" fmla="*/ 84 h 92"/>
              <a:gd name="T16" fmla="*/ 43 w 124"/>
              <a:gd name="T17" fmla="*/ 84 h 92"/>
              <a:gd name="T18" fmla="*/ 0 w 124"/>
              <a:gd name="T19" fmla="*/ 83 h 92"/>
              <a:gd name="T20" fmla="*/ 19 w 124"/>
              <a:gd name="T21" fmla="*/ 76 h 92"/>
              <a:gd name="T22" fmla="*/ 54 w 124"/>
              <a:gd name="T23" fmla="*/ 81 h 92"/>
              <a:gd name="T24" fmla="*/ 53 w 124"/>
              <a:gd name="T25" fmla="*/ 62 h 92"/>
              <a:gd name="T26" fmla="*/ 44 w 124"/>
              <a:gd name="T27" fmla="*/ 55 h 92"/>
              <a:gd name="T28" fmla="*/ 30 w 124"/>
              <a:gd name="T29" fmla="*/ 66 h 92"/>
              <a:gd name="T30" fmla="*/ 24 w 124"/>
              <a:gd name="T31" fmla="*/ 55 h 92"/>
              <a:gd name="T32" fmla="*/ 10 w 124"/>
              <a:gd name="T33" fmla="*/ 66 h 92"/>
              <a:gd name="T34" fmla="*/ 4 w 124"/>
              <a:gd name="T35" fmla="*/ 56 h 92"/>
              <a:gd name="T36" fmla="*/ 20 w 124"/>
              <a:gd name="T37" fmla="*/ 47 h 92"/>
              <a:gd name="T38" fmla="*/ 45 w 124"/>
              <a:gd name="T39" fmla="*/ 35 h 92"/>
              <a:gd name="T40" fmla="*/ 79 w 124"/>
              <a:gd name="T41" fmla="*/ 35 h 92"/>
              <a:gd name="T42" fmla="*/ 107 w 124"/>
              <a:gd name="T43" fmla="*/ 53 h 92"/>
              <a:gd name="T44" fmla="*/ 120 w 124"/>
              <a:gd name="T45" fmla="*/ 62 h 92"/>
              <a:gd name="T46" fmla="*/ 47 w 124"/>
              <a:gd name="T47" fmla="*/ 47 h 92"/>
              <a:gd name="T48" fmla="*/ 60 w 124"/>
              <a:gd name="T49" fmla="*/ 37 h 92"/>
              <a:gd name="T50" fmla="*/ 65 w 124"/>
              <a:gd name="T51" fmla="*/ 48 h 92"/>
              <a:gd name="T52" fmla="*/ 66 w 124"/>
              <a:gd name="T53" fmla="*/ 55 h 92"/>
              <a:gd name="T54" fmla="*/ 62 w 124"/>
              <a:gd name="T55" fmla="*/ 17 h 92"/>
              <a:gd name="T56" fmla="*/ 90 w 124"/>
              <a:gd name="T57" fmla="*/ 35 h 92"/>
              <a:gd name="T58" fmla="*/ 88 w 124"/>
              <a:gd name="T59" fmla="*/ 54 h 92"/>
              <a:gd name="T60" fmla="*/ 90 w 124"/>
              <a:gd name="T61" fmla="*/ 35 h 92"/>
              <a:gd name="T62" fmla="*/ 29 w 124"/>
              <a:gd name="T63" fmla="*/ 47 h 92"/>
              <a:gd name="T64" fmla="*/ 41 w 124"/>
              <a:gd name="T6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92">
                <a:moveTo>
                  <a:pt x="112" y="62"/>
                </a:moveTo>
                <a:cubicBezTo>
                  <a:pt x="114" y="68"/>
                  <a:pt x="114" y="68"/>
                  <a:pt x="114" y="6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95" y="68"/>
                  <a:pt x="95" y="68"/>
                  <a:pt x="9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3" y="62"/>
                  <a:pt x="83" y="62"/>
                  <a:pt x="83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3" y="83"/>
                  <a:pt x="81" y="77"/>
                </a:cubicBezTo>
                <a:cubicBezTo>
                  <a:pt x="81" y="77"/>
                  <a:pt x="92" y="88"/>
                  <a:pt x="104" y="76"/>
                </a:cubicBezTo>
                <a:cubicBezTo>
                  <a:pt x="104" y="76"/>
                  <a:pt x="112" y="85"/>
                  <a:pt x="122" y="77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83"/>
                  <a:pt x="115" y="90"/>
                  <a:pt x="104" y="84"/>
                </a:cubicBezTo>
                <a:cubicBezTo>
                  <a:pt x="104" y="84"/>
                  <a:pt x="92" y="92"/>
                  <a:pt x="81" y="84"/>
                </a:cubicBezTo>
                <a:cubicBezTo>
                  <a:pt x="81" y="84"/>
                  <a:pt x="70" y="92"/>
                  <a:pt x="62" y="84"/>
                </a:cubicBezTo>
                <a:cubicBezTo>
                  <a:pt x="62" y="84"/>
                  <a:pt x="56" y="92"/>
                  <a:pt x="43" y="84"/>
                </a:cubicBezTo>
                <a:cubicBezTo>
                  <a:pt x="43" y="84"/>
                  <a:pt x="33" y="92"/>
                  <a:pt x="19" y="83"/>
                </a:cubicBezTo>
                <a:cubicBezTo>
                  <a:pt x="19" y="83"/>
                  <a:pt x="10" y="90"/>
                  <a:pt x="0" y="83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11" y="85"/>
                  <a:pt x="19" y="76"/>
                </a:cubicBezTo>
                <a:cubicBezTo>
                  <a:pt x="19" y="76"/>
                  <a:pt x="30" y="88"/>
                  <a:pt x="43" y="77"/>
                </a:cubicBezTo>
                <a:cubicBezTo>
                  <a:pt x="43" y="77"/>
                  <a:pt x="50" y="82"/>
                  <a:pt x="54" y="81"/>
                </a:cubicBezTo>
                <a:cubicBezTo>
                  <a:pt x="57" y="62"/>
                  <a:pt x="57" y="62"/>
                  <a:pt x="57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8" y="55"/>
                  <a:pt x="58" y="55"/>
                  <a:pt x="58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39" y="66"/>
                  <a:pt x="39" y="66"/>
                  <a:pt x="3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5" y="55"/>
                  <a:pt x="35" y="55"/>
                  <a:pt x="3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5" y="55"/>
                  <a:pt x="15" y="55"/>
                  <a:pt x="15" y="55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46"/>
                  <a:pt x="4" y="46"/>
                  <a:pt x="4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32" y="22"/>
                  <a:pt x="32" y="22"/>
                  <a:pt x="32" y="22"/>
                </a:cubicBezTo>
                <a:cubicBezTo>
                  <a:pt x="45" y="35"/>
                  <a:pt x="45" y="35"/>
                  <a:pt x="45" y="35"/>
                </a:cubicBezTo>
                <a:cubicBezTo>
                  <a:pt x="62" y="0"/>
                  <a:pt x="62" y="0"/>
                  <a:pt x="62" y="0"/>
                </a:cubicBezTo>
                <a:cubicBezTo>
                  <a:pt x="79" y="35"/>
                  <a:pt x="79" y="35"/>
                  <a:pt x="79" y="35"/>
                </a:cubicBezTo>
                <a:cubicBezTo>
                  <a:pt x="92" y="22"/>
                  <a:pt x="92" y="22"/>
                  <a:pt x="92" y="2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12" y="62"/>
                  <a:pt x="112" y="62"/>
                  <a:pt x="112" y="62"/>
                </a:cubicBezTo>
                <a:close/>
                <a:moveTo>
                  <a:pt x="47" y="47"/>
                </a:moveTo>
                <a:cubicBezTo>
                  <a:pt x="58" y="48"/>
                  <a:pt x="58" y="48"/>
                  <a:pt x="58" y="48"/>
                </a:cubicBezTo>
                <a:cubicBezTo>
                  <a:pt x="60" y="37"/>
                  <a:pt x="60" y="37"/>
                  <a:pt x="60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5" y="48"/>
                  <a:pt x="65" y="48"/>
                  <a:pt x="65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66" y="55"/>
                  <a:pt x="66" y="55"/>
                  <a:pt x="66" y="55"/>
                </a:cubicBezTo>
                <a:cubicBezTo>
                  <a:pt x="79" y="54"/>
                  <a:pt x="79" y="54"/>
                  <a:pt x="79" y="54"/>
                </a:cubicBezTo>
                <a:cubicBezTo>
                  <a:pt x="62" y="17"/>
                  <a:pt x="62" y="17"/>
                  <a:pt x="62" y="17"/>
                </a:cubicBezTo>
                <a:cubicBezTo>
                  <a:pt x="47" y="47"/>
                  <a:pt x="47" y="47"/>
                  <a:pt x="47" y="47"/>
                </a:cubicBezTo>
                <a:close/>
                <a:moveTo>
                  <a:pt x="90" y="35"/>
                </a:moveTo>
                <a:cubicBezTo>
                  <a:pt x="83" y="42"/>
                  <a:pt x="83" y="42"/>
                  <a:pt x="83" y="42"/>
                </a:cubicBezTo>
                <a:cubicBezTo>
                  <a:pt x="88" y="54"/>
                  <a:pt x="88" y="54"/>
                  <a:pt x="88" y="54"/>
                </a:cubicBezTo>
                <a:cubicBezTo>
                  <a:pt x="99" y="54"/>
                  <a:pt x="99" y="54"/>
                  <a:pt x="99" y="54"/>
                </a:cubicBezTo>
                <a:cubicBezTo>
                  <a:pt x="90" y="35"/>
                  <a:pt x="90" y="35"/>
                  <a:pt x="90" y="35"/>
                </a:cubicBezTo>
                <a:close/>
                <a:moveTo>
                  <a:pt x="34" y="35"/>
                </a:moveTo>
                <a:cubicBezTo>
                  <a:pt x="29" y="47"/>
                  <a:pt x="29" y="47"/>
                  <a:pt x="2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1" y="42"/>
                  <a:pt x="41" y="42"/>
                  <a:pt x="41" y="42"/>
                </a:cubicBezTo>
                <a:lnTo>
                  <a:pt x="34" y="35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" name="智演喵视觉设计10">
            <a:extLst>
              <a:ext uri="{FF2B5EF4-FFF2-40B4-BE49-F238E27FC236}">
                <a16:creationId xmlns:a16="http://schemas.microsoft.com/office/drawing/2014/main" id="{1CF5F6AC-9FDC-3010-71D0-01811E820191}"/>
              </a:ext>
            </a:extLst>
          </p:cNvPr>
          <p:cNvGrpSpPr/>
          <p:nvPr/>
        </p:nvGrpSpPr>
        <p:grpSpPr>
          <a:xfrm>
            <a:off x="5287922" y="546100"/>
            <a:ext cx="1616157" cy="470299"/>
            <a:chOff x="5287922" y="546100"/>
            <a:chExt cx="1616157" cy="470299"/>
          </a:xfrm>
        </p:grpSpPr>
        <p:sp>
          <p:nvSpPr>
            <p:cNvPr id="46" name="智演喵视觉设计1">
              <a:extLst>
                <a:ext uri="{FF2B5EF4-FFF2-40B4-BE49-F238E27FC236}">
                  <a16:creationId xmlns:a16="http://schemas.microsoft.com/office/drawing/2014/main" id="{B09385C4-05FF-3EDD-2DDB-C219C18E667D}"/>
                </a:ext>
              </a:extLst>
            </p:cNvPr>
            <p:cNvSpPr/>
            <p:nvPr/>
          </p:nvSpPr>
          <p:spPr bwMode="auto">
            <a:xfrm>
              <a:off x="5287922" y="576989"/>
              <a:ext cx="431440" cy="439410"/>
            </a:xfrm>
            <a:custGeom>
              <a:avLst/>
              <a:gdLst>
                <a:gd name="T0" fmla="*/ 104 w 208"/>
                <a:gd name="T1" fmla="*/ 207 h 210"/>
                <a:gd name="T2" fmla="*/ 4 w 208"/>
                <a:gd name="T3" fmla="*/ 105 h 210"/>
                <a:gd name="T4" fmla="*/ 104 w 208"/>
                <a:gd name="T5" fmla="*/ 4 h 210"/>
                <a:gd name="T6" fmla="*/ 204 w 208"/>
                <a:gd name="T7" fmla="*/ 105 h 210"/>
                <a:gd name="T8" fmla="*/ 104 w 208"/>
                <a:gd name="T9" fmla="*/ 207 h 210"/>
                <a:gd name="T10" fmla="*/ 104 w 208"/>
                <a:gd name="T11" fmla="*/ 0 h 210"/>
                <a:gd name="T12" fmla="*/ 0 w 208"/>
                <a:gd name="T13" fmla="*/ 105 h 210"/>
                <a:gd name="T14" fmla="*/ 104 w 208"/>
                <a:gd name="T15" fmla="*/ 210 h 210"/>
                <a:gd name="T16" fmla="*/ 208 w 208"/>
                <a:gd name="T17" fmla="*/ 105 h 210"/>
                <a:gd name="T18" fmla="*/ 104 w 208"/>
                <a:gd name="T1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10">
                  <a:moveTo>
                    <a:pt x="104" y="207"/>
                  </a:moveTo>
                  <a:cubicBezTo>
                    <a:pt x="49" y="207"/>
                    <a:pt x="4" y="161"/>
                    <a:pt x="4" y="105"/>
                  </a:cubicBezTo>
                  <a:cubicBezTo>
                    <a:pt x="4" y="49"/>
                    <a:pt x="49" y="4"/>
                    <a:pt x="104" y="4"/>
                  </a:cubicBezTo>
                  <a:cubicBezTo>
                    <a:pt x="159" y="4"/>
                    <a:pt x="204" y="49"/>
                    <a:pt x="204" y="105"/>
                  </a:cubicBezTo>
                  <a:cubicBezTo>
                    <a:pt x="204" y="161"/>
                    <a:pt x="159" y="207"/>
                    <a:pt x="104" y="207"/>
                  </a:cubicBezTo>
                  <a:close/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1" y="210"/>
                    <a:pt x="208" y="163"/>
                    <a:pt x="208" y="105"/>
                  </a:cubicBezTo>
                  <a:cubicBezTo>
                    <a:pt x="208" y="47"/>
                    <a:pt x="161" y="0"/>
                    <a:pt x="104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智演喵视觉设计2">
              <a:extLst>
                <a:ext uri="{FF2B5EF4-FFF2-40B4-BE49-F238E27FC236}">
                  <a16:creationId xmlns:a16="http://schemas.microsoft.com/office/drawing/2014/main" id="{487476DA-AD39-0E74-C8CD-FEB30217FD4E}"/>
                </a:ext>
              </a:extLst>
            </p:cNvPr>
            <p:cNvSpPr/>
            <p:nvPr/>
          </p:nvSpPr>
          <p:spPr bwMode="auto">
            <a:xfrm>
              <a:off x="5648618" y="867936"/>
              <a:ext cx="28896" cy="18932"/>
            </a:xfrm>
            <a:custGeom>
              <a:avLst/>
              <a:gdLst>
                <a:gd name="T0" fmla="*/ 29 w 29"/>
                <a:gd name="T1" fmla="*/ 13 h 19"/>
                <a:gd name="T2" fmla="*/ 27 w 29"/>
                <a:gd name="T3" fmla="*/ 19 h 19"/>
                <a:gd name="T4" fmla="*/ 0 w 29"/>
                <a:gd name="T5" fmla="*/ 6 h 19"/>
                <a:gd name="T6" fmla="*/ 4 w 29"/>
                <a:gd name="T7" fmla="*/ 0 h 19"/>
                <a:gd name="T8" fmla="*/ 29 w 2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13"/>
                  </a:moveTo>
                  <a:lnTo>
                    <a:pt x="27" y="19"/>
                  </a:lnTo>
                  <a:lnTo>
                    <a:pt x="0" y="6"/>
                  </a:lnTo>
                  <a:lnTo>
                    <a:pt x="4" y="0"/>
                  </a:lnTo>
                  <a:lnTo>
                    <a:pt x="29" y="1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智演喵视觉设计3">
              <a:extLst>
                <a:ext uri="{FF2B5EF4-FFF2-40B4-BE49-F238E27FC236}">
                  <a16:creationId xmlns:a16="http://schemas.microsoft.com/office/drawing/2014/main" id="{C1347A11-492C-0063-95E7-3B673A01FF06}"/>
                </a:ext>
              </a:extLst>
            </p:cNvPr>
            <p:cNvSpPr/>
            <p:nvPr/>
          </p:nvSpPr>
          <p:spPr bwMode="auto">
            <a:xfrm>
              <a:off x="5661571" y="818116"/>
              <a:ext cx="30889" cy="26903"/>
            </a:xfrm>
            <a:custGeom>
              <a:avLst/>
              <a:gdLst>
                <a:gd name="T0" fmla="*/ 31 w 31"/>
                <a:gd name="T1" fmla="*/ 14 h 27"/>
                <a:gd name="T2" fmla="*/ 29 w 31"/>
                <a:gd name="T3" fmla="*/ 21 h 27"/>
                <a:gd name="T4" fmla="*/ 19 w 31"/>
                <a:gd name="T5" fmla="*/ 18 h 27"/>
                <a:gd name="T6" fmla="*/ 0 w 31"/>
                <a:gd name="T7" fmla="*/ 27 h 27"/>
                <a:gd name="T8" fmla="*/ 2 w 31"/>
                <a:gd name="T9" fmla="*/ 18 h 27"/>
                <a:gd name="T10" fmla="*/ 14 w 31"/>
                <a:gd name="T11" fmla="*/ 14 h 27"/>
                <a:gd name="T12" fmla="*/ 4 w 31"/>
                <a:gd name="T13" fmla="*/ 6 h 27"/>
                <a:gd name="T14" fmla="*/ 4 w 31"/>
                <a:gd name="T15" fmla="*/ 0 h 27"/>
                <a:gd name="T16" fmla="*/ 19 w 31"/>
                <a:gd name="T17" fmla="*/ 12 h 27"/>
                <a:gd name="T18" fmla="*/ 31 w 31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7">
                  <a:moveTo>
                    <a:pt x="31" y="14"/>
                  </a:moveTo>
                  <a:lnTo>
                    <a:pt x="29" y="21"/>
                  </a:lnTo>
                  <a:lnTo>
                    <a:pt x="19" y="18"/>
                  </a:lnTo>
                  <a:lnTo>
                    <a:pt x="0" y="27"/>
                  </a:lnTo>
                  <a:lnTo>
                    <a:pt x="2" y="18"/>
                  </a:lnTo>
                  <a:lnTo>
                    <a:pt x="14" y="14"/>
                  </a:lnTo>
                  <a:lnTo>
                    <a:pt x="4" y="6"/>
                  </a:lnTo>
                  <a:lnTo>
                    <a:pt x="4" y="0"/>
                  </a:lnTo>
                  <a:lnTo>
                    <a:pt x="19" y="1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智演喵视觉设计4">
              <a:extLst>
                <a:ext uri="{FF2B5EF4-FFF2-40B4-BE49-F238E27FC236}">
                  <a16:creationId xmlns:a16="http://schemas.microsoft.com/office/drawing/2014/main" id="{AAC9714B-F5A1-570F-B679-5918D7D409A7}"/>
                </a:ext>
              </a:extLst>
            </p:cNvPr>
            <p:cNvSpPr/>
            <p:nvPr/>
          </p:nvSpPr>
          <p:spPr bwMode="auto">
            <a:xfrm>
              <a:off x="5652603" y="845019"/>
              <a:ext cx="31885" cy="22917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23 h 23"/>
                <a:gd name="T4" fmla="*/ 9 w 32"/>
                <a:gd name="T5" fmla="*/ 15 h 23"/>
                <a:gd name="T6" fmla="*/ 7 w 32"/>
                <a:gd name="T7" fmla="*/ 23 h 23"/>
                <a:gd name="T8" fmla="*/ 0 w 32"/>
                <a:gd name="T9" fmla="*/ 21 h 23"/>
                <a:gd name="T10" fmla="*/ 9 w 32"/>
                <a:gd name="T11" fmla="*/ 0 h 23"/>
                <a:gd name="T12" fmla="*/ 13 w 32"/>
                <a:gd name="T13" fmla="*/ 2 h 23"/>
                <a:gd name="T14" fmla="*/ 11 w 32"/>
                <a:gd name="T15" fmla="*/ 8 h 23"/>
                <a:gd name="T16" fmla="*/ 32 w 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lnTo>
                    <a:pt x="32" y="23"/>
                  </a:lnTo>
                  <a:lnTo>
                    <a:pt x="9" y="15"/>
                  </a:lnTo>
                  <a:lnTo>
                    <a:pt x="7" y="23"/>
                  </a:lnTo>
                  <a:lnTo>
                    <a:pt x="0" y="21"/>
                  </a:lnTo>
                  <a:lnTo>
                    <a:pt x="9" y="0"/>
                  </a:lnTo>
                  <a:lnTo>
                    <a:pt x="13" y="2"/>
                  </a:lnTo>
                  <a:lnTo>
                    <a:pt x="11" y="8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智演喵视觉设计5">
              <a:extLst>
                <a:ext uri="{FF2B5EF4-FFF2-40B4-BE49-F238E27FC236}">
                  <a16:creationId xmlns:a16="http://schemas.microsoft.com/office/drawing/2014/main" id="{833969A4-C949-BD86-68C2-145834B73614}"/>
                </a:ext>
              </a:extLst>
            </p:cNvPr>
            <p:cNvSpPr/>
            <p:nvPr/>
          </p:nvSpPr>
          <p:spPr bwMode="auto">
            <a:xfrm>
              <a:off x="5638654" y="880889"/>
              <a:ext cx="28896" cy="28896"/>
            </a:xfrm>
            <a:custGeom>
              <a:avLst/>
              <a:gdLst>
                <a:gd name="T0" fmla="*/ 0 w 14"/>
                <a:gd name="T1" fmla="*/ 6 h 14"/>
                <a:gd name="T2" fmla="*/ 1 w 14"/>
                <a:gd name="T3" fmla="*/ 3 h 14"/>
                <a:gd name="T4" fmla="*/ 4 w 14"/>
                <a:gd name="T5" fmla="*/ 1 h 14"/>
                <a:gd name="T6" fmla="*/ 8 w 14"/>
                <a:gd name="T7" fmla="*/ 1 h 14"/>
                <a:gd name="T8" fmla="*/ 6 w 14"/>
                <a:gd name="T9" fmla="*/ 4 h 14"/>
                <a:gd name="T10" fmla="*/ 5 w 14"/>
                <a:gd name="T11" fmla="*/ 3 h 14"/>
                <a:gd name="T12" fmla="*/ 3 w 14"/>
                <a:gd name="T13" fmla="*/ 5 h 14"/>
                <a:gd name="T14" fmla="*/ 3 w 14"/>
                <a:gd name="T15" fmla="*/ 6 h 14"/>
                <a:gd name="T16" fmla="*/ 3 w 14"/>
                <a:gd name="T17" fmla="*/ 7 h 14"/>
                <a:gd name="T18" fmla="*/ 4 w 14"/>
                <a:gd name="T19" fmla="*/ 7 h 14"/>
                <a:gd name="T20" fmla="*/ 6 w 14"/>
                <a:gd name="T21" fmla="*/ 6 h 14"/>
                <a:gd name="T22" fmla="*/ 9 w 14"/>
                <a:gd name="T23" fmla="*/ 4 h 14"/>
                <a:gd name="T24" fmla="*/ 11 w 14"/>
                <a:gd name="T25" fmla="*/ 3 h 14"/>
                <a:gd name="T26" fmla="*/ 13 w 14"/>
                <a:gd name="T27" fmla="*/ 4 h 14"/>
                <a:gd name="T28" fmla="*/ 14 w 14"/>
                <a:gd name="T29" fmla="*/ 6 h 14"/>
                <a:gd name="T30" fmla="*/ 14 w 14"/>
                <a:gd name="T31" fmla="*/ 8 h 14"/>
                <a:gd name="T32" fmla="*/ 13 w 14"/>
                <a:gd name="T33" fmla="*/ 11 h 14"/>
                <a:gd name="T34" fmla="*/ 10 w 14"/>
                <a:gd name="T35" fmla="*/ 14 h 14"/>
                <a:gd name="T36" fmla="*/ 6 w 14"/>
                <a:gd name="T37" fmla="*/ 13 h 14"/>
                <a:gd name="T38" fmla="*/ 7 w 14"/>
                <a:gd name="T39" fmla="*/ 11 h 14"/>
                <a:gd name="T40" fmla="*/ 10 w 14"/>
                <a:gd name="T41" fmla="*/ 11 h 14"/>
                <a:gd name="T42" fmla="*/ 11 w 14"/>
                <a:gd name="T43" fmla="*/ 10 h 14"/>
                <a:gd name="T44" fmla="*/ 12 w 14"/>
                <a:gd name="T45" fmla="*/ 8 h 14"/>
                <a:gd name="T46" fmla="*/ 11 w 14"/>
                <a:gd name="T47" fmla="*/ 6 h 14"/>
                <a:gd name="T48" fmla="*/ 10 w 14"/>
                <a:gd name="T49" fmla="*/ 6 h 14"/>
                <a:gd name="T50" fmla="*/ 9 w 14"/>
                <a:gd name="T51" fmla="*/ 7 h 14"/>
                <a:gd name="T52" fmla="*/ 7 w 14"/>
                <a:gd name="T53" fmla="*/ 8 h 14"/>
                <a:gd name="T54" fmla="*/ 5 w 14"/>
                <a:gd name="T55" fmla="*/ 10 h 14"/>
                <a:gd name="T56" fmla="*/ 2 w 14"/>
                <a:gd name="T57" fmla="*/ 9 h 14"/>
                <a:gd name="T58" fmla="*/ 0 w 14"/>
                <a:gd name="T59" fmla="*/ 8 h 14"/>
                <a:gd name="T60" fmla="*/ 0 w 14"/>
                <a:gd name="T6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7" y="1"/>
                    <a:pt x="8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2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7" y="5"/>
                    <a:pt x="8" y="4"/>
                    <a:pt x="9" y="4"/>
                  </a:cubicBezTo>
                  <a:cubicBezTo>
                    <a:pt x="9" y="4"/>
                    <a:pt x="10" y="3"/>
                    <a:pt x="11" y="3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2" y="12"/>
                    <a:pt x="11" y="13"/>
                    <a:pt x="10" y="14"/>
                  </a:cubicBezTo>
                  <a:cubicBezTo>
                    <a:pt x="9" y="14"/>
                    <a:pt x="7" y="14"/>
                    <a:pt x="6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智演喵视觉设计6">
              <a:extLst>
                <a:ext uri="{FF2B5EF4-FFF2-40B4-BE49-F238E27FC236}">
                  <a16:creationId xmlns:a16="http://schemas.microsoft.com/office/drawing/2014/main" id="{D0A8E103-E60A-7F5C-F1C6-A5D247727534}"/>
                </a:ext>
              </a:extLst>
            </p:cNvPr>
            <p:cNvSpPr/>
            <p:nvPr/>
          </p:nvSpPr>
          <p:spPr bwMode="auto">
            <a:xfrm>
              <a:off x="5617730" y="903806"/>
              <a:ext cx="37863" cy="32881"/>
            </a:xfrm>
            <a:custGeom>
              <a:avLst/>
              <a:gdLst>
                <a:gd name="T0" fmla="*/ 12 w 18"/>
                <a:gd name="T1" fmla="*/ 9 h 16"/>
                <a:gd name="T2" fmla="*/ 10 w 18"/>
                <a:gd name="T3" fmla="*/ 8 h 16"/>
                <a:gd name="T4" fmla="*/ 9 w 18"/>
                <a:gd name="T5" fmla="*/ 9 h 16"/>
                <a:gd name="T6" fmla="*/ 8 w 18"/>
                <a:gd name="T7" fmla="*/ 9 h 16"/>
                <a:gd name="T8" fmla="*/ 8 w 18"/>
                <a:gd name="T9" fmla="*/ 10 h 16"/>
                <a:gd name="T10" fmla="*/ 12 w 18"/>
                <a:gd name="T11" fmla="*/ 14 h 16"/>
                <a:gd name="T12" fmla="*/ 10 w 18"/>
                <a:gd name="T13" fmla="*/ 16 h 16"/>
                <a:gd name="T14" fmla="*/ 0 w 18"/>
                <a:gd name="T15" fmla="*/ 7 h 16"/>
                <a:gd name="T16" fmla="*/ 4 w 18"/>
                <a:gd name="T17" fmla="*/ 2 h 16"/>
                <a:gd name="T18" fmla="*/ 6 w 18"/>
                <a:gd name="T19" fmla="*/ 0 h 16"/>
                <a:gd name="T20" fmla="*/ 8 w 18"/>
                <a:gd name="T21" fmla="*/ 0 h 16"/>
                <a:gd name="T22" fmla="*/ 10 w 18"/>
                <a:gd name="T23" fmla="*/ 1 h 16"/>
                <a:gd name="T24" fmla="*/ 12 w 18"/>
                <a:gd name="T25" fmla="*/ 3 h 16"/>
                <a:gd name="T26" fmla="*/ 11 w 18"/>
                <a:gd name="T27" fmla="*/ 6 h 16"/>
                <a:gd name="T28" fmla="*/ 12 w 18"/>
                <a:gd name="T29" fmla="*/ 6 h 16"/>
                <a:gd name="T30" fmla="*/ 15 w 18"/>
                <a:gd name="T31" fmla="*/ 6 h 16"/>
                <a:gd name="T32" fmla="*/ 18 w 18"/>
                <a:gd name="T33" fmla="*/ 7 h 16"/>
                <a:gd name="T34" fmla="*/ 16 w 18"/>
                <a:gd name="T35" fmla="*/ 9 h 16"/>
                <a:gd name="T36" fmla="*/ 12 w 18"/>
                <a:gd name="T37" fmla="*/ 9 h 16"/>
                <a:gd name="T38" fmla="*/ 9 w 18"/>
                <a:gd name="T39" fmla="*/ 5 h 16"/>
                <a:gd name="T40" fmla="*/ 9 w 18"/>
                <a:gd name="T41" fmla="*/ 4 h 16"/>
                <a:gd name="T42" fmla="*/ 8 w 18"/>
                <a:gd name="T43" fmla="*/ 3 h 16"/>
                <a:gd name="T44" fmla="*/ 7 w 18"/>
                <a:gd name="T45" fmla="*/ 3 h 16"/>
                <a:gd name="T46" fmla="*/ 6 w 18"/>
                <a:gd name="T47" fmla="*/ 3 h 16"/>
                <a:gd name="T48" fmla="*/ 5 w 18"/>
                <a:gd name="T49" fmla="*/ 5 h 16"/>
                <a:gd name="T50" fmla="*/ 3 w 18"/>
                <a:gd name="T51" fmla="*/ 6 h 16"/>
                <a:gd name="T52" fmla="*/ 6 w 18"/>
                <a:gd name="T53" fmla="*/ 8 h 16"/>
                <a:gd name="T54" fmla="*/ 7 w 18"/>
                <a:gd name="T55" fmla="*/ 7 h 16"/>
                <a:gd name="T56" fmla="*/ 9 w 18"/>
                <a:gd name="T5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6">
                  <a:moveTo>
                    <a:pt x="12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9" y="5"/>
                  </a:move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智演喵视觉设计7">
              <a:extLst>
                <a:ext uri="{FF2B5EF4-FFF2-40B4-BE49-F238E27FC236}">
                  <a16:creationId xmlns:a16="http://schemas.microsoft.com/office/drawing/2014/main" id="{F5029B51-AF16-4401-63C4-F0CFDCA2A155}"/>
                </a:ext>
              </a:extLst>
            </p:cNvPr>
            <p:cNvSpPr/>
            <p:nvPr/>
          </p:nvSpPr>
          <p:spPr bwMode="auto">
            <a:xfrm>
              <a:off x="5596805" y="919748"/>
              <a:ext cx="35870" cy="35870"/>
            </a:xfrm>
            <a:custGeom>
              <a:avLst/>
              <a:gdLst>
                <a:gd name="T0" fmla="*/ 19 w 36"/>
                <a:gd name="T1" fmla="*/ 36 h 36"/>
                <a:gd name="T2" fmla="*/ 0 w 36"/>
                <a:gd name="T3" fmla="*/ 15 h 36"/>
                <a:gd name="T4" fmla="*/ 17 w 36"/>
                <a:gd name="T5" fmla="*/ 0 h 36"/>
                <a:gd name="T6" fmla="*/ 19 w 36"/>
                <a:gd name="T7" fmla="*/ 5 h 36"/>
                <a:gd name="T8" fmla="*/ 9 w 36"/>
                <a:gd name="T9" fmla="*/ 15 h 36"/>
                <a:gd name="T10" fmla="*/ 13 w 36"/>
                <a:gd name="T11" fmla="*/ 19 h 36"/>
                <a:gd name="T12" fmla="*/ 23 w 36"/>
                <a:gd name="T13" fmla="*/ 11 h 36"/>
                <a:gd name="T14" fmla="*/ 25 w 36"/>
                <a:gd name="T15" fmla="*/ 15 h 36"/>
                <a:gd name="T16" fmla="*/ 15 w 36"/>
                <a:gd name="T17" fmla="*/ 24 h 36"/>
                <a:gd name="T18" fmla="*/ 19 w 36"/>
                <a:gd name="T19" fmla="*/ 30 h 36"/>
                <a:gd name="T20" fmla="*/ 31 w 36"/>
                <a:gd name="T21" fmla="*/ 19 h 36"/>
                <a:gd name="T22" fmla="*/ 36 w 36"/>
                <a:gd name="T23" fmla="*/ 24 h 36"/>
                <a:gd name="T24" fmla="*/ 19 w 36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6">
                  <a:moveTo>
                    <a:pt x="19" y="36"/>
                  </a:moveTo>
                  <a:lnTo>
                    <a:pt x="0" y="1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9" y="15"/>
                  </a:lnTo>
                  <a:lnTo>
                    <a:pt x="13" y="19"/>
                  </a:lnTo>
                  <a:lnTo>
                    <a:pt x="23" y="11"/>
                  </a:lnTo>
                  <a:lnTo>
                    <a:pt x="25" y="15"/>
                  </a:lnTo>
                  <a:lnTo>
                    <a:pt x="15" y="24"/>
                  </a:lnTo>
                  <a:lnTo>
                    <a:pt x="19" y="30"/>
                  </a:lnTo>
                  <a:lnTo>
                    <a:pt x="31" y="19"/>
                  </a:lnTo>
                  <a:lnTo>
                    <a:pt x="36" y="24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智演喵视觉设计8">
              <a:extLst>
                <a:ext uri="{FF2B5EF4-FFF2-40B4-BE49-F238E27FC236}">
                  <a16:creationId xmlns:a16="http://schemas.microsoft.com/office/drawing/2014/main" id="{ED92FEC2-C78E-23FE-D878-D5D51F64AD6F}"/>
                </a:ext>
              </a:extLst>
            </p:cNvPr>
            <p:cNvSpPr/>
            <p:nvPr/>
          </p:nvSpPr>
          <p:spPr bwMode="auto">
            <a:xfrm>
              <a:off x="5571895" y="934694"/>
              <a:ext cx="28896" cy="33877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30 h 34"/>
                <a:gd name="T4" fmla="*/ 23 w 29"/>
                <a:gd name="T5" fmla="*/ 34 h 34"/>
                <a:gd name="T6" fmla="*/ 0 w 29"/>
                <a:gd name="T7" fmla="*/ 15 h 34"/>
                <a:gd name="T8" fmla="*/ 7 w 29"/>
                <a:gd name="T9" fmla="*/ 11 h 34"/>
                <a:gd name="T10" fmla="*/ 23 w 29"/>
                <a:gd name="T11" fmla="*/ 25 h 34"/>
                <a:gd name="T12" fmla="*/ 19 w 29"/>
                <a:gd name="T13" fmla="*/ 4 h 34"/>
                <a:gd name="T14" fmla="*/ 23 w 29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30"/>
                  </a:lnTo>
                  <a:lnTo>
                    <a:pt x="23" y="34"/>
                  </a:lnTo>
                  <a:lnTo>
                    <a:pt x="0" y="15"/>
                  </a:lnTo>
                  <a:lnTo>
                    <a:pt x="7" y="11"/>
                  </a:lnTo>
                  <a:lnTo>
                    <a:pt x="23" y="25"/>
                  </a:lnTo>
                  <a:lnTo>
                    <a:pt x="19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智演喵视觉设计9">
              <a:extLst>
                <a:ext uri="{FF2B5EF4-FFF2-40B4-BE49-F238E27FC236}">
                  <a16:creationId xmlns:a16="http://schemas.microsoft.com/office/drawing/2014/main" id="{B656848F-6F56-2325-7543-62ADBB9C71A9}"/>
                </a:ext>
              </a:extLst>
            </p:cNvPr>
            <p:cNvSpPr/>
            <p:nvPr/>
          </p:nvSpPr>
          <p:spPr bwMode="auto">
            <a:xfrm>
              <a:off x="5563924" y="949640"/>
              <a:ext cx="16939" cy="26903"/>
            </a:xfrm>
            <a:custGeom>
              <a:avLst/>
              <a:gdLst>
                <a:gd name="T0" fmla="*/ 17 w 17"/>
                <a:gd name="T1" fmla="*/ 25 h 27"/>
                <a:gd name="T2" fmla="*/ 12 w 17"/>
                <a:gd name="T3" fmla="*/ 27 h 27"/>
                <a:gd name="T4" fmla="*/ 0 w 17"/>
                <a:gd name="T5" fmla="*/ 2 h 27"/>
                <a:gd name="T6" fmla="*/ 6 w 17"/>
                <a:gd name="T7" fmla="*/ 0 h 27"/>
                <a:gd name="T8" fmla="*/ 17 w 1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lnTo>
                    <a:pt x="12" y="27"/>
                  </a:lnTo>
                  <a:lnTo>
                    <a:pt x="0" y="2"/>
                  </a:lnTo>
                  <a:lnTo>
                    <a:pt x="6" y="0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智演喵视觉设计10">
              <a:extLst>
                <a:ext uri="{FF2B5EF4-FFF2-40B4-BE49-F238E27FC236}">
                  <a16:creationId xmlns:a16="http://schemas.microsoft.com/office/drawing/2014/main" id="{81F0A2B1-37EC-4A4B-A931-95361FFB8B5A}"/>
                </a:ext>
              </a:extLst>
            </p:cNvPr>
            <p:cNvSpPr/>
            <p:nvPr/>
          </p:nvSpPr>
          <p:spPr bwMode="auto">
            <a:xfrm>
              <a:off x="5537021" y="953626"/>
              <a:ext cx="28896" cy="33877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27 h 34"/>
                <a:gd name="T4" fmla="*/ 25 w 29"/>
                <a:gd name="T5" fmla="*/ 29 h 34"/>
                <a:gd name="T6" fmla="*/ 8 w 29"/>
                <a:gd name="T7" fmla="*/ 15 h 34"/>
                <a:gd name="T8" fmla="*/ 12 w 29"/>
                <a:gd name="T9" fmla="*/ 32 h 34"/>
                <a:gd name="T10" fmla="*/ 8 w 29"/>
                <a:gd name="T11" fmla="*/ 34 h 34"/>
                <a:gd name="T12" fmla="*/ 0 w 29"/>
                <a:gd name="T13" fmla="*/ 6 h 34"/>
                <a:gd name="T14" fmla="*/ 6 w 29"/>
                <a:gd name="T15" fmla="*/ 4 h 34"/>
                <a:gd name="T16" fmla="*/ 23 w 29"/>
                <a:gd name="T17" fmla="*/ 19 h 34"/>
                <a:gd name="T18" fmla="*/ 17 w 29"/>
                <a:gd name="T19" fmla="*/ 2 h 34"/>
                <a:gd name="T20" fmla="*/ 23 w 2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27"/>
                  </a:lnTo>
                  <a:lnTo>
                    <a:pt x="25" y="29"/>
                  </a:lnTo>
                  <a:lnTo>
                    <a:pt x="8" y="15"/>
                  </a:lnTo>
                  <a:lnTo>
                    <a:pt x="12" y="32"/>
                  </a:lnTo>
                  <a:lnTo>
                    <a:pt x="8" y="34"/>
                  </a:lnTo>
                  <a:lnTo>
                    <a:pt x="0" y="6"/>
                  </a:lnTo>
                  <a:lnTo>
                    <a:pt x="6" y="4"/>
                  </a:lnTo>
                  <a:lnTo>
                    <a:pt x="23" y="19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智演喵视觉设计11">
              <a:extLst>
                <a:ext uri="{FF2B5EF4-FFF2-40B4-BE49-F238E27FC236}">
                  <a16:creationId xmlns:a16="http://schemas.microsoft.com/office/drawing/2014/main" id="{CD5EB891-5B07-AB64-930F-6A1E195965FE}"/>
                </a:ext>
              </a:extLst>
            </p:cNvPr>
            <p:cNvSpPr/>
            <p:nvPr/>
          </p:nvSpPr>
          <p:spPr bwMode="auto">
            <a:xfrm>
              <a:off x="5510119" y="959604"/>
              <a:ext cx="22917" cy="31885"/>
            </a:xfrm>
            <a:custGeom>
              <a:avLst/>
              <a:gdLst>
                <a:gd name="T0" fmla="*/ 9 w 11"/>
                <a:gd name="T1" fmla="*/ 8 h 15"/>
                <a:gd name="T2" fmla="*/ 8 w 11"/>
                <a:gd name="T3" fmla="*/ 1 h 15"/>
                <a:gd name="T4" fmla="*/ 11 w 11"/>
                <a:gd name="T5" fmla="*/ 0 h 15"/>
                <a:gd name="T6" fmla="*/ 11 w 11"/>
                <a:gd name="T7" fmla="*/ 7 h 15"/>
                <a:gd name="T8" fmla="*/ 11 w 11"/>
                <a:gd name="T9" fmla="*/ 11 h 15"/>
                <a:gd name="T10" fmla="*/ 11 w 11"/>
                <a:gd name="T11" fmla="*/ 13 h 15"/>
                <a:gd name="T12" fmla="*/ 9 w 11"/>
                <a:gd name="T13" fmla="*/ 14 h 15"/>
                <a:gd name="T14" fmla="*/ 7 w 11"/>
                <a:gd name="T15" fmla="*/ 14 h 15"/>
                <a:gd name="T16" fmla="*/ 4 w 11"/>
                <a:gd name="T17" fmla="*/ 14 h 15"/>
                <a:gd name="T18" fmla="*/ 2 w 11"/>
                <a:gd name="T19" fmla="*/ 13 h 15"/>
                <a:gd name="T20" fmla="*/ 1 w 11"/>
                <a:gd name="T21" fmla="*/ 12 h 15"/>
                <a:gd name="T22" fmla="*/ 1 w 11"/>
                <a:gd name="T23" fmla="*/ 8 h 15"/>
                <a:gd name="T24" fmla="*/ 0 w 11"/>
                <a:gd name="T25" fmla="*/ 1 h 15"/>
                <a:gd name="T26" fmla="*/ 3 w 11"/>
                <a:gd name="T27" fmla="*/ 1 h 15"/>
                <a:gd name="T28" fmla="*/ 3 w 11"/>
                <a:gd name="T29" fmla="*/ 8 h 15"/>
                <a:gd name="T30" fmla="*/ 4 w 11"/>
                <a:gd name="T31" fmla="*/ 11 h 15"/>
                <a:gd name="T32" fmla="*/ 4 w 11"/>
                <a:gd name="T33" fmla="*/ 12 h 15"/>
                <a:gd name="T34" fmla="*/ 6 w 11"/>
                <a:gd name="T35" fmla="*/ 12 h 15"/>
                <a:gd name="T36" fmla="*/ 8 w 11"/>
                <a:gd name="T37" fmla="*/ 12 h 15"/>
                <a:gd name="T38" fmla="*/ 9 w 11"/>
                <a:gd name="T39" fmla="*/ 10 h 15"/>
                <a:gd name="T40" fmla="*/ 9 w 11"/>
                <a:gd name="T4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5">
                  <a:moveTo>
                    <a:pt x="9" y="8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智演喵视觉设计12">
              <a:extLst>
                <a:ext uri="{FF2B5EF4-FFF2-40B4-BE49-F238E27FC236}">
                  <a16:creationId xmlns:a16="http://schemas.microsoft.com/office/drawing/2014/main" id="{8B3604B3-0DB9-B423-9ECB-5775C1CBC860}"/>
                </a:ext>
              </a:extLst>
            </p:cNvPr>
            <p:cNvSpPr/>
            <p:nvPr/>
          </p:nvSpPr>
          <p:spPr bwMode="auto">
            <a:xfrm>
              <a:off x="5464284" y="959604"/>
              <a:ext cx="26903" cy="29892"/>
            </a:xfrm>
            <a:custGeom>
              <a:avLst/>
              <a:gdLst>
                <a:gd name="T0" fmla="*/ 9 w 13"/>
                <a:gd name="T1" fmla="*/ 11 h 14"/>
                <a:gd name="T2" fmla="*/ 10 w 13"/>
                <a:gd name="T3" fmla="*/ 9 h 14"/>
                <a:gd name="T4" fmla="*/ 7 w 13"/>
                <a:gd name="T5" fmla="*/ 9 h 14"/>
                <a:gd name="T6" fmla="*/ 7 w 13"/>
                <a:gd name="T7" fmla="*/ 6 h 14"/>
                <a:gd name="T8" fmla="*/ 13 w 13"/>
                <a:gd name="T9" fmla="*/ 7 h 14"/>
                <a:gd name="T10" fmla="*/ 12 w 13"/>
                <a:gd name="T11" fmla="*/ 13 h 14"/>
                <a:gd name="T12" fmla="*/ 9 w 13"/>
                <a:gd name="T13" fmla="*/ 14 h 14"/>
                <a:gd name="T14" fmla="*/ 6 w 13"/>
                <a:gd name="T15" fmla="*/ 14 h 14"/>
                <a:gd name="T16" fmla="*/ 2 w 13"/>
                <a:gd name="T17" fmla="*/ 12 h 14"/>
                <a:gd name="T18" fmla="*/ 0 w 13"/>
                <a:gd name="T19" fmla="*/ 9 h 14"/>
                <a:gd name="T20" fmla="*/ 0 w 13"/>
                <a:gd name="T21" fmla="*/ 6 h 14"/>
                <a:gd name="T22" fmla="*/ 2 w 13"/>
                <a:gd name="T23" fmla="*/ 2 h 14"/>
                <a:gd name="T24" fmla="*/ 5 w 13"/>
                <a:gd name="T25" fmla="*/ 0 h 14"/>
                <a:gd name="T26" fmla="*/ 8 w 13"/>
                <a:gd name="T27" fmla="*/ 0 h 14"/>
                <a:gd name="T28" fmla="*/ 12 w 13"/>
                <a:gd name="T29" fmla="*/ 2 h 14"/>
                <a:gd name="T30" fmla="*/ 13 w 13"/>
                <a:gd name="T31" fmla="*/ 5 h 14"/>
                <a:gd name="T32" fmla="*/ 10 w 13"/>
                <a:gd name="T33" fmla="*/ 5 h 14"/>
                <a:gd name="T34" fmla="*/ 9 w 13"/>
                <a:gd name="T35" fmla="*/ 3 h 14"/>
                <a:gd name="T36" fmla="*/ 8 w 13"/>
                <a:gd name="T37" fmla="*/ 2 h 14"/>
                <a:gd name="T38" fmla="*/ 5 w 13"/>
                <a:gd name="T39" fmla="*/ 3 h 14"/>
                <a:gd name="T40" fmla="*/ 3 w 13"/>
                <a:gd name="T41" fmla="*/ 6 h 14"/>
                <a:gd name="T42" fmla="*/ 4 w 13"/>
                <a:gd name="T43" fmla="*/ 10 h 14"/>
                <a:gd name="T44" fmla="*/ 6 w 13"/>
                <a:gd name="T45" fmla="*/ 11 h 14"/>
                <a:gd name="T46" fmla="*/ 8 w 13"/>
                <a:gd name="T47" fmla="*/ 11 h 14"/>
                <a:gd name="T48" fmla="*/ 9 w 13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4">
                  <a:moveTo>
                    <a:pt x="9" y="1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4"/>
                    <a:pt x="3" y="13"/>
                    <a:pt x="2" y="12"/>
                  </a:cubicBezTo>
                  <a:cubicBezTo>
                    <a:pt x="1" y="12"/>
                    <a:pt x="1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2"/>
                    <a:pt x="13" y="3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智演喵视觉设计13">
              <a:extLst>
                <a:ext uri="{FF2B5EF4-FFF2-40B4-BE49-F238E27FC236}">
                  <a16:creationId xmlns:a16="http://schemas.microsoft.com/office/drawing/2014/main" id="{88C99BFC-BA61-F7A5-C0BB-011626E2F388}"/>
                </a:ext>
              </a:extLst>
            </p:cNvPr>
            <p:cNvSpPr/>
            <p:nvPr/>
          </p:nvSpPr>
          <p:spPr bwMode="auto">
            <a:xfrm>
              <a:off x="5431403" y="949640"/>
              <a:ext cx="30889" cy="32881"/>
            </a:xfrm>
            <a:custGeom>
              <a:avLst/>
              <a:gdLst>
                <a:gd name="T0" fmla="*/ 21 w 31"/>
                <a:gd name="T1" fmla="*/ 23 h 33"/>
                <a:gd name="T2" fmla="*/ 27 w 31"/>
                <a:gd name="T3" fmla="*/ 6 h 33"/>
                <a:gd name="T4" fmla="*/ 31 w 31"/>
                <a:gd name="T5" fmla="*/ 8 h 33"/>
                <a:gd name="T6" fmla="*/ 23 w 31"/>
                <a:gd name="T7" fmla="*/ 33 h 33"/>
                <a:gd name="T8" fmla="*/ 16 w 31"/>
                <a:gd name="T9" fmla="*/ 31 h 33"/>
                <a:gd name="T10" fmla="*/ 12 w 31"/>
                <a:gd name="T11" fmla="*/ 10 h 33"/>
                <a:gd name="T12" fmla="*/ 6 w 31"/>
                <a:gd name="T13" fmla="*/ 29 h 33"/>
                <a:gd name="T14" fmla="*/ 0 w 31"/>
                <a:gd name="T15" fmla="*/ 27 h 33"/>
                <a:gd name="T16" fmla="*/ 10 w 31"/>
                <a:gd name="T17" fmla="*/ 0 h 33"/>
                <a:gd name="T18" fmla="*/ 14 w 31"/>
                <a:gd name="T19" fmla="*/ 2 h 33"/>
                <a:gd name="T20" fmla="*/ 21 w 31"/>
                <a:gd name="T2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21" y="23"/>
                  </a:moveTo>
                  <a:lnTo>
                    <a:pt x="27" y="6"/>
                  </a:lnTo>
                  <a:lnTo>
                    <a:pt x="31" y="8"/>
                  </a:lnTo>
                  <a:lnTo>
                    <a:pt x="23" y="33"/>
                  </a:lnTo>
                  <a:lnTo>
                    <a:pt x="16" y="31"/>
                  </a:lnTo>
                  <a:lnTo>
                    <a:pt x="12" y="10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智演喵视觉设计14">
              <a:extLst>
                <a:ext uri="{FF2B5EF4-FFF2-40B4-BE49-F238E27FC236}">
                  <a16:creationId xmlns:a16="http://schemas.microsoft.com/office/drawing/2014/main" id="{437EE035-BA33-7C66-8075-7765EE2490B2}"/>
                </a:ext>
              </a:extLst>
            </p:cNvPr>
            <p:cNvSpPr/>
            <p:nvPr/>
          </p:nvSpPr>
          <p:spPr bwMode="auto">
            <a:xfrm>
              <a:off x="5404501" y="938680"/>
              <a:ext cx="28896" cy="29892"/>
            </a:xfrm>
            <a:custGeom>
              <a:avLst/>
              <a:gdLst>
                <a:gd name="T0" fmla="*/ 6 w 14"/>
                <a:gd name="T1" fmla="*/ 3 h 14"/>
                <a:gd name="T2" fmla="*/ 4 w 14"/>
                <a:gd name="T3" fmla="*/ 5 h 14"/>
                <a:gd name="T4" fmla="*/ 3 w 14"/>
                <a:gd name="T5" fmla="*/ 9 h 14"/>
                <a:gd name="T6" fmla="*/ 5 w 14"/>
                <a:gd name="T7" fmla="*/ 11 h 14"/>
                <a:gd name="T8" fmla="*/ 7 w 14"/>
                <a:gd name="T9" fmla="*/ 11 h 14"/>
                <a:gd name="T10" fmla="*/ 10 w 14"/>
                <a:gd name="T11" fmla="*/ 9 h 14"/>
                <a:gd name="T12" fmla="*/ 11 w 14"/>
                <a:gd name="T13" fmla="*/ 6 h 14"/>
                <a:gd name="T14" fmla="*/ 9 w 14"/>
                <a:gd name="T15" fmla="*/ 3 h 14"/>
                <a:gd name="T16" fmla="*/ 6 w 14"/>
                <a:gd name="T17" fmla="*/ 3 h 14"/>
                <a:gd name="T18" fmla="*/ 8 w 14"/>
                <a:gd name="T19" fmla="*/ 14 h 14"/>
                <a:gd name="T20" fmla="*/ 3 w 14"/>
                <a:gd name="T21" fmla="*/ 13 h 14"/>
                <a:gd name="T22" fmla="*/ 0 w 14"/>
                <a:gd name="T23" fmla="*/ 9 h 14"/>
                <a:gd name="T24" fmla="*/ 1 w 14"/>
                <a:gd name="T25" fmla="*/ 4 h 14"/>
                <a:gd name="T26" fmla="*/ 4 w 14"/>
                <a:gd name="T27" fmla="*/ 1 h 14"/>
                <a:gd name="T28" fmla="*/ 6 w 14"/>
                <a:gd name="T29" fmla="*/ 0 h 14"/>
                <a:gd name="T30" fmla="*/ 8 w 14"/>
                <a:gd name="T31" fmla="*/ 0 h 14"/>
                <a:gd name="T32" fmla="*/ 11 w 14"/>
                <a:gd name="T33" fmla="*/ 1 h 14"/>
                <a:gd name="T34" fmla="*/ 14 w 14"/>
                <a:gd name="T35" fmla="*/ 5 h 14"/>
                <a:gd name="T36" fmla="*/ 13 w 14"/>
                <a:gd name="T37" fmla="*/ 11 h 14"/>
                <a:gd name="T38" fmla="*/ 8 w 14"/>
                <a:gd name="T3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6" y="3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3" y="8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0" y="4"/>
                    <a:pt x="9" y="3"/>
                  </a:cubicBezTo>
                  <a:cubicBezTo>
                    <a:pt x="8" y="3"/>
                    <a:pt x="7" y="2"/>
                    <a:pt x="6" y="3"/>
                  </a:cubicBezTo>
                  <a:close/>
                  <a:moveTo>
                    <a:pt x="8" y="14"/>
                  </a:moveTo>
                  <a:cubicBezTo>
                    <a:pt x="7" y="14"/>
                    <a:pt x="5" y="14"/>
                    <a:pt x="3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4"/>
                    <a:pt x="14" y="5"/>
                  </a:cubicBezTo>
                  <a:cubicBezTo>
                    <a:pt x="14" y="7"/>
                    <a:pt x="14" y="9"/>
                    <a:pt x="13" y="11"/>
                  </a:cubicBezTo>
                  <a:cubicBezTo>
                    <a:pt x="11" y="12"/>
                    <a:pt x="10" y="13"/>
                    <a:pt x="8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智演喵视觉设计15">
              <a:extLst>
                <a:ext uri="{FF2B5EF4-FFF2-40B4-BE49-F238E27FC236}">
                  <a16:creationId xmlns:a16="http://schemas.microsoft.com/office/drawing/2014/main" id="{B7FCCAA8-291C-998C-A225-49B1363A9449}"/>
                </a:ext>
              </a:extLst>
            </p:cNvPr>
            <p:cNvSpPr/>
            <p:nvPr/>
          </p:nvSpPr>
          <p:spPr bwMode="auto">
            <a:xfrm>
              <a:off x="5374609" y="917756"/>
              <a:ext cx="31885" cy="31885"/>
            </a:xfrm>
            <a:custGeom>
              <a:avLst/>
              <a:gdLst>
                <a:gd name="T0" fmla="*/ 9 w 15"/>
                <a:gd name="T1" fmla="*/ 3 h 15"/>
                <a:gd name="T2" fmla="*/ 3 w 15"/>
                <a:gd name="T3" fmla="*/ 10 h 15"/>
                <a:gd name="T4" fmla="*/ 5 w 15"/>
                <a:gd name="T5" fmla="*/ 11 h 15"/>
                <a:gd name="T6" fmla="*/ 6 w 15"/>
                <a:gd name="T7" fmla="*/ 12 h 15"/>
                <a:gd name="T8" fmla="*/ 7 w 15"/>
                <a:gd name="T9" fmla="*/ 13 h 15"/>
                <a:gd name="T10" fmla="*/ 9 w 15"/>
                <a:gd name="T11" fmla="*/ 12 h 15"/>
                <a:gd name="T12" fmla="*/ 11 w 15"/>
                <a:gd name="T13" fmla="*/ 10 h 15"/>
                <a:gd name="T14" fmla="*/ 12 w 15"/>
                <a:gd name="T15" fmla="*/ 8 h 15"/>
                <a:gd name="T16" fmla="*/ 12 w 15"/>
                <a:gd name="T17" fmla="*/ 7 h 15"/>
                <a:gd name="T18" fmla="*/ 12 w 15"/>
                <a:gd name="T19" fmla="*/ 6 h 15"/>
                <a:gd name="T20" fmla="*/ 10 w 15"/>
                <a:gd name="T21" fmla="*/ 4 h 15"/>
                <a:gd name="T22" fmla="*/ 9 w 15"/>
                <a:gd name="T23" fmla="*/ 3 h 15"/>
                <a:gd name="T24" fmla="*/ 11 w 15"/>
                <a:gd name="T25" fmla="*/ 14 h 15"/>
                <a:gd name="T26" fmla="*/ 8 w 15"/>
                <a:gd name="T27" fmla="*/ 15 h 15"/>
                <a:gd name="T28" fmla="*/ 6 w 15"/>
                <a:gd name="T29" fmla="*/ 15 h 15"/>
                <a:gd name="T30" fmla="*/ 4 w 15"/>
                <a:gd name="T31" fmla="*/ 13 h 15"/>
                <a:gd name="T32" fmla="*/ 0 w 15"/>
                <a:gd name="T33" fmla="*/ 10 h 15"/>
                <a:gd name="T34" fmla="*/ 9 w 15"/>
                <a:gd name="T35" fmla="*/ 0 h 15"/>
                <a:gd name="T36" fmla="*/ 12 w 15"/>
                <a:gd name="T37" fmla="*/ 3 h 15"/>
                <a:gd name="T38" fmla="*/ 14 w 15"/>
                <a:gd name="T39" fmla="*/ 5 h 15"/>
                <a:gd name="T40" fmla="*/ 15 w 15"/>
                <a:gd name="T41" fmla="*/ 7 h 15"/>
                <a:gd name="T42" fmla="*/ 14 w 15"/>
                <a:gd name="T43" fmla="*/ 10 h 15"/>
                <a:gd name="T44" fmla="*/ 13 w 15"/>
                <a:gd name="T45" fmla="*/ 12 h 15"/>
                <a:gd name="T46" fmla="*/ 11 w 15"/>
                <a:gd name="T4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">
                  <a:moveTo>
                    <a:pt x="9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14"/>
                  </a:moveTo>
                  <a:cubicBezTo>
                    <a:pt x="10" y="15"/>
                    <a:pt x="9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4" y="10"/>
                    <a:pt x="14" y="11"/>
                    <a:pt x="13" y="12"/>
                  </a:cubicBezTo>
                  <a:cubicBezTo>
                    <a:pt x="12" y="13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智演喵视觉设计16">
              <a:extLst>
                <a:ext uri="{FF2B5EF4-FFF2-40B4-BE49-F238E27FC236}">
                  <a16:creationId xmlns:a16="http://schemas.microsoft.com/office/drawing/2014/main" id="{B81F0BDD-320F-5339-A1C1-40ED8785F477}"/>
                </a:ext>
              </a:extLst>
            </p:cNvPr>
            <p:cNvSpPr/>
            <p:nvPr/>
          </p:nvSpPr>
          <p:spPr bwMode="auto">
            <a:xfrm>
              <a:off x="5352688" y="896831"/>
              <a:ext cx="36867" cy="35870"/>
            </a:xfrm>
            <a:custGeom>
              <a:avLst/>
              <a:gdLst>
                <a:gd name="T0" fmla="*/ 37 w 37"/>
                <a:gd name="T1" fmla="*/ 17 h 36"/>
                <a:gd name="T2" fmla="*/ 14 w 37"/>
                <a:gd name="T3" fmla="*/ 36 h 36"/>
                <a:gd name="T4" fmla="*/ 10 w 37"/>
                <a:gd name="T5" fmla="*/ 32 h 36"/>
                <a:gd name="T6" fmla="*/ 18 w 37"/>
                <a:gd name="T7" fmla="*/ 11 h 36"/>
                <a:gd name="T8" fmla="*/ 4 w 37"/>
                <a:gd name="T9" fmla="*/ 21 h 36"/>
                <a:gd name="T10" fmla="*/ 0 w 37"/>
                <a:gd name="T11" fmla="*/ 19 h 36"/>
                <a:gd name="T12" fmla="*/ 20 w 37"/>
                <a:gd name="T13" fmla="*/ 0 h 36"/>
                <a:gd name="T14" fmla="*/ 25 w 37"/>
                <a:gd name="T15" fmla="*/ 5 h 36"/>
                <a:gd name="T16" fmla="*/ 18 w 37"/>
                <a:gd name="T17" fmla="*/ 26 h 36"/>
                <a:gd name="T18" fmla="*/ 33 w 37"/>
                <a:gd name="T19" fmla="*/ 13 h 36"/>
                <a:gd name="T20" fmla="*/ 37 w 37"/>
                <a:gd name="T2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37" y="17"/>
                  </a:moveTo>
                  <a:lnTo>
                    <a:pt x="14" y="36"/>
                  </a:lnTo>
                  <a:lnTo>
                    <a:pt x="10" y="32"/>
                  </a:lnTo>
                  <a:lnTo>
                    <a:pt x="18" y="11"/>
                  </a:lnTo>
                  <a:lnTo>
                    <a:pt x="4" y="21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25" y="5"/>
                  </a:lnTo>
                  <a:lnTo>
                    <a:pt x="18" y="26"/>
                  </a:lnTo>
                  <a:lnTo>
                    <a:pt x="33" y="13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智演喵视觉设计17">
              <a:extLst>
                <a:ext uri="{FF2B5EF4-FFF2-40B4-BE49-F238E27FC236}">
                  <a16:creationId xmlns:a16="http://schemas.microsoft.com/office/drawing/2014/main" id="{4C21E321-B173-FAD0-09FA-FE8B359B4F6A}"/>
                </a:ext>
              </a:extLst>
            </p:cNvPr>
            <p:cNvSpPr/>
            <p:nvPr/>
          </p:nvSpPr>
          <p:spPr bwMode="auto">
            <a:xfrm>
              <a:off x="5333756" y="880889"/>
              <a:ext cx="32881" cy="28896"/>
            </a:xfrm>
            <a:custGeom>
              <a:avLst/>
              <a:gdLst>
                <a:gd name="T0" fmla="*/ 0 w 33"/>
                <a:gd name="T1" fmla="*/ 4 h 29"/>
                <a:gd name="T2" fmla="*/ 31 w 33"/>
                <a:gd name="T3" fmla="*/ 0 h 29"/>
                <a:gd name="T4" fmla="*/ 33 w 33"/>
                <a:gd name="T5" fmla="*/ 4 h 29"/>
                <a:gd name="T6" fmla="*/ 14 w 33"/>
                <a:gd name="T7" fmla="*/ 29 h 29"/>
                <a:gd name="T8" fmla="*/ 10 w 33"/>
                <a:gd name="T9" fmla="*/ 23 h 29"/>
                <a:gd name="T10" fmla="*/ 16 w 33"/>
                <a:gd name="T11" fmla="*/ 16 h 29"/>
                <a:gd name="T12" fmla="*/ 10 w 33"/>
                <a:gd name="T13" fmla="*/ 8 h 29"/>
                <a:gd name="T14" fmla="*/ 4 w 33"/>
                <a:gd name="T15" fmla="*/ 8 h 29"/>
                <a:gd name="T16" fmla="*/ 0 w 33"/>
                <a:gd name="T17" fmla="*/ 4 h 29"/>
                <a:gd name="T18" fmla="*/ 0 w 33"/>
                <a:gd name="T19" fmla="*/ 4 h 29"/>
                <a:gd name="T20" fmla="*/ 19 w 33"/>
                <a:gd name="T21" fmla="*/ 14 h 29"/>
                <a:gd name="T22" fmla="*/ 27 w 33"/>
                <a:gd name="T23" fmla="*/ 4 h 29"/>
                <a:gd name="T24" fmla="*/ 14 w 33"/>
                <a:gd name="T25" fmla="*/ 6 h 29"/>
                <a:gd name="T26" fmla="*/ 19 w 33"/>
                <a:gd name="T2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9">
                  <a:moveTo>
                    <a:pt x="0" y="4"/>
                  </a:moveTo>
                  <a:lnTo>
                    <a:pt x="31" y="0"/>
                  </a:lnTo>
                  <a:lnTo>
                    <a:pt x="33" y="4"/>
                  </a:lnTo>
                  <a:lnTo>
                    <a:pt x="14" y="29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10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14"/>
                  </a:moveTo>
                  <a:lnTo>
                    <a:pt x="27" y="4"/>
                  </a:lnTo>
                  <a:lnTo>
                    <a:pt x="14" y="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智演喵视觉设计18">
              <a:extLst>
                <a:ext uri="{FF2B5EF4-FFF2-40B4-BE49-F238E27FC236}">
                  <a16:creationId xmlns:a16="http://schemas.microsoft.com/office/drawing/2014/main" id="{29F8B0BE-7801-E489-72E6-EECD24336DE7}"/>
                </a:ext>
              </a:extLst>
            </p:cNvPr>
            <p:cNvSpPr/>
            <p:nvPr/>
          </p:nvSpPr>
          <p:spPr bwMode="auto">
            <a:xfrm>
              <a:off x="5322796" y="847011"/>
              <a:ext cx="33877" cy="30889"/>
            </a:xfrm>
            <a:custGeom>
              <a:avLst/>
              <a:gdLst>
                <a:gd name="T0" fmla="*/ 15 w 34"/>
                <a:gd name="T1" fmla="*/ 10 h 31"/>
                <a:gd name="T2" fmla="*/ 2 w 34"/>
                <a:gd name="T3" fmla="*/ 15 h 31"/>
                <a:gd name="T4" fmla="*/ 0 w 34"/>
                <a:gd name="T5" fmla="*/ 8 h 31"/>
                <a:gd name="T6" fmla="*/ 27 w 34"/>
                <a:gd name="T7" fmla="*/ 0 h 31"/>
                <a:gd name="T8" fmla="*/ 30 w 34"/>
                <a:gd name="T9" fmla="*/ 4 h 31"/>
                <a:gd name="T10" fmla="*/ 19 w 34"/>
                <a:gd name="T11" fmla="*/ 8 h 31"/>
                <a:gd name="T12" fmla="*/ 21 w 34"/>
                <a:gd name="T13" fmla="*/ 19 h 31"/>
                <a:gd name="T14" fmla="*/ 34 w 34"/>
                <a:gd name="T15" fmla="*/ 15 h 31"/>
                <a:gd name="T16" fmla="*/ 34 w 34"/>
                <a:gd name="T17" fmla="*/ 21 h 31"/>
                <a:gd name="T18" fmla="*/ 9 w 34"/>
                <a:gd name="T19" fmla="*/ 31 h 31"/>
                <a:gd name="T20" fmla="*/ 7 w 34"/>
                <a:gd name="T21" fmla="*/ 25 h 31"/>
                <a:gd name="T22" fmla="*/ 17 w 34"/>
                <a:gd name="T23" fmla="*/ 21 h 31"/>
                <a:gd name="T24" fmla="*/ 15 w 34"/>
                <a:gd name="T2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1">
                  <a:moveTo>
                    <a:pt x="15" y="10"/>
                  </a:moveTo>
                  <a:lnTo>
                    <a:pt x="2" y="15"/>
                  </a:lnTo>
                  <a:lnTo>
                    <a:pt x="0" y="8"/>
                  </a:lnTo>
                  <a:lnTo>
                    <a:pt x="27" y="0"/>
                  </a:lnTo>
                  <a:lnTo>
                    <a:pt x="30" y="4"/>
                  </a:lnTo>
                  <a:lnTo>
                    <a:pt x="19" y="8"/>
                  </a:lnTo>
                  <a:lnTo>
                    <a:pt x="21" y="19"/>
                  </a:lnTo>
                  <a:lnTo>
                    <a:pt x="34" y="15"/>
                  </a:lnTo>
                  <a:lnTo>
                    <a:pt x="34" y="21"/>
                  </a:lnTo>
                  <a:lnTo>
                    <a:pt x="9" y="31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智演喵视觉设计19">
              <a:extLst>
                <a:ext uri="{FF2B5EF4-FFF2-40B4-BE49-F238E27FC236}">
                  <a16:creationId xmlns:a16="http://schemas.microsoft.com/office/drawing/2014/main" id="{EA3FCF39-7CE1-F292-1CED-DA9E643AA71D}"/>
                </a:ext>
              </a:extLst>
            </p:cNvPr>
            <p:cNvSpPr/>
            <p:nvPr/>
          </p:nvSpPr>
          <p:spPr bwMode="auto">
            <a:xfrm>
              <a:off x="5316818" y="822102"/>
              <a:ext cx="30889" cy="24910"/>
            </a:xfrm>
            <a:custGeom>
              <a:avLst/>
              <a:gdLst>
                <a:gd name="T0" fmla="*/ 4 w 15"/>
                <a:gd name="T1" fmla="*/ 1 h 12"/>
                <a:gd name="T2" fmla="*/ 5 w 15"/>
                <a:gd name="T3" fmla="*/ 3 h 12"/>
                <a:gd name="T4" fmla="*/ 3 w 15"/>
                <a:gd name="T5" fmla="*/ 4 h 12"/>
                <a:gd name="T6" fmla="*/ 3 w 15"/>
                <a:gd name="T7" fmla="*/ 6 h 12"/>
                <a:gd name="T8" fmla="*/ 4 w 15"/>
                <a:gd name="T9" fmla="*/ 8 h 12"/>
                <a:gd name="T10" fmla="*/ 5 w 15"/>
                <a:gd name="T11" fmla="*/ 9 h 12"/>
                <a:gd name="T12" fmla="*/ 6 w 15"/>
                <a:gd name="T13" fmla="*/ 8 h 12"/>
                <a:gd name="T14" fmla="*/ 6 w 15"/>
                <a:gd name="T15" fmla="*/ 7 h 12"/>
                <a:gd name="T16" fmla="*/ 6 w 15"/>
                <a:gd name="T17" fmla="*/ 5 h 12"/>
                <a:gd name="T18" fmla="*/ 7 w 15"/>
                <a:gd name="T19" fmla="*/ 2 h 12"/>
                <a:gd name="T20" fmla="*/ 10 w 15"/>
                <a:gd name="T21" fmla="*/ 0 h 12"/>
                <a:gd name="T22" fmla="*/ 12 w 15"/>
                <a:gd name="T23" fmla="*/ 0 h 12"/>
                <a:gd name="T24" fmla="*/ 13 w 15"/>
                <a:gd name="T25" fmla="*/ 2 h 12"/>
                <a:gd name="T26" fmla="*/ 14 w 15"/>
                <a:gd name="T27" fmla="*/ 4 h 12"/>
                <a:gd name="T28" fmla="*/ 14 w 15"/>
                <a:gd name="T29" fmla="*/ 8 h 12"/>
                <a:gd name="T30" fmla="*/ 11 w 15"/>
                <a:gd name="T31" fmla="*/ 10 h 12"/>
                <a:gd name="T32" fmla="*/ 11 w 15"/>
                <a:gd name="T33" fmla="*/ 7 h 12"/>
                <a:gd name="T34" fmla="*/ 12 w 15"/>
                <a:gd name="T35" fmla="*/ 6 h 12"/>
                <a:gd name="T36" fmla="*/ 12 w 15"/>
                <a:gd name="T37" fmla="*/ 5 h 12"/>
                <a:gd name="T38" fmla="*/ 11 w 15"/>
                <a:gd name="T39" fmla="*/ 3 h 12"/>
                <a:gd name="T40" fmla="*/ 10 w 15"/>
                <a:gd name="T41" fmla="*/ 3 h 12"/>
                <a:gd name="T42" fmla="*/ 10 w 15"/>
                <a:gd name="T43" fmla="*/ 3 h 12"/>
                <a:gd name="T44" fmla="*/ 9 w 15"/>
                <a:gd name="T45" fmla="*/ 6 h 12"/>
                <a:gd name="T46" fmla="*/ 9 w 15"/>
                <a:gd name="T47" fmla="*/ 9 h 12"/>
                <a:gd name="T48" fmla="*/ 8 w 15"/>
                <a:gd name="T49" fmla="*/ 10 h 12"/>
                <a:gd name="T50" fmla="*/ 6 w 15"/>
                <a:gd name="T51" fmla="*/ 11 h 12"/>
                <a:gd name="T52" fmla="*/ 3 w 15"/>
                <a:gd name="T53" fmla="*/ 11 h 12"/>
                <a:gd name="T54" fmla="*/ 1 w 15"/>
                <a:gd name="T55" fmla="*/ 10 h 12"/>
                <a:gd name="T56" fmla="*/ 0 w 15"/>
                <a:gd name="T57" fmla="*/ 7 h 12"/>
                <a:gd name="T58" fmla="*/ 1 w 15"/>
                <a:gd name="T59" fmla="*/ 3 h 12"/>
                <a:gd name="T60" fmla="*/ 4 w 15"/>
                <a:gd name="T6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2">
                  <a:moveTo>
                    <a:pt x="4" y="1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3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智演喵视觉设计20">
              <a:extLst>
                <a:ext uri="{FF2B5EF4-FFF2-40B4-BE49-F238E27FC236}">
                  <a16:creationId xmlns:a16="http://schemas.microsoft.com/office/drawing/2014/main" id="{1138A2A2-6B8A-3CF3-D236-3A94CCB11716}"/>
                </a:ext>
              </a:extLst>
            </p:cNvPr>
            <p:cNvSpPr/>
            <p:nvPr/>
          </p:nvSpPr>
          <p:spPr bwMode="auto">
            <a:xfrm>
              <a:off x="5354681" y="645740"/>
              <a:ext cx="297923" cy="299915"/>
            </a:xfrm>
            <a:custGeom>
              <a:avLst/>
              <a:gdLst>
                <a:gd name="T0" fmla="*/ 72 w 144"/>
                <a:gd name="T1" fmla="*/ 143 h 143"/>
                <a:gd name="T2" fmla="*/ 0 w 144"/>
                <a:gd name="T3" fmla="*/ 72 h 143"/>
                <a:gd name="T4" fmla="*/ 72 w 144"/>
                <a:gd name="T5" fmla="*/ 0 h 143"/>
                <a:gd name="T6" fmla="*/ 144 w 144"/>
                <a:gd name="T7" fmla="*/ 72 h 143"/>
                <a:gd name="T8" fmla="*/ 72 w 144"/>
                <a:gd name="T9" fmla="*/ 143 h 143"/>
                <a:gd name="T10" fmla="*/ 3 w 144"/>
                <a:gd name="T11" fmla="*/ 72 h 143"/>
                <a:gd name="T12" fmla="*/ 10 w 144"/>
                <a:gd name="T13" fmla="*/ 102 h 143"/>
                <a:gd name="T14" fmla="*/ 133 w 144"/>
                <a:gd name="T15" fmla="*/ 102 h 143"/>
                <a:gd name="T16" fmla="*/ 141 w 144"/>
                <a:gd name="T17" fmla="*/ 72 h 143"/>
                <a:gd name="T18" fmla="*/ 72 w 144"/>
                <a:gd name="T19" fmla="*/ 3 h 143"/>
                <a:gd name="T20" fmla="*/ 3 w 144"/>
                <a:gd name="T21" fmla="*/ 72 h 143"/>
                <a:gd name="T22" fmla="*/ 132 w 144"/>
                <a:gd name="T23" fmla="*/ 106 h 143"/>
                <a:gd name="T24" fmla="*/ 12 w 144"/>
                <a:gd name="T25" fmla="*/ 106 h 143"/>
                <a:gd name="T26" fmla="*/ 72 w 144"/>
                <a:gd name="T27" fmla="*/ 140 h 143"/>
                <a:gd name="T28" fmla="*/ 132 w 144"/>
                <a:gd name="T29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43">
                  <a:moveTo>
                    <a:pt x="72" y="143"/>
                  </a:moveTo>
                  <a:cubicBezTo>
                    <a:pt x="32" y="143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1" y="143"/>
                    <a:pt x="72" y="143"/>
                  </a:cubicBezTo>
                  <a:close/>
                  <a:moveTo>
                    <a:pt x="3" y="72"/>
                  </a:moveTo>
                  <a:cubicBezTo>
                    <a:pt x="3" y="83"/>
                    <a:pt x="6" y="93"/>
                    <a:pt x="10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8" y="93"/>
                    <a:pt x="141" y="83"/>
                    <a:pt x="141" y="72"/>
                  </a:cubicBezTo>
                  <a:cubicBezTo>
                    <a:pt x="141" y="34"/>
                    <a:pt x="110" y="3"/>
                    <a:pt x="72" y="3"/>
                  </a:cubicBezTo>
                  <a:cubicBezTo>
                    <a:pt x="34" y="3"/>
                    <a:pt x="3" y="34"/>
                    <a:pt x="3" y="72"/>
                  </a:cubicBezTo>
                  <a:close/>
                  <a:moveTo>
                    <a:pt x="132" y="106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24" y="126"/>
                    <a:pt x="46" y="140"/>
                    <a:pt x="72" y="140"/>
                  </a:cubicBezTo>
                  <a:cubicBezTo>
                    <a:pt x="97" y="140"/>
                    <a:pt x="120" y="126"/>
                    <a:pt x="132" y="10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智演喵视觉设计21">
              <a:extLst>
                <a:ext uri="{FF2B5EF4-FFF2-40B4-BE49-F238E27FC236}">
                  <a16:creationId xmlns:a16="http://schemas.microsoft.com/office/drawing/2014/main" id="{3402EE75-494E-BCA7-F919-C28A65289C43}"/>
                </a:ext>
              </a:extLst>
            </p:cNvPr>
            <p:cNvSpPr/>
            <p:nvPr/>
          </p:nvSpPr>
          <p:spPr bwMode="auto">
            <a:xfrm>
              <a:off x="5642639" y="715487"/>
              <a:ext cx="55798" cy="36867"/>
            </a:xfrm>
            <a:custGeom>
              <a:avLst/>
              <a:gdLst>
                <a:gd name="T0" fmla="*/ 2 w 27"/>
                <a:gd name="T1" fmla="*/ 7 h 18"/>
                <a:gd name="T2" fmla="*/ 4 w 27"/>
                <a:gd name="T3" fmla="*/ 12 h 18"/>
                <a:gd name="T4" fmla="*/ 6 w 27"/>
                <a:gd name="T5" fmla="*/ 10 h 18"/>
                <a:gd name="T6" fmla="*/ 5 w 27"/>
                <a:gd name="T7" fmla="*/ 8 h 18"/>
                <a:gd name="T8" fmla="*/ 2 w 27"/>
                <a:gd name="T9" fmla="*/ 7 h 18"/>
                <a:gd name="T10" fmla="*/ 4 w 27"/>
                <a:gd name="T11" fmla="*/ 13 h 18"/>
                <a:gd name="T12" fmla="*/ 1 w 27"/>
                <a:gd name="T13" fmla="*/ 10 h 18"/>
                <a:gd name="T14" fmla="*/ 3 w 27"/>
                <a:gd name="T15" fmla="*/ 2 h 18"/>
                <a:gd name="T16" fmla="*/ 9 w 27"/>
                <a:gd name="T17" fmla="*/ 11 h 18"/>
                <a:gd name="T18" fmla="*/ 9 w 27"/>
                <a:gd name="T19" fmla="*/ 8 h 18"/>
                <a:gd name="T20" fmla="*/ 10 w 27"/>
                <a:gd name="T21" fmla="*/ 6 h 18"/>
                <a:gd name="T22" fmla="*/ 12 w 27"/>
                <a:gd name="T23" fmla="*/ 6 h 18"/>
                <a:gd name="T24" fmla="*/ 10 w 27"/>
                <a:gd name="T25" fmla="*/ 5 h 18"/>
                <a:gd name="T26" fmla="*/ 10 w 27"/>
                <a:gd name="T27" fmla="*/ 3 h 18"/>
                <a:gd name="T28" fmla="*/ 12 w 27"/>
                <a:gd name="T29" fmla="*/ 3 h 18"/>
                <a:gd name="T30" fmla="*/ 20 w 27"/>
                <a:gd name="T31" fmla="*/ 7 h 18"/>
                <a:gd name="T32" fmla="*/ 21 w 27"/>
                <a:gd name="T33" fmla="*/ 7 h 18"/>
                <a:gd name="T34" fmla="*/ 21 w 27"/>
                <a:gd name="T35" fmla="*/ 5 h 18"/>
                <a:gd name="T36" fmla="*/ 18 w 27"/>
                <a:gd name="T37" fmla="*/ 3 h 18"/>
                <a:gd name="T38" fmla="*/ 17 w 27"/>
                <a:gd name="T39" fmla="*/ 1 h 18"/>
                <a:gd name="T40" fmla="*/ 19 w 27"/>
                <a:gd name="T41" fmla="*/ 0 h 18"/>
                <a:gd name="T42" fmla="*/ 20 w 27"/>
                <a:gd name="T43" fmla="*/ 1 h 18"/>
                <a:gd name="T44" fmla="*/ 19 w 27"/>
                <a:gd name="T45" fmla="*/ 2 h 18"/>
                <a:gd name="T46" fmla="*/ 22 w 27"/>
                <a:gd name="T47" fmla="*/ 5 h 18"/>
                <a:gd name="T48" fmla="*/ 23 w 27"/>
                <a:gd name="T49" fmla="*/ 5 h 18"/>
                <a:gd name="T50" fmla="*/ 24 w 27"/>
                <a:gd name="T51" fmla="*/ 7 h 18"/>
                <a:gd name="T52" fmla="*/ 26 w 27"/>
                <a:gd name="T53" fmla="*/ 8 h 18"/>
                <a:gd name="T54" fmla="*/ 27 w 27"/>
                <a:gd name="T55" fmla="*/ 9 h 18"/>
                <a:gd name="T56" fmla="*/ 27 w 27"/>
                <a:gd name="T57" fmla="*/ 11 h 18"/>
                <a:gd name="T58" fmla="*/ 21 w 27"/>
                <a:gd name="T59" fmla="*/ 9 h 18"/>
                <a:gd name="T60" fmla="*/ 19 w 27"/>
                <a:gd name="T61" fmla="*/ 8 h 18"/>
                <a:gd name="T62" fmla="*/ 17 w 27"/>
                <a:gd name="T63" fmla="*/ 8 h 18"/>
                <a:gd name="T64" fmla="*/ 14 w 27"/>
                <a:gd name="T65" fmla="*/ 6 h 18"/>
                <a:gd name="T66" fmla="*/ 15 w 27"/>
                <a:gd name="T67" fmla="*/ 9 h 18"/>
                <a:gd name="T68" fmla="*/ 11 w 27"/>
                <a:gd name="T69" fmla="*/ 8 h 18"/>
                <a:gd name="T70" fmla="*/ 9 w 27"/>
                <a:gd name="T71" fmla="*/ 12 h 18"/>
                <a:gd name="T72" fmla="*/ 9 w 27"/>
                <a:gd name="T73" fmla="*/ 15 h 18"/>
                <a:gd name="T74" fmla="*/ 7 w 27"/>
                <a:gd name="T75" fmla="*/ 16 h 18"/>
                <a:gd name="T76" fmla="*/ 7 w 27"/>
                <a:gd name="T77" fmla="*/ 15 h 18"/>
                <a:gd name="T78" fmla="*/ 7 w 27"/>
                <a:gd name="T79" fmla="*/ 13 h 18"/>
                <a:gd name="T80" fmla="*/ 6 w 27"/>
                <a:gd name="T81" fmla="*/ 13 h 18"/>
                <a:gd name="T82" fmla="*/ 4 w 27"/>
                <a:gd name="T83" fmla="*/ 13 h 18"/>
                <a:gd name="T84" fmla="*/ 25 w 27"/>
                <a:gd name="T85" fmla="*/ 9 h 18"/>
                <a:gd name="T86" fmla="*/ 24 w 27"/>
                <a:gd name="T87" fmla="*/ 8 h 18"/>
                <a:gd name="T88" fmla="*/ 23 w 27"/>
                <a:gd name="T89" fmla="*/ 8 h 18"/>
                <a:gd name="T90" fmla="*/ 25 w 27"/>
                <a:gd name="T9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18">
                  <a:moveTo>
                    <a:pt x="2" y="7"/>
                  </a:moveTo>
                  <a:cubicBezTo>
                    <a:pt x="2" y="7"/>
                    <a:pt x="1" y="12"/>
                    <a:pt x="4" y="12"/>
                  </a:cubicBezTo>
                  <a:cubicBezTo>
                    <a:pt x="4" y="12"/>
                    <a:pt x="8" y="12"/>
                    <a:pt x="6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2" y="5"/>
                    <a:pt x="2" y="7"/>
                  </a:cubicBezTo>
                  <a:close/>
                  <a:moveTo>
                    <a:pt x="4" y="13"/>
                  </a:moveTo>
                  <a:cubicBezTo>
                    <a:pt x="0" y="13"/>
                    <a:pt x="1" y="10"/>
                    <a:pt x="1" y="10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9" y="7"/>
                    <a:pt x="9" y="11"/>
                    <a:pt x="9" y="11"/>
                  </a:cubicBezTo>
                  <a:cubicBezTo>
                    <a:pt x="10" y="10"/>
                    <a:pt x="9" y="8"/>
                    <a:pt x="9" y="8"/>
                  </a:cubicBezTo>
                  <a:cubicBezTo>
                    <a:pt x="8" y="6"/>
                    <a:pt x="10" y="6"/>
                    <a:pt x="10" y="6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20" y="7"/>
                    <a:pt x="20" y="7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1" y="5"/>
                    <a:pt x="21" y="5"/>
                  </a:cubicBezTo>
                  <a:cubicBezTo>
                    <a:pt x="21" y="5"/>
                    <a:pt x="18" y="3"/>
                    <a:pt x="18" y="3"/>
                  </a:cubicBezTo>
                  <a:cubicBezTo>
                    <a:pt x="16" y="3"/>
                    <a:pt x="17" y="1"/>
                    <a:pt x="17" y="1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11"/>
                    <a:pt x="27" y="11"/>
                  </a:cubicBezTo>
                  <a:cubicBezTo>
                    <a:pt x="22" y="11"/>
                    <a:pt x="21" y="9"/>
                    <a:pt x="21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7"/>
                    <a:pt x="15" y="6"/>
                    <a:pt x="14" y="6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9" y="12"/>
                    <a:pt x="9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8"/>
                    <a:pt x="7" y="16"/>
                    <a:pt x="7" y="16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25" y="9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8"/>
                    <a:pt x="25" y="9"/>
                    <a:pt x="25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智演喵视觉设计22">
              <a:extLst>
                <a:ext uri="{FF2B5EF4-FFF2-40B4-BE49-F238E27FC236}">
                  <a16:creationId xmlns:a16="http://schemas.microsoft.com/office/drawing/2014/main" id="{7A866478-0D5B-DDFD-8C2B-508D08A6545B}"/>
                </a:ext>
              </a:extLst>
            </p:cNvPr>
            <p:cNvSpPr/>
            <p:nvPr/>
          </p:nvSpPr>
          <p:spPr bwMode="auto">
            <a:xfrm>
              <a:off x="5563924" y="643747"/>
              <a:ext cx="16939" cy="14946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2 h 7"/>
                <a:gd name="T4" fmla="*/ 6 w 8"/>
                <a:gd name="T5" fmla="*/ 2 h 7"/>
                <a:gd name="T6" fmla="*/ 6 w 8"/>
                <a:gd name="T7" fmla="*/ 6 h 7"/>
                <a:gd name="T8" fmla="*/ 2 w 8"/>
                <a:gd name="T9" fmla="*/ 7 h 7"/>
                <a:gd name="T10" fmla="*/ 2 w 8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6"/>
                    <a:pt x="5" y="2"/>
                    <a:pt x="5" y="2"/>
                  </a:cubicBezTo>
                  <a:cubicBezTo>
                    <a:pt x="5" y="0"/>
                    <a:pt x="6" y="2"/>
                    <a:pt x="6" y="2"/>
                  </a:cubicBezTo>
                  <a:cubicBezTo>
                    <a:pt x="8" y="4"/>
                    <a:pt x="6" y="6"/>
                    <a:pt x="6" y="6"/>
                  </a:cubicBezTo>
                  <a:cubicBezTo>
                    <a:pt x="5" y="6"/>
                    <a:pt x="2" y="7"/>
                    <a:pt x="2" y="7"/>
                  </a:cubicBezTo>
                  <a:cubicBezTo>
                    <a:pt x="0" y="7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智演喵视觉设计23">
              <a:extLst>
                <a:ext uri="{FF2B5EF4-FFF2-40B4-BE49-F238E27FC236}">
                  <a16:creationId xmlns:a16="http://schemas.microsoft.com/office/drawing/2014/main" id="{FBC48744-A5B9-4DBD-2F0C-7CC8E8383012}"/>
                </a:ext>
              </a:extLst>
            </p:cNvPr>
            <p:cNvSpPr/>
            <p:nvPr/>
          </p:nvSpPr>
          <p:spPr bwMode="auto">
            <a:xfrm>
              <a:off x="5537021" y="618838"/>
              <a:ext cx="53805" cy="24910"/>
            </a:xfrm>
            <a:custGeom>
              <a:avLst/>
              <a:gdLst>
                <a:gd name="T0" fmla="*/ 16 w 26"/>
                <a:gd name="T1" fmla="*/ 1 h 12"/>
                <a:gd name="T2" fmla="*/ 17 w 26"/>
                <a:gd name="T3" fmla="*/ 2 h 12"/>
                <a:gd name="T4" fmla="*/ 15 w 26"/>
                <a:gd name="T5" fmla="*/ 4 h 12"/>
                <a:gd name="T6" fmla="*/ 20 w 26"/>
                <a:gd name="T7" fmla="*/ 3 h 12"/>
                <a:gd name="T8" fmla="*/ 20 w 26"/>
                <a:gd name="T9" fmla="*/ 3 h 12"/>
                <a:gd name="T10" fmla="*/ 21 w 26"/>
                <a:gd name="T11" fmla="*/ 0 h 12"/>
                <a:gd name="T12" fmla="*/ 22 w 26"/>
                <a:gd name="T13" fmla="*/ 1 h 12"/>
                <a:gd name="T14" fmla="*/ 23 w 26"/>
                <a:gd name="T15" fmla="*/ 4 h 12"/>
                <a:gd name="T16" fmla="*/ 25 w 26"/>
                <a:gd name="T17" fmla="*/ 4 h 12"/>
                <a:gd name="T18" fmla="*/ 26 w 26"/>
                <a:gd name="T19" fmla="*/ 4 h 12"/>
                <a:gd name="T20" fmla="*/ 26 w 26"/>
                <a:gd name="T21" fmla="*/ 6 h 12"/>
                <a:gd name="T22" fmla="*/ 22 w 26"/>
                <a:gd name="T23" fmla="*/ 6 h 12"/>
                <a:gd name="T24" fmla="*/ 11 w 26"/>
                <a:gd name="T25" fmla="*/ 11 h 12"/>
                <a:gd name="T26" fmla="*/ 3 w 26"/>
                <a:gd name="T27" fmla="*/ 12 h 12"/>
                <a:gd name="T28" fmla="*/ 2 w 26"/>
                <a:gd name="T29" fmla="*/ 11 h 12"/>
                <a:gd name="T30" fmla="*/ 12 w 26"/>
                <a:gd name="T31" fmla="*/ 8 h 12"/>
                <a:gd name="T32" fmla="*/ 15 w 26"/>
                <a:gd name="T33" fmla="*/ 7 h 12"/>
                <a:gd name="T34" fmla="*/ 13 w 26"/>
                <a:gd name="T35" fmla="*/ 5 h 12"/>
                <a:gd name="T36" fmla="*/ 16 w 26"/>
                <a:gd name="T3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12">
                  <a:moveTo>
                    <a:pt x="16" y="1"/>
                  </a:move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5" y="2"/>
                    <a:pt x="1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1"/>
                    <a:pt x="23" y="3"/>
                    <a:pt x="23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4" y="6"/>
                    <a:pt x="22" y="6"/>
                  </a:cubicBezTo>
                  <a:cubicBezTo>
                    <a:pt x="22" y="6"/>
                    <a:pt x="21" y="8"/>
                    <a:pt x="11" y="11"/>
                  </a:cubicBezTo>
                  <a:cubicBezTo>
                    <a:pt x="11" y="11"/>
                    <a:pt x="4" y="12"/>
                    <a:pt x="3" y="12"/>
                  </a:cubicBezTo>
                  <a:cubicBezTo>
                    <a:pt x="3" y="12"/>
                    <a:pt x="0" y="11"/>
                    <a:pt x="2" y="11"/>
                  </a:cubicBezTo>
                  <a:cubicBezTo>
                    <a:pt x="2" y="11"/>
                    <a:pt x="8" y="11"/>
                    <a:pt x="12" y="8"/>
                  </a:cubicBezTo>
                  <a:cubicBezTo>
                    <a:pt x="12" y="8"/>
                    <a:pt x="15" y="7"/>
                    <a:pt x="15" y="7"/>
                  </a:cubicBezTo>
                  <a:cubicBezTo>
                    <a:pt x="15" y="7"/>
                    <a:pt x="13" y="6"/>
                    <a:pt x="13" y="5"/>
                  </a:cubicBezTo>
                  <a:cubicBezTo>
                    <a:pt x="13" y="5"/>
                    <a:pt x="14" y="2"/>
                    <a:pt x="1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智演喵视觉设计24">
              <a:extLst>
                <a:ext uri="{FF2B5EF4-FFF2-40B4-BE49-F238E27FC236}">
                  <a16:creationId xmlns:a16="http://schemas.microsoft.com/office/drawing/2014/main" id="{7E7DF97F-D512-EBDB-4CF8-E6F8A87AA68F}"/>
                </a:ext>
              </a:extLst>
            </p:cNvPr>
            <p:cNvSpPr/>
            <p:nvPr/>
          </p:nvSpPr>
          <p:spPr bwMode="auto">
            <a:xfrm>
              <a:off x="5433396" y="643747"/>
              <a:ext cx="9964" cy="8968"/>
            </a:xfrm>
            <a:custGeom>
              <a:avLst/>
              <a:gdLst>
                <a:gd name="T0" fmla="*/ 5 w 5"/>
                <a:gd name="T1" fmla="*/ 1 h 4"/>
                <a:gd name="T2" fmla="*/ 5 w 5"/>
                <a:gd name="T3" fmla="*/ 2 h 4"/>
                <a:gd name="T4" fmla="*/ 4 w 5"/>
                <a:gd name="T5" fmla="*/ 3 h 4"/>
                <a:gd name="T6" fmla="*/ 2 w 5"/>
                <a:gd name="T7" fmla="*/ 2 h 4"/>
                <a:gd name="T8" fmla="*/ 2 w 5"/>
                <a:gd name="T9" fmla="*/ 1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智演喵视觉设计25">
              <a:extLst>
                <a:ext uri="{FF2B5EF4-FFF2-40B4-BE49-F238E27FC236}">
                  <a16:creationId xmlns:a16="http://schemas.microsoft.com/office/drawing/2014/main" id="{30ED2E0A-5A68-83F3-C235-EB0B24304FD6}"/>
                </a:ext>
              </a:extLst>
            </p:cNvPr>
            <p:cNvSpPr/>
            <p:nvPr/>
          </p:nvSpPr>
          <p:spPr bwMode="auto">
            <a:xfrm>
              <a:off x="5414465" y="608874"/>
              <a:ext cx="24910" cy="53805"/>
            </a:xfrm>
            <a:custGeom>
              <a:avLst/>
              <a:gdLst>
                <a:gd name="T0" fmla="*/ 4 w 12"/>
                <a:gd name="T1" fmla="*/ 19 h 26"/>
                <a:gd name="T2" fmla="*/ 4 w 12"/>
                <a:gd name="T3" fmla="*/ 14 h 26"/>
                <a:gd name="T4" fmla="*/ 1 w 12"/>
                <a:gd name="T5" fmla="*/ 13 h 26"/>
                <a:gd name="T6" fmla="*/ 2 w 12"/>
                <a:gd name="T7" fmla="*/ 12 h 26"/>
                <a:gd name="T8" fmla="*/ 3 w 12"/>
                <a:gd name="T9" fmla="*/ 10 h 26"/>
                <a:gd name="T10" fmla="*/ 3 w 12"/>
                <a:gd name="T11" fmla="*/ 2 h 26"/>
                <a:gd name="T12" fmla="*/ 4 w 12"/>
                <a:gd name="T13" fmla="*/ 1 h 26"/>
                <a:gd name="T14" fmla="*/ 4 w 12"/>
                <a:gd name="T15" fmla="*/ 2 h 26"/>
                <a:gd name="T16" fmla="*/ 5 w 12"/>
                <a:gd name="T17" fmla="*/ 6 h 26"/>
                <a:gd name="T18" fmla="*/ 6 w 12"/>
                <a:gd name="T19" fmla="*/ 3 h 26"/>
                <a:gd name="T20" fmla="*/ 7 w 12"/>
                <a:gd name="T21" fmla="*/ 2 h 26"/>
                <a:gd name="T22" fmla="*/ 8 w 12"/>
                <a:gd name="T23" fmla="*/ 2 h 26"/>
                <a:gd name="T24" fmla="*/ 8 w 12"/>
                <a:gd name="T25" fmla="*/ 6 h 26"/>
                <a:gd name="T26" fmla="*/ 6 w 12"/>
                <a:gd name="T27" fmla="*/ 9 h 26"/>
                <a:gd name="T28" fmla="*/ 6 w 12"/>
                <a:gd name="T29" fmla="*/ 10 h 26"/>
                <a:gd name="T30" fmla="*/ 8 w 12"/>
                <a:gd name="T31" fmla="*/ 11 h 26"/>
                <a:gd name="T32" fmla="*/ 8 w 12"/>
                <a:gd name="T33" fmla="*/ 11 h 26"/>
                <a:gd name="T34" fmla="*/ 8 w 12"/>
                <a:gd name="T35" fmla="*/ 12 h 26"/>
                <a:gd name="T36" fmla="*/ 9 w 12"/>
                <a:gd name="T37" fmla="*/ 13 h 26"/>
                <a:gd name="T38" fmla="*/ 9 w 12"/>
                <a:gd name="T39" fmla="*/ 17 h 26"/>
                <a:gd name="T40" fmla="*/ 11 w 12"/>
                <a:gd name="T41" fmla="*/ 21 h 26"/>
                <a:gd name="T42" fmla="*/ 12 w 12"/>
                <a:gd name="T43" fmla="*/ 24 h 26"/>
                <a:gd name="T44" fmla="*/ 8 w 12"/>
                <a:gd name="T45" fmla="*/ 23 h 26"/>
                <a:gd name="T46" fmla="*/ 8 w 12"/>
                <a:gd name="T47" fmla="*/ 25 h 26"/>
                <a:gd name="T48" fmla="*/ 7 w 12"/>
                <a:gd name="T49" fmla="*/ 26 h 26"/>
                <a:gd name="T50" fmla="*/ 6 w 12"/>
                <a:gd name="T51" fmla="*/ 24 h 26"/>
                <a:gd name="T52" fmla="*/ 6 w 12"/>
                <a:gd name="T53" fmla="*/ 23 h 26"/>
                <a:gd name="T54" fmla="*/ 8 w 12"/>
                <a:gd name="T55" fmla="*/ 21 h 26"/>
                <a:gd name="T56" fmla="*/ 7 w 12"/>
                <a:gd name="T57" fmla="*/ 18 h 26"/>
                <a:gd name="T58" fmla="*/ 7 w 12"/>
                <a:gd name="T59" fmla="*/ 18 h 26"/>
                <a:gd name="T60" fmla="*/ 6 w 12"/>
                <a:gd name="T61" fmla="*/ 20 h 26"/>
                <a:gd name="T62" fmla="*/ 4 w 12"/>
                <a:gd name="T63" fmla="*/ 20 h 26"/>
                <a:gd name="T64" fmla="*/ 4 w 12"/>
                <a:gd name="T65" fmla="*/ 19 h 26"/>
                <a:gd name="T66" fmla="*/ 6 w 12"/>
                <a:gd name="T67" fmla="*/ 16 h 26"/>
                <a:gd name="T68" fmla="*/ 6 w 12"/>
                <a:gd name="T69" fmla="*/ 15 h 26"/>
                <a:gd name="T70" fmla="*/ 5 w 12"/>
                <a:gd name="T71" fmla="*/ 11 h 26"/>
                <a:gd name="T72" fmla="*/ 5 w 12"/>
                <a:gd name="T73" fmla="*/ 14 h 26"/>
                <a:gd name="T74" fmla="*/ 5 w 12"/>
                <a:gd name="T75" fmla="*/ 18 h 26"/>
                <a:gd name="T76" fmla="*/ 6 w 12"/>
                <a:gd name="T7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26">
                  <a:moveTo>
                    <a:pt x="4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6"/>
                    <a:pt x="5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6"/>
                    <a:pt x="9" y="17"/>
                    <a:pt x="9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4" y="26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8" y="21"/>
                    <a:pt x="8" y="2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6" y="16"/>
                  </a:move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2"/>
                    <a:pt x="5" y="11"/>
                  </a:cubicBezTo>
                  <a:cubicBezTo>
                    <a:pt x="5" y="11"/>
                    <a:pt x="4" y="12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智演喵视觉设计26">
              <a:extLst>
                <a:ext uri="{FF2B5EF4-FFF2-40B4-BE49-F238E27FC236}">
                  <a16:creationId xmlns:a16="http://schemas.microsoft.com/office/drawing/2014/main" id="{DDAD7CB3-0010-CD34-9515-336270AAF1F2}"/>
                </a:ext>
              </a:extLst>
            </p:cNvPr>
            <p:cNvSpPr/>
            <p:nvPr/>
          </p:nvSpPr>
          <p:spPr bwMode="auto">
            <a:xfrm>
              <a:off x="5347706" y="713495"/>
              <a:ext cx="10961" cy="15942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2 h 8"/>
                <a:gd name="T4" fmla="*/ 3 w 5"/>
                <a:gd name="T5" fmla="*/ 6 h 8"/>
                <a:gd name="T6" fmla="*/ 2 w 5"/>
                <a:gd name="T7" fmla="*/ 7 h 8"/>
                <a:gd name="T8" fmla="*/ 1 w 5"/>
                <a:gd name="T9" fmla="*/ 2 h 8"/>
                <a:gd name="T10" fmla="*/ 1 w 5"/>
                <a:gd name="T11" fmla="*/ 0 h 8"/>
                <a:gd name="T12" fmla="*/ 4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4" y="3"/>
                    <a:pt x="3" y="6"/>
                    <a:pt x="3" y="6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智演喵视觉设计27">
              <a:extLst>
                <a:ext uri="{FF2B5EF4-FFF2-40B4-BE49-F238E27FC236}">
                  <a16:creationId xmlns:a16="http://schemas.microsoft.com/office/drawing/2014/main" id="{F4F2887A-0413-0B6D-8B94-3722C7DDDE76}"/>
                </a:ext>
              </a:extLst>
            </p:cNvPr>
            <p:cNvSpPr/>
            <p:nvPr/>
          </p:nvSpPr>
          <p:spPr bwMode="auto">
            <a:xfrm>
              <a:off x="5322796" y="708513"/>
              <a:ext cx="16939" cy="16939"/>
            </a:xfrm>
            <a:custGeom>
              <a:avLst/>
              <a:gdLst>
                <a:gd name="T0" fmla="*/ 7 w 8"/>
                <a:gd name="T1" fmla="*/ 5 h 8"/>
                <a:gd name="T2" fmla="*/ 8 w 8"/>
                <a:gd name="T3" fmla="*/ 8 h 8"/>
                <a:gd name="T4" fmla="*/ 7 w 8"/>
                <a:gd name="T5" fmla="*/ 8 h 8"/>
                <a:gd name="T6" fmla="*/ 6 w 8"/>
                <a:gd name="T7" fmla="*/ 6 h 8"/>
                <a:gd name="T8" fmla="*/ 3 w 8"/>
                <a:gd name="T9" fmla="*/ 2 h 8"/>
                <a:gd name="T10" fmla="*/ 1 w 8"/>
                <a:gd name="T11" fmla="*/ 0 h 8"/>
                <a:gd name="T12" fmla="*/ 1 w 8"/>
                <a:gd name="T13" fmla="*/ 0 h 8"/>
                <a:gd name="T14" fmla="*/ 4 w 8"/>
                <a:gd name="T15" fmla="*/ 0 h 8"/>
                <a:gd name="T16" fmla="*/ 7 w 8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8" y="6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智演喵视觉设计28">
              <a:extLst>
                <a:ext uri="{FF2B5EF4-FFF2-40B4-BE49-F238E27FC236}">
                  <a16:creationId xmlns:a16="http://schemas.microsoft.com/office/drawing/2014/main" id="{17DAD675-E281-3209-9ECB-E15C3EEAD709}"/>
                </a:ext>
              </a:extLst>
            </p:cNvPr>
            <p:cNvSpPr/>
            <p:nvPr/>
          </p:nvSpPr>
          <p:spPr bwMode="auto">
            <a:xfrm>
              <a:off x="5329771" y="721466"/>
              <a:ext cx="15942" cy="33877"/>
            </a:xfrm>
            <a:custGeom>
              <a:avLst/>
              <a:gdLst>
                <a:gd name="T0" fmla="*/ 6 w 8"/>
                <a:gd name="T1" fmla="*/ 1 h 16"/>
                <a:gd name="T2" fmla="*/ 7 w 8"/>
                <a:gd name="T3" fmla="*/ 1 h 16"/>
                <a:gd name="T4" fmla="*/ 8 w 8"/>
                <a:gd name="T5" fmla="*/ 6 h 16"/>
                <a:gd name="T6" fmla="*/ 8 w 8"/>
                <a:gd name="T7" fmla="*/ 10 h 16"/>
                <a:gd name="T8" fmla="*/ 6 w 8"/>
                <a:gd name="T9" fmla="*/ 16 h 16"/>
                <a:gd name="T10" fmla="*/ 3 w 8"/>
                <a:gd name="T11" fmla="*/ 15 h 16"/>
                <a:gd name="T12" fmla="*/ 1 w 8"/>
                <a:gd name="T13" fmla="*/ 9 h 16"/>
                <a:gd name="T14" fmla="*/ 1 w 8"/>
                <a:gd name="T15" fmla="*/ 9 h 16"/>
                <a:gd name="T16" fmla="*/ 5 w 8"/>
                <a:gd name="T17" fmla="*/ 12 h 16"/>
                <a:gd name="T18" fmla="*/ 5 w 8"/>
                <a:gd name="T19" fmla="*/ 12 h 16"/>
                <a:gd name="T20" fmla="*/ 5 w 8"/>
                <a:gd name="T21" fmla="*/ 10 h 16"/>
                <a:gd name="T22" fmla="*/ 6 w 8"/>
                <a:gd name="T23" fmla="*/ 6 h 16"/>
                <a:gd name="T24" fmla="*/ 6 w 8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6" y="1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8" y="3"/>
                    <a:pt x="8" y="6"/>
                    <a:pt x="8" y="6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5" y="16"/>
                    <a:pt x="3" y="15"/>
                    <a:pt x="3" y="15"/>
                  </a:cubicBezTo>
                  <a:cubicBezTo>
                    <a:pt x="3" y="14"/>
                    <a:pt x="1" y="9"/>
                    <a:pt x="1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3" y="8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0"/>
                    <a:pt x="5" y="10"/>
                  </a:cubicBezTo>
                  <a:cubicBezTo>
                    <a:pt x="6" y="9"/>
                    <a:pt x="6" y="6"/>
                    <a:pt x="6" y="6"/>
                  </a:cubicBezTo>
                  <a:cubicBezTo>
                    <a:pt x="7" y="5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智演喵视觉设计29">
              <a:extLst>
                <a:ext uri="{FF2B5EF4-FFF2-40B4-BE49-F238E27FC236}">
                  <a16:creationId xmlns:a16="http://schemas.microsoft.com/office/drawing/2014/main" id="{B7F2B8B5-327C-4586-C4D0-F4DA2E993562}"/>
                </a:ext>
              </a:extLst>
            </p:cNvPr>
            <p:cNvSpPr/>
            <p:nvPr/>
          </p:nvSpPr>
          <p:spPr bwMode="auto">
            <a:xfrm>
              <a:off x="5454321" y="884874"/>
              <a:ext cx="9964" cy="28896"/>
            </a:xfrm>
            <a:custGeom>
              <a:avLst/>
              <a:gdLst>
                <a:gd name="T0" fmla="*/ 0 w 10"/>
                <a:gd name="T1" fmla="*/ 6 h 29"/>
                <a:gd name="T2" fmla="*/ 8 w 10"/>
                <a:gd name="T3" fmla="*/ 0 h 29"/>
                <a:gd name="T4" fmla="*/ 10 w 10"/>
                <a:gd name="T5" fmla="*/ 2 h 29"/>
                <a:gd name="T6" fmla="*/ 10 w 10"/>
                <a:gd name="T7" fmla="*/ 29 h 29"/>
                <a:gd name="T8" fmla="*/ 6 w 10"/>
                <a:gd name="T9" fmla="*/ 29 h 29"/>
                <a:gd name="T10" fmla="*/ 6 w 10"/>
                <a:gd name="T11" fmla="*/ 6 h 29"/>
                <a:gd name="T12" fmla="*/ 2 w 10"/>
                <a:gd name="T13" fmla="*/ 8 h 29"/>
                <a:gd name="T14" fmla="*/ 0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0" y="6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智演喵视觉设计30">
              <a:extLst>
                <a:ext uri="{FF2B5EF4-FFF2-40B4-BE49-F238E27FC236}">
                  <a16:creationId xmlns:a16="http://schemas.microsoft.com/office/drawing/2014/main" id="{DB7F93FC-CDC1-BAC2-8242-9C7134D09597}"/>
                </a:ext>
              </a:extLst>
            </p:cNvPr>
            <p:cNvSpPr/>
            <p:nvPr/>
          </p:nvSpPr>
          <p:spPr bwMode="auto">
            <a:xfrm>
              <a:off x="5539014" y="884874"/>
              <a:ext cx="9964" cy="28896"/>
            </a:xfrm>
            <a:custGeom>
              <a:avLst/>
              <a:gdLst>
                <a:gd name="T0" fmla="*/ 6 w 10"/>
                <a:gd name="T1" fmla="*/ 6 h 29"/>
                <a:gd name="T2" fmla="*/ 2 w 10"/>
                <a:gd name="T3" fmla="*/ 8 h 29"/>
                <a:gd name="T4" fmla="*/ 0 w 10"/>
                <a:gd name="T5" fmla="*/ 6 h 29"/>
                <a:gd name="T6" fmla="*/ 6 w 10"/>
                <a:gd name="T7" fmla="*/ 0 h 29"/>
                <a:gd name="T8" fmla="*/ 10 w 10"/>
                <a:gd name="T9" fmla="*/ 2 h 29"/>
                <a:gd name="T10" fmla="*/ 10 w 10"/>
                <a:gd name="T11" fmla="*/ 29 h 29"/>
                <a:gd name="T12" fmla="*/ 6 w 10"/>
                <a:gd name="T13" fmla="*/ 29 h 29"/>
                <a:gd name="T14" fmla="*/ 6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6" y="6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智演喵视觉设计31">
              <a:extLst>
                <a:ext uri="{FF2B5EF4-FFF2-40B4-BE49-F238E27FC236}">
                  <a16:creationId xmlns:a16="http://schemas.microsoft.com/office/drawing/2014/main" id="{FF81821C-A0CF-5857-C16B-08BA75AFEC98}"/>
                </a:ext>
              </a:extLst>
            </p:cNvPr>
            <p:cNvSpPr/>
            <p:nvPr/>
          </p:nvSpPr>
          <p:spPr bwMode="auto">
            <a:xfrm>
              <a:off x="5479230" y="884874"/>
              <a:ext cx="15942" cy="28896"/>
            </a:xfrm>
            <a:custGeom>
              <a:avLst/>
              <a:gdLst>
                <a:gd name="T0" fmla="*/ 4 w 8"/>
                <a:gd name="T1" fmla="*/ 2 h 14"/>
                <a:gd name="T2" fmla="*/ 3 w 8"/>
                <a:gd name="T3" fmla="*/ 2 h 14"/>
                <a:gd name="T4" fmla="*/ 3 w 8"/>
                <a:gd name="T5" fmla="*/ 3 h 14"/>
                <a:gd name="T6" fmla="*/ 2 w 8"/>
                <a:gd name="T7" fmla="*/ 3 h 14"/>
                <a:gd name="T8" fmla="*/ 2 w 8"/>
                <a:gd name="T9" fmla="*/ 5 h 14"/>
                <a:gd name="T10" fmla="*/ 2 w 8"/>
                <a:gd name="T11" fmla="*/ 6 h 14"/>
                <a:gd name="T12" fmla="*/ 3 w 8"/>
                <a:gd name="T13" fmla="*/ 7 h 14"/>
                <a:gd name="T14" fmla="*/ 4 w 8"/>
                <a:gd name="T15" fmla="*/ 7 h 14"/>
                <a:gd name="T16" fmla="*/ 5 w 8"/>
                <a:gd name="T17" fmla="*/ 7 h 14"/>
                <a:gd name="T18" fmla="*/ 6 w 8"/>
                <a:gd name="T19" fmla="*/ 7 h 14"/>
                <a:gd name="T20" fmla="*/ 7 w 8"/>
                <a:gd name="T21" fmla="*/ 6 h 14"/>
                <a:gd name="T22" fmla="*/ 7 w 8"/>
                <a:gd name="T23" fmla="*/ 4 h 14"/>
                <a:gd name="T24" fmla="*/ 6 w 8"/>
                <a:gd name="T25" fmla="*/ 3 h 14"/>
                <a:gd name="T26" fmla="*/ 6 w 8"/>
                <a:gd name="T27" fmla="*/ 2 h 14"/>
                <a:gd name="T28" fmla="*/ 4 w 8"/>
                <a:gd name="T29" fmla="*/ 2 h 14"/>
                <a:gd name="T30" fmla="*/ 4 w 8"/>
                <a:gd name="T31" fmla="*/ 9 h 14"/>
                <a:gd name="T32" fmla="*/ 2 w 8"/>
                <a:gd name="T33" fmla="*/ 9 h 14"/>
                <a:gd name="T34" fmla="*/ 1 w 8"/>
                <a:gd name="T35" fmla="*/ 8 h 14"/>
                <a:gd name="T36" fmla="*/ 0 w 8"/>
                <a:gd name="T37" fmla="*/ 7 h 14"/>
                <a:gd name="T38" fmla="*/ 0 w 8"/>
                <a:gd name="T39" fmla="*/ 5 h 14"/>
                <a:gd name="T40" fmla="*/ 0 w 8"/>
                <a:gd name="T41" fmla="*/ 3 h 14"/>
                <a:gd name="T42" fmla="*/ 1 w 8"/>
                <a:gd name="T43" fmla="*/ 2 h 14"/>
                <a:gd name="T44" fmla="*/ 1 w 8"/>
                <a:gd name="T45" fmla="*/ 1 h 14"/>
                <a:gd name="T46" fmla="*/ 3 w 8"/>
                <a:gd name="T47" fmla="*/ 0 h 14"/>
                <a:gd name="T48" fmla="*/ 4 w 8"/>
                <a:gd name="T49" fmla="*/ 0 h 14"/>
                <a:gd name="T50" fmla="*/ 6 w 8"/>
                <a:gd name="T51" fmla="*/ 0 h 14"/>
                <a:gd name="T52" fmla="*/ 8 w 8"/>
                <a:gd name="T53" fmla="*/ 2 h 14"/>
                <a:gd name="T54" fmla="*/ 8 w 8"/>
                <a:gd name="T55" fmla="*/ 3 h 14"/>
                <a:gd name="T56" fmla="*/ 8 w 8"/>
                <a:gd name="T57" fmla="*/ 5 h 14"/>
                <a:gd name="T58" fmla="*/ 8 w 8"/>
                <a:gd name="T59" fmla="*/ 9 h 14"/>
                <a:gd name="T60" fmla="*/ 8 w 8"/>
                <a:gd name="T61" fmla="*/ 11 h 14"/>
                <a:gd name="T62" fmla="*/ 8 w 8"/>
                <a:gd name="T63" fmla="*/ 12 h 14"/>
                <a:gd name="T64" fmla="*/ 8 w 8"/>
                <a:gd name="T65" fmla="*/ 13 h 14"/>
                <a:gd name="T66" fmla="*/ 7 w 8"/>
                <a:gd name="T67" fmla="*/ 14 h 14"/>
                <a:gd name="T68" fmla="*/ 6 w 8"/>
                <a:gd name="T69" fmla="*/ 14 h 14"/>
                <a:gd name="T70" fmla="*/ 4 w 8"/>
                <a:gd name="T71" fmla="*/ 14 h 14"/>
                <a:gd name="T72" fmla="*/ 3 w 8"/>
                <a:gd name="T73" fmla="*/ 14 h 14"/>
                <a:gd name="T74" fmla="*/ 2 w 8"/>
                <a:gd name="T75" fmla="*/ 14 h 14"/>
                <a:gd name="T76" fmla="*/ 1 w 8"/>
                <a:gd name="T77" fmla="*/ 13 h 14"/>
                <a:gd name="T78" fmla="*/ 0 w 8"/>
                <a:gd name="T79" fmla="*/ 12 h 14"/>
                <a:gd name="T80" fmla="*/ 0 w 8"/>
                <a:gd name="T81" fmla="*/ 11 h 14"/>
                <a:gd name="T82" fmla="*/ 2 w 8"/>
                <a:gd name="T83" fmla="*/ 11 h 14"/>
                <a:gd name="T84" fmla="*/ 2 w 8"/>
                <a:gd name="T85" fmla="*/ 11 h 14"/>
                <a:gd name="T86" fmla="*/ 3 w 8"/>
                <a:gd name="T87" fmla="*/ 12 h 14"/>
                <a:gd name="T88" fmla="*/ 4 w 8"/>
                <a:gd name="T89" fmla="*/ 12 h 14"/>
                <a:gd name="T90" fmla="*/ 5 w 8"/>
                <a:gd name="T91" fmla="*/ 12 h 14"/>
                <a:gd name="T92" fmla="*/ 6 w 8"/>
                <a:gd name="T93" fmla="*/ 12 h 14"/>
                <a:gd name="T94" fmla="*/ 6 w 8"/>
                <a:gd name="T95" fmla="*/ 11 h 14"/>
                <a:gd name="T96" fmla="*/ 7 w 8"/>
                <a:gd name="T97" fmla="*/ 10 h 14"/>
                <a:gd name="T98" fmla="*/ 7 w 8"/>
                <a:gd name="T99" fmla="*/ 9 h 14"/>
                <a:gd name="T100" fmla="*/ 7 w 8"/>
                <a:gd name="T101" fmla="*/ 8 h 14"/>
                <a:gd name="T102" fmla="*/ 6 w 8"/>
                <a:gd name="T103" fmla="*/ 9 h 14"/>
                <a:gd name="T104" fmla="*/ 5 w 8"/>
                <a:gd name="T105" fmla="*/ 9 h 14"/>
                <a:gd name="T106" fmla="*/ 4 w 8"/>
                <a:gd name="T10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" h="14">
                  <a:moveTo>
                    <a:pt x="4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智演喵视觉设计32">
              <a:extLst>
                <a:ext uri="{FF2B5EF4-FFF2-40B4-BE49-F238E27FC236}">
                  <a16:creationId xmlns:a16="http://schemas.microsoft.com/office/drawing/2014/main" id="{BE76776E-F168-4EB3-DD98-DA5E389A17F2}"/>
                </a:ext>
              </a:extLst>
            </p:cNvPr>
            <p:cNvSpPr/>
            <p:nvPr/>
          </p:nvSpPr>
          <p:spPr bwMode="auto">
            <a:xfrm>
              <a:off x="5510119" y="884874"/>
              <a:ext cx="18932" cy="28896"/>
            </a:xfrm>
            <a:custGeom>
              <a:avLst/>
              <a:gdLst>
                <a:gd name="T0" fmla="*/ 1 w 9"/>
                <a:gd name="T1" fmla="*/ 13 h 14"/>
                <a:gd name="T2" fmla="*/ 0 w 9"/>
                <a:gd name="T3" fmla="*/ 12 h 14"/>
                <a:gd name="T4" fmla="*/ 0 w 9"/>
                <a:gd name="T5" fmla="*/ 10 h 14"/>
                <a:gd name="T6" fmla="*/ 0 w 9"/>
                <a:gd name="T7" fmla="*/ 8 h 14"/>
                <a:gd name="T8" fmla="*/ 0 w 9"/>
                <a:gd name="T9" fmla="*/ 6 h 14"/>
                <a:gd name="T10" fmla="*/ 0 w 9"/>
                <a:gd name="T11" fmla="*/ 4 h 14"/>
                <a:gd name="T12" fmla="*/ 0 w 9"/>
                <a:gd name="T13" fmla="*/ 3 h 14"/>
                <a:gd name="T14" fmla="*/ 1 w 9"/>
                <a:gd name="T15" fmla="*/ 1 h 14"/>
                <a:gd name="T16" fmla="*/ 2 w 9"/>
                <a:gd name="T17" fmla="*/ 0 h 14"/>
                <a:gd name="T18" fmla="*/ 4 w 9"/>
                <a:gd name="T19" fmla="*/ 0 h 14"/>
                <a:gd name="T20" fmla="*/ 6 w 9"/>
                <a:gd name="T21" fmla="*/ 0 h 14"/>
                <a:gd name="T22" fmla="*/ 7 w 9"/>
                <a:gd name="T23" fmla="*/ 1 h 14"/>
                <a:gd name="T24" fmla="*/ 8 w 9"/>
                <a:gd name="T25" fmla="*/ 2 h 14"/>
                <a:gd name="T26" fmla="*/ 9 w 9"/>
                <a:gd name="T27" fmla="*/ 4 h 14"/>
                <a:gd name="T28" fmla="*/ 9 w 9"/>
                <a:gd name="T29" fmla="*/ 6 h 14"/>
                <a:gd name="T30" fmla="*/ 9 w 9"/>
                <a:gd name="T31" fmla="*/ 8 h 14"/>
                <a:gd name="T32" fmla="*/ 9 w 9"/>
                <a:gd name="T33" fmla="*/ 9 h 14"/>
                <a:gd name="T34" fmla="*/ 9 w 9"/>
                <a:gd name="T35" fmla="*/ 11 h 14"/>
                <a:gd name="T36" fmla="*/ 8 w 9"/>
                <a:gd name="T37" fmla="*/ 12 h 14"/>
                <a:gd name="T38" fmla="*/ 7 w 9"/>
                <a:gd name="T39" fmla="*/ 13 h 14"/>
                <a:gd name="T40" fmla="*/ 6 w 9"/>
                <a:gd name="T41" fmla="*/ 14 h 14"/>
                <a:gd name="T42" fmla="*/ 4 w 9"/>
                <a:gd name="T43" fmla="*/ 14 h 14"/>
                <a:gd name="T44" fmla="*/ 3 w 9"/>
                <a:gd name="T45" fmla="*/ 14 h 14"/>
                <a:gd name="T46" fmla="*/ 1 w 9"/>
                <a:gd name="T47" fmla="*/ 13 h 14"/>
                <a:gd name="T48" fmla="*/ 7 w 9"/>
                <a:gd name="T49" fmla="*/ 7 h 14"/>
                <a:gd name="T50" fmla="*/ 7 w 9"/>
                <a:gd name="T51" fmla="*/ 5 h 14"/>
                <a:gd name="T52" fmla="*/ 6 w 9"/>
                <a:gd name="T53" fmla="*/ 3 h 14"/>
                <a:gd name="T54" fmla="*/ 5 w 9"/>
                <a:gd name="T55" fmla="*/ 2 h 14"/>
                <a:gd name="T56" fmla="*/ 4 w 9"/>
                <a:gd name="T57" fmla="*/ 2 h 14"/>
                <a:gd name="T58" fmla="*/ 3 w 9"/>
                <a:gd name="T59" fmla="*/ 2 h 14"/>
                <a:gd name="T60" fmla="*/ 2 w 9"/>
                <a:gd name="T61" fmla="*/ 3 h 14"/>
                <a:gd name="T62" fmla="*/ 2 w 9"/>
                <a:gd name="T63" fmla="*/ 5 h 14"/>
                <a:gd name="T64" fmla="*/ 1 w 9"/>
                <a:gd name="T65" fmla="*/ 6 h 14"/>
                <a:gd name="T66" fmla="*/ 1 w 9"/>
                <a:gd name="T67" fmla="*/ 7 h 14"/>
                <a:gd name="T68" fmla="*/ 2 w 9"/>
                <a:gd name="T69" fmla="*/ 10 h 14"/>
                <a:gd name="T70" fmla="*/ 2 w 9"/>
                <a:gd name="T71" fmla="*/ 11 h 14"/>
                <a:gd name="T72" fmla="*/ 3 w 9"/>
                <a:gd name="T73" fmla="*/ 12 h 14"/>
                <a:gd name="T74" fmla="*/ 4 w 9"/>
                <a:gd name="T75" fmla="*/ 12 h 14"/>
                <a:gd name="T76" fmla="*/ 5 w 9"/>
                <a:gd name="T77" fmla="*/ 12 h 14"/>
                <a:gd name="T78" fmla="*/ 6 w 9"/>
                <a:gd name="T79" fmla="*/ 11 h 14"/>
                <a:gd name="T80" fmla="*/ 7 w 9"/>
                <a:gd name="T81" fmla="*/ 10 h 14"/>
                <a:gd name="T82" fmla="*/ 7 w 9"/>
                <a:gd name="T83" fmla="*/ 8 h 14"/>
                <a:gd name="T84" fmla="*/ 7 w 9"/>
                <a:gd name="T8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14">
                  <a:moveTo>
                    <a:pt x="1" y="13"/>
                  </a:move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7" y="7"/>
                  </a:move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智演喵视觉设计33">
              <a:extLst>
                <a:ext uri="{FF2B5EF4-FFF2-40B4-BE49-F238E27FC236}">
                  <a16:creationId xmlns:a16="http://schemas.microsoft.com/office/drawing/2014/main" id="{543E3293-4799-B0CE-1873-71D174CAD731}"/>
                </a:ext>
              </a:extLst>
            </p:cNvPr>
            <p:cNvSpPr/>
            <p:nvPr/>
          </p:nvSpPr>
          <p:spPr bwMode="auto">
            <a:xfrm>
              <a:off x="6717753" y="546100"/>
              <a:ext cx="186326" cy="352724"/>
            </a:xfrm>
            <a:custGeom>
              <a:avLst/>
              <a:gdLst>
                <a:gd name="T0" fmla="*/ 19 w 90"/>
                <a:gd name="T1" fmla="*/ 151 h 169"/>
                <a:gd name="T2" fmla="*/ 55 w 90"/>
                <a:gd name="T3" fmla="*/ 133 h 169"/>
                <a:gd name="T4" fmla="*/ 43 w 90"/>
                <a:gd name="T5" fmla="*/ 157 h 169"/>
                <a:gd name="T6" fmla="*/ 19 w 90"/>
                <a:gd name="T7" fmla="*/ 151 h 169"/>
                <a:gd name="T8" fmla="*/ 2 w 90"/>
                <a:gd name="T9" fmla="*/ 39 h 169"/>
                <a:gd name="T10" fmla="*/ 3 w 90"/>
                <a:gd name="T11" fmla="*/ 56 h 169"/>
                <a:gd name="T12" fmla="*/ 34 w 90"/>
                <a:gd name="T13" fmla="*/ 32 h 169"/>
                <a:gd name="T14" fmla="*/ 38 w 90"/>
                <a:gd name="T15" fmla="*/ 35 h 169"/>
                <a:gd name="T16" fmla="*/ 47 w 90"/>
                <a:gd name="T17" fmla="*/ 26 h 169"/>
                <a:gd name="T18" fmla="*/ 58 w 90"/>
                <a:gd name="T19" fmla="*/ 16 h 169"/>
                <a:gd name="T20" fmla="*/ 9 w 90"/>
                <a:gd name="T21" fmla="*/ 90 h 169"/>
                <a:gd name="T22" fmla="*/ 9 w 90"/>
                <a:gd name="T23" fmla="*/ 101 h 169"/>
                <a:gd name="T24" fmla="*/ 31 w 90"/>
                <a:gd name="T25" fmla="*/ 89 h 169"/>
                <a:gd name="T26" fmla="*/ 26 w 90"/>
                <a:gd name="T27" fmla="*/ 107 h 169"/>
                <a:gd name="T28" fmla="*/ 30 w 90"/>
                <a:gd name="T29" fmla="*/ 113 h 169"/>
                <a:gd name="T30" fmla="*/ 53 w 90"/>
                <a:gd name="T31" fmla="*/ 118 h 169"/>
                <a:gd name="T32" fmla="*/ 2 w 90"/>
                <a:gd name="T33" fmla="*/ 145 h 169"/>
                <a:gd name="T34" fmla="*/ 48 w 90"/>
                <a:gd name="T35" fmla="*/ 169 h 169"/>
                <a:gd name="T36" fmla="*/ 64 w 90"/>
                <a:gd name="T37" fmla="*/ 130 h 169"/>
                <a:gd name="T38" fmla="*/ 82 w 90"/>
                <a:gd name="T39" fmla="*/ 137 h 169"/>
                <a:gd name="T40" fmla="*/ 90 w 90"/>
                <a:gd name="T41" fmla="*/ 130 h 169"/>
                <a:gd name="T42" fmla="*/ 62 w 90"/>
                <a:gd name="T43" fmla="*/ 119 h 169"/>
                <a:gd name="T44" fmla="*/ 45 w 90"/>
                <a:gd name="T45" fmla="*/ 106 h 169"/>
                <a:gd name="T46" fmla="*/ 47 w 90"/>
                <a:gd name="T47" fmla="*/ 77 h 169"/>
                <a:gd name="T48" fmla="*/ 25 w 90"/>
                <a:gd name="T49" fmla="*/ 82 h 169"/>
                <a:gd name="T50" fmla="*/ 71 w 90"/>
                <a:gd name="T51" fmla="*/ 16 h 169"/>
                <a:gd name="T52" fmla="*/ 59 w 90"/>
                <a:gd name="T53" fmla="*/ 7 h 169"/>
                <a:gd name="T54" fmla="*/ 41 w 90"/>
                <a:gd name="T55" fmla="*/ 21 h 169"/>
                <a:gd name="T56" fmla="*/ 30 w 90"/>
                <a:gd name="T57" fmla="*/ 28 h 169"/>
                <a:gd name="T58" fmla="*/ 17 w 90"/>
                <a:gd name="T59" fmla="*/ 43 h 169"/>
                <a:gd name="T60" fmla="*/ 2 w 90"/>
                <a:gd name="T61" fmla="*/ 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169">
                  <a:moveTo>
                    <a:pt x="19" y="151"/>
                  </a:moveTo>
                  <a:cubicBezTo>
                    <a:pt x="19" y="151"/>
                    <a:pt x="41" y="128"/>
                    <a:pt x="55" y="133"/>
                  </a:cubicBezTo>
                  <a:cubicBezTo>
                    <a:pt x="55" y="133"/>
                    <a:pt x="62" y="158"/>
                    <a:pt x="43" y="157"/>
                  </a:cubicBezTo>
                  <a:cubicBezTo>
                    <a:pt x="23" y="155"/>
                    <a:pt x="19" y="151"/>
                    <a:pt x="19" y="151"/>
                  </a:cubicBezTo>
                  <a:close/>
                  <a:moveTo>
                    <a:pt x="2" y="39"/>
                  </a:moveTo>
                  <a:cubicBezTo>
                    <a:pt x="0" y="46"/>
                    <a:pt x="3" y="56"/>
                    <a:pt x="3" y="56"/>
                  </a:cubicBezTo>
                  <a:cubicBezTo>
                    <a:pt x="6" y="75"/>
                    <a:pt x="34" y="32"/>
                    <a:pt x="34" y="32"/>
                  </a:cubicBezTo>
                  <a:cubicBezTo>
                    <a:pt x="35" y="35"/>
                    <a:pt x="38" y="35"/>
                    <a:pt x="38" y="35"/>
                  </a:cubicBezTo>
                  <a:cubicBezTo>
                    <a:pt x="52" y="37"/>
                    <a:pt x="47" y="26"/>
                    <a:pt x="47" y="26"/>
                  </a:cubicBezTo>
                  <a:cubicBezTo>
                    <a:pt x="49" y="21"/>
                    <a:pt x="58" y="16"/>
                    <a:pt x="58" y="16"/>
                  </a:cubicBezTo>
                  <a:cubicBezTo>
                    <a:pt x="44" y="53"/>
                    <a:pt x="9" y="90"/>
                    <a:pt x="9" y="9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2" y="114"/>
                    <a:pt x="31" y="89"/>
                    <a:pt x="31" y="89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30" y="113"/>
                    <a:pt x="30" y="113"/>
                  </a:cubicBezTo>
                  <a:cubicBezTo>
                    <a:pt x="53" y="112"/>
                    <a:pt x="53" y="118"/>
                    <a:pt x="53" y="118"/>
                  </a:cubicBezTo>
                  <a:cubicBezTo>
                    <a:pt x="12" y="121"/>
                    <a:pt x="2" y="145"/>
                    <a:pt x="2" y="145"/>
                  </a:cubicBezTo>
                  <a:cubicBezTo>
                    <a:pt x="6" y="156"/>
                    <a:pt x="25" y="161"/>
                    <a:pt x="48" y="169"/>
                  </a:cubicBezTo>
                  <a:cubicBezTo>
                    <a:pt x="71" y="168"/>
                    <a:pt x="64" y="130"/>
                    <a:pt x="64" y="130"/>
                  </a:cubicBezTo>
                  <a:cubicBezTo>
                    <a:pt x="79" y="129"/>
                    <a:pt x="82" y="137"/>
                    <a:pt x="82" y="137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79" y="115"/>
                    <a:pt x="62" y="119"/>
                    <a:pt x="62" y="119"/>
                  </a:cubicBezTo>
                  <a:cubicBezTo>
                    <a:pt x="60" y="107"/>
                    <a:pt x="45" y="106"/>
                    <a:pt x="45" y="106"/>
                  </a:cubicBezTo>
                  <a:cubicBezTo>
                    <a:pt x="35" y="105"/>
                    <a:pt x="44" y="92"/>
                    <a:pt x="47" y="77"/>
                  </a:cubicBezTo>
                  <a:cubicBezTo>
                    <a:pt x="47" y="64"/>
                    <a:pt x="25" y="82"/>
                    <a:pt x="25" y="82"/>
                  </a:cubicBezTo>
                  <a:cubicBezTo>
                    <a:pt x="43" y="66"/>
                    <a:pt x="66" y="31"/>
                    <a:pt x="71" y="16"/>
                  </a:cubicBezTo>
                  <a:cubicBezTo>
                    <a:pt x="75" y="0"/>
                    <a:pt x="59" y="7"/>
                    <a:pt x="59" y="7"/>
                  </a:cubicBezTo>
                  <a:cubicBezTo>
                    <a:pt x="59" y="7"/>
                    <a:pt x="42" y="20"/>
                    <a:pt x="41" y="21"/>
                  </a:cubicBezTo>
                  <a:cubicBezTo>
                    <a:pt x="32" y="21"/>
                    <a:pt x="30" y="28"/>
                    <a:pt x="30" y="28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7" y="54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智演喵视觉设计34">
              <a:extLst>
                <a:ext uri="{FF2B5EF4-FFF2-40B4-BE49-F238E27FC236}">
                  <a16:creationId xmlns:a16="http://schemas.microsoft.com/office/drawing/2014/main" id="{869DACCA-437E-D058-CCAC-F49A714C6AF2}"/>
                </a:ext>
              </a:extLst>
            </p:cNvPr>
            <p:cNvSpPr/>
            <p:nvPr/>
          </p:nvSpPr>
          <p:spPr bwMode="auto">
            <a:xfrm>
              <a:off x="6538401" y="813134"/>
              <a:ext cx="39856" cy="60780"/>
            </a:xfrm>
            <a:custGeom>
              <a:avLst/>
              <a:gdLst>
                <a:gd name="T0" fmla="*/ 0 w 19"/>
                <a:gd name="T1" fmla="*/ 0 h 29"/>
                <a:gd name="T2" fmla="*/ 1 w 19"/>
                <a:gd name="T3" fmla="*/ 29 h 29"/>
                <a:gd name="T4" fmla="*/ 16 w 19"/>
                <a:gd name="T5" fmla="*/ 13 h 29"/>
                <a:gd name="T6" fmla="*/ 0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0"/>
                    <a:pt x="9" y="19"/>
                    <a:pt x="1" y="29"/>
                  </a:cubicBezTo>
                  <a:cubicBezTo>
                    <a:pt x="1" y="29"/>
                    <a:pt x="13" y="27"/>
                    <a:pt x="16" y="13"/>
                  </a:cubicBezTo>
                  <a:cubicBezTo>
                    <a:pt x="19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智演喵视觉设计35">
              <a:extLst>
                <a:ext uri="{FF2B5EF4-FFF2-40B4-BE49-F238E27FC236}">
                  <a16:creationId xmlns:a16="http://schemas.microsoft.com/office/drawing/2014/main" id="{ECB095E0-4845-591D-4EEB-8E83DF981427}"/>
                </a:ext>
              </a:extLst>
            </p:cNvPr>
            <p:cNvSpPr/>
            <p:nvPr/>
          </p:nvSpPr>
          <p:spPr bwMode="auto">
            <a:xfrm>
              <a:off x="6414848" y="698549"/>
              <a:ext cx="140492" cy="194297"/>
            </a:xfrm>
            <a:custGeom>
              <a:avLst/>
              <a:gdLst>
                <a:gd name="T0" fmla="*/ 26 w 68"/>
                <a:gd name="T1" fmla="*/ 21 h 93"/>
                <a:gd name="T2" fmla="*/ 30 w 68"/>
                <a:gd name="T3" fmla="*/ 28 h 93"/>
                <a:gd name="T4" fmla="*/ 42 w 68"/>
                <a:gd name="T5" fmla="*/ 18 h 93"/>
                <a:gd name="T6" fmla="*/ 37 w 68"/>
                <a:gd name="T7" fmla="*/ 9 h 93"/>
                <a:gd name="T8" fmla="*/ 46 w 68"/>
                <a:gd name="T9" fmla="*/ 6 h 93"/>
                <a:gd name="T10" fmla="*/ 53 w 68"/>
                <a:gd name="T11" fmla="*/ 12 h 93"/>
                <a:gd name="T12" fmla="*/ 62 w 68"/>
                <a:gd name="T13" fmla="*/ 5 h 93"/>
                <a:gd name="T14" fmla="*/ 68 w 68"/>
                <a:gd name="T15" fmla="*/ 10 h 93"/>
                <a:gd name="T16" fmla="*/ 53 w 68"/>
                <a:gd name="T17" fmla="*/ 25 h 93"/>
                <a:gd name="T18" fmla="*/ 27 w 68"/>
                <a:gd name="T19" fmla="*/ 71 h 93"/>
                <a:gd name="T20" fmla="*/ 0 w 68"/>
                <a:gd name="T21" fmla="*/ 92 h 93"/>
                <a:gd name="T22" fmla="*/ 0 w 68"/>
                <a:gd name="T23" fmla="*/ 89 h 93"/>
                <a:gd name="T24" fmla="*/ 31 w 68"/>
                <a:gd name="T25" fmla="*/ 42 h 93"/>
                <a:gd name="T26" fmla="*/ 21 w 68"/>
                <a:gd name="T27" fmla="*/ 23 h 93"/>
                <a:gd name="T28" fmla="*/ 26 w 68"/>
                <a:gd name="T29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93">
                  <a:moveTo>
                    <a:pt x="26" y="21"/>
                  </a:moveTo>
                  <a:cubicBezTo>
                    <a:pt x="26" y="21"/>
                    <a:pt x="21" y="36"/>
                    <a:pt x="30" y="2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0"/>
                    <a:pt x="46" y="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4" y="39"/>
                    <a:pt x="27" y="71"/>
                  </a:cubicBezTo>
                  <a:cubicBezTo>
                    <a:pt x="27" y="71"/>
                    <a:pt x="12" y="93"/>
                    <a:pt x="0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7" y="83"/>
                    <a:pt x="31" y="42"/>
                  </a:cubicBezTo>
                  <a:cubicBezTo>
                    <a:pt x="31" y="42"/>
                    <a:pt x="13" y="49"/>
                    <a:pt x="21" y="23"/>
                  </a:cubicBezTo>
                  <a:cubicBezTo>
                    <a:pt x="21" y="23"/>
                    <a:pt x="22" y="16"/>
                    <a:pt x="26" y="2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智演喵视觉设计36">
              <a:extLst>
                <a:ext uri="{FF2B5EF4-FFF2-40B4-BE49-F238E27FC236}">
                  <a16:creationId xmlns:a16="http://schemas.microsoft.com/office/drawing/2014/main" id="{3C1E1420-81D1-3296-F41A-EAF17A2AFD6F}"/>
                </a:ext>
              </a:extLst>
            </p:cNvPr>
            <p:cNvSpPr/>
            <p:nvPr/>
          </p:nvSpPr>
          <p:spPr bwMode="auto">
            <a:xfrm>
              <a:off x="6244464" y="828080"/>
              <a:ext cx="49820" cy="47827"/>
            </a:xfrm>
            <a:custGeom>
              <a:avLst/>
              <a:gdLst>
                <a:gd name="T0" fmla="*/ 0 w 24"/>
                <a:gd name="T1" fmla="*/ 4 h 23"/>
                <a:gd name="T2" fmla="*/ 21 w 24"/>
                <a:gd name="T3" fmla="*/ 19 h 23"/>
                <a:gd name="T4" fmla="*/ 18 w 24"/>
                <a:gd name="T5" fmla="*/ 23 h 23"/>
                <a:gd name="T6" fmla="*/ 0 w 24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4"/>
                  </a:moveTo>
                  <a:cubicBezTo>
                    <a:pt x="0" y="4"/>
                    <a:pt x="24" y="0"/>
                    <a:pt x="21" y="19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智演喵视觉设计37">
              <a:extLst>
                <a:ext uri="{FF2B5EF4-FFF2-40B4-BE49-F238E27FC236}">
                  <a16:creationId xmlns:a16="http://schemas.microsoft.com/office/drawing/2014/main" id="{0C7EFC9A-2E08-AB88-1FA4-B65AF7DADAD9}"/>
                </a:ext>
              </a:extLst>
            </p:cNvPr>
            <p:cNvSpPr/>
            <p:nvPr/>
          </p:nvSpPr>
          <p:spPr bwMode="auto">
            <a:xfrm>
              <a:off x="6156781" y="624816"/>
              <a:ext cx="141488" cy="288954"/>
            </a:xfrm>
            <a:custGeom>
              <a:avLst/>
              <a:gdLst>
                <a:gd name="T0" fmla="*/ 3 w 68"/>
                <a:gd name="T1" fmla="*/ 55 h 138"/>
                <a:gd name="T2" fmla="*/ 24 w 68"/>
                <a:gd name="T3" fmla="*/ 42 h 138"/>
                <a:gd name="T4" fmla="*/ 38 w 68"/>
                <a:gd name="T5" fmla="*/ 1 h 138"/>
                <a:gd name="T6" fmla="*/ 44 w 68"/>
                <a:gd name="T7" fmla="*/ 16 h 138"/>
                <a:gd name="T8" fmla="*/ 37 w 68"/>
                <a:gd name="T9" fmla="*/ 34 h 138"/>
                <a:gd name="T10" fmla="*/ 55 w 68"/>
                <a:gd name="T11" fmla="*/ 12 h 138"/>
                <a:gd name="T12" fmla="*/ 58 w 68"/>
                <a:gd name="T13" fmla="*/ 32 h 138"/>
                <a:gd name="T14" fmla="*/ 24 w 68"/>
                <a:gd name="T15" fmla="*/ 62 h 138"/>
                <a:gd name="T16" fmla="*/ 18 w 68"/>
                <a:gd name="T17" fmla="*/ 92 h 138"/>
                <a:gd name="T18" fmla="*/ 27 w 68"/>
                <a:gd name="T19" fmla="*/ 83 h 138"/>
                <a:gd name="T20" fmla="*/ 34 w 68"/>
                <a:gd name="T21" fmla="*/ 56 h 138"/>
                <a:gd name="T22" fmla="*/ 47 w 68"/>
                <a:gd name="T23" fmla="*/ 76 h 138"/>
                <a:gd name="T24" fmla="*/ 39 w 68"/>
                <a:gd name="T25" fmla="*/ 87 h 138"/>
                <a:gd name="T26" fmla="*/ 40 w 68"/>
                <a:gd name="T27" fmla="*/ 132 h 138"/>
                <a:gd name="T28" fmla="*/ 22 w 68"/>
                <a:gd name="T29" fmla="*/ 120 h 138"/>
                <a:gd name="T30" fmla="*/ 12 w 68"/>
                <a:gd name="T31" fmla="*/ 138 h 138"/>
                <a:gd name="T32" fmla="*/ 2 w 68"/>
                <a:gd name="T33" fmla="*/ 127 h 138"/>
                <a:gd name="T34" fmla="*/ 27 w 68"/>
                <a:gd name="T35" fmla="*/ 102 h 138"/>
                <a:gd name="T36" fmla="*/ 26 w 68"/>
                <a:gd name="T37" fmla="*/ 95 h 138"/>
                <a:gd name="T38" fmla="*/ 15 w 68"/>
                <a:gd name="T39" fmla="*/ 106 h 138"/>
                <a:gd name="T40" fmla="*/ 5 w 68"/>
                <a:gd name="T41" fmla="*/ 98 h 138"/>
                <a:gd name="T42" fmla="*/ 16 w 68"/>
                <a:gd name="T43" fmla="*/ 67 h 138"/>
                <a:gd name="T44" fmla="*/ 3 w 68"/>
                <a:gd name="T45" fmla="*/ 5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38">
                  <a:moveTo>
                    <a:pt x="3" y="55"/>
                  </a:moveTo>
                  <a:cubicBezTo>
                    <a:pt x="3" y="55"/>
                    <a:pt x="17" y="58"/>
                    <a:pt x="24" y="42"/>
                  </a:cubicBezTo>
                  <a:cubicBezTo>
                    <a:pt x="24" y="42"/>
                    <a:pt x="38" y="9"/>
                    <a:pt x="38" y="1"/>
                  </a:cubicBezTo>
                  <a:cubicBezTo>
                    <a:pt x="38" y="1"/>
                    <a:pt x="46" y="0"/>
                    <a:pt x="44" y="1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55" y="23"/>
                    <a:pt x="55" y="12"/>
                  </a:cubicBezTo>
                  <a:cubicBezTo>
                    <a:pt x="55" y="12"/>
                    <a:pt x="68" y="10"/>
                    <a:pt x="58" y="3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61"/>
                    <a:pt x="34" y="56"/>
                  </a:cubicBezTo>
                  <a:cubicBezTo>
                    <a:pt x="34" y="56"/>
                    <a:pt x="50" y="55"/>
                    <a:pt x="47" y="76"/>
                  </a:cubicBezTo>
                  <a:cubicBezTo>
                    <a:pt x="47" y="76"/>
                    <a:pt x="42" y="83"/>
                    <a:pt x="39" y="87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25" y="114"/>
                    <a:pt x="27" y="102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0" y="60"/>
                    <a:pt x="3" y="5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智演喵视觉设计38">
              <a:extLst>
                <a:ext uri="{FF2B5EF4-FFF2-40B4-BE49-F238E27FC236}">
                  <a16:creationId xmlns:a16="http://schemas.microsoft.com/office/drawing/2014/main" id="{DE77CE1A-3281-8579-F33A-504963E4920A}"/>
                </a:ext>
              </a:extLst>
            </p:cNvPr>
            <p:cNvSpPr/>
            <p:nvPr/>
          </p:nvSpPr>
          <p:spPr bwMode="auto">
            <a:xfrm>
              <a:off x="6001344" y="767300"/>
              <a:ext cx="60780" cy="62773"/>
            </a:xfrm>
            <a:custGeom>
              <a:avLst/>
              <a:gdLst>
                <a:gd name="T0" fmla="*/ 0 w 29"/>
                <a:gd name="T1" fmla="*/ 30 h 30"/>
                <a:gd name="T2" fmla="*/ 14 w 29"/>
                <a:gd name="T3" fmla="*/ 0 h 30"/>
                <a:gd name="T4" fmla="*/ 29 w 29"/>
                <a:gd name="T5" fmla="*/ 14 h 30"/>
                <a:gd name="T6" fmla="*/ 0 w 29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9" y="29"/>
                    <a:pt x="0" y="3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智演喵视觉设计39">
              <a:extLst>
                <a:ext uri="{FF2B5EF4-FFF2-40B4-BE49-F238E27FC236}">
                  <a16:creationId xmlns:a16="http://schemas.microsoft.com/office/drawing/2014/main" id="{4A656BC4-0CA7-BD05-9D89-D620ED671FAF}"/>
                </a:ext>
              </a:extLst>
            </p:cNvPr>
            <p:cNvSpPr/>
            <p:nvPr/>
          </p:nvSpPr>
          <p:spPr bwMode="auto">
            <a:xfrm>
              <a:off x="5860852" y="780253"/>
              <a:ext cx="126543" cy="110600"/>
            </a:xfrm>
            <a:custGeom>
              <a:avLst/>
              <a:gdLst>
                <a:gd name="T0" fmla="*/ 16 w 61"/>
                <a:gd name="T1" fmla="*/ 38 h 53"/>
                <a:gd name="T2" fmla="*/ 59 w 61"/>
                <a:gd name="T3" fmla="*/ 0 h 53"/>
                <a:gd name="T4" fmla="*/ 61 w 61"/>
                <a:gd name="T5" fmla="*/ 4 h 53"/>
                <a:gd name="T6" fmla="*/ 10 w 61"/>
                <a:gd name="T7" fmla="*/ 53 h 53"/>
                <a:gd name="T8" fmla="*/ 0 w 61"/>
                <a:gd name="T9" fmla="*/ 41 h 53"/>
                <a:gd name="T10" fmla="*/ 11 w 61"/>
                <a:gd name="T11" fmla="*/ 8 h 53"/>
                <a:gd name="T12" fmla="*/ 16 w 61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3">
                  <a:moveTo>
                    <a:pt x="16" y="38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40" y="40"/>
                    <a:pt x="10" y="5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8"/>
                    <a:pt x="11" y="8"/>
                  </a:cubicBezTo>
                  <a:cubicBezTo>
                    <a:pt x="11" y="8"/>
                    <a:pt x="27" y="6"/>
                    <a:pt x="16" y="3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智演喵视觉设计40">
              <a:extLst>
                <a:ext uri="{FF2B5EF4-FFF2-40B4-BE49-F238E27FC236}">
                  <a16:creationId xmlns:a16="http://schemas.microsoft.com/office/drawing/2014/main" id="{2C557E48-A9EF-CE74-7E64-E96B822994D9}"/>
                </a:ext>
              </a:extLst>
            </p:cNvPr>
            <p:cNvSpPr/>
            <p:nvPr/>
          </p:nvSpPr>
          <p:spPr bwMode="auto">
            <a:xfrm>
              <a:off x="5953517" y="664671"/>
              <a:ext cx="37863" cy="111596"/>
            </a:xfrm>
            <a:custGeom>
              <a:avLst/>
              <a:gdLst>
                <a:gd name="T0" fmla="*/ 0 w 18"/>
                <a:gd name="T1" fmla="*/ 51 h 53"/>
                <a:gd name="T2" fmla="*/ 1 w 18"/>
                <a:gd name="T3" fmla="*/ 0 h 53"/>
                <a:gd name="T4" fmla="*/ 15 w 18"/>
                <a:gd name="T5" fmla="*/ 21 h 53"/>
                <a:gd name="T6" fmla="*/ 0 w 18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3">
                  <a:moveTo>
                    <a:pt x="0" y="51"/>
                  </a:moveTo>
                  <a:cubicBezTo>
                    <a:pt x="0" y="51"/>
                    <a:pt x="8" y="16"/>
                    <a:pt x="1" y="0"/>
                  </a:cubicBezTo>
                  <a:cubicBezTo>
                    <a:pt x="1" y="0"/>
                    <a:pt x="18" y="4"/>
                    <a:pt x="15" y="21"/>
                  </a:cubicBezTo>
                  <a:cubicBezTo>
                    <a:pt x="11" y="39"/>
                    <a:pt x="11" y="53"/>
                    <a:pt x="0" y="5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智演喵视觉设计11">
            <a:extLst>
              <a:ext uri="{FF2B5EF4-FFF2-40B4-BE49-F238E27FC236}">
                <a16:creationId xmlns:a16="http://schemas.microsoft.com/office/drawing/2014/main" id="{402E2AB7-8A92-7C20-1DB5-A5A6C20849AB}"/>
              </a:ext>
            </a:extLst>
          </p:cNvPr>
          <p:cNvSpPr/>
          <p:nvPr/>
        </p:nvSpPr>
        <p:spPr bwMode="auto">
          <a:xfrm>
            <a:off x="5849907" y="945655"/>
            <a:ext cx="39856" cy="57791"/>
          </a:xfrm>
          <a:custGeom>
            <a:avLst/>
            <a:gdLst>
              <a:gd name="T0" fmla="*/ 19 w 19"/>
              <a:gd name="T1" fmla="*/ 20 h 28"/>
              <a:gd name="T2" fmla="*/ 16 w 19"/>
              <a:gd name="T3" fmla="*/ 25 h 28"/>
              <a:gd name="T4" fmla="*/ 9 w 19"/>
              <a:gd name="T5" fmla="*/ 28 h 28"/>
              <a:gd name="T6" fmla="*/ 2 w 19"/>
              <a:gd name="T7" fmla="*/ 25 h 28"/>
              <a:gd name="T8" fmla="*/ 0 w 19"/>
              <a:gd name="T9" fmla="*/ 20 h 28"/>
              <a:gd name="T10" fmla="*/ 0 w 19"/>
              <a:gd name="T11" fmla="*/ 19 h 28"/>
              <a:gd name="T12" fmla="*/ 4 w 19"/>
              <a:gd name="T13" fmla="*/ 19 h 28"/>
              <a:gd name="T14" fmla="*/ 4 w 19"/>
              <a:gd name="T15" fmla="*/ 20 h 28"/>
              <a:gd name="T16" fmla="*/ 6 w 19"/>
              <a:gd name="T17" fmla="*/ 23 h 28"/>
              <a:gd name="T18" fmla="*/ 9 w 19"/>
              <a:gd name="T19" fmla="*/ 24 h 28"/>
              <a:gd name="T20" fmla="*/ 14 w 19"/>
              <a:gd name="T21" fmla="*/ 23 h 28"/>
              <a:gd name="T22" fmla="*/ 15 w 19"/>
              <a:gd name="T23" fmla="*/ 20 h 28"/>
              <a:gd name="T24" fmla="*/ 13 w 19"/>
              <a:gd name="T25" fmla="*/ 17 h 28"/>
              <a:gd name="T26" fmla="*/ 9 w 19"/>
              <a:gd name="T27" fmla="*/ 14 h 28"/>
              <a:gd name="T28" fmla="*/ 3 w 19"/>
              <a:gd name="T29" fmla="*/ 11 h 28"/>
              <a:gd name="T30" fmla="*/ 1 w 19"/>
              <a:gd name="T31" fmla="*/ 7 h 28"/>
              <a:gd name="T32" fmla="*/ 3 w 19"/>
              <a:gd name="T33" fmla="*/ 2 h 28"/>
              <a:gd name="T34" fmla="*/ 9 w 19"/>
              <a:gd name="T35" fmla="*/ 0 h 28"/>
              <a:gd name="T36" fmla="*/ 16 w 19"/>
              <a:gd name="T37" fmla="*/ 2 h 28"/>
              <a:gd name="T38" fmla="*/ 18 w 19"/>
              <a:gd name="T39" fmla="*/ 7 h 28"/>
              <a:gd name="T40" fmla="*/ 14 w 19"/>
              <a:gd name="T41" fmla="*/ 7 h 28"/>
              <a:gd name="T42" fmla="*/ 13 w 19"/>
              <a:gd name="T43" fmla="*/ 4 h 28"/>
              <a:gd name="T44" fmla="*/ 9 w 19"/>
              <a:gd name="T45" fmla="*/ 3 h 28"/>
              <a:gd name="T46" fmla="*/ 6 w 19"/>
              <a:gd name="T47" fmla="*/ 4 h 28"/>
              <a:gd name="T48" fmla="*/ 5 w 19"/>
              <a:gd name="T49" fmla="*/ 7 h 28"/>
              <a:gd name="T50" fmla="*/ 6 w 19"/>
              <a:gd name="T51" fmla="*/ 9 h 28"/>
              <a:gd name="T52" fmla="*/ 11 w 19"/>
              <a:gd name="T53" fmla="*/ 12 h 28"/>
              <a:gd name="T54" fmla="*/ 17 w 19"/>
              <a:gd name="T55" fmla="*/ 15 h 28"/>
              <a:gd name="T56" fmla="*/ 19 w 19"/>
              <a:gd name="T57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28">
                <a:moveTo>
                  <a:pt x="19" y="20"/>
                </a:moveTo>
                <a:cubicBezTo>
                  <a:pt x="19" y="22"/>
                  <a:pt x="18" y="24"/>
                  <a:pt x="16" y="25"/>
                </a:cubicBezTo>
                <a:cubicBezTo>
                  <a:pt x="15" y="27"/>
                  <a:pt x="12" y="28"/>
                  <a:pt x="9" y="28"/>
                </a:cubicBezTo>
                <a:cubicBezTo>
                  <a:pt x="6" y="28"/>
                  <a:pt x="4" y="27"/>
                  <a:pt x="2" y="25"/>
                </a:cubicBezTo>
                <a:cubicBezTo>
                  <a:pt x="1" y="24"/>
                  <a:pt x="0" y="22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5" y="22"/>
                  <a:pt x="6" y="23"/>
                </a:cubicBezTo>
                <a:cubicBezTo>
                  <a:pt x="7" y="24"/>
                  <a:pt x="8" y="24"/>
                  <a:pt x="9" y="24"/>
                </a:cubicBezTo>
                <a:cubicBezTo>
                  <a:pt x="11" y="24"/>
                  <a:pt x="13" y="24"/>
                  <a:pt x="14" y="23"/>
                </a:cubicBezTo>
                <a:cubicBezTo>
                  <a:pt x="15" y="22"/>
                  <a:pt x="15" y="21"/>
                  <a:pt x="15" y="20"/>
                </a:cubicBezTo>
                <a:cubicBezTo>
                  <a:pt x="15" y="19"/>
                  <a:pt x="14" y="18"/>
                  <a:pt x="13" y="17"/>
                </a:cubicBezTo>
                <a:cubicBezTo>
                  <a:pt x="12" y="16"/>
                  <a:pt x="11" y="15"/>
                  <a:pt x="9" y="14"/>
                </a:cubicBezTo>
                <a:cubicBezTo>
                  <a:pt x="6" y="13"/>
                  <a:pt x="4" y="12"/>
                  <a:pt x="3" y="11"/>
                </a:cubicBezTo>
                <a:cubicBezTo>
                  <a:pt x="1" y="10"/>
                  <a:pt x="1" y="9"/>
                  <a:pt x="1" y="7"/>
                </a:cubicBezTo>
                <a:cubicBezTo>
                  <a:pt x="1" y="5"/>
                  <a:pt x="2" y="3"/>
                  <a:pt x="3" y="2"/>
                </a:cubicBezTo>
                <a:cubicBezTo>
                  <a:pt x="5" y="0"/>
                  <a:pt x="7" y="0"/>
                  <a:pt x="9" y="0"/>
                </a:cubicBezTo>
                <a:cubicBezTo>
                  <a:pt x="13" y="0"/>
                  <a:pt x="15" y="0"/>
                  <a:pt x="16" y="2"/>
                </a:cubicBezTo>
                <a:cubicBezTo>
                  <a:pt x="17" y="4"/>
                  <a:pt x="18" y="5"/>
                  <a:pt x="18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4" y="5"/>
                  <a:pt x="13" y="4"/>
                </a:cubicBezTo>
                <a:cubicBezTo>
                  <a:pt x="12" y="3"/>
                  <a:pt x="11" y="3"/>
                  <a:pt x="9" y="3"/>
                </a:cubicBezTo>
                <a:cubicBezTo>
                  <a:pt x="8" y="3"/>
                  <a:pt x="7" y="3"/>
                  <a:pt x="6" y="4"/>
                </a:cubicBezTo>
                <a:cubicBezTo>
                  <a:pt x="5" y="5"/>
                  <a:pt x="5" y="5"/>
                  <a:pt x="5" y="7"/>
                </a:cubicBezTo>
                <a:cubicBezTo>
                  <a:pt x="5" y="8"/>
                  <a:pt x="5" y="8"/>
                  <a:pt x="6" y="9"/>
                </a:cubicBezTo>
                <a:cubicBezTo>
                  <a:pt x="6" y="10"/>
                  <a:pt x="8" y="11"/>
                  <a:pt x="11" y="12"/>
                </a:cubicBezTo>
                <a:cubicBezTo>
                  <a:pt x="13" y="13"/>
                  <a:pt x="15" y="14"/>
                  <a:pt x="17" y="15"/>
                </a:cubicBezTo>
                <a:cubicBezTo>
                  <a:pt x="18" y="16"/>
                  <a:pt x="19" y="18"/>
                  <a:pt x="19" y="20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智演喵视觉设计12">
            <a:extLst>
              <a:ext uri="{FF2B5EF4-FFF2-40B4-BE49-F238E27FC236}">
                <a16:creationId xmlns:a16="http://schemas.microsoft.com/office/drawing/2014/main" id="{68DC0D60-44A4-4A19-D48B-17E8642BC076}"/>
              </a:ext>
            </a:extLst>
          </p:cNvPr>
          <p:cNvSpPr/>
          <p:nvPr/>
        </p:nvSpPr>
        <p:spPr bwMode="auto">
          <a:xfrm>
            <a:off x="5908695" y="945655"/>
            <a:ext cx="36867" cy="55798"/>
          </a:xfrm>
          <a:custGeom>
            <a:avLst/>
            <a:gdLst>
              <a:gd name="T0" fmla="*/ 37 w 37"/>
              <a:gd name="T1" fmla="*/ 56 h 56"/>
              <a:gd name="T2" fmla="*/ 29 w 37"/>
              <a:gd name="T3" fmla="*/ 56 h 56"/>
              <a:gd name="T4" fmla="*/ 29 w 37"/>
              <a:gd name="T5" fmla="*/ 29 h 56"/>
              <a:gd name="T6" fmla="*/ 8 w 37"/>
              <a:gd name="T7" fmla="*/ 29 h 56"/>
              <a:gd name="T8" fmla="*/ 8 w 37"/>
              <a:gd name="T9" fmla="*/ 56 h 56"/>
              <a:gd name="T10" fmla="*/ 0 w 37"/>
              <a:gd name="T11" fmla="*/ 56 h 56"/>
              <a:gd name="T12" fmla="*/ 0 w 37"/>
              <a:gd name="T13" fmla="*/ 0 h 56"/>
              <a:gd name="T14" fmla="*/ 8 w 37"/>
              <a:gd name="T15" fmla="*/ 0 h 56"/>
              <a:gd name="T16" fmla="*/ 8 w 37"/>
              <a:gd name="T17" fmla="*/ 23 h 56"/>
              <a:gd name="T18" fmla="*/ 29 w 37"/>
              <a:gd name="T19" fmla="*/ 23 h 56"/>
              <a:gd name="T20" fmla="*/ 29 w 37"/>
              <a:gd name="T21" fmla="*/ 0 h 56"/>
              <a:gd name="T22" fmla="*/ 37 w 37"/>
              <a:gd name="T23" fmla="*/ 0 h 56"/>
              <a:gd name="T24" fmla="*/ 37 w 37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56">
                <a:moveTo>
                  <a:pt x="37" y="56"/>
                </a:moveTo>
                <a:lnTo>
                  <a:pt x="29" y="56"/>
                </a:lnTo>
                <a:lnTo>
                  <a:pt x="29" y="29"/>
                </a:lnTo>
                <a:lnTo>
                  <a:pt x="8" y="29"/>
                </a:lnTo>
                <a:lnTo>
                  <a:pt x="8" y="56"/>
                </a:lnTo>
                <a:lnTo>
                  <a:pt x="0" y="56"/>
                </a:lnTo>
                <a:lnTo>
                  <a:pt x="0" y="0"/>
                </a:lnTo>
                <a:lnTo>
                  <a:pt x="8" y="0"/>
                </a:lnTo>
                <a:lnTo>
                  <a:pt x="8" y="23"/>
                </a:lnTo>
                <a:lnTo>
                  <a:pt x="29" y="23"/>
                </a:lnTo>
                <a:lnTo>
                  <a:pt x="29" y="0"/>
                </a:lnTo>
                <a:lnTo>
                  <a:pt x="37" y="0"/>
                </a:lnTo>
                <a:lnTo>
                  <a:pt x="37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智演喵视觉设计13">
            <a:extLst>
              <a:ext uri="{FF2B5EF4-FFF2-40B4-BE49-F238E27FC236}">
                <a16:creationId xmlns:a16="http://schemas.microsoft.com/office/drawing/2014/main" id="{CBEBDEE0-AAA4-00A9-BD35-EED9C616DFD3}"/>
              </a:ext>
            </a:extLst>
          </p:cNvPr>
          <p:cNvSpPr/>
          <p:nvPr/>
        </p:nvSpPr>
        <p:spPr bwMode="auto">
          <a:xfrm>
            <a:off x="5962501" y="945655"/>
            <a:ext cx="42846" cy="55798"/>
          </a:xfrm>
          <a:custGeom>
            <a:avLst/>
            <a:gdLst>
              <a:gd name="T0" fmla="*/ 43 w 43"/>
              <a:gd name="T1" fmla="*/ 56 h 56"/>
              <a:gd name="T2" fmla="*/ 35 w 43"/>
              <a:gd name="T3" fmla="*/ 56 h 56"/>
              <a:gd name="T4" fmla="*/ 29 w 43"/>
              <a:gd name="T5" fmla="*/ 40 h 56"/>
              <a:gd name="T6" fmla="*/ 14 w 43"/>
              <a:gd name="T7" fmla="*/ 40 h 56"/>
              <a:gd name="T8" fmla="*/ 8 w 43"/>
              <a:gd name="T9" fmla="*/ 56 h 56"/>
              <a:gd name="T10" fmla="*/ 0 w 43"/>
              <a:gd name="T11" fmla="*/ 56 h 56"/>
              <a:gd name="T12" fmla="*/ 18 w 43"/>
              <a:gd name="T13" fmla="*/ 0 h 56"/>
              <a:gd name="T14" fmla="*/ 25 w 43"/>
              <a:gd name="T15" fmla="*/ 0 h 56"/>
              <a:gd name="T16" fmla="*/ 43 w 43"/>
              <a:gd name="T17" fmla="*/ 56 h 56"/>
              <a:gd name="T18" fmla="*/ 43 w 43"/>
              <a:gd name="T19" fmla="*/ 56 h 56"/>
              <a:gd name="T20" fmla="*/ 27 w 43"/>
              <a:gd name="T21" fmla="*/ 33 h 56"/>
              <a:gd name="T22" fmla="*/ 23 w 43"/>
              <a:gd name="T23" fmla="*/ 12 h 56"/>
              <a:gd name="T24" fmla="*/ 21 w 43"/>
              <a:gd name="T25" fmla="*/ 12 h 56"/>
              <a:gd name="T26" fmla="*/ 14 w 43"/>
              <a:gd name="T27" fmla="*/ 33 h 56"/>
              <a:gd name="T28" fmla="*/ 27 w 43"/>
              <a:gd name="T29" fmla="*/ 3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" h="56">
                <a:moveTo>
                  <a:pt x="43" y="56"/>
                </a:moveTo>
                <a:lnTo>
                  <a:pt x="35" y="56"/>
                </a:lnTo>
                <a:lnTo>
                  <a:pt x="29" y="40"/>
                </a:lnTo>
                <a:lnTo>
                  <a:pt x="14" y="40"/>
                </a:lnTo>
                <a:lnTo>
                  <a:pt x="8" y="56"/>
                </a:lnTo>
                <a:lnTo>
                  <a:pt x="0" y="56"/>
                </a:lnTo>
                <a:lnTo>
                  <a:pt x="18" y="0"/>
                </a:lnTo>
                <a:lnTo>
                  <a:pt x="25" y="0"/>
                </a:lnTo>
                <a:lnTo>
                  <a:pt x="43" y="56"/>
                </a:lnTo>
                <a:lnTo>
                  <a:pt x="43" y="56"/>
                </a:lnTo>
                <a:close/>
                <a:moveTo>
                  <a:pt x="27" y="33"/>
                </a:moveTo>
                <a:lnTo>
                  <a:pt x="23" y="12"/>
                </a:lnTo>
                <a:lnTo>
                  <a:pt x="21" y="12"/>
                </a:lnTo>
                <a:lnTo>
                  <a:pt x="14" y="33"/>
                </a:lnTo>
                <a:lnTo>
                  <a:pt x="27" y="33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智演喵视觉设计14">
            <a:extLst>
              <a:ext uri="{FF2B5EF4-FFF2-40B4-BE49-F238E27FC236}">
                <a16:creationId xmlns:a16="http://schemas.microsoft.com/office/drawing/2014/main" id="{16BD1329-8EB5-35DE-AC17-0374032D308A}"/>
              </a:ext>
            </a:extLst>
          </p:cNvPr>
          <p:cNvSpPr/>
          <p:nvPr/>
        </p:nvSpPr>
        <p:spPr bwMode="auto">
          <a:xfrm>
            <a:off x="6020292" y="945655"/>
            <a:ext cx="39856" cy="55798"/>
          </a:xfrm>
          <a:custGeom>
            <a:avLst/>
            <a:gdLst>
              <a:gd name="T0" fmla="*/ 40 w 40"/>
              <a:gd name="T1" fmla="*/ 56 h 56"/>
              <a:gd name="T2" fmla="*/ 29 w 40"/>
              <a:gd name="T3" fmla="*/ 56 h 56"/>
              <a:gd name="T4" fmla="*/ 10 w 40"/>
              <a:gd name="T5" fmla="*/ 14 h 56"/>
              <a:gd name="T6" fmla="*/ 8 w 40"/>
              <a:gd name="T7" fmla="*/ 14 h 56"/>
              <a:gd name="T8" fmla="*/ 8 w 40"/>
              <a:gd name="T9" fmla="*/ 56 h 56"/>
              <a:gd name="T10" fmla="*/ 0 w 40"/>
              <a:gd name="T11" fmla="*/ 56 h 56"/>
              <a:gd name="T12" fmla="*/ 0 w 40"/>
              <a:gd name="T13" fmla="*/ 0 h 56"/>
              <a:gd name="T14" fmla="*/ 10 w 40"/>
              <a:gd name="T15" fmla="*/ 0 h 56"/>
              <a:gd name="T16" fmla="*/ 31 w 40"/>
              <a:gd name="T17" fmla="*/ 42 h 56"/>
              <a:gd name="T18" fmla="*/ 31 w 40"/>
              <a:gd name="T19" fmla="*/ 42 h 56"/>
              <a:gd name="T20" fmla="*/ 31 w 40"/>
              <a:gd name="T21" fmla="*/ 0 h 56"/>
              <a:gd name="T22" fmla="*/ 40 w 40"/>
              <a:gd name="T23" fmla="*/ 0 h 56"/>
              <a:gd name="T24" fmla="*/ 40 w 40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56">
                <a:moveTo>
                  <a:pt x="40" y="56"/>
                </a:moveTo>
                <a:lnTo>
                  <a:pt x="29" y="56"/>
                </a:lnTo>
                <a:lnTo>
                  <a:pt x="10" y="14"/>
                </a:lnTo>
                <a:lnTo>
                  <a:pt x="8" y="14"/>
                </a:lnTo>
                <a:lnTo>
                  <a:pt x="8" y="56"/>
                </a:lnTo>
                <a:lnTo>
                  <a:pt x="0" y="56"/>
                </a:lnTo>
                <a:lnTo>
                  <a:pt x="0" y="0"/>
                </a:lnTo>
                <a:lnTo>
                  <a:pt x="10" y="0"/>
                </a:lnTo>
                <a:lnTo>
                  <a:pt x="31" y="42"/>
                </a:lnTo>
                <a:lnTo>
                  <a:pt x="31" y="42"/>
                </a:lnTo>
                <a:lnTo>
                  <a:pt x="31" y="0"/>
                </a:lnTo>
                <a:lnTo>
                  <a:pt x="40" y="0"/>
                </a:lnTo>
                <a:lnTo>
                  <a:pt x="40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智演喵视觉设计15">
            <a:extLst>
              <a:ext uri="{FF2B5EF4-FFF2-40B4-BE49-F238E27FC236}">
                <a16:creationId xmlns:a16="http://schemas.microsoft.com/office/drawing/2014/main" id="{DC3FABB3-4EE4-BE1D-0795-3C36FB5C5093}"/>
              </a:ext>
            </a:extLst>
          </p:cNvPr>
          <p:cNvSpPr/>
          <p:nvPr/>
        </p:nvSpPr>
        <p:spPr bwMode="auto">
          <a:xfrm>
            <a:off x="6078083" y="945655"/>
            <a:ext cx="39856" cy="55798"/>
          </a:xfrm>
          <a:custGeom>
            <a:avLst/>
            <a:gdLst>
              <a:gd name="T0" fmla="*/ 19 w 19"/>
              <a:gd name="T1" fmla="*/ 14 h 27"/>
              <a:gd name="T2" fmla="*/ 15 w 19"/>
              <a:gd name="T3" fmla="*/ 24 h 27"/>
              <a:gd name="T4" fmla="*/ 6 w 19"/>
              <a:gd name="T5" fmla="*/ 27 h 27"/>
              <a:gd name="T6" fmla="*/ 0 w 19"/>
              <a:gd name="T7" fmla="*/ 27 h 27"/>
              <a:gd name="T8" fmla="*/ 0 w 19"/>
              <a:gd name="T9" fmla="*/ 0 h 27"/>
              <a:gd name="T10" fmla="*/ 6 w 19"/>
              <a:gd name="T11" fmla="*/ 0 h 27"/>
              <a:gd name="T12" fmla="*/ 16 w 19"/>
              <a:gd name="T13" fmla="*/ 3 h 27"/>
              <a:gd name="T14" fmla="*/ 19 w 19"/>
              <a:gd name="T15" fmla="*/ 14 h 27"/>
              <a:gd name="T16" fmla="*/ 15 w 19"/>
              <a:gd name="T17" fmla="*/ 14 h 27"/>
              <a:gd name="T18" fmla="*/ 12 w 19"/>
              <a:gd name="T19" fmla="*/ 5 h 27"/>
              <a:gd name="T20" fmla="*/ 6 w 19"/>
              <a:gd name="T21" fmla="*/ 3 h 27"/>
              <a:gd name="T22" fmla="*/ 4 w 19"/>
              <a:gd name="T23" fmla="*/ 3 h 27"/>
              <a:gd name="T24" fmla="*/ 4 w 19"/>
              <a:gd name="T25" fmla="*/ 24 h 27"/>
              <a:gd name="T26" fmla="*/ 6 w 19"/>
              <a:gd name="T27" fmla="*/ 24 h 27"/>
              <a:gd name="T28" fmla="*/ 12 w 19"/>
              <a:gd name="T29" fmla="*/ 22 h 27"/>
              <a:gd name="T30" fmla="*/ 15 w 19"/>
              <a:gd name="T31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27">
                <a:moveTo>
                  <a:pt x="19" y="14"/>
                </a:moveTo>
                <a:cubicBezTo>
                  <a:pt x="19" y="19"/>
                  <a:pt x="18" y="22"/>
                  <a:pt x="15" y="24"/>
                </a:cubicBezTo>
                <a:cubicBezTo>
                  <a:pt x="13" y="26"/>
                  <a:pt x="10" y="27"/>
                  <a:pt x="6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4" y="1"/>
                  <a:pt x="16" y="3"/>
                </a:cubicBezTo>
                <a:cubicBezTo>
                  <a:pt x="18" y="5"/>
                  <a:pt x="19" y="9"/>
                  <a:pt x="19" y="14"/>
                </a:cubicBezTo>
                <a:close/>
                <a:moveTo>
                  <a:pt x="15" y="14"/>
                </a:moveTo>
                <a:cubicBezTo>
                  <a:pt x="15" y="10"/>
                  <a:pt x="14" y="7"/>
                  <a:pt x="12" y="5"/>
                </a:cubicBezTo>
                <a:cubicBezTo>
                  <a:pt x="11" y="4"/>
                  <a:pt x="9" y="3"/>
                  <a:pt x="6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4"/>
                  <a:pt x="4" y="24"/>
                  <a:pt x="4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9" y="24"/>
                  <a:pt x="11" y="23"/>
                  <a:pt x="12" y="22"/>
                </a:cubicBezTo>
                <a:cubicBezTo>
                  <a:pt x="14" y="20"/>
                  <a:pt x="15" y="18"/>
                  <a:pt x="15" y="14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智演喵视觉设计16">
            <a:extLst>
              <a:ext uri="{FF2B5EF4-FFF2-40B4-BE49-F238E27FC236}">
                <a16:creationId xmlns:a16="http://schemas.microsoft.com/office/drawing/2014/main" id="{D8E055A4-6235-EE3F-80EB-4F4860B1FEF0}"/>
              </a:ext>
            </a:extLst>
          </p:cNvPr>
          <p:cNvSpPr/>
          <p:nvPr/>
        </p:nvSpPr>
        <p:spPr bwMode="auto">
          <a:xfrm>
            <a:off x="6133882" y="945655"/>
            <a:ext cx="41849" cy="57791"/>
          </a:xfrm>
          <a:custGeom>
            <a:avLst/>
            <a:gdLst>
              <a:gd name="T0" fmla="*/ 20 w 20"/>
              <a:gd name="T1" fmla="*/ 13 h 28"/>
              <a:gd name="T2" fmla="*/ 17 w 20"/>
              <a:gd name="T3" fmla="*/ 24 h 28"/>
              <a:gd name="T4" fmla="*/ 10 w 20"/>
              <a:gd name="T5" fmla="*/ 28 h 28"/>
              <a:gd name="T6" fmla="*/ 2 w 20"/>
              <a:gd name="T7" fmla="*/ 24 h 28"/>
              <a:gd name="T8" fmla="*/ 0 w 20"/>
              <a:gd name="T9" fmla="*/ 13 h 28"/>
              <a:gd name="T10" fmla="*/ 2 w 20"/>
              <a:gd name="T11" fmla="*/ 3 h 28"/>
              <a:gd name="T12" fmla="*/ 10 w 20"/>
              <a:gd name="T13" fmla="*/ 0 h 28"/>
              <a:gd name="T14" fmla="*/ 17 w 20"/>
              <a:gd name="T15" fmla="*/ 3 h 28"/>
              <a:gd name="T16" fmla="*/ 20 w 20"/>
              <a:gd name="T17" fmla="*/ 13 h 28"/>
              <a:gd name="T18" fmla="*/ 15 w 20"/>
              <a:gd name="T19" fmla="*/ 13 h 28"/>
              <a:gd name="T20" fmla="*/ 14 w 20"/>
              <a:gd name="T21" fmla="*/ 5 h 28"/>
              <a:gd name="T22" fmla="*/ 10 w 20"/>
              <a:gd name="T23" fmla="*/ 3 h 28"/>
              <a:gd name="T24" fmla="*/ 6 w 20"/>
              <a:gd name="T25" fmla="*/ 5 h 28"/>
              <a:gd name="T26" fmla="*/ 4 w 20"/>
              <a:gd name="T27" fmla="*/ 13 h 28"/>
              <a:gd name="T28" fmla="*/ 6 w 20"/>
              <a:gd name="T29" fmla="*/ 22 h 28"/>
              <a:gd name="T30" fmla="*/ 10 w 20"/>
              <a:gd name="T31" fmla="*/ 24 h 28"/>
              <a:gd name="T32" fmla="*/ 14 w 20"/>
              <a:gd name="T33" fmla="*/ 22 h 28"/>
              <a:gd name="T34" fmla="*/ 15 w 20"/>
              <a:gd name="T35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28">
                <a:moveTo>
                  <a:pt x="20" y="13"/>
                </a:moveTo>
                <a:cubicBezTo>
                  <a:pt x="20" y="18"/>
                  <a:pt x="19" y="22"/>
                  <a:pt x="17" y="24"/>
                </a:cubicBezTo>
                <a:cubicBezTo>
                  <a:pt x="15" y="26"/>
                  <a:pt x="13" y="28"/>
                  <a:pt x="10" y="28"/>
                </a:cubicBezTo>
                <a:cubicBezTo>
                  <a:pt x="7" y="28"/>
                  <a:pt x="4" y="26"/>
                  <a:pt x="2" y="24"/>
                </a:cubicBezTo>
                <a:cubicBezTo>
                  <a:pt x="1" y="22"/>
                  <a:pt x="0" y="18"/>
                  <a:pt x="0" y="13"/>
                </a:cubicBezTo>
                <a:cubicBezTo>
                  <a:pt x="0" y="8"/>
                  <a:pt x="1" y="5"/>
                  <a:pt x="2" y="3"/>
                </a:cubicBezTo>
                <a:cubicBezTo>
                  <a:pt x="4" y="1"/>
                  <a:pt x="7" y="0"/>
                  <a:pt x="10" y="0"/>
                </a:cubicBezTo>
                <a:cubicBezTo>
                  <a:pt x="13" y="0"/>
                  <a:pt x="15" y="1"/>
                  <a:pt x="17" y="3"/>
                </a:cubicBezTo>
                <a:cubicBezTo>
                  <a:pt x="19" y="5"/>
                  <a:pt x="20" y="8"/>
                  <a:pt x="20" y="13"/>
                </a:cubicBezTo>
                <a:close/>
                <a:moveTo>
                  <a:pt x="15" y="13"/>
                </a:moveTo>
                <a:cubicBezTo>
                  <a:pt x="15" y="9"/>
                  <a:pt x="15" y="6"/>
                  <a:pt x="14" y="5"/>
                </a:cubicBezTo>
                <a:cubicBezTo>
                  <a:pt x="13" y="3"/>
                  <a:pt x="11" y="3"/>
                  <a:pt x="10" y="3"/>
                </a:cubicBezTo>
                <a:cubicBezTo>
                  <a:pt x="8" y="3"/>
                  <a:pt x="7" y="3"/>
                  <a:pt x="6" y="5"/>
                </a:cubicBezTo>
                <a:cubicBezTo>
                  <a:pt x="5" y="6"/>
                  <a:pt x="4" y="9"/>
                  <a:pt x="4" y="13"/>
                </a:cubicBezTo>
                <a:cubicBezTo>
                  <a:pt x="4" y="18"/>
                  <a:pt x="5" y="21"/>
                  <a:pt x="6" y="22"/>
                </a:cubicBezTo>
                <a:cubicBezTo>
                  <a:pt x="7" y="24"/>
                  <a:pt x="8" y="24"/>
                  <a:pt x="10" y="24"/>
                </a:cubicBezTo>
                <a:cubicBezTo>
                  <a:pt x="11" y="24"/>
                  <a:pt x="13" y="24"/>
                  <a:pt x="14" y="22"/>
                </a:cubicBezTo>
                <a:cubicBezTo>
                  <a:pt x="15" y="21"/>
                  <a:pt x="15" y="18"/>
                  <a:pt x="15" y="13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智演喵视觉设计17">
            <a:extLst>
              <a:ext uri="{FF2B5EF4-FFF2-40B4-BE49-F238E27FC236}">
                <a16:creationId xmlns:a16="http://schemas.microsoft.com/office/drawing/2014/main" id="{BF3B4AD1-6DA3-C474-963F-F6A04060A328}"/>
              </a:ext>
            </a:extLst>
          </p:cNvPr>
          <p:cNvSpPr/>
          <p:nvPr/>
        </p:nvSpPr>
        <p:spPr bwMode="auto">
          <a:xfrm>
            <a:off x="6192669" y="945655"/>
            <a:ext cx="36867" cy="55798"/>
          </a:xfrm>
          <a:custGeom>
            <a:avLst/>
            <a:gdLst>
              <a:gd name="T0" fmla="*/ 37 w 37"/>
              <a:gd name="T1" fmla="*/ 56 h 56"/>
              <a:gd name="T2" fmla="*/ 29 w 37"/>
              <a:gd name="T3" fmla="*/ 56 h 56"/>
              <a:gd name="T4" fmla="*/ 8 w 37"/>
              <a:gd name="T5" fmla="*/ 14 h 56"/>
              <a:gd name="T6" fmla="*/ 8 w 37"/>
              <a:gd name="T7" fmla="*/ 14 h 56"/>
              <a:gd name="T8" fmla="*/ 8 w 37"/>
              <a:gd name="T9" fmla="*/ 56 h 56"/>
              <a:gd name="T10" fmla="*/ 0 w 37"/>
              <a:gd name="T11" fmla="*/ 56 h 56"/>
              <a:gd name="T12" fmla="*/ 0 w 37"/>
              <a:gd name="T13" fmla="*/ 0 h 56"/>
              <a:gd name="T14" fmla="*/ 8 w 37"/>
              <a:gd name="T15" fmla="*/ 0 h 56"/>
              <a:gd name="T16" fmla="*/ 29 w 37"/>
              <a:gd name="T17" fmla="*/ 42 h 56"/>
              <a:gd name="T18" fmla="*/ 29 w 37"/>
              <a:gd name="T19" fmla="*/ 42 h 56"/>
              <a:gd name="T20" fmla="*/ 29 w 37"/>
              <a:gd name="T21" fmla="*/ 0 h 56"/>
              <a:gd name="T22" fmla="*/ 37 w 37"/>
              <a:gd name="T23" fmla="*/ 0 h 56"/>
              <a:gd name="T24" fmla="*/ 37 w 37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56">
                <a:moveTo>
                  <a:pt x="37" y="56"/>
                </a:moveTo>
                <a:lnTo>
                  <a:pt x="29" y="56"/>
                </a:lnTo>
                <a:lnTo>
                  <a:pt x="8" y="14"/>
                </a:lnTo>
                <a:lnTo>
                  <a:pt x="8" y="14"/>
                </a:lnTo>
                <a:lnTo>
                  <a:pt x="8" y="56"/>
                </a:lnTo>
                <a:lnTo>
                  <a:pt x="0" y="56"/>
                </a:lnTo>
                <a:lnTo>
                  <a:pt x="0" y="0"/>
                </a:lnTo>
                <a:lnTo>
                  <a:pt x="8" y="0"/>
                </a:lnTo>
                <a:lnTo>
                  <a:pt x="29" y="42"/>
                </a:lnTo>
                <a:lnTo>
                  <a:pt x="29" y="42"/>
                </a:lnTo>
                <a:lnTo>
                  <a:pt x="29" y="0"/>
                </a:lnTo>
                <a:lnTo>
                  <a:pt x="37" y="0"/>
                </a:lnTo>
                <a:lnTo>
                  <a:pt x="37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智演喵视觉设计18">
            <a:extLst>
              <a:ext uri="{FF2B5EF4-FFF2-40B4-BE49-F238E27FC236}">
                <a16:creationId xmlns:a16="http://schemas.microsoft.com/office/drawing/2014/main" id="{1660FE39-B7D8-C6A1-00F7-ED5EF723FFB5}"/>
              </a:ext>
            </a:extLst>
          </p:cNvPr>
          <p:cNvSpPr/>
          <p:nvPr/>
        </p:nvSpPr>
        <p:spPr bwMode="auto">
          <a:xfrm>
            <a:off x="6248467" y="945655"/>
            <a:ext cx="39856" cy="57791"/>
          </a:xfrm>
          <a:custGeom>
            <a:avLst/>
            <a:gdLst>
              <a:gd name="T0" fmla="*/ 19 w 19"/>
              <a:gd name="T1" fmla="*/ 28 h 28"/>
              <a:gd name="T2" fmla="*/ 16 w 19"/>
              <a:gd name="T3" fmla="*/ 28 h 28"/>
              <a:gd name="T4" fmla="*/ 15 w 19"/>
              <a:gd name="T5" fmla="*/ 25 h 28"/>
              <a:gd name="T6" fmla="*/ 13 w 19"/>
              <a:gd name="T7" fmla="*/ 27 h 28"/>
              <a:gd name="T8" fmla="*/ 10 w 19"/>
              <a:gd name="T9" fmla="*/ 28 h 28"/>
              <a:gd name="T10" fmla="*/ 3 w 19"/>
              <a:gd name="T11" fmla="*/ 24 h 28"/>
              <a:gd name="T12" fmla="*/ 0 w 19"/>
              <a:gd name="T13" fmla="*/ 14 h 28"/>
              <a:gd name="T14" fmla="*/ 3 w 19"/>
              <a:gd name="T15" fmla="*/ 3 h 28"/>
              <a:gd name="T16" fmla="*/ 10 w 19"/>
              <a:gd name="T17" fmla="*/ 0 h 28"/>
              <a:gd name="T18" fmla="*/ 16 w 19"/>
              <a:gd name="T19" fmla="*/ 2 h 28"/>
              <a:gd name="T20" fmla="*/ 19 w 19"/>
              <a:gd name="T21" fmla="*/ 9 h 28"/>
              <a:gd name="T22" fmla="*/ 15 w 19"/>
              <a:gd name="T23" fmla="*/ 9 h 28"/>
              <a:gd name="T24" fmla="*/ 13 w 19"/>
              <a:gd name="T25" fmla="*/ 4 h 28"/>
              <a:gd name="T26" fmla="*/ 10 w 19"/>
              <a:gd name="T27" fmla="*/ 3 h 28"/>
              <a:gd name="T28" fmla="*/ 6 w 19"/>
              <a:gd name="T29" fmla="*/ 5 h 28"/>
              <a:gd name="T30" fmla="*/ 4 w 19"/>
              <a:gd name="T31" fmla="*/ 14 h 28"/>
              <a:gd name="T32" fmla="*/ 6 w 19"/>
              <a:gd name="T33" fmla="*/ 22 h 28"/>
              <a:gd name="T34" fmla="*/ 10 w 19"/>
              <a:gd name="T35" fmla="*/ 24 h 28"/>
              <a:gd name="T36" fmla="*/ 14 w 19"/>
              <a:gd name="T37" fmla="*/ 23 h 28"/>
              <a:gd name="T38" fmla="*/ 15 w 19"/>
              <a:gd name="T39" fmla="*/ 18 h 28"/>
              <a:gd name="T40" fmla="*/ 15 w 19"/>
              <a:gd name="T41" fmla="*/ 17 h 28"/>
              <a:gd name="T42" fmla="*/ 10 w 19"/>
              <a:gd name="T43" fmla="*/ 17 h 28"/>
              <a:gd name="T44" fmla="*/ 10 w 19"/>
              <a:gd name="T45" fmla="*/ 13 h 28"/>
              <a:gd name="T46" fmla="*/ 19 w 19"/>
              <a:gd name="T47" fmla="*/ 13 h 28"/>
              <a:gd name="T48" fmla="*/ 19 w 19"/>
              <a:gd name="T4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" h="28">
                <a:moveTo>
                  <a:pt x="19" y="28"/>
                </a:moveTo>
                <a:cubicBezTo>
                  <a:pt x="16" y="28"/>
                  <a:pt x="16" y="28"/>
                  <a:pt x="16" y="28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6"/>
                  <a:pt x="14" y="26"/>
                  <a:pt x="13" y="27"/>
                </a:cubicBezTo>
                <a:cubicBezTo>
                  <a:pt x="12" y="27"/>
                  <a:pt x="11" y="28"/>
                  <a:pt x="10" y="28"/>
                </a:cubicBezTo>
                <a:cubicBezTo>
                  <a:pt x="7" y="28"/>
                  <a:pt x="5" y="26"/>
                  <a:pt x="3" y="24"/>
                </a:cubicBezTo>
                <a:cubicBezTo>
                  <a:pt x="1" y="22"/>
                  <a:pt x="0" y="19"/>
                  <a:pt x="0" y="14"/>
                </a:cubicBezTo>
                <a:cubicBezTo>
                  <a:pt x="0" y="9"/>
                  <a:pt x="1" y="6"/>
                  <a:pt x="3" y="3"/>
                </a:cubicBezTo>
                <a:cubicBezTo>
                  <a:pt x="4" y="1"/>
                  <a:pt x="7" y="0"/>
                  <a:pt x="10" y="0"/>
                </a:cubicBezTo>
                <a:cubicBezTo>
                  <a:pt x="13" y="0"/>
                  <a:pt x="15" y="1"/>
                  <a:pt x="16" y="2"/>
                </a:cubicBezTo>
                <a:cubicBezTo>
                  <a:pt x="18" y="4"/>
                  <a:pt x="19" y="6"/>
                  <a:pt x="19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7"/>
                  <a:pt x="14" y="5"/>
                  <a:pt x="13" y="4"/>
                </a:cubicBezTo>
                <a:cubicBezTo>
                  <a:pt x="13" y="3"/>
                  <a:pt x="11" y="3"/>
                  <a:pt x="10" y="3"/>
                </a:cubicBezTo>
                <a:cubicBezTo>
                  <a:pt x="8" y="3"/>
                  <a:pt x="7" y="4"/>
                  <a:pt x="6" y="5"/>
                </a:cubicBezTo>
                <a:cubicBezTo>
                  <a:pt x="5" y="7"/>
                  <a:pt x="4" y="10"/>
                  <a:pt x="4" y="14"/>
                </a:cubicBezTo>
                <a:cubicBezTo>
                  <a:pt x="4" y="18"/>
                  <a:pt x="5" y="21"/>
                  <a:pt x="6" y="22"/>
                </a:cubicBezTo>
                <a:cubicBezTo>
                  <a:pt x="7" y="24"/>
                  <a:pt x="9" y="24"/>
                  <a:pt x="10" y="24"/>
                </a:cubicBezTo>
                <a:cubicBezTo>
                  <a:pt x="12" y="24"/>
                  <a:pt x="13" y="24"/>
                  <a:pt x="14" y="23"/>
                </a:cubicBezTo>
                <a:cubicBezTo>
                  <a:pt x="15" y="22"/>
                  <a:pt x="15" y="20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3"/>
                  <a:pt x="10" y="13"/>
                  <a:pt x="10" y="13"/>
                </a:cubicBezTo>
                <a:cubicBezTo>
                  <a:pt x="19" y="13"/>
                  <a:pt x="19" y="13"/>
                  <a:pt x="19" y="13"/>
                </a:cubicBezTo>
                <a:lnTo>
                  <a:pt x="19" y="28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智演喵视觉设计19">
            <a:extLst>
              <a:ext uri="{FF2B5EF4-FFF2-40B4-BE49-F238E27FC236}">
                <a16:creationId xmlns:a16="http://schemas.microsoft.com/office/drawing/2014/main" id="{FD49A7DF-D87A-53C5-F9DF-8D319E8528F4}"/>
              </a:ext>
            </a:extLst>
          </p:cNvPr>
          <p:cNvSpPr/>
          <p:nvPr/>
        </p:nvSpPr>
        <p:spPr bwMode="auto">
          <a:xfrm>
            <a:off x="6344122" y="945655"/>
            <a:ext cx="36867" cy="57791"/>
          </a:xfrm>
          <a:custGeom>
            <a:avLst/>
            <a:gdLst>
              <a:gd name="T0" fmla="*/ 18 w 18"/>
              <a:gd name="T1" fmla="*/ 19 h 28"/>
              <a:gd name="T2" fmla="*/ 16 w 18"/>
              <a:gd name="T3" fmla="*/ 25 h 28"/>
              <a:gd name="T4" fmla="*/ 9 w 18"/>
              <a:gd name="T5" fmla="*/ 28 h 28"/>
              <a:gd name="T6" fmla="*/ 2 w 18"/>
              <a:gd name="T7" fmla="*/ 25 h 28"/>
              <a:gd name="T8" fmla="*/ 0 w 18"/>
              <a:gd name="T9" fmla="*/ 19 h 28"/>
              <a:gd name="T10" fmla="*/ 0 w 18"/>
              <a:gd name="T11" fmla="*/ 0 h 28"/>
              <a:gd name="T12" fmla="*/ 4 w 18"/>
              <a:gd name="T13" fmla="*/ 0 h 28"/>
              <a:gd name="T14" fmla="*/ 4 w 18"/>
              <a:gd name="T15" fmla="*/ 19 h 28"/>
              <a:gd name="T16" fmla="*/ 5 w 18"/>
              <a:gd name="T17" fmla="*/ 23 h 28"/>
              <a:gd name="T18" fmla="*/ 9 w 18"/>
              <a:gd name="T19" fmla="*/ 24 h 28"/>
              <a:gd name="T20" fmla="*/ 13 w 18"/>
              <a:gd name="T21" fmla="*/ 23 h 28"/>
              <a:gd name="T22" fmla="*/ 14 w 18"/>
              <a:gd name="T23" fmla="*/ 19 h 28"/>
              <a:gd name="T24" fmla="*/ 14 w 18"/>
              <a:gd name="T25" fmla="*/ 0 h 28"/>
              <a:gd name="T26" fmla="*/ 18 w 18"/>
              <a:gd name="T27" fmla="*/ 0 h 28"/>
              <a:gd name="T28" fmla="*/ 18 w 18"/>
              <a:gd name="T29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28">
                <a:moveTo>
                  <a:pt x="18" y="19"/>
                </a:moveTo>
                <a:cubicBezTo>
                  <a:pt x="18" y="22"/>
                  <a:pt x="18" y="24"/>
                  <a:pt x="16" y="25"/>
                </a:cubicBezTo>
                <a:cubicBezTo>
                  <a:pt x="15" y="27"/>
                  <a:pt x="12" y="28"/>
                  <a:pt x="9" y="28"/>
                </a:cubicBezTo>
                <a:cubicBezTo>
                  <a:pt x="6" y="28"/>
                  <a:pt x="4" y="27"/>
                  <a:pt x="2" y="25"/>
                </a:cubicBezTo>
                <a:cubicBezTo>
                  <a:pt x="1" y="24"/>
                  <a:pt x="0" y="22"/>
                  <a:pt x="0" y="19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1"/>
                  <a:pt x="5" y="22"/>
                  <a:pt x="5" y="23"/>
                </a:cubicBezTo>
                <a:cubicBezTo>
                  <a:pt x="6" y="24"/>
                  <a:pt x="8" y="24"/>
                  <a:pt x="9" y="24"/>
                </a:cubicBezTo>
                <a:cubicBezTo>
                  <a:pt x="11" y="24"/>
                  <a:pt x="12" y="24"/>
                  <a:pt x="13" y="23"/>
                </a:cubicBezTo>
                <a:cubicBezTo>
                  <a:pt x="14" y="22"/>
                  <a:pt x="14" y="21"/>
                  <a:pt x="14" y="19"/>
                </a:cubicBezTo>
                <a:cubicBezTo>
                  <a:pt x="14" y="0"/>
                  <a:pt x="14" y="0"/>
                  <a:pt x="14" y="0"/>
                </a:cubicBezTo>
                <a:cubicBezTo>
                  <a:pt x="18" y="0"/>
                  <a:pt x="18" y="0"/>
                  <a:pt x="18" y="0"/>
                </a:cubicBezTo>
                <a:lnTo>
                  <a:pt x="18" y="19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智演喵视觉设计20">
            <a:extLst>
              <a:ext uri="{FF2B5EF4-FFF2-40B4-BE49-F238E27FC236}">
                <a16:creationId xmlns:a16="http://schemas.microsoft.com/office/drawing/2014/main" id="{B47872EB-43D1-4DC5-8F39-3FB741ED2621}"/>
              </a:ext>
            </a:extLst>
          </p:cNvPr>
          <p:cNvSpPr/>
          <p:nvPr/>
        </p:nvSpPr>
        <p:spPr bwMode="auto">
          <a:xfrm>
            <a:off x="6399920" y="945655"/>
            <a:ext cx="39856" cy="55798"/>
          </a:xfrm>
          <a:custGeom>
            <a:avLst/>
            <a:gdLst>
              <a:gd name="T0" fmla="*/ 40 w 40"/>
              <a:gd name="T1" fmla="*/ 56 h 56"/>
              <a:gd name="T2" fmla="*/ 29 w 40"/>
              <a:gd name="T3" fmla="*/ 56 h 56"/>
              <a:gd name="T4" fmla="*/ 8 w 40"/>
              <a:gd name="T5" fmla="*/ 14 h 56"/>
              <a:gd name="T6" fmla="*/ 8 w 40"/>
              <a:gd name="T7" fmla="*/ 14 h 56"/>
              <a:gd name="T8" fmla="*/ 8 w 40"/>
              <a:gd name="T9" fmla="*/ 56 h 56"/>
              <a:gd name="T10" fmla="*/ 0 w 40"/>
              <a:gd name="T11" fmla="*/ 56 h 56"/>
              <a:gd name="T12" fmla="*/ 0 w 40"/>
              <a:gd name="T13" fmla="*/ 0 h 56"/>
              <a:gd name="T14" fmla="*/ 10 w 40"/>
              <a:gd name="T15" fmla="*/ 0 h 56"/>
              <a:gd name="T16" fmla="*/ 29 w 40"/>
              <a:gd name="T17" fmla="*/ 42 h 56"/>
              <a:gd name="T18" fmla="*/ 31 w 40"/>
              <a:gd name="T19" fmla="*/ 42 h 56"/>
              <a:gd name="T20" fmla="*/ 31 w 40"/>
              <a:gd name="T21" fmla="*/ 0 h 56"/>
              <a:gd name="T22" fmla="*/ 40 w 40"/>
              <a:gd name="T23" fmla="*/ 0 h 56"/>
              <a:gd name="T24" fmla="*/ 40 w 40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56">
                <a:moveTo>
                  <a:pt x="40" y="56"/>
                </a:moveTo>
                <a:lnTo>
                  <a:pt x="29" y="56"/>
                </a:lnTo>
                <a:lnTo>
                  <a:pt x="8" y="14"/>
                </a:lnTo>
                <a:lnTo>
                  <a:pt x="8" y="14"/>
                </a:lnTo>
                <a:lnTo>
                  <a:pt x="8" y="56"/>
                </a:lnTo>
                <a:lnTo>
                  <a:pt x="0" y="56"/>
                </a:lnTo>
                <a:lnTo>
                  <a:pt x="0" y="0"/>
                </a:lnTo>
                <a:lnTo>
                  <a:pt x="10" y="0"/>
                </a:lnTo>
                <a:lnTo>
                  <a:pt x="29" y="42"/>
                </a:lnTo>
                <a:lnTo>
                  <a:pt x="31" y="42"/>
                </a:lnTo>
                <a:lnTo>
                  <a:pt x="31" y="0"/>
                </a:lnTo>
                <a:lnTo>
                  <a:pt x="40" y="0"/>
                </a:lnTo>
                <a:lnTo>
                  <a:pt x="40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智演喵视觉设计21">
            <a:extLst>
              <a:ext uri="{FF2B5EF4-FFF2-40B4-BE49-F238E27FC236}">
                <a16:creationId xmlns:a16="http://schemas.microsoft.com/office/drawing/2014/main" id="{9D6B2743-1320-0D7A-078A-58815E2AF6F2}"/>
              </a:ext>
            </a:extLst>
          </p:cNvPr>
          <p:cNvSpPr/>
          <p:nvPr/>
        </p:nvSpPr>
        <p:spPr bwMode="auto">
          <a:xfrm>
            <a:off x="6472658" y="945655"/>
            <a:ext cx="7971" cy="55798"/>
          </a:xfrm>
          <a:prstGeom prst="rect">
            <a:avLst/>
          </a:pr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智演喵视觉设计22">
            <a:extLst>
              <a:ext uri="{FF2B5EF4-FFF2-40B4-BE49-F238E27FC236}">
                <a16:creationId xmlns:a16="http://schemas.microsoft.com/office/drawing/2014/main" id="{578BB3AB-9152-0450-3530-B3C88DD99A87}"/>
              </a:ext>
            </a:extLst>
          </p:cNvPr>
          <p:cNvSpPr/>
          <p:nvPr/>
        </p:nvSpPr>
        <p:spPr bwMode="auto">
          <a:xfrm>
            <a:off x="6511517" y="945655"/>
            <a:ext cx="43842" cy="57791"/>
          </a:xfrm>
          <a:custGeom>
            <a:avLst/>
            <a:gdLst>
              <a:gd name="T0" fmla="*/ 44 w 44"/>
              <a:gd name="T1" fmla="*/ 0 h 58"/>
              <a:gd name="T2" fmla="*/ 25 w 44"/>
              <a:gd name="T3" fmla="*/ 58 h 58"/>
              <a:gd name="T4" fmla="*/ 19 w 44"/>
              <a:gd name="T5" fmla="*/ 58 h 58"/>
              <a:gd name="T6" fmla="*/ 0 w 44"/>
              <a:gd name="T7" fmla="*/ 0 h 58"/>
              <a:gd name="T8" fmla="*/ 9 w 44"/>
              <a:gd name="T9" fmla="*/ 0 h 58"/>
              <a:gd name="T10" fmla="*/ 21 w 44"/>
              <a:gd name="T11" fmla="*/ 44 h 58"/>
              <a:gd name="T12" fmla="*/ 21 w 44"/>
              <a:gd name="T13" fmla="*/ 44 h 58"/>
              <a:gd name="T14" fmla="*/ 36 w 44"/>
              <a:gd name="T15" fmla="*/ 0 h 58"/>
              <a:gd name="T16" fmla="*/ 44 w 44"/>
              <a:gd name="T1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58">
                <a:moveTo>
                  <a:pt x="44" y="0"/>
                </a:moveTo>
                <a:lnTo>
                  <a:pt x="25" y="58"/>
                </a:lnTo>
                <a:lnTo>
                  <a:pt x="19" y="58"/>
                </a:lnTo>
                <a:lnTo>
                  <a:pt x="0" y="0"/>
                </a:lnTo>
                <a:lnTo>
                  <a:pt x="9" y="0"/>
                </a:lnTo>
                <a:lnTo>
                  <a:pt x="21" y="44"/>
                </a:lnTo>
                <a:lnTo>
                  <a:pt x="21" y="44"/>
                </a:lnTo>
                <a:lnTo>
                  <a:pt x="36" y="0"/>
                </a:lnTo>
                <a:lnTo>
                  <a:pt x="44" y="0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智演喵视觉设计23">
            <a:extLst>
              <a:ext uri="{FF2B5EF4-FFF2-40B4-BE49-F238E27FC236}">
                <a16:creationId xmlns:a16="http://schemas.microsoft.com/office/drawing/2014/main" id="{C021454C-D7DD-5B52-56C5-861C57A8D6A9}"/>
              </a:ext>
            </a:extLst>
          </p:cNvPr>
          <p:cNvSpPr/>
          <p:nvPr/>
        </p:nvSpPr>
        <p:spPr bwMode="auto">
          <a:xfrm>
            <a:off x="6572298" y="945655"/>
            <a:ext cx="36867" cy="55798"/>
          </a:xfrm>
          <a:custGeom>
            <a:avLst/>
            <a:gdLst>
              <a:gd name="T0" fmla="*/ 37 w 37"/>
              <a:gd name="T1" fmla="*/ 56 h 56"/>
              <a:gd name="T2" fmla="*/ 0 w 37"/>
              <a:gd name="T3" fmla="*/ 56 h 56"/>
              <a:gd name="T4" fmla="*/ 0 w 37"/>
              <a:gd name="T5" fmla="*/ 0 h 56"/>
              <a:gd name="T6" fmla="*/ 35 w 37"/>
              <a:gd name="T7" fmla="*/ 0 h 56"/>
              <a:gd name="T8" fmla="*/ 35 w 37"/>
              <a:gd name="T9" fmla="*/ 6 h 56"/>
              <a:gd name="T10" fmla="*/ 8 w 37"/>
              <a:gd name="T11" fmla="*/ 6 h 56"/>
              <a:gd name="T12" fmla="*/ 8 w 37"/>
              <a:gd name="T13" fmla="*/ 23 h 56"/>
              <a:gd name="T14" fmla="*/ 33 w 37"/>
              <a:gd name="T15" fmla="*/ 23 h 56"/>
              <a:gd name="T16" fmla="*/ 33 w 37"/>
              <a:gd name="T17" fmla="*/ 29 h 56"/>
              <a:gd name="T18" fmla="*/ 8 w 37"/>
              <a:gd name="T19" fmla="*/ 29 h 56"/>
              <a:gd name="T20" fmla="*/ 8 w 37"/>
              <a:gd name="T21" fmla="*/ 50 h 56"/>
              <a:gd name="T22" fmla="*/ 37 w 37"/>
              <a:gd name="T23" fmla="*/ 50 h 56"/>
              <a:gd name="T24" fmla="*/ 37 w 37"/>
              <a:gd name="T2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56">
                <a:moveTo>
                  <a:pt x="37" y="56"/>
                </a:moveTo>
                <a:lnTo>
                  <a:pt x="0" y="56"/>
                </a:lnTo>
                <a:lnTo>
                  <a:pt x="0" y="0"/>
                </a:lnTo>
                <a:lnTo>
                  <a:pt x="35" y="0"/>
                </a:lnTo>
                <a:lnTo>
                  <a:pt x="35" y="6"/>
                </a:lnTo>
                <a:lnTo>
                  <a:pt x="8" y="6"/>
                </a:lnTo>
                <a:lnTo>
                  <a:pt x="8" y="23"/>
                </a:lnTo>
                <a:lnTo>
                  <a:pt x="33" y="23"/>
                </a:lnTo>
                <a:lnTo>
                  <a:pt x="33" y="29"/>
                </a:lnTo>
                <a:lnTo>
                  <a:pt x="8" y="29"/>
                </a:lnTo>
                <a:lnTo>
                  <a:pt x="8" y="50"/>
                </a:lnTo>
                <a:lnTo>
                  <a:pt x="37" y="50"/>
                </a:lnTo>
                <a:lnTo>
                  <a:pt x="37" y="5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智演喵视觉设计24">
            <a:extLst>
              <a:ext uri="{FF2B5EF4-FFF2-40B4-BE49-F238E27FC236}">
                <a16:creationId xmlns:a16="http://schemas.microsoft.com/office/drawing/2014/main" id="{5F2F9082-6881-E4F9-029B-AC181ADB9B73}"/>
              </a:ext>
            </a:extLst>
          </p:cNvPr>
          <p:cNvSpPr/>
          <p:nvPr/>
        </p:nvSpPr>
        <p:spPr bwMode="auto">
          <a:xfrm>
            <a:off x="6628096" y="945655"/>
            <a:ext cx="39856" cy="55798"/>
          </a:xfrm>
          <a:custGeom>
            <a:avLst/>
            <a:gdLst>
              <a:gd name="T0" fmla="*/ 19 w 19"/>
              <a:gd name="T1" fmla="*/ 27 h 27"/>
              <a:gd name="T2" fmla="*/ 15 w 19"/>
              <a:gd name="T3" fmla="*/ 27 h 27"/>
              <a:gd name="T4" fmla="*/ 9 w 19"/>
              <a:gd name="T5" fmla="*/ 15 h 27"/>
              <a:gd name="T6" fmla="*/ 4 w 19"/>
              <a:gd name="T7" fmla="*/ 15 h 27"/>
              <a:gd name="T8" fmla="*/ 4 w 19"/>
              <a:gd name="T9" fmla="*/ 27 h 27"/>
              <a:gd name="T10" fmla="*/ 0 w 19"/>
              <a:gd name="T11" fmla="*/ 27 h 27"/>
              <a:gd name="T12" fmla="*/ 0 w 19"/>
              <a:gd name="T13" fmla="*/ 0 h 27"/>
              <a:gd name="T14" fmla="*/ 9 w 19"/>
              <a:gd name="T15" fmla="*/ 0 h 27"/>
              <a:gd name="T16" fmla="*/ 16 w 19"/>
              <a:gd name="T17" fmla="*/ 2 h 27"/>
              <a:gd name="T18" fmla="*/ 19 w 19"/>
              <a:gd name="T19" fmla="*/ 8 h 27"/>
              <a:gd name="T20" fmla="*/ 17 w 19"/>
              <a:gd name="T21" fmla="*/ 13 h 27"/>
              <a:gd name="T22" fmla="*/ 13 w 19"/>
              <a:gd name="T23" fmla="*/ 15 h 27"/>
              <a:gd name="T24" fmla="*/ 19 w 19"/>
              <a:gd name="T25" fmla="*/ 27 h 27"/>
              <a:gd name="T26" fmla="*/ 14 w 19"/>
              <a:gd name="T27" fmla="*/ 8 h 27"/>
              <a:gd name="T28" fmla="*/ 13 w 19"/>
              <a:gd name="T29" fmla="*/ 4 h 27"/>
              <a:gd name="T30" fmla="*/ 8 w 19"/>
              <a:gd name="T31" fmla="*/ 3 h 27"/>
              <a:gd name="T32" fmla="*/ 4 w 19"/>
              <a:gd name="T33" fmla="*/ 3 h 27"/>
              <a:gd name="T34" fmla="*/ 4 w 19"/>
              <a:gd name="T35" fmla="*/ 12 h 27"/>
              <a:gd name="T36" fmla="*/ 9 w 19"/>
              <a:gd name="T37" fmla="*/ 12 h 27"/>
              <a:gd name="T38" fmla="*/ 13 w 19"/>
              <a:gd name="T39" fmla="*/ 11 h 27"/>
              <a:gd name="T40" fmla="*/ 14 w 19"/>
              <a:gd name="T41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" h="27">
                <a:moveTo>
                  <a:pt x="19" y="27"/>
                </a:moveTo>
                <a:cubicBezTo>
                  <a:pt x="15" y="27"/>
                  <a:pt x="15" y="27"/>
                  <a:pt x="15" y="27"/>
                </a:cubicBezTo>
                <a:cubicBezTo>
                  <a:pt x="9" y="15"/>
                  <a:pt x="9" y="15"/>
                  <a:pt x="9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27"/>
                  <a:pt x="4" y="27"/>
                  <a:pt x="4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ubicBezTo>
                  <a:pt x="12" y="0"/>
                  <a:pt x="14" y="1"/>
                  <a:pt x="16" y="2"/>
                </a:cubicBezTo>
                <a:cubicBezTo>
                  <a:pt x="18" y="3"/>
                  <a:pt x="19" y="5"/>
                  <a:pt x="19" y="8"/>
                </a:cubicBezTo>
                <a:cubicBezTo>
                  <a:pt x="19" y="10"/>
                  <a:pt x="18" y="12"/>
                  <a:pt x="17" y="13"/>
                </a:cubicBezTo>
                <a:cubicBezTo>
                  <a:pt x="16" y="14"/>
                  <a:pt x="14" y="15"/>
                  <a:pt x="13" y="15"/>
                </a:cubicBezTo>
                <a:cubicBezTo>
                  <a:pt x="19" y="27"/>
                  <a:pt x="19" y="27"/>
                  <a:pt x="19" y="27"/>
                </a:cubicBezTo>
                <a:close/>
                <a:moveTo>
                  <a:pt x="14" y="8"/>
                </a:moveTo>
                <a:cubicBezTo>
                  <a:pt x="14" y="6"/>
                  <a:pt x="14" y="5"/>
                  <a:pt x="13" y="4"/>
                </a:cubicBezTo>
                <a:cubicBezTo>
                  <a:pt x="12" y="3"/>
                  <a:pt x="10" y="3"/>
                  <a:pt x="8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12"/>
                  <a:pt x="4" y="12"/>
                  <a:pt x="4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1" y="12"/>
                  <a:pt x="12" y="12"/>
                  <a:pt x="13" y="11"/>
                </a:cubicBezTo>
                <a:cubicBezTo>
                  <a:pt x="14" y="11"/>
                  <a:pt x="14" y="9"/>
                  <a:pt x="14" y="8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智演喵视觉设计25">
            <a:extLst>
              <a:ext uri="{FF2B5EF4-FFF2-40B4-BE49-F238E27FC236}">
                <a16:creationId xmlns:a16="http://schemas.microsoft.com/office/drawing/2014/main" id="{D5B384AF-86DC-9B04-4E4F-65566BBC29F9}"/>
              </a:ext>
            </a:extLst>
          </p:cNvPr>
          <p:cNvSpPr/>
          <p:nvPr/>
        </p:nvSpPr>
        <p:spPr bwMode="auto">
          <a:xfrm>
            <a:off x="6683895" y="945655"/>
            <a:ext cx="39856" cy="57791"/>
          </a:xfrm>
          <a:custGeom>
            <a:avLst/>
            <a:gdLst>
              <a:gd name="T0" fmla="*/ 19 w 19"/>
              <a:gd name="T1" fmla="*/ 20 h 28"/>
              <a:gd name="T2" fmla="*/ 17 w 19"/>
              <a:gd name="T3" fmla="*/ 25 h 28"/>
              <a:gd name="T4" fmla="*/ 10 w 19"/>
              <a:gd name="T5" fmla="*/ 28 h 28"/>
              <a:gd name="T6" fmla="*/ 3 w 19"/>
              <a:gd name="T7" fmla="*/ 25 h 28"/>
              <a:gd name="T8" fmla="*/ 0 w 19"/>
              <a:gd name="T9" fmla="*/ 20 h 28"/>
              <a:gd name="T10" fmla="*/ 0 w 19"/>
              <a:gd name="T11" fmla="*/ 19 h 28"/>
              <a:gd name="T12" fmla="*/ 4 w 19"/>
              <a:gd name="T13" fmla="*/ 19 h 28"/>
              <a:gd name="T14" fmla="*/ 4 w 19"/>
              <a:gd name="T15" fmla="*/ 20 h 28"/>
              <a:gd name="T16" fmla="*/ 6 w 19"/>
              <a:gd name="T17" fmla="*/ 23 h 28"/>
              <a:gd name="T18" fmla="*/ 10 w 19"/>
              <a:gd name="T19" fmla="*/ 24 h 28"/>
              <a:gd name="T20" fmla="*/ 14 w 19"/>
              <a:gd name="T21" fmla="*/ 23 h 28"/>
              <a:gd name="T22" fmla="*/ 15 w 19"/>
              <a:gd name="T23" fmla="*/ 20 h 28"/>
              <a:gd name="T24" fmla="*/ 13 w 19"/>
              <a:gd name="T25" fmla="*/ 17 h 28"/>
              <a:gd name="T26" fmla="*/ 9 w 19"/>
              <a:gd name="T27" fmla="*/ 14 h 28"/>
              <a:gd name="T28" fmla="*/ 3 w 19"/>
              <a:gd name="T29" fmla="*/ 11 h 28"/>
              <a:gd name="T30" fmla="*/ 1 w 19"/>
              <a:gd name="T31" fmla="*/ 7 h 28"/>
              <a:gd name="T32" fmla="*/ 3 w 19"/>
              <a:gd name="T33" fmla="*/ 2 h 28"/>
              <a:gd name="T34" fmla="*/ 10 w 19"/>
              <a:gd name="T35" fmla="*/ 0 h 28"/>
              <a:gd name="T36" fmla="*/ 16 w 19"/>
              <a:gd name="T37" fmla="*/ 2 h 28"/>
              <a:gd name="T38" fmla="*/ 18 w 19"/>
              <a:gd name="T39" fmla="*/ 7 h 28"/>
              <a:gd name="T40" fmla="*/ 14 w 19"/>
              <a:gd name="T41" fmla="*/ 7 h 28"/>
              <a:gd name="T42" fmla="*/ 13 w 19"/>
              <a:gd name="T43" fmla="*/ 4 h 28"/>
              <a:gd name="T44" fmla="*/ 10 w 19"/>
              <a:gd name="T45" fmla="*/ 3 h 28"/>
              <a:gd name="T46" fmla="*/ 6 w 19"/>
              <a:gd name="T47" fmla="*/ 4 h 28"/>
              <a:gd name="T48" fmla="*/ 5 w 19"/>
              <a:gd name="T49" fmla="*/ 7 h 28"/>
              <a:gd name="T50" fmla="*/ 6 w 19"/>
              <a:gd name="T51" fmla="*/ 9 h 28"/>
              <a:gd name="T52" fmla="*/ 11 w 19"/>
              <a:gd name="T53" fmla="*/ 12 h 28"/>
              <a:gd name="T54" fmla="*/ 17 w 19"/>
              <a:gd name="T55" fmla="*/ 15 h 28"/>
              <a:gd name="T56" fmla="*/ 19 w 19"/>
              <a:gd name="T57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28">
                <a:moveTo>
                  <a:pt x="19" y="20"/>
                </a:moveTo>
                <a:cubicBezTo>
                  <a:pt x="19" y="22"/>
                  <a:pt x="18" y="24"/>
                  <a:pt x="17" y="25"/>
                </a:cubicBezTo>
                <a:cubicBezTo>
                  <a:pt x="15" y="27"/>
                  <a:pt x="13" y="28"/>
                  <a:pt x="10" y="28"/>
                </a:cubicBezTo>
                <a:cubicBezTo>
                  <a:pt x="7" y="28"/>
                  <a:pt x="4" y="27"/>
                  <a:pt x="3" y="25"/>
                </a:cubicBezTo>
                <a:cubicBezTo>
                  <a:pt x="1" y="24"/>
                  <a:pt x="0" y="22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5" y="22"/>
                  <a:pt x="6" y="23"/>
                </a:cubicBezTo>
                <a:cubicBezTo>
                  <a:pt x="7" y="24"/>
                  <a:pt x="8" y="24"/>
                  <a:pt x="10" y="24"/>
                </a:cubicBezTo>
                <a:cubicBezTo>
                  <a:pt x="11" y="24"/>
                  <a:pt x="13" y="24"/>
                  <a:pt x="14" y="23"/>
                </a:cubicBezTo>
                <a:cubicBezTo>
                  <a:pt x="15" y="22"/>
                  <a:pt x="15" y="21"/>
                  <a:pt x="15" y="20"/>
                </a:cubicBezTo>
                <a:cubicBezTo>
                  <a:pt x="15" y="19"/>
                  <a:pt x="15" y="18"/>
                  <a:pt x="13" y="17"/>
                </a:cubicBezTo>
                <a:cubicBezTo>
                  <a:pt x="12" y="16"/>
                  <a:pt x="11" y="15"/>
                  <a:pt x="9" y="14"/>
                </a:cubicBezTo>
                <a:cubicBezTo>
                  <a:pt x="6" y="13"/>
                  <a:pt x="4" y="12"/>
                  <a:pt x="3" y="11"/>
                </a:cubicBezTo>
                <a:cubicBezTo>
                  <a:pt x="1" y="10"/>
                  <a:pt x="1" y="9"/>
                  <a:pt x="1" y="7"/>
                </a:cubicBezTo>
                <a:cubicBezTo>
                  <a:pt x="1" y="5"/>
                  <a:pt x="2" y="3"/>
                  <a:pt x="3" y="2"/>
                </a:cubicBezTo>
                <a:cubicBezTo>
                  <a:pt x="5" y="0"/>
                  <a:pt x="7" y="0"/>
                  <a:pt x="10" y="0"/>
                </a:cubicBezTo>
                <a:cubicBezTo>
                  <a:pt x="13" y="0"/>
                  <a:pt x="15" y="0"/>
                  <a:pt x="16" y="2"/>
                </a:cubicBezTo>
                <a:cubicBezTo>
                  <a:pt x="18" y="4"/>
                  <a:pt x="18" y="5"/>
                  <a:pt x="18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4" y="5"/>
                  <a:pt x="13" y="4"/>
                </a:cubicBezTo>
                <a:cubicBezTo>
                  <a:pt x="12" y="3"/>
                  <a:pt x="11" y="3"/>
                  <a:pt x="10" y="3"/>
                </a:cubicBezTo>
                <a:cubicBezTo>
                  <a:pt x="8" y="3"/>
                  <a:pt x="7" y="3"/>
                  <a:pt x="6" y="4"/>
                </a:cubicBezTo>
                <a:cubicBezTo>
                  <a:pt x="5" y="5"/>
                  <a:pt x="5" y="5"/>
                  <a:pt x="5" y="7"/>
                </a:cubicBezTo>
                <a:cubicBezTo>
                  <a:pt x="5" y="8"/>
                  <a:pt x="5" y="8"/>
                  <a:pt x="6" y="9"/>
                </a:cubicBezTo>
                <a:cubicBezTo>
                  <a:pt x="7" y="10"/>
                  <a:pt x="8" y="11"/>
                  <a:pt x="11" y="12"/>
                </a:cubicBezTo>
                <a:cubicBezTo>
                  <a:pt x="14" y="13"/>
                  <a:pt x="16" y="14"/>
                  <a:pt x="17" y="15"/>
                </a:cubicBezTo>
                <a:cubicBezTo>
                  <a:pt x="18" y="16"/>
                  <a:pt x="19" y="18"/>
                  <a:pt x="19" y="20"/>
                </a:cubicBez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智演喵视觉设计26">
            <a:extLst>
              <a:ext uri="{FF2B5EF4-FFF2-40B4-BE49-F238E27FC236}">
                <a16:creationId xmlns:a16="http://schemas.microsoft.com/office/drawing/2014/main" id="{1F934C6A-9A25-8305-D106-20851F90E946}"/>
              </a:ext>
            </a:extLst>
          </p:cNvPr>
          <p:cNvSpPr/>
          <p:nvPr/>
        </p:nvSpPr>
        <p:spPr bwMode="auto">
          <a:xfrm>
            <a:off x="6756632" y="945655"/>
            <a:ext cx="7971" cy="55798"/>
          </a:xfrm>
          <a:prstGeom prst="rect">
            <a:avLst/>
          </a:pr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智演喵视觉设计27">
            <a:extLst>
              <a:ext uri="{FF2B5EF4-FFF2-40B4-BE49-F238E27FC236}">
                <a16:creationId xmlns:a16="http://schemas.microsoft.com/office/drawing/2014/main" id="{5A284973-7DBE-8550-4633-C8198B81F8AF}"/>
              </a:ext>
            </a:extLst>
          </p:cNvPr>
          <p:cNvSpPr/>
          <p:nvPr/>
        </p:nvSpPr>
        <p:spPr bwMode="auto">
          <a:xfrm>
            <a:off x="6798481" y="945655"/>
            <a:ext cx="38860" cy="55798"/>
          </a:xfrm>
          <a:custGeom>
            <a:avLst/>
            <a:gdLst>
              <a:gd name="T0" fmla="*/ 39 w 39"/>
              <a:gd name="T1" fmla="*/ 6 h 56"/>
              <a:gd name="T2" fmla="*/ 25 w 39"/>
              <a:gd name="T3" fmla="*/ 6 h 56"/>
              <a:gd name="T4" fmla="*/ 25 w 39"/>
              <a:gd name="T5" fmla="*/ 56 h 56"/>
              <a:gd name="T6" fmla="*/ 14 w 39"/>
              <a:gd name="T7" fmla="*/ 56 h 56"/>
              <a:gd name="T8" fmla="*/ 14 w 39"/>
              <a:gd name="T9" fmla="*/ 6 h 56"/>
              <a:gd name="T10" fmla="*/ 0 w 39"/>
              <a:gd name="T11" fmla="*/ 6 h 56"/>
              <a:gd name="T12" fmla="*/ 0 w 39"/>
              <a:gd name="T13" fmla="*/ 0 h 56"/>
              <a:gd name="T14" fmla="*/ 39 w 39"/>
              <a:gd name="T15" fmla="*/ 0 h 56"/>
              <a:gd name="T16" fmla="*/ 39 w 39"/>
              <a:gd name="T17" fmla="*/ 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56">
                <a:moveTo>
                  <a:pt x="39" y="6"/>
                </a:moveTo>
                <a:lnTo>
                  <a:pt x="25" y="6"/>
                </a:lnTo>
                <a:lnTo>
                  <a:pt x="25" y="56"/>
                </a:lnTo>
                <a:lnTo>
                  <a:pt x="14" y="56"/>
                </a:lnTo>
                <a:lnTo>
                  <a:pt x="14" y="6"/>
                </a:lnTo>
                <a:lnTo>
                  <a:pt x="0" y="6"/>
                </a:lnTo>
                <a:lnTo>
                  <a:pt x="0" y="0"/>
                </a:lnTo>
                <a:lnTo>
                  <a:pt x="39" y="0"/>
                </a:lnTo>
                <a:lnTo>
                  <a:pt x="39" y="6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智演喵视觉设计28">
            <a:extLst>
              <a:ext uri="{FF2B5EF4-FFF2-40B4-BE49-F238E27FC236}">
                <a16:creationId xmlns:a16="http://schemas.microsoft.com/office/drawing/2014/main" id="{AAFFF881-EC4F-EB05-3864-AF72B522F683}"/>
              </a:ext>
            </a:extLst>
          </p:cNvPr>
          <p:cNvSpPr/>
          <p:nvPr/>
        </p:nvSpPr>
        <p:spPr bwMode="auto">
          <a:xfrm>
            <a:off x="6852286" y="945655"/>
            <a:ext cx="43842" cy="55798"/>
          </a:xfrm>
          <a:custGeom>
            <a:avLst/>
            <a:gdLst>
              <a:gd name="T0" fmla="*/ 44 w 44"/>
              <a:gd name="T1" fmla="*/ 0 h 56"/>
              <a:gd name="T2" fmla="*/ 27 w 44"/>
              <a:gd name="T3" fmla="*/ 31 h 56"/>
              <a:gd name="T4" fmla="*/ 27 w 44"/>
              <a:gd name="T5" fmla="*/ 56 h 56"/>
              <a:gd name="T6" fmla="*/ 19 w 44"/>
              <a:gd name="T7" fmla="*/ 56 h 56"/>
              <a:gd name="T8" fmla="*/ 19 w 44"/>
              <a:gd name="T9" fmla="*/ 31 h 56"/>
              <a:gd name="T10" fmla="*/ 0 w 44"/>
              <a:gd name="T11" fmla="*/ 0 h 56"/>
              <a:gd name="T12" fmla="*/ 10 w 44"/>
              <a:gd name="T13" fmla="*/ 0 h 56"/>
              <a:gd name="T14" fmla="*/ 23 w 44"/>
              <a:gd name="T15" fmla="*/ 25 h 56"/>
              <a:gd name="T16" fmla="*/ 23 w 44"/>
              <a:gd name="T17" fmla="*/ 25 h 56"/>
              <a:gd name="T18" fmla="*/ 35 w 44"/>
              <a:gd name="T19" fmla="*/ 0 h 56"/>
              <a:gd name="T20" fmla="*/ 44 w 44"/>
              <a:gd name="T2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" h="56">
                <a:moveTo>
                  <a:pt x="44" y="0"/>
                </a:moveTo>
                <a:lnTo>
                  <a:pt x="27" y="31"/>
                </a:lnTo>
                <a:lnTo>
                  <a:pt x="27" y="56"/>
                </a:lnTo>
                <a:lnTo>
                  <a:pt x="19" y="56"/>
                </a:lnTo>
                <a:lnTo>
                  <a:pt x="19" y="31"/>
                </a:lnTo>
                <a:lnTo>
                  <a:pt x="0" y="0"/>
                </a:lnTo>
                <a:lnTo>
                  <a:pt x="10" y="0"/>
                </a:lnTo>
                <a:lnTo>
                  <a:pt x="23" y="25"/>
                </a:lnTo>
                <a:lnTo>
                  <a:pt x="23" y="25"/>
                </a:lnTo>
                <a:lnTo>
                  <a:pt x="35" y="0"/>
                </a:lnTo>
                <a:lnTo>
                  <a:pt x="44" y="0"/>
                </a:lnTo>
                <a:close/>
              </a:path>
            </a:pathLst>
          </a:custGeom>
          <a:solidFill>
            <a:srgbClr val="9B0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80" name="智演喵视觉设计29">
            <a:extLst>
              <a:ext uri="{FF2B5EF4-FFF2-40B4-BE49-F238E27FC236}">
                <a16:creationId xmlns:a16="http://schemas.microsoft.com/office/drawing/2014/main" id="{6BCF8FAE-EE55-03B1-F98B-27F8266F4770}"/>
              </a:ext>
            </a:extLst>
          </p:cNvPr>
          <p:cNvCxnSpPr>
            <a:cxnSpLocks/>
          </p:cNvCxnSpPr>
          <p:nvPr/>
        </p:nvCxnSpPr>
        <p:spPr>
          <a:xfrm>
            <a:off x="5416583" y="2320901"/>
            <a:ext cx="1358834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  <a:gs pos="5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智演喵视觉设计30">
            <a:extLst>
              <a:ext uri="{FF2B5EF4-FFF2-40B4-BE49-F238E27FC236}">
                <a16:creationId xmlns:a16="http://schemas.microsoft.com/office/drawing/2014/main" id="{E7832C3F-D62A-BA50-F2DC-E5A7CC69C3E4}"/>
              </a:ext>
            </a:extLst>
          </p:cNvPr>
          <p:cNvSpPr txBox="1"/>
          <p:nvPr/>
        </p:nvSpPr>
        <p:spPr>
          <a:xfrm>
            <a:off x="5416583" y="2004694"/>
            <a:ext cx="1358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kumimoji="1" lang="en-US" altLang="zh-CN" sz="1600" dirty="0">
                <a:solidFill>
                  <a:schemeClr val="accent3"/>
                </a:solidFill>
                <a:ea typeface="Alibaba PuHuiTi R" pitchFamily="18" charset="-122"/>
                <a:cs typeface="Alibaba PuHuiTi R" pitchFamily="18" charset="-122"/>
              </a:rPr>
              <a:t>CONTENTS</a:t>
            </a:r>
            <a:endParaRPr kumimoji="1" lang="zh-CN" altLang="en-US" sz="1600" dirty="0">
              <a:solidFill>
                <a:schemeClr val="accent3"/>
              </a:solidFill>
              <a:ea typeface="Alibaba PuHuiTi R" pitchFamily="18" charset="-122"/>
              <a:cs typeface="Alibaba PuHuiTi R" pitchFamily="18" charset="-122"/>
            </a:endParaRPr>
          </a:p>
        </p:txBody>
      </p:sp>
      <p:cxnSp>
        <p:nvCxnSpPr>
          <p:cNvPr id="82" name="智演喵视觉设计31">
            <a:extLst>
              <a:ext uri="{FF2B5EF4-FFF2-40B4-BE49-F238E27FC236}">
                <a16:creationId xmlns:a16="http://schemas.microsoft.com/office/drawing/2014/main" id="{E1B3FBE5-C61B-93A8-260F-513757F2C77F}"/>
              </a:ext>
            </a:extLst>
          </p:cNvPr>
          <p:cNvCxnSpPr>
            <a:cxnSpLocks/>
          </p:cNvCxnSpPr>
          <p:nvPr/>
        </p:nvCxnSpPr>
        <p:spPr>
          <a:xfrm>
            <a:off x="5416583" y="1934702"/>
            <a:ext cx="1358834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  <a:gs pos="5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智演喵视觉设计32">
            <a:extLst>
              <a:ext uri="{FF2B5EF4-FFF2-40B4-BE49-F238E27FC236}">
                <a16:creationId xmlns:a16="http://schemas.microsoft.com/office/drawing/2014/main" id="{6CD80688-F67B-8DA8-6006-ACFB70D627C8}"/>
              </a:ext>
            </a:extLst>
          </p:cNvPr>
          <p:cNvSpPr txBox="1"/>
          <p:nvPr/>
        </p:nvSpPr>
        <p:spPr>
          <a:xfrm>
            <a:off x="5480447" y="1147697"/>
            <a:ext cx="1231106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000">
                <a:gradFill>
                  <a:gsLst>
                    <a:gs pos="96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4800" dirty="0"/>
              <a:t>目录</a:t>
            </a:r>
          </a:p>
        </p:txBody>
      </p:sp>
      <p:pic>
        <p:nvPicPr>
          <p:cNvPr id="84" name="智演喵视觉设计33">
            <a:extLst>
              <a:ext uri="{FF2B5EF4-FFF2-40B4-BE49-F238E27FC236}">
                <a16:creationId xmlns:a16="http://schemas.microsoft.com/office/drawing/2014/main" id="{023CA70B-DA77-E06A-5544-81A688A41F2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0027779" flipH="1">
            <a:off x="6639771" y="1451694"/>
            <a:ext cx="489920" cy="612400"/>
          </a:xfrm>
          <a:prstGeom prst="rect">
            <a:avLst/>
          </a:prstGeom>
        </p:spPr>
      </p:pic>
      <p:pic>
        <p:nvPicPr>
          <p:cNvPr id="85" name="智演喵视觉设计34">
            <a:extLst>
              <a:ext uri="{FF2B5EF4-FFF2-40B4-BE49-F238E27FC236}">
                <a16:creationId xmlns:a16="http://schemas.microsoft.com/office/drawing/2014/main" id="{A0E80B55-3E6C-9967-51C1-C667843D806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724" y="1504062"/>
            <a:ext cx="521747" cy="521747"/>
          </a:xfrm>
          <a:prstGeom prst="rect">
            <a:avLst/>
          </a:prstGeom>
        </p:spPr>
      </p:pic>
      <p:sp>
        <p:nvSpPr>
          <p:cNvPr id="91" name="智演喵视觉设计35">
            <a:extLst>
              <a:ext uri="{FF2B5EF4-FFF2-40B4-BE49-F238E27FC236}">
                <a16:creationId xmlns:a16="http://schemas.microsoft.com/office/drawing/2014/main" id="{148AC903-618D-3703-DCE6-9B77911C4FB8}"/>
              </a:ext>
            </a:extLst>
          </p:cNvPr>
          <p:cNvSpPr txBox="1"/>
          <p:nvPr/>
        </p:nvSpPr>
        <p:spPr>
          <a:xfrm>
            <a:off x="3533510" y="2885639"/>
            <a:ext cx="2297325" cy="420115"/>
          </a:xfrm>
          <a:prstGeom prst="rect">
            <a:avLst/>
          </a:prstGeom>
          <a:noFill/>
          <a:effectLst/>
        </p:spPr>
        <p:txBody>
          <a:bodyPr wrap="square" lIns="83210" tIns="41605" rIns="83210" bIns="41605" rtlCol="0">
            <a:spAutoFit/>
          </a:bodyPr>
          <a:lstStyle/>
          <a:p>
            <a:pPr algn="dist"/>
            <a:r>
              <a:rPr lang="zh-CN" altLang="en-US" sz="2184" b="1" spc="50" dirty="0">
                <a:solidFill>
                  <a:schemeClr val="tx2"/>
                </a:solidFill>
                <a:latin typeface="+mn-ea"/>
              </a:rPr>
              <a:t>请输入您的标题</a:t>
            </a:r>
          </a:p>
        </p:txBody>
      </p:sp>
      <p:sp>
        <p:nvSpPr>
          <p:cNvPr id="92" name="智演喵视觉设计36">
            <a:extLst>
              <a:ext uri="{FF2B5EF4-FFF2-40B4-BE49-F238E27FC236}">
                <a16:creationId xmlns:a16="http://schemas.microsoft.com/office/drawing/2014/main" id="{F1F2C9F6-43A2-5C7C-91B3-3316E3A3F113}"/>
              </a:ext>
            </a:extLst>
          </p:cNvPr>
          <p:cNvSpPr txBox="1"/>
          <p:nvPr/>
        </p:nvSpPr>
        <p:spPr>
          <a:xfrm>
            <a:off x="3563586" y="3188719"/>
            <a:ext cx="2277629" cy="308084"/>
          </a:xfrm>
          <a:prstGeom prst="rect">
            <a:avLst/>
          </a:prstGeom>
          <a:noFill/>
          <a:effectLst/>
        </p:spPr>
        <p:txBody>
          <a:bodyPr wrap="square" lIns="83210" tIns="41605" rIns="83210" bIns="41605" rtlCol="0">
            <a:spAutoFit/>
          </a:bodyPr>
          <a:lstStyle/>
          <a:p>
            <a:pPr algn="dist"/>
            <a:r>
              <a:rPr lang="en-US" altLang="zh-CN" sz="1456" spc="100" dirty="0">
                <a:solidFill>
                  <a:schemeClr val="bg1">
                    <a:lumMod val="50000"/>
                  </a:schemeClr>
                </a:solidFill>
              </a:rPr>
              <a:t>Please enter your title</a:t>
            </a:r>
            <a:endParaRPr lang="zh-CN" altLang="en-US" sz="1456" spc="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智演喵视觉设计37">
            <a:extLst>
              <a:ext uri="{FF2B5EF4-FFF2-40B4-BE49-F238E27FC236}">
                <a16:creationId xmlns:a16="http://schemas.microsoft.com/office/drawing/2014/main" id="{4818CEB8-E59D-CC05-E697-8194D8928BFE}"/>
              </a:ext>
            </a:extLst>
          </p:cNvPr>
          <p:cNvSpPr txBox="1"/>
          <p:nvPr/>
        </p:nvSpPr>
        <p:spPr>
          <a:xfrm>
            <a:off x="2874763" y="2966882"/>
            <a:ext cx="402465" cy="44868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2916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Source Han Sans Bold" panose="020B0800000000000000" pitchFamily="34" charset="-122"/>
                <a:cs typeface="+mn-cs"/>
              </a:rPr>
              <a:t>01</a:t>
            </a:r>
            <a:endParaRPr kumimoji="0" lang="zh-CN" altLang="en-US" sz="2916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90" name="智演喵视觉设计38">
            <a:extLst>
              <a:ext uri="{FF2B5EF4-FFF2-40B4-BE49-F238E27FC236}">
                <a16:creationId xmlns:a16="http://schemas.microsoft.com/office/drawing/2014/main" id="{C190BC72-F8DB-DFD5-B14B-8B0436FC8035}"/>
              </a:ext>
            </a:extLst>
          </p:cNvPr>
          <p:cNvSpPr/>
          <p:nvPr/>
        </p:nvSpPr>
        <p:spPr>
          <a:xfrm>
            <a:off x="2750443" y="2865671"/>
            <a:ext cx="651103" cy="651103"/>
          </a:xfrm>
          <a:prstGeom prst="rect">
            <a:avLst/>
          </a:prstGeom>
          <a:noFill/>
          <a:ln w="36001" cmpd="dbl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8" tIns="37029" rIns="74058" bIns="3702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458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98" name="智演喵视觉设计39">
            <a:extLst>
              <a:ext uri="{FF2B5EF4-FFF2-40B4-BE49-F238E27FC236}">
                <a16:creationId xmlns:a16="http://schemas.microsoft.com/office/drawing/2014/main" id="{9B239F7B-750C-68DB-2E72-7296DBF69546}"/>
              </a:ext>
            </a:extLst>
          </p:cNvPr>
          <p:cNvSpPr txBox="1"/>
          <p:nvPr/>
        </p:nvSpPr>
        <p:spPr>
          <a:xfrm>
            <a:off x="3533510" y="3875808"/>
            <a:ext cx="2297325" cy="420115"/>
          </a:xfrm>
          <a:prstGeom prst="rect">
            <a:avLst/>
          </a:prstGeom>
          <a:noFill/>
          <a:effectLst/>
        </p:spPr>
        <p:txBody>
          <a:bodyPr wrap="square" lIns="83210" tIns="41605" rIns="83210" bIns="41605" rtlCol="0">
            <a:spAutoFit/>
          </a:bodyPr>
          <a:lstStyle/>
          <a:p>
            <a:pPr algn="dist"/>
            <a:r>
              <a:rPr lang="zh-CN" altLang="en-US" sz="2184" b="1" spc="50" dirty="0">
                <a:solidFill>
                  <a:schemeClr val="tx2"/>
                </a:solidFill>
                <a:latin typeface="+mn-ea"/>
              </a:rPr>
              <a:t>请输入您的标题</a:t>
            </a:r>
          </a:p>
        </p:txBody>
      </p:sp>
      <p:sp>
        <p:nvSpPr>
          <p:cNvPr id="99" name="智演喵视觉设计40">
            <a:extLst>
              <a:ext uri="{FF2B5EF4-FFF2-40B4-BE49-F238E27FC236}">
                <a16:creationId xmlns:a16="http://schemas.microsoft.com/office/drawing/2014/main" id="{4D05B028-4F1D-A839-2045-42C041AC6070}"/>
              </a:ext>
            </a:extLst>
          </p:cNvPr>
          <p:cNvSpPr txBox="1"/>
          <p:nvPr/>
        </p:nvSpPr>
        <p:spPr>
          <a:xfrm>
            <a:off x="3563586" y="4178888"/>
            <a:ext cx="2277629" cy="308084"/>
          </a:xfrm>
          <a:prstGeom prst="rect">
            <a:avLst/>
          </a:prstGeom>
          <a:noFill/>
          <a:effectLst/>
        </p:spPr>
        <p:txBody>
          <a:bodyPr wrap="square" lIns="83210" tIns="41605" rIns="83210" bIns="41605" rtlCol="0">
            <a:spAutoFit/>
          </a:bodyPr>
          <a:lstStyle/>
          <a:p>
            <a:pPr algn="dist"/>
            <a:r>
              <a:rPr lang="en-US" altLang="zh-CN" sz="1456" spc="100" dirty="0">
                <a:solidFill>
                  <a:schemeClr val="bg1">
                    <a:lumMod val="50000"/>
                  </a:schemeClr>
                </a:solidFill>
              </a:rPr>
              <a:t>Please enter your title</a:t>
            </a:r>
            <a:endParaRPr lang="zh-CN" altLang="en-US" sz="1456" spc="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6" name="智演喵视觉设计41">
            <a:extLst>
              <a:ext uri="{FF2B5EF4-FFF2-40B4-BE49-F238E27FC236}">
                <a16:creationId xmlns:a16="http://schemas.microsoft.com/office/drawing/2014/main" id="{A39B4A3C-99B6-05D3-0C41-A8D072FF1887}"/>
              </a:ext>
            </a:extLst>
          </p:cNvPr>
          <p:cNvSpPr txBox="1"/>
          <p:nvPr/>
        </p:nvSpPr>
        <p:spPr>
          <a:xfrm>
            <a:off x="2874762" y="3957048"/>
            <a:ext cx="402466" cy="44868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2916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Source Han Sans Bold" panose="020B0800000000000000" pitchFamily="34" charset="-122"/>
                <a:cs typeface="+mn-cs"/>
              </a:rPr>
              <a:t>02</a:t>
            </a:r>
            <a:endParaRPr kumimoji="0" lang="zh-CN" altLang="en-US" sz="2916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97" name="智演喵视觉设计42">
            <a:extLst>
              <a:ext uri="{FF2B5EF4-FFF2-40B4-BE49-F238E27FC236}">
                <a16:creationId xmlns:a16="http://schemas.microsoft.com/office/drawing/2014/main" id="{BF7EE6D7-58FF-EB78-4652-4C75B7BCC970}"/>
              </a:ext>
            </a:extLst>
          </p:cNvPr>
          <p:cNvSpPr/>
          <p:nvPr/>
        </p:nvSpPr>
        <p:spPr>
          <a:xfrm>
            <a:off x="2750443" y="3855839"/>
            <a:ext cx="651103" cy="651103"/>
          </a:xfrm>
          <a:prstGeom prst="rect">
            <a:avLst/>
          </a:prstGeom>
          <a:noFill/>
          <a:ln w="36001" cmpd="dbl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8" tIns="37029" rIns="74058" bIns="3702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458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105" name="智演喵视觉设计43">
            <a:extLst>
              <a:ext uri="{FF2B5EF4-FFF2-40B4-BE49-F238E27FC236}">
                <a16:creationId xmlns:a16="http://schemas.microsoft.com/office/drawing/2014/main" id="{FBE09A72-FCB3-8BF2-4971-15075F9F0501}"/>
              </a:ext>
            </a:extLst>
          </p:cNvPr>
          <p:cNvSpPr txBox="1"/>
          <p:nvPr/>
        </p:nvSpPr>
        <p:spPr>
          <a:xfrm>
            <a:off x="7133852" y="2885639"/>
            <a:ext cx="2297325" cy="420115"/>
          </a:xfrm>
          <a:prstGeom prst="rect">
            <a:avLst/>
          </a:prstGeom>
          <a:noFill/>
          <a:effectLst/>
        </p:spPr>
        <p:txBody>
          <a:bodyPr wrap="square" lIns="83210" tIns="41605" rIns="83210" bIns="41605" rtlCol="0">
            <a:spAutoFit/>
          </a:bodyPr>
          <a:lstStyle/>
          <a:p>
            <a:pPr algn="dist"/>
            <a:r>
              <a:rPr lang="zh-CN" altLang="en-US" sz="2184" b="1" spc="50" dirty="0">
                <a:solidFill>
                  <a:schemeClr val="tx2"/>
                </a:solidFill>
                <a:latin typeface="+mn-ea"/>
              </a:rPr>
              <a:t>请输入您的标题</a:t>
            </a:r>
          </a:p>
        </p:txBody>
      </p:sp>
      <p:sp>
        <p:nvSpPr>
          <p:cNvPr id="106" name="智演喵视觉设计44">
            <a:extLst>
              <a:ext uri="{FF2B5EF4-FFF2-40B4-BE49-F238E27FC236}">
                <a16:creationId xmlns:a16="http://schemas.microsoft.com/office/drawing/2014/main" id="{2FAE1087-BC15-4838-5A6F-9C17A36D8337}"/>
              </a:ext>
            </a:extLst>
          </p:cNvPr>
          <p:cNvSpPr txBox="1"/>
          <p:nvPr/>
        </p:nvSpPr>
        <p:spPr>
          <a:xfrm>
            <a:off x="7163928" y="3188719"/>
            <a:ext cx="2277629" cy="308084"/>
          </a:xfrm>
          <a:prstGeom prst="rect">
            <a:avLst/>
          </a:prstGeom>
          <a:noFill/>
          <a:effectLst/>
        </p:spPr>
        <p:txBody>
          <a:bodyPr wrap="square" lIns="83210" tIns="41605" rIns="83210" bIns="41605" rtlCol="0">
            <a:spAutoFit/>
          </a:bodyPr>
          <a:lstStyle/>
          <a:p>
            <a:pPr algn="dist"/>
            <a:r>
              <a:rPr lang="en-US" altLang="zh-CN" sz="1456" spc="100" dirty="0">
                <a:solidFill>
                  <a:schemeClr val="bg1">
                    <a:lumMod val="50000"/>
                  </a:schemeClr>
                </a:solidFill>
              </a:rPr>
              <a:t>Please enter your title</a:t>
            </a:r>
            <a:endParaRPr lang="zh-CN" altLang="en-US" sz="1456" spc="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3" name="智演喵视觉设计45">
            <a:extLst>
              <a:ext uri="{FF2B5EF4-FFF2-40B4-BE49-F238E27FC236}">
                <a16:creationId xmlns:a16="http://schemas.microsoft.com/office/drawing/2014/main" id="{574995F2-2913-A3AC-125D-000CD902AF22}"/>
              </a:ext>
            </a:extLst>
          </p:cNvPr>
          <p:cNvSpPr txBox="1"/>
          <p:nvPr/>
        </p:nvSpPr>
        <p:spPr>
          <a:xfrm>
            <a:off x="6474243" y="2966882"/>
            <a:ext cx="402466" cy="44868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2916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Source Han Sans Bold" panose="020B0800000000000000" pitchFamily="34" charset="-122"/>
                <a:cs typeface="+mn-cs"/>
              </a:rPr>
              <a:t>03</a:t>
            </a:r>
            <a:endParaRPr kumimoji="0" lang="zh-CN" altLang="en-US" sz="2916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104" name="智演喵视觉设计46">
            <a:extLst>
              <a:ext uri="{FF2B5EF4-FFF2-40B4-BE49-F238E27FC236}">
                <a16:creationId xmlns:a16="http://schemas.microsoft.com/office/drawing/2014/main" id="{AF70AA99-D116-534E-DFA5-927BE776CBFE}"/>
              </a:ext>
            </a:extLst>
          </p:cNvPr>
          <p:cNvSpPr/>
          <p:nvPr/>
        </p:nvSpPr>
        <p:spPr>
          <a:xfrm>
            <a:off x="6349926" y="2865671"/>
            <a:ext cx="651103" cy="651103"/>
          </a:xfrm>
          <a:prstGeom prst="rect">
            <a:avLst/>
          </a:prstGeom>
          <a:noFill/>
          <a:ln w="36001" cmpd="dbl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8" tIns="37029" rIns="74058" bIns="3702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458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112" name="智演喵视觉设计47">
            <a:extLst>
              <a:ext uri="{FF2B5EF4-FFF2-40B4-BE49-F238E27FC236}">
                <a16:creationId xmlns:a16="http://schemas.microsoft.com/office/drawing/2014/main" id="{4ABBDFFE-5280-26CE-EB4F-C3569BB7BAC9}"/>
              </a:ext>
            </a:extLst>
          </p:cNvPr>
          <p:cNvSpPr txBox="1"/>
          <p:nvPr/>
        </p:nvSpPr>
        <p:spPr>
          <a:xfrm>
            <a:off x="7133852" y="3875808"/>
            <a:ext cx="2297325" cy="420115"/>
          </a:xfrm>
          <a:prstGeom prst="rect">
            <a:avLst/>
          </a:prstGeom>
          <a:noFill/>
          <a:effectLst/>
        </p:spPr>
        <p:txBody>
          <a:bodyPr wrap="square" lIns="83210" tIns="41605" rIns="83210" bIns="41605" rtlCol="0">
            <a:spAutoFit/>
          </a:bodyPr>
          <a:lstStyle/>
          <a:p>
            <a:pPr algn="dist"/>
            <a:r>
              <a:rPr lang="zh-CN" altLang="en-US" sz="2184" b="1" spc="50" dirty="0">
                <a:solidFill>
                  <a:schemeClr val="tx2"/>
                </a:solidFill>
                <a:latin typeface="+mn-ea"/>
              </a:rPr>
              <a:t>请输入您的标题</a:t>
            </a:r>
          </a:p>
        </p:txBody>
      </p:sp>
      <p:sp>
        <p:nvSpPr>
          <p:cNvPr id="113" name="智演喵视觉设计48">
            <a:extLst>
              <a:ext uri="{FF2B5EF4-FFF2-40B4-BE49-F238E27FC236}">
                <a16:creationId xmlns:a16="http://schemas.microsoft.com/office/drawing/2014/main" id="{9A807997-6A47-FA91-C6EF-905C878CC09F}"/>
              </a:ext>
            </a:extLst>
          </p:cNvPr>
          <p:cNvSpPr txBox="1"/>
          <p:nvPr/>
        </p:nvSpPr>
        <p:spPr>
          <a:xfrm>
            <a:off x="7163928" y="4178888"/>
            <a:ext cx="2277629" cy="308084"/>
          </a:xfrm>
          <a:prstGeom prst="rect">
            <a:avLst/>
          </a:prstGeom>
          <a:noFill/>
          <a:effectLst/>
        </p:spPr>
        <p:txBody>
          <a:bodyPr wrap="square" lIns="83210" tIns="41605" rIns="83210" bIns="41605" rtlCol="0">
            <a:spAutoFit/>
          </a:bodyPr>
          <a:lstStyle/>
          <a:p>
            <a:pPr algn="dist"/>
            <a:r>
              <a:rPr lang="en-US" altLang="zh-CN" sz="1456" spc="100" dirty="0">
                <a:solidFill>
                  <a:schemeClr val="bg1">
                    <a:lumMod val="50000"/>
                  </a:schemeClr>
                </a:solidFill>
              </a:rPr>
              <a:t>Please enter your title</a:t>
            </a:r>
            <a:endParaRPr lang="zh-CN" altLang="en-US" sz="1456" spc="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0" name="智演喵视觉设计49">
            <a:extLst>
              <a:ext uri="{FF2B5EF4-FFF2-40B4-BE49-F238E27FC236}">
                <a16:creationId xmlns:a16="http://schemas.microsoft.com/office/drawing/2014/main" id="{759366B0-3B77-BB78-9AC3-1D7DC55F00B8}"/>
              </a:ext>
            </a:extLst>
          </p:cNvPr>
          <p:cNvSpPr txBox="1"/>
          <p:nvPr/>
        </p:nvSpPr>
        <p:spPr>
          <a:xfrm>
            <a:off x="6474243" y="3957048"/>
            <a:ext cx="402466" cy="44868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2916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Segoe UI" panose="020B0502040204020203" pitchFamily="34" charset="0"/>
                <a:ea typeface="Source Han Sans Bold" panose="020B0800000000000000" pitchFamily="34" charset="-122"/>
                <a:cs typeface="+mn-cs"/>
              </a:rPr>
              <a:t>04</a:t>
            </a:r>
            <a:endParaRPr kumimoji="0" lang="zh-CN" altLang="en-US" sz="2916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111" name="智演喵视觉设计50">
            <a:extLst>
              <a:ext uri="{FF2B5EF4-FFF2-40B4-BE49-F238E27FC236}">
                <a16:creationId xmlns:a16="http://schemas.microsoft.com/office/drawing/2014/main" id="{B5EA80B6-CA58-623D-3B7A-8C90E989FD9C}"/>
              </a:ext>
            </a:extLst>
          </p:cNvPr>
          <p:cNvSpPr/>
          <p:nvPr/>
        </p:nvSpPr>
        <p:spPr>
          <a:xfrm>
            <a:off x="6349926" y="3855839"/>
            <a:ext cx="651103" cy="651103"/>
          </a:xfrm>
          <a:prstGeom prst="rect">
            <a:avLst/>
          </a:prstGeom>
          <a:noFill/>
          <a:ln w="36001" cmpd="dbl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58" tIns="37029" rIns="74058" bIns="3702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458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0315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智演喵视觉设计1">
            <a:extLst>
              <a:ext uri="{FF2B5EF4-FFF2-40B4-BE49-F238E27FC236}">
                <a16:creationId xmlns:a16="http://schemas.microsoft.com/office/drawing/2014/main" id="{187CE967-C46F-7F2A-15CB-C0CC72190F9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智演喵视觉设计2">
            <a:extLst>
              <a:ext uri="{FF2B5EF4-FFF2-40B4-BE49-F238E27FC236}">
                <a16:creationId xmlns:a16="http://schemas.microsoft.com/office/drawing/2014/main" id="{BDA40893-5BF9-2108-5114-DA31186B581C}"/>
              </a:ext>
            </a:extLst>
          </p:cNvPr>
          <p:cNvGrpSpPr/>
          <p:nvPr/>
        </p:nvGrpSpPr>
        <p:grpSpPr>
          <a:xfrm>
            <a:off x="0" y="0"/>
            <a:ext cx="5486400" cy="6865349"/>
            <a:chOff x="0" y="0"/>
            <a:chExt cx="5486400" cy="6865349"/>
          </a:xfrm>
        </p:grpSpPr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029F53B-982D-33B4-FD7D-44D76D35754E}"/>
                </a:ext>
              </a:extLst>
            </p:cNvPr>
            <p:cNvSpPr/>
            <p:nvPr/>
          </p:nvSpPr>
          <p:spPr>
            <a:xfrm>
              <a:off x="0" y="0"/>
              <a:ext cx="5486400" cy="6858000"/>
            </a:xfrm>
            <a:custGeom>
              <a:avLst/>
              <a:gdLst>
                <a:gd name="connsiteX0" fmla="*/ 0 w 5486400"/>
                <a:gd name="connsiteY0" fmla="*/ 0 h 6858000"/>
                <a:gd name="connsiteX1" fmla="*/ 4045311 w 5486400"/>
                <a:gd name="connsiteY1" fmla="*/ 0 h 6858000"/>
                <a:gd name="connsiteX2" fmla="*/ 5486400 w 5486400"/>
                <a:gd name="connsiteY2" fmla="*/ 6858000 h 6858000"/>
                <a:gd name="connsiteX3" fmla="*/ 0 w 5486400"/>
                <a:gd name="connsiteY3" fmla="*/ 6818979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6400" h="6858000">
                  <a:moveTo>
                    <a:pt x="0" y="0"/>
                  </a:moveTo>
                  <a:lnTo>
                    <a:pt x="4045311" y="0"/>
                  </a:lnTo>
                  <a:cubicBezTo>
                    <a:pt x="3980873" y="2497947"/>
                    <a:pt x="4373364" y="4677974"/>
                    <a:pt x="5486400" y="6858000"/>
                  </a:cubicBezTo>
                  <a:lnTo>
                    <a:pt x="0" y="6818979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82097">
                  <a:schemeClr val="accent3">
                    <a:lumMod val="60000"/>
                    <a:lumOff val="40000"/>
                  </a:schemeClr>
                </a:gs>
                <a:gs pos="65000">
                  <a:schemeClr val="accent3">
                    <a:lumMod val="60000"/>
                    <a:lumOff val="40000"/>
                  </a:schemeClr>
                </a:gs>
                <a:gs pos="22000">
                  <a:schemeClr val="accent3">
                    <a:lumMod val="60000"/>
                    <a:lumOff val="40000"/>
                  </a:schemeClr>
                </a:gs>
                <a:gs pos="44400">
                  <a:schemeClr val="accent3">
                    <a:lumMod val="40000"/>
                    <a:lumOff val="60000"/>
                  </a:schemeClr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2700000" scaled="0"/>
            </a:gradFill>
            <a:effectLst>
              <a:outerShdw blurRad="508000" dist="38100" dir="16200000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wrap="square" lIns="0" tIns="0" rIns="0" bIns="0" rtlCol="0" anchor="ctr" anchorCtr="1">
              <a:noAutofit/>
            </a:bodyPr>
            <a:lstStyle/>
            <a:p>
              <a:pPr algn="ctr"/>
              <a:endParaRPr lang="zh-CN" altLang="en-US" sz="3200" b="1" spc="30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CCCDA00-11EE-2DE0-C45F-D87FB782E58F}"/>
                </a:ext>
              </a:extLst>
            </p:cNvPr>
            <p:cNvSpPr/>
            <p:nvPr/>
          </p:nvSpPr>
          <p:spPr>
            <a:xfrm>
              <a:off x="1" y="0"/>
              <a:ext cx="5394961" cy="6865349"/>
            </a:xfrm>
            <a:custGeom>
              <a:avLst/>
              <a:gdLst>
                <a:gd name="connsiteX0" fmla="*/ 0 w 5394961"/>
                <a:gd name="connsiteY0" fmla="*/ 0 h 6858000"/>
                <a:gd name="connsiteX1" fmla="*/ 3953871 w 5394961"/>
                <a:gd name="connsiteY1" fmla="*/ 0 h 6858000"/>
                <a:gd name="connsiteX2" fmla="*/ 5394961 w 5394961"/>
                <a:gd name="connsiteY2" fmla="*/ 6858000 h 6858000"/>
                <a:gd name="connsiteX3" fmla="*/ 0 w 5394961"/>
                <a:gd name="connsiteY3" fmla="*/ 6819629 h 6858000"/>
                <a:gd name="connsiteX0" fmla="*/ 0 w 5394961"/>
                <a:gd name="connsiteY0" fmla="*/ 0 h 6865349"/>
                <a:gd name="connsiteX1" fmla="*/ 3953871 w 5394961"/>
                <a:gd name="connsiteY1" fmla="*/ 0 h 6865349"/>
                <a:gd name="connsiteX2" fmla="*/ 5394961 w 5394961"/>
                <a:gd name="connsiteY2" fmla="*/ 6858000 h 6865349"/>
                <a:gd name="connsiteX3" fmla="*/ 0 w 5394961"/>
                <a:gd name="connsiteY3" fmla="*/ 6865349 h 6865349"/>
                <a:gd name="connsiteX4" fmla="*/ 0 w 5394961"/>
                <a:gd name="connsiteY4" fmla="*/ 0 h 686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4961" h="6865349">
                  <a:moveTo>
                    <a:pt x="0" y="0"/>
                  </a:moveTo>
                  <a:lnTo>
                    <a:pt x="3953871" y="0"/>
                  </a:lnTo>
                  <a:cubicBezTo>
                    <a:pt x="3889433" y="2497947"/>
                    <a:pt x="4281924" y="4677974"/>
                    <a:pt x="5394961" y="6858000"/>
                  </a:cubicBezTo>
                  <a:lnTo>
                    <a:pt x="0" y="686534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lumMod val="50000"/>
                  </a:schemeClr>
                </a:gs>
                <a:gs pos="0">
                  <a:schemeClr val="accent1"/>
                </a:gs>
              </a:gsLst>
              <a:lin ang="2700000" scaled="0"/>
            </a:gradFill>
          </p:spPr>
          <p:txBody>
            <a:bodyPr wrap="square" lIns="0" tIns="0" rIns="0" bIns="0" rtlCol="0" anchor="ctr" anchorCtr="1">
              <a:noAutofit/>
            </a:bodyPr>
            <a:lstStyle/>
            <a:p>
              <a:pPr algn="ctr"/>
              <a:endParaRPr lang="zh-CN" altLang="en-US" sz="3200" b="1" spc="30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  <p:pic>
        <p:nvPicPr>
          <p:cNvPr id="56" name="智演喵视觉设计3" descr="图片包含 黑暗, 雪, 男人, 躺&#10;&#10;描述已自动生成">
            <a:extLst>
              <a:ext uri="{FF2B5EF4-FFF2-40B4-BE49-F238E27FC236}">
                <a16:creationId xmlns:a16="http://schemas.microsoft.com/office/drawing/2014/main" id="{9737B72C-050C-A0CC-1571-7F6B02AFE103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474825" cy="6858001"/>
          </a:xfrm>
          <a:custGeom>
            <a:avLst/>
            <a:gdLst>
              <a:gd name="connsiteX0" fmla="*/ 0 w 12192000"/>
              <a:gd name="connsiteY0" fmla="*/ 0 h 6774319"/>
              <a:gd name="connsiteX1" fmla="*/ 12192000 w 12192000"/>
              <a:gd name="connsiteY1" fmla="*/ 0 h 6774319"/>
              <a:gd name="connsiteX2" fmla="*/ 12192000 w 12192000"/>
              <a:gd name="connsiteY2" fmla="*/ 6774319 h 6774319"/>
              <a:gd name="connsiteX3" fmla="*/ 0 w 12192000"/>
              <a:gd name="connsiteY3" fmla="*/ 6774319 h 6774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774319">
                <a:moveTo>
                  <a:pt x="0" y="0"/>
                </a:moveTo>
                <a:lnTo>
                  <a:pt x="12192000" y="0"/>
                </a:lnTo>
                <a:lnTo>
                  <a:pt x="12192000" y="6774319"/>
                </a:lnTo>
                <a:lnTo>
                  <a:pt x="0" y="6774319"/>
                </a:lnTo>
                <a:close/>
              </a:path>
            </a:pathLst>
          </a:custGeom>
        </p:spPr>
      </p:pic>
      <p:cxnSp>
        <p:nvCxnSpPr>
          <p:cNvPr id="57" name="智演喵视觉设计4">
            <a:extLst>
              <a:ext uri="{FF2B5EF4-FFF2-40B4-BE49-F238E27FC236}">
                <a16:creationId xmlns:a16="http://schemas.microsoft.com/office/drawing/2014/main" id="{23F2B5B4-7BB3-BD8B-9EF2-66E9908927F6}"/>
              </a:ext>
            </a:extLst>
          </p:cNvPr>
          <p:cNvCxnSpPr>
            <a:cxnSpLocks/>
          </p:cNvCxnSpPr>
          <p:nvPr/>
        </p:nvCxnSpPr>
        <p:spPr>
          <a:xfrm>
            <a:off x="4035393" y="546394"/>
            <a:ext cx="5023357" cy="0"/>
          </a:xfrm>
          <a:prstGeom prst="line">
            <a:avLst/>
          </a:prstGeom>
          <a:ln w="19050">
            <a:gradFill flip="none" rotWithShape="1">
              <a:gsLst>
                <a:gs pos="4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智演喵视觉设计5">
            <a:extLst>
              <a:ext uri="{FF2B5EF4-FFF2-40B4-BE49-F238E27FC236}">
                <a16:creationId xmlns:a16="http://schemas.microsoft.com/office/drawing/2014/main" id="{2380E5EB-43E2-1113-662B-AC9AFFC49C3F}"/>
              </a:ext>
            </a:extLst>
          </p:cNvPr>
          <p:cNvGrpSpPr/>
          <p:nvPr/>
        </p:nvGrpSpPr>
        <p:grpSpPr>
          <a:xfrm>
            <a:off x="9319245" y="270345"/>
            <a:ext cx="583073" cy="593844"/>
            <a:chOff x="4810125" y="3095626"/>
            <a:chExt cx="687388" cy="700088"/>
          </a:xfrm>
        </p:grpSpPr>
        <p:sp>
          <p:nvSpPr>
            <p:cNvPr id="88" name="íSlïde">
              <a:extLst>
                <a:ext uri="{FF2B5EF4-FFF2-40B4-BE49-F238E27FC236}">
                  <a16:creationId xmlns:a16="http://schemas.microsoft.com/office/drawing/2014/main" id="{53943386-870E-57C9-ABFF-2760EF2EF2A9}"/>
                </a:ext>
              </a:extLst>
            </p:cNvPr>
            <p:cNvSpPr/>
            <p:nvPr/>
          </p:nvSpPr>
          <p:spPr bwMode="auto">
            <a:xfrm>
              <a:off x="4810125" y="3095626"/>
              <a:ext cx="687388" cy="700088"/>
            </a:xfrm>
            <a:custGeom>
              <a:avLst/>
              <a:gdLst>
                <a:gd name="T0" fmla="*/ 104 w 208"/>
                <a:gd name="T1" fmla="*/ 207 h 210"/>
                <a:gd name="T2" fmla="*/ 4 w 208"/>
                <a:gd name="T3" fmla="*/ 105 h 210"/>
                <a:gd name="T4" fmla="*/ 104 w 208"/>
                <a:gd name="T5" fmla="*/ 4 h 210"/>
                <a:gd name="T6" fmla="*/ 204 w 208"/>
                <a:gd name="T7" fmla="*/ 105 h 210"/>
                <a:gd name="T8" fmla="*/ 104 w 208"/>
                <a:gd name="T9" fmla="*/ 207 h 210"/>
                <a:gd name="T10" fmla="*/ 104 w 208"/>
                <a:gd name="T11" fmla="*/ 0 h 210"/>
                <a:gd name="T12" fmla="*/ 0 w 208"/>
                <a:gd name="T13" fmla="*/ 105 h 210"/>
                <a:gd name="T14" fmla="*/ 104 w 208"/>
                <a:gd name="T15" fmla="*/ 210 h 210"/>
                <a:gd name="T16" fmla="*/ 208 w 208"/>
                <a:gd name="T17" fmla="*/ 105 h 210"/>
                <a:gd name="T18" fmla="*/ 104 w 208"/>
                <a:gd name="T1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10">
                  <a:moveTo>
                    <a:pt x="104" y="207"/>
                  </a:moveTo>
                  <a:cubicBezTo>
                    <a:pt x="49" y="207"/>
                    <a:pt x="4" y="161"/>
                    <a:pt x="4" y="105"/>
                  </a:cubicBezTo>
                  <a:cubicBezTo>
                    <a:pt x="4" y="49"/>
                    <a:pt x="49" y="4"/>
                    <a:pt x="104" y="4"/>
                  </a:cubicBezTo>
                  <a:cubicBezTo>
                    <a:pt x="159" y="4"/>
                    <a:pt x="204" y="49"/>
                    <a:pt x="204" y="105"/>
                  </a:cubicBezTo>
                  <a:cubicBezTo>
                    <a:pt x="204" y="161"/>
                    <a:pt x="159" y="207"/>
                    <a:pt x="104" y="207"/>
                  </a:cubicBezTo>
                  <a:close/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1" y="210"/>
                    <a:pt x="208" y="163"/>
                    <a:pt x="208" y="105"/>
                  </a:cubicBezTo>
                  <a:cubicBezTo>
                    <a:pt x="208" y="47"/>
                    <a:pt x="161" y="0"/>
                    <a:pt x="104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ṩľïḑe">
              <a:extLst>
                <a:ext uri="{FF2B5EF4-FFF2-40B4-BE49-F238E27FC236}">
                  <a16:creationId xmlns:a16="http://schemas.microsoft.com/office/drawing/2014/main" id="{5006E59C-914C-97E2-3B3D-B85026A2CC6F}"/>
                </a:ext>
              </a:extLst>
            </p:cNvPr>
            <p:cNvSpPr/>
            <p:nvPr/>
          </p:nvSpPr>
          <p:spPr bwMode="auto">
            <a:xfrm>
              <a:off x="5384800" y="3559176"/>
              <a:ext cx="46038" cy="30163"/>
            </a:xfrm>
            <a:custGeom>
              <a:avLst/>
              <a:gdLst>
                <a:gd name="T0" fmla="*/ 29 w 29"/>
                <a:gd name="T1" fmla="*/ 13 h 19"/>
                <a:gd name="T2" fmla="*/ 27 w 29"/>
                <a:gd name="T3" fmla="*/ 19 h 19"/>
                <a:gd name="T4" fmla="*/ 0 w 29"/>
                <a:gd name="T5" fmla="*/ 6 h 19"/>
                <a:gd name="T6" fmla="*/ 4 w 29"/>
                <a:gd name="T7" fmla="*/ 0 h 19"/>
                <a:gd name="T8" fmla="*/ 29 w 2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13"/>
                  </a:moveTo>
                  <a:lnTo>
                    <a:pt x="27" y="19"/>
                  </a:lnTo>
                  <a:lnTo>
                    <a:pt x="0" y="6"/>
                  </a:lnTo>
                  <a:lnTo>
                    <a:pt x="4" y="0"/>
                  </a:lnTo>
                  <a:lnTo>
                    <a:pt x="29" y="1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ŝḻíḑe">
              <a:extLst>
                <a:ext uri="{FF2B5EF4-FFF2-40B4-BE49-F238E27FC236}">
                  <a16:creationId xmlns:a16="http://schemas.microsoft.com/office/drawing/2014/main" id="{37C325D8-0516-65D9-BB47-CD79DB7520EC}"/>
                </a:ext>
              </a:extLst>
            </p:cNvPr>
            <p:cNvSpPr/>
            <p:nvPr/>
          </p:nvSpPr>
          <p:spPr bwMode="auto">
            <a:xfrm>
              <a:off x="5405438" y="3479801"/>
              <a:ext cx="49213" cy="42863"/>
            </a:xfrm>
            <a:custGeom>
              <a:avLst/>
              <a:gdLst>
                <a:gd name="T0" fmla="*/ 31 w 31"/>
                <a:gd name="T1" fmla="*/ 14 h 27"/>
                <a:gd name="T2" fmla="*/ 29 w 31"/>
                <a:gd name="T3" fmla="*/ 21 h 27"/>
                <a:gd name="T4" fmla="*/ 19 w 31"/>
                <a:gd name="T5" fmla="*/ 18 h 27"/>
                <a:gd name="T6" fmla="*/ 0 w 31"/>
                <a:gd name="T7" fmla="*/ 27 h 27"/>
                <a:gd name="T8" fmla="*/ 2 w 31"/>
                <a:gd name="T9" fmla="*/ 18 h 27"/>
                <a:gd name="T10" fmla="*/ 14 w 31"/>
                <a:gd name="T11" fmla="*/ 14 h 27"/>
                <a:gd name="T12" fmla="*/ 4 w 31"/>
                <a:gd name="T13" fmla="*/ 6 h 27"/>
                <a:gd name="T14" fmla="*/ 4 w 31"/>
                <a:gd name="T15" fmla="*/ 0 h 27"/>
                <a:gd name="T16" fmla="*/ 19 w 31"/>
                <a:gd name="T17" fmla="*/ 12 h 27"/>
                <a:gd name="T18" fmla="*/ 31 w 31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7">
                  <a:moveTo>
                    <a:pt x="31" y="14"/>
                  </a:moveTo>
                  <a:lnTo>
                    <a:pt x="29" y="21"/>
                  </a:lnTo>
                  <a:lnTo>
                    <a:pt x="19" y="18"/>
                  </a:lnTo>
                  <a:lnTo>
                    <a:pt x="0" y="27"/>
                  </a:lnTo>
                  <a:lnTo>
                    <a:pt x="2" y="18"/>
                  </a:lnTo>
                  <a:lnTo>
                    <a:pt x="14" y="14"/>
                  </a:lnTo>
                  <a:lnTo>
                    <a:pt x="4" y="6"/>
                  </a:lnTo>
                  <a:lnTo>
                    <a:pt x="4" y="0"/>
                  </a:lnTo>
                  <a:lnTo>
                    <a:pt x="19" y="1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ṩ1ïḋè">
              <a:extLst>
                <a:ext uri="{FF2B5EF4-FFF2-40B4-BE49-F238E27FC236}">
                  <a16:creationId xmlns:a16="http://schemas.microsoft.com/office/drawing/2014/main" id="{9D146879-30FC-C307-77F2-A90D347C20C1}"/>
                </a:ext>
              </a:extLst>
            </p:cNvPr>
            <p:cNvSpPr/>
            <p:nvPr/>
          </p:nvSpPr>
          <p:spPr bwMode="auto">
            <a:xfrm>
              <a:off x="5391150" y="3522663"/>
              <a:ext cx="50800" cy="36513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23 h 23"/>
                <a:gd name="T4" fmla="*/ 9 w 32"/>
                <a:gd name="T5" fmla="*/ 15 h 23"/>
                <a:gd name="T6" fmla="*/ 7 w 32"/>
                <a:gd name="T7" fmla="*/ 23 h 23"/>
                <a:gd name="T8" fmla="*/ 0 w 32"/>
                <a:gd name="T9" fmla="*/ 21 h 23"/>
                <a:gd name="T10" fmla="*/ 9 w 32"/>
                <a:gd name="T11" fmla="*/ 0 h 23"/>
                <a:gd name="T12" fmla="*/ 13 w 32"/>
                <a:gd name="T13" fmla="*/ 2 h 23"/>
                <a:gd name="T14" fmla="*/ 11 w 32"/>
                <a:gd name="T15" fmla="*/ 8 h 23"/>
                <a:gd name="T16" fmla="*/ 32 w 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lnTo>
                    <a:pt x="32" y="23"/>
                  </a:lnTo>
                  <a:lnTo>
                    <a:pt x="9" y="15"/>
                  </a:lnTo>
                  <a:lnTo>
                    <a:pt x="7" y="23"/>
                  </a:lnTo>
                  <a:lnTo>
                    <a:pt x="0" y="21"/>
                  </a:lnTo>
                  <a:lnTo>
                    <a:pt x="9" y="0"/>
                  </a:lnTo>
                  <a:lnTo>
                    <a:pt x="13" y="2"/>
                  </a:lnTo>
                  <a:lnTo>
                    <a:pt x="11" y="8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ṩľîḋè">
              <a:extLst>
                <a:ext uri="{FF2B5EF4-FFF2-40B4-BE49-F238E27FC236}">
                  <a16:creationId xmlns:a16="http://schemas.microsoft.com/office/drawing/2014/main" id="{FE04BB02-0F92-EC9D-352F-98BEDE7F8327}"/>
                </a:ext>
              </a:extLst>
            </p:cNvPr>
            <p:cNvSpPr/>
            <p:nvPr/>
          </p:nvSpPr>
          <p:spPr bwMode="auto">
            <a:xfrm>
              <a:off x="5368925" y="3579813"/>
              <a:ext cx="46038" cy="46038"/>
            </a:xfrm>
            <a:custGeom>
              <a:avLst/>
              <a:gdLst>
                <a:gd name="T0" fmla="*/ 0 w 14"/>
                <a:gd name="T1" fmla="*/ 6 h 14"/>
                <a:gd name="T2" fmla="*/ 1 w 14"/>
                <a:gd name="T3" fmla="*/ 3 h 14"/>
                <a:gd name="T4" fmla="*/ 4 w 14"/>
                <a:gd name="T5" fmla="*/ 1 h 14"/>
                <a:gd name="T6" fmla="*/ 8 w 14"/>
                <a:gd name="T7" fmla="*/ 1 h 14"/>
                <a:gd name="T8" fmla="*/ 6 w 14"/>
                <a:gd name="T9" fmla="*/ 4 h 14"/>
                <a:gd name="T10" fmla="*/ 5 w 14"/>
                <a:gd name="T11" fmla="*/ 3 h 14"/>
                <a:gd name="T12" fmla="*/ 3 w 14"/>
                <a:gd name="T13" fmla="*/ 5 h 14"/>
                <a:gd name="T14" fmla="*/ 3 w 14"/>
                <a:gd name="T15" fmla="*/ 6 h 14"/>
                <a:gd name="T16" fmla="*/ 3 w 14"/>
                <a:gd name="T17" fmla="*/ 7 h 14"/>
                <a:gd name="T18" fmla="*/ 4 w 14"/>
                <a:gd name="T19" fmla="*/ 7 h 14"/>
                <a:gd name="T20" fmla="*/ 6 w 14"/>
                <a:gd name="T21" fmla="*/ 6 h 14"/>
                <a:gd name="T22" fmla="*/ 9 w 14"/>
                <a:gd name="T23" fmla="*/ 4 h 14"/>
                <a:gd name="T24" fmla="*/ 11 w 14"/>
                <a:gd name="T25" fmla="*/ 3 h 14"/>
                <a:gd name="T26" fmla="*/ 13 w 14"/>
                <a:gd name="T27" fmla="*/ 4 h 14"/>
                <a:gd name="T28" fmla="*/ 14 w 14"/>
                <a:gd name="T29" fmla="*/ 6 h 14"/>
                <a:gd name="T30" fmla="*/ 14 w 14"/>
                <a:gd name="T31" fmla="*/ 8 h 14"/>
                <a:gd name="T32" fmla="*/ 13 w 14"/>
                <a:gd name="T33" fmla="*/ 11 h 14"/>
                <a:gd name="T34" fmla="*/ 10 w 14"/>
                <a:gd name="T35" fmla="*/ 14 h 14"/>
                <a:gd name="T36" fmla="*/ 6 w 14"/>
                <a:gd name="T37" fmla="*/ 13 h 14"/>
                <a:gd name="T38" fmla="*/ 7 w 14"/>
                <a:gd name="T39" fmla="*/ 11 h 14"/>
                <a:gd name="T40" fmla="*/ 10 w 14"/>
                <a:gd name="T41" fmla="*/ 11 h 14"/>
                <a:gd name="T42" fmla="*/ 11 w 14"/>
                <a:gd name="T43" fmla="*/ 10 h 14"/>
                <a:gd name="T44" fmla="*/ 12 w 14"/>
                <a:gd name="T45" fmla="*/ 8 h 14"/>
                <a:gd name="T46" fmla="*/ 11 w 14"/>
                <a:gd name="T47" fmla="*/ 6 h 14"/>
                <a:gd name="T48" fmla="*/ 10 w 14"/>
                <a:gd name="T49" fmla="*/ 6 h 14"/>
                <a:gd name="T50" fmla="*/ 9 w 14"/>
                <a:gd name="T51" fmla="*/ 7 h 14"/>
                <a:gd name="T52" fmla="*/ 7 w 14"/>
                <a:gd name="T53" fmla="*/ 8 h 14"/>
                <a:gd name="T54" fmla="*/ 5 w 14"/>
                <a:gd name="T55" fmla="*/ 10 h 14"/>
                <a:gd name="T56" fmla="*/ 2 w 14"/>
                <a:gd name="T57" fmla="*/ 9 h 14"/>
                <a:gd name="T58" fmla="*/ 0 w 14"/>
                <a:gd name="T59" fmla="*/ 8 h 14"/>
                <a:gd name="T60" fmla="*/ 0 w 14"/>
                <a:gd name="T6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7" y="1"/>
                    <a:pt x="8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2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7" y="5"/>
                    <a:pt x="8" y="4"/>
                    <a:pt x="9" y="4"/>
                  </a:cubicBezTo>
                  <a:cubicBezTo>
                    <a:pt x="9" y="4"/>
                    <a:pt x="10" y="3"/>
                    <a:pt x="11" y="3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2" y="12"/>
                    <a:pt x="11" y="13"/>
                    <a:pt x="10" y="14"/>
                  </a:cubicBezTo>
                  <a:cubicBezTo>
                    <a:pt x="9" y="14"/>
                    <a:pt x="7" y="14"/>
                    <a:pt x="6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ŝľíḍé">
              <a:extLst>
                <a:ext uri="{FF2B5EF4-FFF2-40B4-BE49-F238E27FC236}">
                  <a16:creationId xmlns:a16="http://schemas.microsoft.com/office/drawing/2014/main" id="{0FA16C67-38EE-FDB5-D34E-C7668CCBEBAF}"/>
                </a:ext>
              </a:extLst>
            </p:cNvPr>
            <p:cNvSpPr/>
            <p:nvPr/>
          </p:nvSpPr>
          <p:spPr bwMode="auto">
            <a:xfrm>
              <a:off x="5335588" y="3616326"/>
              <a:ext cx="60325" cy="52388"/>
            </a:xfrm>
            <a:custGeom>
              <a:avLst/>
              <a:gdLst>
                <a:gd name="T0" fmla="*/ 12 w 18"/>
                <a:gd name="T1" fmla="*/ 9 h 16"/>
                <a:gd name="T2" fmla="*/ 10 w 18"/>
                <a:gd name="T3" fmla="*/ 8 h 16"/>
                <a:gd name="T4" fmla="*/ 9 w 18"/>
                <a:gd name="T5" fmla="*/ 9 h 16"/>
                <a:gd name="T6" fmla="*/ 8 w 18"/>
                <a:gd name="T7" fmla="*/ 9 h 16"/>
                <a:gd name="T8" fmla="*/ 8 w 18"/>
                <a:gd name="T9" fmla="*/ 10 h 16"/>
                <a:gd name="T10" fmla="*/ 12 w 18"/>
                <a:gd name="T11" fmla="*/ 14 h 16"/>
                <a:gd name="T12" fmla="*/ 10 w 18"/>
                <a:gd name="T13" fmla="*/ 16 h 16"/>
                <a:gd name="T14" fmla="*/ 0 w 18"/>
                <a:gd name="T15" fmla="*/ 7 h 16"/>
                <a:gd name="T16" fmla="*/ 4 w 18"/>
                <a:gd name="T17" fmla="*/ 2 h 16"/>
                <a:gd name="T18" fmla="*/ 6 w 18"/>
                <a:gd name="T19" fmla="*/ 0 h 16"/>
                <a:gd name="T20" fmla="*/ 8 w 18"/>
                <a:gd name="T21" fmla="*/ 0 h 16"/>
                <a:gd name="T22" fmla="*/ 10 w 18"/>
                <a:gd name="T23" fmla="*/ 1 h 16"/>
                <a:gd name="T24" fmla="*/ 12 w 18"/>
                <a:gd name="T25" fmla="*/ 3 h 16"/>
                <a:gd name="T26" fmla="*/ 11 w 18"/>
                <a:gd name="T27" fmla="*/ 6 h 16"/>
                <a:gd name="T28" fmla="*/ 12 w 18"/>
                <a:gd name="T29" fmla="*/ 6 h 16"/>
                <a:gd name="T30" fmla="*/ 15 w 18"/>
                <a:gd name="T31" fmla="*/ 6 h 16"/>
                <a:gd name="T32" fmla="*/ 18 w 18"/>
                <a:gd name="T33" fmla="*/ 7 h 16"/>
                <a:gd name="T34" fmla="*/ 16 w 18"/>
                <a:gd name="T35" fmla="*/ 9 h 16"/>
                <a:gd name="T36" fmla="*/ 12 w 18"/>
                <a:gd name="T37" fmla="*/ 9 h 16"/>
                <a:gd name="T38" fmla="*/ 9 w 18"/>
                <a:gd name="T39" fmla="*/ 5 h 16"/>
                <a:gd name="T40" fmla="*/ 9 w 18"/>
                <a:gd name="T41" fmla="*/ 4 h 16"/>
                <a:gd name="T42" fmla="*/ 8 w 18"/>
                <a:gd name="T43" fmla="*/ 3 h 16"/>
                <a:gd name="T44" fmla="*/ 7 w 18"/>
                <a:gd name="T45" fmla="*/ 3 h 16"/>
                <a:gd name="T46" fmla="*/ 6 w 18"/>
                <a:gd name="T47" fmla="*/ 3 h 16"/>
                <a:gd name="T48" fmla="*/ 5 w 18"/>
                <a:gd name="T49" fmla="*/ 5 h 16"/>
                <a:gd name="T50" fmla="*/ 3 w 18"/>
                <a:gd name="T51" fmla="*/ 6 h 16"/>
                <a:gd name="T52" fmla="*/ 6 w 18"/>
                <a:gd name="T53" fmla="*/ 8 h 16"/>
                <a:gd name="T54" fmla="*/ 7 w 18"/>
                <a:gd name="T55" fmla="*/ 7 h 16"/>
                <a:gd name="T56" fmla="*/ 9 w 18"/>
                <a:gd name="T5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6">
                  <a:moveTo>
                    <a:pt x="12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9" y="5"/>
                  </a:move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ṧḻïḓé">
              <a:extLst>
                <a:ext uri="{FF2B5EF4-FFF2-40B4-BE49-F238E27FC236}">
                  <a16:creationId xmlns:a16="http://schemas.microsoft.com/office/drawing/2014/main" id="{67972AA9-5401-FFE5-EAB7-2F73EEE5F534}"/>
                </a:ext>
              </a:extLst>
            </p:cNvPr>
            <p:cNvSpPr/>
            <p:nvPr/>
          </p:nvSpPr>
          <p:spPr bwMode="auto">
            <a:xfrm>
              <a:off x="5302250" y="3641726"/>
              <a:ext cx="57150" cy="57150"/>
            </a:xfrm>
            <a:custGeom>
              <a:avLst/>
              <a:gdLst>
                <a:gd name="T0" fmla="*/ 19 w 36"/>
                <a:gd name="T1" fmla="*/ 36 h 36"/>
                <a:gd name="T2" fmla="*/ 0 w 36"/>
                <a:gd name="T3" fmla="*/ 15 h 36"/>
                <a:gd name="T4" fmla="*/ 17 w 36"/>
                <a:gd name="T5" fmla="*/ 0 h 36"/>
                <a:gd name="T6" fmla="*/ 19 w 36"/>
                <a:gd name="T7" fmla="*/ 5 h 36"/>
                <a:gd name="T8" fmla="*/ 9 w 36"/>
                <a:gd name="T9" fmla="*/ 15 h 36"/>
                <a:gd name="T10" fmla="*/ 13 w 36"/>
                <a:gd name="T11" fmla="*/ 19 h 36"/>
                <a:gd name="T12" fmla="*/ 23 w 36"/>
                <a:gd name="T13" fmla="*/ 11 h 36"/>
                <a:gd name="T14" fmla="*/ 25 w 36"/>
                <a:gd name="T15" fmla="*/ 15 h 36"/>
                <a:gd name="T16" fmla="*/ 15 w 36"/>
                <a:gd name="T17" fmla="*/ 24 h 36"/>
                <a:gd name="T18" fmla="*/ 19 w 36"/>
                <a:gd name="T19" fmla="*/ 30 h 36"/>
                <a:gd name="T20" fmla="*/ 31 w 36"/>
                <a:gd name="T21" fmla="*/ 19 h 36"/>
                <a:gd name="T22" fmla="*/ 36 w 36"/>
                <a:gd name="T23" fmla="*/ 24 h 36"/>
                <a:gd name="T24" fmla="*/ 19 w 36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6">
                  <a:moveTo>
                    <a:pt x="19" y="36"/>
                  </a:moveTo>
                  <a:lnTo>
                    <a:pt x="0" y="1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9" y="15"/>
                  </a:lnTo>
                  <a:lnTo>
                    <a:pt x="13" y="19"/>
                  </a:lnTo>
                  <a:lnTo>
                    <a:pt x="23" y="11"/>
                  </a:lnTo>
                  <a:lnTo>
                    <a:pt x="25" y="15"/>
                  </a:lnTo>
                  <a:lnTo>
                    <a:pt x="15" y="24"/>
                  </a:lnTo>
                  <a:lnTo>
                    <a:pt x="19" y="30"/>
                  </a:lnTo>
                  <a:lnTo>
                    <a:pt x="31" y="19"/>
                  </a:lnTo>
                  <a:lnTo>
                    <a:pt x="36" y="24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ŝḻíďe">
              <a:extLst>
                <a:ext uri="{FF2B5EF4-FFF2-40B4-BE49-F238E27FC236}">
                  <a16:creationId xmlns:a16="http://schemas.microsoft.com/office/drawing/2014/main" id="{3FE9FDF4-04EA-A0CF-B855-577623DF9268}"/>
                </a:ext>
              </a:extLst>
            </p:cNvPr>
            <p:cNvSpPr/>
            <p:nvPr/>
          </p:nvSpPr>
          <p:spPr bwMode="auto">
            <a:xfrm>
              <a:off x="5262563" y="3665538"/>
              <a:ext cx="46038" cy="53975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30 h 34"/>
                <a:gd name="T4" fmla="*/ 23 w 29"/>
                <a:gd name="T5" fmla="*/ 34 h 34"/>
                <a:gd name="T6" fmla="*/ 0 w 29"/>
                <a:gd name="T7" fmla="*/ 15 h 34"/>
                <a:gd name="T8" fmla="*/ 7 w 29"/>
                <a:gd name="T9" fmla="*/ 11 h 34"/>
                <a:gd name="T10" fmla="*/ 23 w 29"/>
                <a:gd name="T11" fmla="*/ 25 h 34"/>
                <a:gd name="T12" fmla="*/ 19 w 29"/>
                <a:gd name="T13" fmla="*/ 4 h 34"/>
                <a:gd name="T14" fmla="*/ 23 w 29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30"/>
                  </a:lnTo>
                  <a:lnTo>
                    <a:pt x="23" y="34"/>
                  </a:lnTo>
                  <a:lnTo>
                    <a:pt x="0" y="15"/>
                  </a:lnTo>
                  <a:lnTo>
                    <a:pt x="7" y="11"/>
                  </a:lnTo>
                  <a:lnTo>
                    <a:pt x="23" y="25"/>
                  </a:lnTo>
                  <a:lnTo>
                    <a:pt x="19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śḻíḋê">
              <a:extLst>
                <a:ext uri="{FF2B5EF4-FFF2-40B4-BE49-F238E27FC236}">
                  <a16:creationId xmlns:a16="http://schemas.microsoft.com/office/drawing/2014/main" id="{3AF3AF93-4114-82BA-D191-A8FBB29F7531}"/>
                </a:ext>
              </a:extLst>
            </p:cNvPr>
            <p:cNvSpPr/>
            <p:nvPr/>
          </p:nvSpPr>
          <p:spPr bwMode="auto">
            <a:xfrm>
              <a:off x="5249863" y="3689351"/>
              <a:ext cx="26988" cy="42863"/>
            </a:xfrm>
            <a:custGeom>
              <a:avLst/>
              <a:gdLst>
                <a:gd name="T0" fmla="*/ 17 w 17"/>
                <a:gd name="T1" fmla="*/ 25 h 27"/>
                <a:gd name="T2" fmla="*/ 12 w 17"/>
                <a:gd name="T3" fmla="*/ 27 h 27"/>
                <a:gd name="T4" fmla="*/ 0 w 17"/>
                <a:gd name="T5" fmla="*/ 2 h 27"/>
                <a:gd name="T6" fmla="*/ 6 w 17"/>
                <a:gd name="T7" fmla="*/ 0 h 27"/>
                <a:gd name="T8" fmla="*/ 17 w 1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lnTo>
                    <a:pt x="12" y="27"/>
                  </a:lnTo>
                  <a:lnTo>
                    <a:pt x="0" y="2"/>
                  </a:lnTo>
                  <a:lnTo>
                    <a:pt x="6" y="0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ŝḷïďé">
              <a:extLst>
                <a:ext uri="{FF2B5EF4-FFF2-40B4-BE49-F238E27FC236}">
                  <a16:creationId xmlns:a16="http://schemas.microsoft.com/office/drawing/2014/main" id="{2904E3AE-4DBD-905C-AEBE-D2B6673C81FC}"/>
                </a:ext>
              </a:extLst>
            </p:cNvPr>
            <p:cNvSpPr/>
            <p:nvPr/>
          </p:nvSpPr>
          <p:spPr bwMode="auto">
            <a:xfrm>
              <a:off x="5207000" y="3695701"/>
              <a:ext cx="46038" cy="53975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27 h 34"/>
                <a:gd name="T4" fmla="*/ 25 w 29"/>
                <a:gd name="T5" fmla="*/ 29 h 34"/>
                <a:gd name="T6" fmla="*/ 8 w 29"/>
                <a:gd name="T7" fmla="*/ 15 h 34"/>
                <a:gd name="T8" fmla="*/ 12 w 29"/>
                <a:gd name="T9" fmla="*/ 32 h 34"/>
                <a:gd name="T10" fmla="*/ 8 w 29"/>
                <a:gd name="T11" fmla="*/ 34 h 34"/>
                <a:gd name="T12" fmla="*/ 0 w 29"/>
                <a:gd name="T13" fmla="*/ 6 h 34"/>
                <a:gd name="T14" fmla="*/ 6 w 29"/>
                <a:gd name="T15" fmla="*/ 4 h 34"/>
                <a:gd name="T16" fmla="*/ 23 w 29"/>
                <a:gd name="T17" fmla="*/ 19 h 34"/>
                <a:gd name="T18" fmla="*/ 17 w 29"/>
                <a:gd name="T19" fmla="*/ 2 h 34"/>
                <a:gd name="T20" fmla="*/ 23 w 2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27"/>
                  </a:lnTo>
                  <a:lnTo>
                    <a:pt x="25" y="29"/>
                  </a:lnTo>
                  <a:lnTo>
                    <a:pt x="8" y="15"/>
                  </a:lnTo>
                  <a:lnTo>
                    <a:pt x="12" y="32"/>
                  </a:lnTo>
                  <a:lnTo>
                    <a:pt x="8" y="34"/>
                  </a:lnTo>
                  <a:lnTo>
                    <a:pt x="0" y="6"/>
                  </a:lnTo>
                  <a:lnTo>
                    <a:pt x="6" y="4"/>
                  </a:lnTo>
                  <a:lnTo>
                    <a:pt x="23" y="19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ṣliďê">
              <a:extLst>
                <a:ext uri="{FF2B5EF4-FFF2-40B4-BE49-F238E27FC236}">
                  <a16:creationId xmlns:a16="http://schemas.microsoft.com/office/drawing/2014/main" id="{F164E1EE-3527-FDBD-243C-203E803269F2}"/>
                </a:ext>
              </a:extLst>
            </p:cNvPr>
            <p:cNvSpPr/>
            <p:nvPr/>
          </p:nvSpPr>
          <p:spPr bwMode="auto">
            <a:xfrm>
              <a:off x="5164138" y="3705226"/>
              <a:ext cx="36513" cy="50800"/>
            </a:xfrm>
            <a:custGeom>
              <a:avLst/>
              <a:gdLst>
                <a:gd name="T0" fmla="*/ 9 w 11"/>
                <a:gd name="T1" fmla="*/ 8 h 15"/>
                <a:gd name="T2" fmla="*/ 8 w 11"/>
                <a:gd name="T3" fmla="*/ 1 h 15"/>
                <a:gd name="T4" fmla="*/ 11 w 11"/>
                <a:gd name="T5" fmla="*/ 0 h 15"/>
                <a:gd name="T6" fmla="*/ 11 w 11"/>
                <a:gd name="T7" fmla="*/ 7 h 15"/>
                <a:gd name="T8" fmla="*/ 11 w 11"/>
                <a:gd name="T9" fmla="*/ 11 h 15"/>
                <a:gd name="T10" fmla="*/ 11 w 11"/>
                <a:gd name="T11" fmla="*/ 13 h 15"/>
                <a:gd name="T12" fmla="*/ 9 w 11"/>
                <a:gd name="T13" fmla="*/ 14 h 15"/>
                <a:gd name="T14" fmla="*/ 7 w 11"/>
                <a:gd name="T15" fmla="*/ 14 h 15"/>
                <a:gd name="T16" fmla="*/ 4 w 11"/>
                <a:gd name="T17" fmla="*/ 14 h 15"/>
                <a:gd name="T18" fmla="*/ 2 w 11"/>
                <a:gd name="T19" fmla="*/ 13 h 15"/>
                <a:gd name="T20" fmla="*/ 1 w 11"/>
                <a:gd name="T21" fmla="*/ 12 h 15"/>
                <a:gd name="T22" fmla="*/ 1 w 11"/>
                <a:gd name="T23" fmla="*/ 8 h 15"/>
                <a:gd name="T24" fmla="*/ 0 w 11"/>
                <a:gd name="T25" fmla="*/ 1 h 15"/>
                <a:gd name="T26" fmla="*/ 3 w 11"/>
                <a:gd name="T27" fmla="*/ 1 h 15"/>
                <a:gd name="T28" fmla="*/ 3 w 11"/>
                <a:gd name="T29" fmla="*/ 8 h 15"/>
                <a:gd name="T30" fmla="*/ 4 w 11"/>
                <a:gd name="T31" fmla="*/ 11 h 15"/>
                <a:gd name="T32" fmla="*/ 4 w 11"/>
                <a:gd name="T33" fmla="*/ 12 h 15"/>
                <a:gd name="T34" fmla="*/ 6 w 11"/>
                <a:gd name="T35" fmla="*/ 12 h 15"/>
                <a:gd name="T36" fmla="*/ 8 w 11"/>
                <a:gd name="T37" fmla="*/ 12 h 15"/>
                <a:gd name="T38" fmla="*/ 9 w 11"/>
                <a:gd name="T39" fmla="*/ 10 h 15"/>
                <a:gd name="T40" fmla="*/ 9 w 11"/>
                <a:gd name="T4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5">
                  <a:moveTo>
                    <a:pt x="9" y="8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ṥliḑé">
              <a:extLst>
                <a:ext uri="{FF2B5EF4-FFF2-40B4-BE49-F238E27FC236}">
                  <a16:creationId xmlns:a16="http://schemas.microsoft.com/office/drawing/2014/main" id="{401C4857-C80F-C149-0A93-F028377F2530}"/>
                </a:ext>
              </a:extLst>
            </p:cNvPr>
            <p:cNvSpPr/>
            <p:nvPr/>
          </p:nvSpPr>
          <p:spPr bwMode="auto">
            <a:xfrm>
              <a:off x="5091113" y="3705226"/>
              <a:ext cx="42863" cy="47625"/>
            </a:xfrm>
            <a:custGeom>
              <a:avLst/>
              <a:gdLst>
                <a:gd name="T0" fmla="*/ 9 w 13"/>
                <a:gd name="T1" fmla="*/ 11 h 14"/>
                <a:gd name="T2" fmla="*/ 10 w 13"/>
                <a:gd name="T3" fmla="*/ 9 h 14"/>
                <a:gd name="T4" fmla="*/ 7 w 13"/>
                <a:gd name="T5" fmla="*/ 9 h 14"/>
                <a:gd name="T6" fmla="*/ 7 w 13"/>
                <a:gd name="T7" fmla="*/ 6 h 14"/>
                <a:gd name="T8" fmla="*/ 13 w 13"/>
                <a:gd name="T9" fmla="*/ 7 h 14"/>
                <a:gd name="T10" fmla="*/ 12 w 13"/>
                <a:gd name="T11" fmla="*/ 13 h 14"/>
                <a:gd name="T12" fmla="*/ 9 w 13"/>
                <a:gd name="T13" fmla="*/ 14 h 14"/>
                <a:gd name="T14" fmla="*/ 6 w 13"/>
                <a:gd name="T15" fmla="*/ 14 h 14"/>
                <a:gd name="T16" fmla="*/ 2 w 13"/>
                <a:gd name="T17" fmla="*/ 12 h 14"/>
                <a:gd name="T18" fmla="*/ 0 w 13"/>
                <a:gd name="T19" fmla="*/ 9 h 14"/>
                <a:gd name="T20" fmla="*/ 0 w 13"/>
                <a:gd name="T21" fmla="*/ 6 h 14"/>
                <a:gd name="T22" fmla="*/ 2 w 13"/>
                <a:gd name="T23" fmla="*/ 2 h 14"/>
                <a:gd name="T24" fmla="*/ 5 w 13"/>
                <a:gd name="T25" fmla="*/ 0 h 14"/>
                <a:gd name="T26" fmla="*/ 8 w 13"/>
                <a:gd name="T27" fmla="*/ 0 h 14"/>
                <a:gd name="T28" fmla="*/ 12 w 13"/>
                <a:gd name="T29" fmla="*/ 2 h 14"/>
                <a:gd name="T30" fmla="*/ 13 w 13"/>
                <a:gd name="T31" fmla="*/ 5 h 14"/>
                <a:gd name="T32" fmla="*/ 10 w 13"/>
                <a:gd name="T33" fmla="*/ 5 h 14"/>
                <a:gd name="T34" fmla="*/ 9 w 13"/>
                <a:gd name="T35" fmla="*/ 3 h 14"/>
                <a:gd name="T36" fmla="*/ 8 w 13"/>
                <a:gd name="T37" fmla="*/ 2 h 14"/>
                <a:gd name="T38" fmla="*/ 5 w 13"/>
                <a:gd name="T39" fmla="*/ 3 h 14"/>
                <a:gd name="T40" fmla="*/ 3 w 13"/>
                <a:gd name="T41" fmla="*/ 6 h 14"/>
                <a:gd name="T42" fmla="*/ 4 w 13"/>
                <a:gd name="T43" fmla="*/ 10 h 14"/>
                <a:gd name="T44" fmla="*/ 6 w 13"/>
                <a:gd name="T45" fmla="*/ 11 h 14"/>
                <a:gd name="T46" fmla="*/ 8 w 13"/>
                <a:gd name="T47" fmla="*/ 11 h 14"/>
                <a:gd name="T48" fmla="*/ 9 w 13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4">
                  <a:moveTo>
                    <a:pt x="9" y="1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4"/>
                    <a:pt x="3" y="13"/>
                    <a:pt x="2" y="12"/>
                  </a:cubicBezTo>
                  <a:cubicBezTo>
                    <a:pt x="1" y="12"/>
                    <a:pt x="1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2"/>
                    <a:pt x="13" y="3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ṡḷîḓé">
              <a:extLst>
                <a:ext uri="{FF2B5EF4-FFF2-40B4-BE49-F238E27FC236}">
                  <a16:creationId xmlns:a16="http://schemas.microsoft.com/office/drawing/2014/main" id="{86190E1C-670F-80D3-94C8-2B53620168C4}"/>
                </a:ext>
              </a:extLst>
            </p:cNvPr>
            <p:cNvSpPr/>
            <p:nvPr/>
          </p:nvSpPr>
          <p:spPr bwMode="auto">
            <a:xfrm>
              <a:off x="5038725" y="3689351"/>
              <a:ext cx="49213" cy="52388"/>
            </a:xfrm>
            <a:custGeom>
              <a:avLst/>
              <a:gdLst>
                <a:gd name="T0" fmla="*/ 21 w 31"/>
                <a:gd name="T1" fmla="*/ 23 h 33"/>
                <a:gd name="T2" fmla="*/ 27 w 31"/>
                <a:gd name="T3" fmla="*/ 6 h 33"/>
                <a:gd name="T4" fmla="*/ 31 w 31"/>
                <a:gd name="T5" fmla="*/ 8 h 33"/>
                <a:gd name="T6" fmla="*/ 23 w 31"/>
                <a:gd name="T7" fmla="*/ 33 h 33"/>
                <a:gd name="T8" fmla="*/ 16 w 31"/>
                <a:gd name="T9" fmla="*/ 31 h 33"/>
                <a:gd name="T10" fmla="*/ 12 w 31"/>
                <a:gd name="T11" fmla="*/ 10 h 33"/>
                <a:gd name="T12" fmla="*/ 6 w 31"/>
                <a:gd name="T13" fmla="*/ 29 h 33"/>
                <a:gd name="T14" fmla="*/ 0 w 31"/>
                <a:gd name="T15" fmla="*/ 27 h 33"/>
                <a:gd name="T16" fmla="*/ 10 w 31"/>
                <a:gd name="T17" fmla="*/ 0 h 33"/>
                <a:gd name="T18" fmla="*/ 14 w 31"/>
                <a:gd name="T19" fmla="*/ 2 h 33"/>
                <a:gd name="T20" fmla="*/ 21 w 31"/>
                <a:gd name="T2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21" y="23"/>
                  </a:moveTo>
                  <a:lnTo>
                    <a:pt x="27" y="6"/>
                  </a:lnTo>
                  <a:lnTo>
                    <a:pt x="31" y="8"/>
                  </a:lnTo>
                  <a:lnTo>
                    <a:pt x="23" y="33"/>
                  </a:lnTo>
                  <a:lnTo>
                    <a:pt x="16" y="31"/>
                  </a:lnTo>
                  <a:lnTo>
                    <a:pt x="12" y="10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ṩľiḑê">
              <a:extLst>
                <a:ext uri="{FF2B5EF4-FFF2-40B4-BE49-F238E27FC236}">
                  <a16:creationId xmlns:a16="http://schemas.microsoft.com/office/drawing/2014/main" id="{0AC72655-D908-BF5A-B479-307ADCD804F2}"/>
                </a:ext>
              </a:extLst>
            </p:cNvPr>
            <p:cNvSpPr/>
            <p:nvPr/>
          </p:nvSpPr>
          <p:spPr bwMode="auto">
            <a:xfrm>
              <a:off x="4995863" y="3671888"/>
              <a:ext cx="46038" cy="47625"/>
            </a:xfrm>
            <a:custGeom>
              <a:avLst/>
              <a:gdLst>
                <a:gd name="T0" fmla="*/ 6 w 14"/>
                <a:gd name="T1" fmla="*/ 3 h 14"/>
                <a:gd name="T2" fmla="*/ 4 w 14"/>
                <a:gd name="T3" fmla="*/ 5 h 14"/>
                <a:gd name="T4" fmla="*/ 3 w 14"/>
                <a:gd name="T5" fmla="*/ 9 h 14"/>
                <a:gd name="T6" fmla="*/ 5 w 14"/>
                <a:gd name="T7" fmla="*/ 11 h 14"/>
                <a:gd name="T8" fmla="*/ 7 w 14"/>
                <a:gd name="T9" fmla="*/ 11 h 14"/>
                <a:gd name="T10" fmla="*/ 10 w 14"/>
                <a:gd name="T11" fmla="*/ 9 h 14"/>
                <a:gd name="T12" fmla="*/ 11 w 14"/>
                <a:gd name="T13" fmla="*/ 6 h 14"/>
                <a:gd name="T14" fmla="*/ 9 w 14"/>
                <a:gd name="T15" fmla="*/ 3 h 14"/>
                <a:gd name="T16" fmla="*/ 6 w 14"/>
                <a:gd name="T17" fmla="*/ 3 h 14"/>
                <a:gd name="T18" fmla="*/ 8 w 14"/>
                <a:gd name="T19" fmla="*/ 14 h 14"/>
                <a:gd name="T20" fmla="*/ 3 w 14"/>
                <a:gd name="T21" fmla="*/ 13 h 14"/>
                <a:gd name="T22" fmla="*/ 0 w 14"/>
                <a:gd name="T23" fmla="*/ 9 h 14"/>
                <a:gd name="T24" fmla="*/ 1 w 14"/>
                <a:gd name="T25" fmla="*/ 4 h 14"/>
                <a:gd name="T26" fmla="*/ 4 w 14"/>
                <a:gd name="T27" fmla="*/ 1 h 14"/>
                <a:gd name="T28" fmla="*/ 6 w 14"/>
                <a:gd name="T29" fmla="*/ 0 h 14"/>
                <a:gd name="T30" fmla="*/ 8 w 14"/>
                <a:gd name="T31" fmla="*/ 0 h 14"/>
                <a:gd name="T32" fmla="*/ 11 w 14"/>
                <a:gd name="T33" fmla="*/ 1 h 14"/>
                <a:gd name="T34" fmla="*/ 14 w 14"/>
                <a:gd name="T35" fmla="*/ 5 h 14"/>
                <a:gd name="T36" fmla="*/ 13 w 14"/>
                <a:gd name="T37" fmla="*/ 11 h 14"/>
                <a:gd name="T38" fmla="*/ 8 w 14"/>
                <a:gd name="T3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6" y="3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3" y="8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0" y="4"/>
                    <a:pt x="9" y="3"/>
                  </a:cubicBezTo>
                  <a:cubicBezTo>
                    <a:pt x="8" y="3"/>
                    <a:pt x="7" y="2"/>
                    <a:pt x="6" y="3"/>
                  </a:cubicBezTo>
                  <a:close/>
                  <a:moveTo>
                    <a:pt x="8" y="14"/>
                  </a:moveTo>
                  <a:cubicBezTo>
                    <a:pt x="7" y="14"/>
                    <a:pt x="5" y="14"/>
                    <a:pt x="3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4"/>
                    <a:pt x="14" y="5"/>
                  </a:cubicBezTo>
                  <a:cubicBezTo>
                    <a:pt x="14" y="7"/>
                    <a:pt x="14" y="9"/>
                    <a:pt x="13" y="11"/>
                  </a:cubicBezTo>
                  <a:cubicBezTo>
                    <a:pt x="11" y="12"/>
                    <a:pt x="10" y="13"/>
                    <a:pt x="8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ṧľîḑé">
              <a:extLst>
                <a:ext uri="{FF2B5EF4-FFF2-40B4-BE49-F238E27FC236}">
                  <a16:creationId xmlns:a16="http://schemas.microsoft.com/office/drawing/2014/main" id="{5096744D-D0D2-C21D-5F12-EE64F508C5F5}"/>
                </a:ext>
              </a:extLst>
            </p:cNvPr>
            <p:cNvSpPr/>
            <p:nvPr/>
          </p:nvSpPr>
          <p:spPr bwMode="auto">
            <a:xfrm>
              <a:off x="4948238" y="3638551"/>
              <a:ext cx="50800" cy="50800"/>
            </a:xfrm>
            <a:custGeom>
              <a:avLst/>
              <a:gdLst>
                <a:gd name="T0" fmla="*/ 9 w 15"/>
                <a:gd name="T1" fmla="*/ 3 h 15"/>
                <a:gd name="T2" fmla="*/ 3 w 15"/>
                <a:gd name="T3" fmla="*/ 10 h 15"/>
                <a:gd name="T4" fmla="*/ 5 w 15"/>
                <a:gd name="T5" fmla="*/ 11 h 15"/>
                <a:gd name="T6" fmla="*/ 6 w 15"/>
                <a:gd name="T7" fmla="*/ 12 h 15"/>
                <a:gd name="T8" fmla="*/ 7 w 15"/>
                <a:gd name="T9" fmla="*/ 13 h 15"/>
                <a:gd name="T10" fmla="*/ 9 w 15"/>
                <a:gd name="T11" fmla="*/ 12 h 15"/>
                <a:gd name="T12" fmla="*/ 11 w 15"/>
                <a:gd name="T13" fmla="*/ 10 h 15"/>
                <a:gd name="T14" fmla="*/ 12 w 15"/>
                <a:gd name="T15" fmla="*/ 8 h 15"/>
                <a:gd name="T16" fmla="*/ 12 w 15"/>
                <a:gd name="T17" fmla="*/ 7 h 15"/>
                <a:gd name="T18" fmla="*/ 12 w 15"/>
                <a:gd name="T19" fmla="*/ 6 h 15"/>
                <a:gd name="T20" fmla="*/ 10 w 15"/>
                <a:gd name="T21" fmla="*/ 4 h 15"/>
                <a:gd name="T22" fmla="*/ 9 w 15"/>
                <a:gd name="T23" fmla="*/ 3 h 15"/>
                <a:gd name="T24" fmla="*/ 11 w 15"/>
                <a:gd name="T25" fmla="*/ 14 h 15"/>
                <a:gd name="T26" fmla="*/ 8 w 15"/>
                <a:gd name="T27" fmla="*/ 15 h 15"/>
                <a:gd name="T28" fmla="*/ 6 w 15"/>
                <a:gd name="T29" fmla="*/ 15 h 15"/>
                <a:gd name="T30" fmla="*/ 4 w 15"/>
                <a:gd name="T31" fmla="*/ 13 h 15"/>
                <a:gd name="T32" fmla="*/ 0 w 15"/>
                <a:gd name="T33" fmla="*/ 10 h 15"/>
                <a:gd name="T34" fmla="*/ 9 w 15"/>
                <a:gd name="T35" fmla="*/ 0 h 15"/>
                <a:gd name="T36" fmla="*/ 12 w 15"/>
                <a:gd name="T37" fmla="*/ 3 h 15"/>
                <a:gd name="T38" fmla="*/ 14 w 15"/>
                <a:gd name="T39" fmla="*/ 5 h 15"/>
                <a:gd name="T40" fmla="*/ 15 w 15"/>
                <a:gd name="T41" fmla="*/ 7 h 15"/>
                <a:gd name="T42" fmla="*/ 14 w 15"/>
                <a:gd name="T43" fmla="*/ 10 h 15"/>
                <a:gd name="T44" fmla="*/ 13 w 15"/>
                <a:gd name="T45" fmla="*/ 12 h 15"/>
                <a:gd name="T46" fmla="*/ 11 w 15"/>
                <a:gd name="T4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">
                  <a:moveTo>
                    <a:pt x="9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14"/>
                  </a:moveTo>
                  <a:cubicBezTo>
                    <a:pt x="10" y="15"/>
                    <a:pt x="9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4" y="10"/>
                    <a:pt x="14" y="11"/>
                    <a:pt x="13" y="12"/>
                  </a:cubicBezTo>
                  <a:cubicBezTo>
                    <a:pt x="12" y="13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$ḻíḋe">
              <a:extLst>
                <a:ext uri="{FF2B5EF4-FFF2-40B4-BE49-F238E27FC236}">
                  <a16:creationId xmlns:a16="http://schemas.microsoft.com/office/drawing/2014/main" id="{43044D58-9338-0FF8-F42F-E6DCD3BDCB97}"/>
                </a:ext>
              </a:extLst>
            </p:cNvPr>
            <p:cNvSpPr/>
            <p:nvPr/>
          </p:nvSpPr>
          <p:spPr bwMode="auto">
            <a:xfrm>
              <a:off x="4913313" y="3605213"/>
              <a:ext cx="58738" cy="57150"/>
            </a:xfrm>
            <a:custGeom>
              <a:avLst/>
              <a:gdLst>
                <a:gd name="T0" fmla="*/ 37 w 37"/>
                <a:gd name="T1" fmla="*/ 17 h 36"/>
                <a:gd name="T2" fmla="*/ 14 w 37"/>
                <a:gd name="T3" fmla="*/ 36 h 36"/>
                <a:gd name="T4" fmla="*/ 10 w 37"/>
                <a:gd name="T5" fmla="*/ 32 h 36"/>
                <a:gd name="T6" fmla="*/ 18 w 37"/>
                <a:gd name="T7" fmla="*/ 11 h 36"/>
                <a:gd name="T8" fmla="*/ 4 w 37"/>
                <a:gd name="T9" fmla="*/ 21 h 36"/>
                <a:gd name="T10" fmla="*/ 0 w 37"/>
                <a:gd name="T11" fmla="*/ 19 h 36"/>
                <a:gd name="T12" fmla="*/ 20 w 37"/>
                <a:gd name="T13" fmla="*/ 0 h 36"/>
                <a:gd name="T14" fmla="*/ 25 w 37"/>
                <a:gd name="T15" fmla="*/ 5 h 36"/>
                <a:gd name="T16" fmla="*/ 18 w 37"/>
                <a:gd name="T17" fmla="*/ 26 h 36"/>
                <a:gd name="T18" fmla="*/ 33 w 37"/>
                <a:gd name="T19" fmla="*/ 13 h 36"/>
                <a:gd name="T20" fmla="*/ 37 w 37"/>
                <a:gd name="T2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37" y="17"/>
                  </a:moveTo>
                  <a:lnTo>
                    <a:pt x="14" y="36"/>
                  </a:lnTo>
                  <a:lnTo>
                    <a:pt x="10" y="32"/>
                  </a:lnTo>
                  <a:lnTo>
                    <a:pt x="18" y="11"/>
                  </a:lnTo>
                  <a:lnTo>
                    <a:pt x="4" y="21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25" y="5"/>
                  </a:lnTo>
                  <a:lnTo>
                    <a:pt x="18" y="26"/>
                  </a:lnTo>
                  <a:lnTo>
                    <a:pt x="33" y="13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şḻïḓè">
              <a:extLst>
                <a:ext uri="{FF2B5EF4-FFF2-40B4-BE49-F238E27FC236}">
                  <a16:creationId xmlns:a16="http://schemas.microsoft.com/office/drawing/2014/main" id="{B68185A1-66B6-E7A4-87AE-441928A43826}"/>
                </a:ext>
              </a:extLst>
            </p:cNvPr>
            <p:cNvSpPr/>
            <p:nvPr/>
          </p:nvSpPr>
          <p:spPr bwMode="auto">
            <a:xfrm>
              <a:off x="4883150" y="3579813"/>
              <a:ext cx="52388" cy="46038"/>
            </a:xfrm>
            <a:custGeom>
              <a:avLst/>
              <a:gdLst>
                <a:gd name="T0" fmla="*/ 0 w 33"/>
                <a:gd name="T1" fmla="*/ 4 h 29"/>
                <a:gd name="T2" fmla="*/ 31 w 33"/>
                <a:gd name="T3" fmla="*/ 0 h 29"/>
                <a:gd name="T4" fmla="*/ 33 w 33"/>
                <a:gd name="T5" fmla="*/ 4 h 29"/>
                <a:gd name="T6" fmla="*/ 14 w 33"/>
                <a:gd name="T7" fmla="*/ 29 h 29"/>
                <a:gd name="T8" fmla="*/ 10 w 33"/>
                <a:gd name="T9" fmla="*/ 23 h 29"/>
                <a:gd name="T10" fmla="*/ 16 w 33"/>
                <a:gd name="T11" fmla="*/ 16 h 29"/>
                <a:gd name="T12" fmla="*/ 10 w 33"/>
                <a:gd name="T13" fmla="*/ 8 h 29"/>
                <a:gd name="T14" fmla="*/ 4 w 33"/>
                <a:gd name="T15" fmla="*/ 8 h 29"/>
                <a:gd name="T16" fmla="*/ 0 w 33"/>
                <a:gd name="T17" fmla="*/ 4 h 29"/>
                <a:gd name="T18" fmla="*/ 0 w 33"/>
                <a:gd name="T19" fmla="*/ 4 h 29"/>
                <a:gd name="T20" fmla="*/ 19 w 33"/>
                <a:gd name="T21" fmla="*/ 14 h 29"/>
                <a:gd name="T22" fmla="*/ 27 w 33"/>
                <a:gd name="T23" fmla="*/ 4 h 29"/>
                <a:gd name="T24" fmla="*/ 14 w 33"/>
                <a:gd name="T25" fmla="*/ 6 h 29"/>
                <a:gd name="T26" fmla="*/ 19 w 33"/>
                <a:gd name="T2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9">
                  <a:moveTo>
                    <a:pt x="0" y="4"/>
                  </a:moveTo>
                  <a:lnTo>
                    <a:pt x="31" y="0"/>
                  </a:lnTo>
                  <a:lnTo>
                    <a:pt x="33" y="4"/>
                  </a:lnTo>
                  <a:lnTo>
                    <a:pt x="14" y="29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10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14"/>
                  </a:moveTo>
                  <a:lnTo>
                    <a:pt x="27" y="4"/>
                  </a:lnTo>
                  <a:lnTo>
                    <a:pt x="14" y="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šḷiďê">
              <a:extLst>
                <a:ext uri="{FF2B5EF4-FFF2-40B4-BE49-F238E27FC236}">
                  <a16:creationId xmlns:a16="http://schemas.microsoft.com/office/drawing/2014/main" id="{AC7267BC-E117-39BE-BF60-1E7F54C6A40C}"/>
                </a:ext>
              </a:extLst>
            </p:cNvPr>
            <p:cNvSpPr/>
            <p:nvPr/>
          </p:nvSpPr>
          <p:spPr bwMode="auto">
            <a:xfrm>
              <a:off x="4865688" y="3525838"/>
              <a:ext cx="53975" cy="49213"/>
            </a:xfrm>
            <a:custGeom>
              <a:avLst/>
              <a:gdLst>
                <a:gd name="T0" fmla="*/ 15 w 34"/>
                <a:gd name="T1" fmla="*/ 10 h 31"/>
                <a:gd name="T2" fmla="*/ 2 w 34"/>
                <a:gd name="T3" fmla="*/ 15 h 31"/>
                <a:gd name="T4" fmla="*/ 0 w 34"/>
                <a:gd name="T5" fmla="*/ 8 h 31"/>
                <a:gd name="T6" fmla="*/ 27 w 34"/>
                <a:gd name="T7" fmla="*/ 0 h 31"/>
                <a:gd name="T8" fmla="*/ 30 w 34"/>
                <a:gd name="T9" fmla="*/ 4 h 31"/>
                <a:gd name="T10" fmla="*/ 19 w 34"/>
                <a:gd name="T11" fmla="*/ 8 h 31"/>
                <a:gd name="T12" fmla="*/ 21 w 34"/>
                <a:gd name="T13" fmla="*/ 19 h 31"/>
                <a:gd name="T14" fmla="*/ 34 w 34"/>
                <a:gd name="T15" fmla="*/ 15 h 31"/>
                <a:gd name="T16" fmla="*/ 34 w 34"/>
                <a:gd name="T17" fmla="*/ 21 h 31"/>
                <a:gd name="T18" fmla="*/ 9 w 34"/>
                <a:gd name="T19" fmla="*/ 31 h 31"/>
                <a:gd name="T20" fmla="*/ 7 w 34"/>
                <a:gd name="T21" fmla="*/ 25 h 31"/>
                <a:gd name="T22" fmla="*/ 17 w 34"/>
                <a:gd name="T23" fmla="*/ 21 h 31"/>
                <a:gd name="T24" fmla="*/ 15 w 34"/>
                <a:gd name="T2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1">
                  <a:moveTo>
                    <a:pt x="15" y="10"/>
                  </a:moveTo>
                  <a:lnTo>
                    <a:pt x="2" y="15"/>
                  </a:lnTo>
                  <a:lnTo>
                    <a:pt x="0" y="8"/>
                  </a:lnTo>
                  <a:lnTo>
                    <a:pt x="27" y="0"/>
                  </a:lnTo>
                  <a:lnTo>
                    <a:pt x="30" y="4"/>
                  </a:lnTo>
                  <a:lnTo>
                    <a:pt x="19" y="8"/>
                  </a:lnTo>
                  <a:lnTo>
                    <a:pt x="21" y="19"/>
                  </a:lnTo>
                  <a:lnTo>
                    <a:pt x="34" y="15"/>
                  </a:lnTo>
                  <a:lnTo>
                    <a:pt x="34" y="21"/>
                  </a:lnTo>
                  <a:lnTo>
                    <a:pt x="9" y="31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śḻiḋè">
              <a:extLst>
                <a:ext uri="{FF2B5EF4-FFF2-40B4-BE49-F238E27FC236}">
                  <a16:creationId xmlns:a16="http://schemas.microsoft.com/office/drawing/2014/main" id="{96BFA497-863E-704A-94F2-6907EDE0FFC9}"/>
                </a:ext>
              </a:extLst>
            </p:cNvPr>
            <p:cNvSpPr/>
            <p:nvPr/>
          </p:nvSpPr>
          <p:spPr bwMode="auto">
            <a:xfrm>
              <a:off x="4856163" y="3486151"/>
              <a:ext cx="49213" cy="39688"/>
            </a:xfrm>
            <a:custGeom>
              <a:avLst/>
              <a:gdLst>
                <a:gd name="T0" fmla="*/ 4 w 15"/>
                <a:gd name="T1" fmla="*/ 1 h 12"/>
                <a:gd name="T2" fmla="*/ 5 w 15"/>
                <a:gd name="T3" fmla="*/ 3 h 12"/>
                <a:gd name="T4" fmla="*/ 3 w 15"/>
                <a:gd name="T5" fmla="*/ 4 h 12"/>
                <a:gd name="T6" fmla="*/ 3 w 15"/>
                <a:gd name="T7" fmla="*/ 6 h 12"/>
                <a:gd name="T8" fmla="*/ 4 w 15"/>
                <a:gd name="T9" fmla="*/ 8 h 12"/>
                <a:gd name="T10" fmla="*/ 5 w 15"/>
                <a:gd name="T11" fmla="*/ 9 h 12"/>
                <a:gd name="T12" fmla="*/ 6 w 15"/>
                <a:gd name="T13" fmla="*/ 8 h 12"/>
                <a:gd name="T14" fmla="*/ 6 w 15"/>
                <a:gd name="T15" fmla="*/ 7 h 12"/>
                <a:gd name="T16" fmla="*/ 6 w 15"/>
                <a:gd name="T17" fmla="*/ 5 h 12"/>
                <a:gd name="T18" fmla="*/ 7 w 15"/>
                <a:gd name="T19" fmla="*/ 2 h 12"/>
                <a:gd name="T20" fmla="*/ 10 w 15"/>
                <a:gd name="T21" fmla="*/ 0 h 12"/>
                <a:gd name="T22" fmla="*/ 12 w 15"/>
                <a:gd name="T23" fmla="*/ 0 h 12"/>
                <a:gd name="T24" fmla="*/ 13 w 15"/>
                <a:gd name="T25" fmla="*/ 2 h 12"/>
                <a:gd name="T26" fmla="*/ 14 w 15"/>
                <a:gd name="T27" fmla="*/ 4 h 12"/>
                <a:gd name="T28" fmla="*/ 14 w 15"/>
                <a:gd name="T29" fmla="*/ 8 h 12"/>
                <a:gd name="T30" fmla="*/ 11 w 15"/>
                <a:gd name="T31" fmla="*/ 10 h 12"/>
                <a:gd name="T32" fmla="*/ 11 w 15"/>
                <a:gd name="T33" fmla="*/ 7 h 12"/>
                <a:gd name="T34" fmla="*/ 12 w 15"/>
                <a:gd name="T35" fmla="*/ 6 h 12"/>
                <a:gd name="T36" fmla="*/ 12 w 15"/>
                <a:gd name="T37" fmla="*/ 5 h 12"/>
                <a:gd name="T38" fmla="*/ 11 w 15"/>
                <a:gd name="T39" fmla="*/ 3 h 12"/>
                <a:gd name="T40" fmla="*/ 10 w 15"/>
                <a:gd name="T41" fmla="*/ 3 h 12"/>
                <a:gd name="T42" fmla="*/ 10 w 15"/>
                <a:gd name="T43" fmla="*/ 3 h 12"/>
                <a:gd name="T44" fmla="*/ 9 w 15"/>
                <a:gd name="T45" fmla="*/ 6 h 12"/>
                <a:gd name="T46" fmla="*/ 9 w 15"/>
                <a:gd name="T47" fmla="*/ 9 h 12"/>
                <a:gd name="T48" fmla="*/ 8 w 15"/>
                <a:gd name="T49" fmla="*/ 10 h 12"/>
                <a:gd name="T50" fmla="*/ 6 w 15"/>
                <a:gd name="T51" fmla="*/ 11 h 12"/>
                <a:gd name="T52" fmla="*/ 3 w 15"/>
                <a:gd name="T53" fmla="*/ 11 h 12"/>
                <a:gd name="T54" fmla="*/ 1 w 15"/>
                <a:gd name="T55" fmla="*/ 10 h 12"/>
                <a:gd name="T56" fmla="*/ 0 w 15"/>
                <a:gd name="T57" fmla="*/ 7 h 12"/>
                <a:gd name="T58" fmla="*/ 1 w 15"/>
                <a:gd name="T59" fmla="*/ 3 h 12"/>
                <a:gd name="T60" fmla="*/ 4 w 15"/>
                <a:gd name="T6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2">
                  <a:moveTo>
                    <a:pt x="4" y="1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3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ṡ1íḑe">
              <a:extLst>
                <a:ext uri="{FF2B5EF4-FFF2-40B4-BE49-F238E27FC236}">
                  <a16:creationId xmlns:a16="http://schemas.microsoft.com/office/drawing/2014/main" id="{57F6A36F-67B6-1C58-48E3-03189914738C}"/>
                </a:ext>
              </a:extLst>
            </p:cNvPr>
            <p:cNvSpPr/>
            <p:nvPr/>
          </p:nvSpPr>
          <p:spPr bwMode="auto">
            <a:xfrm>
              <a:off x="4916488" y="3205163"/>
              <a:ext cx="474663" cy="477838"/>
            </a:xfrm>
            <a:custGeom>
              <a:avLst/>
              <a:gdLst>
                <a:gd name="T0" fmla="*/ 72 w 144"/>
                <a:gd name="T1" fmla="*/ 143 h 143"/>
                <a:gd name="T2" fmla="*/ 0 w 144"/>
                <a:gd name="T3" fmla="*/ 72 h 143"/>
                <a:gd name="T4" fmla="*/ 72 w 144"/>
                <a:gd name="T5" fmla="*/ 0 h 143"/>
                <a:gd name="T6" fmla="*/ 144 w 144"/>
                <a:gd name="T7" fmla="*/ 72 h 143"/>
                <a:gd name="T8" fmla="*/ 72 w 144"/>
                <a:gd name="T9" fmla="*/ 143 h 143"/>
                <a:gd name="T10" fmla="*/ 3 w 144"/>
                <a:gd name="T11" fmla="*/ 72 h 143"/>
                <a:gd name="T12" fmla="*/ 10 w 144"/>
                <a:gd name="T13" fmla="*/ 102 h 143"/>
                <a:gd name="T14" fmla="*/ 133 w 144"/>
                <a:gd name="T15" fmla="*/ 102 h 143"/>
                <a:gd name="T16" fmla="*/ 141 w 144"/>
                <a:gd name="T17" fmla="*/ 72 h 143"/>
                <a:gd name="T18" fmla="*/ 72 w 144"/>
                <a:gd name="T19" fmla="*/ 3 h 143"/>
                <a:gd name="T20" fmla="*/ 3 w 144"/>
                <a:gd name="T21" fmla="*/ 72 h 143"/>
                <a:gd name="T22" fmla="*/ 132 w 144"/>
                <a:gd name="T23" fmla="*/ 106 h 143"/>
                <a:gd name="T24" fmla="*/ 12 w 144"/>
                <a:gd name="T25" fmla="*/ 106 h 143"/>
                <a:gd name="T26" fmla="*/ 72 w 144"/>
                <a:gd name="T27" fmla="*/ 140 h 143"/>
                <a:gd name="T28" fmla="*/ 132 w 144"/>
                <a:gd name="T29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43">
                  <a:moveTo>
                    <a:pt x="72" y="143"/>
                  </a:moveTo>
                  <a:cubicBezTo>
                    <a:pt x="32" y="143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1" y="143"/>
                    <a:pt x="72" y="143"/>
                  </a:cubicBezTo>
                  <a:close/>
                  <a:moveTo>
                    <a:pt x="3" y="72"/>
                  </a:moveTo>
                  <a:cubicBezTo>
                    <a:pt x="3" y="83"/>
                    <a:pt x="6" y="93"/>
                    <a:pt x="10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8" y="93"/>
                    <a:pt x="141" y="83"/>
                    <a:pt x="141" y="72"/>
                  </a:cubicBezTo>
                  <a:cubicBezTo>
                    <a:pt x="141" y="34"/>
                    <a:pt x="110" y="3"/>
                    <a:pt x="72" y="3"/>
                  </a:cubicBezTo>
                  <a:cubicBezTo>
                    <a:pt x="34" y="3"/>
                    <a:pt x="3" y="34"/>
                    <a:pt x="3" y="72"/>
                  </a:cubicBezTo>
                  <a:close/>
                  <a:moveTo>
                    <a:pt x="132" y="106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24" y="126"/>
                    <a:pt x="46" y="140"/>
                    <a:pt x="72" y="140"/>
                  </a:cubicBezTo>
                  <a:cubicBezTo>
                    <a:pt x="97" y="140"/>
                    <a:pt x="120" y="126"/>
                    <a:pt x="132" y="10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s1îḋè">
              <a:extLst>
                <a:ext uri="{FF2B5EF4-FFF2-40B4-BE49-F238E27FC236}">
                  <a16:creationId xmlns:a16="http://schemas.microsoft.com/office/drawing/2014/main" id="{9B45BAFC-1907-A8B7-69BE-6DB2870910F1}"/>
                </a:ext>
              </a:extLst>
            </p:cNvPr>
            <p:cNvSpPr/>
            <p:nvPr/>
          </p:nvSpPr>
          <p:spPr bwMode="auto">
            <a:xfrm>
              <a:off x="4948238" y="3235326"/>
              <a:ext cx="411163" cy="306388"/>
            </a:xfrm>
            <a:custGeom>
              <a:avLst/>
              <a:gdLst>
                <a:gd name="T0" fmla="*/ 114 w 124"/>
                <a:gd name="T1" fmla="*/ 68 h 92"/>
                <a:gd name="T2" fmla="*/ 103 w 124"/>
                <a:gd name="T3" fmla="*/ 62 h 92"/>
                <a:gd name="T4" fmla="*/ 95 w 124"/>
                <a:gd name="T5" fmla="*/ 68 h 92"/>
                <a:gd name="T6" fmla="*/ 83 w 124"/>
                <a:gd name="T7" fmla="*/ 62 h 92"/>
                <a:gd name="T8" fmla="*/ 70 w 124"/>
                <a:gd name="T9" fmla="*/ 81 h 92"/>
                <a:gd name="T10" fmla="*/ 104 w 124"/>
                <a:gd name="T11" fmla="*/ 76 h 92"/>
                <a:gd name="T12" fmla="*/ 124 w 124"/>
                <a:gd name="T13" fmla="*/ 83 h 92"/>
                <a:gd name="T14" fmla="*/ 81 w 124"/>
                <a:gd name="T15" fmla="*/ 84 h 92"/>
                <a:gd name="T16" fmla="*/ 43 w 124"/>
                <a:gd name="T17" fmla="*/ 84 h 92"/>
                <a:gd name="T18" fmla="*/ 0 w 124"/>
                <a:gd name="T19" fmla="*/ 83 h 92"/>
                <a:gd name="T20" fmla="*/ 19 w 124"/>
                <a:gd name="T21" fmla="*/ 76 h 92"/>
                <a:gd name="T22" fmla="*/ 54 w 124"/>
                <a:gd name="T23" fmla="*/ 81 h 92"/>
                <a:gd name="T24" fmla="*/ 53 w 124"/>
                <a:gd name="T25" fmla="*/ 62 h 92"/>
                <a:gd name="T26" fmla="*/ 44 w 124"/>
                <a:gd name="T27" fmla="*/ 55 h 92"/>
                <a:gd name="T28" fmla="*/ 30 w 124"/>
                <a:gd name="T29" fmla="*/ 66 h 92"/>
                <a:gd name="T30" fmla="*/ 24 w 124"/>
                <a:gd name="T31" fmla="*/ 55 h 92"/>
                <a:gd name="T32" fmla="*/ 10 w 124"/>
                <a:gd name="T33" fmla="*/ 66 h 92"/>
                <a:gd name="T34" fmla="*/ 4 w 124"/>
                <a:gd name="T35" fmla="*/ 56 h 92"/>
                <a:gd name="T36" fmla="*/ 20 w 124"/>
                <a:gd name="T37" fmla="*/ 47 h 92"/>
                <a:gd name="T38" fmla="*/ 45 w 124"/>
                <a:gd name="T39" fmla="*/ 35 h 92"/>
                <a:gd name="T40" fmla="*/ 79 w 124"/>
                <a:gd name="T41" fmla="*/ 35 h 92"/>
                <a:gd name="T42" fmla="*/ 107 w 124"/>
                <a:gd name="T43" fmla="*/ 53 h 92"/>
                <a:gd name="T44" fmla="*/ 120 w 124"/>
                <a:gd name="T45" fmla="*/ 62 h 92"/>
                <a:gd name="T46" fmla="*/ 47 w 124"/>
                <a:gd name="T47" fmla="*/ 47 h 92"/>
                <a:gd name="T48" fmla="*/ 60 w 124"/>
                <a:gd name="T49" fmla="*/ 37 h 92"/>
                <a:gd name="T50" fmla="*/ 65 w 124"/>
                <a:gd name="T51" fmla="*/ 48 h 92"/>
                <a:gd name="T52" fmla="*/ 66 w 124"/>
                <a:gd name="T53" fmla="*/ 55 h 92"/>
                <a:gd name="T54" fmla="*/ 62 w 124"/>
                <a:gd name="T55" fmla="*/ 17 h 92"/>
                <a:gd name="T56" fmla="*/ 90 w 124"/>
                <a:gd name="T57" fmla="*/ 35 h 92"/>
                <a:gd name="T58" fmla="*/ 88 w 124"/>
                <a:gd name="T59" fmla="*/ 54 h 92"/>
                <a:gd name="T60" fmla="*/ 90 w 124"/>
                <a:gd name="T61" fmla="*/ 35 h 92"/>
                <a:gd name="T62" fmla="*/ 29 w 124"/>
                <a:gd name="T63" fmla="*/ 47 h 92"/>
                <a:gd name="T64" fmla="*/ 41 w 124"/>
                <a:gd name="T6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92">
                  <a:moveTo>
                    <a:pt x="112" y="62"/>
                  </a:moveTo>
                  <a:cubicBezTo>
                    <a:pt x="114" y="68"/>
                    <a:pt x="114" y="68"/>
                    <a:pt x="114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3" y="83"/>
                    <a:pt x="81" y="77"/>
                  </a:cubicBezTo>
                  <a:cubicBezTo>
                    <a:pt x="81" y="77"/>
                    <a:pt x="92" y="88"/>
                    <a:pt x="104" y="76"/>
                  </a:cubicBezTo>
                  <a:cubicBezTo>
                    <a:pt x="104" y="76"/>
                    <a:pt x="112" y="85"/>
                    <a:pt x="122" y="77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3"/>
                    <a:pt x="115" y="90"/>
                    <a:pt x="104" y="84"/>
                  </a:cubicBezTo>
                  <a:cubicBezTo>
                    <a:pt x="104" y="84"/>
                    <a:pt x="92" y="92"/>
                    <a:pt x="81" y="84"/>
                  </a:cubicBezTo>
                  <a:cubicBezTo>
                    <a:pt x="81" y="84"/>
                    <a:pt x="70" y="92"/>
                    <a:pt x="62" y="84"/>
                  </a:cubicBezTo>
                  <a:cubicBezTo>
                    <a:pt x="62" y="84"/>
                    <a:pt x="56" y="92"/>
                    <a:pt x="43" y="84"/>
                  </a:cubicBezTo>
                  <a:cubicBezTo>
                    <a:pt x="43" y="84"/>
                    <a:pt x="33" y="92"/>
                    <a:pt x="19" y="83"/>
                  </a:cubicBezTo>
                  <a:cubicBezTo>
                    <a:pt x="19" y="83"/>
                    <a:pt x="10" y="90"/>
                    <a:pt x="0" y="83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11" y="85"/>
                    <a:pt x="19" y="76"/>
                  </a:cubicBezTo>
                  <a:cubicBezTo>
                    <a:pt x="19" y="76"/>
                    <a:pt x="30" y="88"/>
                    <a:pt x="43" y="77"/>
                  </a:cubicBezTo>
                  <a:cubicBezTo>
                    <a:pt x="43" y="77"/>
                    <a:pt x="50" y="82"/>
                    <a:pt x="54" y="8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12" y="62"/>
                    <a:pt x="112" y="62"/>
                    <a:pt x="112" y="62"/>
                  </a:cubicBezTo>
                  <a:close/>
                  <a:moveTo>
                    <a:pt x="47" y="47"/>
                  </a:moveTo>
                  <a:cubicBezTo>
                    <a:pt x="58" y="48"/>
                    <a:pt x="58" y="48"/>
                    <a:pt x="58" y="48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7" y="47"/>
                    <a:pt x="47" y="47"/>
                    <a:pt x="47" y="47"/>
                  </a:cubicBezTo>
                  <a:close/>
                  <a:moveTo>
                    <a:pt x="90" y="35"/>
                  </a:moveTo>
                  <a:cubicBezTo>
                    <a:pt x="83" y="42"/>
                    <a:pt x="83" y="42"/>
                    <a:pt x="83" y="42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5"/>
                    <a:pt x="90" y="35"/>
                    <a:pt x="90" y="35"/>
                  </a:cubicBezTo>
                  <a:close/>
                  <a:moveTo>
                    <a:pt x="34" y="35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S1îḋê">
              <a:extLst>
                <a:ext uri="{FF2B5EF4-FFF2-40B4-BE49-F238E27FC236}">
                  <a16:creationId xmlns:a16="http://schemas.microsoft.com/office/drawing/2014/main" id="{489DA8D0-A98A-22E5-B641-3E95687B0BE9}"/>
                </a:ext>
              </a:extLst>
            </p:cNvPr>
            <p:cNvSpPr/>
            <p:nvPr/>
          </p:nvSpPr>
          <p:spPr bwMode="auto">
            <a:xfrm>
              <a:off x="5375275" y="3316288"/>
              <a:ext cx="88900" cy="58738"/>
            </a:xfrm>
            <a:custGeom>
              <a:avLst/>
              <a:gdLst>
                <a:gd name="T0" fmla="*/ 2 w 27"/>
                <a:gd name="T1" fmla="*/ 7 h 18"/>
                <a:gd name="T2" fmla="*/ 4 w 27"/>
                <a:gd name="T3" fmla="*/ 12 h 18"/>
                <a:gd name="T4" fmla="*/ 6 w 27"/>
                <a:gd name="T5" fmla="*/ 10 h 18"/>
                <a:gd name="T6" fmla="*/ 5 w 27"/>
                <a:gd name="T7" fmla="*/ 8 h 18"/>
                <a:gd name="T8" fmla="*/ 2 w 27"/>
                <a:gd name="T9" fmla="*/ 7 h 18"/>
                <a:gd name="T10" fmla="*/ 4 w 27"/>
                <a:gd name="T11" fmla="*/ 13 h 18"/>
                <a:gd name="T12" fmla="*/ 1 w 27"/>
                <a:gd name="T13" fmla="*/ 10 h 18"/>
                <a:gd name="T14" fmla="*/ 3 w 27"/>
                <a:gd name="T15" fmla="*/ 2 h 18"/>
                <a:gd name="T16" fmla="*/ 9 w 27"/>
                <a:gd name="T17" fmla="*/ 11 h 18"/>
                <a:gd name="T18" fmla="*/ 9 w 27"/>
                <a:gd name="T19" fmla="*/ 8 h 18"/>
                <a:gd name="T20" fmla="*/ 10 w 27"/>
                <a:gd name="T21" fmla="*/ 6 h 18"/>
                <a:gd name="T22" fmla="*/ 12 w 27"/>
                <a:gd name="T23" fmla="*/ 6 h 18"/>
                <a:gd name="T24" fmla="*/ 10 w 27"/>
                <a:gd name="T25" fmla="*/ 5 h 18"/>
                <a:gd name="T26" fmla="*/ 10 w 27"/>
                <a:gd name="T27" fmla="*/ 3 h 18"/>
                <a:gd name="T28" fmla="*/ 12 w 27"/>
                <a:gd name="T29" fmla="*/ 3 h 18"/>
                <a:gd name="T30" fmla="*/ 20 w 27"/>
                <a:gd name="T31" fmla="*/ 7 h 18"/>
                <a:gd name="T32" fmla="*/ 21 w 27"/>
                <a:gd name="T33" fmla="*/ 7 h 18"/>
                <a:gd name="T34" fmla="*/ 21 w 27"/>
                <a:gd name="T35" fmla="*/ 5 h 18"/>
                <a:gd name="T36" fmla="*/ 18 w 27"/>
                <a:gd name="T37" fmla="*/ 3 h 18"/>
                <a:gd name="T38" fmla="*/ 17 w 27"/>
                <a:gd name="T39" fmla="*/ 1 h 18"/>
                <a:gd name="T40" fmla="*/ 19 w 27"/>
                <a:gd name="T41" fmla="*/ 0 h 18"/>
                <a:gd name="T42" fmla="*/ 20 w 27"/>
                <a:gd name="T43" fmla="*/ 1 h 18"/>
                <a:gd name="T44" fmla="*/ 19 w 27"/>
                <a:gd name="T45" fmla="*/ 2 h 18"/>
                <a:gd name="T46" fmla="*/ 22 w 27"/>
                <a:gd name="T47" fmla="*/ 5 h 18"/>
                <a:gd name="T48" fmla="*/ 23 w 27"/>
                <a:gd name="T49" fmla="*/ 5 h 18"/>
                <a:gd name="T50" fmla="*/ 24 w 27"/>
                <a:gd name="T51" fmla="*/ 7 h 18"/>
                <a:gd name="T52" fmla="*/ 26 w 27"/>
                <a:gd name="T53" fmla="*/ 8 h 18"/>
                <a:gd name="T54" fmla="*/ 27 w 27"/>
                <a:gd name="T55" fmla="*/ 9 h 18"/>
                <a:gd name="T56" fmla="*/ 27 w 27"/>
                <a:gd name="T57" fmla="*/ 11 h 18"/>
                <a:gd name="T58" fmla="*/ 21 w 27"/>
                <a:gd name="T59" fmla="*/ 9 h 18"/>
                <a:gd name="T60" fmla="*/ 19 w 27"/>
                <a:gd name="T61" fmla="*/ 8 h 18"/>
                <a:gd name="T62" fmla="*/ 17 w 27"/>
                <a:gd name="T63" fmla="*/ 8 h 18"/>
                <a:gd name="T64" fmla="*/ 14 w 27"/>
                <a:gd name="T65" fmla="*/ 6 h 18"/>
                <a:gd name="T66" fmla="*/ 15 w 27"/>
                <a:gd name="T67" fmla="*/ 9 h 18"/>
                <a:gd name="T68" fmla="*/ 11 w 27"/>
                <a:gd name="T69" fmla="*/ 8 h 18"/>
                <a:gd name="T70" fmla="*/ 9 w 27"/>
                <a:gd name="T71" fmla="*/ 12 h 18"/>
                <a:gd name="T72" fmla="*/ 9 w 27"/>
                <a:gd name="T73" fmla="*/ 15 h 18"/>
                <a:gd name="T74" fmla="*/ 7 w 27"/>
                <a:gd name="T75" fmla="*/ 16 h 18"/>
                <a:gd name="T76" fmla="*/ 7 w 27"/>
                <a:gd name="T77" fmla="*/ 15 h 18"/>
                <a:gd name="T78" fmla="*/ 7 w 27"/>
                <a:gd name="T79" fmla="*/ 13 h 18"/>
                <a:gd name="T80" fmla="*/ 6 w 27"/>
                <a:gd name="T81" fmla="*/ 13 h 18"/>
                <a:gd name="T82" fmla="*/ 4 w 27"/>
                <a:gd name="T83" fmla="*/ 13 h 18"/>
                <a:gd name="T84" fmla="*/ 25 w 27"/>
                <a:gd name="T85" fmla="*/ 9 h 18"/>
                <a:gd name="T86" fmla="*/ 24 w 27"/>
                <a:gd name="T87" fmla="*/ 8 h 18"/>
                <a:gd name="T88" fmla="*/ 23 w 27"/>
                <a:gd name="T89" fmla="*/ 8 h 18"/>
                <a:gd name="T90" fmla="*/ 25 w 27"/>
                <a:gd name="T9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18">
                  <a:moveTo>
                    <a:pt x="2" y="7"/>
                  </a:moveTo>
                  <a:cubicBezTo>
                    <a:pt x="2" y="7"/>
                    <a:pt x="1" y="12"/>
                    <a:pt x="4" y="12"/>
                  </a:cubicBezTo>
                  <a:cubicBezTo>
                    <a:pt x="4" y="12"/>
                    <a:pt x="8" y="12"/>
                    <a:pt x="6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2" y="5"/>
                    <a:pt x="2" y="7"/>
                  </a:cubicBezTo>
                  <a:close/>
                  <a:moveTo>
                    <a:pt x="4" y="13"/>
                  </a:moveTo>
                  <a:cubicBezTo>
                    <a:pt x="0" y="13"/>
                    <a:pt x="1" y="10"/>
                    <a:pt x="1" y="10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9" y="7"/>
                    <a:pt x="9" y="11"/>
                    <a:pt x="9" y="11"/>
                  </a:cubicBezTo>
                  <a:cubicBezTo>
                    <a:pt x="10" y="10"/>
                    <a:pt x="9" y="8"/>
                    <a:pt x="9" y="8"/>
                  </a:cubicBezTo>
                  <a:cubicBezTo>
                    <a:pt x="8" y="6"/>
                    <a:pt x="10" y="6"/>
                    <a:pt x="10" y="6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20" y="7"/>
                    <a:pt x="20" y="7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1" y="5"/>
                    <a:pt x="21" y="5"/>
                  </a:cubicBezTo>
                  <a:cubicBezTo>
                    <a:pt x="21" y="5"/>
                    <a:pt x="18" y="3"/>
                    <a:pt x="18" y="3"/>
                  </a:cubicBezTo>
                  <a:cubicBezTo>
                    <a:pt x="16" y="3"/>
                    <a:pt x="17" y="1"/>
                    <a:pt x="17" y="1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11"/>
                    <a:pt x="27" y="11"/>
                  </a:cubicBezTo>
                  <a:cubicBezTo>
                    <a:pt x="22" y="11"/>
                    <a:pt x="21" y="9"/>
                    <a:pt x="21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7"/>
                    <a:pt x="15" y="6"/>
                    <a:pt x="14" y="6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9" y="12"/>
                    <a:pt x="9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8"/>
                    <a:pt x="7" y="16"/>
                    <a:pt x="7" y="16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25" y="9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8"/>
                    <a:pt x="25" y="9"/>
                    <a:pt x="25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ṥḷiḍé">
              <a:extLst>
                <a:ext uri="{FF2B5EF4-FFF2-40B4-BE49-F238E27FC236}">
                  <a16:creationId xmlns:a16="http://schemas.microsoft.com/office/drawing/2014/main" id="{C95B8AC8-A99B-6679-AF58-D44F791FDA2F}"/>
                </a:ext>
              </a:extLst>
            </p:cNvPr>
            <p:cNvSpPr/>
            <p:nvPr/>
          </p:nvSpPr>
          <p:spPr bwMode="auto">
            <a:xfrm>
              <a:off x="5249863" y="3201988"/>
              <a:ext cx="26988" cy="23813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2 h 7"/>
                <a:gd name="T4" fmla="*/ 6 w 8"/>
                <a:gd name="T5" fmla="*/ 2 h 7"/>
                <a:gd name="T6" fmla="*/ 6 w 8"/>
                <a:gd name="T7" fmla="*/ 6 h 7"/>
                <a:gd name="T8" fmla="*/ 2 w 8"/>
                <a:gd name="T9" fmla="*/ 7 h 7"/>
                <a:gd name="T10" fmla="*/ 2 w 8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6"/>
                    <a:pt x="5" y="2"/>
                    <a:pt x="5" y="2"/>
                  </a:cubicBezTo>
                  <a:cubicBezTo>
                    <a:pt x="5" y="0"/>
                    <a:pt x="6" y="2"/>
                    <a:pt x="6" y="2"/>
                  </a:cubicBezTo>
                  <a:cubicBezTo>
                    <a:pt x="8" y="4"/>
                    <a:pt x="6" y="6"/>
                    <a:pt x="6" y="6"/>
                  </a:cubicBezTo>
                  <a:cubicBezTo>
                    <a:pt x="5" y="6"/>
                    <a:pt x="2" y="7"/>
                    <a:pt x="2" y="7"/>
                  </a:cubicBezTo>
                  <a:cubicBezTo>
                    <a:pt x="0" y="7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$ḷîḍe">
              <a:extLst>
                <a:ext uri="{FF2B5EF4-FFF2-40B4-BE49-F238E27FC236}">
                  <a16:creationId xmlns:a16="http://schemas.microsoft.com/office/drawing/2014/main" id="{28D0F7F9-27C3-D586-9A8B-1163D604E410}"/>
                </a:ext>
              </a:extLst>
            </p:cNvPr>
            <p:cNvSpPr/>
            <p:nvPr/>
          </p:nvSpPr>
          <p:spPr bwMode="auto">
            <a:xfrm>
              <a:off x="5207000" y="3162301"/>
              <a:ext cx="85725" cy="39688"/>
            </a:xfrm>
            <a:custGeom>
              <a:avLst/>
              <a:gdLst>
                <a:gd name="T0" fmla="*/ 16 w 26"/>
                <a:gd name="T1" fmla="*/ 1 h 12"/>
                <a:gd name="T2" fmla="*/ 17 w 26"/>
                <a:gd name="T3" fmla="*/ 2 h 12"/>
                <a:gd name="T4" fmla="*/ 15 w 26"/>
                <a:gd name="T5" fmla="*/ 4 h 12"/>
                <a:gd name="T6" fmla="*/ 20 w 26"/>
                <a:gd name="T7" fmla="*/ 3 h 12"/>
                <a:gd name="T8" fmla="*/ 20 w 26"/>
                <a:gd name="T9" fmla="*/ 3 h 12"/>
                <a:gd name="T10" fmla="*/ 21 w 26"/>
                <a:gd name="T11" fmla="*/ 0 h 12"/>
                <a:gd name="T12" fmla="*/ 22 w 26"/>
                <a:gd name="T13" fmla="*/ 1 h 12"/>
                <a:gd name="T14" fmla="*/ 23 w 26"/>
                <a:gd name="T15" fmla="*/ 4 h 12"/>
                <a:gd name="T16" fmla="*/ 25 w 26"/>
                <a:gd name="T17" fmla="*/ 4 h 12"/>
                <a:gd name="T18" fmla="*/ 26 w 26"/>
                <a:gd name="T19" fmla="*/ 4 h 12"/>
                <a:gd name="T20" fmla="*/ 26 w 26"/>
                <a:gd name="T21" fmla="*/ 6 h 12"/>
                <a:gd name="T22" fmla="*/ 22 w 26"/>
                <a:gd name="T23" fmla="*/ 6 h 12"/>
                <a:gd name="T24" fmla="*/ 11 w 26"/>
                <a:gd name="T25" fmla="*/ 11 h 12"/>
                <a:gd name="T26" fmla="*/ 3 w 26"/>
                <a:gd name="T27" fmla="*/ 12 h 12"/>
                <a:gd name="T28" fmla="*/ 2 w 26"/>
                <a:gd name="T29" fmla="*/ 11 h 12"/>
                <a:gd name="T30" fmla="*/ 12 w 26"/>
                <a:gd name="T31" fmla="*/ 8 h 12"/>
                <a:gd name="T32" fmla="*/ 15 w 26"/>
                <a:gd name="T33" fmla="*/ 7 h 12"/>
                <a:gd name="T34" fmla="*/ 13 w 26"/>
                <a:gd name="T35" fmla="*/ 5 h 12"/>
                <a:gd name="T36" fmla="*/ 16 w 26"/>
                <a:gd name="T3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12">
                  <a:moveTo>
                    <a:pt x="16" y="1"/>
                  </a:move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5" y="2"/>
                    <a:pt x="1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1"/>
                    <a:pt x="23" y="3"/>
                    <a:pt x="23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4" y="6"/>
                    <a:pt x="22" y="6"/>
                  </a:cubicBezTo>
                  <a:cubicBezTo>
                    <a:pt x="22" y="6"/>
                    <a:pt x="21" y="8"/>
                    <a:pt x="11" y="11"/>
                  </a:cubicBezTo>
                  <a:cubicBezTo>
                    <a:pt x="11" y="11"/>
                    <a:pt x="4" y="12"/>
                    <a:pt x="3" y="12"/>
                  </a:cubicBezTo>
                  <a:cubicBezTo>
                    <a:pt x="3" y="12"/>
                    <a:pt x="0" y="11"/>
                    <a:pt x="2" y="11"/>
                  </a:cubicBezTo>
                  <a:cubicBezTo>
                    <a:pt x="2" y="11"/>
                    <a:pt x="8" y="11"/>
                    <a:pt x="12" y="8"/>
                  </a:cubicBezTo>
                  <a:cubicBezTo>
                    <a:pt x="12" y="8"/>
                    <a:pt x="15" y="7"/>
                    <a:pt x="15" y="7"/>
                  </a:cubicBezTo>
                  <a:cubicBezTo>
                    <a:pt x="15" y="7"/>
                    <a:pt x="13" y="6"/>
                    <a:pt x="13" y="5"/>
                  </a:cubicBezTo>
                  <a:cubicBezTo>
                    <a:pt x="13" y="5"/>
                    <a:pt x="14" y="2"/>
                    <a:pt x="1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šḻídê">
              <a:extLst>
                <a:ext uri="{FF2B5EF4-FFF2-40B4-BE49-F238E27FC236}">
                  <a16:creationId xmlns:a16="http://schemas.microsoft.com/office/drawing/2014/main" id="{34CFD597-B0E9-A804-1BD1-9B1DA43830C0}"/>
                </a:ext>
              </a:extLst>
            </p:cNvPr>
            <p:cNvSpPr/>
            <p:nvPr/>
          </p:nvSpPr>
          <p:spPr bwMode="auto">
            <a:xfrm>
              <a:off x="5041900" y="3201988"/>
              <a:ext cx="15875" cy="14288"/>
            </a:xfrm>
            <a:custGeom>
              <a:avLst/>
              <a:gdLst>
                <a:gd name="T0" fmla="*/ 5 w 5"/>
                <a:gd name="T1" fmla="*/ 1 h 4"/>
                <a:gd name="T2" fmla="*/ 5 w 5"/>
                <a:gd name="T3" fmla="*/ 2 h 4"/>
                <a:gd name="T4" fmla="*/ 4 w 5"/>
                <a:gd name="T5" fmla="*/ 3 h 4"/>
                <a:gd name="T6" fmla="*/ 2 w 5"/>
                <a:gd name="T7" fmla="*/ 2 h 4"/>
                <a:gd name="T8" fmla="*/ 2 w 5"/>
                <a:gd name="T9" fmla="*/ 1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ľïḍé">
              <a:extLst>
                <a:ext uri="{FF2B5EF4-FFF2-40B4-BE49-F238E27FC236}">
                  <a16:creationId xmlns:a16="http://schemas.microsoft.com/office/drawing/2014/main" id="{F28FAC23-6F2E-23D9-419B-87495CC6FED6}"/>
                </a:ext>
              </a:extLst>
            </p:cNvPr>
            <p:cNvSpPr/>
            <p:nvPr/>
          </p:nvSpPr>
          <p:spPr bwMode="auto">
            <a:xfrm>
              <a:off x="5011738" y="3146426"/>
              <a:ext cx="39688" cy="85725"/>
            </a:xfrm>
            <a:custGeom>
              <a:avLst/>
              <a:gdLst>
                <a:gd name="T0" fmla="*/ 4 w 12"/>
                <a:gd name="T1" fmla="*/ 19 h 26"/>
                <a:gd name="T2" fmla="*/ 4 w 12"/>
                <a:gd name="T3" fmla="*/ 14 h 26"/>
                <a:gd name="T4" fmla="*/ 1 w 12"/>
                <a:gd name="T5" fmla="*/ 13 h 26"/>
                <a:gd name="T6" fmla="*/ 2 w 12"/>
                <a:gd name="T7" fmla="*/ 12 h 26"/>
                <a:gd name="T8" fmla="*/ 3 w 12"/>
                <a:gd name="T9" fmla="*/ 10 h 26"/>
                <a:gd name="T10" fmla="*/ 3 w 12"/>
                <a:gd name="T11" fmla="*/ 2 h 26"/>
                <a:gd name="T12" fmla="*/ 4 w 12"/>
                <a:gd name="T13" fmla="*/ 1 h 26"/>
                <a:gd name="T14" fmla="*/ 4 w 12"/>
                <a:gd name="T15" fmla="*/ 2 h 26"/>
                <a:gd name="T16" fmla="*/ 5 w 12"/>
                <a:gd name="T17" fmla="*/ 6 h 26"/>
                <a:gd name="T18" fmla="*/ 6 w 12"/>
                <a:gd name="T19" fmla="*/ 3 h 26"/>
                <a:gd name="T20" fmla="*/ 7 w 12"/>
                <a:gd name="T21" fmla="*/ 2 h 26"/>
                <a:gd name="T22" fmla="*/ 8 w 12"/>
                <a:gd name="T23" fmla="*/ 2 h 26"/>
                <a:gd name="T24" fmla="*/ 8 w 12"/>
                <a:gd name="T25" fmla="*/ 6 h 26"/>
                <a:gd name="T26" fmla="*/ 6 w 12"/>
                <a:gd name="T27" fmla="*/ 9 h 26"/>
                <a:gd name="T28" fmla="*/ 6 w 12"/>
                <a:gd name="T29" fmla="*/ 10 h 26"/>
                <a:gd name="T30" fmla="*/ 8 w 12"/>
                <a:gd name="T31" fmla="*/ 11 h 26"/>
                <a:gd name="T32" fmla="*/ 8 w 12"/>
                <a:gd name="T33" fmla="*/ 11 h 26"/>
                <a:gd name="T34" fmla="*/ 8 w 12"/>
                <a:gd name="T35" fmla="*/ 12 h 26"/>
                <a:gd name="T36" fmla="*/ 9 w 12"/>
                <a:gd name="T37" fmla="*/ 13 h 26"/>
                <a:gd name="T38" fmla="*/ 9 w 12"/>
                <a:gd name="T39" fmla="*/ 17 h 26"/>
                <a:gd name="T40" fmla="*/ 11 w 12"/>
                <a:gd name="T41" fmla="*/ 21 h 26"/>
                <a:gd name="T42" fmla="*/ 12 w 12"/>
                <a:gd name="T43" fmla="*/ 24 h 26"/>
                <a:gd name="T44" fmla="*/ 8 w 12"/>
                <a:gd name="T45" fmla="*/ 23 h 26"/>
                <a:gd name="T46" fmla="*/ 8 w 12"/>
                <a:gd name="T47" fmla="*/ 25 h 26"/>
                <a:gd name="T48" fmla="*/ 7 w 12"/>
                <a:gd name="T49" fmla="*/ 26 h 26"/>
                <a:gd name="T50" fmla="*/ 6 w 12"/>
                <a:gd name="T51" fmla="*/ 24 h 26"/>
                <a:gd name="T52" fmla="*/ 6 w 12"/>
                <a:gd name="T53" fmla="*/ 23 h 26"/>
                <a:gd name="T54" fmla="*/ 8 w 12"/>
                <a:gd name="T55" fmla="*/ 21 h 26"/>
                <a:gd name="T56" fmla="*/ 7 w 12"/>
                <a:gd name="T57" fmla="*/ 18 h 26"/>
                <a:gd name="T58" fmla="*/ 7 w 12"/>
                <a:gd name="T59" fmla="*/ 18 h 26"/>
                <a:gd name="T60" fmla="*/ 6 w 12"/>
                <a:gd name="T61" fmla="*/ 20 h 26"/>
                <a:gd name="T62" fmla="*/ 4 w 12"/>
                <a:gd name="T63" fmla="*/ 20 h 26"/>
                <a:gd name="T64" fmla="*/ 4 w 12"/>
                <a:gd name="T65" fmla="*/ 19 h 26"/>
                <a:gd name="T66" fmla="*/ 6 w 12"/>
                <a:gd name="T67" fmla="*/ 16 h 26"/>
                <a:gd name="T68" fmla="*/ 6 w 12"/>
                <a:gd name="T69" fmla="*/ 15 h 26"/>
                <a:gd name="T70" fmla="*/ 5 w 12"/>
                <a:gd name="T71" fmla="*/ 11 h 26"/>
                <a:gd name="T72" fmla="*/ 5 w 12"/>
                <a:gd name="T73" fmla="*/ 14 h 26"/>
                <a:gd name="T74" fmla="*/ 5 w 12"/>
                <a:gd name="T75" fmla="*/ 18 h 26"/>
                <a:gd name="T76" fmla="*/ 6 w 12"/>
                <a:gd name="T7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26">
                  <a:moveTo>
                    <a:pt x="4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6"/>
                    <a:pt x="5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6"/>
                    <a:pt x="9" y="17"/>
                    <a:pt x="9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4" y="26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8" y="21"/>
                    <a:pt x="8" y="2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6" y="16"/>
                  </a:move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2"/>
                    <a:pt x="5" y="11"/>
                  </a:cubicBezTo>
                  <a:cubicBezTo>
                    <a:pt x="5" y="11"/>
                    <a:pt x="4" y="12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śļíḍê">
              <a:extLst>
                <a:ext uri="{FF2B5EF4-FFF2-40B4-BE49-F238E27FC236}">
                  <a16:creationId xmlns:a16="http://schemas.microsoft.com/office/drawing/2014/main" id="{6373190A-3A80-CE89-A718-8E435F07F894}"/>
                </a:ext>
              </a:extLst>
            </p:cNvPr>
            <p:cNvSpPr/>
            <p:nvPr/>
          </p:nvSpPr>
          <p:spPr bwMode="auto">
            <a:xfrm>
              <a:off x="4905375" y="3313113"/>
              <a:ext cx="17463" cy="25400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2 h 8"/>
                <a:gd name="T4" fmla="*/ 3 w 5"/>
                <a:gd name="T5" fmla="*/ 6 h 8"/>
                <a:gd name="T6" fmla="*/ 2 w 5"/>
                <a:gd name="T7" fmla="*/ 7 h 8"/>
                <a:gd name="T8" fmla="*/ 1 w 5"/>
                <a:gd name="T9" fmla="*/ 2 h 8"/>
                <a:gd name="T10" fmla="*/ 1 w 5"/>
                <a:gd name="T11" fmla="*/ 0 h 8"/>
                <a:gd name="T12" fmla="*/ 4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4" y="3"/>
                    <a:pt x="3" y="6"/>
                    <a:pt x="3" y="6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ṥ1iḍê">
              <a:extLst>
                <a:ext uri="{FF2B5EF4-FFF2-40B4-BE49-F238E27FC236}">
                  <a16:creationId xmlns:a16="http://schemas.microsoft.com/office/drawing/2014/main" id="{4C0E7D11-633A-4E86-C4FC-2690D85DA206}"/>
                </a:ext>
              </a:extLst>
            </p:cNvPr>
            <p:cNvSpPr/>
            <p:nvPr/>
          </p:nvSpPr>
          <p:spPr bwMode="auto">
            <a:xfrm>
              <a:off x="4865688" y="3305176"/>
              <a:ext cx="26988" cy="26988"/>
            </a:xfrm>
            <a:custGeom>
              <a:avLst/>
              <a:gdLst>
                <a:gd name="T0" fmla="*/ 7 w 8"/>
                <a:gd name="T1" fmla="*/ 5 h 8"/>
                <a:gd name="T2" fmla="*/ 8 w 8"/>
                <a:gd name="T3" fmla="*/ 8 h 8"/>
                <a:gd name="T4" fmla="*/ 7 w 8"/>
                <a:gd name="T5" fmla="*/ 8 h 8"/>
                <a:gd name="T6" fmla="*/ 6 w 8"/>
                <a:gd name="T7" fmla="*/ 6 h 8"/>
                <a:gd name="T8" fmla="*/ 3 w 8"/>
                <a:gd name="T9" fmla="*/ 2 h 8"/>
                <a:gd name="T10" fmla="*/ 1 w 8"/>
                <a:gd name="T11" fmla="*/ 0 h 8"/>
                <a:gd name="T12" fmla="*/ 1 w 8"/>
                <a:gd name="T13" fmla="*/ 0 h 8"/>
                <a:gd name="T14" fmla="*/ 4 w 8"/>
                <a:gd name="T15" fmla="*/ 0 h 8"/>
                <a:gd name="T16" fmla="*/ 7 w 8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8" y="6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s1ídè">
              <a:extLst>
                <a:ext uri="{FF2B5EF4-FFF2-40B4-BE49-F238E27FC236}">
                  <a16:creationId xmlns:a16="http://schemas.microsoft.com/office/drawing/2014/main" id="{FA6AD5CD-F2D4-DD6E-3D18-5BD795E9F529}"/>
                </a:ext>
              </a:extLst>
            </p:cNvPr>
            <p:cNvSpPr/>
            <p:nvPr/>
          </p:nvSpPr>
          <p:spPr bwMode="auto">
            <a:xfrm>
              <a:off x="4876800" y="3325813"/>
              <a:ext cx="25400" cy="53975"/>
            </a:xfrm>
            <a:custGeom>
              <a:avLst/>
              <a:gdLst>
                <a:gd name="T0" fmla="*/ 6 w 8"/>
                <a:gd name="T1" fmla="*/ 1 h 16"/>
                <a:gd name="T2" fmla="*/ 7 w 8"/>
                <a:gd name="T3" fmla="*/ 1 h 16"/>
                <a:gd name="T4" fmla="*/ 8 w 8"/>
                <a:gd name="T5" fmla="*/ 6 h 16"/>
                <a:gd name="T6" fmla="*/ 8 w 8"/>
                <a:gd name="T7" fmla="*/ 10 h 16"/>
                <a:gd name="T8" fmla="*/ 6 w 8"/>
                <a:gd name="T9" fmla="*/ 16 h 16"/>
                <a:gd name="T10" fmla="*/ 3 w 8"/>
                <a:gd name="T11" fmla="*/ 15 h 16"/>
                <a:gd name="T12" fmla="*/ 1 w 8"/>
                <a:gd name="T13" fmla="*/ 9 h 16"/>
                <a:gd name="T14" fmla="*/ 1 w 8"/>
                <a:gd name="T15" fmla="*/ 9 h 16"/>
                <a:gd name="T16" fmla="*/ 5 w 8"/>
                <a:gd name="T17" fmla="*/ 12 h 16"/>
                <a:gd name="T18" fmla="*/ 5 w 8"/>
                <a:gd name="T19" fmla="*/ 12 h 16"/>
                <a:gd name="T20" fmla="*/ 5 w 8"/>
                <a:gd name="T21" fmla="*/ 10 h 16"/>
                <a:gd name="T22" fmla="*/ 6 w 8"/>
                <a:gd name="T23" fmla="*/ 6 h 16"/>
                <a:gd name="T24" fmla="*/ 6 w 8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6" y="1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8" y="3"/>
                    <a:pt x="8" y="6"/>
                    <a:pt x="8" y="6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5" y="16"/>
                    <a:pt x="3" y="15"/>
                    <a:pt x="3" y="15"/>
                  </a:cubicBezTo>
                  <a:cubicBezTo>
                    <a:pt x="3" y="14"/>
                    <a:pt x="1" y="9"/>
                    <a:pt x="1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3" y="8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0"/>
                    <a:pt x="5" y="10"/>
                  </a:cubicBezTo>
                  <a:cubicBezTo>
                    <a:pt x="6" y="9"/>
                    <a:pt x="6" y="6"/>
                    <a:pt x="6" y="6"/>
                  </a:cubicBezTo>
                  <a:cubicBezTo>
                    <a:pt x="7" y="5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ṧļïḓè">
              <a:extLst>
                <a:ext uri="{FF2B5EF4-FFF2-40B4-BE49-F238E27FC236}">
                  <a16:creationId xmlns:a16="http://schemas.microsoft.com/office/drawing/2014/main" id="{DF2E1205-B717-1408-00E4-B3ECE2095BA8}"/>
                </a:ext>
              </a:extLst>
            </p:cNvPr>
            <p:cNvSpPr/>
            <p:nvPr/>
          </p:nvSpPr>
          <p:spPr bwMode="auto">
            <a:xfrm>
              <a:off x="5075238" y="3586163"/>
              <a:ext cx="15875" cy="46038"/>
            </a:xfrm>
            <a:custGeom>
              <a:avLst/>
              <a:gdLst>
                <a:gd name="T0" fmla="*/ 0 w 10"/>
                <a:gd name="T1" fmla="*/ 6 h 29"/>
                <a:gd name="T2" fmla="*/ 8 w 10"/>
                <a:gd name="T3" fmla="*/ 0 h 29"/>
                <a:gd name="T4" fmla="*/ 10 w 10"/>
                <a:gd name="T5" fmla="*/ 2 h 29"/>
                <a:gd name="T6" fmla="*/ 10 w 10"/>
                <a:gd name="T7" fmla="*/ 29 h 29"/>
                <a:gd name="T8" fmla="*/ 6 w 10"/>
                <a:gd name="T9" fmla="*/ 29 h 29"/>
                <a:gd name="T10" fmla="*/ 6 w 10"/>
                <a:gd name="T11" fmla="*/ 6 h 29"/>
                <a:gd name="T12" fmla="*/ 2 w 10"/>
                <a:gd name="T13" fmla="*/ 8 h 29"/>
                <a:gd name="T14" fmla="*/ 0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0" y="6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ṡḻíḑe">
              <a:extLst>
                <a:ext uri="{FF2B5EF4-FFF2-40B4-BE49-F238E27FC236}">
                  <a16:creationId xmlns:a16="http://schemas.microsoft.com/office/drawing/2014/main" id="{AEE64419-2E18-BB54-DD75-17916385432D}"/>
                </a:ext>
              </a:extLst>
            </p:cNvPr>
            <p:cNvSpPr/>
            <p:nvPr/>
          </p:nvSpPr>
          <p:spPr bwMode="auto">
            <a:xfrm>
              <a:off x="5210175" y="3586163"/>
              <a:ext cx="15875" cy="46038"/>
            </a:xfrm>
            <a:custGeom>
              <a:avLst/>
              <a:gdLst>
                <a:gd name="T0" fmla="*/ 6 w 10"/>
                <a:gd name="T1" fmla="*/ 6 h 29"/>
                <a:gd name="T2" fmla="*/ 2 w 10"/>
                <a:gd name="T3" fmla="*/ 8 h 29"/>
                <a:gd name="T4" fmla="*/ 0 w 10"/>
                <a:gd name="T5" fmla="*/ 6 h 29"/>
                <a:gd name="T6" fmla="*/ 6 w 10"/>
                <a:gd name="T7" fmla="*/ 0 h 29"/>
                <a:gd name="T8" fmla="*/ 10 w 10"/>
                <a:gd name="T9" fmla="*/ 2 h 29"/>
                <a:gd name="T10" fmla="*/ 10 w 10"/>
                <a:gd name="T11" fmla="*/ 29 h 29"/>
                <a:gd name="T12" fmla="*/ 6 w 10"/>
                <a:gd name="T13" fmla="*/ 29 h 29"/>
                <a:gd name="T14" fmla="*/ 6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6" y="6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š1iḑe">
              <a:extLst>
                <a:ext uri="{FF2B5EF4-FFF2-40B4-BE49-F238E27FC236}">
                  <a16:creationId xmlns:a16="http://schemas.microsoft.com/office/drawing/2014/main" id="{DFD78237-5148-99BF-8A61-43830BA38A46}"/>
                </a:ext>
              </a:extLst>
            </p:cNvPr>
            <p:cNvSpPr/>
            <p:nvPr/>
          </p:nvSpPr>
          <p:spPr bwMode="auto">
            <a:xfrm>
              <a:off x="5114925" y="3586163"/>
              <a:ext cx="25400" cy="46038"/>
            </a:xfrm>
            <a:custGeom>
              <a:avLst/>
              <a:gdLst>
                <a:gd name="T0" fmla="*/ 4 w 8"/>
                <a:gd name="T1" fmla="*/ 2 h 14"/>
                <a:gd name="T2" fmla="*/ 3 w 8"/>
                <a:gd name="T3" fmla="*/ 2 h 14"/>
                <a:gd name="T4" fmla="*/ 3 w 8"/>
                <a:gd name="T5" fmla="*/ 3 h 14"/>
                <a:gd name="T6" fmla="*/ 2 w 8"/>
                <a:gd name="T7" fmla="*/ 3 h 14"/>
                <a:gd name="T8" fmla="*/ 2 w 8"/>
                <a:gd name="T9" fmla="*/ 5 h 14"/>
                <a:gd name="T10" fmla="*/ 2 w 8"/>
                <a:gd name="T11" fmla="*/ 6 h 14"/>
                <a:gd name="T12" fmla="*/ 3 w 8"/>
                <a:gd name="T13" fmla="*/ 7 h 14"/>
                <a:gd name="T14" fmla="*/ 4 w 8"/>
                <a:gd name="T15" fmla="*/ 7 h 14"/>
                <a:gd name="T16" fmla="*/ 5 w 8"/>
                <a:gd name="T17" fmla="*/ 7 h 14"/>
                <a:gd name="T18" fmla="*/ 6 w 8"/>
                <a:gd name="T19" fmla="*/ 7 h 14"/>
                <a:gd name="T20" fmla="*/ 7 w 8"/>
                <a:gd name="T21" fmla="*/ 6 h 14"/>
                <a:gd name="T22" fmla="*/ 7 w 8"/>
                <a:gd name="T23" fmla="*/ 4 h 14"/>
                <a:gd name="T24" fmla="*/ 6 w 8"/>
                <a:gd name="T25" fmla="*/ 3 h 14"/>
                <a:gd name="T26" fmla="*/ 6 w 8"/>
                <a:gd name="T27" fmla="*/ 2 h 14"/>
                <a:gd name="T28" fmla="*/ 4 w 8"/>
                <a:gd name="T29" fmla="*/ 2 h 14"/>
                <a:gd name="T30" fmla="*/ 4 w 8"/>
                <a:gd name="T31" fmla="*/ 9 h 14"/>
                <a:gd name="T32" fmla="*/ 2 w 8"/>
                <a:gd name="T33" fmla="*/ 9 h 14"/>
                <a:gd name="T34" fmla="*/ 1 w 8"/>
                <a:gd name="T35" fmla="*/ 8 h 14"/>
                <a:gd name="T36" fmla="*/ 0 w 8"/>
                <a:gd name="T37" fmla="*/ 7 h 14"/>
                <a:gd name="T38" fmla="*/ 0 w 8"/>
                <a:gd name="T39" fmla="*/ 5 h 14"/>
                <a:gd name="T40" fmla="*/ 0 w 8"/>
                <a:gd name="T41" fmla="*/ 3 h 14"/>
                <a:gd name="T42" fmla="*/ 1 w 8"/>
                <a:gd name="T43" fmla="*/ 2 h 14"/>
                <a:gd name="T44" fmla="*/ 1 w 8"/>
                <a:gd name="T45" fmla="*/ 1 h 14"/>
                <a:gd name="T46" fmla="*/ 3 w 8"/>
                <a:gd name="T47" fmla="*/ 0 h 14"/>
                <a:gd name="T48" fmla="*/ 4 w 8"/>
                <a:gd name="T49" fmla="*/ 0 h 14"/>
                <a:gd name="T50" fmla="*/ 6 w 8"/>
                <a:gd name="T51" fmla="*/ 0 h 14"/>
                <a:gd name="T52" fmla="*/ 8 w 8"/>
                <a:gd name="T53" fmla="*/ 2 h 14"/>
                <a:gd name="T54" fmla="*/ 8 w 8"/>
                <a:gd name="T55" fmla="*/ 3 h 14"/>
                <a:gd name="T56" fmla="*/ 8 w 8"/>
                <a:gd name="T57" fmla="*/ 5 h 14"/>
                <a:gd name="T58" fmla="*/ 8 w 8"/>
                <a:gd name="T59" fmla="*/ 9 h 14"/>
                <a:gd name="T60" fmla="*/ 8 w 8"/>
                <a:gd name="T61" fmla="*/ 11 h 14"/>
                <a:gd name="T62" fmla="*/ 8 w 8"/>
                <a:gd name="T63" fmla="*/ 12 h 14"/>
                <a:gd name="T64" fmla="*/ 8 w 8"/>
                <a:gd name="T65" fmla="*/ 13 h 14"/>
                <a:gd name="T66" fmla="*/ 7 w 8"/>
                <a:gd name="T67" fmla="*/ 14 h 14"/>
                <a:gd name="T68" fmla="*/ 6 w 8"/>
                <a:gd name="T69" fmla="*/ 14 h 14"/>
                <a:gd name="T70" fmla="*/ 4 w 8"/>
                <a:gd name="T71" fmla="*/ 14 h 14"/>
                <a:gd name="T72" fmla="*/ 3 w 8"/>
                <a:gd name="T73" fmla="*/ 14 h 14"/>
                <a:gd name="T74" fmla="*/ 2 w 8"/>
                <a:gd name="T75" fmla="*/ 14 h 14"/>
                <a:gd name="T76" fmla="*/ 1 w 8"/>
                <a:gd name="T77" fmla="*/ 13 h 14"/>
                <a:gd name="T78" fmla="*/ 0 w 8"/>
                <a:gd name="T79" fmla="*/ 12 h 14"/>
                <a:gd name="T80" fmla="*/ 0 w 8"/>
                <a:gd name="T81" fmla="*/ 11 h 14"/>
                <a:gd name="T82" fmla="*/ 2 w 8"/>
                <a:gd name="T83" fmla="*/ 11 h 14"/>
                <a:gd name="T84" fmla="*/ 2 w 8"/>
                <a:gd name="T85" fmla="*/ 11 h 14"/>
                <a:gd name="T86" fmla="*/ 3 w 8"/>
                <a:gd name="T87" fmla="*/ 12 h 14"/>
                <a:gd name="T88" fmla="*/ 4 w 8"/>
                <a:gd name="T89" fmla="*/ 12 h 14"/>
                <a:gd name="T90" fmla="*/ 5 w 8"/>
                <a:gd name="T91" fmla="*/ 12 h 14"/>
                <a:gd name="T92" fmla="*/ 6 w 8"/>
                <a:gd name="T93" fmla="*/ 12 h 14"/>
                <a:gd name="T94" fmla="*/ 6 w 8"/>
                <a:gd name="T95" fmla="*/ 11 h 14"/>
                <a:gd name="T96" fmla="*/ 7 w 8"/>
                <a:gd name="T97" fmla="*/ 10 h 14"/>
                <a:gd name="T98" fmla="*/ 7 w 8"/>
                <a:gd name="T99" fmla="*/ 9 h 14"/>
                <a:gd name="T100" fmla="*/ 7 w 8"/>
                <a:gd name="T101" fmla="*/ 8 h 14"/>
                <a:gd name="T102" fmla="*/ 6 w 8"/>
                <a:gd name="T103" fmla="*/ 9 h 14"/>
                <a:gd name="T104" fmla="*/ 5 w 8"/>
                <a:gd name="T105" fmla="*/ 9 h 14"/>
                <a:gd name="T106" fmla="*/ 4 w 8"/>
                <a:gd name="T10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" h="14">
                  <a:moveTo>
                    <a:pt x="4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ṣḻïďê">
              <a:extLst>
                <a:ext uri="{FF2B5EF4-FFF2-40B4-BE49-F238E27FC236}">
                  <a16:creationId xmlns:a16="http://schemas.microsoft.com/office/drawing/2014/main" id="{DE666EA0-99F9-3965-6C2E-C3681ACAF6B2}"/>
                </a:ext>
              </a:extLst>
            </p:cNvPr>
            <p:cNvSpPr/>
            <p:nvPr/>
          </p:nvSpPr>
          <p:spPr bwMode="auto">
            <a:xfrm>
              <a:off x="5164138" y="3586163"/>
              <a:ext cx="30163" cy="46038"/>
            </a:xfrm>
            <a:custGeom>
              <a:avLst/>
              <a:gdLst>
                <a:gd name="T0" fmla="*/ 1 w 9"/>
                <a:gd name="T1" fmla="*/ 13 h 14"/>
                <a:gd name="T2" fmla="*/ 0 w 9"/>
                <a:gd name="T3" fmla="*/ 12 h 14"/>
                <a:gd name="T4" fmla="*/ 0 w 9"/>
                <a:gd name="T5" fmla="*/ 10 h 14"/>
                <a:gd name="T6" fmla="*/ 0 w 9"/>
                <a:gd name="T7" fmla="*/ 8 h 14"/>
                <a:gd name="T8" fmla="*/ 0 w 9"/>
                <a:gd name="T9" fmla="*/ 6 h 14"/>
                <a:gd name="T10" fmla="*/ 0 w 9"/>
                <a:gd name="T11" fmla="*/ 4 h 14"/>
                <a:gd name="T12" fmla="*/ 0 w 9"/>
                <a:gd name="T13" fmla="*/ 3 h 14"/>
                <a:gd name="T14" fmla="*/ 1 w 9"/>
                <a:gd name="T15" fmla="*/ 1 h 14"/>
                <a:gd name="T16" fmla="*/ 2 w 9"/>
                <a:gd name="T17" fmla="*/ 0 h 14"/>
                <a:gd name="T18" fmla="*/ 4 w 9"/>
                <a:gd name="T19" fmla="*/ 0 h 14"/>
                <a:gd name="T20" fmla="*/ 6 w 9"/>
                <a:gd name="T21" fmla="*/ 0 h 14"/>
                <a:gd name="T22" fmla="*/ 7 w 9"/>
                <a:gd name="T23" fmla="*/ 1 h 14"/>
                <a:gd name="T24" fmla="*/ 8 w 9"/>
                <a:gd name="T25" fmla="*/ 2 h 14"/>
                <a:gd name="T26" fmla="*/ 9 w 9"/>
                <a:gd name="T27" fmla="*/ 4 h 14"/>
                <a:gd name="T28" fmla="*/ 9 w 9"/>
                <a:gd name="T29" fmla="*/ 6 h 14"/>
                <a:gd name="T30" fmla="*/ 9 w 9"/>
                <a:gd name="T31" fmla="*/ 8 h 14"/>
                <a:gd name="T32" fmla="*/ 9 w 9"/>
                <a:gd name="T33" fmla="*/ 9 h 14"/>
                <a:gd name="T34" fmla="*/ 9 w 9"/>
                <a:gd name="T35" fmla="*/ 11 h 14"/>
                <a:gd name="T36" fmla="*/ 8 w 9"/>
                <a:gd name="T37" fmla="*/ 12 h 14"/>
                <a:gd name="T38" fmla="*/ 7 w 9"/>
                <a:gd name="T39" fmla="*/ 13 h 14"/>
                <a:gd name="T40" fmla="*/ 6 w 9"/>
                <a:gd name="T41" fmla="*/ 14 h 14"/>
                <a:gd name="T42" fmla="*/ 4 w 9"/>
                <a:gd name="T43" fmla="*/ 14 h 14"/>
                <a:gd name="T44" fmla="*/ 3 w 9"/>
                <a:gd name="T45" fmla="*/ 14 h 14"/>
                <a:gd name="T46" fmla="*/ 1 w 9"/>
                <a:gd name="T47" fmla="*/ 13 h 14"/>
                <a:gd name="T48" fmla="*/ 7 w 9"/>
                <a:gd name="T49" fmla="*/ 7 h 14"/>
                <a:gd name="T50" fmla="*/ 7 w 9"/>
                <a:gd name="T51" fmla="*/ 5 h 14"/>
                <a:gd name="T52" fmla="*/ 6 w 9"/>
                <a:gd name="T53" fmla="*/ 3 h 14"/>
                <a:gd name="T54" fmla="*/ 5 w 9"/>
                <a:gd name="T55" fmla="*/ 2 h 14"/>
                <a:gd name="T56" fmla="*/ 4 w 9"/>
                <a:gd name="T57" fmla="*/ 2 h 14"/>
                <a:gd name="T58" fmla="*/ 3 w 9"/>
                <a:gd name="T59" fmla="*/ 2 h 14"/>
                <a:gd name="T60" fmla="*/ 2 w 9"/>
                <a:gd name="T61" fmla="*/ 3 h 14"/>
                <a:gd name="T62" fmla="*/ 2 w 9"/>
                <a:gd name="T63" fmla="*/ 5 h 14"/>
                <a:gd name="T64" fmla="*/ 1 w 9"/>
                <a:gd name="T65" fmla="*/ 6 h 14"/>
                <a:gd name="T66" fmla="*/ 1 w 9"/>
                <a:gd name="T67" fmla="*/ 7 h 14"/>
                <a:gd name="T68" fmla="*/ 2 w 9"/>
                <a:gd name="T69" fmla="*/ 10 h 14"/>
                <a:gd name="T70" fmla="*/ 2 w 9"/>
                <a:gd name="T71" fmla="*/ 11 h 14"/>
                <a:gd name="T72" fmla="*/ 3 w 9"/>
                <a:gd name="T73" fmla="*/ 12 h 14"/>
                <a:gd name="T74" fmla="*/ 4 w 9"/>
                <a:gd name="T75" fmla="*/ 12 h 14"/>
                <a:gd name="T76" fmla="*/ 5 w 9"/>
                <a:gd name="T77" fmla="*/ 12 h 14"/>
                <a:gd name="T78" fmla="*/ 6 w 9"/>
                <a:gd name="T79" fmla="*/ 11 h 14"/>
                <a:gd name="T80" fmla="*/ 7 w 9"/>
                <a:gd name="T81" fmla="*/ 10 h 14"/>
                <a:gd name="T82" fmla="*/ 7 w 9"/>
                <a:gd name="T83" fmla="*/ 8 h 14"/>
                <a:gd name="T84" fmla="*/ 7 w 9"/>
                <a:gd name="T8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14">
                  <a:moveTo>
                    <a:pt x="1" y="13"/>
                  </a:move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7" y="7"/>
                  </a:move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0" name="智演喵视觉设计6">
            <a:extLst>
              <a:ext uri="{FF2B5EF4-FFF2-40B4-BE49-F238E27FC236}">
                <a16:creationId xmlns:a16="http://schemas.microsoft.com/office/drawing/2014/main" id="{03FCD626-9C70-2412-B4A6-0146E17519AC}"/>
              </a:ext>
            </a:extLst>
          </p:cNvPr>
          <p:cNvGrpSpPr/>
          <p:nvPr/>
        </p:nvGrpSpPr>
        <p:grpSpPr>
          <a:xfrm>
            <a:off x="10093536" y="228600"/>
            <a:ext cx="1409878" cy="496890"/>
            <a:chOff x="5722938" y="3046413"/>
            <a:chExt cx="1662113" cy="585788"/>
          </a:xfrm>
        </p:grpSpPr>
        <p:sp>
          <p:nvSpPr>
            <p:cNvPr id="80" name="iŝľiḓe">
              <a:extLst>
                <a:ext uri="{FF2B5EF4-FFF2-40B4-BE49-F238E27FC236}">
                  <a16:creationId xmlns:a16="http://schemas.microsoft.com/office/drawing/2014/main" id="{80327C0A-4B0C-D2A4-925D-935E262AC522}"/>
                </a:ext>
              </a:extLst>
            </p:cNvPr>
            <p:cNvSpPr/>
            <p:nvPr/>
          </p:nvSpPr>
          <p:spPr bwMode="auto">
            <a:xfrm>
              <a:off x="7088188" y="3046413"/>
              <a:ext cx="296863" cy="561975"/>
            </a:xfrm>
            <a:custGeom>
              <a:avLst/>
              <a:gdLst>
                <a:gd name="T0" fmla="*/ 19 w 90"/>
                <a:gd name="T1" fmla="*/ 151 h 169"/>
                <a:gd name="T2" fmla="*/ 55 w 90"/>
                <a:gd name="T3" fmla="*/ 133 h 169"/>
                <a:gd name="T4" fmla="*/ 43 w 90"/>
                <a:gd name="T5" fmla="*/ 157 h 169"/>
                <a:gd name="T6" fmla="*/ 19 w 90"/>
                <a:gd name="T7" fmla="*/ 151 h 169"/>
                <a:gd name="T8" fmla="*/ 2 w 90"/>
                <a:gd name="T9" fmla="*/ 39 h 169"/>
                <a:gd name="T10" fmla="*/ 3 w 90"/>
                <a:gd name="T11" fmla="*/ 56 h 169"/>
                <a:gd name="T12" fmla="*/ 34 w 90"/>
                <a:gd name="T13" fmla="*/ 32 h 169"/>
                <a:gd name="T14" fmla="*/ 38 w 90"/>
                <a:gd name="T15" fmla="*/ 35 h 169"/>
                <a:gd name="T16" fmla="*/ 47 w 90"/>
                <a:gd name="T17" fmla="*/ 26 h 169"/>
                <a:gd name="T18" fmla="*/ 58 w 90"/>
                <a:gd name="T19" fmla="*/ 16 h 169"/>
                <a:gd name="T20" fmla="*/ 9 w 90"/>
                <a:gd name="T21" fmla="*/ 90 h 169"/>
                <a:gd name="T22" fmla="*/ 9 w 90"/>
                <a:gd name="T23" fmla="*/ 101 h 169"/>
                <a:gd name="T24" fmla="*/ 31 w 90"/>
                <a:gd name="T25" fmla="*/ 89 h 169"/>
                <a:gd name="T26" fmla="*/ 26 w 90"/>
                <a:gd name="T27" fmla="*/ 107 h 169"/>
                <a:gd name="T28" fmla="*/ 30 w 90"/>
                <a:gd name="T29" fmla="*/ 113 h 169"/>
                <a:gd name="T30" fmla="*/ 53 w 90"/>
                <a:gd name="T31" fmla="*/ 118 h 169"/>
                <a:gd name="T32" fmla="*/ 2 w 90"/>
                <a:gd name="T33" fmla="*/ 145 h 169"/>
                <a:gd name="T34" fmla="*/ 48 w 90"/>
                <a:gd name="T35" fmla="*/ 169 h 169"/>
                <a:gd name="T36" fmla="*/ 64 w 90"/>
                <a:gd name="T37" fmla="*/ 130 h 169"/>
                <a:gd name="T38" fmla="*/ 82 w 90"/>
                <a:gd name="T39" fmla="*/ 137 h 169"/>
                <a:gd name="T40" fmla="*/ 90 w 90"/>
                <a:gd name="T41" fmla="*/ 130 h 169"/>
                <a:gd name="T42" fmla="*/ 62 w 90"/>
                <a:gd name="T43" fmla="*/ 119 h 169"/>
                <a:gd name="T44" fmla="*/ 45 w 90"/>
                <a:gd name="T45" fmla="*/ 106 h 169"/>
                <a:gd name="T46" fmla="*/ 47 w 90"/>
                <a:gd name="T47" fmla="*/ 77 h 169"/>
                <a:gd name="T48" fmla="*/ 25 w 90"/>
                <a:gd name="T49" fmla="*/ 82 h 169"/>
                <a:gd name="T50" fmla="*/ 71 w 90"/>
                <a:gd name="T51" fmla="*/ 16 h 169"/>
                <a:gd name="T52" fmla="*/ 59 w 90"/>
                <a:gd name="T53" fmla="*/ 7 h 169"/>
                <a:gd name="T54" fmla="*/ 41 w 90"/>
                <a:gd name="T55" fmla="*/ 21 h 169"/>
                <a:gd name="T56" fmla="*/ 30 w 90"/>
                <a:gd name="T57" fmla="*/ 28 h 169"/>
                <a:gd name="T58" fmla="*/ 17 w 90"/>
                <a:gd name="T59" fmla="*/ 43 h 169"/>
                <a:gd name="T60" fmla="*/ 2 w 90"/>
                <a:gd name="T61" fmla="*/ 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169">
                  <a:moveTo>
                    <a:pt x="19" y="151"/>
                  </a:moveTo>
                  <a:cubicBezTo>
                    <a:pt x="19" y="151"/>
                    <a:pt x="41" y="128"/>
                    <a:pt x="55" y="133"/>
                  </a:cubicBezTo>
                  <a:cubicBezTo>
                    <a:pt x="55" y="133"/>
                    <a:pt x="62" y="158"/>
                    <a:pt x="43" y="157"/>
                  </a:cubicBezTo>
                  <a:cubicBezTo>
                    <a:pt x="23" y="155"/>
                    <a:pt x="19" y="151"/>
                    <a:pt x="19" y="151"/>
                  </a:cubicBezTo>
                  <a:close/>
                  <a:moveTo>
                    <a:pt x="2" y="39"/>
                  </a:moveTo>
                  <a:cubicBezTo>
                    <a:pt x="0" y="46"/>
                    <a:pt x="3" y="56"/>
                    <a:pt x="3" y="56"/>
                  </a:cubicBezTo>
                  <a:cubicBezTo>
                    <a:pt x="6" y="75"/>
                    <a:pt x="34" y="32"/>
                    <a:pt x="34" y="32"/>
                  </a:cubicBezTo>
                  <a:cubicBezTo>
                    <a:pt x="35" y="35"/>
                    <a:pt x="38" y="35"/>
                    <a:pt x="38" y="35"/>
                  </a:cubicBezTo>
                  <a:cubicBezTo>
                    <a:pt x="52" y="37"/>
                    <a:pt x="47" y="26"/>
                    <a:pt x="47" y="26"/>
                  </a:cubicBezTo>
                  <a:cubicBezTo>
                    <a:pt x="49" y="21"/>
                    <a:pt x="58" y="16"/>
                    <a:pt x="58" y="16"/>
                  </a:cubicBezTo>
                  <a:cubicBezTo>
                    <a:pt x="44" y="53"/>
                    <a:pt x="9" y="90"/>
                    <a:pt x="9" y="9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2" y="114"/>
                    <a:pt x="31" y="89"/>
                    <a:pt x="31" y="89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30" y="113"/>
                    <a:pt x="30" y="113"/>
                  </a:cubicBezTo>
                  <a:cubicBezTo>
                    <a:pt x="53" y="112"/>
                    <a:pt x="53" y="118"/>
                    <a:pt x="53" y="118"/>
                  </a:cubicBezTo>
                  <a:cubicBezTo>
                    <a:pt x="12" y="121"/>
                    <a:pt x="2" y="145"/>
                    <a:pt x="2" y="145"/>
                  </a:cubicBezTo>
                  <a:cubicBezTo>
                    <a:pt x="6" y="156"/>
                    <a:pt x="25" y="161"/>
                    <a:pt x="48" y="169"/>
                  </a:cubicBezTo>
                  <a:cubicBezTo>
                    <a:pt x="71" y="168"/>
                    <a:pt x="64" y="130"/>
                    <a:pt x="64" y="130"/>
                  </a:cubicBezTo>
                  <a:cubicBezTo>
                    <a:pt x="79" y="129"/>
                    <a:pt x="82" y="137"/>
                    <a:pt x="82" y="137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79" y="115"/>
                    <a:pt x="62" y="119"/>
                    <a:pt x="62" y="119"/>
                  </a:cubicBezTo>
                  <a:cubicBezTo>
                    <a:pt x="60" y="107"/>
                    <a:pt x="45" y="106"/>
                    <a:pt x="45" y="106"/>
                  </a:cubicBezTo>
                  <a:cubicBezTo>
                    <a:pt x="35" y="105"/>
                    <a:pt x="44" y="92"/>
                    <a:pt x="47" y="77"/>
                  </a:cubicBezTo>
                  <a:cubicBezTo>
                    <a:pt x="47" y="64"/>
                    <a:pt x="25" y="82"/>
                    <a:pt x="25" y="82"/>
                  </a:cubicBezTo>
                  <a:cubicBezTo>
                    <a:pt x="43" y="66"/>
                    <a:pt x="66" y="31"/>
                    <a:pt x="71" y="16"/>
                  </a:cubicBezTo>
                  <a:cubicBezTo>
                    <a:pt x="75" y="0"/>
                    <a:pt x="59" y="7"/>
                    <a:pt x="59" y="7"/>
                  </a:cubicBezTo>
                  <a:cubicBezTo>
                    <a:pt x="59" y="7"/>
                    <a:pt x="42" y="20"/>
                    <a:pt x="41" y="21"/>
                  </a:cubicBezTo>
                  <a:cubicBezTo>
                    <a:pt x="32" y="21"/>
                    <a:pt x="30" y="28"/>
                    <a:pt x="30" y="28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7" y="54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ŝḻiḑé">
              <a:extLst>
                <a:ext uri="{FF2B5EF4-FFF2-40B4-BE49-F238E27FC236}">
                  <a16:creationId xmlns:a16="http://schemas.microsoft.com/office/drawing/2014/main" id="{5D4A0B67-2A6F-3CFD-056B-DBA0207D7A85}"/>
                </a:ext>
              </a:extLst>
            </p:cNvPr>
            <p:cNvSpPr/>
            <p:nvPr/>
          </p:nvSpPr>
          <p:spPr bwMode="auto">
            <a:xfrm>
              <a:off x="6802438" y="3471863"/>
              <a:ext cx="63500" cy="96838"/>
            </a:xfrm>
            <a:custGeom>
              <a:avLst/>
              <a:gdLst>
                <a:gd name="T0" fmla="*/ 0 w 19"/>
                <a:gd name="T1" fmla="*/ 0 h 29"/>
                <a:gd name="T2" fmla="*/ 1 w 19"/>
                <a:gd name="T3" fmla="*/ 29 h 29"/>
                <a:gd name="T4" fmla="*/ 16 w 19"/>
                <a:gd name="T5" fmla="*/ 13 h 29"/>
                <a:gd name="T6" fmla="*/ 0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0"/>
                    <a:pt x="9" y="19"/>
                    <a:pt x="1" y="29"/>
                  </a:cubicBezTo>
                  <a:cubicBezTo>
                    <a:pt x="1" y="29"/>
                    <a:pt x="13" y="27"/>
                    <a:pt x="16" y="13"/>
                  </a:cubicBezTo>
                  <a:cubicBezTo>
                    <a:pt x="19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ṣļide">
              <a:extLst>
                <a:ext uri="{FF2B5EF4-FFF2-40B4-BE49-F238E27FC236}">
                  <a16:creationId xmlns:a16="http://schemas.microsoft.com/office/drawing/2014/main" id="{9966D580-AB23-5298-69D0-4784ADC7E76F}"/>
                </a:ext>
              </a:extLst>
            </p:cNvPr>
            <p:cNvSpPr/>
            <p:nvPr/>
          </p:nvSpPr>
          <p:spPr bwMode="auto">
            <a:xfrm>
              <a:off x="6605588" y="3289301"/>
              <a:ext cx="223838" cy="309563"/>
            </a:xfrm>
            <a:custGeom>
              <a:avLst/>
              <a:gdLst>
                <a:gd name="T0" fmla="*/ 26 w 68"/>
                <a:gd name="T1" fmla="*/ 21 h 93"/>
                <a:gd name="T2" fmla="*/ 30 w 68"/>
                <a:gd name="T3" fmla="*/ 28 h 93"/>
                <a:gd name="T4" fmla="*/ 42 w 68"/>
                <a:gd name="T5" fmla="*/ 18 h 93"/>
                <a:gd name="T6" fmla="*/ 37 w 68"/>
                <a:gd name="T7" fmla="*/ 9 h 93"/>
                <a:gd name="T8" fmla="*/ 46 w 68"/>
                <a:gd name="T9" fmla="*/ 6 h 93"/>
                <a:gd name="T10" fmla="*/ 53 w 68"/>
                <a:gd name="T11" fmla="*/ 12 h 93"/>
                <a:gd name="T12" fmla="*/ 62 w 68"/>
                <a:gd name="T13" fmla="*/ 5 h 93"/>
                <a:gd name="T14" fmla="*/ 68 w 68"/>
                <a:gd name="T15" fmla="*/ 10 h 93"/>
                <a:gd name="T16" fmla="*/ 53 w 68"/>
                <a:gd name="T17" fmla="*/ 25 h 93"/>
                <a:gd name="T18" fmla="*/ 27 w 68"/>
                <a:gd name="T19" fmla="*/ 71 h 93"/>
                <a:gd name="T20" fmla="*/ 0 w 68"/>
                <a:gd name="T21" fmla="*/ 92 h 93"/>
                <a:gd name="T22" fmla="*/ 0 w 68"/>
                <a:gd name="T23" fmla="*/ 89 h 93"/>
                <a:gd name="T24" fmla="*/ 31 w 68"/>
                <a:gd name="T25" fmla="*/ 42 h 93"/>
                <a:gd name="T26" fmla="*/ 21 w 68"/>
                <a:gd name="T27" fmla="*/ 23 h 93"/>
                <a:gd name="T28" fmla="*/ 26 w 68"/>
                <a:gd name="T29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93">
                  <a:moveTo>
                    <a:pt x="26" y="21"/>
                  </a:moveTo>
                  <a:cubicBezTo>
                    <a:pt x="26" y="21"/>
                    <a:pt x="21" y="36"/>
                    <a:pt x="30" y="2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0"/>
                    <a:pt x="46" y="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4" y="39"/>
                    <a:pt x="27" y="71"/>
                  </a:cubicBezTo>
                  <a:cubicBezTo>
                    <a:pt x="27" y="71"/>
                    <a:pt x="12" y="93"/>
                    <a:pt x="0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7" y="83"/>
                    <a:pt x="31" y="42"/>
                  </a:cubicBezTo>
                  <a:cubicBezTo>
                    <a:pt x="31" y="42"/>
                    <a:pt x="13" y="49"/>
                    <a:pt x="21" y="23"/>
                  </a:cubicBezTo>
                  <a:cubicBezTo>
                    <a:pt x="21" y="23"/>
                    <a:pt x="22" y="16"/>
                    <a:pt x="26" y="2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ṩḻïḓé">
              <a:extLst>
                <a:ext uri="{FF2B5EF4-FFF2-40B4-BE49-F238E27FC236}">
                  <a16:creationId xmlns:a16="http://schemas.microsoft.com/office/drawing/2014/main" id="{06E3AEFE-4ADA-F7A0-E41D-8FB8E54103B1}"/>
                </a:ext>
              </a:extLst>
            </p:cNvPr>
            <p:cNvSpPr/>
            <p:nvPr/>
          </p:nvSpPr>
          <p:spPr bwMode="auto">
            <a:xfrm>
              <a:off x="6334125" y="3495676"/>
              <a:ext cx="79375" cy="76200"/>
            </a:xfrm>
            <a:custGeom>
              <a:avLst/>
              <a:gdLst>
                <a:gd name="T0" fmla="*/ 0 w 24"/>
                <a:gd name="T1" fmla="*/ 4 h 23"/>
                <a:gd name="T2" fmla="*/ 21 w 24"/>
                <a:gd name="T3" fmla="*/ 19 h 23"/>
                <a:gd name="T4" fmla="*/ 18 w 24"/>
                <a:gd name="T5" fmla="*/ 23 h 23"/>
                <a:gd name="T6" fmla="*/ 0 w 24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4"/>
                  </a:moveTo>
                  <a:cubicBezTo>
                    <a:pt x="0" y="4"/>
                    <a:pt x="24" y="0"/>
                    <a:pt x="21" y="19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ŝľïḋé">
              <a:extLst>
                <a:ext uri="{FF2B5EF4-FFF2-40B4-BE49-F238E27FC236}">
                  <a16:creationId xmlns:a16="http://schemas.microsoft.com/office/drawing/2014/main" id="{53598FB5-7C68-2505-6108-B36725854FAD}"/>
                </a:ext>
              </a:extLst>
            </p:cNvPr>
            <p:cNvSpPr/>
            <p:nvPr/>
          </p:nvSpPr>
          <p:spPr bwMode="auto">
            <a:xfrm>
              <a:off x="6194425" y="3171826"/>
              <a:ext cx="225425" cy="460375"/>
            </a:xfrm>
            <a:custGeom>
              <a:avLst/>
              <a:gdLst>
                <a:gd name="T0" fmla="*/ 3 w 68"/>
                <a:gd name="T1" fmla="*/ 55 h 138"/>
                <a:gd name="T2" fmla="*/ 24 w 68"/>
                <a:gd name="T3" fmla="*/ 42 h 138"/>
                <a:gd name="T4" fmla="*/ 38 w 68"/>
                <a:gd name="T5" fmla="*/ 1 h 138"/>
                <a:gd name="T6" fmla="*/ 44 w 68"/>
                <a:gd name="T7" fmla="*/ 16 h 138"/>
                <a:gd name="T8" fmla="*/ 37 w 68"/>
                <a:gd name="T9" fmla="*/ 34 h 138"/>
                <a:gd name="T10" fmla="*/ 55 w 68"/>
                <a:gd name="T11" fmla="*/ 12 h 138"/>
                <a:gd name="T12" fmla="*/ 58 w 68"/>
                <a:gd name="T13" fmla="*/ 32 h 138"/>
                <a:gd name="T14" fmla="*/ 24 w 68"/>
                <a:gd name="T15" fmla="*/ 62 h 138"/>
                <a:gd name="T16" fmla="*/ 18 w 68"/>
                <a:gd name="T17" fmla="*/ 92 h 138"/>
                <a:gd name="T18" fmla="*/ 27 w 68"/>
                <a:gd name="T19" fmla="*/ 83 h 138"/>
                <a:gd name="T20" fmla="*/ 34 w 68"/>
                <a:gd name="T21" fmla="*/ 56 h 138"/>
                <a:gd name="T22" fmla="*/ 47 w 68"/>
                <a:gd name="T23" fmla="*/ 76 h 138"/>
                <a:gd name="T24" fmla="*/ 39 w 68"/>
                <a:gd name="T25" fmla="*/ 87 h 138"/>
                <a:gd name="T26" fmla="*/ 40 w 68"/>
                <a:gd name="T27" fmla="*/ 132 h 138"/>
                <a:gd name="T28" fmla="*/ 22 w 68"/>
                <a:gd name="T29" fmla="*/ 120 h 138"/>
                <a:gd name="T30" fmla="*/ 12 w 68"/>
                <a:gd name="T31" fmla="*/ 138 h 138"/>
                <a:gd name="T32" fmla="*/ 2 w 68"/>
                <a:gd name="T33" fmla="*/ 127 h 138"/>
                <a:gd name="T34" fmla="*/ 27 w 68"/>
                <a:gd name="T35" fmla="*/ 102 h 138"/>
                <a:gd name="T36" fmla="*/ 26 w 68"/>
                <a:gd name="T37" fmla="*/ 95 h 138"/>
                <a:gd name="T38" fmla="*/ 15 w 68"/>
                <a:gd name="T39" fmla="*/ 106 h 138"/>
                <a:gd name="T40" fmla="*/ 5 w 68"/>
                <a:gd name="T41" fmla="*/ 98 h 138"/>
                <a:gd name="T42" fmla="*/ 16 w 68"/>
                <a:gd name="T43" fmla="*/ 67 h 138"/>
                <a:gd name="T44" fmla="*/ 3 w 68"/>
                <a:gd name="T45" fmla="*/ 5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38">
                  <a:moveTo>
                    <a:pt x="3" y="55"/>
                  </a:moveTo>
                  <a:cubicBezTo>
                    <a:pt x="3" y="55"/>
                    <a:pt x="17" y="58"/>
                    <a:pt x="24" y="42"/>
                  </a:cubicBezTo>
                  <a:cubicBezTo>
                    <a:pt x="24" y="42"/>
                    <a:pt x="38" y="9"/>
                    <a:pt x="38" y="1"/>
                  </a:cubicBezTo>
                  <a:cubicBezTo>
                    <a:pt x="38" y="1"/>
                    <a:pt x="46" y="0"/>
                    <a:pt x="44" y="1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55" y="23"/>
                    <a:pt x="55" y="12"/>
                  </a:cubicBezTo>
                  <a:cubicBezTo>
                    <a:pt x="55" y="12"/>
                    <a:pt x="68" y="10"/>
                    <a:pt x="58" y="3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61"/>
                    <a:pt x="34" y="56"/>
                  </a:cubicBezTo>
                  <a:cubicBezTo>
                    <a:pt x="34" y="56"/>
                    <a:pt x="50" y="55"/>
                    <a:pt x="47" y="76"/>
                  </a:cubicBezTo>
                  <a:cubicBezTo>
                    <a:pt x="47" y="76"/>
                    <a:pt x="42" y="83"/>
                    <a:pt x="39" y="87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25" y="114"/>
                    <a:pt x="27" y="102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0" y="60"/>
                    <a:pt x="3" y="5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śḻîḑe">
              <a:extLst>
                <a:ext uri="{FF2B5EF4-FFF2-40B4-BE49-F238E27FC236}">
                  <a16:creationId xmlns:a16="http://schemas.microsoft.com/office/drawing/2014/main" id="{12BF602D-5DD5-18E5-D017-541D607546E1}"/>
                </a:ext>
              </a:extLst>
            </p:cNvPr>
            <p:cNvSpPr/>
            <p:nvPr/>
          </p:nvSpPr>
          <p:spPr bwMode="auto">
            <a:xfrm>
              <a:off x="5946775" y="3398838"/>
              <a:ext cx="96838" cy="100013"/>
            </a:xfrm>
            <a:custGeom>
              <a:avLst/>
              <a:gdLst>
                <a:gd name="T0" fmla="*/ 0 w 29"/>
                <a:gd name="T1" fmla="*/ 30 h 30"/>
                <a:gd name="T2" fmla="*/ 14 w 29"/>
                <a:gd name="T3" fmla="*/ 0 h 30"/>
                <a:gd name="T4" fmla="*/ 29 w 29"/>
                <a:gd name="T5" fmla="*/ 14 h 30"/>
                <a:gd name="T6" fmla="*/ 0 w 29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9" y="29"/>
                    <a:pt x="0" y="3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ṡļïḍê">
              <a:extLst>
                <a:ext uri="{FF2B5EF4-FFF2-40B4-BE49-F238E27FC236}">
                  <a16:creationId xmlns:a16="http://schemas.microsoft.com/office/drawing/2014/main" id="{EE4F4D86-D02D-9129-328A-B6EEFC60AD3E}"/>
                </a:ext>
              </a:extLst>
            </p:cNvPr>
            <p:cNvSpPr/>
            <p:nvPr/>
          </p:nvSpPr>
          <p:spPr bwMode="auto">
            <a:xfrm>
              <a:off x="5722938" y="3419476"/>
              <a:ext cx="201613" cy="176213"/>
            </a:xfrm>
            <a:custGeom>
              <a:avLst/>
              <a:gdLst>
                <a:gd name="T0" fmla="*/ 16 w 61"/>
                <a:gd name="T1" fmla="*/ 38 h 53"/>
                <a:gd name="T2" fmla="*/ 59 w 61"/>
                <a:gd name="T3" fmla="*/ 0 h 53"/>
                <a:gd name="T4" fmla="*/ 61 w 61"/>
                <a:gd name="T5" fmla="*/ 4 h 53"/>
                <a:gd name="T6" fmla="*/ 10 w 61"/>
                <a:gd name="T7" fmla="*/ 53 h 53"/>
                <a:gd name="T8" fmla="*/ 0 w 61"/>
                <a:gd name="T9" fmla="*/ 41 h 53"/>
                <a:gd name="T10" fmla="*/ 11 w 61"/>
                <a:gd name="T11" fmla="*/ 8 h 53"/>
                <a:gd name="T12" fmla="*/ 16 w 61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3">
                  <a:moveTo>
                    <a:pt x="16" y="38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40" y="40"/>
                    <a:pt x="10" y="5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8"/>
                    <a:pt x="11" y="8"/>
                  </a:cubicBezTo>
                  <a:cubicBezTo>
                    <a:pt x="11" y="8"/>
                    <a:pt x="27" y="6"/>
                    <a:pt x="16" y="3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ślídê">
              <a:extLst>
                <a:ext uri="{FF2B5EF4-FFF2-40B4-BE49-F238E27FC236}">
                  <a16:creationId xmlns:a16="http://schemas.microsoft.com/office/drawing/2014/main" id="{6D17D395-5E9D-C7F0-A3B2-AEF5560307A0}"/>
                </a:ext>
              </a:extLst>
            </p:cNvPr>
            <p:cNvSpPr/>
            <p:nvPr/>
          </p:nvSpPr>
          <p:spPr bwMode="auto">
            <a:xfrm>
              <a:off x="5870575" y="3235326"/>
              <a:ext cx="60325" cy="177800"/>
            </a:xfrm>
            <a:custGeom>
              <a:avLst/>
              <a:gdLst>
                <a:gd name="T0" fmla="*/ 0 w 18"/>
                <a:gd name="T1" fmla="*/ 51 h 53"/>
                <a:gd name="T2" fmla="*/ 1 w 18"/>
                <a:gd name="T3" fmla="*/ 0 h 53"/>
                <a:gd name="T4" fmla="*/ 15 w 18"/>
                <a:gd name="T5" fmla="*/ 21 h 53"/>
                <a:gd name="T6" fmla="*/ 0 w 18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3">
                  <a:moveTo>
                    <a:pt x="0" y="51"/>
                  </a:moveTo>
                  <a:cubicBezTo>
                    <a:pt x="0" y="51"/>
                    <a:pt x="8" y="16"/>
                    <a:pt x="1" y="0"/>
                  </a:cubicBezTo>
                  <a:cubicBezTo>
                    <a:pt x="1" y="0"/>
                    <a:pt x="18" y="4"/>
                    <a:pt x="15" y="21"/>
                  </a:cubicBezTo>
                  <a:cubicBezTo>
                    <a:pt x="11" y="39"/>
                    <a:pt x="11" y="53"/>
                    <a:pt x="0" y="5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智演喵视觉设计7">
            <a:extLst>
              <a:ext uri="{FF2B5EF4-FFF2-40B4-BE49-F238E27FC236}">
                <a16:creationId xmlns:a16="http://schemas.microsoft.com/office/drawing/2014/main" id="{715FC3FA-4DFB-D79A-CFB0-AD6A2D2F0329}"/>
              </a:ext>
            </a:extLst>
          </p:cNvPr>
          <p:cNvGrpSpPr/>
          <p:nvPr/>
        </p:nvGrpSpPr>
        <p:grpSpPr>
          <a:xfrm>
            <a:off x="10078744" y="768581"/>
            <a:ext cx="1413924" cy="78102"/>
            <a:chOff x="5705475" y="3683001"/>
            <a:chExt cx="1666875" cy="92075"/>
          </a:xfrm>
        </p:grpSpPr>
        <p:sp>
          <p:nvSpPr>
            <p:cNvPr id="62" name="îşļïďè">
              <a:extLst>
                <a:ext uri="{FF2B5EF4-FFF2-40B4-BE49-F238E27FC236}">
                  <a16:creationId xmlns:a16="http://schemas.microsoft.com/office/drawing/2014/main" id="{C9EB662B-8E22-CB18-BE9D-0FCCF2D7DD99}"/>
                </a:ext>
              </a:extLst>
            </p:cNvPr>
            <p:cNvSpPr/>
            <p:nvPr/>
          </p:nvSpPr>
          <p:spPr bwMode="auto">
            <a:xfrm>
              <a:off x="5705475" y="3683001"/>
              <a:ext cx="63500" cy="92075"/>
            </a:xfrm>
            <a:custGeom>
              <a:avLst/>
              <a:gdLst>
                <a:gd name="T0" fmla="*/ 19 w 19"/>
                <a:gd name="T1" fmla="*/ 20 h 28"/>
                <a:gd name="T2" fmla="*/ 16 w 19"/>
                <a:gd name="T3" fmla="*/ 25 h 28"/>
                <a:gd name="T4" fmla="*/ 9 w 19"/>
                <a:gd name="T5" fmla="*/ 28 h 28"/>
                <a:gd name="T6" fmla="*/ 2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9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9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9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9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6" y="10"/>
                    <a:pt x="8" y="11"/>
                    <a:pt x="11" y="12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$1ïḋe">
              <a:extLst>
                <a:ext uri="{FF2B5EF4-FFF2-40B4-BE49-F238E27FC236}">
                  <a16:creationId xmlns:a16="http://schemas.microsoft.com/office/drawing/2014/main" id="{BC7D1584-9F69-86C6-3D4D-4DF55B73B791}"/>
                </a:ext>
              </a:extLst>
            </p:cNvPr>
            <p:cNvSpPr/>
            <p:nvPr/>
          </p:nvSpPr>
          <p:spPr bwMode="auto">
            <a:xfrm>
              <a:off x="5799138" y="3683001"/>
              <a:ext cx="58738" cy="88900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29 w 37"/>
                <a:gd name="T5" fmla="*/ 29 h 56"/>
                <a:gd name="T6" fmla="*/ 8 w 37"/>
                <a:gd name="T7" fmla="*/ 29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8 w 37"/>
                <a:gd name="T17" fmla="*/ 23 h 56"/>
                <a:gd name="T18" fmla="*/ 29 w 37"/>
                <a:gd name="T19" fmla="*/ 23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29" y="29"/>
                  </a:lnTo>
                  <a:lnTo>
                    <a:pt x="8" y="29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3"/>
                  </a:lnTo>
                  <a:lnTo>
                    <a:pt x="29" y="23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şľíḑè">
              <a:extLst>
                <a:ext uri="{FF2B5EF4-FFF2-40B4-BE49-F238E27FC236}">
                  <a16:creationId xmlns:a16="http://schemas.microsoft.com/office/drawing/2014/main" id="{17807F1E-2EFA-2A38-6BF0-57E5281E9793}"/>
                </a:ext>
              </a:extLst>
            </p:cNvPr>
            <p:cNvSpPr/>
            <p:nvPr/>
          </p:nvSpPr>
          <p:spPr bwMode="auto">
            <a:xfrm>
              <a:off x="5884863" y="3683001"/>
              <a:ext cx="68263" cy="88900"/>
            </a:xfrm>
            <a:custGeom>
              <a:avLst/>
              <a:gdLst>
                <a:gd name="T0" fmla="*/ 43 w 43"/>
                <a:gd name="T1" fmla="*/ 56 h 56"/>
                <a:gd name="T2" fmla="*/ 35 w 43"/>
                <a:gd name="T3" fmla="*/ 56 h 56"/>
                <a:gd name="T4" fmla="*/ 29 w 43"/>
                <a:gd name="T5" fmla="*/ 40 h 56"/>
                <a:gd name="T6" fmla="*/ 14 w 43"/>
                <a:gd name="T7" fmla="*/ 40 h 56"/>
                <a:gd name="T8" fmla="*/ 8 w 43"/>
                <a:gd name="T9" fmla="*/ 56 h 56"/>
                <a:gd name="T10" fmla="*/ 0 w 43"/>
                <a:gd name="T11" fmla="*/ 56 h 56"/>
                <a:gd name="T12" fmla="*/ 18 w 43"/>
                <a:gd name="T13" fmla="*/ 0 h 56"/>
                <a:gd name="T14" fmla="*/ 25 w 43"/>
                <a:gd name="T15" fmla="*/ 0 h 56"/>
                <a:gd name="T16" fmla="*/ 43 w 43"/>
                <a:gd name="T17" fmla="*/ 56 h 56"/>
                <a:gd name="T18" fmla="*/ 43 w 43"/>
                <a:gd name="T19" fmla="*/ 56 h 56"/>
                <a:gd name="T20" fmla="*/ 27 w 43"/>
                <a:gd name="T21" fmla="*/ 33 h 56"/>
                <a:gd name="T22" fmla="*/ 23 w 43"/>
                <a:gd name="T23" fmla="*/ 12 h 56"/>
                <a:gd name="T24" fmla="*/ 21 w 43"/>
                <a:gd name="T25" fmla="*/ 12 h 56"/>
                <a:gd name="T26" fmla="*/ 14 w 43"/>
                <a:gd name="T27" fmla="*/ 33 h 56"/>
                <a:gd name="T28" fmla="*/ 27 w 43"/>
                <a:gd name="T29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6">
                  <a:moveTo>
                    <a:pt x="43" y="56"/>
                  </a:moveTo>
                  <a:lnTo>
                    <a:pt x="35" y="56"/>
                  </a:lnTo>
                  <a:lnTo>
                    <a:pt x="29" y="40"/>
                  </a:lnTo>
                  <a:lnTo>
                    <a:pt x="14" y="40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43" y="56"/>
                  </a:lnTo>
                  <a:lnTo>
                    <a:pt x="43" y="56"/>
                  </a:lnTo>
                  <a:close/>
                  <a:moveTo>
                    <a:pt x="27" y="33"/>
                  </a:moveTo>
                  <a:lnTo>
                    <a:pt x="23" y="12"/>
                  </a:lnTo>
                  <a:lnTo>
                    <a:pt x="21" y="12"/>
                  </a:lnTo>
                  <a:lnTo>
                    <a:pt x="14" y="33"/>
                  </a:lnTo>
                  <a:lnTo>
                    <a:pt x="27" y="3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ś1ídé">
              <a:extLst>
                <a:ext uri="{FF2B5EF4-FFF2-40B4-BE49-F238E27FC236}">
                  <a16:creationId xmlns:a16="http://schemas.microsoft.com/office/drawing/2014/main" id="{676606AB-F11E-F027-6BF2-8C9CECAC9D11}"/>
                </a:ext>
              </a:extLst>
            </p:cNvPr>
            <p:cNvSpPr/>
            <p:nvPr/>
          </p:nvSpPr>
          <p:spPr bwMode="auto">
            <a:xfrm>
              <a:off x="5976938" y="3683001"/>
              <a:ext cx="63500" cy="88900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10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31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Sḻiḓè">
              <a:extLst>
                <a:ext uri="{FF2B5EF4-FFF2-40B4-BE49-F238E27FC236}">
                  <a16:creationId xmlns:a16="http://schemas.microsoft.com/office/drawing/2014/main" id="{A725FFFC-B012-3CF6-087C-39A01EF23B1C}"/>
                </a:ext>
              </a:extLst>
            </p:cNvPr>
            <p:cNvSpPr/>
            <p:nvPr/>
          </p:nvSpPr>
          <p:spPr bwMode="auto">
            <a:xfrm>
              <a:off x="6069013" y="3683001"/>
              <a:ext cx="63500" cy="88900"/>
            </a:xfrm>
            <a:custGeom>
              <a:avLst/>
              <a:gdLst>
                <a:gd name="T0" fmla="*/ 19 w 19"/>
                <a:gd name="T1" fmla="*/ 14 h 27"/>
                <a:gd name="T2" fmla="*/ 15 w 19"/>
                <a:gd name="T3" fmla="*/ 24 h 27"/>
                <a:gd name="T4" fmla="*/ 6 w 19"/>
                <a:gd name="T5" fmla="*/ 27 h 27"/>
                <a:gd name="T6" fmla="*/ 0 w 19"/>
                <a:gd name="T7" fmla="*/ 27 h 27"/>
                <a:gd name="T8" fmla="*/ 0 w 19"/>
                <a:gd name="T9" fmla="*/ 0 h 27"/>
                <a:gd name="T10" fmla="*/ 6 w 19"/>
                <a:gd name="T11" fmla="*/ 0 h 27"/>
                <a:gd name="T12" fmla="*/ 16 w 19"/>
                <a:gd name="T13" fmla="*/ 3 h 27"/>
                <a:gd name="T14" fmla="*/ 19 w 19"/>
                <a:gd name="T15" fmla="*/ 14 h 27"/>
                <a:gd name="T16" fmla="*/ 15 w 19"/>
                <a:gd name="T17" fmla="*/ 14 h 27"/>
                <a:gd name="T18" fmla="*/ 12 w 19"/>
                <a:gd name="T19" fmla="*/ 5 h 27"/>
                <a:gd name="T20" fmla="*/ 6 w 19"/>
                <a:gd name="T21" fmla="*/ 3 h 27"/>
                <a:gd name="T22" fmla="*/ 4 w 19"/>
                <a:gd name="T23" fmla="*/ 3 h 27"/>
                <a:gd name="T24" fmla="*/ 4 w 19"/>
                <a:gd name="T25" fmla="*/ 24 h 27"/>
                <a:gd name="T26" fmla="*/ 6 w 19"/>
                <a:gd name="T27" fmla="*/ 24 h 27"/>
                <a:gd name="T28" fmla="*/ 12 w 19"/>
                <a:gd name="T29" fmla="*/ 22 h 27"/>
                <a:gd name="T30" fmla="*/ 15 w 19"/>
                <a:gd name="T3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7">
                  <a:moveTo>
                    <a:pt x="19" y="14"/>
                  </a:moveTo>
                  <a:cubicBezTo>
                    <a:pt x="19" y="19"/>
                    <a:pt x="18" y="22"/>
                    <a:pt x="15" y="24"/>
                  </a:cubicBezTo>
                  <a:cubicBezTo>
                    <a:pt x="13" y="26"/>
                    <a:pt x="10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4" y="1"/>
                    <a:pt x="16" y="3"/>
                  </a:cubicBezTo>
                  <a:cubicBezTo>
                    <a:pt x="18" y="5"/>
                    <a:pt x="19" y="9"/>
                    <a:pt x="19" y="14"/>
                  </a:cubicBezTo>
                  <a:close/>
                  <a:moveTo>
                    <a:pt x="15" y="14"/>
                  </a:moveTo>
                  <a:cubicBezTo>
                    <a:pt x="15" y="10"/>
                    <a:pt x="14" y="7"/>
                    <a:pt x="12" y="5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4"/>
                    <a:pt x="11" y="23"/>
                    <a:pt x="12" y="22"/>
                  </a:cubicBezTo>
                  <a:cubicBezTo>
                    <a:pt x="14" y="20"/>
                    <a:pt x="15" y="18"/>
                    <a:pt x="15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ṡļíḋè">
              <a:extLst>
                <a:ext uri="{FF2B5EF4-FFF2-40B4-BE49-F238E27FC236}">
                  <a16:creationId xmlns:a16="http://schemas.microsoft.com/office/drawing/2014/main" id="{E92C7C4D-AF51-3CCD-24AE-66229350843A}"/>
                </a:ext>
              </a:extLst>
            </p:cNvPr>
            <p:cNvSpPr/>
            <p:nvPr/>
          </p:nvSpPr>
          <p:spPr bwMode="auto">
            <a:xfrm>
              <a:off x="6157913" y="3683001"/>
              <a:ext cx="66675" cy="92075"/>
            </a:xfrm>
            <a:custGeom>
              <a:avLst/>
              <a:gdLst>
                <a:gd name="T0" fmla="*/ 20 w 20"/>
                <a:gd name="T1" fmla="*/ 13 h 28"/>
                <a:gd name="T2" fmla="*/ 17 w 20"/>
                <a:gd name="T3" fmla="*/ 24 h 28"/>
                <a:gd name="T4" fmla="*/ 10 w 20"/>
                <a:gd name="T5" fmla="*/ 28 h 28"/>
                <a:gd name="T6" fmla="*/ 2 w 20"/>
                <a:gd name="T7" fmla="*/ 24 h 28"/>
                <a:gd name="T8" fmla="*/ 0 w 20"/>
                <a:gd name="T9" fmla="*/ 13 h 28"/>
                <a:gd name="T10" fmla="*/ 2 w 20"/>
                <a:gd name="T11" fmla="*/ 3 h 28"/>
                <a:gd name="T12" fmla="*/ 10 w 20"/>
                <a:gd name="T13" fmla="*/ 0 h 28"/>
                <a:gd name="T14" fmla="*/ 17 w 20"/>
                <a:gd name="T15" fmla="*/ 3 h 28"/>
                <a:gd name="T16" fmla="*/ 20 w 20"/>
                <a:gd name="T17" fmla="*/ 13 h 28"/>
                <a:gd name="T18" fmla="*/ 15 w 20"/>
                <a:gd name="T19" fmla="*/ 13 h 28"/>
                <a:gd name="T20" fmla="*/ 14 w 20"/>
                <a:gd name="T21" fmla="*/ 5 h 28"/>
                <a:gd name="T22" fmla="*/ 10 w 20"/>
                <a:gd name="T23" fmla="*/ 3 h 28"/>
                <a:gd name="T24" fmla="*/ 6 w 20"/>
                <a:gd name="T25" fmla="*/ 5 h 28"/>
                <a:gd name="T26" fmla="*/ 4 w 20"/>
                <a:gd name="T27" fmla="*/ 13 h 28"/>
                <a:gd name="T28" fmla="*/ 6 w 20"/>
                <a:gd name="T29" fmla="*/ 22 h 28"/>
                <a:gd name="T30" fmla="*/ 10 w 20"/>
                <a:gd name="T31" fmla="*/ 24 h 28"/>
                <a:gd name="T32" fmla="*/ 14 w 20"/>
                <a:gd name="T33" fmla="*/ 22 h 28"/>
                <a:gd name="T34" fmla="*/ 15 w 20"/>
                <a:gd name="T35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8">
                  <a:moveTo>
                    <a:pt x="20" y="13"/>
                  </a:moveTo>
                  <a:cubicBezTo>
                    <a:pt x="20" y="18"/>
                    <a:pt x="19" y="22"/>
                    <a:pt x="17" y="24"/>
                  </a:cubicBezTo>
                  <a:cubicBezTo>
                    <a:pt x="15" y="26"/>
                    <a:pt x="13" y="28"/>
                    <a:pt x="10" y="28"/>
                  </a:cubicBezTo>
                  <a:cubicBezTo>
                    <a:pt x="7" y="28"/>
                    <a:pt x="4" y="26"/>
                    <a:pt x="2" y="24"/>
                  </a:cubicBezTo>
                  <a:cubicBezTo>
                    <a:pt x="1" y="22"/>
                    <a:pt x="0" y="18"/>
                    <a:pt x="0" y="13"/>
                  </a:cubicBezTo>
                  <a:cubicBezTo>
                    <a:pt x="0" y="8"/>
                    <a:pt x="1" y="5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3"/>
                  </a:cubicBezTo>
                  <a:close/>
                  <a:moveTo>
                    <a:pt x="15" y="13"/>
                  </a:moveTo>
                  <a:cubicBezTo>
                    <a:pt x="15" y="9"/>
                    <a:pt x="15" y="6"/>
                    <a:pt x="14" y="5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3"/>
                    <a:pt x="6" y="5"/>
                  </a:cubicBezTo>
                  <a:cubicBezTo>
                    <a:pt x="5" y="6"/>
                    <a:pt x="4" y="9"/>
                    <a:pt x="4" y="13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2"/>
                  </a:cubicBezTo>
                  <a:cubicBezTo>
                    <a:pt x="15" y="21"/>
                    <a:pt x="15" y="18"/>
                    <a:pt x="15" y="13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ŝľíḓè">
              <a:extLst>
                <a:ext uri="{FF2B5EF4-FFF2-40B4-BE49-F238E27FC236}">
                  <a16:creationId xmlns:a16="http://schemas.microsoft.com/office/drawing/2014/main" id="{64B83CB2-8858-B1BE-5351-ABACE53DCC60}"/>
                </a:ext>
              </a:extLst>
            </p:cNvPr>
            <p:cNvSpPr/>
            <p:nvPr/>
          </p:nvSpPr>
          <p:spPr bwMode="auto">
            <a:xfrm>
              <a:off x="6251575" y="3683001"/>
              <a:ext cx="58738" cy="88900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8 w 37"/>
                <a:gd name="T5" fmla="*/ 14 h 56"/>
                <a:gd name="T6" fmla="*/ 8 w 37"/>
                <a:gd name="T7" fmla="*/ 14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29 w 37"/>
                <a:gd name="T17" fmla="*/ 42 h 56"/>
                <a:gd name="T18" fmla="*/ 29 w 37"/>
                <a:gd name="T19" fmla="*/ 42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S1íḋé">
              <a:extLst>
                <a:ext uri="{FF2B5EF4-FFF2-40B4-BE49-F238E27FC236}">
                  <a16:creationId xmlns:a16="http://schemas.microsoft.com/office/drawing/2014/main" id="{C113F42C-8FA6-3CFF-F01C-18DF5627FDA2}"/>
                </a:ext>
              </a:extLst>
            </p:cNvPr>
            <p:cNvSpPr/>
            <p:nvPr/>
          </p:nvSpPr>
          <p:spPr bwMode="auto">
            <a:xfrm>
              <a:off x="6340475" y="3683001"/>
              <a:ext cx="63500" cy="92075"/>
            </a:xfrm>
            <a:custGeom>
              <a:avLst/>
              <a:gdLst>
                <a:gd name="T0" fmla="*/ 19 w 19"/>
                <a:gd name="T1" fmla="*/ 28 h 28"/>
                <a:gd name="T2" fmla="*/ 16 w 19"/>
                <a:gd name="T3" fmla="*/ 28 h 28"/>
                <a:gd name="T4" fmla="*/ 15 w 19"/>
                <a:gd name="T5" fmla="*/ 25 h 28"/>
                <a:gd name="T6" fmla="*/ 13 w 19"/>
                <a:gd name="T7" fmla="*/ 27 h 28"/>
                <a:gd name="T8" fmla="*/ 10 w 19"/>
                <a:gd name="T9" fmla="*/ 28 h 28"/>
                <a:gd name="T10" fmla="*/ 3 w 19"/>
                <a:gd name="T11" fmla="*/ 24 h 28"/>
                <a:gd name="T12" fmla="*/ 0 w 19"/>
                <a:gd name="T13" fmla="*/ 14 h 28"/>
                <a:gd name="T14" fmla="*/ 3 w 19"/>
                <a:gd name="T15" fmla="*/ 3 h 28"/>
                <a:gd name="T16" fmla="*/ 10 w 19"/>
                <a:gd name="T17" fmla="*/ 0 h 28"/>
                <a:gd name="T18" fmla="*/ 16 w 19"/>
                <a:gd name="T19" fmla="*/ 2 h 28"/>
                <a:gd name="T20" fmla="*/ 19 w 19"/>
                <a:gd name="T21" fmla="*/ 9 h 28"/>
                <a:gd name="T22" fmla="*/ 15 w 19"/>
                <a:gd name="T23" fmla="*/ 9 h 28"/>
                <a:gd name="T24" fmla="*/ 13 w 19"/>
                <a:gd name="T25" fmla="*/ 4 h 28"/>
                <a:gd name="T26" fmla="*/ 10 w 19"/>
                <a:gd name="T27" fmla="*/ 3 h 28"/>
                <a:gd name="T28" fmla="*/ 6 w 19"/>
                <a:gd name="T29" fmla="*/ 5 h 28"/>
                <a:gd name="T30" fmla="*/ 4 w 19"/>
                <a:gd name="T31" fmla="*/ 14 h 28"/>
                <a:gd name="T32" fmla="*/ 6 w 19"/>
                <a:gd name="T33" fmla="*/ 22 h 28"/>
                <a:gd name="T34" fmla="*/ 10 w 19"/>
                <a:gd name="T35" fmla="*/ 24 h 28"/>
                <a:gd name="T36" fmla="*/ 14 w 19"/>
                <a:gd name="T37" fmla="*/ 23 h 28"/>
                <a:gd name="T38" fmla="*/ 15 w 19"/>
                <a:gd name="T39" fmla="*/ 18 h 28"/>
                <a:gd name="T40" fmla="*/ 15 w 19"/>
                <a:gd name="T41" fmla="*/ 17 h 28"/>
                <a:gd name="T42" fmla="*/ 10 w 19"/>
                <a:gd name="T43" fmla="*/ 17 h 28"/>
                <a:gd name="T44" fmla="*/ 10 w 19"/>
                <a:gd name="T45" fmla="*/ 13 h 28"/>
                <a:gd name="T46" fmla="*/ 19 w 19"/>
                <a:gd name="T47" fmla="*/ 13 h 28"/>
                <a:gd name="T48" fmla="*/ 19 w 19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" h="28">
                  <a:moveTo>
                    <a:pt x="1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6"/>
                    <a:pt x="13" y="27"/>
                  </a:cubicBezTo>
                  <a:cubicBezTo>
                    <a:pt x="12" y="27"/>
                    <a:pt x="11" y="28"/>
                    <a:pt x="10" y="28"/>
                  </a:cubicBezTo>
                  <a:cubicBezTo>
                    <a:pt x="7" y="28"/>
                    <a:pt x="5" y="26"/>
                    <a:pt x="3" y="24"/>
                  </a:cubicBezTo>
                  <a:cubicBezTo>
                    <a:pt x="1" y="22"/>
                    <a:pt x="0" y="19"/>
                    <a:pt x="0" y="14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7"/>
                    <a:pt x="14" y="5"/>
                    <a:pt x="13" y="4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5" y="7"/>
                    <a:pt x="4" y="10"/>
                    <a:pt x="4" y="14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3"/>
                  </a:cubicBezTo>
                  <a:cubicBezTo>
                    <a:pt x="15" y="22"/>
                    <a:pt x="15" y="20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28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ṧḷïḑé">
              <a:extLst>
                <a:ext uri="{FF2B5EF4-FFF2-40B4-BE49-F238E27FC236}">
                  <a16:creationId xmlns:a16="http://schemas.microsoft.com/office/drawing/2014/main" id="{7356CCE6-5FFD-EFED-7FEA-5C9D1727699D}"/>
                </a:ext>
              </a:extLst>
            </p:cNvPr>
            <p:cNvSpPr/>
            <p:nvPr/>
          </p:nvSpPr>
          <p:spPr bwMode="auto">
            <a:xfrm>
              <a:off x="6492875" y="3683001"/>
              <a:ext cx="58738" cy="92075"/>
            </a:xfrm>
            <a:custGeom>
              <a:avLst/>
              <a:gdLst>
                <a:gd name="T0" fmla="*/ 18 w 18"/>
                <a:gd name="T1" fmla="*/ 19 h 28"/>
                <a:gd name="T2" fmla="*/ 16 w 18"/>
                <a:gd name="T3" fmla="*/ 25 h 28"/>
                <a:gd name="T4" fmla="*/ 9 w 18"/>
                <a:gd name="T5" fmla="*/ 28 h 28"/>
                <a:gd name="T6" fmla="*/ 2 w 18"/>
                <a:gd name="T7" fmla="*/ 25 h 28"/>
                <a:gd name="T8" fmla="*/ 0 w 18"/>
                <a:gd name="T9" fmla="*/ 19 h 28"/>
                <a:gd name="T10" fmla="*/ 0 w 18"/>
                <a:gd name="T11" fmla="*/ 0 h 28"/>
                <a:gd name="T12" fmla="*/ 4 w 18"/>
                <a:gd name="T13" fmla="*/ 0 h 28"/>
                <a:gd name="T14" fmla="*/ 4 w 18"/>
                <a:gd name="T15" fmla="*/ 19 h 28"/>
                <a:gd name="T16" fmla="*/ 5 w 18"/>
                <a:gd name="T17" fmla="*/ 23 h 28"/>
                <a:gd name="T18" fmla="*/ 9 w 18"/>
                <a:gd name="T19" fmla="*/ 24 h 28"/>
                <a:gd name="T20" fmla="*/ 13 w 18"/>
                <a:gd name="T21" fmla="*/ 23 h 28"/>
                <a:gd name="T22" fmla="*/ 14 w 18"/>
                <a:gd name="T23" fmla="*/ 19 h 28"/>
                <a:gd name="T24" fmla="*/ 14 w 18"/>
                <a:gd name="T25" fmla="*/ 0 h 28"/>
                <a:gd name="T26" fmla="*/ 18 w 18"/>
                <a:gd name="T27" fmla="*/ 0 h 28"/>
                <a:gd name="T28" fmla="*/ 18 w 18"/>
                <a:gd name="T2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8">
                  <a:moveTo>
                    <a:pt x="18" y="19"/>
                  </a:moveTo>
                  <a:cubicBezTo>
                    <a:pt x="18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1"/>
                    <a:pt x="5" y="22"/>
                    <a:pt x="5" y="23"/>
                  </a:cubicBezTo>
                  <a:cubicBezTo>
                    <a:pt x="6" y="24"/>
                    <a:pt x="8" y="24"/>
                    <a:pt x="9" y="24"/>
                  </a:cubicBezTo>
                  <a:cubicBezTo>
                    <a:pt x="11" y="24"/>
                    <a:pt x="12" y="24"/>
                    <a:pt x="13" y="23"/>
                  </a:cubicBezTo>
                  <a:cubicBezTo>
                    <a:pt x="14" y="22"/>
                    <a:pt x="14" y="21"/>
                    <a:pt x="14" y="1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9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sḷïḋê">
              <a:extLst>
                <a:ext uri="{FF2B5EF4-FFF2-40B4-BE49-F238E27FC236}">
                  <a16:creationId xmlns:a16="http://schemas.microsoft.com/office/drawing/2014/main" id="{E9FBA854-FA5F-9FE0-FEC4-837A9279B633}"/>
                </a:ext>
              </a:extLst>
            </p:cNvPr>
            <p:cNvSpPr/>
            <p:nvPr/>
          </p:nvSpPr>
          <p:spPr bwMode="auto">
            <a:xfrm>
              <a:off x="6581775" y="3683001"/>
              <a:ext cx="63500" cy="88900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8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29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9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ṧľîḑê">
              <a:extLst>
                <a:ext uri="{FF2B5EF4-FFF2-40B4-BE49-F238E27FC236}">
                  <a16:creationId xmlns:a16="http://schemas.microsoft.com/office/drawing/2014/main" id="{4942EE38-249C-BA92-428C-3266E2226A5C}"/>
                </a:ext>
              </a:extLst>
            </p:cNvPr>
            <p:cNvSpPr/>
            <p:nvPr/>
          </p:nvSpPr>
          <p:spPr bwMode="auto">
            <a:xfrm>
              <a:off x="6697663" y="3683001"/>
              <a:ext cx="12700" cy="88900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sļiḍê">
              <a:extLst>
                <a:ext uri="{FF2B5EF4-FFF2-40B4-BE49-F238E27FC236}">
                  <a16:creationId xmlns:a16="http://schemas.microsoft.com/office/drawing/2014/main" id="{E8DD407B-CE6D-F92A-8CBE-C575AAB3EE1E}"/>
                </a:ext>
              </a:extLst>
            </p:cNvPr>
            <p:cNvSpPr/>
            <p:nvPr/>
          </p:nvSpPr>
          <p:spPr bwMode="auto">
            <a:xfrm>
              <a:off x="6759575" y="3683001"/>
              <a:ext cx="69850" cy="92075"/>
            </a:xfrm>
            <a:custGeom>
              <a:avLst/>
              <a:gdLst>
                <a:gd name="T0" fmla="*/ 44 w 44"/>
                <a:gd name="T1" fmla="*/ 0 h 58"/>
                <a:gd name="T2" fmla="*/ 25 w 44"/>
                <a:gd name="T3" fmla="*/ 58 h 58"/>
                <a:gd name="T4" fmla="*/ 19 w 44"/>
                <a:gd name="T5" fmla="*/ 58 h 58"/>
                <a:gd name="T6" fmla="*/ 0 w 44"/>
                <a:gd name="T7" fmla="*/ 0 h 58"/>
                <a:gd name="T8" fmla="*/ 9 w 44"/>
                <a:gd name="T9" fmla="*/ 0 h 58"/>
                <a:gd name="T10" fmla="*/ 21 w 44"/>
                <a:gd name="T11" fmla="*/ 44 h 58"/>
                <a:gd name="T12" fmla="*/ 21 w 44"/>
                <a:gd name="T13" fmla="*/ 44 h 58"/>
                <a:gd name="T14" fmla="*/ 36 w 44"/>
                <a:gd name="T15" fmla="*/ 0 h 58"/>
                <a:gd name="T16" fmla="*/ 44 w 4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8">
                  <a:moveTo>
                    <a:pt x="44" y="0"/>
                  </a:moveTo>
                  <a:lnTo>
                    <a:pt x="25" y="58"/>
                  </a:lnTo>
                  <a:lnTo>
                    <a:pt x="19" y="58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3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ṡļîḍe">
              <a:extLst>
                <a:ext uri="{FF2B5EF4-FFF2-40B4-BE49-F238E27FC236}">
                  <a16:creationId xmlns:a16="http://schemas.microsoft.com/office/drawing/2014/main" id="{08B08A2F-7AA4-4C02-0B57-E73B92B59681}"/>
                </a:ext>
              </a:extLst>
            </p:cNvPr>
            <p:cNvSpPr/>
            <p:nvPr/>
          </p:nvSpPr>
          <p:spPr bwMode="auto">
            <a:xfrm>
              <a:off x="6856413" y="3683001"/>
              <a:ext cx="58738" cy="88900"/>
            </a:xfrm>
            <a:custGeom>
              <a:avLst/>
              <a:gdLst>
                <a:gd name="T0" fmla="*/ 37 w 37"/>
                <a:gd name="T1" fmla="*/ 56 h 56"/>
                <a:gd name="T2" fmla="*/ 0 w 37"/>
                <a:gd name="T3" fmla="*/ 56 h 56"/>
                <a:gd name="T4" fmla="*/ 0 w 37"/>
                <a:gd name="T5" fmla="*/ 0 h 56"/>
                <a:gd name="T6" fmla="*/ 35 w 37"/>
                <a:gd name="T7" fmla="*/ 0 h 56"/>
                <a:gd name="T8" fmla="*/ 35 w 37"/>
                <a:gd name="T9" fmla="*/ 6 h 56"/>
                <a:gd name="T10" fmla="*/ 8 w 37"/>
                <a:gd name="T11" fmla="*/ 6 h 56"/>
                <a:gd name="T12" fmla="*/ 8 w 37"/>
                <a:gd name="T13" fmla="*/ 23 h 56"/>
                <a:gd name="T14" fmla="*/ 33 w 37"/>
                <a:gd name="T15" fmla="*/ 23 h 56"/>
                <a:gd name="T16" fmla="*/ 33 w 37"/>
                <a:gd name="T17" fmla="*/ 29 h 56"/>
                <a:gd name="T18" fmla="*/ 8 w 37"/>
                <a:gd name="T19" fmla="*/ 29 h 56"/>
                <a:gd name="T20" fmla="*/ 8 w 37"/>
                <a:gd name="T21" fmla="*/ 50 h 56"/>
                <a:gd name="T22" fmla="*/ 37 w 37"/>
                <a:gd name="T23" fmla="*/ 5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6"/>
                  </a:lnTo>
                  <a:lnTo>
                    <a:pt x="8" y="6"/>
                  </a:lnTo>
                  <a:lnTo>
                    <a:pt x="8" y="23"/>
                  </a:lnTo>
                  <a:lnTo>
                    <a:pt x="33" y="23"/>
                  </a:lnTo>
                  <a:lnTo>
                    <a:pt x="33" y="29"/>
                  </a:lnTo>
                  <a:lnTo>
                    <a:pt x="8" y="29"/>
                  </a:lnTo>
                  <a:lnTo>
                    <a:pt x="8" y="50"/>
                  </a:lnTo>
                  <a:lnTo>
                    <a:pt x="37" y="5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Sḷíḓe">
              <a:extLst>
                <a:ext uri="{FF2B5EF4-FFF2-40B4-BE49-F238E27FC236}">
                  <a16:creationId xmlns:a16="http://schemas.microsoft.com/office/drawing/2014/main" id="{1B3DD082-19B0-34A2-B1E5-549C54AF6A5D}"/>
                </a:ext>
              </a:extLst>
            </p:cNvPr>
            <p:cNvSpPr/>
            <p:nvPr/>
          </p:nvSpPr>
          <p:spPr bwMode="auto">
            <a:xfrm>
              <a:off x="6945313" y="3683001"/>
              <a:ext cx="63500" cy="88900"/>
            </a:xfrm>
            <a:custGeom>
              <a:avLst/>
              <a:gdLst>
                <a:gd name="T0" fmla="*/ 19 w 19"/>
                <a:gd name="T1" fmla="*/ 27 h 27"/>
                <a:gd name="T2" fmla="*/ 15 w 19"/>
                <a:gd name="T3" fmla="*/ 27 h 27"/>
                <a:gd name="T4" fmla="*/ 9 w 19"/>
                <a:gd name="T5" fmla="*/ 15 h 27"/>
                <a:gd name="T6" fmla="*/ 4 w 19"/>
                <a:gd name="T7" fmla="*/ 15 h 27"/>
                <a:gd name="T8" fmla="*/ 4 w 19"/>
                <a:gd name="T9" fmla="*/ 27 h 27"/>
                <a:gd name="T10" fmla="*/ 0 w 19"/>
                <a:gd name="T11" fmla="*/ 27 h 27"/>
                <a:gd name="T12" fmla="*/ 0 w 19"/>
                <a:gd name="T13" fmla="*/ 0 h 27"/>
                <a:gd name="T14" fmla="*/ 9 w 19"/>
                <a:gd name="T15" fmla="*/ 0 h 27"/>
                <a:gd name="T16" fmla="*/ 16 w 19"/>
                <a:gd name="T17" fmla="*/ 2 h 27"/>
                <a:gd name="T18" fmla="*/ 19 w 19"/>
                <a:gd name="T19" fmla="*/ 8 h 27"/>
                <a:gd name="T20" fmla="*/ 17 w 19"/>
                <a:gd name="T21" fmla="*/ 13 h 27"/>
                <a:gd name="T22" fmla="*/ 13 w 19"/>
                <a:gd name="T23" fmla="*/ 15 h 27"/>
                <a:gd name="T24" fmla="*/ 19 w 19"/>
                <a:gd name="T25" fmla="*/ 27 h 27"/>
                <a:gd name="T26" fmla="*/ 14 w 19"/>
                <a:gd name="T27" fmla="*/ 8 h 27"/>
                <a:gd name="T28" fmla="*/ 13 w 19"/>
                <a:gd name="T29" fmla="*/ 4 h 27"/>
                <a:gd name="T30" fmla="*/ 8 w 19"/>
                <a:gd name="T31" fmla="*/ 3 h 27"/>
                <a:gd name="T32" fmla="*/ 4 w 19"/>
                <a:gd name="T33" fmla="*/ 3 h 27"/>
                <a:gd name="T34" fmla="*/ 4 w 19"/>
                <a:gd name="T35" fmla="*/ 12 h 27"/>
                <a:gd name="T36" fmla="*/ 9 w 19"/>
                <a:gd name="T37" fmla="*/ 12 h 27"/>
                <a:gd name="T38" fmla="*/ 13 w 19"/>
                <a:gd name="T39" fmla="*/ 11 h 27"/>
                <a:gd name="T40" fmla="*/ 14 w 19"/>
                <a:gd name="T41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27">
                  <a:moveTo>
                    <a:pt x="19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8" y="3"/>
                    <a:pt x="19" y="5"/>
                    <a:pt x="19" y="8"/>
                  </a:cubicBezTo>
                  <a:cubicBezTo>
                    <a:pt x="19" y="10"/>
                    <a:pt x="18" y="12"/>
                    <a:pt x="17" y="13"/>
                  </a:cubicBezTo>
                  <a:cubicBezTo>
                    <a:pt x="16" y="14"/>
                    <a:pt x="14" y="15"/>
                    <a:pt x="13" y="15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0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3" y="11"/>
                  </a:cubicBezTo>
                  <a:cubicBezTo>
                    <a:pt x="14" y="11"/>
                    <a:pt x="14" y="9"/>
                    <a:pt x="14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śḷïḍe">
              <a:extLst>
                <a:ext uri="{FF2B5EF4-FFF2-40B4-BE49-F238E27FC236}">
                  <a16:creationId xmlns:a16="http://schemas.microsoft.com/office/drawing/2014/main" id="{432DEBE6-51B9-84ED-4154-4FB469C80681}"/>
                </a:ext>
              </a:extLst>
            </p:cNvPr>
            <p:cNvSpPr/>
            <p:nvPr/>
          </p:nvSpPr>
          <p:spPr bwMode="auto">
            <a:xfrm>
              <a:off x="7034213" y="3683001"/>
              <a:ext cx="63500" cy="92075"/>
            </a:xfrm>
            <a:custGeom>
              <a:avLst/>
              <a:gdLst>
                <a:gd name="T0" fmla="*/ 19 w 19"/>
                <a:gd name="T1" fmla="*/ 20 h 28"/>
                <a:gd name="T2" fmla="*/ 17 w 19"/>
                <a:gd name="T3" fmla="*/ 25 h 28"/>
                <a:gd name="T4" fmla="*/ 10 w 19"/>
                <a:gd name="T5" fmla="*/ 28 h 28"/>
                <a:gd name="T6" fmla="*/ 3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10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10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10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7" y="25"/>
                  </a:cubicBezTo>
                  <a:cubicBezTo>
                    <a:pt x="15" y="27"/>
                    <a:pt x="13" y="28"/>
                    <a:pt x="10" y="28"/>
                  </a:cubicBezTo>
                  <a:cubicBezTo>
                    <a:pt x="7" y="28"/>
                    <a:pt x="4" y="27"/>
                    <a:pt x="3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5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7" y="10"/>
                    <a:pt x="8" y="11"/>
                    <a:pt x="11" y="12"/>
                  </a:cubicBezTo>
                  <a:cubicBezTo>
                    <a:pt x="14" y="13"/>
                    <a:pt x="16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$ľîďê">
              <a:extLst>
                <a:ext uri="{FF2B5EF4-FFF2-40B4-BE49-F238E27FC236}">
                  <a16:creationId xmlns:a16="http://schemas.microsoft.com/office/drawing/2014/main" id="{974BC6A6-CEB4-246F-A8B0-1CDCEC2AE1B7}"/>
                </a:ext>
              </a:extLst>
            </p:cNvPr>
            <p:cNvSpPr/>
            <p:nvPr/>
          </p:nvSpPr>
          <p:spPr bwMode="auto">
            <a:xfrm>
              <a:off x="7150100" y="3683001"/>
              <a:ext cx="12700" cy="88900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ṩľide">
              <a:extLst>
                <a:ext uri="{FF2B5EF4-FFF2-40B4-BE49-F238E27FC236}">
                  <a16:creationId xmlns:a16="http://schemas.microsoft.com/office/drawing/2014/main" id="{607D2095-7D3B-1FBD-56ED-BAEA502107D7}"/>
                </a:ext>
              </a:extLst>
            </p:cNvPr>
            <p:cNvSpPr/>
            <p:nvPr/>
          </p:nvSpPr>
          <p:spPr bwMode="auto">
            <a:xfrm>
              <a:off x="7216775" y="3683001"/>
              <a:ext cx="61913" cy="88900"/>
            </a:xfrm>
            <a:custGeom>
              <a:avLst/>
              <a:gdLst>
                <a:gd name="T0" fmla="*/ 39 w 39"/>
                <a:gd name="T1" fmla="*/ 6 h 56"/>
                <a:gd name="T2" fmla="*/ 25 w 39"/>
                <a:gd name="T3" fmla="*/ 6 h 56"/>
                <a:gd name="T4" fmla="*/ 25 w 39"/>
                <a:gd name="T5" fmla="*/ 56 h 56"/>
                <a:gd name="T6" fmla="*/ 14 w 39"/>
                <a:gd name="T7" fmla="*/ 56 h 56"/>
                <a:gd name="T8" fmla="*/ 14 w 39"/>
                <a:gd name="T9" fmla="*/ 6 h 56"/>
                <a:gd name="T10" fmla="*/ 0 w 39"/>
                <a:gd name="T11" fmla="*/ 6 h 56"/>
                <a:gd name="T12" fmla="*/ 0 w 39"/>
                <a:gd name="T13" fmla="*/ 0 h 56"/>
                <a:gd name="T14" fmla="*/ 39 w 39"/>
                <a:gd name="T15" fmla="*/ 0 h 56"/>
                <a:gd name="T16" fmla="*/ 39 w 39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6">
                  <a:moveTo>
                    <a:pt x="39" y="6"/>
                  </a:moveTo>
                  <a:lnTo>
                    <a:pt x="25" y="6"/>
                  </a:lnTo>
                  <a:lnTo>
                    <a:pt x="25" y="56"/>
                  </a:lnTo>
                  <a:lnTo>
                    <a:pt x="14" y="56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ṡľïdè">
              <a:extLst>
                <a:ext uri="{FF2B5EF4-FFF2-40B4-BE49-F238E27FC236}">
                  <a16:creationId xmlns:a16="http://schemas.microsoft.com/office/drawing/2014/main" id="{E0F6A22D-B031-7886-9636-98722EF7393E}"/>
                </a:ext>
              </a:extLst>
            </p:cNvPr>
            <p:cNvSpPr/>
            <p:nvPr/>
          </p:nvSpPr>
          <p:spPr bwMode="auto">
            <a:xfrm>
              <a:off x="7302500" y="3683001"/>
              <a:ext cx="69850" cy="88900"/>
            </a:xfrm>
            <a:custGeom>
              <a:avLst/>
              <a:gdLst>
                <a:gd name="T0" fmla="*/ 44 w 44"/>
                <a:gd name="T1" fmla="*/ 0 h 56"/>
                <a:gd name="T2" fmla="*/ 27 w 44"/>
                <a:gd name="T3" fmla="*/ 31 h 56"/>
                <a:gd name="T4" fmla="*/ 27 w 44"/>
                <a:gd name="T5" fmla="*/ 56 h 56"/>
                <a:gd name="T6" fmla="*/ 19 w 44"/>
                <a:gd name="T7" fmla="*/ 56 h 56"/>
                <a:gd name="T8" fmla="*/ 19 w 44"/>
                <a:gd name="T9" fmla="*/ 31 h 56"/>
                <a:gd name="T10" fmla="*/ 0 w 44"/>
                <a:gd name="T11" fmla="*/ 0 h 56"/>
                <a:gd name="T12" fmla="*/ 10 w 44"/>
                <a:gd name="T13" fmla="*/ 0 h 56"/>
                <a:gd name="T14" fmla="*/ 23 w 44"/>
                <a:gd name="T15" fmla="*/ 25 h 56"/>
                <a:gd name="T16" fmla="*/ 23 w 44"/>
                <a:gd name="T17" fmla="*/ 25 h 56"/>
                <a:gd name="T18" fmla="*/ 35 w 44"/>
                <a:gd name="T19" fmla="*/ 0 h 56"/>
                <a:gd name="T20" fmla="*/ 44 w 44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lnTo>
                    <a:pt x="27" y="31"/>
                  </a:lnTo>
                  <a:lnTo>
                    <a:pt x="27" y="56"/>
                  </a:lnTo>
                  <a:lnTo>
                    <a:pt x="19" y="56"/>
                  </a:lnTo>
                  <a:lnTo>
                    <a:pt x="19" y="3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35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129" name="智演喵视觉设计8">
            <a:extLst>
              <a:ext uri="{FF2B5EF4-FFF2-40B4-BE49-F238E27FC236}">
                <a16:creationId xmlns:a16="http://schemas.microsoft.com/office/drawing/2014/main" id="{D9CAF6DE-B715-58A7-9886-FAE172D93533}"/>
              </a:ext>
            </a:extLst>
          </p:cNvPr>
          <p:cNvPicPr>
            <a:picLocks/>
          </p:cNvPicPr>
          <p:nvPr/>
        </p:nvPicPr>
        <p:blipFill>
          <a:blip r:embed="rId10">
            <a:lum bright="70000" contrast="-70000"/>
            <a:alphaModFix amt="23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64324" y="-429870"/>
            <a:ext cx="7556804" cy="7556804"/>
          </a:xfrm>
          <a:custGeom>
            <a:avLst/>
            <a:gdLst>
              <a:gd name="connsiteX0" fmla="*/ 0 w 4528457"/>
              <a:gd name="connsiteY0" fmla="*/ 0 h 6858000"/>
              <a:gd name="connsiteX1" fmla="*/ 4528457 w 4528457"/>
              <a:gd name="connsiteY1" fmla="*/ 0 h 6858000"/>
              <a:gd name="connsiteX2" fmla="*/ 4528457 w 4528457"/>
              <a:gd name="connsiteY2" fmla="*/ 6858000 h 6858000"/>
              <a:gd name="connsiteX3" fmla="*/ 0 w 452845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8457" h="6858000">
                <a:moveTo>
                  <a:pt x="0" y="0"/>
                </a:moveTo>
                <a:lnTo>
                  <a:pt x="4528457" y="0"/>
                </a:lnTo>
                <a:lnTo>
                  <a:pt x="452845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6" name="智演喵视觉设计9">
            <a:extLst>
              <a:ext uri="{FF2B5EF4-FFF2-40B4-BE49-F238E27FC236}">
                <a16:creationId xmlns:a16="http://schemas.microsoft.com/office/drawing/2014/main" id="{987A385F-2064-48B2-BF6F-A00BC7FFF877}"/>
              </a:ext>
            </a:extLst>
          </p:cNvPr>
          <p:cNvSpPr txBox="1"/>
          <p:nvPr/>
        </p:nvSpPr>
        <p:spPr>
          <a:xfrm>
            <a:off x="6607843" y="1766117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请输入您的标题</a:t>
            </a:r>
          </a:p>
        </p:txBody>
      </p:sp>
      <p:sp>
        <p:nvSpPr>
          <p:cNvPr id="37" name="智演喵视觉设计10">
            <a:extLst>
              <a:ext uri="{FF2B5EF4-FFF2-40B4-BE49-F238E27FC236}">
                <a16:creationId xmlns:a16="http://schemas.microsoft.com/office/drawing/2014/main" id="{0378BC0F-E2CB-45A3-BE41-ADB73F250D0A}"/>
              </a:ext>
            </a:extLst>
          </p:cNvPr>
          <p:cNvSpPr txBox="1"/>
          <p:nvPr/>
        </p:nvSpPr>
        <p:spPr>
          <a:xfrm>
            <a:off x="6640894" y="2099173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智演喵视觉设计11">
            <a:extLst>
              <a:ext uri="{FF2B5EF4-FFF2-40B4-BE49-F238E27FC236}">
                <a16:creationId xmlns:a16="http://schemas.microsoft.com/office/drawing/2014/main" id="{1472A353-55ED-44A1-80EC-0C0082B46A03}"/>
              </a:ext>
            </a:extLst>
          </p:cNvPr>
          <p:cNvSpPr txBox="1"/>
          <p:nvPr/>
        </p:nvSpPr>
        <p:spPr>
          <a:xfrm>
            <a:off x="5688343" y="1802889"/>
            <a:ext cx="615554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BE9C5A"/>
                </a:solidFill>
                <a:effectLst/>
                <a:uLnTx/>
                <a:uFillTx/>
                <a:latin typeface="Arial Black"/>
                <a:ea typeface="Source Han Sans Bold" panose="020B0800000000000000" pitchFamily="34" charset="-122"/>
                <a:cs typeface="+mn-cs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35" name="智演喵视觉设计12">
            <a:extLst>
              <a:ext uri="{FF2B5EF4-FFF2-40B4-BE49-F238E27FC236}">
                <a16:creationId xmlns:a16="http://schemas.microsoft.com/office/drawing/2014/main" id="{237C050E-CB70-41F1-AA3E-A4629833A6B9}"/>
              </a:ext>
            </a:extLst>
          </p:cNvPr>
          <p:cNvSpPr/>
          <p:nvPr/>
        </p:nvSpPr>
        <p:spPr>
          <a:xfrm>
            <a:off x="5594154" y="1677923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42" name="智演喵视觉设计13">
            <a:extLst>
              <a:ext uri="{FF2B5EF4-FFF2-40B4-BE49-F238E27FC236}">
                <a16:creationId xmlns:a16="http://schemas.microsoft.com/office/drawing/2014/main" id="{051C169E-8A24-4B9F-AD55-A86279A542FD}"/>
              </a:ext>
            </a:extLst>
          </p:cNvPr>
          <p:cNvSpPr txBox="1"/>
          <p:nvPr/>
        </p:nvSpPr>
        <p:spPr>
          <a:xfrm>
            <a:off x="6607843" y="2753605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请输入您的标题</a:t>
            </a:r>
          </a:p>
        </p:txBody>
      </p:sp>
      <p:sp>
        <p:nvSpPr>
          <p:cNvPr id="43" name="智演喵视觉设计14">
            <a:extLst>
              <a:ext uri="{FF2B5EF4-FFF2-40B4-BE49-F238E27FC236}">
                <a16:creationId xmlns:a16="http://schemas.microsoft.com/office/drawing/2014/main" id="{4E3CD56E-ED13-420A-BCA5-41C6B29DE267}"/>
              </a:ext>
            </a:extLst>
          </p:cNvPr>
          <p:cNvSpPr txBox="1"/>
          <p:nvPr/>
        </p:nvSpPr>
        <p:spPr>
          <a:xfrm>
            <a:off x="6640894" y="3086661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智演喵视觉设计15">
            <a:extLst>
              <a:ext uri="{FF2B5EF4-FFF2-40B4-BE49-F238E27FC236}">
                <a16:creationId xmlns:a16="http://schemas.microsoft.com/office/drawing/2014/main" id="{78A9363C-C55E-4D83-AF71-75750BEEFA9B}"/>
              </a:ext>
            </a:extLst>
          </p:cNvPr>
          <p:cNvSpPr txBox="1"/>
          <p:nvPr/>
        </p:nvSpPr>
        <p:spPr>
          <a:xfrm>
            <a:off x="5688342" y="2790377"/>
            <a:ext cx="615554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BE9C5A"/>
                </a:solidFill>
                <a:effectLst/>
                <a:uLnTx/>
                <a:uFillTx/>
                <a:latin typeface="Arial Black"/>
                <a:ea typeface="Source Han Sans Bold" panose="020B0800000000000000" pitchFamily="34" charset="-122"/>
                <a:cs typeface="+mn-cs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41" name="智演喵视觉设计16">
            <a:extLst>
              <a:ext uri="{FF2B5EF4-FFF2-40B4-BE49-F238E27FC236}">
                <a16:creationId xmlns:a16="http://schemas.microsoft.com/office/drawing/2014/main" id="{BA085308-0143-49C0-90E8-751FA255D988}"/>
              </a:ext>
            </a:extLst>
          </p:cNvPr>
          <p:cNvSpPr/>
          <p:nvPr/>
        </p:nvSpPr>
        <p:spPr>
          <a:xfrm>
            <a:off x="5594154" y="2665411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48" name="智演喵视觉设计17">
            <a:extLst>
              <a:ext uri="{FF2B5EF4-FFF2-40B4-BE49-F238E27FC236}">
                <a16:creationId xmlns:a16="http://schemas.microsoft.com/office/drawing/2014/main" id="{6C2AFEC3-4F80-46A5-9168-932DDE45815C}"/>
              </a:ext>
            </a:extLst>
          </p:cNvPr>
          <p:cNvSpPr txBox="1"/>
          <p:nvPr/>
        </p:nvSpPr>
        <p:spPr>
          <a:xfrm>
            <a:off x="6607843" y="3741093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请输入您的标题</a:t>
            </a:r>
          </a:p>
        </p:txBody>
      </p:sp>
      <p:sp>
        <p:nvSpPr>
          <p:cNvPr id="49" name="智演喵视觉设计18">
            <a:extLst>
              <a:ext uri="{FF2B5EF4-FFF2-40B4-BE49-F238E27FC236}">
                <a16:creationId xmlns:a16="http://schemas.microsoft.com/office/drawing/2014/main" id="{8C9E8956-919D-4756-9B6A-822C9E4391B1}"/>
              </a:ext>
            </a:extLst>
          </p:cNvPr>
          <p:cNvSpPr txBox="1"/>
          <p:nvPr/>
        </p:nvSpPr>
        <p:spPr>
          <a:xfrm>
            <a:off x="6640894" y="4074149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" name="智演喵视觉设计19">
            <a:extLst>
              <a:ext uri="{FF2B5EF4-FFF2-40B4-BE49-F238E27FC236}">
                <a16:creationId xmlns:a16="http://schemas.microsoft.com/office/drawing/2014/main" id="{5B693777-A15A-4F5A-840C-CF94A6AEB89D}"/>
              </a:ext>
            </a:extLst>
          </p:cNvPr>
          <p:cNvSpPr txBox="1"/>
          <p:nvPr/>
        </p:nvSpPr>
        <p:spPr>
          <a:xfrm>
            <a:off x="5688342" y="3777865"/>
            <a:ext cx="615554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BE9C5A"/>
                </a:solidFill>
                <a:effectLst/>
                <a:uLnTx/>
                <a:uFillTx/>
                <a:latin typeface="Arial Black"/>
                <a:ea typeface="Source Han Sans Bold" panose="020B0800000000000000" pitchFamily="34" charset="-122"/>
                <a:cs typeface="+mn-cs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47" name="智演喵视觉设计20">
            <a:extLst>
              <a:ext uri="{FF2B5EF4-FFF2-40B4-BE49-F238E27FC236}">
                <a16:creationId xmlns:a16="http://schemas.microsoft.com/office/drawing/2014/main" id="{AF477424-E04E-4B81-861A-B3CB2F6DC401}"/>
              </a:ext>
            </a:extLst>
          </p:cNvPr>
          <p:cNvSpPr/>
          <p:nvPr/>
        </p:nvSpPr>
        <p:spPr>
          <a:xfrm>
            <a:off x="5594154" y="3652899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54" name="智演喵视觉设计21">
            <a:extLst>
              <a:ext uri="{FF2B5EF4-FFF2-40B4-BE49-F238E27FC236}">
                <a16:creationId xmlns:a16="http://schemas.microsoft.com/office/drawing/2014/main" id="{43F41295-F8A8-4F89-B547-2291949DCA2B}"/>
              </a:ext>
            </a:extLst>
          </p:cNvPr>
          <p:cNvSpPr txBox="1"/>
          <p:nvPr/>
        </p:nvSpPr>
        <p:spPr>
          <a:xfrm>
            <a:off x="6607843" y="4728580"/>
            <a:ext cx="2524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请输入您的标题</a:t>
            </a:r>
          </a:p>
        </p:txBody>
      </p:sp>
      <p:sp>
        <p:nvSpPr>
          <p:cNvPr id="55" name="智演喵视觉设计22">
            <a:extLst>
              <a:ext uri="{FF2B5EF4-FFF2-40B4-BE49-F238E27FC236}">
                <a16:creationId xmlns:a16="http://schemas.microsoft.com/office/drawing/2014/main" id="{CE22362A-8A2F-4F8D-B60C-F5FB7D014A02}"/>
              </a:ext>
            </a:extLst>
          </p:cNvPr>
          <p:cNvSpPr txBox="1"/>
          <p:nvPr/>
        </p:nvSpPr>
        <p:spPr>
          <a:xfrm>
            <a:off x="6640894" y="5061636"/>
            <a:ext cx="2502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enter your title</a:t>
            </a:r>
            <a:endParaRPr kumimoji="0" lang="zh-CN" altLang="en-US" sz="15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" name="智演喵视觉设计23">
            <a:extLst>
              <a:ext uri="{FF2B5EF4-FFF2-40B4-BE49-F238E27FC236}">
                <a16:creationId xmlns:a16="http://schemas.microsoft.com/office/drawing/2014/main" id="{13F00444-B9E3-4687-9ECA-67691AF8F32C}"/>
              </a:ext>
            </a:extLst>
          </p:cNvPr>
          <p:cNvSpPr txBox="1"/>
          <p:nvPr/>
        </p:nvSpPr>
        <p:spPr>
          <a:xfrm>
            <a:off x="5688342" y="4765352"/>
            <a:ext cx="615554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BE9C5A"/>
                </a:solidFill>
                <a:effectLst/>
                <a:uLnTx/>
                <a:uFillTx/>
                <a:latin typeface="Arial Black"/>
                <a:ea typeface="Source Han Sans Bold" panose="020B0800000000000000" pitchFamily="34" charset="-122"/>
                <a:cs typeface="+mn-cs"/>
              </a:rPr>
              <a:t>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53" name="智演喵视觉设计24">
            <a:extLst>
              <a:ext uri="{FF2B5EF4-FFF2-40B4-BE49-F238E27FC236}">
                <a16:creationId xmlns:a16="http://schemas.microsoft.com/office/drawing/2014/main" id="{4598B6F7-75C0-4415-8489-5CDFA2645F36}"/>
              </a:ext>
            </a:extLst>
          </p:cNvPr>
          <p:cNvSpPr/>
          <p:nvPr/>
        </p:nvSpPr>
        <p:spPr>
          <a:xfrm>
            <a:off x="5594154" y="4640386"/>
            <a:ext cx="803930" cy="803930"/>
          </a:xfrm>
          <a:prstGeom prst="rect">
            <a:avLst/>
          </a:prstGeom>
          <a:noFill/>
          <a:ln w="4445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egoe UI"/>
              <a:ea typeface="思源黑体 CN Light"/>
              <a:cs typeface="+mn-cs"/>
            </a:endParaRPr>
          </a:p>
        </p:txBody>
      </p:sp>
      <p:sp>
        <p:nvSpPr>
          <p:cNvPr id="130" name="智演喵视觉设计25">
            <a:extLst>
              <a:ext uri="{FF2B5EF4-FFF2-40B4-BE49-F238E27FC236}">
                <a16:creationId xmlns:a16="http://schemas.microsoft.com/office/drawing/2014/main" id="{68135577-1A37-12E1-7038-645D68BB540D}"/>
              </a:ext>
            </a:extLst>
          </p:cNvPr>
          <p:cNvSpPr txBox="1"/>
          <p:nvPr/>
        </p:nvSpPr>
        <p:spPr>
          <a:xfrm>
            <a:off x="8453095" y="6288088"/>
            <a:ext cx="3184838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r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无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止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气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有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浩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然</a:t>
            </a:r>
          </a:p>
        </p:txBody>
      </p:sp>
      <p:pic>
        <p:nvPicPr>
          <p:cNvPr id="121" name="智演喵视觉设计26">
            <a:extLst>
              <a:ext uri="{FF2B5EF4-FFF2-40B4-BE49-F238E27FC236}">
                <a16:creationId xmlns:a16="http://schemas.microsoft.com/office/drawing/2014/main" id="{6F382476-A0EB-C35A-E94E-110D8197ED6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081287"/>
            <a:ext cx="8071868" cy="1776714"/>
          </a:xfrm>
          <a:custGeom>
            <a:avLst/>
            <a:gdLst>
              <a:gd name="connsiteX0" fmla="*/ 0 w 6854655"/>
              <a:gd name="connsiteY0" fmla="*/ 0 h 1508791"/>
              <a:gd name="connsiteX1" fmla="*/ 6854655 w 6854655"/>
              <a:gd name="connsiteY1" fmla="*/ 0 h 1508791"/>
              <a:gd name="connsiteX2" fmla="*/ 6854655 w 6854655"/>
              <a:gd name="connsiteY2" fmla="*/ 1508791 h 1508791"/>
              <a:gd name="connsiteX3" fmla="*/ 0 w 6854655"/>
              <a:gd name="connsiteY3" fmla="*/ 1508791 h 1508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4655" h="1508791">
                <a:moveTo>
                  <a:pt x="0" y="0"/>
                </a:moveTo>
                <a:lnTo>
                  <a:pt x="6854655" y="0"/>
                </a:lnTo>
                <a:lnTo>
                  <a:pt x="6854655" y="1508791"/>
                </a:lnTo>
                <a:lnTo>
                  <a:pt x="0" y="1508791"/>
                </a:lnTo>
                <a:close/>
              </a:path>
            </a:pathLst>
          </a:custGeom>
        </p:spPr>
      </p:pic>
      <p:grpSp>
        <p:nvGrpSpPr>
          <p:cNvPr id="5" name="智演喵视觉设计27">
            <a:extLst>
              <a:ext uri="{FF2B5EF4-FFF2-40B4-BE49-F238E27FC236}">
                <a16:creationId xmlns:a16="http://schemas.microsoft.com/office/drawing/2014/main" id="{041D6125-875F-8D41-79ED-C29D05E69BD7}"/>
              </a:ext>
            </a:extLst>
          </p:cNvPr>
          <p:cNvGrpSpPr/>
          <p:nvPr/>
        </p:nvGrpSpPr>
        <p:grpSpPr>
          <a:xfrm>
            <a:off x="1396750" y="1806701"/>
            <a:ext cx="1745857" cy="2830715"/>
            <a:chOff x="1396750" y="1204818"/>
            <a:chExt cx="1745857" cy="2830715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1FB65408-0B25-ADAB-2A02-5DAA5CE3B985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1667522" y="3772323"/>
              <a:ext cx="926102" cy="263210"/>
              <a:chOff x="1479180" y="5071038"/>
              <a:chExt cx="1358834" cy="386199"/>
            </a:xfrm>
          </p:grpSpPr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0046777B-0823-B6B4-08E0-591AD567D36A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>
                <a:off x="1479180" y="5457237"/>
                <a:ext cx="1358834" cy="0"/>
              </a:xfrm>
              <a:prstGeom prst="line">
                <a:avLst/>
              </a:prstGeom>
              <a:ln w="635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  <a:gs pos="50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21FF9366-814C-7454-7863-52811C72933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479180" y="5141029"/>
                <a:ext cx="1358834" cy="2709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kumimoji="1" lang="en-US" altLang="zh-CN" sz="1200" dirty="0">
                    <a:solidFill>
                      <a:schemeClr val="bg1"/>
                    </a:solidFill>
                    <a:ea typeface="Alibaba PuHuiTi R" pitchFamily="18" charset="-122"/>
                    <a:cs typeface="Alibaba PuHuiTi R" pitchFamily="18" charset="-122"/>
                  </a:rPr>
                  <a:t>CONTENTS</a:t>
                </a:r>
                <a:endParaRPr kumimoji="1" lang="zh-CN" altLang="en-US" sz="1200" dirty="0">
                  <a:solidFill>
                    <a:schemeClr val="bg1"/>
                  </a:solidFill>
                  <a:ea typeface="Alibaba PuHuiTi R" pitchFamily="18" charset="-122"/>
                  <a:cs typeface="Alibaba PuHuiTi R" pitchFamily="18" charset="-122"/>
                </a:endParaRPr>
              </a:p>
            </p:txBody>
          </p: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0C57A0FB-1382-12B7-4C32-9C3A978A96F1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1479180" y="5071038"/>
                <a:ext cx="1358834" cy="0"/>
              </a:xfrm>
              <a:prstGeom prst="line">
                <a:avLst/>
              </a:prstGeom>
              <a:ln w="635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  <a:gs pos="50000">
                      <a:schemeClr val="bg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A73A00B1-6BE6-0D12-949A-076B2D63778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16200000">
              <a:off x="864970" y="1736598"/>
              <a:ext cx="2531206" cy="1467646"/>
            </a:xfrm>
            <a:prstGeom prst="rect">
              <a:avLst/>
            </a:prstGeom>
            <a:noFill/>
          </p:spPr>
          <p:txBody>
            <a:bodyPr vert="vert"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9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6600" dirty="0">
                  <a:gradFill>
                    <a:gsLst>
                      <a:gs pos="90000">
                        <a:schemeClr val="bg1"/>
                      </a:gs>
                      <a:gs pos="0">
                        <a:schemeClr val="bg1">
                          <a:alpha val="58000"/>
                        </a:schemeClr>
                      </a:gs>
                    </a:gsLst>
                    <a:lin ang="5400000" scaled="1"/>
                  </a:gradFill>
                </a:rPr>
                <a:t>目录</a:t>
              </a:r>
            </a:p>
          </p:txBody>
        </p:sp>
        <p:pic>
          <p:nvPicPr>
            <p:cNvPr id="127" name="图形 126">
              <a:extLst>
                <a:ext uri="{FF2B5EF4-FFF2-40B4-BE49-F238E27FC236}">
                  <a16:creationId xmlns:a16="http://schemas.microsoft.com/office/drawing/2014/main" id="{DDA59FE7-110F-2F55-B863-C1DB3DC6B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20027779" flipH="1">
              <a:off x="2166140" y="2345790"/>
              <a:ext cx="489920" cy="612400"/>
            </a:xfrm>
            <a:prstGeom prst="rect">
              <a:avLst/>
            </a:prstGeom>
          </p:spPr>
        </p:pic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D314C8A0-B00C-B61B-9412-146CE5AFE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0860" y="2140987"/>
              <a:ext cx="521747" cy="521747"/>
            </a:xfrm>
            <a:prstGeom prst="rect">
              <a:avLst/>
            </a:prstGeom>
          </p:spPr>
        </p:pic>
      </p:grpSp>
      <p:sp>
        <p:nvSpPr>
          <p:cNvPr id="218" name="智演喵视觉设计28">
            <a:extLst>
              <a:ext uri="{FF2B5EF4-FFF2-40B4-BE49-F238E27FC236}">
                <a16:creationId xmlns:a16="http://schemas.microsoft.com/office/drawing/2014/main" id="{4797F57B-32F8-A575-89ED-D93161CE3F09}"/>
              </a:ext>
            </a:extLst>
          </p:cNvPr>
          <p:cNvSpPr/>
          <p:nvPr userDrawn="1"/>
        </p:nvSpPr>
        <p:spPr>
          <a:xfrm>
            <a:off x="0" y="0"/>
            <a:ext cx="208190" cy="329786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5000"/>
                  <a:lumOff val="85000"/>
                  <a:alpha val="8000"/>
                </a:schemeClr>
              </a:gs>
              <a:gs pos="98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9" name="智演喵视觉设计29">
            <a:extLst>
              <a:ext uri="{FF2B5EF4-FFF2-40B4-BE49-F238E27FC236}">
                <a16:creationId xmlns:a16="http://schemas.microsoft.com/office/drawing/2014/main" id="{014AC220-1969-59D7-BA57-0E0DF589BD43}"/>
              </a:ext>
            </a:extLst>
          </p:cNvPr>
          <p:cNvSpPr/>
          <p:nvPr userDrawn="1"/>
        </p:nvSpPr>
        <p:spPr>
          <a:xfrm>
            <a:off x="3984894" y="6427"/>
            <a:ext cx="208190" cy="329786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5000"/>
                  <a:lumOff val="85000"/>
                  <a:alpha val="8000"/>
                </a:schemeClr>
              </a:gs>
              <a:gs pos="98000">
                <a:schemeClr val="accent2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255" name="智演喵视觉设计30">
            <a:extLst>
              <a:ext uri="{FF2B5EF4-FFF2-40B4-BE49-F238E27FC236}">
                <a16:creationId xmlns:a16="http://schemas.microsoft.com/office/drawing/2014/main" id="{5CBED79A-097F-5516-4E26-9839D234B251}"/>
              </a:ext>
            </a:extLst>
          </p:cNvPr>
          <p:cNvCxnSpPr/>
          <p:nvPr/>
        </p:nvCxnSpPr>
        <p:spPr>
          <a:xfrm>
            <a:off x="450121" y="28018"/>
            <a:ext cx="0" cy="364343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智演喵视觉设计31">
            <a:extLst>
              <a:ext uri="{FF2B5EF4-FFF2-40B4-BE49-F238E27FC236}">
                <a16:creationId xmlns:a16="http://schemas.microsoft.com/office/drawing/2014/main" id="{45B25EEA-610F-6EEF-9BFE-CDA291516A47}"/>
              </a:ext>
            </a:extLst>
          </p:cNvPr>
          <p:cNvCxnSpPr>
            <a:cxnSpLocks/>
          </p:cNvCxnSpPr>
          <p:nvPr/>
        </p:nvCxnSpPr>
        <p:spPr>
          <a:xfrm>
            <a:off x="654356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智演喵视觉设计32">
            <a:extLst>
              <a:ext uri="{FF2B5EF4-FFF2-40B4-BE49-F238E27FC236}">
                <a16:creationId xmlns:a16="http://schemas.microsoft.com/office/drawing/2014/main" id="{AAC7815B-0D89-E80C-6DBB-CF2CF3E764DD}"/>
              </a:ext>
            </a:extLst>
          </p:cNvPr>
          <p:cNvCxnSpPr>
            <a:cxnSpLocks/>
          </p:cNvCxnSpPr>
          <p:nvPr/>
        </p:nvCxnSpPr>
        <p:spPr>
          <a:xfrm>
            <a:off x="858592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智演喵视觉设计33">
            <a:extLst>
              <a:ext uri="{FF2B5EF4-FFF2-40B4-BE49-F238E27FC236}">
                <a16:creationId xmlns:a16="http://schemas.microsoft.com/office/drawing/2014/main" id="{CEB1C75E-AD1E-32CF-9CFC-489D6F5BC331}"/>
              </a:ext>
            </a:extLst>
          </p:cNvPr>
          <p:cNvCxnSpPr>
            <a:cxnSpLocks/>
          </p:cNvCxnSpPr>
          <p:nvPr/>
        </p:nvCxnSpPr>
        <p:spPr>
          <a:xfrm>
            <a:off x="1062827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智演喵视觉设计34">
            <a:extLst>
              <a:ext uri="{FF2B5EF4-FFF2-40B4-BE49-F238E27FC236}">
                <a16:creationId xmlns:a16="http://schemas.microsoft.com/office/drawing/2014/main" id="{DC69B7BC-807F-1AAE-FFE9-0ED3B7D84076}"/>
              </a:ext>
            </a:extLst>
          </p:cNvPr>
          <p:cNvCxnSpPr>
            <a:cxnSpLocks/>
          </p:cNvCxnSpPr>
          <p:nvPr/>
        </p:nvCxnSpPr>
        <p:spPr>
          <a:xfrm>
            <a:off x="1267061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智演喵视觉设计35">
            <a:extLst>
              <a:ext uri="{FF2B5EF4-FFF2-40B4-BE49-F238E27FC236}">
                <a16:creationId xmlns:a16="http://schemas.microsoft.com/office/drawing/2014/main" id="{819E7C8C-4775-E1B7-C20E-383680B7434D}"/>
              </a:ext>
            </a:extLst>
          </p:cNvPr>
          <p:cNvCxnSpPr>
            <a:cxnSpLocks/>
          </p:cNvCxnSpPr>
          <p:nvPr/>
        </p:nvCxnSpPr>
        <p:spPr>
          <a:xfrm>
            <a:off x="1471297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智演喵视觉设计36">
            <a:extLst>
              <a:ext uri="{FF2B5EF4-FFF2-40B4-BE49-F238E27FC236}">
                <a16:creationId xmlns:a16="http://schemas.microsoft.com/office/drawing/2014/main" id="{D94F417B-E1CF-94D6-450B-002276C8DB75}"/>
              </a:ext>
            </a:extLst>
          </p:cNvPr>
          <p:cNvCxnSpPr>
            <a:cxnSpLocks/>
          </p:cNvCxnSpPr>
          <p:nvPr/>
        </p:nvCxnSpPr>
        <p:spPr>
          <a:xfrm>
            <a:off x="1675532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智演喵视觉设计37">
            <a:extLst>
              <a:ext uri="{FF2B5EF4-FFF2-40B4-BE49-F238E27FC236}">
                <a16:creationId xmlns:a16="http://schemas.microsoft.com/office/drawing/2014/main" id="{A9A33A13-5C87-CA3E-FD03-090ABD478A74}"/>
              </a:ext>
            </a:extLst>
          </p:cNvPr>
          <p:cNvCxnSpPr>
            <a:cxnSpLocks/>
          </p:cNvCxnSpPr>
          <p:nvPr/>
        </p:nvCxnSpPr>
        <p:spPr>
          <a:xfrm>
            <a:off x="1879767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智演喵视觉设计38">
            <a:extLst>
              <a:ext uri="{FF2B5EF4-FFF2-40B4-BE49-F238E27FC236}">
                <a16:creationId xmlns:a16="http://schemas.microsoft.com/office/drawing/2014/main" id="{13B30345-A233-2D87-D092-25D6F3D9CC0A}"/>
              </a:ext>
            </a:extLst>
          </p:cNvPr>
          <p:cNvCxnSpPr>
            <a:cxnSpLocks/>
          </p:cNvCxnSpPr>
          <p:nvPr/>
        </p:nvCxnSpPr>
        <p:spPr>
          <a:xfrm>
            <a:off x="2084003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智演喵视觉设计39">
            <a:extLst>
              <a:ext uri="{FF2B5EF4-FFF2-40B4-BE49-F238E27FC236}">
                <a16:creationId xmlns:a16="http://schemas.microsoft.com/office/drawing/2014/main" id="{1FFB49C5-B87C-58C5-C8D4-952F6E0210F6}"/>
              </a:ext>
            </a:extLst>
          </p:cNvPr>
          <p:cNvCxnSpPr>
            <a:cxnSpLocks/>
          </p:cNvCxnSpPr>
          <p:nvPr/>
        </p:nvCxnSpPr>
        <p:spPr>
          <a:xfrm>
            <a:off x="2288238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智演喵视觉设计40">
            <a:extLst>
              <a:ext uri="{FF2B5EF4-FFF2-40B4-BE49-F238E27FC236}">
                <a16:creationId xmlns:a16="http://schemas.microsoft.com/office/drawing/2014/main" id="{AF2E6B71-A352-0E5C-7218-CF2EAF3D677D}"/>
              </a:ext>
            </a:extLst>
          </p:cNvPr>
          <p:cNvCxnSpPr>
            <a:cxnSpLocks/>
          </p:cNvCxnSpPr>
          <p:nvPr/>
        </p:nvCxnSpPr>
        <p:spPr>
          <a:xfrm>
            <a:off x="2492473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智演喵视觉设计41">
            <a:extLst>
              <a:ext uri="{FF2B5EF4-FFF2-40B4-BE49-F238E27FC236}">
                <a16:creationId xmlns:a16="http://schemas.microsoft.com/office/drawing/2014/main" id="{035F627A-CA89-4A32-1EB1-25EBCA82F6C9}"/>
              </a:ext>
            </a:extLst>
          </p:cNvPr>
          <p:cNvCxnSpPr>
            <a:cxnSpLocks/>
          </p:cNvCxnSpPr>
          <p:nvPr/>
        </p:nvCxnSpPr>
        <p:spPr>
          <a:xfrm>
            <a:off x="2696708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智演喵视觉设计42">
            <a:extLst>
              <a:ext uri="{FF2B5EF4-FFF2-40B4-BE49-F238E27FC236}">
                <a16:creationId xmlns:a16="http://schemas.microsoft.com/office/drawing/2014/main" id="{0F24AE22-A93E-7587-F6B4-D45C55FCA4BA}"/>
              </a:ext>
            </a:extLst>
          </p:cNvPr>
          <p:cNvCxnSpPr>
            <a:cxnSpLocks/>
          </p:cNvCxnSpPr>
          <p:nvPr/>
        </p:nvCxnSpPr>
        <p:spPr>
          <a:xfrm>
            <a:off x="2900944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智演喵视觉设计43">
            <a:extLst>
              <a:ext uri="{FF2B5EF4-FFF2-40B4-BE49-F238E27FC236}">
                <a16:creationId xmlns:a16="http://schemas.microsoft.com/office/drawing/2014/main" id="{D15F0EA7-DACE-47BC-FB98-A28CD7C1D153}"/>
              </a:ext>
            </a:extLst>
          </p:cNvPr>
          <p:cNvCxnSpPr>
            <a:cxnSpLocks/>
          </p:cNvCxnSpPr>
          <p:nvPr/>
        </p:nvCxnSpPr>
        <p:spPr>
          <a:xfrm>
            <a:off x="3105178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智演喵视觉设计44">
            <a:extLst>
              <a:ext uri="{FF2B5EF4-FFF2-40B4-BE49-F238E27FC236}">
                <a16:creationId xmlns:a16="http://schemas.microsoft.com/office/drawing/2014/main" id="{E38B5C5E-06FF-BD77-9939-23E4990C6C87}"/>
              </a:ext>
            </a:extLst>
          </p:cNvPr>
          <p:cNvCxnSpPr>
            <a:cxnSpLocks/>
          </p:cNvCxnSpPr>
          <p:nvPr/>
        </p:nvCxnSpPr>
        <p:spPr>
          <a:xfrm>
            <a:off x="3309413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智演喵视觉设计45">
            <a:extLst>
              <a:ext uri="{FF2B5EF4-FFF2-40B4-BE49-F238E27FC236}">
                <a16:creationId xmlns:a16="http://schemas.microsoft.com/office/drawing/2014/main" id="{33E38E01-EC29-953F-2354-22630B29DFDE}"/>
              </a:ext>
            </a:extLst>
          </p:cNvPr>
          <p:cNvCxnSpPr>
            <a:cxnSpLocks/>
          </p:cNvCxnSpPr>
          <p:nvPr/>
        </p:nvCxnSpPr>
        <p:spPr>
          <a:xfrm>
            <a:off x="3513649" y="28018"/>
            <a:ext cx="0" cy="3643437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智演喵视觉设计46">
            <a:extLst>
              <a:ext uri="{FF2B5EF4-FFF2-40B4-BE49-F238E27FC236}">
                <a16:creationId xmlns:a16="http://schemas.microsoft.com/office/drawing/2014/main" id="{6AB9ED13-8C98-F6DC-DB79-56B8CFD71212}"/>
              </a:ext>
            </a:extLst>
          </p:cNvPr>
          <p:cNvCxnSpPr/>
          <p:nvPr/>
        </p:nvCxnSpPr>
        <p:spPr>
          <a:xfrm>
            <a:off x="3717884" y="28018"/>
            <a:ext cx="0" cy="3643437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智演喵视觉设计47">
            <a:extLst>
              <a:ext uri="{FF2B5EF4-FFF2-40B4-BE49-F238E27FC236}">
                <a16:creationId xmlns:a16="http://schemas.microsoft.com/office/drawing/2014/main" id="{AE08460F-F175-EE41-3771-F0BCD68D4458}"/>
              </a:ext>
            </a:extLst>
          </p:cNvPr>
          <p:cNvSpPr/>
          <p:nvPr/>
        </p:nvSpPr>
        <p:spPr bwMode="auto">
          <a:xfrm>
            <a:off x="638496" y="212750"/>
            <a:ext cx="2891014" cy="2944428"/>
          </a:xfrm>
          <a:custGeom>
            <a:avLst/>
            <a:gdLst>
              <a:gd name="T0" fmla="*/ 104 w 208"/>
              <a:gd name="T1" fmla="*/ 207 h 210"/>
              <a:gd name="T2" fmla="*/ 4 w 208"/>
              <a:gd name="T3" fmla="*/ 105 h 210"/>
              <a:gd name="T4" fmla="*/ 104 w 208"/>
              <a:gd name="T5" fmla="*/ 4 h 210"/>
              <a:gd name="T6" fmla="*/ 204 w 208"/>
              <a:gd name="T7" fmla="*/ 105 h 210"/>
              <a:gd name="T8" fmla="*/ 104 w 208"/>
              <a:gd name="T9" fmla="*/ 207 h 210"/>
              <a:gd name="T10" fmla="*/ 104 w 208"/>
              <a:gd name="T11" fmla="*/ 0 h 210"/>
              <a:gd name="T12" fmla="*/ 0 w 208"/>
              <a:gd name="T13" fmla="*/ 105 h 210"/>
              <a:gd name="T14" fmla="*/ 104 w 208"/>
              <a:gd name="T15" fmla="*/ 210 h 210"/>
              <a:gd name="T16" fmla="*/ 208 w 208"/>
              <a:gd name="T17" fmla="*/ 105 h 210"/>
              <a:gd name="T18" fmla="*/ 104 w 208"/>
              <a:gd name="T1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10">
                <a:moveTo>
                  <a:pt x="104" y="207"/>
                </a:moveTo>
                <a:cubicBezTo>
                  <a:pt x="49" y="207"/>
                  <a:pt x="4" y="161"/>
                  <a:pt x="4" y="105"/>
                </a:cubicBezTo>
                <a:cubicBezTo>
                  <a:pt x="4" y="49"/>
                  <a:pt x="49" y="4"/>
                  <a:pt x="104" y="4"/>
                </a:cubicBezTo>
                <a:cubicBezTo>
                  <a:pt x="159" y="4"/>
                  <a:pt x="204" y="49"/>
                  <a:pt x="204" y="105"/>
                </a:cubicBezTo>
                <a:cubicBezTo>
                  <a:pt x="204" y="161"/>
                  <a:pt x="159" y="207"/>
                  <a:pt x="104" y="207"/>
                </a:cubicBezTo>
                <a:close/>
                <a:moveTo>
                  <a:pt x="104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47" y="210"/>
                  <a:pt x="104" y="210"/>
                </a:cubicBezTo>
                <a:cubicBezTo>
                  <a:pt x="161" y="210"/>
                  <a:pt x="208" y="163"/>
                  <a:pt x="208" y="105"/>
                </a:cubicBezTo>
                <a:cubicBezTo>
                  <a:pt x="208" y="47"/>
                  <a:pt x="161" y="0"/>
                  <a:pt x="104" y="0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3" name="智演喵视觉设计48">
            <a:extLst>
              <a:ext uri="{FF2B5EF4-FFF2-40B4-BE49-F238E27FC236}">
                <a16:creationId xmlns:a16="http://schemas.microsoft.com/office/drawing/2014/main" id="{4998F70E-7FE0-6587-4485-85024C98CCEE}"/>
              </a:ext>
            </a:extLst>
          </p:cNvPr>
          <p:cNvSpPr/>
          <p:nvPr/>
        </p:nvSpPr>
        <p:spPr bwMode="auto">
          <a:xfrm>
            <a:off x="3055462" y="2162347"/>
            <a:ext cx="193626" cy="126860"/>
          </a:xfrm>
          <a:custGeom>
            <a:avLst/>
            <a:gdLst>
              <a:gd name="T0" fmla="*/ 29 w 29"/>
              <a:gd name="T1" fmla="*/ 13 h 19"/>
              <a:gd name="T2" fmla="*/ 27 w 29"/>
              <a:gd name="T3" fmla="*/ 19 h 19"/>
              <a:gd name="T4" fmla="*/ 0 w 29"/>
              <a:gd name="T5" fmla="*/ 6 h 19"/>
              <a:gd name="T6" fmla="*/ 4 w 29"/>
              <a:gd name="T7" fmla="*/ 0 h 19"/>
              <a:gd name="T8" fmla="*/ 29 w 29"/>
              <a:gd name="T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9">
                <a:moveTo>
                  <a:pt x="29" y="13"/>
                </a:moveTo>
                <a:lnTo>
                  <a:pt x="27" y="19"/>
                </a:lnTo>
                <a:lnTo>
                  <a:pt x="0" y="6"/>
                </a:lnTo>
                <a:lnTo>
                  <a:pt x="4" y="0"/>
                </a:lnTo>
                <a:lnTo>
                  <a:pt x="29" y="13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4" name="智演喵视觉设计49">
            <a:extLst>
              <a:ext uri="{FF2B5EF4-FFF2-40B4-BE49-F238E27FC236}">
                <a16:creationId xmlns:a16="http://schemas.microsoft.com/office/drawing/2014/main" id="{4BF97090-EDAB-36A0-DE5F-EE00DD53904E}"/>
              </a:ext>
            </a:extLst>
          </p:cNvPr>
          <p:cNvSpPr/>
          <p:nvPr/>
        </p:nvSpPr>
        <p:spPr bwMode="auto">
          <a:xfrm>
            <a:off x="3142261" y="1828512"/>
            <a:ext cx="206980" cy="180273"/>
          </a:xfrm>
          <a:custGeom>
            <a:avLst/>
            <a:gdLst>
              <a:gd name="T0" fmla="*/ 31 w 31"/>
              <a:gd name="T1" fmla="*/ 14 h 27"/>
              <a:gd name="T2" fmla="*/ 29 w 31"/>
              <a:gd name="T3" fmla="*/ 21 h 27"/>
              <a:gd name="T4" fmla="*/ 19 w 31"/>
              <a:gd name="T5" fmla="*/ 18 h 27"/>
              <a:gd name="T6" fmla="*/ 0 w 31"/>
              <a:gd name="T7" fmla="*/ 27 h 27"/>
              <a:gd name="T8" fmla="*/ 2 w 31"/>
              <a:gd name="T9" fmla="*/ 18 h 27"/>
              <a:gd name="T10" fmla="*/ 14 w 31"/>
              <a:gd name="T11" fmla="*/ 14 h 27"/>
              <a:gd name="T12" fmla="*/ 4 w 31"/>
              <a:gd name="T13" fmla="*/ 6 h 27"/>
              <a:gd name="T14" fmla="*/ 4 w 31"/>
              <a:gd name="T15" fmla="*/ 0 h 27"/>
              <a:gd name="T16" fmla="*/ 19 w 31"/>
              <a:gd name="T17" fmla="*/ 12 h 27"/>
              <a:gd name="T18" fmla="*/ 31 w 31"/>
              <a:gd name="T19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27">
                <a:moveTo>
                  <a:pt x="31" y="14"/>
                </a:moveTo>
                <a:lnTo>
                  <a:pt x="29" y="21"/>
                </a:lnTo>
                <a:lnTo>
                  <a:pt x="19" y="18"/>
                </a:lnTo>
                <a:lnTo>
                  <a:pt x="0" y="27"/>
                </a:lnTo>
                <a:lnTo>
                  <a:pt x="2" y="18"/>
                </a:lnTo>
                <a:lnTo>
                  <a:pt x="14" y="14"/>
                </a:lnTo>
                <a:lnTo>
                  <a:pt x="4" y="6"/>
                </a:lnTo>
                <a:lnTo>
                  <a:pt x="4" y="0"/>
                </a:lnTo>
                <a:lnTo>
                  <a:pt x="19" y="12"/>
                </a:lnTo>
                <a:lnTo>
                  <a:pt x="31" y="14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5" name="智演喵视觉设计50">
            <a:extLst>
              <a:ext uri="{FF2B5EF4-FFF2-40B4-BE49-F238E27FC236}">
                <a16:creationId xmlns:a16="http://schemas.microsoft.com/office/drawing/2014/main" id="{942764F7-30FE-BA2A-C8EB-2D24C3FABCA1}"/>
              </a:ext>
            </a:extLst>
          </p:cNvPr>
          <p:cNvSpPr/>
          <p:nvPr/>
        </p:nvSpPr>
        <p:spPr bwMode="auto">
          <a:xfrm>
            <a:off x="3082169" y="2008781"/>
            <a:ext cx="213654" cy="153567"/>
          </a:xfrm>
          <a:custGeom>
            <a:avLst/>
            <a:gdLst>
              <a:gd name="T0" fmla="*/ 32 w 32"/>
              <a:gd name="T1" fmla="*/ 17 h 23"/>
              <a:gd name="T2" fmla="*/ 32 w 32"/>
              <a:gd name="T3" fmla="*/ 23 h 23"/>
              <a:gd name="T4" fmla="*/ 9 w 32"/>
              <a:gd name="T5" fmla="*/ 15 h 23"/>
              <a:gd name="T6" fmla="*/ 7 w 32"/>
              <a:gd name="T7" fmla="*/ 23 h 23"/>
              <a:gd name="T8" fmla="*/ 0 w 32"/>
              <a:gd name="T9" fmla="*/ 21 h 23"/>
              <a:gd name="T10" fmla="*/ 9 w 32"/>
              <a:gd name="T11" fmla="*/ 0 h 23"/>
              <a:gd name="T12" fmla="*/ 13 w 32"/>
              <a:gd name="T13" fmla="*/ 2 h 23"/>
              <a:gd name="T14" fmla="*/ 11 w 32"/>
              <a:gd name="T15" fmla="*/ 8 h 23"/>
              <a:gd name="T16" fmla="*/ 32 w 32"/>
              <a:gd name="T17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3">
                <a:moveTo>
                  <a:pt x="32" y="17"/>
                </a:moveTo>
                <a:lnTo>
                  <a:pt x="32" y="23"/>
                </a:lnTo>
                <a:lnTo>
                  <a:pt x="9" y="15"/>
                </a:lnTo>
                <a:lnTo>
                  <a:pt x="7" y="23"/>
                </a:lnTo>
                <a:lnTo>
                  <a:pt x="0" y="21"/>
                </a:lnTo>
                <a:lnTo>
                  <a:pt x="9" y="0"/>
                </a:lnTo>
                <a:lnTo>
                  <a:pt x="13" y="2"/>
                </a:lnTo>
                <a:lnTo>
                  <a:pt x="11" y="8"/>
                </a:lnTo>
                <a:lnTo>
                  <a:pt x="32" y="17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6" name="智演喵视觉设计51">
            <a:extLst>
              <a:ext uri="{FF2B5EF4-FFF2-40B4-BE49-F238E27FC236}">
                <a16:creationId xmlns:a16="http://schemas.microsoft.com/office/drawing/2014/main" id="{CF0E7AC4-5E8F-F932-2DE3-404427DD9CBA}"/>
              </a:ext>
            </a:extLst>
          </p:cNvPr>
          <p:cNvSpPr/>
          <p:nvPr/>
        </p:nvSpPr>
        <p:spPr bwMode="auto">
          <a:xfrm>
            <a:off x="2988695" y="2249142"/>
            <a:ext cx="193626" cy="193627"/>
          </a:xfrm>
          <a:custGeom>
            <a:avLst/>
            <a:gdLst>
              <a:gd name="T0" fmla="*/ 0 w 14"/>
              <a:gd name="T1" fmla="*/ 6 h 14"/>
              <a:gd name="T2" fmla="*/ 1 w 14"/>
              <a:gd name="T3" fmla="*/ 3 h 14"/>
              <a:gd name="T4" fmla="*/ 4 w 14"/>
              <a:gd name="T5" fmla="*/ 1 h 14"/>
              <a:gd name="T6" fmla="*/ 8 w 14"/>
              <a:gd name="T7" fmla="*/ 1 h 14"/>
              <a:gd name="T8" fmla="*/ 6 w 14"/>
              <a:gd name="T9" fmla="*/ 4 h 14"/>
              <a:gd name="T10" fmla="*/ 5 w 14"/>
              <a:gd name="T11" fmla="*/ 3 h 14"/>
              <a:gd name="T12" fmla="*/ 3 w 14"/>
              <a:gd name="T13" fmla="*/ 5 h 14"/>
              <a:gd name="T14" fmla="*/ 3 w 14"/>
              <a:gd name="T15" fmla="*/ 6 h 14"/>
              <a:gd name="T16" fmla="*/ 3 w 14"/>
              <a:gd name="T17" fmla="*/ 7 h 14"/>
              <a:gd name="T18" fmla="*/ 4 w 14"/>
              <a:gd name="T19" fmla="*/ 7 h 14"/>
              <a:gd name="T20" fmla="*/ 6 w 14"/>
              <a:gd name="T21" fmla="*/ 6 h 14"/>
              <a:gd name="T22" fmla="*/ 9 w 14"/>
              <a:gd name="T23" fmla="*/ 4 h 14"/>
              <a:gd name="T24" fmla="*/ 11 w 14"/>
              <a:gd name="T25" fmla="*/ 3 h 14"/>
              <a:gd name="T26" fmla="*/ 13 w 14"/>
              <a:gd name="T27" fmla="*/ 4 h 14"/>
              <a:gd name="T28" fmla="*/ 14 w 14"/>
              <a:gd name="T29" fmla="*/ 6 h 14"/>
              <a:gd name="T30" fmla="*/ 14 w 14"/>
              <a:gd name="T31" fmla="*/ 8 h 14"/>
              <a:gd name="T32" fmla="*/ 13 w 14"/>
              <a:gd name="T33" fmla="*/ 11 h 14"/>
              <a:gd name="T34" fmla="*/ 10 w 14"/>
              <a:gd name="T35" fmla="*/ 14 h 14"/>
              <a:gd name="T36" fmla="*/ 6 w 14"/>
              <a:gd name="T37" fmla="*/ 13 h 14"/>
              <a:gd name="T38" fmla="*/ 7 w 14"/>
              <a:gd name="T39" fmla="*/ 11 h 14"/>
              <a:gd name="T40" fmla="*/ 10 w 14"/>
              <a:gd name="T41" fmla="*/ 11 h 14"/>
              <a:gd name="T42" fmla="*/ 11 w 14"/>
              <a:gd name="T43" fmla="*/ 10 h 14"/>
              <a:gd name="T44" fmla="*/ 12 w 14"/>
              <a:gd name="T45" fmla="*/ 8 h 14"/>
              <a:gd name="T46" fmla="*/ 11 w 14"/>
              <a:gd name="T47" fmla="*/ 6 h 14"/>
              <a:gd name="T48" fmla="*/ 10 w 14"/>
              <a:gd name="T49" fmla="*/ 6 h 14"/>
              <a:gd name="T50" fmla="*/ 9 w 14"/>
              <a:gd name="T51" fmla="*/ 7 h 14"/>
              <a:gd name="T52" fmla="*/ 7 w 14"/>
              <a:gd name="T53" fmla="*/ 8 h 14"/>
              <a:gd name="T54" fmla="*/ 5 w 14"/>
              <a:gd name="T55" fmla="*/ 10 h 14"/>
              <a:gd name="T56" fmla="*/ 2 w 14"/>
              <a:gd name="T57" fmla="*/ 9 h 14"/>
              <a:gd name="T58" fmla="*/ 0 w 14"/>
              <a:gd name="T59" fmla="*/ 8 h 14"/>
              <a:gd name="T60" fmla="*/ 0 w 14"/>
              <a:gd name="T61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" h="14">
                <a:moveTo>
                  <a:pt x="0" y="6"/>
                </a:moveTo>
                <a:cubicBezTo>
                  <a:pt x="0" y="5"/>
                  <a:pt x="1" y="4"/>
                  <a:pt x="1" y="3"/>
                </a:cubicBezTo>
                <a:cubicBezTo>
                  <a:pt x="2" y="2"/>
                  <a:pt x="3" y="1"/>
                  <a:pt x="4" y="1"/>
                </a:cubicBezTo>
                <a:cubicBezTo>
                  <a:pt x="5" y="0"/>
                  <a:pt x="7" y="1"/>
                  <a:pt x="8" y="1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3"/>
                  <a:pt x="5" y="3"/>
                </a:cubicBezTo>
                <a:cubicBezTo>
                  <a:pt x="4" y="4"/>
                  <a:pt x="4" y="4"/>
                  <a:pt x="3" y="5"/>
                </a:cubicBezTo>
                <a:cubicBezTo>
                  <a:pt x="3" y="5"/>
                  <a:pt x="2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4" y="7"/>
                  <a:pt x="4" y="7"/>
                </a:cubicBezTo>
                <a:cubicBezTo>
                  <a:pt x="4" y="7"/>
                  <a:pt x="5" y="7"/>
                  <a:pt x="6" y="6"/>
                </a:cubicBezTo>
                <a:cubicBezTo>
                  <a:pt x="7" y="5"/>
                  <a:pt x="8" y="4"/>
                  <a:pt x="9" y="4"/>
                </a:cubicBezTo>
                <a:cubicBezTo>
                  <a:pt x="9" y="4"/>
                  <a:pt x="10" y="3"/>
                  <a:pt x="11" y="3"/>
                </a:cubicBezTo>
                <a:cubicBezTo>
                  <a:pt x="11" y="3"/>
                  <a:pt x="12" y="4"/>
                  <a:pt x="13" y="4"/>
                </a:cubicBezTo>
                <a:cubicBezTo>
                  <a:pt x="13" y="5"/>
                  <a:pt x="14" y="5"/>
                  <a:pt x="14" y="6"/>
                </a:cubicBezTo>
                <a:cubicBezTo>
                  <a:pt x="14" y="7"/>
                  <a:pt x="14" y="7"/>
                  <a:pt x="14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2" y="12"/>
                  <a:pt x="11" y="13"/>
                  <a:pt x="10" y="14"/>
                </a:cubicBezTo>
                <a:cubicBezTo>
                  <a:pt x="9" y="14"/>
                  <a:pt x="7" y="14"/>
                  <a:pt x="6" y="13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9" y="11"/>
                  <a:pt x="10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8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1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8" y="7"/>
                  <a:pt x="7" y="8"/>
                </a:cubicBezTo>
                <a:cubicBezTo>
                  <a:pt x="6" y="9"/>
                  <a:pt x="5" y="10"/>
                  <a:pt x="5" y="10"/>
                </a:cubicBezTo>
                <a:cubicBezTo>
                  <a:pt x="4" y="10"/>
                  <a:pt x="3" y="10"/>
                  <a:pt x="2" y="9"/>
                </a:cubicBezTo>
                <a:cubicBezTo>
                  <a:pt x="1" y="9"/>
                  <a:pt x="1" y="9"/>
                  <a:pt x="0" y="8"/>
                </a:cubicBezTo>
                <a:cubicBezTo>
                  <a:pt x="0" y="7"/>
                  <a:pt x="0" y="7"/>
                  <a:pt x="0" y="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7" name="智演喵视觉设计52">
            <a:extLst>
              <a:ext uri="{FF2B5EF4-FFF2-40B4-BE49-F238E27FC236}">
                <a16:creationId xmlns:a16="http://schemas.microsoft.com/office/drawing/2014/main" id="{E4E16E25-2BD0-F2DB-6A91-C4F8AE901E80}"/>
              </a:ext>
            </a:extLst>
          </p:cNvPr>
          <p:cNvSpPr/>
          <p:nvPr/>
        </p:nvSpPr>
        <p:spPr bwMode="auto">
          <a:xfrm>
            <a:off x="2848487" y="2402708"/>
            <a:ext cx="253714" cy="220333"/>
          </a:xfrm>
          <a:custGeom>
            <a:avLst/>
            <a:gdLst>
              <a:gd name="T0" fmla="*/ 12 w 18"/>
              <a:gd name="T1" fmla="*/ 9 h 16"/>
              <a:gd name="T2" fmla="*/ 10 w 18"/>
              <a:gd name="T3" fmla="*/ 8 h 16"/>
              <a:gd name="T4" fmla="*/ 9 w 18"/>
              <a:gd name="T5" fmla="*/ 9 h 16"/>
              <a:gd name="T6" fmla="*/ 8 w 18"/>
              <a:gd name="T7" fmla="*/ 9 h 16"/>
              <a:gd name="T8" fmla="*/ 8 w 18"/>
              <a:gd name="T9" fmla="*/ 10 h 16"/>
              <a:gd name="T10" fmla="*/ 12 w 18"/>
              <a:gd name="T11" fmla="*/ 14 h 16"/>
              <a:gd name="T12" fmla="*/ 10 w 18"/>
              <a:gd name="T13" fmla="*/ 16 h 16"/>
              <a:gd name="T14" fmla="*/ 0 w 18"/>
              <a:gd name="T15" fmla="*/ 7 h 16"/>
              <a:gd name="T16" fmla="*/ 4 w 18"/>
              <a:gd name="T17" fmla="*/ 2 h 16"/>
              <a:gd name="T18" fmla="*/ 6 w 18"/>
              <a:gd name="T19" fmla="*/ 0 h 16"/>
              <a:gd name="T20" fmla="*/ 8 w 18"/>
              <a:gd name="T21" fmla="*/ 0 h 16"/>
              <a:gd name="T22" fmla="*/ 10 w 18"/>
              <a:gd name="T23" fmla="*/ 1 h 16"/>
              <a:gd name="T24" fmla="*/ 12 w 18"/>
              <a:gd name="T25" fmla="*/ 3 h 16"/>
              <a:gd name="T26" fmla="*/ 11 w 18"/>
              <a:gd name="T27" fmla="*/ 6 h 16"/>
              <a:gd name="T28" fmla="*/ 12 w 18"/>
              <a:gd name="T29" fmla="*/ 6 h 16"/>
              <a:gd name="T30" fmla="*/ 15 w 18"/>
              <a:gd name="T31" fmla="*/ 6 h 16"/>
              <a:gd name="T32" fmla="*/ 18 w 18"/>
              <a:gd name="T33" fmla="*/ 7 h 16"/>
              <a:gd name="T34" fmla="*/ 16 w 18"/>
              <a:gd name="T35" fmla="*/ 9 h 16"/>
              <a:gd name="T36" fmla="*/ 12 w 18"/>
              <a:gd name="T37" fmla="*/ 9 h 16"/>
              <a:gd name="T38" fmla="*/ 9 w 18"/>
              <a:gd name="T39" fmla="*/ 5 h 16"/>
              <a:gd name="T40" fmla="*/ 9 w 18"/>
              <a:gd name="T41" fmla="*/ 4 h 16"/>
              <a:gd name="T42" fmla="*/ 8 w 18"/>
              <a:gd name="T43" fmla="*/ 3 h 16"/>
              <a:gd name="T44" fmla="*/ 7 w 18"/>
              <a:gd name="T45" fmla="*/ 3 h 16"/>
              <a:gd name="T46" fmla="*/ 6 w 18"/>
              <a:gd name="T47" fmla="*/ 3 h 16"/>
              <a:gd name="T48" fmla="*/ 5 w 18"/>
              <a:gd name="T49" fmla="*/ 5 h 16"/>
              <a:gd name="T50" fmla="*/ 3 w 18"/>
              <a:gd name="T51" fmla="*/ 6 h 16"/>
              <a:gd name="T52" fmla="*/ 6 w 18"/>
              <a:gd name="T53" fmla="*/ 8 h 16"/>
              <a:gd name="T54" fmla="*/ 7 w 18"/>
              <a:gd name="T55" fmla="*/ 7 h 16"/>
              <a:gd name="T56" fmla="*/ 9 w 18"/>
              <a:gd name="T57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" h="16">
                <a:moveTo>
                  <a:pt x="12" y="9"/>
                </a:moveTo>
                <a:cubicBezTo>
                  <a:pt x="11" y="8"/>
                  <a:pt x="10" y="8"/>
                  <a:pt x="10" y="8"/>
                </a:cubicBezTo>
                <a:cubicBezTo>
                  <a:pt x="10" y="8"/>
                  <a:pt x="9" y="8"/>
                  <a:pt x="9" y="9"/>
                </a:cubicBezTo>
                <a:cubicBezTo>
                  <a:pt x="9" y="9"/>
                  <a:pt x="8" y="9"/>
                  <a:pt x="8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12" y="14"/>
                  <a:pt x="12" y="14"/>
                  <a:pt x="12" y="14"/>
                </a:cubicBezTo>
                <a:cubicBezTo>
                  <a:pt x="10" y="16"/>
                  <a:pt x="10" y="16"/>
                  <a:pt x="10" y="16"/>
                </a:cubicBezTo>
                <a:cubicBezTo>
                  <a:pt x="0" y="7"/>
                  <a:pt x="0" y="7"/>
                  <a:pt x="0" y="7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6" y="1"/>
                  <a:pt x="6" y="0"/>
                </a:cubicBezTo>
                <a:cubicBezTo>
                  <a:pt x="7" y="0"/>
                  <a:pt x="8" y="0"/>
                  <a:pt x="8" y="0"/>
                </a:cubicBezTo>
                <a:cubicBezTo>
                  <a:pt x="9" y="0"/>
                  <a:pt x="10" y="1"/>
                  <a:pt x="10" y="1"/>
                </a:cubicBezTo>
                <a:cubicBezTo>
                  <a:pt x="11" y="2"/>
                  <a:pt x="11" y="3"/>
                  <a:pt x="12" y="3"/>
                </a:cubicBezTo>
                <a:cubicBezTo>
                  <a:pt x="12" y="4"/>
                  <a:pt x="11" y="5"/>
                  <a:pt x="11" y="6"/>
                </a:cubicBezTo>
                <a:cubicBezTo>
                  <a:pt x="11" y="6"/>
                  <a:pt x="12" y="6"/>
                  <a:pt x="12" y="6"/>
                </a:cubicBezTo>
                <a:cubicBezTo>
                  <a:pt x="13" y="6"/>
                  <a:pt x="14" y="6"/>
                  <a:pt x="15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2" y="9"/>
                  <a:pt x="12" y="9"/>
                  <a:pt x="12" y="9"/>
                </a:cubicBezTo>
                <a:close/>
                <a:moveTo>
                  <a:pt x="9" y="5"/>
                </a:move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8" y="3"/>
                </a:cubicBezTo>
                <a:cubicBezTo>
                  <a:pt x="8" y="3"/>
                  <a:pt x="8" y="3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3" y="6"/>
                  <a:pt x="3" y="6"/>
                  <a:pt x="3" y="6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7" y="7"/>
                </a:cubicBezTo>
                <a:cubicBezTo>
                  <a:pt x="8" y="6"/>
                  <a:pt x="9" y="5"/>
                  <a:pt x="9" y="5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8" name="智演喵视觉设计53">
            <a:extLst>
              <a:ext uri="{FF2B5EF4-FFF2-40B4-BE49-F238E27FC236}">
                <a16:creationId xmlns:a16="http://schemas.microsoft.com/office/drawing/2014/main" id="{20F52007-43CA-F9D1-DAEC-E94A243A7A94}"/>
              </a:ext>
            </a:extLst>
          </p:cNvPr>
          <p:cNvSpPr/>
          <p:nvPr/>
        </p:nvSpPr>
        <p:spPr bwMode="auto">
          <a:xfrm>
            <a:off x="2708273" y="2509536"/>
            <a:ext cx="240361" cy="240362"/>
          </a:xfrm>
          <a:custGeom>
            <a:avLst/>
            <a:gdLst>
              <a:gd name="T0" fmla="*/ 19 w 36"/>
              <a:gd name="T1" fmla="*/ 36 h 36"/>
              <a:gd name="T2" fmla="*/ 0 w 36"/>
              <a:gd name="T3" fmla="*/ 15 h 36"/>
              <a:gd name="T4" fmla="*/ 17 w 36"/>
              <a:gd name="T5" fmla="*/ 0 h 36"/>
              <a:gd name="T6" fmla="*/ 19 w 36"/>
              <a:gd name="T7" fmla="*/ 5 h 36"/>
              <a:gd name="T8" fmla="*/ 9 w 36"/>
              <a:gd name="T9" fmla="*/ 15 h 36"/>
              <a:gd name="T10" fmla="*/ 13 w 36"/>
              <a:gd name="T11" fmla="*/ 19 h 36"/>
              <a:gd name="T12" fmla="*/ 23 w 36"/>
              <a:gd name="T13" fmla="*/ 11 h 36"/>
              <a:gd name="T14" fmla="*/ 25 w 36"/>
              <a:gd name="T15" fmla="*/ 15 h 36"/>
              <a:gd name="T16" fmla="*/ 15 w 36"/>
              <a:gd name="T17" fmla="*/ 24 h 36"/>
              <a:gd name="T18" fmla="*/ 19 w 36"/>
              <a:gd name="T19" fmla="*/ 30 h 36"/>
              <a:gd name="T20" fmla="*/ 31 w 36"/>
              <a:gd name="T21" fmla="*/ 19 h 36"/>
              <a:gd name="T22" fmla="*/ 36 w 36"/>
              <a:gd name="T23" fmla="*/ 24 h 36"/>
              <a:gd name="T24" fmla="*/ 19 w 36"/>
              <a:gd name="T2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36">
                <a:moveTo>
                  <a:pt x="19" y="36"/>
                </a:moveTo>
                <a:lnTo>
                  <a:pt x="0" y="15"/>
                </a:lnTo>
                <a:lnTo>
                  <a:pt x="17" y="0"/>
                </a:lnTo>
                <a:lnTo>
                  <a:pt x="19" y="5"/>
                </a:lnTo>
                <a:lnTo>
                  <a:pt x="9" y="15"/>
                </a:lnTo>
                <a:lnTo>
                  <a:pt x="13" y="19"/>
                </a:lnTo>
                <a:lnTo>
                  <a:pt x="23" y="11"/>
                </a:lnTo>
                <a:lnTo>
                  <a:pt x="25" y="15"/>
                </a:lnTo>
                <a:lnTo>
                  <a:pt x="15" y="24"/>
                </a:lnTo>
                <a:lnTo>
                  <a:pt x="19" y="30"/>
                </a:lnTo>
                <a:lnTo>
                  <a:pt x="31" y="19"/>
                </a:lnTo>
                <a:lnTo>
                  <a:pt x="36" y="24"/>
                </a:lnTo>
                <a:lnTo>
                  <a:pt x="19" y="3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9" name="智演喵视觉设计54">
            <a:extLst>
              <a:ext uri="{FF2B5EF4-FFF2-40B4-BE49-F238E27FC236}">
                <a16:creationId xmlns:a16="http://schemas.microsoft.com/office/drawing/2014/main" id="{F3AF8B88-02F2-FB40-7ECD-86B3879A971A}"/>
              </a:ext>
            </a:extLst>
          </p:cNvPr>
          <p:cNvSpPr/>
          <p:nvPr/>
        </p:nvSpPr>
        <p:spPr bwMode="auto">
          <a:xfrm>
            <a:off x="2541358" y="2609684"/>
            <a:ext cx="193626" cy="227008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30 h 34"/>
              <a:gd name="T4" fmla="*/ 23 w 29"/>
              <a:gd name="T5" fmla="*/ 34 h 34"/>
              <a:gd name="T6" fmla="*/ 0 w 29"/>
              <a:gd name="T7" fmla="*/ 15 h 34"/>
              <a:gd name="T8" fmla="*/ 7 w 29"/>
              <a:gd name="T9" fmla="*/ 11 h 34"/>
              <a:gd name="T10" fmla="*/ 23 w 29"/>
              <a:gd name="T11" fmla="*/ 25 h 34"/>
              <a:gd name="T12" fmla="*/ 19 w 29"/>
              <a:gd name="T13" fmla="*/ 4 h 34"/>
              <a:gd name="T14" fmla="*/ 23 w 29"/>
              <a:gd name="T1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30"/>
                </a:lnTo>
                <a:lnTo>
                  <a:pt x="23" y="34"/>
                </a:lnTo>
                <a:lnTo>
                  <a:pt x="0" y="15"/>
                </a:lnTo>
                <a:lnTo>
                  <a:pt x="7" y="11"/>
                </a:lnTo>
                <a:lnTo>
                  <a:pt x="23" y="25"/>
                </a:lnTo>
                <a:lnTo>
                  <a:pt x="19" y="4"/>
                </a:lnTo>
                <a:lnTo>
                  <a:pt x="23" y="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0" name="智演喵视觉设计55">
            <a:extLst>
              <a:ext uri="{FF2B5EF4-FFF2-40B4-BE49-F238E27FC236}">
                <a16:creationId xmlns:a16="http://schemas.microsoft.com/office/drawing/2014/main" id="{3ABAD5E6-C179-7DB4-A3CE-C3AF70F8CA29}"/>
              </a:ext>
            </a:extLst>
          </p:cNvPr>
          <p:cNvSpPr/>
          <p:nvPr/>
        </p:nvSpPr>
        <p:spPr bwMode="auto">
          <a:xfrm>
            <a:off x="2487945" y="2709837"/>
            <a:ext cx="113506" cy="180273"/>
          </a:xfrm>
          <a:custGeom>
            <a:avLst/>
            <a:gdLst>
              <a:gd name="T0" fmla="*/ 17 w 17"/>
              <a:gd name="T1" fmla="*/ 25 h 27"/>
              <a:gd name="T2" fmla="*/ 12 w 17"/>
              <a:gd name="T3" fmla="*/ 27 h 27"/>
              <a:gd name="T4" fmla="*/ 0 w 17"/>
              <a:gd name="T5" fmla="*/ 2 h 27"/>
              <a:gd name="T6" fmla="*/ 6 w 17"/>
              <a:gd name="T7" fmla="*/ 0 h 27"/>
              <a:gd name="T8" fmla="*/ 17 w 17"/>
              <a:gd name="T9" fmla="*/ 2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7" y="25"/>
                </a:moveTo>
                <a:lnTo>
                  <a:pt x="12" y="27"/>
                </a:lnTo>
                <a:lnTo>
                  <a:pt x="0" y="2"/>
                </a:lnTo>
                <a:lnTo>
                  <a:pt x="6" y="0"/>
                </a:lnTo>
                <a:lnTo>
                  <a:pt x="17" y="25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1" name="智演喵视觉设计56">
            <a:extLst>
              <a:ext uri="{FF2B5EF4-FFF2-40B4-BE49-F238E27FC236}">
                <a16:creationId xmlns:a16="http://schemas.microsoft.com/office/drawing/2014/main" id="{AC8A26C3-BC86-3845-183C-4B92CA9E619E}"/>
              </a:ext>
            </a:extLst>
          </p:cNvPr>
          <p:cNvSpPr/>
          <p:nvPr/>
        </p:nvSpPr>
        <p:spPr bwMode="auto">
          <a:xfrm>
            <a:off x="2307671" y="2736544"/>
            <a:ext cx="193626" cy="227008"/>
          </a:xfrm>
          <a:custGeom>
            <a:avLst/>
            <a:gdLst>
              <a:gd name="T0" fmla="*/ 23 w 29"/>
              <a:gd name="T1" fmla="*/ 0 h 34"/>
              <a:gd name="T2" fmla="*/ 29 w 29"/>
              <a:gd name="T3" fmla="*/ 27 h 34"/>
              <a:gd name="T4" fmla="*/ 25 w 29"/>
              <a:gd name="T5" fmla="*/ 29 h 34"/>
              <a:gd name="T6" fmla="*/ 8 w 29"/>
              <a:gd name="T7" fmla="*/ 15 h 34"/>
              <a:gd name="T8" fmla="*/ 12 w 29"/>
              <a:gd name="T9" fmla="*/ 32 h 34"/>
              <a:gd name="T10" fmla="*/ 8 w 29"/>
              <a:gd name="T11" fmla="*/ 34 h 34"/>
              <a:gd name="T12" fmla="*/ 0 w 29"/>
              <a:gd name="T13" fmla="*/ 6 h 34"/>
              <a:gd name="T14" fmla="*/ 6 w 29"/>
              <a:gd name="T15" fmla="*/ 4 h 34"/>
              <a:gd name="T16" fmla="*/ 23 w 29"/>
              <a:gd name="T17" fmla="*/ 19 h 34"/>
              <a:gd name="T18" fmla="*/ 17 w 29"/>
              <a:gd name="T19" fmla="*/ 2 h 34"/>
              <a:gd name="T20" fmla="*/ 23 w 29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34">
                <a:moveTo>
                  <a:pt x="23" y="0"/>
                </a:moveTo>
                <a:lnTo>
                  <a:pt x="29" y="27"/>
                </a:lnTo>
                <a:lnTo>
                  <a:pt x="25" y="29"/>
                </a:lnTo>
                <a:lnTo>
                  <a:pt x="8" y="15"/>
                </a:lnTo>
                <a:lnTo>
                  <a:pt x="12" y="32"/>
                </a:lnTo>
                <a:lnTo>
                  <a:pt x="8" y="34"/>
                </a:lnTo>
                <a:lnTo>
                  <a:pt x="0" y="6"/>
                </a:lnTo>
                <a:lnTo>
                  <a:pt x="6" y="4"/>
                </a:lnTo>
                <a:lnTo>
                  <a:pt x="23" y="19"/>
                </a:lnTo>
                <a:lnTo>
                  <a:pt x="17" y="2"/>
                </a:lnTo>
                <a:lnTo>
                  <a:pt x="23" y="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2" name="智演喵视觉设计57">
            <a:extLst>
              <a:ext uri="{FF2B5EF4-FFF2-40B4-BE49-F238E27FC236}">
                <a16:creationId xmlns:a16="http://schemas.microsoft.com/office/drawing/2014/main" id="{CDA7BA18-DD0E-3D39-0DF0-D3020075248D}"/>
              </a:ext>
            </a:extLst>
          </p:cNvPr>
          <p:cNvSpPr/>
          <p:nvPr/>
        </p:nvSpPr>
        <p:spPr bwMode="auto">
          <a:xfrm>
            <a:off x="2127403" y="2776604"/>
            <a:ext cx="153566" cy="213655"/>
          </a:xfrm>
          <a:custGeom>
            <a:avLst/>
            <a:gdLst>
              <a:gd name="T0" fmla="*/ 9 w 11"/>
              <a:gd name="T1" fmla="*/ 8 h 15"/>
              <a:gd name="T2" fmla="*/ 8 w 11"/>
              <a:gd name="T3" fmla="*/ 1 h 15"/>
              <a:gd name="T4" fmla="*/ 11 w 11"/>
              <a:gd name="T5" fmla="*/ 0 h 15"/>
              <a:gd name="T6" fmla="*/ 11 w 11"/>
              <a:gd name="T7" fmla="*/ 7 h 15"/>
              <a:gd name="T8" fmla="*/ 11 w 11"/>
              <a:gd name="T9" fmla="*/ 11 h 15"/>
              <a:gd name="T10" fmla="*/ 11 w 11"/>
              <a:gd name="T11" fmla="*/ 13 h 15"/>
              <a:gd name="T12" fmla="*/ 9 w 11"/>
              <a:gd name="T13" fmla="*/ 14 h 15"/>
              <a:gd name="T14" fmla="*/ 7 w 11"/>
              <a:gd name="T15" fmla="*/ 14 h 15"/>
              <a:gd name="T16" fmla="*/ 4 w 11"/>
              <a:gd name="T17" fmla="*/ 14 h 15"/>
              <a:gd name="T18" fmla="*/ 2 w 11"/>
              <a:gd name="T19" fmla="*/ 13 h 15"/>
              <a:gd name="T20" fmla="*/ 1 w 11"/>
              <a:gd name="T21" fmla="*/ 12 h 15"/>
              <a:gd name="T22" fmla="*/ 1 w 11"/>
              <a:gd name="T23" fmla="*/ 8 h 15"/>
              <a:gd name="T24" fmla="*/ 0 w 11"/>
              <a:gd name="T25" fmla="*/ 1 h 15"/>
              <a:gd name="T26" fmla="*/ 3 w 11"/>
              <a:gd name="T27" fmla="*/ 1 h 15"/>
              <a:gd name="T28" fmla="*/ 3 w 11"/>
              <a:gd name="T29" fmla="*/ 8 h 15"/>
              <a:gd name="T30" fmla="*/ 4 w 11"/>
              <a:gd name="T31" fmla="*/ 11 h 15"/>
              <a:gd name="T32" fmla="*/ 4 w 11"/>
              <a:gd name="T33" fmla="*/ 12 h 15"/>
              <a:gd name="T34" fmla="*/ 6 w 11"/>
              <a:gd name="T35" fmla="*/ 12 h 15"/>
              <a:gd name="T36" fmla="*/ 8 w 11"/>
              <a:gd name="T37" fmla="*/ 12 h 15"/>
              <a:gd name="T38" fmla="*/ 9 w 11"/>
              <a:gd name="T39" fmla="*/ 10 h 15"/>
              <a:gd name="T40" fmla="*/ 9 w 11"/>
              <a:gd name="T41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" h="15">
                <a:moveTo>
                  <a:pt x="9" y="8"/>
                </a:moveTo>
                <a:cubicBezTo>
                  <a:pt x="8" y="1"/>
                  <a:pt x="8" y="1"/>
                  <a:pt x="8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9"/>
                  <a:pt x="11" y="10"/>
                  <a:pt x="11" y="11"/>
                </a:cubicBezTo>
                <a:cubicBezTo>
                  <a:pt x="11" y="12"/>
                  <a:pt x="11" y="12"/>
                  <a:pt x="11" y="13"/>
                </a:cubicBezTo>
                <a:cubicBezTo>
                  <a:pt x="10" y="13"/>
                  <a:pt x="10" y="14"/>
                  <a:pt x="9" y="14"/>
                </a:cubicBezTo>
                <a:cubicBezTo>
                  <a:pt x="9" y="14"/>
                  <a:pt x="8" y="14"/>
                  <a:pt x="7" y="14"/>
                </a:cubicBezTo>
                <a:cubicBezTo>
                  <a:pt x="5" y="15"/>
                  <a:pt x="4" y="15"/>
                  <a:pt x="4" y="14"/>
                </a:cubicBezTo>
                <a:cubicBezTo>
                  <a:pt x="3" y="14"/>
                  <a:pt x="2" y="14"/>
                  <a:pt x="2" y="13"/>
                </a:cubicBezTo>
                <a:cubicBezTo>
                  <a:pt x="2" y="13"/>
                  <a:pt x="1" y="12"/>
                  <a:pt x="1" y="12"/>
                </a:cubicBezTo>
                <a:cubicBezTo>
                  <a:pt x="1" y="11"/>
                  <a:pt x="1" y="10"/>
                  <a:pt x="1" y="8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10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8" y="11"/>
                  <a:pt x="9" y="11"/>
                  <a:pt x="9" y="10"/>
                </a:cubicBezTo>
                <a:cubicBezTo>
                  <a:pt x="9" y="10"/>
                  <a:pt x="9" y="9"/>
                  <a:pt x="9" y="8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3" name="智演喵视觉设计58">
            <a:extLst>
              <a:ext uri="{FF2B5EF4-FFF2-40B4-BE49-F238E27FC236}">
                <a16:creationId xmlns:a16="http://schemas.microsoft.com/office/drawing/2014/main" id="{EDF2BE53-0928-AB2A-31E5-DA7CB09102E6}"/>
              </a:ext>
            </a:extLst>
          </p:cNvPr>
          <p:cNvSpPr/>
          <p:nvPr/>
        </p:nvSpPr>
        <p:spPr bwMode="auto">
          <a:xfrm>
            <a:off x="1820275" y="2776604"/>
            <a:ext cx="180273" cy="200301"/>
          </a:xfrm>
          <a:custGeom>
            <a:avLst/>
            <a:gdLst>
              <a:gd name="T0" fmla="*/ 9 w 13"/>
              <a:gd name="T1" fmla="*/ 11 h 14"/>
              <a:gd name="T2" fmla="*/ 10 w 13"/>
              <a:gd name="T3" fmla="*/ 9 h 14"/>
              <a:gd name="T4" fmla="*/ 7 w 13"/>
              <a:gd name="T5" fmla="*/ 9 h 14"/>
              <a:gd name="T6" fmla="*/ 7 w 13"/>
              <a:gd name="T7" fmla="*/ 6 h 14"/>
              <a:gd name="T8" fmla="*/ 13 w 13"/>
              <a:gd name="T9" fmla="*/ 7 h 14"/>
              <a:gd name="T10" fmla="*/ 12 w 13"/>
              <a:gd name="T11" fmla="*/ 13 h 14"/>
              <a:gd name="T12" fmla="*/ 9 w 13"/>
              <a:gd name="T13" fmla="*/ 14 h 14"/>
              <a:gd name="T14" fmla="*/ 6 w 13"/>
              <a:gd name="T15" fmla="*/ 14 h 14"/>
              <a:gd name="T16" fmla="*/ 2 w 13"/>
              <a:gd name="T17" fmla="*/ 12 h 14"/>
              <a:gd name="T18" fmla="*/ 0 w 13"/>
              <a:gd name="T19" fmla="*/ 9 h 14"/>
              <a:gd name="T20" fmla="*/ 0 w 13"/>
              <a:gd name="T21" fmla="*/ 6 h 14"/>
              <a:gd name="T22" fmla="*/ 2 w 13"/>
              <a:gd name="T23" fmla="*/ 2 h 14"/>
              <a:gd name="T24" fmla="*/ 5 w 13"/>
              <a:gd name="T25" fmla="*/ 0 h 14"/>
              <a:gd name="T26" fmla="*/ 8 w 13"/>
              <a:gd name="T27" fmla="*/ 0 h 14"/>
              <a:gd name="T28" fmla="*/ 12 w 13"/>
              <a:gd name="T29" fmla="*/ 2 h 14"/>
              <a:gd name="T30" fmla="*/ 13 w 13"/>
              <a:gd name="T31" fmla="*/ 5 h 14"/>
              <a:gd name="T32" fmla="*/ 10 w 13"/>
              <a:gd name="T33" fmla="*/ 5 h 14"/>
              <a:gd name="T34" fmla="*/ 9 w 13"/>
              <a:gd name="T35" fmla="*/ 3 h 14"/>
              <a:gd name="T36" fmla="*/ 8 w 13"/>
              <a:gd name="T37" fmla="*/ 2 h 14"/>
              <a:gd name="T38" fmla="*/ 5 w 13"/>
              <a:gd name="T39" fmla="*/ 3 h 14"/>
              <a:gd name="T40" fmla="*/ 3 w 13"/>
              <a:gd name="T41" fmla="*/ 6 h 14"/>
              <a:gd name="T42" fmla="*/ 4 w 13"/>
              <a:gd name="T43" fmla="*/ 10 h 14"/>
              <a:gd name="T44" fmla="*/ 6 w 13"/>
              <a:gd name="T45" fmla="*/ 11 h 14"/>
              <a:gd name="T46" fmla="*/ 8 w 13"/>
              <a:gd name="T47" fmla="*/ 11 h 14"/>
              <a:gd name="T48" fmla="*/ 9 w 13"/>
              <a:gd name="T4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14">
                <a:moveTo>
                  <a:pt x="9" y="11"/>
                </a:move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0" y="13"/>
                  <a:pt x="9" y="14"/>
                </a:cubicBezTo>
                <a:cubicBezTo>
                  <a:pt x="8" y="14"/>
                  <a:pt x="7" y="14"/>
                  <a:pt x="6" y="14"/>
                </a:cubicBezTo>
                <a:cubicBezTo>
                  <a:pt x="5" y="14"/>
                  <a:pt x="3" y="13"/>
                  <a:pt x="2" y="12"/>
                </a:cubicBezTo>
                <a:cubicBezTo>
                  <a:pt x="1" y="12"/>
                  <a:pt x="1" y="11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2" y="1"/>
                  <a:pt x="3" y="1"/>
                  <a:pt x="5" y="0"/>
                </a:cubicBezTo>
                <a:cubicBezTo>
                  <a:pt x="6" y="0"/>
                  <a:pt x="7" y="0"/>
                  <a:pt x="8" y="0"/>
                </a:cubicBezTo>
                <a:cubicBezTo>
                  <a:pt x="10" y="0"/>
                  <a:pt x="11" y="1"/>
                  <a:pt x="12" y="2"/>
                </a:cubicBezTo>
                <a:cubicBezTo>
                  <a:pt x="13" y="2"/>
                  <a:pt x="13" y="3"/>
                  <a:pt x="13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9" y="3"/>
                </a:cubicBezTo>
                <a:cubicBezTo>
                  <a:pt x="9" y="3"/>
                  <a:pt x="8" y="2"/>
                  <a:pt x="8" y="2"/>
                </a:cubicBezTo>
                <a:cubicBezTo>
                  <a:pt x="6" y="2"/>
                  <a:pt x="5" y="2"/>
                  <a:pt x="5" y="3"/>
                </a:cubicBezTo>
                <a:cubicBezTo>
                  <a:pt x="4" y="4"/>
                  <a:pt x="3" y="5"/>
                  <a:pt x="3" y="6"/>
                </a:cubicBezTo>
                <a:cubicBezTo>
                  <a:pt x="3" y="8"/>
                  <a:pt x="3" y="9"/>
                  <a:pt x="4" y="10"/>
                </a:cubicBezTo>
                <a:cubicBezTo>
                  <a:pt x="4" y="11"/>
                  <a:pt x="5" y="11"/>
                  <a:pt x="6" y="11"/>
                </a:cubicBezTo>
                <a:cubicBezTo>
                  <a:pt x="7" y="12"/>
                  <a:pt x="7" y="12"/>
                  <a:pt x="8" y="11"/>
                </a:cubicBezTo>
                <a:cubicBezTo>
                  <a:pt x="9" y="11"/>
                  <a:pt x="9" y="11"/>
                  <a:pt x="9" y="1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4" name="智演喵视觉设计59">
            <a:extLst>
              <a:ext uri="{FF2B5EF4-FFF2-40B4-BE49-F238E27FC236}">
                <a16:creationId xmlns:a16="http://schemas.microsoft.com/office/drawing/2014/main" id="{A42F8E2B-F134-78C6-D3C8-2E11CE52E65A}"/>
              </a:ext>
            </a:extLst>
          </p:cNvPr>
          <p:cNvSpPr/>
          <p:nvPr/>
        </p:nvSpPr>
        <p:spPr bwMode="auto">
          <a:xfrm>
            <a:off x="1599941" y="2709837"/>
            <a:ext cx="206980" cy="220333"/>
          </a:xfrm>
          <a:custGeom>
            <a:avLst/>
            <a:gdLst>
              <a:gd name="T0" fmla="*/ 21 w 31"/>
              <a:gd name="T1" fmla="*/ 23 h 33"/>
              <a:gd name="T2" fmla="*/ 27 w 31"/>
              <a:gd name="T3" fmla="*/ 6 h 33"/>
              <a:gd name="T4" fmla="*/ 31 w 31"/>
              <a:gd name="T5" fmla="*/ 8 h 33"/>
              <a:gd name="T6" fmla="*/ 23 w 31"/>
              <a:gd name="T7" fmla="*/ 33 h 33"/>
              <a:gd name="T8" fmla="*/ 16 w 31"/>
              <a:gd name="T9" fmla="*/ 31 h 33"/>
              <a:gd name="T10" fmla="*/ 12 w 31"/>
              <a:gd name="T11" fmla="*/ 10 h 33"/>
              <a:gd name="T12" fmla="*/ 6 w 31"/>
              <a:gd name="T13" fmla="*/ 29 h 33"/>
              <a:gd name="T14" fmla="*/ 0 w 31"/>
              <a:gd name="T15" fmla="*/ 27 h 33"/>
              <a:gd name="T16" fmla="*/ 10 w 31"/>
              <a:gd name="T17" fmla="*/ 0 h 33"/>
              <a:gd name="T18" fmla="*/ 14 w 31"/>
              <a:gd name="T19" fmla="*/ 2 h 33"/>
              <a:gd name="T20" fmla="*/ 21 w 31"/>
              <a:gd name="T21" fmla="*/ 2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21" y="23"/>
                </a:moveTo>
                <a:lnTo>
                  <a:pt x="27" y="6"/>
                </a:lnTo>
                <a:lnTo>
                  <a:pt x="31" y="8"/>
                </a:lnTo>
                <a:lnTo>
                  <a:pt x="23" y="33"/>
                </a:lnTo>
                <a:lnTo>
                  <a:pt x="16" y="31"/>
                </a:lnTo>
                <a:lnTo>
                  <a:pt x="12" y="10"/>
                </a:lnTo>
                <a:lnTo>
                  <a:pt x="6" y="29"/>
                </a:lnTo>
                <a:lnTo>
                  <a:pt x="0" y="27"/>
                </a:lnTo>
                <a:lnTo>
                  <a:pt x="10" y="0"/>
                </a:lnTo>
                <a:lnTo>
                  <a:pt x="14" y="2"/>
                </a:lnTo>
                <a:lnTo>
                  <a:pt x="21" y="23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5" name="智演喵视觉设计60">
            <a:extLst>
              <a:ext uri="{FF2B5EF4-FFF2-40B4-BE49-F238E27FC236}">
                <a16:creationId xmlns:a16="http://schemas.microsoft.com/office/drawing/2014/main" id="{93EA632B-5D22-1CCB-50E3-C17EC80B0620}"/>
              </a:ext>
            </a:extLst>
          </p:cNvPr>
          <p:cNvSpPr/>
          <p:nvPr/>
        </p:nvSpPr>
        <p:spPr bwMode="auto">
          <a:xfrm>
            <a:off x="1419672" y="2636391"/>
            <a:ext cx="193626" cy="200301"/>
          </a:xfrm>
          <a:custGeom>
            <a:avLst/>
            <a:gdLst>
              <a:gd name="T0" fmla="*/ 6 w 14"/>
              <a:gd name="T1" fmla="*/ 3 h 14"/>
              <a:gd name="T2" fmla="*/ 4 w 14"/>
              <a:gd name="T3" fmla="*/ 5 h 14"/>
              <a:gd name="T4" fmla="*/ 3 w 14"/>
              <a:gd name="T5" fmla="*/ 9 h 14"/>
              <a:gd name="T6" fmla="*/ 5 w 14"/>
              <a:gd name="T7" fmla="*/ 11 h 14"/>
              <a:gd name="T8" fmla="*/ 7 w 14"/>
              <a:gd name="T9" fmla="*/ 11 h 14"/>
              <a:gd name="T10" fmla="*/ 10 w 14"/>
              <a:gd name="T11" fmla="*/ 9 h 14"/>
              <a:gd name="T12" fmla="*/ 11 w 14"/>
              <a:gd name="T13" fmla="*/ 6 h 14"/>
              <a:gd name="T14" fmla="*/ 9 w 14"/>
              <a:gd name="T15" fmla="*/ 3 h 14"/>
              <a:gd name="T16" fmla="*/ 6 w 14"/>
              <a:gd name="T17" fmla="*/ 3 h 14"/>
              <a:gd name="T18" fmla="*/ 8 w 14"/>
              <a:gd name="T19" fmla="*/ 14 h 14"/>
              <a:gd name="T20" fmla="*/ 3 w 14"/>
              <a:gd name="T21" fmla="*/ 13 h 14"/>
              <a:gd name="T22" fmla="*/ 0 w 14"/>
              <a:gd name="T23" fmla="*/ 9 h 14"/>
              <a:gd name="T24" fmla="*/ 1 w 14"/>
              <a:gd name="T25" fmla="*/ 4 h 14"/>
              <a:gd name="T26" fmla="*/ 4 w 14"/>
              <a:gd name="T27" fmla="*/ 1 h 14"/>
              <a:gd name="T28" fmla="*/ 6 w 14"/>
              <a:gd name="T29" fmla="*/ 0 h 14"/>
              <a:gd name="T30" fmla="*/ 8 w 14"/>
              <a:gd name="T31" fmla="*/ 0 h 14"/>
              <a:gd name="T32" fmla="*/ 11 w 14"/>
              <a:gd name="T33" fmla="*/ 1 h 14"/>
              <a:gd name="T34" fmla="*/ 14 w 14"/>
              <a:gd name="T35" fmla="*/ 5 h 14"/>
              <a:gd name="T36" fmla="*/ 13 w 14"/>
              <a:gd name="T37" fmla="*/ 11 h 14"/>
              <a:gd name="T38" fmla="*/ 8 w 14"/>
              <a:gd name="T3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14">
                <a:moveTo>
                  <a:pt x="6" y="3"/>
                </a:moveTo>
                <a:cubicBezTo>
                  <a:pt x="5" y="3"/>
                  <a:pt x="5" y="4"/>
                  <a:pt x="4" y="5"/>
                </a:cubicBezTo>
                <a:cubicBezTo>
                  <a:pt x="3" y="6"/>
                  <a:pt x="3" y="8"/>
                  <a:pt x="3" y="9"/>
                </a:cubicBezTo>
                <a:cubicBezTo>
                  <a:pt x="3" y="10"/>
                  <a:pt x="4" y="11"/>
                  <a:pt x="5" y="11"/>
                </a:cubicBezTo>
                <a:cubicBezTo>
                  <a:pt x="5" y="12"/>
                  <a:pt x="6" y="12"/>
                  <a:pt x="7" y="11"/>
                </a:cubicBezTo>
                <a:cubicBezTo>
                  <a:pt x="8" y="11"/>
                  <a:pt x="9" y="10"/>
                  <a:pt x="10" y="9"/>
                </a:cubicBezTo>
                <a:cubicBezTo>
                  <a:pt x="11" y="8"/>
                  <a:pt x="11" y="7"/>
                  <a:pt x="11" y="6"/>
                </a:cubicBezTo>
                <a:cubicBezTo>
                  <a:pt x="11" y="5"/>
                  <a:pt x="10" y="4"/>
                  <a:pt x="9" y="3"/>
                </a:cubicBezTo>
                <a:cubicBezTo>
                  <a:pt x="8" y="3"/>
                  <a:pt x="7" y="2"/>
                  <a:pt x="6" y="3"/>
                </a:cubicBezTo>
                <a:close/>
                <a:moveTo>
                  <a:pt x="8" y="14"/>
                </a:moveTo>
                <a:cubicBezTo>
                  <a:pt x="7" y="14"/>
                  <a:pt x="5" y="14"/>
                  <a:pt x="3" y="13"/>
                </a:cubicBezTo>
                <a:cubicBezTo>
                  <a:pt x="2" y="12"/>
                  <a:pt x="1" y="11"/>
                  <a:pt x="0" y="9"/>
                </a:cubicBezTo>
                <a:cubicBezTo>
                  <a:pt x="0" y="7"/>
                  <a:pt x="0" y="6"/>
                  <a:pt x="1" y="4"/>
                </a:cubicBezTo>
                <a:cubicBezTo>
                  <a:pt x="2" y="3"/>
                  <a:pt x="3" y="2"/>
                  <a:pt x="4" y="1"/>
                </a:cubicBezTo>
                <a:cubicBezTo>
                  <a:pt x="4" y="1"/>
                  <a:pt x="5" y="0"/>
                  <a:pt x="6" y="0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10" y="1"/>
                  <a:pt x="11" y="1"/>
                </a:cubicBezTo>
                <a:cubicBezTo>
                  <a:pt x="12" y="2"/>
                  <a:pt x="13" y="4"/>
                  <a:pt x="14" y="5"/>
                </a:cubicBezTo>
                <a:cubicBezTo>
                  <a:pt x="14" y="7"/>
                  <a:pt x="14" y="9"/>
                  <a:pt x="13" y="11"/>
                </a:cubicBezTo>
                <a:cubicBezTo>
                  <a:pt x="11" y="12"/>
                  <a:pt x="10" y="13"/>
                  <a:pt x="8" y="14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6" name="智演喵视觉设计61">
            <a:extLst>
              <a:ext uri="{FF2B5EF4-FFF2-40B4-BE49-F238E27FC236}">
                <a16:creationId xmlns:a16="http://schemas.microsoft.com/office/drawing/2014/main" id="{3279C51A-7397-9457-F801-D746E1CD1837}"/>
              </a:ext>
            </a:extLst>
          </p:cNvPr>
          <p:cNvSpPr/>
          <p:nvPr/>
        </p:nvSpPr>
        <p:spPr bwMode="auto">
          <a:xfrm>
            <a:off x="1219371" y="2496182"/>
            <a:ext cx="213654" cy="213655"/>
          </a:xfrm>
          <a:custGeom>
            <a:avLst/>
            <a:gdLst>
              <a:gd name="T0" fmla="*/ 9 w 15"/>
              <a:gd name="T1" fmla="*/ 3 h 15"/>
              <a:gd name="T2" fmla="*/ 3 w 15"/>
              <a:gd name="T3" fmla="*/ 10 h 15"/>
              <a:gd name="T4" fmla="*/ 5 w 15"/>
              <a:gd name="T5" fmla="*/ 11 h 15"/>
              <a:gd name="T6" fmla="*/ 6 w 15"/>
              <a:gd name="T7" fmla="*/ 12 h 15"/>
              <a:gd name="T8" fmla="*/ 7 w 15"/>
              <a:gd name="T9" fmla="*/ 13 h 15"/>
              <a:gd name="T10" fmla="*/ 9 w 15"/>
              <a:gd name="T11" fmla="*/ 12 h 15"/>
              <a:gd name="T12" fmla="*/ 11 w 15"/>
              <a:gd name="T13" fmla="*/ 10 h 15"/>
              <a:gd name="T14" fmla="*/ 12 w 15"/>
              <a:gd name="T15" fmla="*/ 8 h 15"/>
              <a:gd name="T16" fmla="*/ 12 w 15"/>
              <a:gd name="T17" fmla="*/ 7 h 15"/>
              <a:gd name="T18" fmla="*/ 12 w 15"/>
              <a:gd name="T19" fmla="*/ 6 h 15"/>
              <a:gd name="T20" fmla="*/ 10 w 15"/>
              <a:gd name="T21" fmla="*/ 4 h 15"/>
              <a:gd name="T22" fmla="*/ 9 w 15"/>
              <a:gd name="T23" fmla="*/ 3 h 15"/>
              <a:gd name="T24" fmla="*/ 11 w 15"/>
              <a:gd name="T25" fmla="*/ 14 h 15"/>
              <a:gd name="T26" fmla="*/ 8 w 15"/>
              <a:gd name="T27" fmla="*/ 15 h 15"/>
              <a:gd name="T28" fmla="*/ 6 w 15"/>
              <a:gd name="T29" fmla="*/ 15 h 15"/>
              <a:gd name="T30" fmla="*/ 4 w 15"/>
              <a:gd name="T31" fmla="*/ 13 h 15"/>
              <a:gd name="T32" fmla="*/ 0 w 15"/>
              <a:gd name="T33" fmla="*/ 10 h 15"/>
              <a:gd name="T34" fmla="*/ 9 w 15"/>
              <a:gd name="T35" fmla="*/ 0 h 15"/>
              <a:gd name="T36" fmla="*/ 12 w 15"/>
              <a:gd name="T37" fmla="*/ 3 h 15"/>
              <a:gd name="T38" fmla="*/ 14 w 15"/>
              <a:gd name="T39" fmla="*/ 5 h 15"/>
              <a:gd name="T40" fmla="*/ 15 w 15"/>
              <a:gd name="T41" fmla="*/ 7 h 15"/>
              <a:gd name="T42" fmla="*/ 14 w 15"/>
              <a:gd name="T43" fmla="*/ 10 h 15"/>
              <a:gd name="T44" fmla="*/ 13 w 15"/>
              <a:gd name="T45" fmla="*/ 12 h 15"/>
              <a:gd name="T46" fmla="*/ 11 w 15"/>
              <a:gd name="T47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" h="15">
                <a:moveTo>
                  <a:pt x="9" y="3"/>
                </a:moveTo>
                <a:cubicBezTo>
                  <a:pt x="3" y="10"/>
                  <a:pt x="3" y="10"/>
                  <a:pt x="3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6" y="12"/>
                  <a:pt x="6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2"/>
                  <a:pt x="10" y="11"/>
                  <a:pt x="11" y="10"/>
                </a:cubicBezTo>
                <a:cubicBezTo>
                  <a:pt x="11" y="10"/>
                  <a:pt x="12" y="9"/>
                  <a:pt x="12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1" y="5"/>
                  <a:pt x="11" y="5"/>
                  <a:pt x="10" y="4"/>
                </a:cubicBezTo>
                <a:cubicBezTo>
                  <a:pt x="9" y="3"/>
                  <a:pt x="9" y="3"/>
                  <a:pt x="9" y="3"/>
                </a:cubicBezTo>
                <a:close/>
                <a:moveTo>
                  <a:pt x="11" y="14"/>
                </a:moveTo>
                <a:cubicBezTo>
                  <a:pt x="10" y="15"/>
                  <a:pt x="9" y="15"/>
                  <a:pt x="8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5" y="14"/>
                  <a:pt x="4" y="14"/>
                  <a:pt x="4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9" y="0"/>
                  <a:pt x="9" y="0"/>
                  <a:pt x="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4"/>
                  <a:pt x="14" y="4"/>
                  <a:pt x="14" y="5"/>
                </a:cubicBezTo>
                <a:cubicBezTo>
                  <a:pt x="15" y="6"/>
                  <a:pt x="15" y="6"/>
                  <a:pt x="15" y="7"/>
                </a:cubicBezTo>
                <a:cubicBezTo>
                  <a:pt x="15" y="8"/>
                  <a:pt x="15" y="9"/>
                  <a:pt x="14" y="10"/>
                </a:cubicBezTo>
                <a:cubicBezTo>
                  <a:pt x="14" y="10"/>
                  <a:pt x="14" y="11"/>
                  <a:pt x="13" y="12"/>
                </a:cubicBezTo>
                <a:cubicBezTo>
                  <a:pt x="12" y="13"/>
                  <a:pt x="11" y="14"/>
                  <a:pt x="11" y="14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7" name="智演喵视觉设计62">
            <a:extLst>
              <a:ext uri="{FF2B5EF4-FFF2-40B4-BE49-F238E27FC236}">
                <a16:creationId xmlns:a16="http://schemas.microsoft.com/office/drawing/2014/main" id="{A3ED9E74-ADEF-1E0B-D6EC-CA30C17FBCAD}"/>
              </a:ext>
            </a:extLst>
          </p:cNvPr>
          <p:cNvSpPr/>
          <p:nvPr/>
        </p:nvSpPr>
        <p:spPr bwMode="auto">
          <a:xfrm>
            <a:off x="1072484" y="2355970"/>
            <a:ext cx="247040" cy="240362"/>
          </a:xfrm>
          <a:custGeom>
            <a:avLst/>
            <a:gdLst>
              <a:gd name="T0" fmla="*/ 37 w 37"/>
              <a:gd name="T1" fmla="*/ 17 h 36"/>
              <a:gd name="T2" fmla="*/ 14 w 37"/>
              <a:gd name="T3" fmla="*/ 36 h 36"/>
              <a:gd name="T4" fmla="*/ 10 w 37"/>
              <a:gd name="T5" fmla="*/ 32 h 36"/>
              <a:gd name="T6" fmla="*/ 18 w 37"/>
              <a:gd name="T7" fmla="*/ 11 h 36"/>
              <a:gd name="T8" fmla="*/ 4 w 37"/>
              <a:gd name="T9" fmla="*/ 21 h 36"/>
              <a:gd name="T10" fmla="*/ 0 w 37"/>
              <a:gd name="T11" fmla="*/ 19 h 36"/>
              <a:gd name="T12" fmla="*/ 20 w 37"/>
              <a:gd name="T13" fmla="*/ 0 h 36"/>
              <a:gd name="T14" fmla="*/ 25 w 37"/>
              <a:gd name="T15" fmla="*/ 5 h 36"/>
              <a:gd name="T16" fmla="*/ 18 w 37"/>
              <a:gd name="T17" fmla="*/ 26 h 36"/>
              <a:gd name="T18" fmla="*/ 33 w 37"/>
              <a:gd name="T19" fmla="*/ 13 h 36"/>
              <a:gd name="T20" fmla="*/ 37 w 37"/>
              <a:gd name="T21" fmla="*/ 1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36">
                <a:moveTo>
                  <a:pt x="37" y="17"/>
                </a:moveTo>
                <a:lnTo>
                  <a:pt x="14" y="36"/>
                </a:lnTo>
                <a:lnTo>
                  <a:pt x="10" y="32"/>
                </a:lnTo>
                <a:lnTo>
                  <a:pt x="18" y="11"/>
                </a:lnTo>
                <a:lnTo>
                  <a:pt x="4" y="21"/>
                </a:lnTo>
                <a:lnTo>
                  <a:pt x="0" y="19"/>
                </a:lnTo>
                <a:lnTo>
                  <a:pt x="20" y="0"/>
                </a:lnTo>
                <a:lnTo>
                  <a:pt x="25" y="5"/>
                </a:lnTo>
                <a:lnTo>
                  <a:pt x="18" y="26"/>
                </a:lnTo>
                <a:lnTo>
                  <a:pt x="33" y="13"/>
                </a:lnTo>
                <a:lnTo>
                  <a:pt x="37" y="17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8" name="智演喵视觉设计63">
            <a:extLst>
              <a:ext uri="{FF2B5EF4-FFF2-40B4-BE49-F238E27FC236}">
                <a16:creationId xmlns:a16="http://schemas.microsoft.com/office/drawing/2014/main" id="{E594E632-1676-D2E8-A082-D2050F0D04F9}"/>
              </a:ext>
            </a:extLst>
          </p:cNvPr>
          <p:cNvSpPr/>
          <p:nvPr/>
        </p:nvSpPr>
        <p:spPr bwMode="auto">
          <a:xfrm>
            <a:off x="945624" y="2249142"/>
            <a:ext cx="220333" cy="193627"/>
          </a:xfrm>
          <a:custGeom>
            <a:avLst/>
            <a:gdLst>
              <a:gd name="T0" fmla="*/ 0 w 33"/>
              <a:gd name="T1" fmla="*/ 4 h 29"/>
              <a:gd name="T2" fmla="*/ 31 w 33"/>
              <a:gd name="T3" fmla="*/ 0 h 29"/>
              <a:gd name="T4" fmla="*/ 33 w 33"/>
              <a:gd name="T5" fmla="*/ 4 h 29"/>
              <a:gd name="T6" fmla="*/ 14 w 33"/>
              <a:gd name="T7" fmla="*/ 29 h 29"/>
              <a:gd name="T8" fmla="*/ 10 w 33"/>
              <a:gd name="T9" fmla="*/ 23 h 29"/>
              <a:gd name="T10" fmla="*/ 16 w 33"/>
              <a:gd name="T11" fmla="*/ 16 h 29"/>
              <a:gd name="T12" fmla="*/ 10 w 33"/>
              <a:gd name="T13" fmla="*/ 8 h 29"/>
              <a:gd name="T14" fmla="*/ 4 w 33"/>
              <a:gd name="T15" fmla="*/ 8 h 29"/>
              <a:gd name="T16" fmla="*/ 0 w 33"/>
              <a:gd name="T17" fmla="*/ 4 h 29"/>
              <a:gd name="T18" fmla="*/ 0 w 33"/>
              <a:gd name="T19" fmla="*/ 4 h 29"/>
              <a:gd name="T20" fmla="*/ 19 w 33"/>
              <a:gd name="T21" fmla="*/ 14 h 29"/>
              <a:gd name="T22" fmla="*/ 27 w 33"/>
              <a:gd name="T23" fmla="*/ 4 h 29"/>
              <a:gd name="T24" fmla="*/ 14 w 33"/>
              <a:gd name="T25" fmla="*/ 6 h 29"/>
              <a:gd name="T26" fmla="*/ 19 w 33"/>
              <a:gd name="T27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9">
                <a:moveTo>
                  <a:pt x="0" y="4"/>
                </a:moveTo>
                <a:lnTo>
                  <a:pt x="31" y="0"/>
                </a:lnTo>
                <a:lnTo>
                  <a:pt x="33" y="4"/>
                </a:lnTo>
                <a:lnTo>
                  <a:pt x="14" y="29"/>
                </a:lnTo>
                <a:lnTo>
                  <a:pt x="10" y="23"/>
                </a:lnTo>
                <a:lnTo>
                  <a:pt x="16" y="16"/>
                </a:lnTo>
                <a:lnTo>
                  <a:pt x="10" y="8"/>
                </a:lnTo>
                <a:lnTo>
                  <a:pt x="4" y="8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19" y="14"/>
                </a:moveTo>
                <a:lnTo>
                  <a:pt x="27" y="4"/>
                </a:lnTo>
                <a:lnTo>
                  <a:pt x="14" y="6"/>
                </a:lnTo>
                <a:lnTo>
                  <a:pt x="19" y="14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9" name="智演喵视觉设计64">
            <a:extLst>
              <a:ext uri="{FF2B5EF4-FFF2-40B4-BE49-F238E27FC236}">
                <a16:creationId xmlns:a16="http://schemas.microsoft.com/office/drawing/2014/main" id="{37B1A7C7-CF7B-A6A0-B7E3-95A9E8D7EFF8}"/>
              </a:ext>
            </a:extLst>
          </p:cNvPr>
          <p:cNvSpPr/>
          <p:nvPr/>
        </p:nvSpPr>
        <p:spPr bwMode="auto">
          <a:xfrm>
            <a:off x="872182" y="2022134"/>
            <a:ext cx="227007" cy="206980"/>
          </a:xfrm>
          <a:custGeom>
            <a:avLst/>
            <a:gdLst>
              <a:gd name="T0" fmla="*/ 15 w 34"/>
              <a:gd name="T1" fmla="*/ 10 h 31"/>
              <a:gd name="T2" fmla="*/ 2 w 34"/>
              <a:gd name="T3" fmla="*/ 15 h 31"/>
              <a:gd name="T4" fmla="*/ 0 w 34"/>
              <a:gd name="T5" fmla="*/ 8 h 31"/>
              <a:gd name="T6" fmla="*/ 27 w 34"/>
              <a:gd name="T7" fmla="*/ 0 h 31"/>
              <a:gd name="T8" fmla="*/ 30 w 34"/>
              <a:gd name="T9" fmla="*/ 4 h 31"/>
              <a:gd name="T10" fmla="*/ 19 w 34"/>
              <a:gd name="T11" fmla="*/ 8 h 31"/>
              <a:gd name="T12" fmla="*/ 21 w 34"/>
              <a:gd name="T13" fmla="*/ 19 h 31"/>
              <a:gd name="T14" fmla="*/ 34 w 34"/>
              <a:gd name="T15" fmla="*/ 15 h 31"/>
              <a:gd name="T16" fmla="*/ 34 w 34"/>
              <a:gd name="T17" fmla="*/ 21 h 31"/>
              <a:gd name="T18" fmla="*/ 9 w 34"/>
              <a:gd name="T19" fmla="*/ 31 h 31"/>
              <a:gd name="T20" fmla="*/ 7 w 34"/>
              <a:gd name="T21" fmla="*/ 25 h 31"/>
              <a:gd name="T22" fmla="*/ 17 w 34"/>
              <a:gd name="T23" fmla="*/ 21 h 31"/>
              <a:gd name="T24" fmla="*/ 15 w 34"/>
              <a:gd name="T25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31">
                <a:moveTo>
                  <a:pt x="15" y="10"/>
                </a:moveTo>
                <a:lnTo>
                  <a:pt x="2" y="15"/>
                </a:lnTo>
                <a:lnTo>
                  <a:pt x="0" y="8"/>
                </a:lnTo>
                <a:lnTo>
                  <a:pt x="27" y="0"/>
                </a:lnTo>
                <a:lnTo>
                  <a:pt x="30" y="4"/>
                </a:lnTo>
                <a:lnTo>
                  <a:pt x="19" y="8"/>
                </a:lnTo>
                <a:lnTo>
                  <a:pt x="21" y="19"/>
                </a:lnTo>
                <a:lnTo>
                  <a:pt x="34" y="15"/>
                </a:lnTo>
                <a:lnTo>
                  <a:pt x="34" y="21"/>
                </a:lnTo>
                <a:lnTo>
                  <a:pt x="9" y="31"/>
                </a:lnTo>
                <a:lnTo>
                  <a:pt x="7" y="25"/>
                </a:lnTo>
                <a:lnTo>
                  <a:pt x="17" y="21"/>
                </a:lnTo>
                <a:lnTo>
                  <a:pt x="15" y="1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0" name="智演喵视觉设计65">
            <a:extLst>
              <a:ext uri="{FF2B5EF4-FFF2-40B4-BE49-F238E27FC236}">
                <a16:creationId xmlns:a16="http://schemas.microsoft.com/office/drawing/2014/main" id="{5F75B154-3D48-66D9-7A72-76EB0CEF5AD0}"/>
              </a:ext>
            </a:extLst>
          </p:cNvPr>
          <p:cNvSpPr/>
          <p:nvPr/>
        </p:nvSpPr>
        <p:spPr bwMode="auto">
          <a:xfrm>
            <a:off x="832122" y="1855219"/>
            <a:ext cx="206980" cy="166920"/>
          </a:xfrm>
          <a:custGeom>
            <a:avLst/>
            <a:gdLst>
              <a:gd name="T0" fmla="*/ 4 w 15"/>
              <a:gd name="T1" fmla="*/ 1 h 12"/>
              <a:gd name="T2" fmla="*/ 5 w 15"/>
              <a:gd name="T3" fmla="*/ 3 h 12"/>
              <a:gd name="T4" fmla="*/ 3 w 15"/>
              <a:gd name="T5" fmla="*/ 4 h 12"/>
              <a:gd name="T6" fmla="*/ 3 w 15"/>
              <a:gd name="T7" fmla="*/ 6 h 12"/>
              <a:gd name="T8" fmla="*/ 4 w 15"/>
              <a:gd name="T9" fmla="*/ 8 h 12"/>
              <a:gd name="T10" fmla="*/ 5 w 15"/>
              <a:gd name="T11" fmla="*/ 9 h 12"/>
              <a:gd name="T12" fmla="*/ 6 w 15"/>
              <a:gd name="T13" fmla="*/ 8 h 12"/>
              <a:gd name="T14" fmla="*/ 6 w 15"/>
              <a:gd name="T15" fmla="*/ 7 h 12"/>
              <a:gd name="T16" fmla="*/ 6 w 15"/>
              <a:gd name="T17" fmla="*/ 5 h 12"/>
              <a:gd name="T18" fmla="*/ 7 w 15"/>
              <a:gd name="T19" fmla="*/ 2 h 12"/>
              <a:gd name="T20" fmla="*/ 10 w 15"/>
              <a:gd name="T21" fmla="*/ 0 h 12"/>
              <a:gd name="T22" fmla="*/ 12 w 15"/>
              <a:gd name="T23" fmla="*/ 0 h 12"/>
              <a:gd name="T24" fmla="*/ 13 w 15"/>
              <a:gd name="T25" fmla="*/ 2 h 12"/>
              <a:gd name="T26" fmla="*/ 14 w 15"/>
              <a:gd name="T27" fmla="*/ 4 h 12"/>
              <a:gd name="T28" fmla="*/ 14 w 15"/>
              <a:gd name="T29" fmla="*/ 8 h 12"/>
              <a:gd name="T30" fmla="*/ 11 w 15"/>
              <a:gd name="T31" fmla="*/ 10 h 12"/>
              <a:gd name="T32" fmla="*/ 11 w 15"/>
              <a:gd name="T33" fmla="*/ 7 h 12"/>
              <a:gd name="T34" fmla="*/ 12 w 15"/>
              <a:gd name="T35" fmla="*/ 6 h 12"/>
              <a:gd name="T36" fmla="*/ 12 w 15"/>
              <a:gd name="T37" fmla="*/ 5 h 12"/>
              <a:gd name="T38" fmla="*/ 11 w 15"/>
              <a:gd name="T39" fmla="*/ 3 h 12"/>
              <a:gd name="T40" fmla="*/ 10 w 15"/>
              <a:gd name="T41" fmla="*/ 3 h 12"/>
              <a:gd name="T42" fmla="*/ 10 w 15"/>
              <a:gd name="T43" fmla="*/ 3 h 12"/>
              <a:gd name="T44" fmla="*/ 9 w 15"/>
              <a:gd name="T45" fmla="*/ 6 h 12"/>
              <a:gd name="T46" fmla="*/ 9 w 15"/>
              <a:gd name="T47" fmla="*/ 9 h 12"/>
              <a:gd name="T48" fmla="*/ 8 w 15"/>
              <a:gd name="T49" fmla="*/ 10 h 12"/>
              <a:gd name="T50" fmla="*/ 6 w 15"/>
              <a:gd name="T51" fmla="*/ 11 h 12"/>
              <a:gd name="T52" fmla="*/ 3 w 15"/>
              <a:gd name="T53" fmla="*/ 11 h 12"/>
              <a:gd name="T54" fmla="*/ 1 w 15"/>
              <a:gd name="T55" fmla="*/ 10 h 12"/>
              <a:gd name="T56" fmla="*/ 0 w 15"/>
              <a:gd name="T57" fmla="*/ 7 h 12"/>
              <a:gd name="T58" fmla="*/ 1 w 15"/>
              <a:gd name="T59" fmla="*/ 3 h 12"/>
              <a:gd name="T60" fmla="*/ 4 w 15"/>
              <a:gd name="T61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12">
                <a:moveTo>
                  <a:pt x="4" y="1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4"/>
                </a:cubicBezTo>
                <a:cubicBezTo>
                  <a:pt x="3" y="5"/>
                  <a:pt x="3" y="6"/>
                  <a:pt x="3" y="6"/>
                </a:cubicBezTo>
                <a:cubicBezTo>
                  <a:pt x="3" y="7"/>
                  <a:pt x="3" y="8"/>
                  <a:pt x="4" y="8"/>
                </a:cubicBezTo>
                <a:cubicBezTo>
                  <a:pt x="4" y="9"/>
                  <a:pt x="5" y="9"/>
                  <a:pt x="5" y="9"/>
                </a:cubicBezTo>
                <a:cubicBezTo>
                  <a:pt x="5" y="9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6" y="7"/>
                  <a:pt x="6" y="6"/>
                  <a:pt x="6" y="5"/>
                </a:cubicBezTo>
                <a:cubicBezTo>
                  <a:pt x="7" y="3"/>
                  <a:pt x="7" y="2"/>
                  <a:pt x="7" y="2"/>
                </a:cubicBezTo>
                <a:cubicBezTo>
                  <a:pt x="8" y="1"/>
                  <a:pt x="9" y="0"/>
                  <a:pt x="10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1"/>
                  <a:pt x="13" y="1"/>
                  <a:pt x="13" y="2"/>
                </a:cubicBezTo>
                <a:cubicBezTo>
                  <a:pt x="14" y="2"/>
                  <a:pt x="14" y="3"/>
                  <a:pt x="14" y="4"/>
                </a:cubicBezTo>
                <a:cubicBezTo>
                  <a:pt x="15" y="6"/>
                  <a:pt x="14" y="7"/>
                  <a:pt x="14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5"/>
                  <a:pt x="12" y="5"/>
                </a:cubicBezTo>
                <a:cubicBezTo>
                  <a:pt x="12" y="4"/>
                  <a:pt x="12" y="3"/>
                  <a:pt x="11" y="3"/>
                </a:cubicBezTo>
                <a:cubicBezTo>
                  <a:pt x="11" y="3"/>
                  <a:pt x="11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3"/>
                  <a:pt x="9" y="4"/>
                  <a:pt x="9" y="6"/>
                </a:cubicBezTo>
                <a:cubicBezTo>
                  <a:pt x="9" y="7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7" y="11"/>
                  <a:pt x="6" y="11"/>
                  <a:pt x="6" y="11"/>
                </a:cubicBezTo>
                <a:cubicBezTo>
                  <a:pt x="5" y="12"/>
                  <a:pt x="4" y="11"/>
                  <a:pt x="3" y="11"/>
                </a:cubicBezTo>
                <a:cubicBezTo>
                  <a:pt x="3" y="11"/>
                  <a:pt x="2" y="10"/>
                  <a:pt x="1" y="10"/>
                </a:cubicBezTo>
                <a:cubicBezTo>
                  <a:pt x="1" y="9"/>
                  <a:pt x="1" y="8"/>
                  <a:pt x="0" y="7"/>
                </a:cubicBezTo>
                <a:cubicBezTo>
                  <a:pt x="0" y="5"/>
                  <a:pt x="0" y="4"/>
                  <a:pt x="1" y="3"/>
                </a:cubicBezTo>
                <a:cubicBezTo>
                  <a:pt x="2" y="2"/>
                  <a:pt x="3" y="1"/>
                  <a:pt x="4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1" name="智演喵视觉设计66">
            <a:extLst>
              <a:ext uri="{FF2B5EF4-FFF2-40B4-BE49-F238E27FC236}">
                <a16:creationId xmlns:a16="http://schemas.microsoft.com/office/drawing/2014/main" id="{8267E9D3-0AE7-CB2B-BB9B-1AA15F001D87}"/>
              </a:ext>
            </a:extLst>
          </p:cNvPr>
          <p:cNvSpPr/>
          <p:nvPr/>
        </p:nvSpPr>
        <p:spPr bwMode="auto">
          <a:xfrm>
            <a:off x="1085837" y="673440"/>
            <a:ext cx="1996336" cy="2009690"/>
          </a:xfrm>
          <a:custGeom>
            <a:avLst/>
            <a:gdLst>
              <a:gd name="T0" fmla="*/ 72 w 144"/>
              <a:gd name="T1" fmla="*/ 143 h 143"/>
              <a:gd name="T2" fmla="*/ 0 w 144"/>
              <a:gd name="T3" fmla="*/ 72 h 143"/>
              <a:gd name="T4" fmla="*/ 72 w 144"/>
              <a:gd name="T5" fmla="*/ 0 h 143"/>
              <a:gd name="T6" fmla="*/ 144 w 144"/>
              <a:gd name="T7" fmla="*/ 72 h 143"/>
              <a:gd name="T8" fmla="*/ 72 w 144"/>
              <a:gd name="T9" fmla="*/ 143 h 143"/>
              <a:gd name="T10" fmla="*/ 3 w 144"/>
              <a:gd name="T11" fmla="*/ 72 h 143"/>
              <a:gd name="T12" fmla="*/ 10 w 144"/>
              <a:gd name="T13" fmla="*/ 102 h 143"/>
              <a:gd name="T14" fmla="*/ 133 w 144"/>
              <a:gd name="T15" fmla="*/ 102 h 143"/>
              <a:gd name="T16" fmla="*/ 141 w 144"/>
              <a:gd name="T17" fmla="*/ 72 h 143"/>
              <a:gd name="T18" fmla="*/ 72 w 144"/>
              <a:gd name="T19" fmla="*/ 3 h 143"/>
              <a:gd name="T20" fmla="*/ 3 w 144"/>
              <a:gd name="T21" fmla="*/ 72 h 143"/>
              <a:gd name="T22" fmla="*/ 132 w 144"/>
              <a:gd name="T23" fmla="*/ 106 h 143"/>
              <a:gd name="T24" fmla="*/ 12 w 144"/>
              <a:gd name="T25" fmla="*/ 106 h 143"/>
              <a:gd name="T26" fmla="*/ 72 w 144"/>
              <a:gd name="T27" fmla="*/ 140 h 143"/>
              <a:gd name="T28" fmla="*/ 132 w 144"/>
              <a:gd name="T29" fmla="*/ 10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43">
                <a:moveTo>
                  <a:pt x="72" y="143"/>
                </a:moveTo>
                <a:cubicBezTo>
                  <a:pt x="32" y="143"/>
                  <a:pt x="0" y="111"/>
                  <a:pt x="0" y="72"/>
                </a:cubicBezTo>
                <a:cubicBezTo>
                  <a:pt x="0" y="32"/>
                  <a:pt x="32" y="0"/>
                  <a:pt x="72" y="0"/>
                </a:cubicBezTo>
                <a:cubicBezTo>
                  <a:pt x="111" y="0"/>
                  <a:pt x="144" y="32"/>
                  <a:pt x="144" y="72"/>
                </a:cubicBezTo>
                <a:cubicBezTo>
                  <a:pt x="144" y="111"/>
                  <a:pt x="111" y="143"/>
                  <a:pt x="72" y="143"/>
                </a:cubicBezTo>
                <a:close/>
                <a:moveTo>
                  <a:pt x="3" y="72"/>
                </a:moveTo>
                <a:cubicBezTo>
                  <a:pt x="3" y="83"/>
                  <a:pt x="6" y="93"/>
                  <a:pt x="10" y="102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138" y="93"/>
                  <a:pt x="141" y="83"/>
                  <a:pt x="141" y="72"/>
                </a:cubicBezTo>
                <a:cubicBezTo>
                  <a:pt x="141" y="34"/>
                  <a:pt x="110" y="3"/>
                  <a:pt x="72" y="3"/>
                </a:cubicBezTo>
                <a:cubicBezTo>
                  <a:pt x="34" y="3"/>
                  <a:pt x="3" y="34"/>
                  <a:pt x="3" y="72"/>
                </a:cubicBezTo>
                <a:close/>
                <a:moveTo>
                  <a:pt x="13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24" y="126"/>
                  <a:pt x="46" y="140"/>
                  <a:pt x="72" y="140"/>
                </a:cubicBezTo>
                <a:cubicBezTo>
                  <a:pt x="97" y="140"/>
                  <a:pt x="120" y="126"/>
                  <a:pt x="132" y="10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2" name="智演喵视觉设计67">
            <a:extLst>
              <a:ext uri="{FF2B5EF4-FFF2-40B4-BE49-F238E27FC236}">
                <a16:creationId xmlns:a16="http://schemas.microsoft.com/office/drawing/2014/main" id="{B24F8CC9-3527-87E2-01E7-14A2618D5DFC}"/>
              </a:ext>
            </a:extLst>
          </p:cNvPr>
          <p:cNvSpPr/>
          <p:nvPr/>
        </p:nvSpPr>
        <p:spPr bwMode="auto">
          <a:xfrm>
            <a:off x="1219371" y="800300"/>
            <a:ext cx="1729268" cy="1288606"/>
          </a:xfrm>
          <a:custGeom>
            <a:avLst/>
            <a:gdLst>
              <a:gd name="T0" fmla="*/ 114 w 124"/>
              <a:gd name="T1" fmla="*/ 68 h 92"/>
              <a:gd name="T2" fmla="*/ 103 w 124"/>
              <a:gd name="T3" fmla="*/ 62 h 92"/>
              <a:gd name="T4" fmla="*/ 95 w 124"/>
              <a:gd name="T5" fmla="*/ 68 h 92"/>
              <a:gd name="T6" fmla="*/ 83 w 124"/>
              <a:gd name="T7" fmla="*/ 62 h 92"/>
              <a:gd name="T8" fmla="*/ 70 w 124"/>
              <a:gd name="T9" fmla="*/ 81 h 92"/>
              <a:gd name="T10" fmla="*/ 104 w 124"/>
              <a:gd name="T11" fmla="*/ 76 h 92"/>
              <a:gd name="T12" fmla="*/ 124 w 124"/>
              <a:gd name="T13" fmla="*/ 83 h 92"/>
              <a:gd name="T14" fmla="*/ 81 w 124"/>
              <a:gd name="T15" fmla="*/ 84 h 92"/>
              <a:gd name="T16" fmla="*/ 43 w 124"/>
              <a:gd name="T17" fmla="*/ 84 h 92"/>
              <a:gd name="T18" fmla="*/ 0 w 124"/>
              <a:gd name="T19" fmla="*/ 83 h 92"/>
              <a:gd name="T20" fmla="*/ 19 w 124"/>
              <a:gd name="T21" fmla="*/ 76 h 92"/>
              <a:gd name="T22" fmla="*/ 54 w 124"/>
              <a:gd name="T23" fmla="*/ 81 h 92"/>
              <a:gd name="T24" fmla="*/ 53 w 124"/>
              <a:gd name="T25" fmla="*/ 62 h 92"/>
              <a:gd name="T26" fmla="*/ 44 w 124"/>
              <a:gd name="T27" fmla="*/ 55 h 92"/>
              <a:gd name="T28" fmla="*/ 30 w 124"/>
              <a:gd name="T29" fmla="*/ 66 h 92"/>
              <a:gd name="T30" fmla="*/ 24 w 124"/>
              <a:gd name="T31" fmla="*/ 55 h 92"/>
              <a:gd name="T32" fmla="*/ 10 w 124"/>
              <a:gd name="T33" fmla="*/ 66 h 92"/>
              <a:gd name="T34" fmla="*/ 4 w 124"/>
              <a:gd name="T35" fmla="*/ 56 h 92"/>
              <a:gd name="T36" fmla="*/ 20 w 124"/>
              <a:gd name="T37" fmla="*/ 47 h 92"/>
              <a:gd name="T38" fmla="*/ 45 w 124"/>
              <a:gd name="T39" fmla="*/ 35 h 92"/>
              <a:gd name="T40" fmla="*/ 79 w 124"/>
              <a:gd name="T41" fmla="*/ 35 h 92"/>
              <a:gd name="T42" fmla="*/ 107 w 124"/>
              <a:gd name="T43" fmla="*/ 53 h 92"/>
              <a:gd name="T44" fmla="*/ 120 w 124"/>
              <a:gd name="T45" fmla="*/ 62 h 92"/>
              <a:gd name="T46" fmla="*/ 47 w 124"/>
              <a:gd name="T47" fmla="*/ 47 h 92"/>
              <a:gd name="T48" fmla="*/ 60 w 124"/>
              <a:gd name="T49" fmla="*/ 37 h 92"/>
              <a:gd name="T50" fmla="*/ 65 w 124"/>
              <a:gd name="T51" fmla="*/ 48 h 92"/>
              <a:gd name="T52" fmla="*/ 66 w 124"/>
              <a:gd name="T53" fmla="*/ 55 h 92"/>
              <a:gd name="T54" fmla="*/ 62 w 124"/>
              <a:gd name="T55" fmla="*/ 17 h 92"/>
              <a:gd name="T56" fmla="*/ 90 w 124"/>
              <a:gd name="T57" fmla="*/ 35 h 92"/>
              <a:gd name="T58" fmla="*/ 88 w 124"/>
              <a:gd name="T59" fmla="*/ 54 h 92"/>
              <a:gd name="T60" fmla="*/ 90 w 124"/>
              <a:gd name="T61" fmla="*/ 35 h 92"/>
              <a:gd name="T62" fmla="*/ 29 w 124"/>
              <a:gd name="T63" fmla="*/ 47 h 92"/>
              <a:gd name="T64" fmla="*/ 41 w 124"/>
              <a:gd name="T6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92">
                <a:moveTo>
                  <a:pt x="112" y="62"/>
                </a:moveTo>
                <a:cubicBezTo>
                  <a:pt x="114" y="68"/>
                  <a:pt x="114" y="68"/>
                  <a:pt x="114" y="6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95" y="68"/>
                  <a:pt x="95" y="68"/>
                  <a:pt x="9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3" y="62"/>
                  <a:pt x="83" y="62"/>
                  <a:pt x="83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70" y="81"/>
                  <a:pt x="70" y="81"/>
                  <a:pt x="70" y="81"/>
                </a:cubicBezTo>
                <a:cubicBezTo>
                  <a:pt x="70" y="81"/>
                  <a:pt x="73" y="83"/>
                  <a:pt x="81" y="77"/>
                </a:cubicBezTo>
                <a:cubicBezTo>
                  <a:pt x="81" y="77"/>
                  <a:pt x="92" y="88"/>
                  <a:pt x="104" y="76"/>
                </a:cubicBezTo>
                <a:cubicBezTo>
                  <a:pt x="104" y="76"/>
                  <a:pt x="112" y="85"/>
                  <a:pt x="122" y="77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83"/>
                  <a:pt x="115" y="90"/>
                  <a:pt x="104" y="84"/>
                </a:cubicBezTo>
                <a:cubicBezTo>
                  <a:pt x="104" y="84"/>
                  <a:pt x="92" y="92"/>
                  <a:pt x="81" y="84"/>
                </a:cubicBezTo>
                <a:cubicBezTo>
                  <a:pt x="81" y="84"/>
                  <a:pt x="70" y="92"/>
                  <a:pt x="62" y="84"/>
                </a:cubicBezTo>
                <a:cubicBezTo>
                  <a:pt x="62" y="84"/>
                  <a:pt x="56" y="92"/>
                  <a:pt x="43" y="84"/>
                </a:cubicBezTo>
                <a:cubicBezTo>
                  <a:pt x="43" y="84"/>
                  <a:pt x="33" y="92"/>
                  <a:pt x="19" y="83"/>
                </a:cubicBezTo>
                <a:cubicBezTo>
                  <a:pt x="19" y="83"/>
                  <a:pt x="10" y="90"/>
                  <a:pt x="0" y="83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11" y="85"/>
                  <a:pt x="19" y="76"/>
                </a:cubicBezTo>
                <a:cubicBezTo>
                  <a:pt x="19" y="76"/>
                  <a:pt x="30" y="88"/>
                  <a:pt x="43" y="77"/>
                </a:cubicBezTo>
                <a:cubicBezTo>
                  <a:pt x="43" y="77"/>
                  <a:pt x="50" y="82"/>
                  <a:pt x="54" y="81"/>
                </a:cubicBezTo>
                <a:cubicBezTo>
                  <a:pt x="57" y="62"/>
                  <a:pt x="57" y="62"/>
                  <a:pt x="57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8" y="55"/>
                  <a:pt x="58" y="55"/>
                  <a:pt x="58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39" y="66"/>
                  <a:pt x="39" y="66"/>
                  <a:pt x="3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5" y="55"/>
                  <a:pt x="35" y="55"/>
                  <a:pt x="3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5" y="55"/>
                  <a:pt x="15" y="55"/>
                  <a:pt x="15" y="55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46"/>
                  <a:pt x="4" y="46"/>
                  <a:pt x="4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32" y="22"/>
                  <a:pt x="32" y="22"/>
                  <a:pt x="32" y="22"/>
                </a:cubicBezTo>
                <a:cubicBezTo>
                  <a:pt x="45" y="35"/>
                  <a:pt x="45" y="35"/>
                  <a:pt x="45" y="35"/>
                </a:cubicBezTo>
                <a:cubicBezTo>
                  <a:pt x="62" y="0"/>
                  <a:pt x="62" y="0"/>
                  <a:pt x="62" y="0"/>
                </a:cubicBezTo>
                <a:cubicBezTo>
                  <a:pt x="79" y="35"/>
                  <a:pt x="79" y="35"/>
                  <a:pt x="79" y="35"/>
                </a:cubicBezTo>
                <a:cubicBezTo>
                  <a:pt x="92" y="22"/>
                  <a:pt x="92" y="22"/>
                  <a:pt x="92" y="2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12" y="62"/>
                  <a:pt x="112" y="62"/>
                  <a:pt x="112" y="62"/>
                </a:cubicBezTo>
                <a:close/>
                <a:moveTo>
                  <a:pt x="47" y="47"/>
                </a:moveTo>
                <a:cubicBezTo>
                  <a:pt x="58" y="48"/>
                  <a:pt x="58" y="48"/>
                  <a:pt x="58" y="48"/>
                </a:cubicBezTo>
                <a:cubicBezTo>
                  <a:pt x="60" y="37"/>
                  <a:pt x="60" y="37"/>
                  <a:pt x="60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5" y="48"/>
                  <a:pt x="65" y="48"/>
                  <a:pt x="65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66" y="55"/>
                  <a:pt x="66" y="55"/>
                  <a:pt x="66" y="55"/>
                </a:cubicBezTo>
                <a:cubicBezTo>
                  <a:pt x="79" y="54"/>
                  <a:pt x="79" y="54"/>
                  <a:pt x="79" y="54"/>
                </a:cubicBezTo>
                <a:cubicBezTo>
                  <a:pt x="62" y="17"/>
                  <a:pt x="62" y="17"/>
                  <a:pt x="62" y="17"/>
                </a:cubicBezTo>
                <a:cubicBezTo>
                  <a:pt x="47" y="47"/>
                  <a:pt x="47" y="47"/>
                  <a:pt x="47" y="47"/>
                </a:cubicBezTo>
                <a:close/>
                <a:moveTo>
                  <a:pt x="90" y="35"/>
                </a:moveTo>
                <a:cubicBezTo>
                  <a:pt x="83" y="42"/>
                  <a:pt x="83" y="42"/>
                  <a:pt x="83" y="42"/>
                </a:cubicBezTo>
                <a:cubicBezTo>
                  <a:pt x="88" y="54"/>
                  <a:pt x="88" y="54"/>
                  <a:pt x="88" y="54"/>
                </a:cubicBezTo>
                <a:cubicBezTo>
                  <a:pt x="99" y="54"/>
                  <a:pt x="99" y="54"/>
                  <a:pt x="99" y="54"/>
                </a:cubicBezTo>
                <a:cubicBezTo>
                  <a:pt x="90" y="35"/>
                  <a:pt x="90" y="35"/>
                  <a:pt x="90" y="35"/>
                </a:cubicBezTo>
                <a:close/>
                <a:moveTo>
                  <a:pt x="34" y="35"/>
                </a:moveTo>
                <a:cubicBezTo>
                  <a:pt x="29" y="47"/>
                  <a:pt x="29" y="47"/>
                  <a:pt x="29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1" y="42"/>
                  <a:pt x="41" y="42"/>
                  <a:pt x="41" y="42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3" name="智演喵视觉设计68">
            <a:extLst>
              <a:ext uri="{FF2B5EF4-FFF2-40B4-BE49-F238E27FC236}">
                <a16:creationId xmlns:a16="http://schemas.microsoft.com/office/drawing/2014/main" id="{06C8ECF0-A2D9-9C5D-A2AE-FF5A10D263F6}"/>
              </a:ext>
            </a:extLst>
          </p:cNvPr>
          <p:cNvSpPr/>
          <p:nvPr/>
        </p:nvSpPr>
        <p:spPr bwMode="auto">
          <a:xfrm>
            <a:off x="3015402" y="1140810"/>
            <a:ext cx="373895" cy="247040"/>
          </a:xfrm>
          <a:custGeom>
            <a:avLst/>
            <a:gdLst>
              <a:gd name="T0" fmla="*/ 2 w 27"/>
              <a:gd name="T1" fmla="*/ 7 h 18"/>
              <a:gd name="T2" fmla="*/ 4 w 27"/>
              <a:gd name="T3" fmla="*/ 12 h 18"/>
              <a:gd name="T4" fmla="*/ 6 w 27"/>
              <a:gd name="T5" fmla="*/ 10 h 18"/>
              <a:gd name="T6" fmla="*/ 5 w 27"/>
              <a:gd name="T7" fmla="*/ 8 h 18"/>
              <a:gd name="T8" fmla="*/ 2 w 27"/>
              <a:gd name="T9" fmla="*/ 7 h 18"/>
              <a:gd name="T10" fmla="*/ 4 w 27"/>
              <a:gd name="T11" fmla="*/ 13 h 18"/>
              <a:gd name="T12" fmla="*/ 1 w 27"/>
              <a:gd name="T13" fmla="*/ 10 h 18"/>
              <a:gd name="T14" fmla="*/ 3 w 27"/>
              <a:gd name="T15" fmla="*/ 2 h 18"/>
              <a:gd name="T16" fmla="*/ 9 w 27"/>
              <a:gd name="T17" fmla="*/ 11 h 18"/>
              <a:gd name="T18" fmla="*/ 9 w 27"/>
              <a:gd name="T19" fmla="*/ 8 h 18"/>
              <a:gd name="T20" fmla="*/ 10 w 27"/>
              <a:gd name="T21" fmla="*/ 6 h 18"/>
              <a:gd name="T22" fmla="*/ 12 w 27"/>
              <a:gd name="T23" fmla="*/ 6 h 18"/>
              <a:gd name="T24" fmla="*/ 10 w 27"/>
              <a:gd name="T25" fmla="*/ 5 h 18"/>
              <a:gd name="T26" fmla="*/ 10 w 27"/>
              <a:gd name="T27" fmla="*/ 3 h 18"/>
              <a:gd name="T28" fmla="*/ 12 w 27"/>
              <a:gd name="T29" fmla="*/ 3 h 18"/>
              <a:gd name="T30" fmla="*/ 20 w 27"/>
              <a:gd name="T31" fmla="*/ 7 h 18"/>
              <a:gd name="T32" fmla="*/ 21 w 27"/>
              <a:gd name="T33" fmla="*/ 7 h 18"/>
              <a:gd name="T34" fmla="*/ 21 w 27"/>
              <a:gd name="T35" fmla="*/ 5 h 18"/>
              <a:gd name="T36" fmla="*/ 18 w 27"/>
              <a:gd name="T37" fmla="*/ 3 h 18"/>
              <a:gd name="T38" fmla="*/ 17 w 27"/>
              <a:gd name="T39" fmla="*/ 1 h 18"/>
              <a:gd name="T40" fmla="*/ 19 w 27"/>
              <a:gd name="T41" fmla="*/ 0 h 18"/>
              <a:gd name="T42" fmla="*/ 20 w 27"/>
              <a:gd name="T43" fmla="*/ 1 h 18"/>
              <a:gd name="T44" fmla="*/ 19 w 27"/>
              <a:gd name="T45" fmla="*/ 2 h 18"/>
              <a:gd name="T46" fmla="*/ 22 w 27"/>
              <a:gd name="T47" fmla="*/ 5 h 18"/>
              <a:gd name="T48" fmla="*/ 23 w 27"/>
              <a:gd name="T49" fmla="*/ 5 h 18"/>
              <a:gd name="T50" fmla="*/ 24 w 27"/>
              <a:gd name="T51" fmla="*/ 7 h 18"/>
              <a:gd name="T52" fmla="*/ 26 w 27"/>
              <a:gd name="T53" fmla="*/ 8 h 18"/>
              <a:gd name="T54" fmla="*/ 27 w 27"/>
              <a:gd name="T55" fmla="*/ 9 h 18"/>
              <a:gd name="T56" fmla="*/ 27 w 27"/>
              <a:gd name="T57" fmla="*/ 11 h 18"/>
              <a:gd name="T58" fmla="*/ 21 w 27"/>
              <a:gd name="T59" fmla="*/ 9 h 18"/>
              <a:gd name="T60" fmla="*/ 19 w 27"/>
              <a:gd name="T61" fmla="*/ 8 h 18"/>
              <a:gd name="T62" fmla="*/ 17 w 27"/>
              <a:gd name="T63" fmla="*/ 8 h 18"/>
              <a:gd name="T64" fmla="*/ 14 w 27"/>
              <a:gd name="T65" fmla="*/ 6 h 18"/>
              <a:gd name="T66" fmla="*/ 15 w 27"/>
              <a:gd name="T67" fmla="*/ 9 h 18"/>
              <a:gd name="T68" fmla="*/ 11 w 27"/>
              <a:gd name="T69" fmla="*/ 8 h 18"/>
              <a:gd name="T70" fmla="*/ 9 w 27"/>
              <a:gd name="T71" fmla="*/ 12 h 18"/>
              <a:gd name="T72" fmla="*/ 9 w 27"/>
              <a:gd name="T73" fmla="*/ 15 h 18"/>
              <a:gd name="T74" fmla="*/ 7 w 27"/>
              <a:gd name="T75" fmla="*/ 16 h 18"/>
              <a:gd name="T76" fmla="*/ 7 w 27"/>
              <a:gd name="T77" fmla="*/ 15 h 18"/>
              <a:gd name="T78" fmla="*/ 7 w 27"/>
              <a:gd name="T79" fmla="*/ 13 h 18"/>
              <a:gd name="T80" fmla="*/ 6 w 27"/>
              <a:gd name="T81" fmla="*/ 13 h 18"/>
              <a:gd name="T82" fmla="*/ 4 w 27"/>
              <a:gd name="T83" fmla="*/ 13 h 18"/>
              <a:gd name="T84" fmla="*/ 25 w 27"/>
              <a:gd name="T85" fmla="*/ 9 h 18"/>
              <a:gd name="T86" fmla="*/ 24 w 27"/>
              <a:gd name="T87" fmla="*/ 8 h 18"/>
              <a:gd name="T88" fmla="*/ 23 w 27"/>
              <a:gd name="T89" fmla="*/ 8 h 18"/>
              <a:gd name="T90" fmla="*/ 25 w 27"/>
              <a:gd name="T91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" h="18">
                <a:moveTo>
                  <a:pt x="2" y="7"/>
                </a:moveTo>
                <a:cubicBezTo>
                  <a:pt x="2" y="7"/>
                  <a:pt x="1" y="12"/>
                  <a:pt x="4" y="12"/>
                </a:cubicBezTo>
                <a:cubicBezTo>
                  <a:pt x="4" y="12"/>
                  <a:pt x="8" y="12"/>
                  <a:pt x="6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2" y="5"/>
                  <a:pt x="2" y="7"/>
                </a:cubicBezTo>
                <a:close/>
                <a:moveTo>
                  <a:pt x="4" y="13"/>
                </a:moveTo>
                <a:cubicBezTo>
                  <a:pt x="0" y="13"/>
                  <a:pt x="1" y="10"/>
                  <a:pt x="1" y="10"/>
                </a:cubicBezTo>
                <a:cubicBezTo>
                  <a:pt x="2" y="2"/>
                  <a:pt x="3" y="2"/>
                  <a:pt x="3" y="2"/>
                </a:cubicBezTo>
                <a:cubicBezTo>
                  <a:pt x="9" y="7"/>
                  <a:pt x="9" y="11"/>
                  <a:pt x="9" y="11"/>
                </a:cubicBezTo>
                <a:cubicBezTo>
                  <a:pt x="10" y="10"/>
                  <a:pt x="9" y="8"/>
                  <a:pt x="9" y="8"/>
                </a:cubicBezTo>
                <a:cubicBezTo>
                  <a:pt x="8" y="6"/>
                  <a:pt x="10" y="6"/>
                  <a:pt x="10" y="6"/>
                </a:cubicBezTo>
                <a:cubicBezTo>
                  <a:pt x="11" y="7"/>
                  <a:pt x="12" y="6"/>
                  <a:pt x="12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1" y="2"/>
                  <a:pt x="12" y="3"/>
                  <a:pt x="12" y="3"/>
                </a:cubicBezTo>
                <a:cubicBezTo>
                  <a:pt x="12" y="4"/>
                  <a:pt x="20" y="7"/>
                  <a:pt x="20" y="7"/>
                </a:cubicBezTo>
                <a:cubicBezTo>
                  <a:pt x="21" y="8"/>
                  <a:pt x="21" y="7"/>
                  <a:pt x="21" y="7"/>
                </a:cubicBezTo>
                <a:cubicBezTo>
                  <a:pt x="21" y="7"/>
                  <a:pt x="21" y="5"/>
                  <a:pt x="21" y="5"/>
                </a:cubicBezTo>
                <a:cubicBezTo>
                  <a:pt x="21" y="5"/>
                  <a:pt x="18" y="3"/>
                  <a:pt x="18" y="3"/>
                </a:cubicBezTo>
                <a:cubicBezTo>
                  <a:pt x="16" y="3"/>
                  <a:pt x="17" y="1"/>
                  <a:pt x="17" y="1"/>
                </a:cubicBezTo>
                <a:cubicBezTo>
                  <a:pt x="17" y="1"/>
                  <a:pt x="19" y="0"/>
                  <a:pt x="19" y="0"/>
                </a:cubicBezTo>
                <a:cubicBezTo>
                  <a:pt x="21" y="0"/>
                  <a:pt x="20" y="1"/>
                  <a:pt x="20" y="1"/>
                </a:cubicBezTo>
                <a:cubicBezTo>
                  <a:pt x="18" y="2"/>
                  <a:pt x="19" y="2"/>
                  <a:pt x="19" y="2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7"/>
                  <a:pt x="24" y="7"/>
                  <a:pt x="24" y="7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11"/>
                  <a:pt x="27" y="11"/>
                </a:cubicBezTo>
                <a:cubicBezTo>
                  <a:pt x="22" y="11"/>
                  <a:pt x="21" y="9"/>
                  <a:pt x="21" y="9"/>
                </a:cubicBezTo>
                <a:cubicBezTo>
                  <a:pt x="19" y="9"/>
                  <a:pt x="19" y="8"/>
                  <a:pt x="19" y="8"/>
                </a:cubicBezTo>
                <a:cubicBezTo>
                  <a:pt x="18" y="8"/>
                  <a:pt x="17" y="8"/>
                  <a:pt x="17" y="8"/>
                </a:cubicBezTo>
                <a:cubicBezTo>
                  <a:pt x="17" y="7"/>
                  <a:pt x="15" y="6"/>
                  <a:pt x="14" y="6"/>
                </a:cubicBezTo>
                <a:cubicBezTo>
                  <a:pt x="16" y="8"/>
                  <a:pt x="15" y="9"/>
                  <a:pt x="15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12"/>
                  <a:pt x="9" y="12"/>
                  <a:pt x="9" y="12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8"/>
                  <a:pt x="7" y="16"/>
                  <a:pt x="7" y="16"/>
                </a:cubicBezTo>
                <a:cubicBezTo>
                  <a:pt x="6" y="15"/>
                  <a:pt x="7" y="15"/>
                  <a:pt x="7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6" y="13"/>
                  <a:pt x="6" y="13"/>
                </a:cubicBezTo>
                <a:cubicBezTo>
                  <a:pt x="4" y="13"/>
                  <a:pt x="4" y="13"/>
                  <a:pt x="4" y="13"/>
                </a:cubicBezTo>
                <a:close/>
                <a:moveTo>
                  <a:pt x="25" y="9"/>
                </a:move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8"/>
                  <a:pt x="23" y="8"/>
                </a:cubicBezTo>
                <a:cubicBezTo>
                  <a:pt x="22" y="8"/>
                  <a:pt x="25" y="9"/>
                  <a:pt x="25" y="9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4" name="智演喵视觉设计69">
            <a:extLst>
              <a:ext uri="{FF2B5EF4-FFF2-40B4-BE49-F238E27FC236}">
                <a16:creationId xmlns:a16="http://schemas.microsoft.com/office/drawing/2014/main" id="{A89AFA17-ED6A-D755-3980-7A3EF8BBB092}"/>
              </a:ext>
            </a:extLst>
          </p:cNvPr>
          <p:cNvSpPr/>
          <p:nvPr/>
        </p:nvSpPr>
        <p:spPr bwMode="auto">
          <a:xfrm>
            <a:off x="2487945" y="660087"/>
            <a:ext cx="113506" cy="100153"/>
          </a:xfrm>
          <a:custGeom>
            <a:avLst/>
            <a:gdLst>
              <a:gd name="T0" fmla="*/ 2 w 8"/>
              <a:gd name="T1" fmla="*/ 6 h 7"/>
              <a:gd name="T2" fmla="*/ 5 w 8"/>
              <a:gd name="T3" fmla="*/ 2 h 7"/>
              <a:gd name="T4" fmla="*/ 6 w 8"/>
              <a:gd name="T5" fmla="*/ 2 h 7"/>
              <a:gd name="T6" fmla="*/ 6 w 8"/>
              <a:gd name="T7" fmla="*/ 6 h 7"/>
              <a:gd name="T8" fmla="*/ 2 w 8"/>
              <a:gd name="T9" fmla="*/ 7 h 7"/>
              <a:gd name="T10" fmla="*/ 2 w 8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7">
                <a:moveTo>
                  <a:pt x="2" y="6"/>
                </a:moveTo>
                <a:cubicBezTo>
                  <a:pt x="3" y="6"/>
                  <a:pt x="5" y="2"/>
                  <a:pt x="5" y="2"/>
                </a:cubicBezTo>
                <a:cubicBezTo>
                  <a:pt x="5" y="0"/>
                  <a:pt x="6" y="2"/>
                  <a:pt x="6" y="2"/>
                </a:cubicBezTo>
                <a:cubicBezTo>
                  <a:pt x="8" y="4"/>
                  <a:pt x="6" y="6"/>
                  <a:pt x="6" y="6"/>
                </a:cubicBezTo>
                <a:cubicBezTo>
                  <a:pt x="5" y="6"/>
                  <a:pt x="2" y="7"/>
                  <a:pt x="2" y="7"/>
                </a:cubicBezTo>
                <a:cubicBezTo>
                  <a:pt x="0" y="7"/>
                  <a:pt x="2" y="6"/>
                  <a:pt x="2" y="6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5" name="智演喵视觉设计70">
            <a:extLst>
              <a:ext uri="{FF2B5EF4-FFF2-40B4-BE49-F238E27FC236}">
                <a16:creationId xmlns:a16="http://schemas.microsoft.com/office/drawing/2014/main" id="{C00FD9E6-D9E5-3E35-5008-EFB5BE47F064}"/>
              </a:ext>
            </a:extLst>
          </p:cNvPr>
          <p:cNvSpPr/>
          <p:nvPr/>
        </p:nvSpPr>
        <p:spPr bwMode="auto">
          <a:xfrm>
            <a:off x="2307671" y="493172"/>
            <a:ext cx="360542" cy="166920"/>
          </a:xfrm>
          <a:custGeom>
            <a:avLst/>
            <a:gdLst>
              <a:gd name="T0" fmla="*/ 16 w 26"/>
              <a:gd name="T1" fmla="*/ 1 h 12"/>
              <a:gd name="T2" fmla="*/ 17 w 26"/>
              <a:gd name="T3" fmla="*/ 2 h 12"/>
              <a:gd name="T4" fmla="*/ 15 w 26"/>
              <a:gd name="T5" fmla="*/ 4 h 12"/>
              <a:gd name="T6" fmla="*/ 20 w 26"/>
              <a:gd name="T7" fmla="*/ 3 h 12"/>
              <a:gd name="T8" fmla="*/ 20 w 26"/>
              <a:gd name="T9" fmla="*/ 3 h 12"/>
              <a:gd name="T10" fmla="*/ 21 w 26"/>
              <a:gd name="T11" fmla="*/ 0 h 12"/>
              <a:gd name="T12" fmla="*/ 22 w 26"/>
              <a:gd name="T13" fmla="*/ 1 h 12"/>
              <a:gd name="T14" fmla="*/ 23 w 26"/>
              <a:gd name="T15" fmla="*/ 4 h 12"/>
              <a:gd name="T16" fmla="*/ 25 w 26"/>
              <a:gd name="T17" fmla="*/ 4 h 12"/>
              <a:gd name="T18" fmla="*/ 26 w 26"/>
              <a:gd name="T19" fmla="*/ 4 h 12"/>
              <a:gd name="T20" fmla="*/ 26 w 26"/>
              <a:gd name="T21" fmla="*/ 6 h 12"/>
              <a:gd name="T22" fmla="*/ 22 w 26"/>
              <a:gd name="T23" fmla="*/ 6 h 12"/>
              <a:gd name="T24" fmla="*/ 11 w 26"/>
              <a:gd name="T25" fmla="*/ 11 h 12"/>
              <a:gd name="T26" fmla="*/ 3 w 26"/>
              <a:gd name="T27" fmla="*/ 12 h 12"/>
              <a:gd name="T28" fmla="*/ 2 w 26"/>
              <a:gd name="T29" fmla="*/ 11 h 12"/>
              <a:gd name="T30" fmla="*/ 12 w 26"/>
              <a:gd name="T31" fmla="*/ 8 h 12"/>
              <a:gd name="T32" fmla="*/ 15 w 26"/>
              <a:gd name="T33" fmla="*/ 7 h 12"/>
              <a:gd name="T34" fmla="*/ 13 w 26"/>
              <a:gd name="T35" fmla="*/ 5 h 12"/>
              <a:gd name="T36" fmla="*/ 16 w 26"/>
              <a:gd name="T37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12">
                <a:moveTo>
                  <a:pt x="16" y="1"/>
                </a:moveTo>
                <a:cubicBezTo>
                  <a:pt x="16" y="1"/>
                  <a:pt x="17" y="1"/>
                  <a:pt x="17" y="2"/>
                </a:cubicBezTo>
                <a:cubicBezTo>
                  <a:pt x="17" y="2"/>
                  <a:pt x="15" y="2"/>
                  <a:pt x="15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1" y="1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2" y="1"/>
                  <a:pt x="23" y="3"/>
                  <a:pt x="23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4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4" y="6"/>
                  <a:pt x="22" y="6"/>
                </a:cubicBezTo>
                <a:cubicBezTo>
                  <a:pt x="22" y="6"/>
                  <a:pt x="21" y="8"/>
                  <a:pt x="11" y="11"/>
                </a:cubicBezTo>
                <a:cubicBezTo>
                  <a:pt x="11" y="11"/>
                  <a:pt x="4" y="12"/>
                  <a:pt x="3" y="12"/>
                </a:cubicBezTo>
                <a:cubicBezTo>
                  <a:pt x="3" y="12"/>
                  <a:pt x="0" y="11"/>
                  <a:pt x="2" y="11"/>
                </a:cubicBezTo>
                <a:cubicBezTo>
                  <a:pt x="2" y="11"/>
                  <a:pt x="8" y="11"/>
                  <a:pt x="12" y="8"/>
                </a:cubicBezTo>
                <a:cubicBezTo>
                  <a:pt x="12" y="8"/>
                  <a:pt x="15" y="7"/>
                  <a:pt x="15" y="7"/>
                </a:cubicBezTo>
                <a:cubicBezTo>
                  <a:pt x="15" y="7"/>
                  <a:pt x="13" y="6"/>
                  <a:pt x="13" y="5"/>
                </a:cubicBezTo>
                <a:cubicBezTo>
                  <a:pt x="13" y="5"/>
                  <a:pt x="14" y="2"/>
                  <a:pt x="16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6" name="智演喵视觉设计71">
            <a:extLst>
              <a:ext uri="{FF2B5EF4-FFF2-40B4-BE49-F238E27FC236}">
                <a16:creationId xmlns:a16="http://schemas.microsoft.com/office/drawing/2014/main" id="{393CA347-D074-AE5B-B642-B52C5545DDA7}"/>
              </a:ext>
            </a:extLst>
          </p:cNvPr>
          <p:cNvSpPr/>
          <p:nvPr/>
        </p:nvSpPr>
        <p:spPr bwMode="auto">
          <a:xfrm>
            <a:off x="1613294" y="660087"/>
            <a:ext cx="66767" cy="60093"/>
          </a:xfrm>
          <a:custGeom>
            <a:avLst/>
            <a:gdLst>
              <a:gd name="T0" fmla="*/ 5 w 5"/>
              <a:gd name="T1" fmla="*/ 1 h 4"/>
              <a:gd name="T2" fmla="*/ 5 w 5"/>
              <a:gd name="T3" fmla="*/ 2 h 4"/>
              <a:gd name="T4" fmla="*/ 4 w 5"/>
              <a:gd name="T5" fmla="*/ 3 h 4"/>
              <a:gd name="T6" fmla="*/ 2 w 5"/>
              <a:gd name="T7" fmla="*/ 2 h 4"/>
              <a:gd name="T8" fmla="*/ 2 w 5"/>
              <a:gd name="T9" fmla="*/ 1 h 4"/>
              <a:gd name="T10" fmla="*/ 4 w 5"/>
              <a:gd name="T11" fmla="*/ 0 h 4"/>
              <a:gd name="T12" fmla="*/ 5 w 5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5" y="1"/>
                </a:moveTo>
                <a:cubicBezTo>
                  <a:pt x="5" y="2"/>
                  <a:pt x="5" y="2"/>
                  <a:pt x="5" y="2"/>
                </a:cubicBezTo>
                <a:cubicBezTo>
                  <a:pt x="5" y="4"/>
                  <a:pt x="4" y="3"/>
                  <a:pt x="4" y="3"/>
                </a:cubicBezTo>
                <a:cubicBezTo>
                  <a:pt x="3" y="2"/>
                  <a:pt x="2" y="2"/>
                  <a:pt x="2" y="2"/>
                </a:cubicBezTo>
                <a:cubicBezTo>
                  <a:pt x="0" y="1"/>
                  <a:pt x="2" y="1"/>
                  <a:pt x="2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7" name="智演喵视觉设计72">
            <a:extLst>
              <a:ext uri="{FF2B5EF4-FFF2-40B4-BE49-F238E27FC236}">
                <a16:creationId xmlns:a16="http://schemas.microsoft.com/office/drawing/2014/main" id="{21A193D9-1396-D922-B3E0-11EAD082D07B}"/>
              </a:ext>
            </a:extLst>
          </p:cNvPr>
          <p:cNvSpPr/>
          <p:nvPr/>
        </p:nvSpPr>
        <p:spPr bwMode="auto">
          <a:xfrm>
            <a:off x="1486439" y="426405"/>
            <a:ext cx="166919" cy="360542"/>
          </a:xfrm>
          <a:custGeom>
            <a:avLst/>
            <a:gdLst>
              <a:gd name="T0" fmla="*/ 4 w 12"/>
              <a:gd name="T1" fmla="*/ 19 h 26"/>
              <a:gd name="T2" fmla="*/ 4 w 12"/>
              <a:gd name="T3" fmla="*/ 14 h 26"/>
              <a:gd name="T4" fmla="*/ 1 w 12"/>
              <a:gd name="T5" fmla="*/ 13 h 26"/>
              <a:gd name="T6" fmla="*/ 2 w 12"/>
              <a:gd name="T7" fmla="*/ 12 h 26"/>
              <a:gd name="T8" fmla="*/ 3 w 12"/>
              <a:gd name="T9" fmla="*/ 10 h 26"/>
              <a:gd name="T10" fmla="*/ 3 w 12"/>
              <a:gd name="T11" fmla="*/ 2 h 26"/>
              <a:gd name="T12" fmla="*/ 4 w 12"/>
              <a:gd name="T13" fmla="*/ 1 h 26"/>
              <a:gd name="T14" fmla="*/ 4 w 12"/>
              <a:gd name="T15" fmla="*/ 2 h 26"/>
              <a:gd name="T16" fmla="*/ 5 w 12"/>
              <a:gd name="T17" fmla="*/ 6 h 26"/>
              <a:gd name="T18" fmla="*/ 6 w 12"/>
              <a:gd name="T19" fmla="*/ 3 h 26"/>
              <a:gd name="T20" fmla="*/ 7 w 12"/>
              <a:gd name="T21" fmla="*/ 2 h 26"/>
              <a:gd name="T22" fmla="*/ 8 w 12"/>
              <a:gd name="T23" fmla="*/ 2 h 26"/>
              <a:gd name="T24" fmla="*/ 8 w 12"/>
              <a:gd name="T25" fmla="*/ 6 h 26"/>
              <a:gd name="T26" fmla="*/ 6 w 12"/>
              <a:gd name="T27" fmla="*/ 9 h 26"/>
              <a:gd name="T28" fmla="*/ 6 w 12"/>
              <a:gd name="T29" fmla="*/ 10 h 26"/>
              <a:gd name="T30" fmla="*/ 8 w 12"/>
              <a:gd name="T31" fmla="*/ 11 h 26"/>
              <a:gd name="T32" fmla="*/ 8 w 12"/>
              <a:gd name="T33" fmla="*/ 11 h 26"/>
              <a:gd name="T34" fmla="*/ 8 w 12"/>
              <a:gd name="T35" fmla="*/ 12 h 26"/>
              <a:gd name="T36" fmla="*/ 9 w 12"/>
              <a:gd name="T37" fmla="*/ 13 h 26"/>
              <a:gd name="T38" fmla="*/ 9 w 12"/>
              <a:gd name="T39" fmla="*/ 17 h 26"/>
              <a:gd name="T40" fmla="*/ 11 w 12"/>
              <a:gd name="T41" fmla="*/ 21 h 26"/>
              <a:gd name="T42" fmla="*/ 12 w 12"/>
              <a:gd name="T43" fmla="*/ 24 h 26"/>
              <a:gd name="T44" fmla="*/ 8 w 12"/>
              <a:gd name="T45" fmla="*/ 23 h 26"/>
              <a:gd name="T46" fmla="*/ 8 w 12"/>
              <a:gd name="T47" fmla="*/ 25 h 26"/>
              <a:gd name="T48" fmla="*/ 7 w 12"/>
              <a:gd name="T49" fmla="*/ 26 h 26"/>
              <a:gd name="T50" fmla="*/ 6 w 12"/>
              <a:gd name="T51" fmla="*/ 24 h 26"/>
              <a:gd name="T52" fmla="*/ 6 w 12"/>
              <a:gd name="T53" fmla="*/ 23 h 26"/>
              <a:gd name="T54" fmla="*/ 8 w 12"/>
              <a:gd name="T55" fmla="*/ 21 h 26"/>
              <a:gd name="T56" fmla="*/ 7 w 12"/>
              <a:gd name="T57" fmla="*/ 18 h 26"/>
              <a:gd name="T58" fmla="*/ 7 w 12"/>
              <a:gd name="T59" fmla="*/ 18 h 26"/>
              <a:gd name="T60" fmla="*/ 6 w 12"/>
              <a:gd name="T61" fmla="*/ 20 h 26"/>
              <a:gd name="T62" fmla="*/ 4 w 12"/>
              <a:gd name="T63" fmla="*/ 20 h 26"/>
              <a:gd name="T64" fmla="*/ 4 w 12"/>
              <a:gd name="T65" fmla="*/ 19 h 26"/>
              <a:gd name="T66" fmla="*/ 6 w 12"/>
              <a:gd name="T67" fmla="*/ 16 h 26"/>
              <a:gd name="T68" fmla="*/ 6 w 12"/>
              <a:gd name="T69" fmla="*/ 15 h 26"/>
              <a:gd name="T70" fmla="*/ 5 w 12"/>
              <a:gd name="T71" fmla="*/ 11 h 26"/>
              <a:gd name="T72" fmla="*/ 5 w 12"/>
              <a:gd name="T73" fmla="*/ 14 h 26"/>
              <a:gd name="T74" fmla="*/ 5 w 12"/>
              <a:gd name="T75" fmla="*/ 18 h 26"/>
              <a:gd name="T76" fmla="*/ 6 w 12"/>
              <a:gd name="T77" fmla="*/ 1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" h="26">
                <a:moveTo>
                  <a:pt x="4" y="19"/>
                </a:moveTo>
                <a:cubicBezTo>
                  <a:pt x="4" y="14"/>
                  <a:pt x="4" y="14"/>
                  <a:pt x="4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2" y="12"/>
                  <a:pt x="2" y="1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5" y="3"/>
                  <a:pt x="5" y="6"/>
                  <a:pt x="5" y="6"/>
                </a:cubicBezTo>
                <a:cubicBezTo>
                  <a:pt x="5" y="5"/>
                  <a:pt x="6" y="4"/>
                  <a:pt x="6" y="3"/>
                </a:cubicBezTo>
                <a:cubicBezTo>
                  <a:pt x="7" y="3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6"/>
                  <a:pt x="8" y="6"/>
                  <a:pt x="8" y="6"/>
                </a:cubicBezTo>
                <a:cubicBezTo>
                  <a:pt x="6" y="9"/>
                  <a:pt x="6" y="9"/>
                  <a:pt x="6" y="9"/>
                </a:cubicBezTo>
                <a:cubicBezTo>
                  <a:pt x="5" y="11"/>
                  <a:pt x="6" y="10"/>
                  <a:pt x="6" y="10"/>
                </a:cubicBezTo>
                <a:cubicBezTo>
                  <a:pt x="7" y="10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6"/>
                  <a:pt x="9" y="17"/>
                  <a:pt x="9" y="17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2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6"/>
                  <a:pt x="7" y="26"/>
                  <a:pt x="7" y="26"/>
                </a:cubicBezTo>
                <a:cubicBezTo>
                  <a:pt x="4" y="26"/>
                  <a:pt x="6" y="24"/>
                  <a:pt x="6" y="24"/>
                </a:cubicBezTo>
                <a:cubicBezTo>
                  <a:pt x="6" y="23"/>
                  <a:pt x="6" y="23"/>
                  <a:pt x="6" y="23"/>
                </a:cubicBezTo>
                <a:cubicBezTo>
                  <a:pt x="7" y="23"/>
                  <a:pt x="8" y="21"/>
                  <a:pt x="8" y="21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20"/>
                  <a:pt x="6" y="20"/>
                  <a:pt x="6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lose/>
                <a:moveTo>
                  <a:pt x="6" y="16"/>
                </a:moveTo>
                <a:cubicBezTo>
                  <a:pt x="6" y="16"/>
                  <a:pt x="6" y="16"/>
                  <a:pt x="6" y="15"/>
                </a:cubicBezTo>
                <a:cubicBezTo>
                  <a:pt x="6" y="15"/>
                  <a:pt x="6" y="12"/>
                  <a:pt x="5" y="11"/>
                </a:cubicBezTo>
                <a:cubicBezTo>
                  <a:pt x="5" y="11"/>
                  <a:pt x="4" y="12"/>
                  <a:pt x="5" y="14"/>
                </a:cubicBezTo>
                <a:cubicBezTo>
                  <a:pt x="5" y="18"/>
                  <a:pt x="5" y="18"/>
                  <a:pt x="5" y="18"/>
                </a:cubicBezTo>
                <a:lnTo>
                  <a:pt x="6" y="1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8" name="智演喵视觉设计73">
            <a:extLst>
              <a:ext uri="{FF2B5EF4-FFF2-40B4-BE49-F238E27FC236}">
                <a16:creationId xmlns:a16="http://schemas.microsoft.com/office/drawing/2014/main" id="{5E0F0DC8-66A1-37E3-8E72-FA77823E0126}"/>
              </a:ext>
            </a:extLst>
          </p:cNvPr>
          <p:cNvSpPr/>
          <p:nvPr/>
        </p:nvSpPr>
        <p:spPr bwMode="auto">
          <a:xfrm>
            <a:off x="1039098" y="1127457"/>
            <a:ext cx="73446" cy="106827"/>
          </a:xfrm>
          <a:custGeom>
            <a:avLst/>
            <a:gdLst>
              <a:gd name="T0" fmla="*/ 4 w 5"/>
              <a:gd name="T1" fmla="*/ 1 h 8"/>
              <a:gd name="T2" fmla="*/ 4 w 5"/>
              <a:gd name="T3" fmla="*/ 2 h 8"/>
              <a:gd name="T4" fmla="*/ 3 w 5"/>
              <a:gd name="T5" fmla="*/ 6 h 8"/>
              <a:gd name="T6" fmla="*/ 2 w 5"/>
              <a:gd name="T7" fmla="*/ 7 h 8"/>
              <a:gd name="T8" fmla="*/ 1 w 5"/>
              <a:gd name="T9" fmla="*/ 2 h 8"/>
              <a:gd name="T10" fmla="*/ 1 w 5"/>
              <a:gd name="T11" fmla="*/ 0 h 8"/>
              <a:gd name="T12" fmla="*/ 4 w 5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8">
                <a:moveTo>
                  <a:pt x="4" y="1"/>
                </a:moveTo>
                <a:cubicBezTo>
                  <a:pt x="5" y="1"/>
                  <a:pt x="4" y="2"/>
                  <a:pt x="4" y="2"/>
                </a:cubicBezTo>
                <a:cubicBezTo>
                  <a:pt x="4" y="3"/>
                  <a:pt x="3" y="6"/>
                  <a:pt x="3" y="6"/>
                </a:cubicBezTo>
                <a:cubicBezTo>
                  <a:pt x="2" y="8"/>
                  <a:pt x="2" y="7"/>
                  <a:pt x="2" y="7"/>
                </a:cubicBezTo>
                <a:cubicBezTo>
                  <a:pt x="2" y="5"/>
                  <a:pt x="1" y="2"/>
                  <a:pt x="1" y="2"/>
                </a:cubicBezTo>
                <a:cubicBezTo>
                  <a:pt x="0" y="1"/>
                  <a:pt x="1" y="0"/>
                  <a:pt x="1" y="0"/>
                </a:cubicBezTo>
                <a:lnTo>
                  <a:pt x="4" y="1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9" name="智演喵视觉设计74">
            <a:extLst>
              <a:ext uri="{FF2B5EF4-FFF2-40B4-BE49-F238E27FC236}">
                <a16:creationId xmlns:a16="http://schemas.microsoft.com/office/drawing/2014/main" id="{FB636D36-E26F-0434-25F8-A0F3BE8F4BE0}"/>
              </a:ext>
            </a:extLst>
          </p:cNvPr>
          <p:cNvSpPr/>
          <p:nvPr/>
        </p:nvSpPr>
        <p:spPr bwMode="auto">
          <a:xfrm>
            <a:off x="872182" y="1094075"/>
            <a:ext cx="113506" cy="113506"/>
          </a:xfrm>
          <a:custGeom>
            <a:avLst/>
            <a:gdLst>
              <a:gd name="T0" fmla="*/ 7 w 8"/>
              <a:gd name="T1" fmla="*/ 5 h 8"/>
              <a:gd name="T2" fmla="*/ 8 w 8"/>
              <a:gd name="T3" fmla="*/ 8 h 8"/>
              <a:gd name="T4" fmla="*/ 7 w 8"/>
              <a:gd name="T5" fmla="*/ 8 h 8"/>
              <a:gd name="T6" fmla="*/ 6 w 8"/>
              <a:gd name="T7" fmla="*/ 6 h 8"/>
              <a:gd name="T8" fmla="*/ 3 w 8"/>
              <a:gd name="T9" fmla="*/ 2 h 8"/>
              <a:gd name="T10" fmla="*/ 1 w 8"/>
              <a:gd name="T11" fmla="*/ 0 h 8"/>
              <a:gd name="T12" fmla="*/ 1 w 8"/>
              <a:gd name="T13" fmla="*/ 0 h 8"/>
              <a:gd name="T14" fmla="*/ 4 w 8"/>
              <a:gd name="T15" fmla="*/ 0 h 8"/>
              <a:gd name="T16" fmla="*/ 7 w 8"/>
              <a:gd name="T17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7" y="5"/>
                </a:moveTo>
                <a:cubicBezTo>
                  <a:pt x="8" y="6"/>
                  <a:pt x="8" y="8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6" y="6"/>
                  <a:pt x="6" y="6"/>
                </a:cubicBezTo>
                <a:cubicBezTo>
                  <a:pt x="3" y="2"/>
                  <a:pt x="3" y="2"/>
                  <a:pt x="3" y="2"/>
                </a:cubicBezTo>
                <a:cubicBezTo>
                  <a:pt x="2" y="0"/>
                  <a:pt x="1" y="1"/>
                  <a:pt x="1" y="0"/>
                </a:cubicBezTo>
                <a:cubicBezTo>
                  <a:pt x="0" y="0"/>
                  <a:pt x="1" y="0"/>
                  <a:pt x="1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2"/>
                  <a:pt x="7" y="5"/>
                  <a:pt x="7" y="5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0" name="智演喵视觉设计75">
            <a:extLst>
              <a:ext uri="{FF2B5EF4-FFF2-40B4-BE49-F238E27FC236}">
                <a16:creationId xmlns:a16="http://schemas.microsoft.com/office/drawing/2014/main" id="{DED02CE2-0C83-9D2F-1255-779EF81FA326}"/>
              </a:ext>
            </a:extLst>
          </p:cNvPr>
          <p:cNvSpPr/>
          <p:nvPr/>
        </p:nvSpPr>
        <p:spPr bwMode="auto">
          <a:xfrm>
            <a:off x="918917" y="1180870"/>
            <a:ext cx="106828" cy="227008"/>
          </a:xfrm>
          <a:custGeom>
            <a:avLst/>
            <a:gdLst>
              <a:gd name="T0" fmla="*/ 6 w 8"/>
              <a:gd name="T1" fmla="*/ 1 h 16"/>
              <a:gd name="T2" fmla="*/ 7 w 8"/>
              <a:gd name="T3" fmla="*/ 1 h 16"/>
              <a:gd name="T4" fmla="*/ 8 w 8"/>
              <a:gd name="T5" fmla="*/ 6 h 16"/>
              <a:gd name="T6" fmla="*/ 8 w 8"/>
              <a:gd name="T7" fmla="*/ 10 h 16"/>
              <a:gd name="T8" fmla="*/ 6 w 8"/>
              <a:gd name="T9" fmla="*/ 16 h 16"/>
              <a:gd name="T10" fmla="*/ 3 w 8"/>
              <a:gd name="T11" fmla="*/ 15 h 16"/>
              <a:gd name="T12" fmla="*/ 1 w 8"/>
              <a:gd name="T13" fmla="*/ 9 h 16"/>
              <a:gd name="T14" fmla="*/ 1 w 8"/>
              <a:gd name="T15" fmla="*/ 9 h 16"/>
              <a:gd name="T16" fmla="*/ 5 w 8"/>
              <a:gd name="T17" fmla="*/ 12 h 16"/>
              <a:gd name="T18" fmla="*/ 5 w 8"/>
              <a:gd name="T19" fmla="*/ 12 h 16"/>
              <a:gd name="T20" fmla="*/ 5 w 8"/>
              <a:gd name="T21" fmla="*/ 10 h 16"/>
              <a:gd name="T22" fmla="*/ 6 w 8"/>
              <a:gd name="T23" fmla="*/ 6 h 16"/>
              <a:gd name="T24" fmla="*/ 6 w 8"/>
              <a:gd name="T2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6">
                <a:moveTo>
                  <a:pt x="6" y="1"/>
                </a:moveTo>
                <a:cubicBezTo>
                  <a:pt x="7" y="0"/>
                  <a:pt x="7" y="1"/>
                  <a:pt x="7" y="1"/>
                </a:cubicBezTo>
                <a:cubicBezTo>
                  <a:pt x="8" y="3"/>
                  <a:pt x="8" y="6"/>
                  <a:pt x="8" y="6"/>
                </a:cubicBezTo>
                <a:cubicBezTo>
                  <a:pt x="8" y="7"/>
                  <a:pt x="8" y="10"/>
                  <a:pt x="8" y="10"/>
                </a:cubicBezTo>
                <a:cubicBezTo>
                  <a:pt x="8" y="12"/>
                  <a:pt x="6" y="16"/>
                  <a:pt x="6" y="16"/>
                </a:cubicBezTo>
                <a:cubicBezTo>
                  <a:pt x="5" y="16"/>
                  <a:pt x="3" y="15"/>
                  <a:pt x="3" y="15"/>
                </a:cubicBezTo>
                <a:cubicBezTo>
                  <a:pt x="3" y="14"/>
                  <a:pt x="1" y="9"/>
                  <a:pt x="1" y="9"/>
                </a:cubicBezTo>
                <a:cubicBezTo>
                  <a:pt x="0" y="9"/>
                  <a:pt x="1" y="9"/>
                  <a:pt x="1" y="9"/>
                </a:cubicBezTo>
                <a:cubicBezTo>
                  <a:pt x="3" y="8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0"/>
                  <a:pt x="5" y="10"/>
                </a:cubicBezTo>
                <a:cubicBezTo>
                  <a:pt x="6" y="9"/>
                  <a:pt x="6" y="6"/>
                  <a:pt x="6" y="6"/>
                </a:cubicBezTo>
                <a:cubicBezTo>
                  <a:pt x="7" y="5"/>
                  <a:pt x="6" y="1"/>
                  <a:pt x="6" y="1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1" name="智演喵视觉设计76">
            <a:extLst>
              <a:ext uri="{FF2B5EF4-FFF2-40B4-BE49-F238E27FC236}">
                <a16:creationId xmlns:a16="http://schemas.microsoft.com/office/drawing/2014/main" id="{2358A5B6-AF93-C367-1E78-2021C29DE093}"/>
              </a:ext>
            </a:extLst>
          </p:cNvPr>
          <p:cNvSpPr/>
          <p:nvPr/>
        </p:nvSpPr>
        <p:spPr bwMode="auto">
          <a:xfrm>
            <a:off x="1753507" y="2275849"/>
            <a:ext cx="66767" cy="193627"/>
          </a:xfrm>
          <a:custGeom>
            <a:avLst/>
            <a:gdLst>
              <a:gd name="T0" fmla="*/ 0 w 10"/>
              <a:gd name="T1" fmla="*/ 6 h 29"/>
              <a:gd name="T2" fmla="*/ 8 w 10"/>
              <a:gd name="T3" fmla="*/ 0 h 29"/>
              <a:gd name="T4" fmla="*/ 10 w 10"/>
              <a:gd name="T5" fmla="*/ 2 h 29"/>
              <a:gd name="T6" fmla="*/ 10 w 10"/>
              <a:gd name="T7" fmla="*/ 29 h 29"/>
              <a:gd name="T8" fmla="*/ 6 w 10"/>
              <a:gd name="T9" fmla="*/ 29 h 29"/>
              <a:gd name="T10" fmla="*/ 6 w 10"/>
              <a:gd name="T11" fmla="*/ 6 h 29"/>
              <a:gd name="T12" fmla="*/ 2 w 10"/>
              <a:gd name="T13" fmla="*/ 8 h 29"/>
              <a:gd name="T14" fmla="*/ 0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0" y="6"/>
                </a:moveTo>
                <a:lnTo>
                  <a:pt x="8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lnTo>
                  <a:pt x="2" y="8"/>
                </a:lnTo>
                <a:lnTo>
                  <a:pt x="0" y="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2" name="智演喵视觉设计77">
            <a:extLst>
              <a:ext uri="{FF2B5EF4-FFF2-40B4-BE49-F238E27FC236}">
                <a16:creationId xmlns:a16="http://schemas.microsoft.com/office/drawing/2014/main" id="{E7957036-7B2D-8936-F299-F260623787E8}"/>
              </a:ext>
            </a:extLst>
          </p:cNvPr>
          <p:cNvSpPr/>
          <p:nvPr/>
        </p:nvSpPr>
        <p:spPr bwMode="auto">
          <a:xfrm>
            <a:off x="2321025" y="2275849"/>
            <a:ext cx="66767" cy="193627"/>
          </a:xfrm>
          <a:custGeom>
            <a:avLst/>
            <a:gdLst>
              <a:gd name="T0" fmla="*/ 6 w 10"/>
              <a:gd name="T1" fmla="*/ 6 h 29"/>
              <a:gd name="T2" fmla="*/ 2 w 10"/>
              <a:gd name="T3" fmla="*/ 8 h 29"/>
              <a:gd name="T4" fmla="*/ 0 w 10"/>
              <a:gd name="T5" fmla="*/ 6 h 29"/>
              <a:gd name="T6" fmla="*/ 6 w 10"/>
              <a:gd name="T7" fmla="*/ 0 h 29"/>
              <a:gd name="T8" fmla="*/ 10 w 10"/>
              <a:gd name="T9" fmla="*/ 2 h 29"/>
              <a:gd name="T10" fmla="*/ 10 w 10"/>
              <a:gd name="T11" fmla="*/ 29 h 29"/>
              <a:gd name="T12" fmla="*/ 6 w 10"/>
              <a:gd name="T13" fmla="*/ 29 h 29"/>
              <a:gd name="T14" fmla="*/ 6 w 10"/>
              <a:gd name="T15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9">
                <a:moveTo>
                  <a:pt x="6" y="6"/>
                </a:moveTo>
                <a:lnTo>
                  <a:pt x="2" y="8"/>
                </a:lnTo>
                <a:lnTo>
                  <a:pt x="0" y="6"/>
                </a:lnTo>
                <a:lnTo>
                  <a:pt x="6" y="0"/>
                </a:lnTo>
                <a:lnTo>
                  <a:pt x="10" y="2"/>
                </a:lnTo>
                <a:lnTo>
                  <a:pt x="10" y="29"/>
                </a:lnTo>
                <a:lnTo>
                  <a:pt x="6" y="29"/>
                </a:lnTo>
                <a:lnTo>
                  <a:pt x="6" y="6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3" name="智演喵视觉设计78">
            <a:extLst>
              <a:ext uri="{FF2B5EF4-FFF2-40B4-BE49-F238E27FC236}">
                <a16:creationId xmlns:a16="http://schemas.microsoft.com/office/drawing/2014/main" id="{21A2CC79-5025-00E9-EE0E-D0C6550FA36C}"/>
              </a:ext>
            </a:extLst>
          </p:cNvPr>
          <p:cNvSpPr/>
          <p:nvPr/>
        </p:nvSpPr>
        <p:spPr bwMode="auto">
          <a:xfrm>
            <a:off x="1920423" y="2275849"/>
            <a:ext cx="106828" cy="193627"/>
          </a:xfrm>
          <a:custGeom>
            <a:avLst/>
            <a:gdLst>
              <a:gd name="T0" fmla="*/ 4 w 8"/>
              <a:gd name="T1" fmla="*/ 2 h 14"/>
              <a:gd name="T2" fmla="*/ 3 w 8"/>
              <a:gd name="T3" fmla="*/ 2 h 14"/>
              <a:gd name="T4" fmla="*/ 3 w 8"/>
              <a:gd name="T5" fmla="*/ 3 h 14"/>
              <a:gd name="T6" fmla="*/ 2 w 8"/>
              <a:gd name="T7" fmla="*/ 3 h 14"/>
              <a:gd name="T8" fmla="*/ 2 w 8"/>
              <a:gd name="T9" fmla="*/ 5 h 14"/>
              <a:gd name="T10" fmla="*/ 2 w 8"/>
              <a:gd name="T11" fmla="*/ 6 h 14"/>
              <a:gd name="T12" fmla="*/ 3 w 8"/>
              <a:gd name="T13" fmla="*/ 7 h 14"/>
              <a:gd name="T14" fmla="*/ 4 w 8"/>
              <a:gd name="T15" fmla="*/ 7 h 14"/>
              <a:gd name="T16" fmla="*/ 5 w 8"/>
              <a:gd name="T17" fmla="*/ 7 h 14"/>
              <a:gd name="T18" fmla="*/ 6 w 8"/>
              <a:gd name="T19" fmla="*/ 7 h 14"/>
              <a:gd name="T20" fmla="*/ 7 w 8"/>
              <a:gd name="T21" fmla="*/ 6 h 14"/>
              <a:gd name="T22" fmla="*/ 7 w 8"/>
              <a:gd name="T23" fmla="*/ 4 h 14"/>
              <a:gd name="T24" fmla="*/ 6 w 8"/>
              <a:gd name="T25" fmla="*/ 3 h 14"/>
              <a:gd name="T26" fmla="*/ 6 w 8"/>
              <a:gd name="T27" fmla="*/ 2 h 14"/>
              <a:gd name="T28" fmla="*/ 4 w 8"/>
              <a:gd name="T29" fmla="*/ 2 h 14"/>
              <a:gd name="T30" fmla="*/ 4 w 8"/>
              <a:gd name="T31" fmla="*/ 9 h 14"/>
              <a:gd name="T32" fmla="*/ 2 w 8"/>
              <a:gd name="T33" fmla="*/ 9 h 14"/>
              <a:gd name="T34" fmla="*/ 1 w 8"/>
              <a:gd name="T35" fmla="*/ 8 h 14"/>
              <a:gd name="T36" fmla="*/ 0 w 8"/>
              <a:gd name="T37" fmla="*/ 7 h 14"/>
              <a:gd name="T38" fmla="*/ 0 w 8"/>
              <a:gd name="T39" fmla="*/ 5 h 14"/>
              <a:gd name="T40" fmla="*/ 0 w 8"/>
              <a:gd name="T41" fmla="*/ 3 h 14"/>
              <a:gd name="T42" fmla="*/ 1 w 8"/>
              <a:gd name="T43" fmla="*/ 2 h 14"/>
              <a:gd name="T44" fmla="*/ 1 w 8"/>
              <a:gd name="T45" fmla="*/ 1 h 14"/>
              <a:gd name="T46" fmla="*/ 3 w 8"/>
              <a:gd name="T47" fmla="*/ 0 h 14"/>
              <a:gd name="T48" fmla="*/ 4 w 8"/>
              <a:gd name="T49" fmla="*/ 0 h 14"/>
              <a:gd name="T50" fmla="*/ 6 w 8"/>
              <a:gd name="T51" fmla="*/ 0 h 14"/>
              <a:gd name="T52" fmla="*/ 8 w 8"/>
              <a:gd name="T53" fmla="*/ 2 h 14"/>
              <a:gd name="T54" fmla="*/ 8 w 8"/>
              <a:gd name="T55" fmla="*/ 3 h 14"/>
              <a:gd name="T56" fmla="*/ 8 w 8"/>
              <a:gd name="T57" fmla="*/ 5 h 14"/>
              <a:gd name="T58" fmla="*/ 8 w 8"/>
              <a:gd name="T59" fmla="*/ 9 h 14"/>
              <a:gd name="T60" fmla="*/ 8 w 8"/>
              <a:gd name="T61" fmla="*/ 11 h 14"/>
              <a:gd name="T62" fmla="*/ 8 w 8"/>
              <a:gd name="T63" fmla="*/ 12 h 14"/>
              <a:gd name="T64" fmla="*/ 8 w 8"/>
              <a:gd name="T65" fmla="*/ 13 h 14"/>
              <a:gd name="T66" fmla="*/ 7 w 8"/>
              <a:gd name="T67" fmla="*/ 14 h 14"/>
              <a:gd name="T68" fmla="*/ 6 w 8"/>
              <a:gd name="T69" fmla="*/ 14 h 14"/>
              <a:gd name="T70" fmla="*/ 4 w 8"/>
              <a:gd name="T71" fmla="*/ 14 h 14"/>
              <a:gd name="T72" fmla="*/ 3 w 8"/>
              <a:gd name="T73" fmla="*/ 14 h 14"/>
              <a:gd name="T74" fmla="*/ 2 w 8"/>
              <a:gd name="T75" fmla="*/ 14 h 14"/>
              <a:gd name="T76" fmla="*/ 1 w 8"/>
              <a:gd name="T77" fmla="*/ 13 h 14"/>
              <a:gd name="T78" fmla="*/ 0 w 8"/>
              <a:gd name="T79" fmla="*/ 12 h 14"/>
              <a:gd name="T80" fmla="*/ 0 w 8"/>
              <a:gd name="T81" fmla="*/ 11 h 14"/>
              <a:gd name="T82" fmla="*/ 2 w 8"/>
              <a:gd name="T83" fmla="*/ 11 h 14"/>
              <a:gd name="T84" fmla="*/ 2 w 8"/>
              <a:gd name="T85" fmla="*/ 11 h 14"/>
              <a:gd name="T86" fmla="*/ 3 w 8"/>
              <a:gd name="T87" fmla="*/ 12 h 14"/>
              <a:gd name="T88" fmla="*/ 4 w 8"/>
              <a:gd name="T89" fmla="*/ 12 h 14"/>
              <a:gd name="T90" fmla="*/ 5 w 8"/>
              <a:gd name="T91" fmla="*/ 12 h 14"/>
              <a:gd name="T92" fmla="*/ 6 w 8"/>
              <a:gd name="T93" fmla="*/ 12 h 14"/>
              <a:gd name="T94" fmla="*/ 6 w 8"/>
              <a:gd name="T95" fmla="*/ 11 h 14"/>
              <a:gd name="T96" fmla="*/ 7 w 8"/>
              <a:gd name="T97" fmla="*/ 10 h 14"/>
              <a:gd name="T98" fmla="*/ 7 w 8"/>
              <a:gd name="T99" fmla="*/ 9 h 14"/>
              <a:gd name="T100" fmla="*/ 7 w 8"/>
              <a:gd name="T101" fmla="*/ 8 h 14"/>
              <a:gd name="T102" fmla="*/ 6 w 8"/>
              <a:gd name="T103" fmla="*/ 9 h 14"/>
              <a:gd name="T104" fmla="*/ 5 w 8"/>
              <a:gd name="T105" fmla="*/ 9 h 14"/>
              <a:gd name="T106" fmla="*/ 4 w 8"/>
              <a:gd name="T10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" h="14">
                <a:moveTo>
                  <a:pt x="4" y="2"/>
                </a:moveTo>
                <a:cubicBezTo>
                  <a:pt x="4" y="2"/>
                  <a:pt x="4" y="2"/>
                  <a:pt x="3" y="2"/>
                </a:cubicBezTo>
                <a:cubicBezTo>
                  <a:pt x="3" y="2"/>
                  <a:pt x="3" y="2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3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7"/>
                  <a:pt x="4" y="7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5"/>
                  <a:pt x="7" y="5"/>
                  <a:pt x="7" y="4"/>
                </a:cubicBezTo>
                <a:cubicBezTo>
                  <a:pt x="7" y="4"/>
                  <a:pt x="7" y="3"/>
                  <a:pt x="6" y="3"/>
                </a:cubicBezTo>
                <a:cubicBezTo>
                  <a:pt x="6" y="3"/>
                  <a:pt x="6" y="3"/>
                  <a:pt x="6" y="2"/>
                </a:cubicBezTo>
                <a:cubicBezTo>
                  <a:pt x="5" y="2"/>
                  <a:pt x="5" y="2"/>
                  <a:pt x="4" y="2"/>
                </a:cubicBezTo>
                <a:close/>
                <a:moveTo>
                  <a:pt x="4" y="9"/>
                </a:moveTo>
                <a:cubicBezTo>
                  <a:pt x="4" y="9"/>
                  <a:pt x="3" y="9"/>
                  <a:pt x="2" y="9"/>
                </a:cubicBezTo>
                <a:cubicBezTo>
                  <a:pt x="2" y="8"/>
                  <a:pt x="1" y="8"/>
                  <a:pt x="1" y="8"/>
                </a:cubicBezTo>
                <a:cubicBezTo>
                  <a:pt x="1" y="7"/>
                  <a:pt x="1" y="7"/>
                  <a:pt x="0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6" y="0"/>
                  <a:pt x="6" y="0"/>
                </a:cubicBezTo>
                <a:cubicBezTo>
                  <a:pt x="7" y="1"/>
                  <a:pt x="7" y="1"/>
                  <a:pt x="8" y="2"/>
                </a:cubicBezTo>
                <a:cubicBezTo>
                  <a:pt x="8" y="2"/>
                  <a:pt x="8" y="3"/>
                  <a:pt x="8" y="3"/>
                </a:cubicBezTo>
                <a:cubicBezTo>
                  <a:pt x="8" y="4"/>
                  <a:pt x="8" y="4"/>
                  <a:pt x="8" y="5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1"/>
                </a:cubicBezTo>
                <a:cubicBezTo>
                  <a:pt x="8" y="11"/>
                  <a:pt x="8" y="11"/>
                  <a:pt x="8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3"/>
                  <a:pt x="7" y="13"/>
                  <a:pt x="7" y="14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0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2" y="12"/>
                  <a:pt x="3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4" y="12"/>
                  <a:pt x="4" y="12"/>
                  <a:pt x="5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6" y="11"/>
                  <a:pt x="7" y="11"/>
                  <a:pt x="7" y="10"/>
                </a:cubicBezTo>
                <a:cubicBezTo>
                  <a:pt x="7" y="10"/>
                  <a:pt x="7" y="10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6" y="9"/>
                  <a:pt x="6" y="9"/>
                </a:cubicBezTo>
                <a:cubicBezTo>
                  <a:pt x="6" y="9"/>
                  <a:pt x="6" y="9"/>
                  <a:pt x="5" y="9"/>
                </a:cubicBezTo>
                <a:cubicBezTo>
                  <a:pt x="5" y="9"/>
                  <a:pt x="5" y="9"/>
                  <a:pt x="4" y="9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4" name="智演喵视觉设计79">
            <a:extLst>
              <a:ext uri="{FF2B5EF4-FFF2-40B4-BE49-F238E27FC236}">
                <a16:creationId xmlns:a16="http://schemas.microsoft.com/office/drawing/2014/main" id="{957A5C6D-4174-888C-3FA6-B5855F016862}"/>
              </a:ext>
            </a:extLst>
          </p:cNvPr>
          <p:cNvSpPr/>
          <p:nvPr/>
        </p:nvSpPr>
        <p:spPr bwMode="auto">
          <a:xfrm>
            <a:off x="2127403" y="2275849"/>
            <a:ext cx="126859" cy="193627"/>
          </a:xfrm>
          <a:custGeom>
            <a:avLst/>
            <a:gdLst>
              <a:gd name="T0" fmla="*/ 1 w 9"/>
              <a:gd name="T1" fmla="*/ 13 h 14"/>
              <a:gd name="T2" fmla="*/ 0 w 9"/>
              <a:gd name="T3" fmla="*/ 12 h 14"/>
              <a:gd name="T4" fmla="*/ 0 w 9"/>
              <a:gd name="T5" fmla="*/ 10 h 14"/>
              <a:gd name="T6" fmla="*/ 0 w 9"/>
              <a:gd name="T7" fmla="*/ 8 h 14"/>
              <a:gd name="T8" fmla="*/ 0 w 9"/>
              <a:gd name="T9" fmla="*/ 6 h 14"/>
              <a:gd name="T10" fmla="*/ 0 w 9"/>
              <a:gd name="T11" fmla="*/ 4 h 14"/>
              <a:gd name="T12" fmla="*/ 0 w 9"/>
              <a:gd name="T13" fmla="*/ 3 h 14"/>
              <a:gd name="T14" fmla="*/ 1 w 9"/>
              <a:gd name="T15" fmla="*/ 1 h 14"/>
              <a:gd name="T16" fmla="*/ 2 w 9"/>
              <a:gd name="T17" fmla="*/ 0 h 14"/>
              <a:gd name="T18" fmla="*/ 4 w 9"/>
              <a:gd name="T19" fmla="*/ 0 h 14"/>
              <a:gd name="T20" fmla="*/ 6 w 9"/>
              <a:gd name="T21" fmla="*/ 0 h 14"/>
              <a:gd name="T22" fmla="*/ 7 w 9"/>
              <a:gd name="T23" fmla="*/ 1 h 14"/>
              <a:gd name="T24" fmla="*/ 8 w 9"/>
              <a:gd name="T25" fmla="*/ 2 h 14"/>
              <a:gd name="T26" fmla="*/ 9 w 9"/>
              <a:gd name="T27" fmla="*/ 4 h 14"/>
              <a:gd name="T28" fmla="*/ 9 w 9"/>
              <a:gd name="T29" fmla="*/ 6 h 14"/>
              <a:gd name="T30" fmla="*/ 9 w 9"/>
              <a:gd name="T31" fmla="*/ 8 h 14"/>
              <a:gd name="T32" fmla="*/ 9 w 9"/>
              <a:gd name="T33" fmla="*/ 9 h 14"/>
              <a:gd name="T34" fmla="*/ 9 w 9"/>
              <a:gd name="T35" fmla="*/ 11 h 14"/>
              <a:gd name="T36" fmla="*/ 8 w 9"/>
              <a:gd name="T37" fmla="*/ 12 h 14"/>
              <a:gd name="T38" fmla="*/ 7 w 9"/>
              <a:gd name="T39" fmla="*/ 13 h 14"/>
              <a:gd name="T40" fmla="*/ 6 w 9"/>
              <a:gd name="T41" fmla="*/ 14 h 14"/>
              <a:gd name="T42" fmla="*/ 4 w 9"/>
              <a:gd name="T43" fmla="*/ 14 h 14"/>
              <a:gd name="T44" fmla="*/ 3 w 9"/>
              <a:gd name="T45" fmla="*/ 14 h 14"/>
              <a:gd name="T46" fmla="*/ 1 w 9"/>
              <a:gd name="T47" fmla="*/ 13 h 14"/>
              <a:gd name="T48" fmla="*/ 7 w 9"/>
              <a:gd name="T49" fmla="*/ 7 h 14"/>
              <a:gd name="T50" fmla="*/ 7 w 9"/>
              <a:gd name="T51" fmla="*/ 5 h 14"/>
              <a:gd name="T52" fmla="*/ 6 w 9"/>
              <a:gd name="T53" fmla="*/ 3 h 14"/>
              <a:gd name="T54" fmla="*/ 5 w 9"/>
              <a:gd name="T55" fmla="*/ 2 h 14"/>
              <a:gd name="T56" fmla="*/ 4 w 9"/>
              <a:gd name="T57" fmla="*/ 2 h 14"/>
              <a:gd name="T58" fmla="*/ 3 w 9"/>
              <a:gd name="T59" fmla="*/ 2 h 14"/>
              <a:gd name="T60" fmla="*/ 2 w 9"/>
              <a:gd name="T61" fmla="*/ 3 h 14"/>
              <a:gd name="T62" fmla="*/ 2 w 9"/>
              <a:gd name="T63" fmla="*/ 5 h 14"/>
              <a:gd name="T64" fmla="*/ 1 w 9"/>
              <a:gd name="T65" fmla="*/ 6 h 14"/>
              <a:gd name="T66" fmla="*/ 1 w 9"/>
              <a:gd name="T67" fmla="*/ 7 h 14"/>
              <a:gd name="T68" fmla="*/ 2 w 9"/>
              <a:gd name="T69" fmla="*/ 10 h 14"/>
              <a:gd name="T70" fmla="*/ 2 w 9"/>
              <a:gd name="T71" fmla="*/ 11 h 14"/>
              <a:gd name="T72" fmla="*/ 3 w 9"/>
              <a:gd name="T73" fmla="*/ 12 h 14"/>
              <a:gd name="T74" fmla="*/ 4 w 9"/>
              <a:gd name="T75" fmla="*/ 12 h 14"/>
              <a:gd name="T76" fmla="*/ 5 w 9"/>
              <a:gd name="T77" fmla="*/ 12 h 14"/>
              <a:gd name="T78" fmla="*/ 6 w 9"/>
              <a:gd name="T79" fmla="*/ 11 h 14"/>
              <a:gd name="T80" fmla="*/ 7 w 9"/>
              <a:gd name="T81" fmla="*/ 10 h 14"/>
              <a:gd name="T82" fmla="*/ 7 w 9"/>
              <a:gd name="T83" fmla="*/ 8 h 14"/>
              <a:gd name="T84" fmla="*/ 7 w 9"/>
              <a:gd name="T8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" h="14">
                <a:moveTo>
                  <a:pt x="1" y="13"/>
                </a:moveTo>
                <a:cubicBezTo>
                  <a:pt x="1" y="13"/>
                  <a:pt x="1" y="12"/>
                  <a:pt x="0" y="12"/>
                </a:cubicBezTo>
                <a:cubicBezTo>
                  <a:pt x="0" y="11"/>
                  <a:pt x="0" y="11"/>
                  <a:pt x="0" y="10"/>
                </a:cubicBezTo>
                <a:cubicBezTo>
                  <a:pt x="0" y="9"/>
                  <a:pt x="0" y="9"/>
                  <a:pt x="0" y="8"/>
                </a:cubicBezTo>
                <a:cubicBezTo>
                  <a:pt x="0" y="7"/>
                  <a:pt x="0" y="6"/>
                  <a:pt x="0" y="6"/>
                </a:cubicBezTo>
                <a:cubicBezTo>
                  <a:pt x="0" y="6"/>
                  <a:pt x="0" y="5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2" y="1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6" y="0"/>
                  <a:pt x="7" y="1"/>
                  <a:pt x="7" y="1"/>
                </a:cubicBezTo>
                <a:cubicBezTo>
                  <a:pt x="7" y="1"/>
                  <a:pt x="8" y="2"/>
                  <a:pt x="8" y="2"/>
                </a:cubicBezTo>
                <a:cubicBezTo>
                  <a:pt x="8" y="3"/>
                  <a:pt x="9" y="3"/>
                  <a:pt x="9" y="4"/>
                </a:cubicBezTo>
                <a:cubicBezTo>
                  <a:pt x="9" y="5"/>
                  <a:pt x="9" y="5"/>
                  <a:pt x="9" y="6"/>
                </a:cubicBezTo>
                <a:cubicBezTo>
                  <a:pt x="9" y="6"/>
                  <a:pt x="9" y="7"/>
                  <a:pt x="9" y="8"/>
                </a:cubicBezTo>
                <a:cubicBezTo>
                  <a:pt x="9" y="8"/>
                  <a:pt x="9" y="9"/>
                  <a:pt x="9" y="9"/>
                </a:cubicBezTo>
                <a:cubicBezTo>
                  <a:pt x="9" y="10"/>
                  <a:pt x="9" y="10"/>
                  <a:pt x="9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3"/>
                  <a:pt x="7" y="13"/>
                  <a:pt x="7" y="13"/>
                </a:cubicBezTo>
                <a:cubicBezTo>
                  <a:pt x="7" y="14"/>
                  <a:pt x="6" y="14"/>
                  <a:pt x="6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4" y="14"/>
                  <a:pt x="3" y="14"/>
                  <a:pt x="3" y="14"/>
                </a:cubicBezTo>
                <a:cubicBezTo>
                  <a:pt x="2" y="14"/>
                  <a:pt x="1" y="13"/>
                  <a:pt x="1" y="13"/>
                </a:cubicBezTo>
                <a:close/>
                <a:moveTo>
                  <a:pt x="7" y="7"/>
                </a:moveTo>
                <a:cubicBezTo>
                  <a:pt x="7" y="6"/>
                  <a:pt x="7" y="5"/>
                  <a:pt x="7" y="5"/>
                </a:cubicBezTo>
                <a:cubicBezTo>
                  <a:pt x="7" y="4"/>
                  <a:pt x="7" y="4"/>
                  <a:pt x="6" y="3"/>
                </a:cubicBezTo>
                <a:cubicBezTo>
                  <a:pt x="6" y="3"/>
                  <a:pt x="6" y="3"/>
                  <a:pt x="5" y="2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3" y="2"/>
                  <a:pt x="3" y="2"/>
                </a:cubicBezTo>
                <a:cubicBezTo>
                  <a:pt x="3" y="3"/>
                  <a:pt x="2" y="3"/>
                  <a:pt x="2" y="3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1" y="6"/>
                  <a:pt x="1" y="6"/>
                </a:cubicBezTo>
                <a:cubicBezTo>
                  <a:pt x="1" y="6"/>
                  <a:pt x="1" y="7"/>
                  <a:pt x="1" y="7"/>
                </a:cubicBezTo>
                <a:cubicBezTo>
                  <a:pt x="1" y="8"/>
                  <a:pt x="1" y="9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2"/>
                  <a:pt x="3" y="12"/>
                  <a:pt x="3" y="12"/>
                </a:cubicBezTo>
                <a:cubicBezTo>
                  <a:pt x="3" y="12"/>
                  <a:pt x="4" y="12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6" y="12"/>
                  <a:pt x="6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9"/>
                  <a:pt x="7" y="8"/>
                  <a:pt x="7" y="8"/>
                </a:cubicBezTo>
                <a:cubicBezTo>
                  <a:pt x="7" y="8"/>
                  <a:pt x="7" y="7"/>
                  <a:pt x="7" y="7"/>
                </a:cubicBezTo>
                <a:close/>
              </a:path>
            </a:pathLst>
          </a:custGeom>
          <a:solidFill>
            <a:schemeClr val="bg1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3151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智演喵视觉设计1">
            <a:extLst>
              <a:ext uri="{FF2B5EF4-FFF2-40B4-BE49-F238E27FC236}">
                <a16:creationId xmlns:a16="http://schemas.microsoft.com/office/drawing/2014/main" id="{999D778C-8541-BF7D-6744-91B05E1CAC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智演喵视觉设计2">
            <a:extLst>
              <a:ext uri="{FF2B5EF4-FFF2-40B4-BE49-F238E27FC236}">
                <a16:creationId xmlns:a16="http://schemas.microsoft.com/office/drawing/2014/main" id="{B1537985-D3DF-4DA3-BFD5-02242734D3BE}"/>
              </a:ext>
            </a:extLst>
          </p:cNvPr>
          <p:cNvSpPr>
            <a:spLocks/>
          </p:cNvSpPr>
          <p:nvPr/>
        </p:nvSpPr>
        <p:spPr>
          <a:xfrm>
            <a:off x="5563139" y="6169268"/>
            <a:ext cx="121069" cy="121069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5" name="智演喵视觉设计3">
            <a:extLst>
              <a:ext uri="{FF2B5EF4-FFF2-40B4-BE49-F238E27FC236}">
                <a16:creationId xmlns:a16="http://schemas.microsoft.com/office/drawing/2014/main" id="{9FA5FF33-D728-443A-B94C-0EC2127FF3CA}"/>
              </a:ext>
            </a:extLst>
          </p:cNvPr>
          <p:cNvSpPr/>
          <p:nvPr/>
        </p:nvSpPr>
        <p:spPr>
          <a:xfrm>
            <a:off x="6035466" y="6169268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智演喵视觉设计4">
            <a:extLst>
              <a:ext uri="{FF2B5EF4-FFF2-40B4-BE49-F238E27FC236}">
                <a16:creationId xmlns:a16="http://schemas.microsoft.com/office/drawing/2014/main" id="{65D98374-18A6-41E0-8323-D59A7FAE6AE2}"/>
              </a:ext>
            </a:extLst>
          </p:cNvPr>
          <p:cNvSpPr/>
          <p:nvPr/>
        </p:nvSpPr>
        <p:spPr>
          <a:xfrm>
            <a:off x="5799302" y="6169268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" name="智演喵视觉设计5">
            <a:extLst>
              <a:ext uri="{FF2B5EF4-FFF2-40B4-BE49-F238E27FC236}">
                <a16:creationId xmlns:a16="http://schemas.microsoft.com/office/drawing/2014/main" id="{AEEC8E05-2AD4-444C-8BA8-4C40B79C37F8}"/>
              </a:ext>
            </a:extLst>
          </p:cNvPr>
          <p:cNvSpPr/>
          <p:nvPr/>
        </p:nvSpPr>
        <p:spPr>
          <a:xfrm>
            <a:off x="6271630" y="6169268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智演喵视觉设计6">
            <a:extLst>
              <a:ext uri="{FF2B5EF4-FFF2-40B4-BE49-F238E27FC236}">
                <a16:creationId xmlns:a16="http://schemas.microsoft.com/office/drawing/2014/main" id="{2BC98D5C-031C-425A-8700-410518553F23}"/>
              </a:ext>
            </a:extLst>
          </p:cNvPr>
          <p:cNvSpPr/>
          <p:nvPr/>
        </p:nvSpPr>
        <p:spPr>
          <a:xfrm>
            <a:off x="6507793" y="6169268"/>
            <a:ext cx="121069" cy="121069"/>
          </a:xfrm>
          <a:prstGeom prst="rect">
            <a:avLst/>
          </a:prstGeom>
          <a:noFill/>
          <a:ln w="9271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1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智演喵视觉设计7">
            <a:extLst>
              <a:ext uri="{FF2B5EF4-FFF2-40B4-BE49-F238E27FC236}">
                <a16:creationId xmlns:a16="http://schemas.microsoft.com/office/drawing/2014/main" id="{E469D067-16C7-8C91-DF8E-CE9AF8E7D476}"/>
              </a:ext>
            </a:extLst>
          </p:cNvPr>
          <p:cNvSpPr txBox="1"/>
          <p:nvPr/>
        </p:nvSpPr>
        <p:spPr>
          <a:xfrm>
            <a:off x="5108745" y="3022006"/>
            <a:ext cx="3274571" cy="612209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5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请输入您的标题</a:t>
            </a:r>
          </a:p>
        </p:txBody>
      </p:sp>
      <p:sp>
        <p:nvSpPr>
          <p:cNvPr id="21" name="智演喵视觉设计8">
            <a:extLst>
              <a:ext uri="{FF2B5EF4-FFF2-40B4-BE49-F238E27FC236}">
                <a16:creationId xmlns:a16="http://schemas.microsoft.com/office/drawing/2014/main" id="{B8BD6D37-F335-8054-5EAD-8431A00E932A}"/>
              </a:ext>
            </a:extLst>
          </p:cNvPr>
          <p:cNvSpPr txBox="1"/>
          <p:nvPr/>
        </p:nvSpPr>
        <p:spPr>
          <a:xfrm>
            <a:off x="5151615" y="3454016"/>
            <a:ext cx="3246498" cy="396765"/>
          </a:xfrm>
          <a:prstGeom prst="rect">
            <a:avLst/>
          </a:prstGeom>
          <a:noFill/>
          <a:effectLst/>
        </p:spPr>
        <p:txBody>
          <a:bodyPr wrap="square" lIns="118607" tIns="59304" rIns="118607" bIns="59304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Please enter your title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智演喵视觉设计9">
            <a:extLst>
              <a:ext uri="{FF2B5EF4-FFF2-40B4-BE49-F238E27FC236}">
                <a16:creationId xmlns:a16="http://schemas.microsoft.com/office/drawing/2014/main" id="{7584DD35-F338-FD3E-47FC-1E33182DF7BF}"/>
              </a:ext>
            </a:extLst>
          </p:cNvPr>
          <p:cNvSpPr txBox="1"/>
          <p:nvPr/>
        </p:nvSpPr>
        <p:spPr>
          <a:xfrm>
            <a:off x="3904910" y="3069705"/>
            <a:ext cx="820739" cy="73802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796" b="0" i="0" u="none" strike="noStrike" kern="1200" cap="none" spc="0" normalizeH="0" baseline="0" noProof="0" dirty="0">
                <a:ln>
                  <a:noFill/>
                </a:ln>
                <a:solidFill>
                  <a:srgbClr val="BE9C5A"/>
                </a:solidFill>
                <a:effectLst/>
                <a:uLnTx/>
                <a:uFillTx/>
                <a:latin typeface="Arial Black"/>
                <a:ea typeface="Source Han Sans Bold" panose="020B0800000000000000" pitchFamily="34" charset="-122"/>
                <a:cs typeface="+mn-cs"/>
              </a:rPr>
              <a:t>01</a:t>
            </a:r>
            <a:endParaRPr kumimoji="0" lang="zh-CN" altLang="en-US" sz="4796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Source Han Sans Bold" panose="020B0800000000000000" pitchFamily="34" charset="-122"/>
              <a:cs typeface="+mn-cs"/>
            </a:endParaRPr>
          </a:p>
        </p:txBody>
      </p:sp>
      <p:sp>
        <p:nvSpPr>
          <p:cNvPr id="19" name="智演喵视觉设计10">
            <a:extLst>
              <a:ext uri="{FF2B5EF4-FFF2-40B4-BE49-F238E27FC236}">
                <a16:creationId xmlns:a16="http://schemas.microsoft.com/office/drawing/2014/main" id="{992DFA5A-42C1-750D-B814-20A0F6F7B8EF}"/>
              </a:ext>
            </a:extLst>
          </p:cNvPr>
          <p:cNvSpPr/>
          <p:nvPr/>
        </p:nvSpPr>
        <p:spPr>
          <a:xfrm>
            <a:off x="3793888" y="2907611"/>
            <a:ext cx="1042778" cy="1042778"/>
          </a:xfrm>
          <a:prstGeom prst="rect">
            <a:avLst/>
          </a:prstGeom>
          <a:noFill/>
          <a:ln w="57656" cmpd="dbl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607" tIns="59304" rIns="118607" bIns="593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35" b="0" i="0" u="none" strike="noStrike" kern="1200" cap="none" spc="0" normalizeH="0" baseline="0" noProof="0" dirty="0">
              <a:ln>
                <a:noFill/>
              </a:ln>
              <a:solidFill>
                <a:srgbClr val="BE9C5A"/>
              </a:solidFill>
              <a:effectLst/>
              <a:uLnTx/>
              <a:uFillTx/>
              <a:latin typeface="Arial Black"/>
              <a:ea typeface="思源黑体 CN Light"/>
              <a:cs typeface="+mn-cs"/>
            </a:endParaRPr>
          </a:p>
        </p:txBody>
      </p:sp>
      <p:pic>
        <p:nvPicPr>
          <p:cNvPr id="22" name="智演喵视觉设计11">
            <a:extLst>
              <a:ext uri="{FF2B5EF4-FFF2-40B4-BE49-F238E27FC236}">
                <a16:creationId xmlns:a16="http://schemas.microsoft.com/office/drawing/2014/main" id="{14F3B731-CFF5-1A84-1B09-BA0F2EC07B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027779" flipH="1">
            <a:off x="8547972" y="2874722"/>
            <a:ext cx="489920" cy="612400"/>
          </a:xfrm>
          <a:prstGeom prst="rect">
            <a:avLst/>
          </a:prstGeom>
        </p:spPr>
      </p:pic>
      <p:pic>
        <p:nvPicPr>
          <p:cNvPr id="23" name="智演喵视觉设计12">
            <a:extLst>
              <a:ext uri="{FF2B5EF4-FFF2-40B4-BE49-F238E27FC236}">
                <a16:creationId xmlns:a16="http://schemas.microsoft.com/office/drawing/2014/main" id="{674B1017-0F86-4B4C-E1C2-0BD1EC96BF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29861" y="2801516"/>
            <a:ext cx="521747" cy="521747"/>
          </a:xfrm>
          <a:custGeom>
            <a:avLst/>
            <a:gdLst>
              <a:gd name="connsiteX0" fmla="*/ 0 w 521747"/>
              <a:gd name="connsiteY0" fmla="*/ 0 h 521747"/>
              <a:gd name="connsiteX1" fmla="*/ 521747 w 521747"/>
              <a:gd name="connsiteY1" fmla="*/ 0 h 521747"/>
              <a:gd name="connsiteX2" fmla="*/ 521747 w 521747"/>
              <a:gd name="connsiteY2" fmla="*/ 521747 h 521747"/>
              <a:gd name="connsiteX3" fmla="*/ 0 w 521747"/>
              <a:gd name="connsiteY3" fmla="*/ 521747 h 52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747" h="521747">
                <a:moveTo>
                  <a:pt x="0" y="0"/>
                </a:moveTo>
                <a:lnTo>
                  <a:pt x="521747" y="0"/>
                </a:lnTo>
                <a:lnTo>
                  <a:pt x="521747" y="521747"/>
                </a:lnTo>
                <a:lnTo>
                  <a:pt x="0" y="521747"/>
                </a:lnTo>
                <a:close/>
              </a:path>
            </a:pathLst>
          </a:custGeom>
        </p:spPr>
      </p:pic>
      <p:sp>
        <p:nvSpPr>
          <p:cNvPr id="170" name="智演喵视觉设计13">
            <a:extLst>
              <a:ext uri="{FF2B5EF4-FFF2-40B4-BE49-F238E27FC236}">
                <a16:creationId xmlns:a16="http://schemas.microsoft.com/office/drawing/2014/main" id="{9BCC32B6-9E59-37BF-546A-6476AB1B4F9F}"/>
              </a:ext>
            </a:extLst>
          </p:cNvPr>
          <p:cNvSpPr/>
          <p:nvPr/>
        </p:nvSpPr>
        <p:spPr>
          <a:xfrm flipH="1">
            <a:off x="9819294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69" name="智演喵视觉设计14">
            <a:extLst>
              <a:ext uri="{FF2B5EF4-FFF2-40B4-BE49-F238E27FC236}">
                <a16:creationId xmlns:a16="http://schemas.microsoft.com/office/drawing/2014/main" id="{F00B56F2-8AFC-AE01-B486-ED82741C5394}"/>
              </a:ext>
            </a:extLst>
          </p:cNvPr>
          <p:cNvSpPr/>
          <p:nvPr/>
        </p:nvSpPr>
        <p:spPr>
          <a:xfrm flipH="1">
            <a:off x="991470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3" name="智演喵视觉设计15">
            <a:extLst>
              <a:ext uri="{FF2B5EF4-FFF2-40B4-BE49-F238E27FC236}">
                <a16:creationId xmlns:a16="http://schemas.microsoft.com/office/drawing/2014/main" id="{93366F04-54FC-2991-861B-6AB489DF6847}"/>
              </a:ext>
            </a:extLst>
          </p:cNvPr>
          <p:cNvSpPr/>
          <p:nvPr/>
        </p:nvSpPr>
        <p:spPr>
          <a:xfrm>
            <a:off x="1" y="0"/>
            <a:ext cx="2372706" cy="6858000"/>
          </a:xfrm>
          <a:custGeom>
            <a:avLst/>
            <a:gdLst>
              <a:gd name="connsiteX0" fmla="*/ 939773 w 2372706"/>
              <a:gd name="connsiteY0" fmla="*/ 0 h 6858000"/>
              <a:gd name="connsiteX1" fmla="*/ 0 w 2372706"/>
              <a:gd name="connsiteY1" fmla="*/ 0 h 6858000"/>
              <a:gd name="connsiteX2" fmla="*/ 0 w 2372706"/>
              <a:gd name="connsiteY2" fmla="*/ 6858000 h 6858000"/>
              <a:gd name="connsiteX3" fmla="*/ 2372706 w 2372706"/>
              <a:gd name="connsiteY3" fmla="*/ 6858000 h 6858000"/>
              <a:gd name="connsiteX4" fmla="*/ 2236507 w 2372706"/>
              <a:gd name="connsiteY4" fmla="*/ 6580024 h 6858000"/>
              <a:gd name="connsiteX5" fmla="*/ 934956 w 2372706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2706" h="6858000">
                <a:moveTo>
                  <a:pt x="939773" y="0"/>
                </a:moveTo>
                <a:lnTo>
                  <a:pt x="0" y="0"/>
                </a:lnTo>
                <a:lnTo>
                  <a:pt x="0" y="6858000"/>
                </a:lnTo>
                <a:lnTo>
                  <a:pt x="2372706" y="6858000"/>
                </a:lnTo>
                <a:lnTo>
                  <a:pt x="2236507" y="6580024"/>
                </a:lnTo>
                <a:cubicBezTo>
                  <a:pt x="1301641" y="4588619"/>
                  <a:pt x="929211" y="2581340"/>
                  <a:pt x="934956" y="335968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82097">
                <a:schemeClr val="accent3">
                  <a:lumMod val="60000"/>
                  <a:lumOff val="40000"/>
                </a:schemeClr>
              </a:gs>
              <a:gs pos="65000">
                <a:schemeClr val="accent3">
                  <a:lumMod val="60000"/>
                  <a:lumOff val="40000"/>
                </a:schemeClr>
              </a:gs>
              <a:gs pos="22000">
                <a:schemeClr val="accent3">
                  <a:lumMod val="60000"/>
                  <a:lumOff val="40000"/>
                </a:schemeClr>
              </a:gs>
              <a:gs pos="444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0"/>
          </a:gradFill>
          <a:effectLst>
            <a:outerShdw blurRad="508000" dist="38100" dir="16200000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4" name="智演喵视觉设计16">
            <a:extLst>
              <a:ext uri="{FF2B5EF4-FFF2-40B4-BE49-F238E27FC236}">
                <a16:creationId xmlns:a16="http://schemas.microsoft.com/office/drawing/2014/main" id="{0E494E3F-D5C3-63EE-0FBC-B06B46E7AD1D}"/>
              </a:ext>
            </a:extLst>
          </p:cNvPr>
          <p:cNvSpPr/>
          <p:nvPr/>
        </p:nvSpPr>
        <p:spPr>
          <a:xfrm>
            <a:off x="0" y="0"/>
            <a:ext cx="2277301" cy="6858000"/>
          </a:xfrm>
          <a:custGeom>
            <a:avLst/>
            <a:gdLst>
              <a:gd name="connsiteX0" fmla="*/ 844367 w 2277301"/>
              <a:gd name="connsiteY0" fmla="*/ 0 h 6858000"/>
              <a:gd name="connsiteX1" fmla="*/ 0 w 2277301"/>
              <a:gd name="connsiteY1" fmla="*/ 0 h 6858000"/>
              <a:gd name="connsiteX2" fmla="*/ 0 w 2277301"/>
              <a:gd name="connsiteY2" fmla="*/ 6858000 h 6858000"/>
              <a:gd name="connsiteX3" fmla="*/ 2277301 w 2277301"/>
              <a:gd name="connsiteY3" fmla="*/ 6858000 h 6858000"/>
              <a:gd name="connsiteX4" fmla="*/ 2141102 w 2277301"/>
              <a:gd name="connsiteY4" fmla="*/ 6580024 h 6858000"/>
              <a:gd name="connsiteX5" fmla="*/ 839550 w 2277301"/>
              <a:gd name="connsiteY5" fmla="*/ 3359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7301" h="6858000">
                <a:moveTo>
                  <a:pt x="844367" y="0"/>
                </a:moveTo>
                <a:lnTo>
                  <a:pt x="0" y="0"/>
                </a:lnTo>
                <a:lnTo>
                  <a:pt x="0" y="6858000"/>
                </a:lnTo>
                <a:lnTo>
                  <a:pt x="2277301" y="6858000"/>
                </a:lnTo>
                <a:lnTo>
                  <a:pt x="2141102" y="6580024"/>
                </a:lnTo>
                <a:cubicBezTo>
                  <a:pt x="1206235" y="4588619"/>
                  <a:pt x="833805" y="2581340"/>
                  <a:pt x="839550" y="335968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</a:schemeClr>
              </a:gs>
              <a:gs pos="0">
                <a:schemeClr val="accent1"/>
              </a:gs>
            </a:gsLst>
            <a:lin ang="2700000" scaled="0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endParaRPr lang="zh-CN" altLang="en-US" sz="3200" b="1" spc="30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2" name="智演喵视觉设计17">
            <a:extLst>
              <a:ext uri="{FF2B5EF4-FFF2-40B4-BE49-F238E27FC236}">
                <a16:creationId xmlns:a16="http://schemas.microsoft.com/office/drawing/2014/main" id="{590ED09F-B55C-80F5-63AE-2B49FA22B238}"/>
              </a:ext>
            </a:extLst>
          </p:cNvPr>
          <p:cNvGrpSpPr/>
          <p:nvPr/>
        </p:nvGrpSpPr>
        <p:grpSpPr>
          <a:xfrm>
            <a:off x="4806334" y="681239"/>
            <a:ext cx="2278384" cy="663008"/>
            <a:chOff x="4806334" y="681239"/>
            <a:chExt cx="2278384" cy="663008"/>
          </a:xfrm>
        </p:grpSpPr>
        <p:sp>
          <p:nvSpPr>
            <p:cNvPr id="205" name="智演喵视觉设计1">
              <a:extLst>
                <a:ext uri="{FF2B5EF4-FFF2-40B4-BE49-F238E27FC236}">
                  <a16:creationId xmlns:a16="http://schemas.microsoft.com/office/drawing/2014/main" id="{04335C82-E64F-E857-63FA-4673ED4A0D3E}"/>
                </a:ext>
              </a:extLst>
            </p:cNvPr>
            <p:cNvSpPr/>
            <p:nvPr/>
          </p:nvSpPr>
          <p:spPr bwMode="auto">
            <a:xfrm>
              <a:off x="4806334" y="724784"/>
              <a:ext cx="608224" cy="619463"/>
            </a:xfrm>
            <a:custGeom>
              <a:avLst/>
              <a:gdLst>
                <a:gd name="T0" fmla="*/ 104 w 208"/>
                <a:gd name="T1" fmla="*/ 207 h 210"/>
                <a:gd name="T2" fmla="*/ 4 w 208"/>
                <a:gd name="T3" fmla="*/ 105 h 210"/>
                <a:gd name="T4" fmla="*/ 104 w 208"/>
                <a:gd name="T5" fmla="*/ 4 h 210"/>
                <a:gd name="T6" fmla="*/ 204 w 208"/>
                <a:gd name="T7" fmla="*/ 105 h 210"/>
                <a:gd name="T8" fmla="*/ 104 w 208"/>
                <a:gd name="T9" fmla="*/ 207 h 210"/>
                <a:gd name="T10" fmla="*/ 104 w 208"/>
                <a:gd name="T11" fmla="*/ 0 h 210"/>
                <a:gd name="T12" fmla="*/ 0 w 208"/>
                <a:gd name="T13" fmla="*/ 105 h 210"/>
                <a:gd name="T14" fmla="*/ 104 w 208"/>
                <a:gd name="T15" fmla="*/ 210 h 210"/>
                <a:gd name="T16" fmla="*/ 208 w 208"/>
                <a:gd name="T17" fmla="*/ 105 h 210"/>
                <a:gd name="T18" fmla="*/ 104 w 208"/>
                <a:gd name="T1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10">
                  <a:moveTo>
                    <a:pt x="104" y="207"/>
                  </a:moveTo>
                  <a:cubicBezTo>
                    <a:pt x="49" y="207"/>
                    <a:pt x="4" y="161"/>
                    <a:pt x="4" y="105"/>
                  </a:cubicBezTo>
                  <a:cubicBezTo>
                    <a:pt x="4" y="49"/>
                    <a:pt x="49" y="4"/>
                    <a:pt x="104" y="4"/>
                  </a:cubicBezTo>
                  <a:cubicBezTo>
                    <a:pt x="159" y="4"/>
                    <a:pt x="204" y="49"/>
                    <a:pt x="204" y="105"/>
                  </a:cubicBezTo>
                  <a:cubicBezTo>
                    <a:pt x="204" y="161"/>
                    <a:pt x="159" y="207"/>
                    <a:pt x="104" y="207"/>
                  </a:cubicBezTo>
                  <a:close/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1" y="210"/>
                    <a:pt x="208" y="163"/>
                    <a:pt x="208" y="105"/>
                  </a:cubicBezTo>
                  <a:cubicBezTo>
                    <a:pt x="208" y="47"/>
                    <a:pt x="161" y="0"/>
                    <a:pt x="104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智演喵视觉设计2">
              <a:extLst>
                <a:ext uri="{FF2B5EF4-FFF2-40B4-BE49-F238E27FC236}">
                  <a16:creationId xmlns:a16="http://schemas.microsoft.com/office/drawing/2014/main" id="{FFA468C5-51E9-94DC-22A5-4856637F1DCD}"/>
                </a:ext>
              </a:extLst>
            </p:cNvPr>
            <p:cNvSpPr/>
            <p:nvPr/>
          </p:nvSpPr>
          <p:spPr bwMode="auto">
            <a:xfrm>
              <a:off x="5314826" y="1134950"/>
              <a:ext cx="40736" cy="26689"/>
            </a:xfrm>
            <a:custGeom>
              <a:avLst/>
              <a:gdLst>
                <a:gd name="T0" fmla="*/ 29 w 29"/>
                <a:gd name="T1" fmla="*/ 13 h 19"/>
                <a:gd name="T2" fmla="*/ 27 w 29"/>
                <a:gd name="T3" fmla="*/ 19 h 19"/>
                <a:gd name="T4" fmla="*/ 0 w 29"/>
                <a:gd name="T5" fmla="*/ 6 h 19"/>
                <a:gd name="T6" fmla="*/ 4 w 29"/>
                <a:gd name="T7" fmla="*/ 0 h 19"/>
                <a:gd name="T8" fmla="*/ 29 w 29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13"/>
                  </a:moveTo>
                  <a:lnTo>
                    <a:pt x="27" y="19"/>
                  </a:lnTo>
                  <a:lnTo>
                    <a:pt x="0" y="6"/>
                  </a:lnTo>
                  <a:lnTo>
                    <a:pt x="4" y="0"/>
                  </a:lnTo>
                  <a:lnTo>
                    <a:pt x="29" y="1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智演喵视觉设计3">
              <a:extLst>
                <a:ext uri="{FF2B5EF4-FFF2-40B4-BE49-F238E27FC236}">
                  <a16:creationId xmlns:a16="http://schemas.microsoft.com/office/drawing/2014/main" id="{2DCD505B-E24A-D3CF-28C3-409E9893487A}"/>
                </a:ext>
              </a:extLst>
            </p:cNvPr>
            <p:cNvSpPr/>
            <p:nvPr/>
          </p:nvSpPr>
          <p:spPr bwMode="auto">
            <a:xfrm>
              <a:off x="5333087" y="1064716"/>
              <a:ext cx="43545" cy="37927"/>
            </a:xfrm>
            <a:custGeom>
              <a:avLst/>
              <a:gdLst>
                <a:gd name="T0" fmla="*/ 31 w 31"/>
                <a:gd name="T1" fmla="*/ 14 h 27"/>
                <a:gd name="T2" fmla="*/ 29 w 31"/>
                <a:gd name="T3" fmla="*/ 21 h 27"/>
                <a:gd name="T4" fmla="*/ 19 w 31"/>
                <a:gd name="T5" fmla="*/ 18 h 27"/>
                <a:gd name="T6" fmla="*/ 0 w 31"/>
                <a:gd name="T7" fmla="*/ 27 h 27"/>
                <a:gd name="T8" fmla="*/ 2 w 31"/>
                <a:gd name="T9" fmla="*/ 18 h 27"/>
                <a:gd name="T10" fmla="*/ 14 w 31"/>
                <a:gd name="T11" fmla="*/ 14 h 27"/>
                <a:gd name="T12" fmla="*/ 4 w 31"/>
                <a:gd name="T13" fmla="*/ 6 h 27"/>
                <a:gd name="T14" fmla="*/ 4 w 31"/>
                <a:gd name="T15" fmla="*/ 0 h 27"/>
                <a:gd name="T16" fmla="*/ 19 w 31"/>
                <a:gd name="T17" fmla="*/ 12 h 27"/>
                <a:gd name="T18" fmla="*/ 31 w 31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7">
                  <a:moveTo>
                    <a:pt x="31" y="14"/>
                  </a:moveTo>
                  <a:lnTo>
                    <a:pt x="29" y="21"/>
                  </a:lnTo>
                  <a:lnTo>
                    <a:pt x="19" y="18"/>
                  </a:lnTo>
                  <a:lnTo>
                    <a:pt x="0" y="27"/>
                  </a:lnTo>
                  <a:lnTo>
                    <a:pt x="2" y="18"/>
                  </a:lnTo>
                  <a:lnTo>
                    <a:pt x="14" y="14"/>
                  </a:lnTo>
                  <a:lnTo>
                    <a:pt x="4" y="6"/>
                  </a:lnTo>
                  <a:lnTo>
                    <a:pt x="4" y="0"/>
                  </a:lnTo>
                  <a:lnTo>
                    <a:pt x="19" y="12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智演喵视觉设计4">
              <a:extLst>
                <a:ext uri="{FF2B5EF4-FFF2-40B4-BE49-F238E27FC236}">
                  <a16:creationId xmlns:a16="http://schemas.microsoft.com/office/drawing/2014/main" id="{8A8873E7-4EBA-E7FC-FA93-C4C111AC6116}"/>
                </a:ext>
              </a:extLst>
            </p:cNvPr>
            <p:cNvSpPr/>
            <p:nvPr/>
          </p:nvSpPr>
          <p:spPr bwMode="auto">
            <a:xfrm>
              <a:off x="5320444" y="1102642"/>
              <a:ext cx="44950" cy="3230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23 h 23"/>
                <a:gd name="T4" fmla="*/ 9 w 32"/>
                <a:gd name="T5" fmla="*/ 15 h 23"/>
                <a:gd name="T6" fmla="*/ 7 w 32"/>
                <a:gd name="T7" fmla="*/ 23 h 23"/>
                <a:gd name="T8" fmla="*/ 0 w 32"/>
                <a:gd name="T9" fmla="*/ 21 h 23"/>
                <a:gd name="T10" fmla="*/ 9 w 32"/>
                <a:gd name="T11" fmla="*/ 0 h 23"/>
                <a:gd name="T12" fmla="*/ 13 w 32"/>
                <a:gd name="T13" fmla="*/ 2 h 23"/>
                <a:gd name="T14" fmla="*/ 11 w 32"/>
                <a:gd name="T15" fmla="*/ 8 h 23"/>
                <a:gd name="T16" fmla="*/ 32 w 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lnTo>
                    <a:pt x="32" y="23"/>
                  </a:lnTo>
                  <a:lnTo>
                    <a:pt x="9" y="15"/>
                  </a:lnTo>
                  <a:lnTo>
                    <a:pt x="7" y="23"/>
                  </a:lnTo>
                  <a:lnTo>
                    <a:pt x="0" y="21"/>
                  </a:lnTo>
                  <a:lnTo>
                    <a:pt x="9" y="0"/>
                  </a:lnTo>
                  <a:lnTo>
                    <a:pt x="13" y="2"/>
                  </a:lnTo>
                  <a:lnTo>
                    <a:pt x="11" y="8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智演喵视觉设计5">
              <a:extLst>
                <a:ext uri="{FF2B5EF4-FFF2-40B4-BE49-F238E27FC236}">
                  <a16:creationId xmlns:a16="http://schemas.microsoft.com/office/drawing/2014/main" id="{36D477D1-C8A5-E2F9-A2CE-FAF4EBCA18BC}"/>
                </a:ext>
              </a:extLst>
            </p:cNvPr>
            <p:cNvSpPr/>
            <p:nvPr/>
          </p:nvSpPr>
          <p:spPr bwMode="auto">
            <a:xfrm>
              <a:off x="5300779" y="1153210"/>
              <a:ext cx="40736" cy="40736"/>
            </a:xfrm>
            <a:custGeom>
              <a:avLst/>
              <a:gdLst>
                <a:gd name="T0" fmla="*/ 0 w 14"/>
                <a:gd name="T1" fmla="*/ 6 h 14"/>
                <a:gd name="T2" fmla="*/ 1 w 14"/>
                <a:gd name="T3" fmla="*/ 3 h 14"/>
                <a:gd name="T4" fmla="*/ 4 w 14"/>
                <a:gd name="T5" fmla="*/ 1 h 14"/>
                <a:gd name="T6" fmla="*/ 8 w 14"/>
                <a:gd name="T7" fmla="*/ 1 h 14"/>
                <a:gd name="T8" fmla="*/ 6 w 14"/>
                <a:gd name="T9" fmla="*/ 4 h 14"/>
                <a:gd name="T10" fmla="*/ 5 w 14"/>
                <a:gd name="T11" fmla="*/ 3 h 14"/>
                <a:gd name="T12" fmla="*/ 3 w 14"/>
                <a:gd name="T13" fmla="*/ 5 h 14"/>
                <a:gd name="T14" fmla="*/ 3 w 14"/>
                <a:gd name="T15" fmla="*/ 6 h 14"/>
                <a:gd name="T16" fmla="*/ 3 w 14"/>
                <a:gd name="T17" fmla="*/ 7 h 14"/>
                <a:gd name="T18" fmla="*/ 4 w 14"/>
                <a:gd name="T19" fmla="*/ 7 h 14"/>
                <a:gd name="T20" fmla="*/ 6 w 14"/>
                <a:gd name="T21" fmla="*/ 6 h 14"/>
                <a:gd name="T22" fmla="*/ 9 w 14"/>
                <a:gd name="T23" fmla="*/ 4 h 14"/>
                <a:gd name="T24" fmla="*/ 11 w 14"/>
                <a:gd name="T25" fmla="*/ 3 h 14"/>
                <a:gd name="T26" fmla="*/ 13 w 14"/>
                <a:gd name="T27" fmla="*/ 4 h 14"/>
                <a:gd name="T28" fmla="*/ 14 w 14"/>
                <a:gd name="T29" fmla="*/ 6 h 14"/>
                <a:gd name="T30" fmla="*/ 14 w 14"/>
                <a:gd name="T31" fmla="*/ 8 h 14"/>
                <a:gd name="T32" fmla="*/ 13 w 14"/>
                <a:gd name="T33" fmla="*/ 11 h 14"/>
                <a:gd name="T34" fmla="*/ 10 w 14"/>
                <a:gd name="T35" fmla="*/ 14 h 14"/>
                <a:gd name="T36" fmla="*/ 6 w 14"/>
                <a:gd name="T37" fmla="*/ 13 h 14"/>
                <a:gd name="T38" fmla="*/ 7 w 14"/>
                <a:gd name="T39" fmla="*/ 11 h 14"/>
                <a:gd name="T40" fmla="*/ 10 w 14"/>
                <a:gd name="T41" fmla="*/ 11 h 14"/>
                <a:gd name="T42" fmla="*/ 11 w 14"/>
                <a:gd name="T43" fmla="*/ 10 h 14"/>
                <a:gd name="T44" fmla="*/ 12 w 14"/>
                <a:gd name="T45" fmla="*/ 8 h 14"/>
                <a:gd name="T46" fmla="*/ 11 w 14"/>
                <a:gd name="T47" fmla="*/ 6 h 14"/>
                <a:gd name="T48" fmla="*/ 10 w 14"/>
                <a:gd name="T49" fmla="*/ 6 h 14"/>
                <a:gd name="T50" fmla="*/ 9 w 14"/>
                <a:gd name="T51" fmla="*/ 7 h 14"/>
                <a:gd name="T52" fmla="*/ 7 w 14"/>
                <a:gd name="T53" fmla="*/ 8 h 14"/>
                <a:gd name="T54" fmla="*/ 5 w 14"/>
                <a:gd name="T55" fmla="*/ 10 h 14"/>
                <a:gd name="T56" fmla="*/ 2 w 14"/>
                <a:gd name="T57" fmla="*/ 9 h 14"/>
                <a:gd name="T58" fmla="*/ 0 w 14"/>
                <a:gd name="T59" fmla="*/ 8 h 14"/>
                <a:gd name="T60" fmla="*/ 0 w 14"/>
                <a:gd name="T6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7" y="1"/>
                    <a:pt x="8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2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7" y="5"/>
                    <a:pt x="8" y="4"/>
                    <a:pt x="9" y="4"/>
                  </a:cubicBezTo>
                  <a:cubicBezTo>
                    <a:pt x="9" y="4"/>
                    <a:pt x="10" y="3"/>
                    <a:pt x="11" y="3"/>
                  </a:cubicBezTo>
                  <a:cubicBezTo>
                    <a:pt x="11" y="3"/>
                    <a:pt x="12" y="4"/>
                    <a:pt x="13" y="4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2" y="12"/>
                    <a:pt x="11" y="13"/>
                    <a:pt x="10" y="14"/>
                  </a:cubicBezTo>
                  <a:cubicBezTo>
                    <a:pt x="9" y="14"/>
                    <a:pt x="7" y="14"/>
                    <a:pt x="6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智演喵视觉设计6">
              <a:extLst>
                <a:ext uri="{FF2B5EF4-FFF2-40B4-BE49-F238E27FC236}">
                  <a16:creationId xmlns:a16="http://schemas.microsoft.com/office/drawing/2014/main" id="{A32E78D4-D0B6-060A-4FBC-51F547E42610}"/>
                </a:ext>
              </a:extLst>
            </p:cNvPr>
            <p:cNvSpPr/>
            <p:nvPr/>
          </p:nvSpPr>
          <p:spPr bwMode="auto">
            <a:xfrm>
              <a:off x="5271281" y="1185518"/>
              <a:ext cx="53378" cy="46355"/>
            </a:xfrm>
            <a:custGeom>
              <a:avLst/>
              <a:gdLst>
                <a:gd name="T0" fmla="*/ 12 w 18"/>
                <a:gd name="T1" fmla="*/ 9 h 16"/>
                <a:gd name="T2" fmla="*/ 10 w 18"/>
                <a:gd name="T3" fmla="*/ 8 h 16"/>
                <a:gd name="T4" fmla="*/ 9 w 18"/>
                <a:gd name="T5" fmla="*/ 9 h 16"/>
                <a:gd name="T6" fmla="*/ 8 w 18"/>
                <a:gd name="T7" fmla="*/ 9 h 16"/>
                <a:gd name="T8" fmla="*/ 8 w 18"/>
                <a:gd name="T9" fmla="*/ 10 h 16"/>
                <a:gd name="T10" fmla="*/ 12 w 18"/>
                <a:gd name="T11" fmla="*/ 14 h 16"/>
                <a:gd name="T12" fmla="*/ 10 w 18"/>
                <a:gd name="T13" fmla="*/ 16 h 16"/>
                <a:gd name="T14" fmla="*/ 0 w 18"/>
                <a:gd name="T15" fmla="*/ 7 h 16"/>
                <a:gd name="T16" fmla="*/ 4 w 18"/>
                <a:gd name="T17" fmla="*/ 2 h 16"/>
                <a:gd name="T18" fmla="*/ 6 w 18"/>
                <a:gd name="T19" fmla="*/ 0 h 16"/>
                <a:gd name="T20" fmla="*/ 8 w 18"/>
                <a:gd name="T21" fmla="*/ 0 h 16"/>
                <a:gd name="T22" fmla="*/ 10 w 18"/>
                <a:gd name="T23" fmla="*/ 1 h 16"/>
                <a:gd name="T24" fmla="*/ 12 w 18"/>
                <a:gd name="T25" fmla="*/ 3 h 16"/>
                <a:gd name="T26" fmla="*/ 11 w 18"/>
                <a:gd name="T27" fmla="*/ 6 h 16"/>
                <a:gd name="T28" fmla="*/ 12 w 18"/>
                <a:gd name="T29" fmla="*/ 6 h 16"/>
                <a:gd name="T30" fmla="*/ 15 w 18"/>
                <a:gd name="T31" fmla="*/ 6 h 16"/>
                <a:gd name="T32" fmla="*/ 18 w 18"/>
                <a:gd name="T33" fmla="*/ 7 h 16"/>
                <a:gd name="T34" fmla="*/ 16 w 18"/>
                <a:gd name="T35" fmla="*/ 9 h 16"/>
                <a:gd name="T36" fmla="*/ 12 w 18"/>
                <a:gd name="T37" fmla="*/ 9 h 16"/>
                <a:gd name="T38" fmla="*/ 9 w 18"/>
                <a:gd name="T39" fmla="*/ 5 h 16"/>
                <a:gd name="T40" fmla="*/ 9 w 18"/>
                <a:gd name="T41" fmla="*/ 4 h 16"/>
                <a:gd name="T42" fmla="*/ 8 w 18"/>
                <a:gd name="T43" fmla="*/ 3 h 16"/>
                <a:gd name="T44" fmla="*/ 7 w 18"/>
                <a:gd name="T45" fmla="*/ 3 h 16"/>
                <a:gd name="T46" fmla="*/ 6 w 18"/>
                <a:gd name="T47" fmla="*/ 3 h 16"/>
                <a:gd name="T48" fmla="*/ 5 w 18"/>
                <a:gd name="T49" fmla="*/ 5 h 16"/>
                <a:gd name="T50" fmla="*/ 3 w 18"/>
                <a:gd name="T51" fmla="*/ 6 h 16"/>
                <a:gd name="T52" fmla="*/ 6 w 18"/>
                <a:gd name="T53" fmla="*/ 8 h 16"/>
                <a:gd name="T54" fmla="*/ 7 w 18"/>
                <a:gd name="T55" fmla="*/ 7 h 16"/>
                <a:gd name="T56" fmla="*/ 9 w 18"/>
                <a:gd name="T57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6">
                  <a:moveTo>
                    <a:pt x="12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1" y="5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9" y="5"/>
                  </a:move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智演喵视觉设计7">
              <a:extLst>
                <a:ext uri="{FF2B5EF4-FFF2-40B4-BE49-F238E27FC236}">
                  <a16:creationId xmlns:a16="http://schemas.microsoft.com/office/drawing/2014/main" id="{F8316500-5A87-A786-DEDE-FF33B180A8A7}"/>
                </a:ext>
              </a:extLst>
            </p:cNvPr>
            <p:cNvSpPr/>
            <p:nvPr/>
          </p:nvSpPr>
          <p:spPr bwMode="auto">
            <a:xfrm>
              <a:off x="5241783" y="1207993"/>
              <a:ext cx="50568" cy="50568"/>
            </a:xfrm>
            <a:custGeom>
              <a:avLst/>
              <a:gdLst>
                <a:gd name="T0" fmla="*/ 19 w 36"/>
                <a:gd name="T1" fmla="*/ 36 h 36"/>
                <a:gd name="T2" fmla="*/ 0 w 36"/>
                <a:gd name="T3" fmla="*/ 15 h 36"/>
                <a:gd name="T4" fmla="*/ 17 w 36"/>
                <a:gd name="T5" fmla="*/ 0 h 36"/>
                <a:gd name="T6" fmla="*/ 19 w 36"/>
                <a:gd name="T7" fmla="*/ 5 h 36"/>
                <a:gd name="T8" fmla="*/ 9 w 36"/>
                <a:gd name="T9" fmla="*/ 15 h 36"/>
                <a:gd name="T10" fmla="*/ 13 w 36"/>
                <a:gd name="T11" fmla="*/ 19 h 36"/>
                <a:gd name="T12" fmla="*/ 23 w 36"/>
                <a:gd name="T13" fmla="*/ 11 h 36"/>
                <a:gd name="T14" fmla="*/ 25 w 36"/>
                <a:gd name="T15" fmla="*/ 15 h 36"/>
                <a:gd name="T16" fmla="*/ 15 w 36"/>
                <a:gd name="T17" fmla="*/ 24 h 36"/>
                <a:gd name="T18" fmla="*/ 19 w 36"/>
                <a:gd name="T19" fmla="*/ 30 h 36"/>
                <a:gd name="T20" fmla="*/ 31 w 36"/>
                <a:gd name="T21" fmla="*/ 19 h 36"/>
                <a:gd name="T22" fmla="*/ 36 w 36"/>
                <a:gd name="T23" fmla="*/ 24 h 36"/>
                <a:gd name="T24" fmla="*/ 19 w 36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6">
                  <a:moveTo>
                    <a:pt x="19" y="36"/>
                  </a:moveTo>
                  <a:lnTo>
                    <a:pt x="0" y="1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9" y="15"/>
                  </a:lnTo>
                  <a:lnTo>
                    <a:pt x="13" y="19"/>
                  </a:lnTo>
                  <a:lnTo>
                    <a:pt x="23" y="11"/>
                  </a:lnTo>
                  <a:lnTo>
                    <a:pt x="25" y="15"/>
                  </a:lnTo>
                  <a:lnTo>
                    <a:pt x="15" y="24"/>
                  </a:lnTo>
                  <a:lnTo>
                    <a:pt x="19" y="30"/>
                  </a:lnTo>
                  <a:lnTo>
                    <a:pt x="31" y="19"/>
                  </a:lnTo>
                  <a:lnTo>
                    <a:pt x="36" y="24"/>
                  </a:lnTo>
                  <a:lnTo>
                    <a:pt x="19" y="3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智演喵视觉设计8">
              <a:extLst>
                <a:ext uri="{FF2B5EF4-FFF2-40B4-BE49-F238E27FC236}">
                  <a16:creationId xmlns:a16="http://schemas.microsoft.com/office/drawing/2014/main" id="{0EB2D545-F2B7-385F-63B0-0A01A50AEDCC}"/>
                </a:ext>
              </a:extLst>
            </p:cNvPr>
            <p:cNvSpPr/>
            <p:nvPr/>
          </p:nvSpPr>
          <p:spPr bwMode="auto">
            <a:xfrm>
              <a:off x="5206666" y="1229063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30 h 34"/>
                <a:gd name="T4" fmla="*/ 23 w 29"/>
                <a:gd name="T5" fmla="*/ 34 h 34"/>
                <a:gd name="T6" fmla="*/ 0 w 29"/>
                <a:gd name="T7" fmla="*/ 15 h 34"/>
                <a:gd name="T8" fmla="*/ 7 w 29"/>
                <a:gd name="T9" fmla="*/ 11 h 34"/>
                <a:gd name="T10" fmla="*/ 23 w 29"/>
                <a:gd name="T11" fmla="*/ 25 h 34"/>
                <a:gd name="T12" fmla="*/ 19 w 29"/>
                <a:gd name="T13" fmla="*/ 4 h 34"/>
                <a:gd name="T14" fmla="*/ 23 w 29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30"/>
                  </a:lnTo>
                  <a:lnTo>
                    <a:pt x="23" y="34"/>
                  </a:lnTo>
                  <a:lnTo>
                    <a:pt x="0" y="15"/>
                  </a:lnTo>
                  <a:lnTo>
                    <a:pt x="7" y="11"/>
                  </a:lnTo>
                  <a:lnTo>
                    <a:pt x="23" y="25"/>
                  </a:lnTo>
                  <a:lnTo>
                    <a:pt x="19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智演喵视觉设计9">
              <a:extLst>
                <a:ext uri="{FF2B5EF4-FFF2-40B4-BE49-F238E27FC236}">
                  <a16:creationId xmlns:a16="http://schemas.microsoft.com/office/drawing/2014/main" id="{9F4C9268-AB5A-DADD-5454-145FC8690AA9}"/>
                </a:ext>
              </a:extLst>
            </p:cNvPr>
            <p:cNvSpPr/>
            <p:nvPr/>
          </p:nvSpPr>
          <p:spPr bwMode="auto">
            <a:xfrm>
              <a:off x="5195429" y="1250133"/>
              <a:ext cx="23880" cy="37927"/>
            </a:xfrm>
            <a:custGeom>
              <a:avLst/>
              <a:gdLst>
                <a:gd name="T0" fmla="*/ 17 w 17"/>
                <a:gd name="T1" fmla="*/ 25 h 27"/>
                <a:gd name="T2" fmla="*/ 12 w 17"/>
                <a:gd name="T3" fmla="*/ 27 h 27"/>
                <a:gd name="T4" fmla="*/ 0 w 17"/>
                <a:gd name="T5" fmla="*/ 2 h 27"/>
                <a:gd name="T6" fmla="*/ 6 w 17"/>
                <a:gd name="T7" fmla="*/ 0 h 27"/>
                <a:gd name="T8" fmla="*/ 17 w 1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lnTo>
                    <a:pt x="12" y="27"/>
                  </a:lnTo>
                  <a:lnTo>
                    <a:pt x="0" y="2"/>
                  </a:lnTo>
                  <a:lnTo>
                    <a:pt x="6" y="0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智演喵视觉设计10">
              <a:extLst>
                <a:ext uri="{FF2B5EF4-FFF2-40B4-BE49-F238E27FC236}">
                  <a16:creationId xmlns:a16="http://schemas.microsoft.com/office/drawing/2014/main" id="{84C19BD3-7B4B-9FEB-F8D7-FC7575BA950A}"/>
                </a:ext>
              </a:extLst>
            </p:cNvPr>
            <p:cNvSpPr/>
            <p:nvPr/>
          </p:nvSpPr>
          <p:spPr bwMode="auto">
            <a:xfrm>
              <a:off x="5157502" y="1255752"/>
              <a:ext cx="40736" cy="47759"/>
            </a:xfrm>
            <a:custGeom>
              <a:avLst/>
              <a:gdLst>
                <a:gd name="T0" fmla="*/ 23 w 29"/>
                <a:gd name="T1" fmla="*/ 0 h 34"/>
                <a:gd name="T2" fmla="*/ 29 w 29"/>
                <a:gd name="T3" fmla="*/ 27 h 34"/>
                <a:gd name="T4" fmla="*/ 25 w 29"/>
                <a:gd name="T5" fmla="*/ 29 h 34"/>
                <a:gd name="T6" fmla="*/ 8 w 29"/>
                <a:gd name="T7" fmla="*/ 15 h 34"/>
                <a:gd name="T8" fmla="*/ 12 w 29"/>
                <a:gd name="T9" fmla="*/ 32 h 34"/>
                <a:gd name="T10" fmla="*/ 8 w 29"/>
                <a:gd name="T11" fmla="*/ 34 h 34"/>
                <a:gd name="T12" fmla="*/ 0 w 29"/>
                <a:gd name="T13" fmla="*/ 6 h 34"/>
                <a:gd name="T14" fmla="*/ 6 w 29"/>
                <a:gd name="T15" fmla="*/ 4 h 34"/>
                <a:gd name="T16" fmla="*/ 23 w 29"/>
                <a:gd name="T17" fmla="*/ 19 h 34"/>
                <a:gd name="T18" fmla="*/ 17 w 29"/>
                <a:gd name="T19" fmla="*/ 2 h 34"/>
                <a:gd name="T20" fmla="*/ 23 w 2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3" y="0"/>
                  </a:moveTo>
                  <a:lnTo>
                    <a:pt x="29" y="27"/>
                  </a:lnTo>
                  <a:lnTo>
                    <a:pt x="25" y="29"/>
                  </a:lnTo>
                  <a:lnTo>
                    <a:pt x="8" y="15"/>
                  </a:lnTo>
                  <a:lnTo>
                    <a:pt x="12" y="32"/>
                  </a:lnTo>
                  <a:lnTo>
                    <a:pt x="8" y="34"/>
                  </a:lnTo>
                  <a:lnTo>
                    <a:pt x="0" y="6"/>
                  </a:lnTo>
                  <a:lnTo>
                    <a:pt x="6" y="4"/>
                  </a:lnTo>
                  <a:lnTo>
                    <a:pt x="23" y="19"/>
                  </a:lnTo>
                  <a:lnTo>
                    <a:pt x="17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智演喵视觉设计11">
              <a:extLst>
                <a:ext uri="{FF2B5EF4-FFF2-40B4-BE49-F238E27FC236}">
                  <a16:creationId xmlns:a16="http://schemas.microsoft.com/office/drawing/2014/main" id="{3C2BA909-40CA-961F-4316-E8249C19FC18}"/>
                </a:ext>
              </a:extLst>
            </p:cNvPr>
            <p:cNvSpPr/>
            <p:nvPr/>
          </p:nvSpPr>
          <p:spPr bwMode="auto">
            <a:xfrm>
              <a:off x="5119577" y="1264180"/>
              <a:ext cx="32308" cy="44950"/>
            </a:xfrm>
            <a:custGeom>
              <a:avLst/>
              <a:gdLst>
                <a:gd name="T0" fmla="*/ 9 w 11"/>
                <a:gd name="T1" fmla="*/ 8 h 15"/>
                <a:gd name="T2" fmla="*/ 8 w 11"/>
                <a:gd name="T3" fmla="*/ 1 h 15"/>
                <a:gd name="T4" fmla="*/ 11 w 11"/>
                <a:gd name="T5" fmla="*/ 0 h 15"/>
                <a:gd name="T6" fmla="*/ 11 w 11"/>
                <a:gd name="T7" fmla="*/ 7 h 15"/>
                <a:gd name="T8" fmla="*/ 11 w 11"/>
                <a:gd name="T9" fmla="*/ 11 h 15"/>
                <a:gd name="T10" fmla="*/ 11 w 11"/>
                <a:gd name="T11" fmla="*/ 13 h 15"/>
                <a:gd name="T12" fmla="*/ 9 w 11"/>
                <a:gd name="T13" fmla="*/ 14 h 15"/>
                <a:gd name="T14" fmla="*/ 7 w 11"/>
                <a:gd name="T15" fmla="*/ 14 h 15"/>
                <a:gd name="T16" fmla="*/ 4 w 11"/>
                <a:gd name="T17" fmla="*/ 14 h 15"/>
                <a:gd name="T18" fmla="*/ 2 w 11"/>
                <a:gd name="T19" fmla="*/ 13 h 15"/>
                <a:gd name="T20" fmla="*/ 1 w 11"/>
                <a:gd name="T21" fmla="*/ 12 h 15"/>
                <a:gd name="T22" fmla="*/ 1 w 11"/>
                <a:gd name="T23" fmla="*/ 8 h 15"/>
                <a:gd name="T24" fmla="*/ 0 w 11"/>
                <a:gd name="T25" fmla="*/ 1 h 15"/>
                <a:gd name="T26" fmla="*/ 3 w 11"/>
                <a:gd name="T27" fmla="*/ 1 h 15"/>
                <a:gd name="T28" fmla="*/ 3 w 11"/>
                <a:gd name="T29" fmla="*/ 8 h 15"/>
                <a:gd name="T30" fmla="*/ 4 w 11"/>
                <a:gd name="T31" fmla="*/ 11 h 15"/>
                <a:gd name="T32" fmla="*/ 4 w 11"/>
                <a:gd name="T33" fmla="*/ 12 h 15"/>
                <a:gd name="T34" fmla="*/ 6 w 11"/>
                <a:gd name="T35" fmla="*/ 12 h 15"/>
                <a:gd name="T36" fmla="*/ 8 w 11"/>
                <a:gd name="T37" fmla="*/ 12 h 15"/>
                <a:gd name="T38" fmla="*/ 9 w 11"/>
                <a:gd name="T39" fmla="*/ 10 h 15"/>
                <a:gd name="T40" fmla="*/ 9 w 11"/>
                <a:gd name="T4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5">
                  <a:moveTo>
                    <a:pt x="9" y="8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0"/>
                    <a:pt x="1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智演喵视觉设计12">
              <a:extLst>
                <a:ext uri="{FF2B5EF4-FFF2-40B4-BE49-F238E27FC236}">
                  <a16:creationId xmlns:a16="http://schemas.microsoft.com/office/drawing/2014/main" id="{80EDEF1B-2C76-CE02-36E6-3B71A7A96781}"/>
                </a:ext>
              </a:extLst>
            </p:cNvPr>
            <p:cNvSpPr/>
            <p:nvPr/>
          </p:nvSpPr>
          <p:spPr bwMode="auto">
            <a:xfrm>
              <a:off x="5054962" y="1264180"/>
              <a:ext cx="37927" cy="42140"/>
            </a:xfrm>
            <a:custGeom>
              <a:avLst/>
              <a:gdLst>
                <a:gd name="T0" fmla="*/ 9 w 13"/>
                <a:gd name="T1" fmla="*/ 11 h 14"/>
                <a:gd name="T2" fmla="*/ 10 w 13"/>
                <a:gd name="T3" fmla="*/ 9 h 14"/>
                <a:gd name="T4" fmla="*/ 7 w 13"/>
                <a:gd name="T5" fmla="*/ 9 h 14"/>
                <a:gd name="T6" fmla="*/ 7 w 13"/>
                <a:gd name="T7" fmla="*/ 6 h 14"/>
                <a:gd name="T8" fmla="*/ 13 w 13"/>
                <a:gd name="T9" fmla="*/ 7 h 14"/>
                <a:gd name="T10" fmla="*/ 12 w 13"/>
                <a:gd name="T11" fmla="*/ 13 h 14"/>
                <a:gd name="T12" fmla="*/ 9 w 13"/>
                <a:gd name="T13" fmla="*/ 14 h 14"/>
                <a:gd name="T14" fmla="*/ 6 w 13"/>
                <a:gd name="T15" fmla="*/ 14 h 14"/>
                <a:gd name="T16" fmla="*/ 2 w 13"/>
                <a:gd name="T17" fmla="*/ 12 h 14"/>
                <a:gd name="T18" fmla="*/ 0 w 13"/>
                <a:gd name="T19" fmla="*/ 9 h 14"/>
                <a:gd name="T20" fmla="*/ 0 w 13"/>
                <a:gd name="T21" fmla="*/ 6 h 14"/>
                <a:gd name="T22" fmla="*/ 2 w 13"/>
                <a:gd name="T23" fmla="*/ 2 h 14"/>
                <a:gd name="T24" fmla="*/ 5 w 13"/>
                <a:gd name="T25" fmla="*/ 0 h 14"/>
                <a:gd name="T26" fmla="*/ 8 w 13"/>
                <a:gd name="T27" fmla="*/ 0 h 14"/>
                <a:gd name="T28" fmla="*/ 12 w 13"/>
                <a:gd name="T29" fmla="*/ 2 h 14"/>
                <a:gd name="T30" fmla="*/ 13 w 13"/>
                <a:gd name="T31" fmla="*/ 5 h 14"/>
                <a:gd name="T32" fmla="*/ 10 w 13"/>
                <a:gd name="T33" fmla="*/ 5 h 14"/>
                <a:gd name="T34" fmla="*/ 9 w 13"/>
                <a:gd name="T35" fmla="*/ 3 h 14"/>
                <a:gd name="T36" fmla="*/ 8 w 13"/>
                <a:gd name="T37" fmla="*/ 2 h 14"/>
                <a:gd name="T38" fmla="*/ 5 w 13"/>
                <a:gd name="T39" fmla="*/ 3 h 14"/>
                <a:gd name="T40" fmla="*/ 3 w 13"/>
                <a:gd name="T41" fmla="*/ 6 h 14"/>
                <a:gd name="T42" fmla="*/ 4 w 13"/>
                <a:gd name="T43" fmla="*/ 10 h 14"/>
                <a:gd name="T44" fmla="*/ 6 w 13"/>
                <a:gd name="T45" fmla="*/ 11 h 14"/>
                <a:gd name="T46" fmla="*/ 8 w 13"/>
                <a:gd name="T47" fmla="*/ 11 h 14"/>
                <a:gd name="T48" fmla="*/ 9 w 13"/>
                <a:gd name="T4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4">
                  <a:moveTo>
                    <a:pt x="9" y="1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4"/>
                    <a:pt x="3" y="13"/>
                    <a:pt x="2" y="12"/>
                  </a:cubicBezTo>
                  <a:cubicBezTo>
                    <a:pt x="1" y="12"/>
                    <a:pt x="1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2"/>
                    <a:pt x="13" y="3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智演喵视觉设计13">
              <a:extLst>
                <a:ext uri="{FF2B5EF4-FFF2-40B4-BE49-F238E27FC236}">
                  <a16:creationId xmlns:a16="http://schemas.microsoft.com/office/drawing/2014/main" id="{A131833F-9DE8-0223-00B0-BFE078A0FD13}"/>
                </a:ext>
              </a:extLst>
            </p:cNvPr>
            <p:cNvSpPr/>
            <p:nvPr/>
          </p:nvSpPr>
          <p:spPr bwMode="auto">
            <a:xfrm>
              <a:off x="5008607" y="1250133"/>
              <a:ext cx="43545" cy="46355"/>
            </a:xfrm>
            <a:custGeom>
              <a:avLst/>
              <a:gdLst>
                <a:gd name="T0" fmla="*/ 21 w 31"/>
                <a:gd name="T1" fmla="*/ 23 h 33"/>
                <a:gd name="T2" fmla="*/ 27 w 31"/>
                <a:gd name="T3" fmla="*/ 6 h 33"/>
                <a:gd name="T4" fmla="*/ 31 w 31"/>
                <a:gd name="T5" fmla="*/ 8 h 33"/>
                <a:gd name="T6" fmla="*/ 23 w 31"/>
                <a:gd name="T7" fmla="*/ 33 h 33"/>
                <a:gd name="T8" fmla="*/ 16 w 31"/>
                <a:gd name="T9" fmla="*/ 31 h 33"/>
                <a:gd name="T10" fmla="*/ 12 w 31"/>
                <a:gd name="T11" fmla="*/ 10 h 33"/>
                <a:gd name="T12" fmla="*/ 6 w 31"/>
                <a:gd name="T13" fmla="*/ 29 h 33"/>
                <a:gd name="T14" fmla="*/ 0 w 31"/>
                <a:gd name="T15" fmla="*/ 27 h 33"/>
                <a:gd name="T16" fmla="*/ 10 w 31"/>
                <a:gd name="T17" fmla="*/ 0 h 33"/>
                <a:gd name="T18" fmla="*/ 14 w 31"/>
                <a:gd name="T19" fmla="*/ 2 h 33"/>
                <a:gd name="T20" fmla="*/ 21 w 31"/>
                <a:gd name="T2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21" y="23"/>
                  </a:moveTo>
                  <a:lnTo>
                    <a:pt x="27" y="6"/>
                  </a:lnTo>
                  <a:lnTo>
                    <a:pt x="31" y="8"/>
                  </a:lnTo>
                  <a:lnTo>
                    <a:pt x="23" y="33"/>
                  </a:lnTo>
                  <a:lnTo>
                    <a:pt x="16" y="31"/>
                  </a:lnTo>
                  <a:lnTo>
                    <a:pt x="12" y="10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智演喵视觉设计14">
              <a:extLst>
                <a:ext uri="{FF2B5EF4-FFF2-40B4-BE49-F238E27FC236}">
                  <a16:creationId xmlns:a16="http://schemas.microsoft.com/office/drawing/2014/main" id="{B11CED18-21B7-C245-9D0E-C53A952788F9}"/>
                </a:ext>
              </a:extLst>
            </p:cNvPr>
            <p:cNvSpPr/>
            <p:nvPr/>
          </p:nvSpPr>
          <p:spPr bwMode="auto">
            <a:xfrm>
              <a:off x="4970681" y="1234681"/>
              <a:ext cx="40736" cy="42140"/>
            </a:xfrm>
            <a:custGeom>
              <a:avLst/>
              <a:gdLst>
                <a:gd name="T0" fmla="*/ 6 w 14"/>
                <a:gd name="T1" fmla="*/ 3 h 14"/>
                <a:gd name="T2" fmla="*/ 4 w 14"/>
                <a:gd name="T3" fmla="*/ 5 h 14"/>
                <a:gd name="T4" fmla="*/ 3 w 14"/>
                <a:gd name="T5" fmla="*/ 9 h 14"/>
                <a:gd name="T6" fmla="*/ 5 w 14"/>
                <a:gd name="T7" fmla="*/ 11 h 14"/>
                <a:gd name="T8" fmla="*/ 7 w 14"/>
                <a:gd name="T9" fmla="*/ 11 h 14"/>
                <a:gd name="T10" fmla="*/ 10 w 14"/>
                <a:gd name="T11" fmla="*/ 9 h 14"/>
                <a:gd name="T12" fmla="*/ 11 w 14"/>
                <a:gd name="T13" fmla="*/ 6 h 14"/>
                <a:gd name="T14" fmla="*/ 9 w 14"/>
                <a:gd name="T15" fmla="*/ 3 h 14"/>
                <a:gd name="T16" fmla="*/ 6 w 14"/>
                <a:gd name="T17" fmla="*/ 3 h 14"/>
                <a:gd name="T18" fmla="*/ 8 w 14"/>
                <a:gd name="T19" fmla="*/ 14 h 14"/>
                <a:gd name="T20" fmla="*/ 3 w 14"/>
                <a:gd name="T21" fmla="*/ 13 h 14"/>
                <a:gd name="T22" fmla="*/ 0 w 14"/>
                <a:gd name="T23" fmla="*/ 9 h 14"/>
                <a:gd name="T24" fmla="*/ 1 w 14"/>
                <a:gd name="T25" fmla="*/ 4 h 14"/>
                <a:gd name="T26" fmla="*/ 4 w 14"/>
                <a:gd name="T27" fmla="*/ 1 h 14"/>
                <a:gd name="T28" fmla="*/ 6 w 14"/>
                <a:gd name="T29" fmla="*/ 0 h 14"/>
                <a:gd name="T30" fmla="*/ 8 w 14"/>
                <a:gd name="T31" fmla="*/ 0 h 14"/>
                <a:gd name="T32" fmla="*/ 11 w 14"/>
                <a:gd name="T33" fmla="*/ 1 h 14"/>
                <a:gd name="T34" fmla="*/ 14 w 14"/>
                <a:gd name="T35" fmla="*/ 5 h 14"/>
                <a:gd name="T36" fmla="*/ 13 w 14"/>
                <a:gd name="T37" fmla="*/ 11 h 14"/>
                <a:gd name="T38" fmla="*/ 8 w 14"/>
                <a:gd name="T3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6" y="3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3" y="8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0" y="4"/>
                    <a:pt x="9" y="3"/>
                  </a:cubicBezTo>
                  <a:cubicBezTo>
                    <a:pt x="8" y="3"/>
                    <a:pt x="7" y="2"/>
                    <a:pt x="6" y="3"/>
                  </a:cubicBezTo>
                  <a:close/>
                  <a:moveTo>
                    <a:pt x="8" y="14"/>
                  </a:moveTo>
                  <a:cubicBezTo>
                    <a:pt x="7" y="14"/>
                    <a:pt x="5" y="14"/>
                    <a:pt x="3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4"/>
                    <a:pt x="14" y="5"/>
                  </a:cubicBezTo>
                  <a:cubicBezTo>
                    <a:pt x="14" y="7"/>
                    <a:pt x="14" y="9"/>
                    <a:pt x="13" y="11"/>
                  </a:cubicBezTo>
                  <a:cubicBezTo>
                    <a:pt x="11" y="12"/>
                    <a:pt x="10" y="13"/>
                    <a:pt x="8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智演喵视觉设计15">
              <a:extLst>
                <a:ext uri="{FF2B5EF4-FFF2-40B4-BE49-F238E27FC236}">
                  <a16:creationId xmlns:a16="http://schemas.microsoft.com/office/drawing/2014/main" id="{B3782E66-E763-5455-4122-7641936F5CDE}"/>
                </a:ext>
              </a:extLst>
            </p:cNvPr>
            <p:cNvSpPr/>
            <p:nvPr/>
          </p:nvSpPr>
          <p:spPr bwMode="auto">
            <a:xfrm>
              <a:off x="4928541" y="1205184"/>
              <a:ext cx="44950" cy="44950"/>
            </a:xfrm>
            <a:custGeom>
              <a:avLst/>
              <a:gdLst>
                <a:gd name="T0" fmla="*/ 9 w 15"/>
                <a:gd name="T1" fmla="*/ 3 h 15"/>
                <a:gd name="T2" fmla="*/ 3 w 15"/>
                <a:gd name="T3" fmla="*/ 10 h 15"/>
                <a:gd name="T4" fmla="*/ 5 w 15"/>
                <a:gd name="T5" fmla="*/ 11 h 15"/>
                <a:gd name="T6" fmla="*/ 6 w 15"/>
                <a:gd name="T7" fmla="*/ 12 h 15"/>
                <a:gd name="T8" fmla="*/ 7 w 15"/>
                <a:gd name="T9" fmla="*/ 13 h 15"/>
                <a:gd name="T10" fmla="*/ 9 w 15"/>
                <a:gd name="T11" fmla="*/ 12 h 15"/>
                <a:gd name="T12" fmla="*/ 11 w 15"/>
                <a:gd name="T13" fmla="*/ 10 h 15"/>
                <a:gd name="T14" fmla="*/ 12 w 15"/>
                <a:gd name="T15" fmla="*/ 8 h 15"/>
                <a:gd name="T16" fmla="*/ 12 w 15"/>
                <a:gd name="T17" fmla="*/ 7 h 15"/>
                <a:gd name="T18" fmla="*/ 12 w 15"/>
                <a:gd name="T19" fmla="*/ 6 h 15"/>
                <a:gd name="T20" fmla="*/ 10 w 15"/>
                <a:gd name="T21" fmla="*/ 4 h 15"/>
                <a:gd name="T22" fmla="*/ 9 w 15"/>
                <a:gd name="T23" fmla="*/ 3 h 15"/>
                <a:gd name="T24" fmla="*/ 11 w 15"/>
                <a:gd name="T25" fmla="*/ 14 h 15"/>
                <a:gd name="T26" fmla="*/ 8 w 15"/>
                <a:gd name="T27" fmla="*/ 15 h 15"/>
                <a:gd name="T28" fmla="*/ 6 w 15"/>
                <a:gd name="T29" fmla="*/ 15 h 15"/>
                <a:gd name="T30" fmla="*/ 4 w 15"/>
                <a:gd name="T31" fmla="*/ 13 h 15"/>
                <a:gd name="T32" fmla="*/ 0 w 15"/>
                <a:gd name="T33" fmla="*/ 10 h 15"/>
                <a:gd name="T34" fmla="*/ 9 w 15"/>
                <a:gd name="T35" fmla="*/ 0 h 15"/>
                <a:gd name="T36" fmla="*/ 12 w 15"/>
                <a:gd name="T37" fmla="*/ 3 h 15"/>
                <a:gd name="T38" fmla="*/ 14 w 15"/>
                <a:gd name="T39" fmla="*/ 5 h 15"/>
                <a:gd name="T40" fmla="*/ 15 w 15"/>
                <a:gd name="T41" fmla="*/ 7 h 15"/>
                <a:gd name="T42" fmla="*/ 14 w 15"/>
                <a:gd name="T43" fmla="*/ 10 h 15"/>
                <a:gd name="T44" fmla="*/ 13 w 15"/>
                <a:gd name="T45" fmla="*/ 12 h 15"/>
                <a:gd name="T46" fmla="*/ 11 w 15"/>
                <a:gd name="T4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">
                  <a:moveTo>
                    <a:pt x="9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14"/>
                  </a:moveTo>
                  <a:cubicBezTo>
                    <a:pt x="10" y="15"/>
                    <a:pt x="9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4" y="10"/>
                    <a:pt x="14" y="11"/>
                    <a:pt x="13" y="12"/>
                  </a:cubicBezTo>
                  <a:cubicBezTo>
                    <a:pt x="12" y="13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智演喵视觉设计16">
              <a:extLst>
                <a:ext uri="{FF2B5EF4-FFF2-40B4-BE49-F238E27FC236}">
                  <a16:creationId xmlns:a16="http://schemas.microsoft.com/office/drawing/2014/main" id="{C221E4EE-D52C-54FA-B6AB-2DA18BBA7C58}"/>
                </a:ext>
              </a:extLst>
            </p:cNvPr>
            <p:cNvSpPr/>
            <p:nvPr/>
          </p:nvSpPr>
          <p:spPr bwMode="auto">
            <a:xfrm>
              <a:off x="4897638" y="1175685"/>
              <a:ext cx="51973" cy="50568"/>
            </a:xfrm>
            <a:custGeom>
              <a:avLst/>
              <a:gdLst>
                <a:gd name="T0" fmla="*/ 37 w 37"/>
                <a:gd name="T1" fmla="*/ 17 h 36"/>
                <a:gd name="T2" fmla="*/ 14 w 37"/>
                <a:gd name="T3" fmla="*/ 36 h 36"/>
                <a:gd name="T4" fmla="*/ 10 w 37"/>
                <a:gd name="T5" fmla="*/ 32 h 36"/>
                <a:gd name="T6" fmla="*/ 18 w 37"/>
                <a:gd name="T7" fmla="*/ 11 h 36"/>
                <a:gd name="T8" fmla="*/ 4 w 37"/>
                <a:gd name="T9" fmla="*/ 21 h 36"/>
                <a:gd name="T10" fmla="*/ 0 w 37"/>
                <a:gd name="T11" fmla="*/ 19 h 36"/>
                <a:gd name="T12" fmla="*/ 20 w 37"/>
                <a:gd name="T13" fmla="*/ 0 h 36"/>
                <a:gd name="T14" fmla="*/ 25 w 37"/>
                <a:gd name="T15" fmla="*/ 5 h 36"/>
                <a:gd name="T16" fmla="*/ 18 w 37"/>
                <a:gd name="T17" fmla="*/ 26 h 36"/>
                <a:gd name="T18" fmla="*/ 33 w 37"/>
                <a:gd name="T19" fmla="*/ 13 h 36"/>
                <a:gd name="T20" fmla="*/ 37 w 37"/>
                <a:gd name="T2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37" y="17"/>
                  </a:moveTo>
                  <a:lnTo>
                    <a:pt x="14" y="36"/>
                  </a:lnTo>
                  <a:lnTo>
                    <a:pt x="10" y="32"/>
                  </a:lnTo>
                  <a:lnTo>
                    <a:pt x="18" y="11"/>
                  </a:lnTo>
                  <a:lnTo>
                    <a:pt x="4" y="21"/>
                  </a:lnTo>
                  <a:lnTo>
                    <a:pt x="0" y="19"/>
                  </a:lnTo>
                  <a:lnTo>
                    <a:pt x="20" y="0"/>
                  </a:lnTo>
                  <a:lnTo>
                    <a:pt x="25" y="5"/>
                  </a:lnTo>
                  <a:lnTo>
                    <a:pt x="18" y="26"/>
                  </a:lnTo>
                  <a:lnTo>
                    <a:pt x="33" y="13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智演喵视觉设计17">
              <a:extLst>
                <a:ext uri="{FF2B5EF4-FFF2-40B4-BE49-F238E27FC236}">
                  <a16:creationId xmlns:a16="http://schemas.microsoft.com/office/drawing/2014/main" id="{B8BEB32D-4FB6-72AB-7BE5-43B7529914FB}"/>
                </a:ext>
              </a:extLst>
            </p:cNvPr>
            <p:cNvSpPr/>
            <p:nvPr/>
          </p:nvSpPr>
          <p:spPr bwMode="auto">
            <a:xfrm>
              <a:off x="4870949" y="1153210"/>
              <a:ext cx="46355" cy="40736"/>
            </a:xfrm>
            <a:custGeom>
              <a:avLst/>
              <a:gdLst>
                <a:gd name="T0" fmla="*/ 0 w 33"/>
                <a:gd name="T1" fmla="*/ 4 h 29"/>
                <a:gd name="T2" fmla="*/ 31 w 33"/>
                <a:gd name="T3" fmla="*/ 0 h 29"/>
                <a:gd name="T4" fmla="*/ 33 w 33"/>
                <a:gd name="T5" fmla="*/ 4 h 29"/>
                <a:gd name="T6" fmla="*/ 14 w 33"/>
                <a:gd name="T7" fmla="*/ 29 h 29"/>
                <a:gd name="T8" fmla="*/ 10 w 33"/>
                <a:gd name="T9" fmla="*/ 23 h 29"/>
                <a:gd name="T10" fmla="*/ 16 w 33"/>
                <a:gd name="T11" fmla="*/ 16 h 29"/>
                <a:gd name="T12" fmla="*/ 10 w 33"/>
                <a:gd name="T13" fmla="*/ 8 h 29"/>
                <a:gd name="T14" fmla="*/ 4 w 33"/>
                <a:gd name="T15" fmla="*/ 8 h 29"/>
                <a:gd name="T16" fmla="*/ 0 w 33"/>
                <a:gd name="T17" fmla="*/ 4 h 29"/>
                <a:gd name="T18" fmla="*/ 0 w 33"/>
                <a:gd name="T19" fmla="*/ 4 h 29"/>
                <a:gd name="T20" fmla="*/ 19 w 33"/>
                <a:gd name="T21" fmla="*/ 14 h 29"/>
                <a:gd name="T22" fmla="*/ 27 w 33"/>
                <a:gd name="T23" fmla="*/ 4 h 29"/>
                <a:gd name="T24" fmla="*/ 14 w 33"/>
                <a:gd name="T25" fmla="*/ 6 h 29"/>
                <a:gd name="T26" fmla="*/ 19 w 33"/>
                <a:gd name="T2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9">
                  <a:moveTo>
                    <a:pt x="0" y="4"/>
                  </a:moveTo>
                  <a:lnTo>
                    <a:pt x="31" y="0"/>
                  </a:lnTo>
                  <a:lnTo>
                    <a:pt x="33" y="4"/>
                  </a:lnTo>
                  <a:lnTo>
                    <a:pt x="14" y="29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10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14"/>
                  </a:moveTo>
                  <a:lnTo>
                    <a:pt x="27" y="4"/>
                  </a:lnTo>
                  <a:lnTo>
                    <a:pt x="14" y="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智演喵视觉设计18">
              <a:extLst>
                <a:ext uri="{FF2B5EF4-FFF2-40B4-BE49-F238E27FC236}">
                  <a16:creationId xmlns:a16="http://schemas.microsoft.com/office/drawing/2014/main" id="{F1B9692B-1CB1-C13E-415D-41E5C78BF995}"/>
                </a:ext>
              </a:extLst>
            </p:cNvPr>
            <p:cNvSpPr/>
            <p:nvPr/>
          </p:nvSpPr>
          <p:spPr bwMode="auto">
            <a:xfrm>
              <a:off x="4855498" y="1105451"/>
              <a:ext cx="47759" cy="43545"/>
            </a:xfrm>
            <a:custGeom>
              <a:avLst/>
              <a:gdLst>
                <a:gd name="T0" fmla="*/ 15 w 34"/>
                <a:gd name="T1" fmla="*/ 10 h 31"/>
                <a:gd name="T2" fmla="*/ 2 w 34"/>
                <a:gd name="T3" fmla="*/ 15 h 31"/>
                <a:gd name="T4" fmla="*/ 0 w 34"/>
                <a:gd name="T5" fmla="*/ 8 h 31"/>
                <a:gd name="T6" fmla="*/ 27 w 34"/>
                <a:gd name="T7" fmla="*/ 0 h 31"/>
                <a:gd name="T8" fmla="*/ 30 w 34"/>
                <a:gd name="T9" fmla="*/ 4 h 31"/>
                <a:gd name="T10" fmla="*/ 19 w 34"/>
                <a:gd name="T11" fmla="*/ 8 h 31"/>
                <a:gd name="T12" fmla="*/ 21 w 34"/>
                <a:gd name="T13" fmla="*/ 19 h 31"/>
                <a:gd name="T14" fmla="*/ 34 w 34"/>
                <a:gd name="T15" fmla="*/ 15 h 31"/>
                <a:gd name="T16" fmla="*/ 34 w 34"/>
                <a:gd name="T17" fmla="*/ 21 h 31"/>
                <a:gd name="T18" fmla="*/ 9 w 34"/>
                <a:gd name="T19" fmla="*/ 31 h 31"/>
                <a:gd name="T20" fmla="*/ 7 w 34"/>
                <a:gd name="T21" fmla="*/ 25 h 31"/>
                <a:gd name="T22" fmla="*/ 17 w 34"/>
                <a:gd name="T23" fmla="*/ 21 h 31"/>
                <a:gd name="T24" fmla="*/ 15 w 34"/>
                <a:gd name="T2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1">
                  <a:moveTo>
                    <a:pt x="15" y="10"/>
                  </a:moveTo>
                  <a:lnTo>
                    <a:pt x="2" y="15"/>
                  </a:lnTo>
                  <a:lnTo>
                    <a:pt x="0" y="8"/>
                  </a:lnTo>
                  <a:lnTo>
                    <a:pt x="27" y="0"/>
                  </a:lnTo>
                  <a:lnTo>
                    <a:pt x="30" y="4"/>
                  </a:lnTo>
                  <a:lnTo>
                    <a:pt x="19" y="8"/>
                  </a:lnTo>
                  <a:lnTo>
                    <a:pt x="21" y="19"/>
                  </a:lnTo>
                  <a:lnTo>
                    <a:pt x="34" y="15"/>
                  </a:lnTo>
                  <a:lnTo>
                    <a:pt x="34" y="21"/>
                  </a:lnTo>
                  <a:lnTo>
                    <a:pt x="9" y="31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智演喵视觉设计19">
              <a:extLst>
                <a:ext uri="{FF2B5EF4-FFF2-40B4-BE49-F238E27FC236}">
                  <a16:creationId xmlns:a16="http://schemas.microsoft.com/office/drawing/2014/main" id="{96604EF0-FAB3-8048-828C-58CBDB809FCF}"/>
                </a:ext>
              </a:extLst>
            </p:cNvPr>
            <p:cNvSpPr/>
            <p:nvPr/>
          </p:nvSpPr>
          <p:spPr bwMode="auto">
            <a:xfrm>
              <a:off x="4847070" y="1070335"/>
              <a:ext cx="43545" cy="35117"/>
            </a:xfrm>
            <a:custGeom>
              <a:avLst/>
              <a:gdLst>
                <a:gd name="T0" fmla="*/ 4 w 15"/>
                <a:gd name="T1" fmla="*/ 1 h 12"/>
                <a:gd name="T2" fmla="*/ 5 w 15"/>
                <a:gd name="T3" fmla="*/ 3 h 12"/>
                <a:gd name="T4" fmla="*/ 3 w 15"/>
                <a:gd name="T5" fmla="*/ 4 h 12"/>
                <a:gd name="T6" fmla="*/ 3 w 15"/>
                <a:gd name="T7" fmla="*/ 6 h 12"/>
                <a:gd name="T8" fmla="*/ 4 w 15"/>
                <a:gd name="T9" fmla="*/ 8 h 12"/>
                <a:gd name="T10" fmla="*/ 5 w 15"/>
                <a:gd name="T11" fmla="*/ 9 h 12"/>
                <a:gd name="T12" fmla="*/ 6 w 15"/>
                <a:gd name="T13" fmla="*/ 8 h 12"/>
                <a:gd name="T14" fmla="*/ 6 w 15"/>
                <a:gd name="T15" fmla="*/ 7 h 12"/>
                <a:gd name="T16" fmla="*/ 6 w 15"/>
                <a:gd name="T17" fmla="*/ 5 h 12"/>
                <a:gd name="T18" fmla="*/ 7 w 15"/>
                <a:gd name="T19" fmla="*/ 2 h 12"/>
                <a:gd name="T20" fmla="*/ 10 w 15"/>
                <a:gd name="T21" fmla="*/ 0 h 12"/>
                <a:gd name="T22" fmla="*/ 12 w 15"/>
                <a:gd name="T23" fmla="*/ 0 h 12"/>
                <a:gd name="T24" fmla="*/ 13 w 15"/>
                <a:gd name="T25" fmla="*/ 2 h 12"/>
                <a:gd name="T26" fmla="*/ 14 w 15"/>
                <a:gd name="T27" fmla="*/ 4 h 12"/>
                <a:gd name="T28" fmla="*/ 14 w 15"/>
                <a:gd name="T29" fmla="*/ 8 h 12"/>
                <a:gd name="T30" fmla="*/ 11 w 15"/>
                <a:gd name="T31" fmla="*/ 10 h 12"/>
                <a:gd name="T32" fmla="*/ 11 w 15"/>
                <a:gd name="T33" fmla="*/ 7 h 12"/>
                <a:gd name="T34" fmla="*/ 12 w 15"/>
                <a:gd name="T35" fmla="*/ 6 h 12"/>
                <a:gd name="T36" fmla="*/ 12 w 15"/>
                <a:gd name="T37" fmla="*/ 5 h 12"/>
                <a:gd name="T38" fmla="*/ 11 w 15"/>
                <a:gd name="T39" fmla="*/ 3 h 12"/>
                <a:gd name="T40" fmla="*/ 10 w 15"/>
                <a:gd name="T41" fmla="*/ 3 h 12"/>
                <a:gd name="T42" fmla="*/ 10 w 15"/>
                <a:gd name="T43" fmla="*/ 3 h 12"/>
                <a:gd name="T44" fmla="*/ 9 w 15"/>
                <a:gd name="T45" fmla="*/ 6 h 12"/>
                <a:gd name="T46" fmla="*/ 9 w 15"/>
                <a:gd name="T47" fmla="*/ 9 h 12"/>
                <a:gd name="T48" fmla="*/ 8 w 15"/>
                <a:gd name="T49" fmla="*/ 10 h 12"/>
                <a:gd name="T50" fmla="*/ 6 w 15"/>
                <a:gd name="T51" fmla="*/ 11 h 12"/>
                <a:gd name="T52" fmla="*/ 3 w 15"/>
                <a:gd name="T53" fmla="*/ 11 h 12"/>
                <a:gd name="T54" fmla="*/ 1 w 15"/>
                <a:gd name="T55" fmla="*/ 10 h 12"/>
                <a:gd name="T56" fmla="*/ 0 w 15"/>
                <a:gd name="T57" fmla="*/ 7 h 12"/>
                <a:gd name="T58" fmla="*/ 1 w 15"/>
                <a:gd name="T59" fmla="*/ 3 h 12"/>
                <a:gd name="T60" fmla="*/ 4 w 15"/>
                <a:gd name="T6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2">
                  <a:moveTo>
                    <a:pt x="4" y="1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1" y="3"/>
                    <a:pt x="11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智演喵视觉设计20">
              <a:extLst>
                <a:ext uri="{FF2B5EF4-FFF2-40B4-BE49-F238E27FC236}">
                  <a16:creationId xmlns:a16="http://schemas.microsoft.com/office/drawing/2014/main" id="{FF1C6962-9339-0FE5-272D-B1E51A1BC26A}"/>
                </a:ext>
              </a:extLst>
            </p:cNvPr>
            <p:cNvSpPr/>
            <p:nvPr/>
          </p:nvSpPr>
          <p:spPr bwMode="auto">
            <a:xfrm>
              <a:off x="4900448" y="821706"/>
              <a:ext cx="419998" cy="422808"/>
            </a:xfrm>
            <a:custGeom>
              <a:avLst/>
              <a:gdLst>
                <a:gd name="T0" fmla="*/ 72 w 144"/>
                <a:gd name="T1" fmla="*/ 143 h 143"/>
                <a:gd name="T2" fmla="*/ 0 w 144"/>
                <a:gd name="T3" fmla="*/ 72 h 143"/>
                <a:gd name="T4" fmla="*/ 72 w 144"/>
                <a:gd name="T5" fmla="*/ 0 h 143"/>
                <a:gd name="T6" fmla="*/ 144 w 144"/>
                <a:gd name="T7" fmla="*/ 72 h 143"/>
                <a:gd name="T8" fmla="*/ 72 w 144"/>
                <a:gd name="T9" fmla="*/ 143 h 143"/>
                <a:gd name="T10" fmla="*/ 3 w 144"/>
                <a:gd name="T11" fmla="*/ 72 h 143"/>
                <a:gd name="T12" fmla="*/ 10 w 144"/>
                <a:gd name="T13" fmla="*/ 102 h 143"/>
                <a:gd name="T14" fmla="*/ 133 w 144"/>
                <a:gd name="T15" fmla="*/ 102 h 143"/>
                <a:gd name="T16" fmla="*/ 141 w 144"/>
                <a:gd name="T17" fmla="*/ 72 h 143"/>
                <a:gd name="T18" fmla="*/ 72 w 144"/>
                <a:gd name="T19" fmla="*/ 3 h 143"/>
                <a:gd name="T20" fmla="*/ 3 w 144"/>
                <a:gd name="T21" fmla="*/ 72 h 143"/>
                <a:gd name="T22" fmla="*/ 132 w 144"/>
                <a:gd name="T23" fmla="*/ 106 h 143"/>
                <a:gd name="T24" fmla="*/ 12 w 144"/>
                <a:gd name="T25" fmla="*/ 106 h 143"/>
                <a:gd name="T26" fmla="*/ 72 w 144"/>
                <a:gd name="T27" fmla="*/ 140 h 143"/>
                <a:gd name="T28" fmla="*/ 132 w 144"/>
                <a:gd name="T29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43">
                  <a:moveTo>
                    <a:pt x="72" y="143"/>
                  </a:moveTo>
                  <a:cubicBezTo>
                    <a:pt x="32" y="143"/>
                    <a:pt x="0" y="111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  <a:cubicBezTo>
                    <a:pt x="144" y="111"/>
                    <a:pt x="111" y="143"/>
                    <a:pt x="72" y="143"/>
                  </a:cubicBezTo>
                  <a:close/>
                  <a:moveTo>
                    <a:pt x="3" y="72"/>
                  </a:moveTo>
                  <a:cubicBezTo>
                    <a:pt x="3" y="83"/>
                    <a:pt x="6" y="93"/>
                    <a:pt x="10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8" y="93"/>
                    <a:pt x="141" y="83"/>
                    <a:pt x="141" y="72"/>
                  </a:cubicBezTo>
                  <a:cubicBezTo>
                    <a:pt x="141" y="34"/>
                    <a:pt x="110" y="3"/>
                    <a:pt x="72" y="3"/>
                  </a:cubicBezTo>
                  <a:cubicBezTo>
                    <a:pt x="34" y="3"/>
                    <a:pt x="3" y="34"/>
                    <a:pt x="3" y="72"/>
                  </a:cubicBezTo>
                  <a:close/>
                  <a:moveTo>
                    <a:pt x="132" y="106"/>
                  </a:moveTo>
                  <a:cubicBezTo>
                    <a:pt x="12" y="106"/>
                    <a:pt x="12" y="106"/>
                    <a:pt x="12" y="106"/>
                  </a:cubicBezTo>
                  <a:cubicBezTo>
                    <a:pt x="24" y="126"/>
                    <a:pt x="46" y="140"/>
                    <a:pt x="72" y="140"/>
                  </a:cubicBezTo>
                  <a:cubicBezTo>
                    <a:pt x="97" y="140"/>
                    <a:pt x="120" y="126"/>
                    <a:pt x="132" y="10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智演喵视觉设计21">
              <a:extLst>
                <a:ext uri="{FF2B5EF4-FFF2-40B4-BE49-F238E27FC236}">
                  <a16:creationId xmlns:a16="http://schemas.microsoft.com/office/drawing/2014/main" id="{4321142B-E81C-495A-B41F-01D2ADE5FD0D}"/>
                </a:ext>
              </a:extLst>
            </p:cNvPr>
            <p:cNvSpPr/>
            <p:nvPr/>
          </p:nvSpPr>
          <p:spPr bwMode="auto">
            <a:xfrm>
              <a:off x="4928541" y="848396"/>
              <a:ext cx="363811" cy="271103"/>
            </a:xfrm>
            <a:custGeom>
              <a:avLst/>
              <a:gdLst>
                <a:gd name="T0" fmla="*/ 114 w 124"/>
                <a:gd name="T1" fmla="*/ 68 h 92"/>
                <a:gd name="T2" fmla="*/ 103 w 124"/>
                <a:gd name="T3" fmla="*/ 62 h 92"/>
                <a:gd name="T4" fmla="*/ 95 w 124"/>
                <a:gd name="T5" fmla="*/ 68 h 92"/>
                <a:gd name="T6" fmla="*/ 83 w 124"/>
                <a:gd name="T7" fmla="*/ 62 h 92"/>
                <a:gd name="T8" fmla="*/ 70 w 124"/>
                <a:gd name="T9" fmla="*/ 81 h 92"/>
                <a:gd name="T10" fmla="*/ 104 w 124"/>
                <a:gd name="T11" fmla="*/ 76 h 92"/>
                <a:gd name="T12" fmla="*/ 124 w 124"/>
                <a:gd name="T13" fmla="*/ 83 h 92"/>
                <a:gd name="T14" fmla="*/ 81 w 124"/>
                <a:gd name="T15" fmla="*/ 84 h 92"/>
                <a:gd name="T16" fmla="*/ 43 w 124"/>
                <a:gd name="T17" fmla="*/ 84 h 92"/>
                <a:gd name="T18" fmla="*/ 0 w 124"/>
                <a:gd name="T19" fmla="*/ 83 h 92"/>
                <a:gd name="T20" fmla="*/ 19 w 124"/>
                <a:gd name="T21" fmla="*/ 76 h 92"/>
                <a:gd name="T22" fmla="*/ 54 w 124"/>
                <a:gd name="T23" fmla="*/ 81 h 92"/>
                <a:gd name="T24" fmla="*/ 53 w 124"/>
                <a:gd name="T25" fmla="*/ 62 h 92"/>
                <a:gd name="T26" fmla="*/ 44 w 124"/>
                <a:gd name="T27" fmla="*/ 55 h 92"/>
                <a:gd name="T28" fmla="*/ 30 w 124"/>
                <a:gd name="T29" fmla="*/ 66 h 92"/>
                <a:gd name="T30" fmla="*/ 24 w 124"/>
                <a:gd name="T31" fmla="*/ 55 h 92"/>
                <a:gd name="T32" fmla="*/ 10 w 124"/>
                <a:gd name="T33" fmla="*/ 66 h 92"/>
                <a:gd name="T34" fmla="*/ 4 w 124"/>
                <a:gd name="T35" fmla="*/ 56 h 92"/>
                <a:gd name="T36" fmla="*/ 20 w 124"/>
                <a:gd name="T37" fmla="*/ 47 h 92"/>
                <a:gd name="T38" fmla="*/ 45 w 124"/>
                <a:gd name="T39" fmla="*/ 35 h 92"/>
                <a:gd name="T40" fmla="*/ 79 w 124"/>
                <a:gd name="T41" fmla="*/ 35 h 92"/>
                <a:gd name="T42" fmla="*/ 107 w 124"/>
                <a:gd name="T43" fmla="*/ 53 h 92"/>
                <a:gd name="T44" fmla="*/ 120 w 124"/>
                <a:gd name="T45" fmla="*/ 62 h 92"/>
                <a:gd name="T46" fmla="*/ 47 w 124"/>
                <a:gd name="T47" fmla="*/ 47 h 92"/>
                <a:gd name="T48" fmla="*/ 60 w 124"/>
                <a:gd name="T49" fmla="*/ 37 h 92"/>
                <a:gd name="T50" fmla="*/ 65 w 124"/>
                <a:gd name="T51" fmla="*/ 48 h 92"/>
                <a:gd name="T52" fmla="*/ 66 w 124"/>
                <a:gd name="T53" fmla="*/ 55 h 92"/>
                <a:gd name="T54" fmla="*/ 62 w 124"/>
                <a:gd name="T55" fmla="*/ 17 h 92"/>
                <a:gd name="T56" fmla="*/ 90 w 124"/>
                <a:gd name="T57" fmla="*/ 35 h 92"/>
                <a:gd name="T58" fmla="*/ 88 w 124"/>
                <a:gd name="T59" fmla="*/ 54 h 92"/>
                <a:gd name="T60" fmla="*/ 90 w 124"/>
                <a:gd name="T61" fmla="*/ 35 h 92"/>
                <a:gd name="T62" fmla="*/ 29 w 124"/>
                <a:gd name="T63" fmla="*/ 47 h 92"/>
                <a:gd name="T64" fmla="*/ 41 w 124"/>
                <a:gd name="T6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92">
                  <a:moveTo>
                    <a:pt x="112" y="62"/>
                  </a:moveTo>
                  <a:cubicBezTo>
                    <a:pt x="114" y="68"/>
                    <a:pt x="114" y="68"/>
                    <a:pt x="114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3" y="83"/>
                    <a:pt x="81" y="77"/>
                  </a:cubicBezTo>
                  <a:cubicBezTo>
                    <a:pt x="81" y="77"/>
                    <a:pt x="92" y="88"/>
                    <a:pt x="104" y="76"/>
                  </a:cubicBezTo>
                  <a:cubicBezTo>
                    <a:pt x="104" y="76"/>
                    <a:pt x="112" y="85"/>
                    <a:pt x="122" y="77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3"/>
                    <a:pt x="115" y="90"/>
                    <a:pt x="104" y="84"/>
                  </a:cubicBezTo>
                  <a:cubicBezTo>
                    <a:pt x="104" y="84"/>
                    <a:pt x="92" y="92"/>
                    <a:pt x="81" y="84"/>
                  </a:cubicBezTo>
                  <a:cubicBezTo>
                    <a:pt x="81" y="84"/>
                    <a:pt x="70" y="92"/>
                    <a:pt x="62" y="84"/>
                  </a:cubicBezTo>
                  <a:cubicBezTo>
                    <a:pt x="62" y="84"/>
                    <a:pt x="56" y="92"/>
                    <a:pt x="43" y="84"/>
                  </a:cubicBezTo>
                  <a:cubicBezTo>
                    <a:pt x="43" y="84"/>
                    <a:pt x="33" y="92"/>
                    <a:pt x="19" y="83"/>
                  </a:cubicBezTo>
                  <a:cubicBezTo>
                    <a:pt x="19" y="83"/>
                    <a:pt x="10" y="90"/>
                    <a:pt x="0" y="83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11" y="85"/>
                    <a:pt x="19" y="76"/>
                  </a:cubicBezTo>
                  <a:cubicBezTo>
                    <a:pt x="19" y="76"/>
                    <a:pt x="30" y="88"/>
                    <a:pt x="43" y="77"/>
                  </a:cubicBezTo>
                  <a:cubicBezTo>
                    <a:pt x="43" y="77"/>
                    <a:pt x="50" y="82"/>
                    <a:pt x="54" y="8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12" y="62"/>
                    <a:pt x="112" y="62"/>
                    <a:pt x="112" y="62"/>
                  </a:cubicBezTo>
                  <a:close/>
                  <a:moveTo>
                    <a:pt x="47" y="47"/>
                  </a:moveTo>
                  <a:cubicBezTo>
                    <a:pt x="58" y="48"/>
                    <a:pt x="58" y="48"/>
                    <a:pt x="58" y="48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47" y="47"/>
                    <a:pt x="47" y="47"/>
                    <a:pt x="47" y="47"/>
                  </a:cubicBezTo>
                  <a:close/>
                  <a:moveTo>
                    <a:pt x="90" y="35"/>
                  </a:moveTo>
                  <a:cubicBezTo>
                    <a:pt x="83" y="42"/>
                    <a:pt x="83" y="42"/>
                    <a:pt x="83" y="42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0" y="35"/>
                    <a:pt x="90" y="35"/>
                    <a:pt x="90" y="35"/>
                  </a:cubicBezTo>
                  <a:close/>
                  <a:moveTo>
                    <a:pt x="34" y="35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1" y="42"/>
                    <a:pt x="41" y="42"/>
                    <a:pt x="41" y="42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智演喵视觉设计22">
              <a:extLst>
                <a:ext uri="{FF2B5EF4-FFF2-40B4-BE49-F238E27FC236}">
                  <a16:creationId xmlns:a16="http://schemas.microsoft.com/office/drawing/2014/main" id="{C9D3AAC3-1A8A-F72E-F85B-22ACD73250D8}"/>
                </a:ext>
              </a:extLst>
            </p:cNvPr>
            <p:cNvSpPr/>
            <p:nvPr/>
          </p:nvSpPr>
          <p:spPr bwMode="auto">
            <a:xfrm>
              <a:off x="5306398" y="920034"/>
              <a:ext cx="78662" cy="51973"/>
            </a:xfrm>
            <a:custGeom>
              <a:avLst/>
              <a:gdLst>
                <a:gd name="T0" fmla="*/ 2 w 27"/>
                <a:gd name="T1" fmla="*/ 7 h 18"/>
                <a:gd name="T2" fmla="*/ 4 w 27"/>
                <a:gd name="T3" fmla="*/ 12 h 18"/>
                <a:gd name="T4" fmla="*/ 6 w 27"/>
                <a:gd name="T5" fmla="*/ 10 h 18"/>
                <a:gd name="T6" fmla="*/ 5 w 27"/>
                <a:gd name="T7" fmla="*/ 8 h 18"/>
                <a:gd name="T8" fmla="*/ 2 w 27"/>
                <a:gd name="T9" fmla="*/ 7 h 18"/>
                <a:gd name="T10" fmla="*/ 4 w 27"/>
                <a:gd name="T11" fmla="*/ 13 h 18"/>
                <a:gd name="T12" fmla="*/ 1 w 27"/>
                <a:gd name="T13" fmla="*/ 10 h 18"/>
                <a:gd name="T14" fmla="*/ 3 w 27"/>
                <a:gd name="T15" fmla="*/ 2 h 18"/>
                <a:gd name="T16" fmla="*/ 9 w 27"/>
                <a:gd name="T17" fmla="*/ 11 h 18"/>
                <a:gd name="T18" fmla="*/ 9 w 27"/>
                <a:gd name="T19" fmla="*/ 8 h 18"/>
                <a:gd name="T20" fmla="*/ 10 w 27"/>
                <a:gd name="T21" fmla="*/ 6 h 18"/>
                <a:gd name="T22" fmla="*/ 12 w 27"/>
                <a:gd name="T23" fmla="*/ 6 h 18"/>
                <a:gd name="T24" fmla="*/ 10 w 27"/>
                <a:gd name="T25" fmla="*/ 5 h 18"/>
                <a:gd name="T26" fmla="*/ 10 w 27"/>
                <a:gd name="T27" fmla="*/ 3 h 18"/>
                <a:gd name="T28" fmla="*/ 12 w 27"/>
                <a:gd name="T29" fmla="*/ 3 h 18"/>
                <a:gd name="T30" fmla="*/ 20 w 27"/>
                <a:gd name="T31" fmla="*/ 7 h 18"/>
                <a:gd name="T32" fmla="*/ 21 w 27"/>
                <a:gd name="T33" fmla="*/ 7 h 18"/>
                <a:gd name="T34" fmla="*/ 21 w 27"/>
                <a:gd name="T35" fmla="*/ 5 h 18"/>
                <a:gd name="T36" fmla="*/ 18 w 27"/>
                <a:gd name="T37" fmla="*/ 3 h 18"/>
                <a:gd name="T38" fmla="*/ 17 w 27"/>
                <a:gd name="T39" fmla="*/ 1 h 18"/>
                <a:gd name="T40" fmla="*/ 19 w 27"/>
                <a:gd name="T41" fmla="*/ 0 h 18"/>
                <a:gd name="T42" fmla="*/ 20 w 27"/>
                <a:gd name="T43" fmla="*/ 1 h 18"/>
                <a:gd name="T44" fmla="*/ 19 w 27"/>
                <a:gd name="T45" fmla="*/ 2 h 18"/>
                <a:gd name="T46" fmla="*/ 22 w 27"/>
                <a:gd name="T47" fmla="*/ 5 h 18"/>
                <a:gd name="T48" fmla="*/ 23 w 27"/>
                <a:gd name="T49" fmla="*/ 5 h 18"/>
                <a:gd name="T50" fmla="*/ 24 w 27"/>
                <a:gd name="T51" fmla="*/ 7 h 18"/>
                <a:gd name="T52" fmla="*/ 26 w 27"/>
                <a:gd name="T53" fmla="*/ 8 h 18"/>
                <a:gd name="T54" fmla="*/ 27 w 27"/>
                <a:gd name="T55" fmla="*/ 9 h 18"/>
                <a:gd name="T56" fmla="*/ 27 w 27"/>
                <a:gd name="T57" fmla="*/ 11 h 18"/>
                <a:gd name="T58" fmla="*/ 21 w 27"/>
                <a:gd name="T59" fmla="*/ 9 h 18"/>
                <a:gd name="T60" fmla="*/ 19 w 27"/>
                <a:gd name="T61" fmla="*/ 8 h 18"/>
                <a:gd name="T62" fmla="*/ 17 w 27"/>
                <a:gd name="T63" fmla="*/ 8 h 18"/>
                <a:gd name="T64" fmla="*/ 14 w 27"/>
                <a:gd name="T65" fmla="*/ 6 h 18"/>
                <a:gd name="T66" fmla="*/ 15 w 27"/>
                <a:gd name="T67" fmla="*/ 9 h 18"/>
                <a:gd name="T68" fmla="*/ 11 w 27"/>
                <a:gd name="T69" fmla="*/ 8 h 18"/>
                <a:gd name="T70" fmla="*/ 9 w 27"/>
                <a:gd name="T71" fmla="*/ 12 h 18"/>
                <a:gd name="T72" fmla="*/ 9 w 27"/>
                <a:gd name="T73" fmla="*/ 15 h 18"/>
                <a:gd name="T74" fmla="*/ 7 w 27"/>
                <a:gd name="T75" fmla="*/ 16 h 18"/>
                <a:gd name="T76" fmla="*/ 7 w 27"/>
                <a:gd name="T77" fmla="*/ 15 h 18"/>
                <a:gd name="T78" fmla="*/ 7 w 27"/>
                <a:gd name="T79" fmla="*/ 13 h 18"/>
                <a:gd name="T80" fmla="*/ 6 w 27"/>
                <a:gd name="T81" fmla="*/ 13 h 18"/>
                <a:gd name="T82" fmla="*/ 4 w 27"/>
                <a:gd name="T83" fmla="*/ 13 h 18"/>
                <a:gd name="T84" fmla="*/ 25 w 27"/>
                <a:gd name="T85" fmla="*/ 9 h 18"/>
                <a:gd name="T86" fmla="*/ 24 w 27"/>
                <a:gd name="T87" fmla="*/ 8 h 18"/>
                <a:gd name="T88" fmla="*/ 23 w 27"/>
                <a:gd name="T89" fmla="*/ 8 h 18"/>
                <a:gd name="T90" fmla="*/ 25 w 27"/>
                <a:gd name="T9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18">
                  <a:moveTo>
                    <a:pt x="2" y="7"/>
                  </a:moveTo>
                  <a:cubicBezTo>
                    <a:pt x="2" y="7"/>
                    <a:pt x="1" y="12"/>
                    <a:pt x="4" y="12"/>
                  </a:cubicBezTo>
                  <a:cubicBezTo>
                    <a:pt x="4" y="12"/>
                    <a:pt x="8" y="12"/>
                    <a:pt x="6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2" y="5"/>
                    <a:pt x="2" y="7"/>
                  </a:cubicBezTo>
                  <a:close/>
                  <a:moveTo>
                    <a:pt x="4" y="13"/>
                  </a:moveTo>
                  <a:cubicBezTo>
                    <a:pt x="0" y="13"/>
                    <a:pt x="1" y="10"/>
                    <a:pt x="1" y="10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9" y="7"/>
                    <a:pt x="9" y="11"/>
                    <a:pt x="9" y="11"/>
                  </a:cubicBezTo>
                  <a:cubicBezTo>
                    <a:pt x="10" y="10"/>
                    <a:pt x="9" y="8"/>
                    <a:pt x="9" y="8"/>
                  </a:cubicBezTo>
                  <a:cubicBezTo>
                    <a:pt x="8" y="6"/>
                    <a:pt x="10" y="6"/>
                    <a:pt x="10" y="6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20" y="7"/>
                    <a:pt x="20" y="7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7"/>
                    <a:pt x="21" y="5"/>
                    <a:pt x="21" y="5"/>
                  </a:cubicBezTo>
                  <a:cubicBezTo>
                    <a:pt x="21" y="5"/>
                    <a:pt x="18" y="3"/>
                    <a:pt x="18" y="3"/>
                  </a:cubicBezTo>
                  <a:cubicBezTo>
                    <a:pt x="16" y="3"/>
                    <a:pt x="17" y="1"/>
                    <a:pt x="17" y="1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11"/>
                    <a:pt x="27" y="11"/>
                  </a:cubicBezTo>
                  <a:cubicBezTo>
                    <a:pt x="22" y="11"/>
                    <a:pt x="21" y="9"/>
                    <a:pt x="21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7"/>
                    <a:pt x="15" y="6"/>
                    <a:pt x="14" y="6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9" y="12"/>
                    <a:pt x="9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8"/>
                    <a:pt x="7" y="16"/>
                    <a:pt x="7" y="16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25" y="9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8"/>
                    <a:pt x="25" y="9"/>
                    <a:pt x="25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智演喵视觉设计23">
              <a:extLst>
                <a:ext uri="{FF2B5EF4-FFF2-40B4-BE49-F238E27FC236}">
                  <a16:creationId xmlns:a16="http://schemas.microsoft.com/office/drawing/2014/main" id="{FB31C714-061E-D466-8907-97DA91163523}"/>
                </a:ext>
              </a:extLst>
            </p:cNvPr>
            <p:cNvSpPr/>
            <p:nvPr/>
          </p:nvSpPr>
          <p:spPr bwMode="auto">
            <a:xfrm>
              <a:off x="5195429" y="818897"/>
              <a:ext cx="23880" cy="21071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2 h 7"/>
                <a:gd name="T4" fmla="*/ 6 w 8"/>
                <a:gd name="T5" fmla="*/ 2 h 7"/>
                <a:gd name="T6" fmla="*/ 6 w 8"/>
                <a:gd name="T7" fmla="*/ 6 h 7"/>
                <a:gd name="T8" fmla="*/ 2 w 8"/>
                <a:gd name="T9" fmla="*/ 7 h 7"/>
                <a:gd name="T10" fmla="*/ 2 w 8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6"/>
                    <a:pt x="5" y="2"/>
                    <a:pt x="5" y="2"/>
                  </a:cubicBezTo>
                  <a:cubicBezTo>
                    <a:pt x="5" y="0"/>
                    <a:pt x="6" y="2"/>
                    <a:pt x="6" y="2"/>
                  </a:cubicBezTo>
                  <a:cubicBezTo>
                    <a:pt x="8" y="4"/>
                    <a:pt x="6" y="6"/>
                    <a:pt x="6" y="6"/>
                  </a:cubicBezTo>
                  <a:cubicBezTo>
                    <a:pt x="5" y="6"/>
                    <a:pt x="2" y="7"/>
                    <a:pt x="2" y="7"/>
                  </a:cubicBezTo>
                  <a:cubicBezTo>
                    <a:pt x="0" y="7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智演喵视觉设计24">
              <a:extLst>
                <a:ext uri="{FF2B5EF4-FFF2-40B4-BE49-F238E27FC236}">
                  <a16:creationId xmlns:a16="http://schemas.microsoft.com/office/drawing/2014/main" id="{FC973BE9-5DFF-E277-58E5-FC407BCCFBE5}"/>
                </a:ext>
              </a:extLst>
            </p:cNvPr>
            <p:cNvSpPr/>
            <p:nvPr/>
          </p:nvSpPr>
          <p:spPr bwMode="auto">
            <a:xfrm>
              <a:off x="5157502" y="783780"/>
              <a:ext cx="75852" cy="35117"/>
            </a:xfrm>
            <a:custGeom>
              <a:avLst/>
              <a:gdLst>
                <a:gd name="T0" fmla="*/ 16 w 26"/>
                <a:gd name="T1" fmla="*/ 1 h 12"/>
                <a:gd name="T2" fmla="*/ 17 w 26"/>
                <a:gd name="T3" fmla="*/ 2 h 12"/>
                <a:gd name="T4" fmla="*/ 15 w 26"/>
                <a:gd name="T5" fmla="*/ 4 h 12"/>
                <a:gd name="T6" fmla="*/ 20 w 26"/>
                <a:gd name="T7" fmla="*/ 3 h 12"/>
                <a:gd name="T8" fmla="*/ 20 w 26"/>
                <a:gd name="T9" fmla="*/ 3 h 12"/>
                <a:gd name="T10" fmla="*/ 21 w 26"/>
                <a:gd name="T11" fmla="*/ 0 h 12"/>
                <a:gd name="T12" fmla="*/ 22 w 26"/>
                <a:gd name="T13" fmla="*/ 1 h 12"/>
                <a:gd name="T14" fmla="*/ 23 w 26"/>
                <a:gd name="T15" fmla="*/ 4 h 12"/>
                <a:gd name="T16" fmla="*/ 25 w 26"/>
                <a:gd name="T17" fmla="*/ 4 h 12"/>
                <a:gd name="T18" fmla="*/ 26 w 26"/>
                <a:gd name="T19" fmla="*/ 4 h 12"/>
                <a:gd name="T20" fmla="*/ 26 w 26"/>
                <a:gd name="T21" fmla="*/ 6 h 12"/>
                <a:gd name="T22" fmla="*/ 22 w 26"/>
                <a:gd name="T23" fmla="*/ 6 h 12"/>
                <a:gd name="T24" fmla="*/ 11 w 26"/>
                <a:gd name="T25" fmla="*/ 11 h 12"/>
                <a:gd name="T26" fmla="*/ 3 w 26"/>
                <a:gd name="T27" fmla="*/ 12 h 12"/>
                <a:gd name="T28" fmla="*/ 2 w 26"/>
                <a:gd name="T29" fmla="*/ 11 h 12"/>
                <a:gd name="T30" fmla="*/ 12 w 26"/>
                <a:gd name="T31" fmla="*/ 8 h 12"/>
                <a:gd name="T32" fmla="*/ 15 w 26"/>
                <a:gd name="T33" fmla="*/ 7 h 12"/>
                <a:gd name="T34" fmla="*/ 13 w 26"/>
                <a:gd name="T35" fmla="*/ 5 h 12"/>
                <a:gd name="T36" fmla="*/ 16 w 26"/>
                <a:gd name="T3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12">
                  <a:moveTo>
                    <a:pt x="16" y="1"/>
                  </a:move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5" y="2"/>
                    <a:pt x="1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1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1"/>
                    <a:pt x="23" y="3"/>
                    <a:pt x="23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4" y="6"/>
                    <a:pt x="22" y="6"/>
                  </a:cubicBezTo>
                  <a:cubicBezTo>
                    <a:pt x="22" y="6"/>
                    <a:pt x="21" y="8"/>
                    <a:pt x="11" y="11"/>
                  </a:cubicBezTo>
                  <a:cubicBezTo>
                    <a:pt x="11" y="11"/>
                    <a:pt x="4" y="12"/>
                    <a:pt x="3" y="12"/>
                  </a:cubicBezTo>
                  <a:cubicBezTo>
                    <a:pt x="3" y="12"/>
                    <a:pt x="0" y="11"/>
                    <a:pt x="2" y="11"/>
                  </a:cubicBezTo>
                  <a:cubicBezTo>
                    <a:pt x="2" y="11"/>
                    <a:pt x="8" y="11"/>
                    <a:pt x="12" y="8"/>
                  </a:cubicBezTo>
                  <a:cubicBezTo>
                    <a:pt x="12" y="8"/>
                    <a:pt x="15" y="7"/>
                    <a:pt x="15" y="7"/>
                  </a:cubicBezTo>
                  <a:cubicBezTo>
                    <a:pt x="15" y="7"/>
                    <a:pt x="13" y="6"/>
                    <a:pt x="13" y="5"/>
                  </a:cubicBezTo>
                  <a:cubicBezTo>
                    <a:pt x="13" y="5"/>
                    <a:pt x="14" y="2"/>
                    <a:pt x="1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智演喵视觉设计25">
              <a:extLst>
                <a:ext uri="{FF2B5EF4-FFF2-40B4-BE49-F238E27FC236}">
                  <a16:creationId xmlns:a16="http://schemas.microsoft.com/office/drawing/2014/main" id="{20D8D297-03F5-9D91-39C5-ABFF82CDCCA7}"/>
                </a:ext>
              </a:extLst>
            </p:cNvPr>
            <p:cNvSpPr/>
            <p:nvPr/>
          </p:nvSpPr>
          <p:spPr bwMode="auto">
            <a:xfrm>
              <a:off x="5011416" y="818897"/>
              <a:ext cx="14047" cy="12643"/>
            </a:xfrm>
            <a:custGeom>
              <a:avLst/>
              <a:gdLst>
                <a:gd name="T0" fmla="*/ 5 w 5"/>
                <a:gd name="T1" fmla="*/ 1 h 4"/>
                <a:gd name="T2" fmla="*/ 5 w 5"/>
                <a:gd name="T3" fmla="*/ 2 h 4"/>
                <a:gd name="T4" fmla="*/ 4 w 5"/>
                <a:gd name="T5" fmla="*/ 3 h 4"/>
                <a:gd name="T6" fmla="*/ 2 w 5"/>
                <a:gd name="T7" fmla="*/ 2 h 4"/>
                <a:gd name="T8" fmla="*/ 2 w 5"/>
                <a:gd name="T9" fmla="*/ 1 h 4"/>
                <a:gd name="T10" fmla="*/ 4 w 5"/>
                <a:gd name="T11" fmla="*/ 0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智演喵视觉设计26">
              <a:extLst>
                <a:ext uri="{FF2B5EF4-FFF2-40B4-BE49-F238E27FC236}">
                  <a16:creationId xmlns:a16="http://schemas.microsoft.com/office/drawing/2014/main" id="{19697EBB-3AD2-AE87-A15F-6730E8F8016A}"/>
                </a:ext>
              </a:extLst>
            </p:cNvPr>
            <p:cNvSpPr/>
            <p:nvPr/>
          </p:nvSpPr>
          <p:spPr bwMode="auto">
            <a:xfrm>
              <a:off x="4984728" y="769734"/>
              <a:ext cx="35117" cy="75853"/>
            </a:xfrm>
            <a:custGeom>
              <a:avLst/>
              <a:gdLst>
                <a:gd name="T0" fmla="*/ 4 w 12"/>
                <a:gd name="T1" fmla="*/ 19 h 26"/>
                <a:gd name="T2" fmla="*/ 4 w 12"/>
                <a:gd name="T3" fmla="*/ 14 h 26"/>
                <a:gd name="T4" fmla="*/ 1 w 12"/>
                <a:gd name="T5" fmla="*/ 13 h 26"/>
                <a:gd name="T6" fmla="*/ 2 w 12"/>
                <a:gd name="T7" fmla="*/ 12 h 26"/>
                <a:gd name="T8" fmla="*/ 3 w 12"/>
                <a:gd name="T9" fmla="*/ 10 h 26"/>
                <a:gd name="T10" fmla="*/ 3 w 12"/>
                <a:gd name="T11" fmla="*/ 2 h 26"/>
                <a:gd name="T12" fmla="*/ 4 w 12"/>
                <a:gd name="T13" fmla="*/ 1 h 26"/>
                <a:gd name="T14" fmla="*/ 4 w 12"/>
                <a:gd name="T15" fmla="*/ 2 h 26"/>
                <a:gd name="T16" fmla="*/ 5 w 12"/>
                <a:gd name="T17" fmla="*/ 6 h 26"/>
                <a:gd name="T18" fmla="*/ 6 w 12"/>
                <a:gd name="T19" fmla="*/ 3 h 26"/>
                <a:gd name="T20" fmla="*/ 7 w 12"/>
                <a:gd name="T21" fmla="*/ 2 h 26"/>
                <a:gd name="T22" fmla="*/ 8 w 12"/>
                <a:gd name="T23" fmla="*/ 2 h 26"/>
                <a:gd name="T24" fmla="*/ 8 w 12"/>
                <a:gd name="T25" fmla="*/ 6 h 26"/>
                <a:gd name="T26" fmla="*/ 6 w 12"/>
                <a:gd name="T27" fmla="*/ 9 h 26"/>
                <a:gd name="T28" fmla="*/ 6 w 12"/>
                <a:gd name="T29" fmla="*/ 10 h 26"/>
                <a:gd name="T30" fmla="*/ 8 w 12"/>
                <a:gd name="T31" fmla="*/ 11 h 26"/>
                <a:gd name="T32" fmla="*/ 8 w 12"/>
                <a:gd name="T33" fmla="*/ 11 h 26"/>
                <a:gd name="T34" fmla="*/ 8 w 12"/>
                <a:gd name="T35" fmla="*/ 12 h 26"/>
                <a:gd name="T36" fmla="*/ 9 w 12"/>
                <a:gd name="T37" fmla="*/ 13 h 26"/>
                <a:gd name="T38" fmla="*/ 9 w 12"/>
                <a:gd name="T39" fmla="*/ 17 h 26"/>
                <a:gd name="T40" fmla="*/ 11 w 12"/>
                <a:gd name="T41" fmla="*/ 21 h 26"/>
                <a:gd name="T42" fmla="*/ 12 w 12"/>
                <a:gd name="T43" fmla="*/ 24 h 26"/>
                <a:gd name="T44" fmla="*/ 8 w 12"/>
                <a:gd name="T45" fmla="*/ 23 h 26"/>
                <a:gd name="T46" fmla="*/ 8 w 12"/>
                <a:gd name="T47" fmla="*/ 25 h 26"/>
                <a:gd name="T48" fmla="*/ 7 w 12"/>
                <a:gd name="T49" fmla="*/ 26 h 26"/>
                <a:gd name="T50" fmla="*/ 6 w 12"/>
                <a:gd name="T51" fmla="*/ 24 h 26"/>
                <a:gd name="T52" fmla="*/ 6 w 12"/>
                <a:gd name="T53" fmla="*/ 23 h 26"/>
                <a:gd name="T54" fmla="*/ 8 w 12"/>
                <a:gd name="T55" fmla="*/ 21 h 26"/>
                <a:gd name="T56" fmla="*/ 7 w 12"/>
                <a:gd name="T57" fmla="*/ 18 h 26"/>
                <a:gd name="T58" fmla="*/ 7 w 12"/>
                <a:gd name="T59" fmla="*/ 18 h 26"/>
                <a:gd name="T60" fmla="*/ 6 w 12"/>
                <a:gd name="T61" fmla="*/ 20 h 26"/>
                <a:gd name="T62" fmla="*/ 4 w 12"/>
                <a:gd name="T63" fmla="*/ 20 h 26"/>
                <a:gd name="T64" fmla="*/ 4 w 12"/>
                <a:gd name="T65" fmla="*/ 19 h 26"/>
                <a:gd name="T66" fmla="*/ 6 w 12"/>
                <a:gd name="T67" fmla="*/ 16 h 26"/>
                <a:gd name="T68" fmla="*/ 6 w 12"/>
                <a:gd name="T69" fmla="*/ 15 h 26"/>
                <a:gd name="T70" fmla="*/ 5 w 12"/>
                <a:gd name="T71" fmla="*/ 11 h 26"/>
                <a:gd name="T72" fmla="*/ 5 w 12"/>
                <a:gd name="T73" fmla="*/ 14 h 26"/>
                <a:gd name="T74" fmla="*/ 5 w 12"/>
                <a:gd name="T75" fmla="*/ 18 h 26"/>
                <a:gd name="T76" fmla="*/ 6 w 12"/>
                <a:gd name="T7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" h="26">
                  <a:moveTo>
                    <a:pt x="4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6"/>
                    <a:pt x="5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6"/>
                    <a:pt x="9" y="17"/>
                    <a:pt x="9" y="1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4" y="26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8" y="21"/>
                    <a:pt x="8" y="2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6" y="16"/>
                  </a:move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2"/>
                    <a:pt x="5" y="11"/>
                  </a:cubicBezTo>
                  <a:cubicBezTo>
                    <a:pt x="5" y="11"/>
                    <a:pt x="4" y="12"/>
                    <a:pt x="5" y="14"/>
                  </a:cubicBezTo>
                  <a:cubicBezTo>
                    <a:pt x="5" y="18"/>
                    <a:pt x="5" y="18"/>
                    <a:pt x="5" y="18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智演喵视觉设计27">
              <a:extLst>
                <a:ext uri="{FF2B5EF4-FFF2-40B4-BE49-F238E27FC236}">
                  <a16:creationId xmlns:a16="http://schemas.microsoft.com/office/drawing/2014/main" id="{700A4D0E-6128-D2DE-1387-DA4931E664DF}"/>
                </a:ext>
              </a:extLst>
            </p:cNvPr>
            <p:cNvSpPr/>
            <p:nvPr/>
          </p:nvSpPr>
          <p:spPr bwMode="auto">
            <a:xfrm>
              <a:off x="4890614" y="917224"/>
              <a:ext cx="15452" cy="22475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2 h 8"/>
                <a:gd name="T4" fmla="*/ 3 w 5"/>
                <a:gd name="T5" fmla="*/ 6 h 8"/>
                <a:gd name="T6" fmla="*/ 2 w 5"/>
                <a:gd name="T7" fmla="*/ 7 h 8"/>
                <a:gd name="T8" fmla="*/ 1 w 5"/>
                <a:gd name="T9" fmla="*/ 2 h 8"/>
                <a:gd name="T10" fmla="*/ 1 w 5"/>
                <a:gd name="T11" fmla="*/ 0 h 8"/>
                <a:gd name="T12" fmla="*/ 4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4" y="3"/>
                    <a:pt x="3" y="6"/>
                    <a:pt x="3" y="6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2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智演喵视觉设计28">
              <a:extLst>
                <a:ext uri="{FF2B5EF4-FFF2-40B4-BE49-F238E27FC236}">
                  <a16:creationId xmlns:a16="http://schemas.microsoft.com/office/drawing/2014/main" id="{1E515A66-798B-D799-B509-F56CA5E1D39B}"/>
                </a:ext>
              </a:extLst>
            </p:cNvPr>
            <p:cNvSpPr/>
            <p:nvPr/>
          </p:nvSpPr>
          <p:spPr bwMode="auto">
            <a:xfrm>
              <a:off x="4855498" y="910201"/>
              <a:ext cx="23880" cy="23880"/>
            </a:xfrm>
            <a:custGeom>
              <a:avLst/>
              <a:gdLst>
                <a:gd name="T0" fmla="*/ 7 w 8"/>
                <a:gd name="T1" fmla="*/ 5 h 8"/>
                <a:gd name="T2" fmla="*/ 8 w 8"/>
                <a:gd name="T3" fmla="*/ 8 h 8"/>
                <a:gd name="T4" fmla="*/ 7 w 8"/>
                <a:gd name="T5" fmla="*/ 8 h 8"/>
                <a:gd name="T6" fmla="*/ 6 w 8"/>
                <a:gd name="T7" fmla="*/ 6 h 8"/>
                <a:gd name="T8" fmla="*/ 3 w 8"/>
                <a:gd name="T9" fmla="*/ 2 h 8"/>
                <a:gd name="T10" fmla="*/ 1 w 8"/>
                <a:gd name="T11" fmla="*/ 0 h 8"/>
                <a:gd name="T12" fmla="*/ 1 w 8"/>
                <a:gd name="T13" fmla="*/ 0 h 8"/>
                <a:gd name="T14" fmla="*/ 4 w 8"/>
                <a:gd name="T15" fmla="*/ 0 h 8"/>
                <a:gd name="T16" fmla="*/ 7 w 8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8" y="6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智演喵视觉设计29">
              <a:extLst>
                <a:ext uri="{FF2B5EF4-FFF2-40B4-BE49-F238E27FC236}">
                  <a16:creationId xmlns:a16="http://schemas.microsoft.com/office/drawing/2014/main" id="{E2269EA8-C5FE-B46C-EAC9-FE1FA0498440}"/>
                </a:ext>
              </a:extLst>
            </p:cNvPr>
            <p:cNvSpPr/>
            <p:nvPr/>
          </p:nvSpPr>
          <p:spPr bwMode="auto">
            <a:xfrm>
              <a:off x="4865330" y="928462"/>
              <a:ext cx="22475" cy="47759"/>
            </a:xfrm>
            <a:custGeom>
              <a:avLst/>
              <a:gdLst>
                <a:gd name="T0" fmla="*/ 6 w 8"/>
                <a:gd name="T1" fmla="*/ 1 h 16"/>
                <a:gd name="T2" fmla="*/ 7 w 8"/>
                <a:gd name="T3" fmla="*/ 1 h 16"/>
                <a:gd name="T4" fmla="*/ 8 w 8"/>
                <a:gd name="T5" fmla="*/ 6 h 16"/>
                <a:gd name="T6" fmla="*/ 8 w 8"/>
                <a:gd name="T7" fmla="*/ 10 h 16"/>
                <a:gd name="T8" fmla="*/ 6 w 8"/>
                <a:gd name="T9" fmla="*/ 16 h 16"/>
                <a:gd name="T10" fmla="*/ 3 w 8"/>
                <a:gd name="T11" fmla="*/ 15 h 16"/>
                <a:gd name="T12" fmla="*/ 1 w 8"/>
                <a:gd name="T13" fmla="*/ 9 h 16"/>
                <a:gd name="T14" fmla="*/ 1 w 8"/>
                <a:gd name="T15" fmla="*/ 9 h 16"/>
                <a:gd name="T16" fmla="*/ 5 w 8"/>
                <a:gd name="T17" fmla="*/ 12 h 16"/>
                <a:gd name="T18" fmla="*/ 5 w 8"/>
                <a:gd name="T19" fmla="*/ 12 h 16"/>
                <a:gd name="T20" fmla="*/ 5 w 8"/>
                <a:gd name="T21" fmla="*/ 10 h 16"/>
                <a:gd name="T22" fmla="*/ 6 w 8"/>
                <a:gd name="T23" fmla="*/ 6 h 16"/>
                <a:gd name="T24" fmla="*/ 6 w 8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6" y="1"/>
                  </a:moveTo>
                  <a:cubicBezTo>
                    <a:pt x="7" y="0"/>
                    <a:pt x="7" y="1"/>
                    <a:pt x="7" y="1"/>
                  </a:cubicBezTo>
                  <a:cubicBezTo>
                    <a:pt x="8" y="3"/>
                    <a:pt x="8" y="6"/>
                    <a:pt x="8" y="6"/>
                  </a:cubicBezTo>
                  <a:cubicBezTo>
                    <a:pt x="8" y="7"/>
                    <a:pt x="8" y="10"/>
                    <a:pt x="8" y="10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5" y="16"/>
                    <a:pt x="3" y="15"/>
                    <a:pt x="3" y="15"/>
                  </a:cubicBezTo>
                  <a:cubicBezTo>
                    <a:pt x="3" y="14"/>
                    <a:pt x="1" y="9"/>
                    <a:pt x="1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3" y="8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0"/>
                    <a:pt x="5" y="10"/>
                  </a:cubicBezTo>
                  <a:cubicBezTo>
                    <a:pt x="6" y="9"/>
                    <a:pt x="6" y="6"/>
                    <a:pt x="6" y="6"/>
                  </a:cubicBezTo>
                  <a:cubicBezTo>
                    <a:pt x="7" y="5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智演喵视觉设计30">
              <a:extLst>
                <a:ext uri="{FF2B5EF4-FFF2-40B4-BE49-F238E27FC236}">
                  <a16:creationId xmlns:a16="http://schemas.microsoft.com/office/drawing/2014/main" id="{976BC68B-8999-A90D-E9AC-1A316B4CA000}"/>
                </a:ext>
              </a:extLst>
            </p:cNvPr>
            <p:cNvSpPr/>
            <p:nvPr/>
          </p:nvSpPr>
          <p:spPr bwMode="auto">
            <a:xfrm>
              <a:off x="5040915" y="1158829"/>
              <a:ext cx="14047" cy="40736"/>
            </a:xfrm>
            <a:custGeom>
              <a:avLst/>
              <a:gdLst>
                <a:gd name="T0" fmla="*/ 0 w 10"/>
                <a:gd name="T1" fmla="*/ 6 h 29"/>
                <a:gd name="T2" fmla="*/ 8 w 10"/>
                <a:gd name="T3" fmla="*/ 0 h 29"/>
                <a:gd name="T4" fmla="*/ 10 w 10"/>
                <a:gd name="T5" fmla="*/ 2 h 29"/>
                <a:gd name="T6" fmla="*/ 10 w 10"/>
                <a:gd name="T7" fmla="*/ 29 h 29"/>
                <a:gd name="T8" fmla="*/ 6 w 10"/>
                <a:gd name="T9" fmla="*/ 29 h 29"/>
                <a:gd name="T10" fmla="*/ 6 w 10"/>
                <a:gd name="T11" fmla="*/ 6 h 29"/>
                <a:gd name="T12" fmla="*/ 2 w 10"/>
                <a:gd name="T13" fmla="*/ 8 h 29"/>
                <a:gd name="T14" fmla="*/ 0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0" y="6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lnTo>
                    <a:pt x="2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智演喵视觉设计31">
              <a:extLst>
                <a:ext uri="{FF2B5EF4-FFF2-40B4-BE49-F238E27FC236}">
                  <a16:creationId xmlns:a16="http://schemas.microsoft.com/office/drawing/2014/main" id="{2FBCDD31-E048-A9FE-F61D-A63B478AFA3E}"/>
                </a:ext>
              </a:extLst>
            </p:cNvPr>
            <p:cNvSpPr/>
            <p:nvPr/>
          </p:nvSpPr>
          <p:spPr bwMode="auto">
            <a:xfrm>
              <a:off x="5160312" y="1158829"/>
              <a:ext cx="14047" cy="40736"/>
            </a:xfrm>
            <a:custGeom>
              <a:avLst/>
              <a:gdLst>
                <a:gd name="T0" fmla="*/ 6 w 10"/>
                <a:gd name="T1" fmla="*/ 6 h 29"/>
                <a:gd name="T2" fmla="*/ 2 w 10"/>
                <a:gd name="T3" fmla="*/ 8 h 29"/>
                <a:gd name="T4" fmla="*/ 0 w 10"/>
                <a:gd name="T5" fmla="*/ 6 h 29"/>
                <a:gd name="T6" fmla="*/ 6 w 10"/>
                <a:gd name="T7" fmla="*/ 0 h 29"/>
                <a:gd name="T8" fmla="*/ 10 w 10"/>
                <a:gd name="T9" fmla="*/ 2 h 29"/>
                <a:gd name="T10" fmla="*/ 10 w 10"/>
                <a:gd name="T11" fmla="*/ 29 h 29"/>
                <a:gd name="T12" fmla="*/ 6 w 10"/>
                <a:gd name="T13" fmla="*/ 29 h 29"/>
                <a:gd name="T14" fmla="*/ 6 w 10"/>
                <a:gd name="T15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9">
                  <a:moveTo>
                    <a:pt x="6" y="6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智演喵视觉设计32">
              <a:extLst>
                <a:ext uri="{FF2B5EF4-FFF2-40B4-BE49-F238E27FC236}">
                  <a16:creationId xmlns:a16="http://schemas.microsoft.com/office/drawing/2014/main" id="{C1AFEEA8-242F-A628-B8C5-232B5FF25942}"/>
                </a:ext>
              </a:extLst>
            </p:cNvPr>
            <p:cNvSpPr/>
            <p:nvPr/>
          </p:nvSpPr>
          <p:spPr bwMode="auto">
            <a:xfrm>
              <a:off x="5076031" y="1158829"/>
              <a:ext cx="22475" cy="40736"/>
            </a:xfrm>
            <a:custGeom>
              <a:avLst/>
              <a:gdLst>
                <a:gd name="T0" fmla="*/ 4 w 8"/>
                <a:gd name="T1" fmla="*/ 2 h 14"/>
                <a:gd name="T2" fmla="*/ 3 w 8"/>
                <a:gd name="T3" fmla="*/ 2 h 14"/>
                <a:gd name="T4" fmla="*/ 3 w 8"/>
                <a:gd name="T5" fmla="*/ 3 h 14"/>
                <a:gd name="T6" fmla="*/ 2 w 8"/>
                <a:gd name="T7" fmla="*/ 3 h 14"/>
                <a:gd name="T8" fmla="*/ 2 w 8"/>
                <a:gd name="T9" fmla="*/ 5 h 14"/>
                <a:gd name="T10" fmla="*/ 2 w 8"/>
                <a:gd name="T11" fmla="*/ 6 h 14"/>
                <a:gd name="T12" fmla="*/ 3 w 8"/>
                <a:gd name="T13" fmla="*/ 7 h 14"/>
                <a:gd name="T14" fmla="*/ 4 w 8"/>
                <a:gd name="T15" fmla="*/ 7 h 14"/>
                <a:gd name="T16" fmla="*/ 5 w 8"/>
                <a:gd name="T17" fmla="*/ 7 h 14"/>
                <a:gd name="T18" fmla="*/ 6 w 8"/>
                <a:gd name="T19" fmla="*/ 7 h 14"/>
                <a:gd name="T20" fmla="*/ 7 w 8"/>
                <a:gd name="T21" fmla="*/ 6 h 14"/>
                <a:gd name="T22" fmla="*/ 7 w 8"/>
                <a:gd name="T23" fmla="*/ 4 h 14"/>
                <a:gd name="T24" fmla="*/ 6 w 8"/>
                <a:gd name="T25" fmla="*/ 3 h 14"/>
                <a:gd name="T26" fmla="*/ 6 w 8"/>
                <a:gd name="T27" fmla="*/ 2 h 14"/>
                <a:gd name="T28" fmla="*/ 4 w 8"/>
                <a:gd name="T29" fmla="*/ 2 h 14"/>
                <a:gd name="T30" fmla="*/ 4 w 8"/>
                <a:gd name="T31" fmla="*/ 9 h 14"/>
                <a:gd name="T32" fmla="*/ 2 w 8"/>
                <a:gd name="T33" fmla="*/ 9 h 14"/>
                <a:gd name="T34" fmla="*/ 1 w 8"/>
                <a:gd name="T35" fmla="*/ 8 h 14"/>
                <a:gd name="T36" fmla="*/ 0 w 8"/>
                <a:gd name="T37" fmla="*/ 7 h 14"/>
                <a:gd name="T38" fmla="*/ 0 w 8"/>
                <a:gd name="T39" fmla="*/ 5 h 14"/>
                <a:gd name="T40" fmla="*/ 0 w 8"/>
                <a:gd name="T41" fmla="*/ 3 h 14"/>
                <a:gd name="T42" fmla="*/ 1 w 8"/>
                <a:gd name="T43" fmla="*/ 2 h 14"/>
                <a:gd name="T44" fmla="*/ 1 w 8"/>
                <a:gd name="T45" fmla="*/ 1 h 14"/>
                <a:gd name="T46" fmla="*/ 3 w 8"/>
                <a:gd name="T47" fmla="*/ 0 h 14"/>
                <a:gd name="T48" fmla="*/ 4 w 8"/>
                <a:gd name="T49" fmla="*/ 0 h 14"/>
                <a:gd name="T50" fmla="*/ 6 w 8"/>
                <a:gd name="T51" fmla="*/ 0 h 14"/>
                <a:gd name="T52" fmla="*/ 8 w 8"/>
                <a:gd name="T53" fmla="*/ 2 h 14"/>
                <a:gd name="T54" fmla="*/ 8 w 8"/>
                <a:gd name="T55" fmla="*/ 3 h 14"/>
                <a:gd name="T56" fmla="*/ 8 w 8"/>
                <a:gd name="T57" fmla="*/ 5 h 14"/>
                <a:gd name="T58" fmla="*/ 8 w 8"/>
                <a:gd name="T59" fmla="*/ 9 h 14"/>
                <a:gd name="T60" fmla="*/ 8 w 8"/>
                <a:gd name="T61" fmla="*/ 11 h 14"/>
                <a:gd name="T62" fmla="*/ 8 w 8"/>
                <a:gd name="T63" fmla="*/ 12 h 14"/>
                <a:gd name="T64" fmla="*/ 8 w 8"/>
                <a:gd name="T65" fmla="*/ 13 h 14"/>
                <a:gd name="T66" fmla="*/ 7 w 8"/>
                <a:gd name="T67" fmla="*/ 14 h 14"/>
                <a:gd name="T68" fmla="*/ 6 w 8"/>
                <a:gd name="T69" fmla="*/ 14 h 14"/>
                <a:gd name="T70" fmla="*/ 4 w 8"/>
                <a:gd name="T71" fmla="*/ 14 h 14"/>
                <a:gd name="T72" fmla="*/ 3 w 8"/>
                <a:gd name="T73" fmla="*/ 14 h 14"/>
                <a:gd name="T74" fmla="*/ 2 w 8"/>
                <a:gd name="T75" fmla="*/ 14 h 14"/>
                <a:gd name="T76" fmla="*/ 1 w 8"/>
                <a:gd name="T77" fmla="*/ 13 h 14"/>
                <a:gd name="T78" fmla="*/ 0 w 8"/>
                <a:gd name="T79" fmla="*/ 12 h 14"/>
                <a:gd name="T80" fmla="*/ 0 w 8"/>
                <a:gd name="T81" fmla="*/ 11 h 14"/>
                <a:gd name="T82" fmla="*/ 2 w 8"/>
                <a:gd name="T83" fmla="*/ 11 h 14"/>
                <a:gd name="T84" fmla="*/ 2 w 8"/>
                <a:gd name="T85" fmla="*/ 11 h 14"/>
                <a:gd name="T86" fmla="*/ 3 w 8"/>
                <a:gd name="T87" fmla="*/ 12 h 14"/>
                <a:gd name="T88" fmla="*/ 4 w 8"/>
                <a:gd name="T89" fmla="*/ 12 h 14"/>
                <a:gd name="T90" fmla="*/ 5 w 8"/>
                <a:gd name="T91" fmla="*/ 12 h 14"/>
                <a:gd name="T92" fmla="*/ 6 w 8"/>
                <a:gd name="T93" fmla="*/ 12 h 14"/>
                <a:gd name="T94" fmla="*/ 6 w 8"/>
                <a:gd name="T95" fmla="*/ 11 h 14"/>
                <a:gd name="T96" fmla="*/ 7 w 8"/>
                <a:gd name="T97" fmla="*/ 10 h 14"/>
                <a:gd name="T98" fmla="*/ 7 w 8"/>
                <a:gd name="T99" fmla="*/ 9 h 14"/>
                <a:gd name="T100" fmla="*/ 7 w 8"/>
                <a:gd name="T101" fmla="*/ 8 h 14"/>
                <a:gd name="T102" fmla="*/ 6 w 8"/>
                <a:gd name="T103" fmla="*/ 9 h 14"/>
                <a:gd name="T104" fmla="*/ 5 w 8"/>
                <a:gd name="T105" fmla="*/ 9 h 14"/>
                <a:gd name="T106" fmla="*/ 4 w 8"/>
                <a:gd name="T10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" h="14">
                  <a:moveTo>
                    <a:pt x="4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2" y="9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智演喵视觉设计33">
              <a:extLst>
                <a:ext uri="{FF2B5EF4-FFF2-40B4-BE49-F238E27FC236}">
                  <a16:creationId xmlns:a16="http://schemas.microsoft.com/office/drawing/2014/main" id="{737115A2-D31E-CA2E-6D72-95B9F963493C}"/>
                </a:ext>
              </a:extLst>
            </p:cNvPr>
            <p:cNvSpPr/>
            <p:nvPr/>
          </p:nvSpPr>
          <p:spPr bwMode="auto">
            <a:xfrm>
              <a:off x="5119577" y="1158829"/>
              <a:ext cx="26689" cy="40736"/>
            </a:xfrm>
            <a:custGeom>
              <a:avLst/>
              <a:gdLst>
                <a:gd name="T0" fmla="*/ 1 w 9"/>
                <a:gd name="T1" fmla="*/ 13 h 14"/>
                <a:gd name="T2" fmla="*/ 0 w 9"/>
                <a:gd name="T3" fmla="*/ 12 h 14"/>
                <a:gd name="T4" fmla="*/ 0 w 9"/>
                <a:gd name="T5" fmla="*/ 10 h 14"/>
                <a:gd name="T6" fmla="*/ 0 w 9"/>
                <a:gd name="T7" fmla="*/ 8 h 14"/>
                <a:gd name="T8" fmla="*/ 0 w 9"/>
                <a:gd name="T9" fmla="*/ 6 h 14"/>
                <a:gd name="T10" fmla="*/ 0 w 9"/>
                <a:gd name="T11" fmla="*/ 4 h 14"/>
                <a:gd name="T12" fmla="*/ 0 w 9"/>
                <a:gd name="T13" fmla="*/ 3 h 14"/>
                <a:gd name="T14" fmla="*/ 1 w 9"/>
                <a:gd name="T15" fmla="*/ 1 h 14"/>
                <a:gd name="T16" fmla="*/ 2 w 9"/>
                <a:gd name="T17" fmla="*/ 0 h 14"/>
                <a:gd name="T18" fmla="*/ 4 w 9"/>
                <a:gd name="T19" fmla="*/ 0 h 14"/>
                <a:gd name="T20" fmla="*/ 6 w 9"/>
                <a:gd name="T21" fmla="*/ 0 h 14"/>
                <a:gd name="T22" fmla="*/ 7 w 9"/>
                <a:gd name="T23" fmla="*/ 1 h 14"/>
                <a:gd name="T24" fmla="*/ 8 w 9"/>
                <a:gd name="T25" fmla="*/ 2 h 14"/>
                <a:gd name="T26" fmla="*/ 9 w 9"/>
                <a:gd name="T27" fmla="*/ 4 h 14"/>
                <a:gd name="T28" fmla="*/ 9 w 9"/>
                <a:gd name="T29" fmla="*/ 6 h 14"/>
                <a:gd name="T30" fmla="*/ 9 w 9"/>
                <a:gd name="T31" fmla="*/ 8 h 14"/>
                <a:gd name="T32" fmla="*/ 9 w 9"/>
                <a:gd name="T33" fmla="*/ 9 h 14"/>
                <a:gd name="T34" fmla="*/ 9 w 9"/>
                <a:gd name="T35" fmla="*/ 11 h 14"/>
                <a:gd name="T36" fmla="*/ 8 w 9"/>
                <a:gd name="T37" fmla="*/ 12 h 14"/>
                <a:gd name="T38" fmla="*/ 7 w 9"/>
                <a:gd name="T39" fmla="*/ 13 h 14"/>
                <a:gd name="T40" fmla="*/ 6 w 9"/>
                <a:gd name="T41" fmla="*/ 14 h 14"/>
                <a:gd name="T42" fmla="*/ 4 w 9"/>
                <a:gd name="T43" fmla="*/ 14 h 14"/>
                <a:gd name="T44" fmla="*/ 3 w 9"/>
                <a:gd name="T45" fmla="*/ 14 h 14"/>
                <a:gd name="T46" fmla="*/ 1 w 9"/>
                <a:gd name="T47" fmla="*/ 13 h 14"/>
                <a:gd name="T48" fmla="*/ 7 w 9"/>
                <a:gd name="T49" fmla="*/ 7 h 14"/>
                <a:gd name="T50" fmla="*/ 7 w 9"/>
                <a:gd name="T51" fmla="*/ 5 h 14"/>
                <a:gd name="T52" fmla="*/ 6 w 9"/>
                <a:gd name="T53" fmla="*/ 3 h 14"/>
                <a:gd name="T54" fmla="*/ 5 w 9"/>
                <a:gd name="T55" fmla="*/ 2 h 14"/>
                <a:gd name="T56" fmla="*/ 4 w 9"/>
                <a:gd name="T57" fmla="*/ 2 h 14"/>
                <a:gd name="T58" fmla="*/ 3 w 9"/>
                <a:gd name="T59" fmla="*/ 2 h 14"/>
                <a:gd name="T60" fmla="*/ 2 w 9"/>
                <a:gd name="T61" fmla="*/ 3 h 14"/>
                <a:gd name="T62" fmla="*/ 2 w 9"/>
                <a:gd name="T63" fmla="*/ 5 h 14"/>
                <a:gd name="T64" fmla="*/ 1 w 9"/>
                <a:gd name="T65" fmla="*/ 6 h 14"/>
                <a:gd name="T66" fmla="*/ 1 w 9"/>
                <a:gd name="T67" fmla="*/ 7 h 14"/>
                <a:gd name="T68" fmla="*/ 2 w 9"/>
                <a:gd name="T69" fmla="*/ 10 h 14"/>
                <a:gd name="T70" fmla="*/ 2 w 9"/>
                <a:gd name="T71" fmla="*/ 11 h 14"/>
                <a:gd name="T72" fmla="*/ 3 w 9"/>
                <a:gd name="T73" fmla="*/ 12 h 14"/>
                <a:gd name="T74" fmla="*/ 4 w 9"/>
                <a:gd name="T75" fmla="*/ 12 h 14"/>
                <a:gd name="T76" fmla="*/ 5 w 9"/>
                <a:gd name="T77" fmla="*/ 12 h 14"/>
                <a:gd name="T78" fmla="*/ 6 w 9"/>
                <a:gd name="T79" fmla="*/ 11 h 14"/>
                <a:gd name="T80" fmla="*/ 7 w 9"/>
                <a:gd name="T81" fmla="*/ 10 h 14"/>
                <a:gd name="T82" fmla="*/ 7 w 9"/>
                <a:gd name="T83" fmla="*/ 8 h 14"/>
                <a:gd name="T84" fmla="*/ 7 w 9"/>
                <a:gd name="T8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14">
                  <a:moveTo>
                    <a:pt x="1" y="13"/>
                  </a:move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9" y="3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7" y="7"/>
                  </a:move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智演喵视觉设计34">
              <a:extLst>
                <a:ext uri="{FF2B5EF4-FFF2-40B4-BE49-F238E27FC236}">
                  <a16:creationId xmlns:a16="http://schemas.microsoft.com/office/drawing/2014/main" id="{A0507B9C-3562-D68C-52A1-751F13CB34A9}"/>
                </a:ext>
              </a:extLst>
            </p:cNvPr>
            <p:cNvSpPr/>
            <p:nvPr/>
          </p:nvSpPr>
          <p:spPr bwMode="auto">
            <a:xfrm>
              <a:off x="6822044" y="681239"/>
              <a:ext cx="262674" cy="497255"/>
            </a:xfrm>
            <a:custGeom>
              <a:avLst/>
              <a:gdLst>
                <a:gd name="T0" fmla="*/ 19 w 90"/>
                <a:gd name="T1" fmla="*/ 151 h 169"/>
                <a:gd name="T2" fmla="*/ 55 w 90"/>
                <a:gd name="T3" fmla="*/ 133 h 169"/>
                <a:gd name="T4" fmla="*/ 43 w 90"/>
                <a:gd name="T5" fmla="*/ 157 h 169"/>
                <a:gd name="T6" fmla="*/ 19 w 90"/>
                <a:gd name="T7" fmla="*/ 151 h 169"/>
                <a:gd name="T8" fmla="*/ 2 w 90"/>
                <a:gd name="T9" fmla="*/ 39 h 169"/>
                <a:gd name="T10" fmla="*/ 3 w 90"/>
                <a:gd name="T11" fmla="*/ 56 h 169"/>
                <a:gd name="T12" fmla="*/ 34 w 90"/>
                <a:gd name="T13" fmla="*/ 32 h 169"/>
                <a:gd name="T14" fmla="*/ 38 w 90"/>
                <a:gd name="T15" fmla="*/ 35 h 169"/>
                <a:gd name="T16" fmla="*/ 47 w 90"/>
                <a:gd name="T17" fmla="*/ 26 h 169"/>
                <a:gd name="T18" fmla="*/ 58 w 90"/>
                <a:gd name="T19" fmla="*/ 16 h 169"/>
                <a:gd name="T20" fmla="*/ 9 w 90"/>
                <a:gd name="T21" fmla="*/ 90 h 169"/>
                <a:gd name="T22" fmla="*/ 9 w 90"/>
                <a:gd name="T23" fmla="*/ 101 h 169"/>
                <a:gd name="T24" fmla="*/ 31 w 90"/>
                <a:gd name="T25" fmla="*/ 89 h 169"/>
                <a:gd name="T26" fmla="*/ 26 w 90"/>
                <a:gd name="T27" fmla="*/ 107 h 169"/>
                <a:gd name="T28" fmla="*/ 30 w 90"/>
                <a:gd name="T29" fmla="*/ 113 h 169"/>
                <a:gd name="T30" fmla="*/ 53 w 90"/>
                <a:gd name="T31" fmla="*/ 118 h 169"/>
                <a:gd name="T32" fmla="*/ 2 w 90"/>
                <a:gd name="T33" fmla="*/ 145 h 169"/>
                <a:gd name="T34" fmla="*/ 48 w 90"/>
                <a:gd name="T35" fmla="*/ 169 h 169"/>
                <a:gd name="T36" fmla="*/ 64 w 90"/>
                <a:gd name="T37" fmla="*/ 130 h 169"/>
                <a:gd name="T38" fmla="*/ 82 w 90"/>
                <a:gd name="T39" fmla="*/ 137 h 169"/>
                <a:gd name="T40" fmla="*/ 90 w 90"/>
                <a:gd name="T41" fmla="*/ 130 h 169"/>
                <a:gd name="T42" fmla="*/ 62 w 90"/>
                <a:gd name="T43" fmla="*/ 119 h 169"/>
                <a:gd name="T44" fmla="*/ 45 w 90"/>
                <a:gd name="T45" fmla="*/ 106 h 169"/>
                <a:gd name="T46" fmla="*/ 47 w 90"/>
                <a:gd name="T47" fmla="*/ 77 h 169"/>
                <a:gd name="T48" fmla="*/ 25 w 90"/>
                <a:gd name="T49" fmla="*/ 82 h 169"/>
                <a:gd name="T50" fmla="*/ 71 w 90"/>
                <a:gd name="T51" fmla="*/ 16 h 169"/>
                <a:gd name="T52" fmla="*/ 59 w 90"/>
                <a:gd name="T53" fmla="*/ 7 h 169"/>
                <a:gd name="T54" fmla="*/ 41 w 90"/>
                <a:gd name="T55" fmla="*/ 21 h 169"/>
                <a:gd name="T56" fmla="*/ 30 w 90"/>
                <a:gd name="T57" fmla="*/ 28 h 169"/>
                <a:gd name="T58" fmla="*/ 17 w 90"/>
                <a:gd name="T59" fmla="*/ 43 h 169"/>
                <a:gd name="T60" fmla="*/ 2 w 90"/>
                <a:gd name="T61" fmla="*/ 3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169">
                  <a:moveTo>
                    <a:pt x="19" y="151"/>
                  </a:moveTo>
                  <a:cubicBezTo>
                    <a:pt x="19" y="151"/>
                    <a:pt x="41" y="128"/>
                    <a:pt x="55" y="133"/>
                  </a:cubicBezTo>
                  <a:cubicBezTo>
                    <a:pt x="55" y="133"/>
                    <a:pt x="62" y="158"/>
                    <a:pt x="43" y="157"/>
                  </a:cubicBezTo>
                  <a:cubicBezTo>
                    <a:pt x="23" y="155"/>
                    <a:pt x="19" y="151"/>
                    <a:pt x="19" y="151"/>
                  </a:cubicBezTo>
                  <a:close/>
                  <a:moveTo>
                    <a:pt x="2" y="39"/>
                  </a:moveTo>
                  <a:cubicBezTo>
                    <a:pt x="0" y="46"/>
                    <a:pt x="3" y="56"/>
                    <a:pt x="3" y="56"/>
                  </a:cubicBezTo>
                  <a:cubicBezTo>
                    <a:pt x="6" y="75"/>
                    <a:pt x="34" y="32"/>
                    <a:pt x="34" y="32"/>
                  </a:cubicBezTo>
                  <a:cubicBezTo>
                    <a:pt x="35" y="35"/>
                    <a:pt x="38" y="35"/>
                    <a:pt x="38" y="35"/>
                  </a:cubicBezTo>
                  <a:cubicBezTo>
                    <a:pt x="52" y="37"/>
                    <a:pt x="47" y="26"/>
                    <a:pt x="47" y="26"/>
                  </a:cubicBezTo>
                  <a:cubicBezTo>
                    <a:pt x="49" y="21"/>
                    <a:pt x="58" y="16"/>
                    <a:pt x="58" y="16"/>
                  </a:cubicBezTo>
                  <a:cubicBezTo>
                    <a:pt x="44" y="53"/>
                    <a:pt x="9" y="90"/>
                    <a:pt x="9" y="9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2" y="114"/>
                    <a:pt x="31" y="89"/>
                    <a:pt x="31" y="89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30" y="113"/>
                    <a:pt x="30" y="113"/>
                  </a:cubicBezTo>
                  <a:cubicBezTo>
                    <a:pt x="53" y="112"/>
                    <a:pt x="53" y="118"/>
                    <a:pt x="53" y="118"/>
                  </a:cubicBezTo>
                  <a:cubicBezTo>
                    <a:pt x="12" y="121"/>
                    <a:pt x="2" y="145"/>
                    <a:pt x="2" y="145"/>
                  </a:cubicBezTo>
                  <a:cubicBezTo>
                    <a:pt x="6" y="156"/>
                    <a:pt x="25" y="161"/>
                    <a:pt x="48" y="169"/>
                  </a:cubicBezTo>
                  <a:cubicBezTo>
                    <a:pt x="71" y="168"/>
                    <a:pt x="64" y="130"/>
                    <a:pt x="64" y="130"/>
                  </a:cubicBezTo>
                  <a:cubicBezTo>
                    <a:pt x="79" y="129"/>
                    <a:pt x="82" y="137"/>
                    <a:pt x="82" y="137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79" y="115"/>
                    <a:pt x="62" y="119"/>
                    <a:pt x="62" y="119"/>
                  </a:cubicBezTo>
                  <a:cubicBezTo>
                    <a:pt x="60" y="107"/>
                    <a:pt x="45" y="106"/>
                    <a:pt x="45" y="106"/>
                  </a:cubicBezTo>
                  <a:cubicBezTo>
                    <a:pt x="35" y="105"/>
                    <a:pt x="44" y="92"/>
                    <a:pt x="47" y="77"/>
                  </a:cubicBezTo>
                  <a:cubicBezTo>
                    <a:pt x="47" y="64"/>
                    <a:pt x="25" y="82"/>
                    <a:pt x="25" y="82"/>
                  </a:cubicBezTo>
                  <a:cubicBezTo>
                    <a:pt x="43" y="66"/>
                    <a:pt x="66" y="31"/>
                    <a:pt x="71" y="16"/>
                  </a:cubicBezTo>
                  <a:cubicBezTo>
                    <a:pt x="75" y="0"/>
                    <a:pt x="59" y="7"/>
                    <a:pt x="59" y="7"/>
                  </a:cubicBezTo>
                  <a:cubicBezTo>
                    <a:pt x="59" y="7"/>
                    <a:pt x="42" y="20"/>
                    <a:pt x="41" y="21"/>
                  </a:cubicBezTo>
                  <a:cubicBezTo>
                    <a:pt x="32" y="21"/>
                    <a:pt x="30" y="28"/>
                    <a:pt x="30" y="28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7" y="54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智演喵视觉设计35">
              <a:extLst>
                <a:ext uri="{FF2B5EF4-FFF2-40B4-BE49-F238E27FC236}">
                  <a16:creationId xmlns:a16="http://schemas.microsoft.com/office/drawing/2014/main" id="{466193E0-48C7-B9C5-2FF0-CC4DB01EA2DE}"/>
                </a:ext>
              </a:extLst>
            </p:cNvPr>
            <p:cNvSpPr/>
            <p:nvPr/>
          </p:nvSpPr>
          <p:spPr bwMode="auto">
            <a:xfrm>
              <a:off x="6569202" y="1057692"/>
              <a:ext cx="56187" cy="85686"/>
            </a:xfrm>
            <a:custGeom>
              <a:avLst/>
              <a:gdLst>
                <a:gd name="T0" fmla="*/ 0 w 19"/>
                <a:gd name="T1" fmla="*/ 0 h 29"/>
                <a:gd name="T2" fmla="*/ 1 w 19"/>
                <a:gd name="T3" fmla="*/ 29 h 29"/>
                <a:gd name="T4" fmla="*/ 16 w 19"/>
                <a:gd name="T5" fmla="*/ 13 h 29"/>
                <a:gd name="T6" fmla="*/ 0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0"/>
                    <a:pt x="9" y="19"/>
                    <a:pt x="1" y="29"/>
                  </a:cubicBezTo>
                  <a:cubicBezTo>
                    <a:pt x="1" y="29"/>
                    <a:pt x="13" y="27"/>
                    <a:pt x="16" y="13"/>
                  </a:cubicBezTo>
                  <a:cubicBezTo>
                    <a:pt x="19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智演喵视觉设计36">
              <a:extLst>
                <a:ext uri="{FF2B5EF4-FFF2-40B4-BE49-F238E27FC236}">
                  <a16:creationId xmlns:a16="http://schemas.microsoft.com/office/drawing/2014/main" id="{DEF1DEA4-9699-6AD1-8B08-50B4EC4463F3}"/>
                </a:ext>
              </a:extLst>
            </p:cNvPr>
            <p:cNvSpPr/>
            <p:nvPr/>
          </p:nvSpPr>
          <p:spPr bwMode="auto">
            <a:xfrm>
              <a:off x="6395023" y="896155"/>
              <a:ext cx="198059" cy="273912"/>
            </a:xfrm>
            <a:custGeom>
              <a:avLst/>
              <a:gdLst>
                <a:gd name="T0" fmla="*/ 26 w 68"/>
                <a:gd name="T1" fmla="*/ 21 h 93"/>
                <a:gd name="T2" fmla="*/ 30 w 68"/>
                <a:gd name="T3" fmla="*/ 28 h 93"/>
                <a:gd name="T4" fmla="*/ 42 w 68"/>
                <a:gd name="T5" fmla="*/ 18 h 93"/>
                <a:gd name="T6" fmla="*/ 37 w 68"/>
                <a:gd name="T7" fmla="*/ 9 h 93"/>
                <a:gd name="T8" fmla="*/ 46 w 68"/>
                <a:gd name="T9" fmla="*/ 6 h 93"/>
                <a:gd name="T10" fmla="*/ 53 w 68"/>
                <a:gd name="T11" fmla="*/ 12 h 93"/>
                <a:gd name="T12" fmla="*/ 62 w 68"/>
                <a:gd name="T13" fmla="*/ 5 h 93"/>
                <a:gd name="T14" fmla="*/ 68 w 68"/>
                <a:gd name="T15" fmla="*/ 10 h 93"/>
                <a:gd name="T16" fmla="*/ 53 w 68"/>
                <a:gd name="T17" fmla="*/ 25 h 93"/>
                <a:gd name="T18" fmla="*/ 27 w 68"/>
                <a:gd name="T19" fmla="*/ 71 h 93"/>
                <a:gd name="T20" fmla="*/ 0 w 68"/>
                <a:gd name="T21" fmla="*/ 92 h 93"/>
                <a:gd name="T22" fmla="*/ 0 w 68"/>
                <a:gd name="T23" fmla="*/ 89 h 93"/>
                <a:gd name="T24" fmla="*/ 31 w 68"/>
                <a:gd name="T25" fmla="*/ 42 h 93"/>
                <a:gd name="T26" fmla="*/ 21 w 68"/>
                <a:gd name="T27" fmla="*/ 23 h 93"/>
                <a:gd name="T28" fmla="*/ 26 w 68"/>
                <a:gd name="T29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93">
                  <a:moveTo>
                    <a:pt x="26" y="21"/>
                  </a:moveTo>
                  <a:cubicBezTo>
                    <a:pt x="26" y="21"/>
                    <a:pt x="21" y="36"/>
                    <a:pt x="30" y="2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0"/>
                    <a:pt x="46" y="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4" y="39"/>
                    <a:pt x="27" y="71"/>
                  </a:cubicBezTo>
                  <a:cubicBezTo>
                    <a:pt x="27" y="71"/>
                    <a:pt x="12" y="93"/>
                    <a:pt x="0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17" y="83"/>
                    <a:pt x="31" y="42"/>
                  </a:cubicBezTo>
                  <a:cubicBezTo>
                    <a:pt x="31" y="42"/>
                    <a:pt x="13" y="49"/>
                    <a:pt x="21" y="23"/>
                  </a:cubicBezTo>
                  <a:cubicBezTo>
                    <a:pt x="21" y="23"/>
                    <a:pt x="22" y="16"/>
                    <a:pt x="26" y="2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智演喵视觉设计37">
              <a:extLst>
                <a:ext uri="{FF2B5EF4-FFF2-40B4-BE49-F238E27FC236}">
                  <a16:creationId xmlns:a16="http://schemas.microsoft.com/office/drawing/2014/main" id="{D840007D-5EF0-AA41-C36D-2E83E6DF663C}"/>
                </a:ext>
              </a:extLst>
            </p:cNvPr>
            <p:cNvSpPr/>
            <p:nvPr/>
          </p:nvSpPr>
          <p:spPr bwMode="auto">
            <a:xfrm>
              <a:off x="6154823" y="1078763"/>
              <a:ext cx="70234" cy="67424"/>
            </a:xfrm>
            <a:custGeom>
              <a:avLst/>
              <a:gdLst>
                <a:gd name="T0" fmla="*/ 0 w 24"/>
                <a:gd name="T1" fmla="*/ 4 h 23"/>
                <a:gd name="T2" fmla="*/ 21 w 24"/>
                <a:gd name="T3" fmla="*/ 19 h 23"/>
                <a:gd name="T4" fmla="*/ 18 w 24"/>
                <a:gd name="T5" fmla="*/ 23 h 23"/>
                <a:gd name="T6" fmla="*/ 0 w 24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4"/>
                  </a:moveTo>
                  <a:cubicBezTo>
                    <a:pt x="0" y="4"/>
                    <a:pt x="24" y="0"/>
                    <a:pt x="21" y="19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智演喵视觉设计38">
              <a:extLst>
                <a:ext uri="{FF2B5EF4-FFF2-40B4-BE49-F238E27FC236}">
                  <a16:creationId xmlns:a16="http://schemas.microsoft.com/office/drawing/2014/main" id="{06E94EFB-8EE7-633C-49E1-DD19D21CCB11}"/>
                </a:ext>
              </a:extLst>
            </p:cNvPr>
            <p:cNvSpPr/>
            <p:nvPr/>
          </p:nvSpPr>
          <p:spPr bwMode="auto">
            <a:xfrm>
              <a:off x="6031212" y="792209"/>
              <a:ext cx="199464" cy="407356"/>
            </a:xfrm>
            <a:custGeom>
              <a:avLst/>
              <a:gdLst>
                <a:gd name="T0" fmla="*/ 3 w 68"/>
                <a:gd name="T1" fmla="*/ 55 h 138"/>
                <a:gd name="T2" fmla="*/ 24 w 68"/>
                <a:gd name="T3" fmla="*/ 42 h 138"/>
                <a:gd name="T4" fmla="*/ 38 w 68"/>
                <a:gd name="T5" fmla="*/ 1 h 138"/>
                <a:gd name="T6" fmla="*/ 44 w 68"/>
                <a:gd name="T7" fmla="*/ 16 h 138"/>
                <a:gd name="T8" fmla="*/ 37 w 68"/>
                <a:gd name="T9" fmla="*/ 34 h 138"/>
                <a:gd name="T10" fmla="*/ 55 w 68"/>
                <a:gd name="T11" fmla="*/ 12 h 138"/>
                <a:gd name="T12" fmla="*/ 58 w 68"/>
                <a:gd name="T13" fmla="*/ 32 h 138"/>
                <a:gd name="T14" fmla="*/ 24 w 68"/>
                <a:gd name="T15" fmla="*/ 62 h 138"/>
                <a:gd name="T16" fmla="*/ 18 w 68"/>
                <a:gd name="T17" fmla="*/ 92 h 138"/>
                <a:gd name="T18" fmla="*/ 27 w 68"/>
                <a:gd name="T19" fmla="*/ 83 h 138"/>
                <a:gd name="T20" fmla="*/ 34 w 68"/>
                <a:gd name="T21" fmla="*/ 56 h 138"/>
                <a:gd name="T22" fmla="*/ 47 w 68"/>
                <a:gd name="T23" fmla="*/ 76 h 138"/>
                <a:gd name="T24" fmla="*/ 39 w 68"/>
                <a:gd name="T25" fmla="*/ 87 h 138"/>
                <a:gd name="T26" fmla="*/ 40 w 68"/>
                <a:gd name="T27" fmla="*/ 132 h 138"/>
                <a:gd name="T28" fmla="*/ 22 w 68"/>
                <a:gd name="T29" fmla="*/ 120 h 138"/>
                <a:gd name="T30" fmla="*/ 12 w 68"/>
                <a:gd name="T31" fmla="*/ 138 h 138"/>
                <a:gd name="T32" fmla="*/ 2 w 68"/>
                <a:gd name="T33" fmla="*/ 127 h 138"/>
                <a:gd name="T34" fmla="*/ 27 w 68"/>
                <a:gd name="T35" fmla="*/ 102 h 138"/>
                <a:gd name="T36" fmla="*/ 26 w 68"/>
                <a:gd name="T37" fmla="*/ 95 h 138"/>
                <a:gd name="T38" fmla="*/ 15 w 68"/>
                <a:gd name="T39" fmla="*/ 106 h 138"/>
                <a:gd name="T40" fmla="*/ 5 w 68"/>
                <a:gd name="T41" fmla="*/ 98 h 138"/>
                <a:gd name="T42" fmla="*/ 16 w 68"/>
                <a:gd name="T43" fmla="*/ 67 h 138"/>
                <a:gd name="T44" fmla="*/ 3 w 68"/>
                <a:gd name="T45" fmla="*/ 5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138">
                  <a:moveTo>
                    <a:pt x="3" y="55"/>
                  </a:moveTo>
                  <a:cubicBezTo>
                    <a:pt x="3" y="55"/>
                    <a:pt x="17" y="58"/>
                    <a:pt x="24" y="42"/>
                  </a:cubicBezTo>
                  <a:cubicBezTo>
                    <a:pt x="24" y="42"/>
                    <a:pt x="38" y="9"/>
                    <a:pt x="38" y="1"/>
                  </a:cubicBezTo>
                  <a:cubicBezTo>
                    <a:pt x="38" y="1"/>
                    <a:pt x="46" y="0"/>
                    <a:pt x="44" y="1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55" y="23"/>
                    <a:pt x="55" y="12"/>
                  </a:cubicBezTo>
                  <a:cubicBezTo>
                    <a:pt x="55" y="12"/>
                    <a:pt x="68" y="10"/>
                    <a:pt x="58" y="3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61"/>
                    <a:pt x="34" y="56"/>
                  </a:cubicBezTo>
                  <a:cubicBezTo>
                    <a:pt x="34" y="56"/>
                    <a:pt x="50" y="55"/>
                    <a:pt x="47" y="76"/>
                  </a:cubicBezTo>
                  <a:cubicBezTo>
                    <a:pt x="47" y="76"/>
                    <a:pt x="42" y="83"/>
                    <a:pt x="39" y="87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25" y="114"/>
                    <a:pt x="27" y="102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0" y="60"/>
                    <a:pt x="3" y="55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智演喵视觉设计39">
              <a:extLst>
                <a:ext uri="{FF2B5EF4-FFF2-40B4-BE49-F238E27FC236}">
                  <a16:creationId xmlns:a16="http://schemas.microsoft.com/office/drawing/2014/main" id="{A371C6A6-69ED-A627-AA04-01F643C2371D}"/>
                </a:ext>
              </a:extLst>
            </p:cNvPr>
            <p:cNvSpPr/>
            <p:nvPr/>
          </p:nvSpPr>
          <p:spPr bwMode="auto">
            <a:xfrm>
              <a:off x="5812083" y="993077"/>
              <a:ext cx="85686" cy="88495"/>
            </a:xfrm>
            <a:custGeom>
              <a:avLst/>
              <a:gdLst>
                <a:gd name="T0" fmla="*/ 0 w 29"/>
                <a:gd name="T1" fmla="*/ 30 h 30"/>
                <a:gd name="T2" fmla="*/ 14 w 29"/>
                <a:gd name="T3" fmla="*/ 0 h 30"/>
                <a:gd name="T4" fmla="*/ 29 w 29"/>
                <a:gd name="T5" fmla="*/ 14 h 30"/>
                <a:gd name="T6" fmla="*/ 0 w 29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0">
                  <a:moveTo>
                    <a:pt x="0" y="3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9" y="29"/>
                    <a:pt x="0" y="3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智演喵视觉设计40">
              <a:extLst>
                <a:ext uri="{FF2B5EF4-FFF2-40B4-BE49-F238E27FC236}">
                  <a16:creationId xmlns:a16="http://schemas.microsoft.com/office/drawing/2014/main" id="{F33BAD9D-963C-8B3A-F4CE-C7A77A60EDB4}"/>
                </a:ext>
              </a:extLst>
            </p:cNvPr>
            <p:cNvSpPr/>
            <p:nvPr/>
          </p:nvSpPr>
          <p:spPr bwMode="auto">
            <a:xfrm>
              <a:off x="5614024" y="1011338"/>
              <a:ext cx="178394" cy="155920"/>
            </a:xfrm>
            <a:custGeom>
              <a:avLst/>
              <a:gdLst>
                <a:gd name="T0" fmla="*/ 16 w 61"/>
                <a:gd name="T1" fmla="*/ 38 h 53"/>
                <a:gd name="T2" fmla="*/ 59 w 61"/>
                <a:gd name="T3" fmla="*/ 0 h 53"/>
                <a:gd name="T4" fmla="*/ 61 w 61"/>
                <a:gd name="T5" fmla="*/ 4 h 53"/>
                <a:gd name="T6" fmla="*/ 10 w 61"/>
                <a:gd name="T7" fmla="*/ 53 h 53"/>
                <a:gd name="T8" fmla="*/ 0 w 61"/>
                <a:gd name="T9" fmla="*/ 41 h 53"/>
                <a:gd name="T10" fmla="*/ 11 w 61"/>
                <a:gd name="T11" fmla="*/ 8 h 53"/>
                <a:gd name="T12" fmla="*/ 16 w 61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3">
                  <a:moveTo>
                    <a:pt x="16" y="38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40" y="40"/>
                    <a:pt x="10" y="5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8"/>
                    <a:pt x="11" y="8"/>
                  </a:cubicBezTo>
                  <a:cubicBezTo>
                    <a:pt x="11" y="8"/>
                    <a:pt x="27" y="6"/>
                    <a:pt x="16" y="3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智演喵视觉设计41">
              <a:extLst>
                <a:ext uri="{FF2B5EF4-FFF2-40B4-BE49-F238E27FC236}">
                  <a16:creationId xmlns:a16="http://schemas.microsoft.com/office/drawing/2014/main" id="{87281320-7B77-0648-9D69-352C77E4ADEA}"/>
                </a:ext>
              </a:extLst>
            </p:cNvPr>
            <p:cNvSpPr/>
            <p:nvPr/>
          </p:nvSpPr>
          <p:spPr bwMode="auto">
            <a:xfrm>
              <a:off x="5744658" y="848396"/>
              <a:ext cx="53378" cy="157324"/>
            </a:xfrm>
            <a:custGeom>
              <a:avLst/>
              <a:gdLst>
                <a:gd name="T0" fmla="*/ 0 w 18"/>
                <a:gd name="T1" fmla="*/ 51 h 53"/>
                <a:gd name="T2" fmla="*/ 1 w 18"/>
                <a:gd name="T3" fmla="*/ 0 h 53"/>
                <a:gd name="T4" fmla="*/ 15 w 18"/>
                <a:gd name="T5" fmla="*/ 21 h 53"/>
                <a:gd name="T6" fmla="*/ 0 w 18"/>
                <a:gd name="T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3">
                  <a:moveTo>
                    <a:pt x="0" y="51"/>
                  </a:moveTo>
                  <a:cubicBezTo>
                    <a:pt x="0" y="51"/>
                    <a:pt x="8" y="16"/>
                    <a:pt x="1" y="0"/>
                  </a:cubicBezTo>
                  <a:cubicBezTo>
                    <a:pt x="1" y="0"/>
                    <a:pt x="18" y="4"/>
                    <a:pt x="15" y="21"/>
                  </a:cubicBezTo>
                  <a:cubicBezTo>
                    <a:pt x="11" y="39"/>
                    <a:pt x="11" y="53"/>
                    <a:pt x="0" y="51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智演喵视觉设计42">
              <a:extLst>
                <a:ext uri="{FF2B5EF4-FFF2-40B4-BE49-F238E27FC236}">
                  <a16:creationId xmlns:a16="http://schemas.microsoft.com/office/drawing/2014/main" id="{11A50376-DD0B-63F4-7948-469B966D1B58}"/>
                </a:ext>
              </a:extLst>
            </p:cNvPr>
            <p:cNvSpPr/>
            <p:nvPr/>
          </p:nvSpPr>
          <p:spPr bwMode="auto">
            <a:xfrm>
              <a:off x="5598594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6 w 19"/>
                <a:gd name="T3" fmla="*/ 25 h 28"/>
                <a:gd name="T4" fmla="*/ 9 w 19"/>
                <a:gd name="T5" fmla="*/ 28 h 28"/>
                <a:gd name="T6" fmla="*/ 2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9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9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9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9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6" y="10"/>
                    <a:pt x="8" y="11"/>
                    <a:pt x="11" y="12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智演喵视觉设计43">
              <a:extLst>
                <a:ext uri="{FF2B5EF4-FFF2-40B4-BE49-F238E27FC236}">
                  <a16:creationId xmlns:a16="http://schemas.microsoft.com/office/drawing/2014/main" id="{17F9E507-CEC4-7668-F106-C83EAA56D417}"/>
                </a:ext>
              </a:extLst>
            </p:cNvPr>
            <p:cNvSpPr/>
            <p:nvPr/>
          </p:nvSpPr>
          <p:spPr bwMode="auto">
            <a:xfrm>
              <a:off x="5681471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29 w 37"/>
                <a:gd name="T5" fmla="*/ 29 h 56"/>
                <a:gd name="T6" fmla="*/ 8 w 37"/>
                <a:gd name="T7" fmla="*/ 29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8 w 37"/>
                <a:gd name="T17" fmla="*/ 23 h 56"/>
                <a:gd name="T18" fmla="*/ 29 w 37"/>
                <a:gd name="T19" fmla="*/ 23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29" y="29"/>
                  </a:lnTo>
                  <a:lnTo>
                    <a:pt x="8" y="29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23"/>
                  </a:lnTo>
                  <a:lnTo>
                    <a:pt x="29" y="23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智演喵视觉设计44">
              <a:extLst>
                <a:ext uri="{FF2B5EF4-FFF2-40B4-BE49-F238E27FC236}">
                  <a16:creationId xmlns:a16="http://schemas.microsoft.com/office/drawing/2014/main" id="{E3188E7C-CE65-9EAC-7054-9F87E45828EE}"/>
                </a:ext>
              </a:extLst>
            </p:cNvPr>
            <p:cNvSpPr/>
            <p:nvPr/>
          </p:nvSpPr>
          <p:spPr bwMode="auto">
            <a:xfrm>
              <a:off x="5757323" y="1244515"/>
              <a:ext cx="60402" cy="78662"/>
            </a:xfrm>
            <a:custGeom>
              <a:avLst/>
              <a:gdLst>
                <a:gd name="T0" fmla="*/ 43 w 43"/>
                <a:gd name="T1" fmla="*/ 56 h 56"/>
                <a:gd name="T2" fmla="*/ 35 w 43"/>
                <a:gd name="T3" fmla="*/ 56 h 56"/>
                <a:gd name="T4" fmla="*/ 29 w 43"/>
                <a:gd name="T5" fmla="*/ 40 h 56"/>
                <a:gd name="T6" fmla="*/ 14 w 43"/>
                <a:gd name="T7" fmla="*/ 40 h 56"/>
                <a:gd name="T8" fmla="*/ 8 w 43"/>
                <a:gd name="T9" fmla="*/ 56 h 56"/>
                <a:gd name="T10" fmla="*/ 0 w 43"/>
                <a:gd name="T11" fmla="*/ 56 h 56"/>
                <a:gd name="T12" fmla="*/ 18 w 43"/>
                <a:gd name="T13" fmla="*/ 0 h 56"/>
                <a:gd name="T14" fmla="*/ 25 w 43"/>
                <a:gd name="T15" fmla="*/ 0 h 56"/>
                <a:gd name="T16" fmla="*/ 43 w 43"/>
                <a:gd name="T17" fmla="*/ 56 h 56"/>
                <a:gd name="T18" fmla="*/ 43 w 43"/>
                <a:gd name="T19" fmla="*/ 56 h 56"/>
                <a:gd name="T20" fmla="*/ 27 w 43"/>
                <a:gd name="T21" fmla="*/ 33 h 56"/>
                <a:gd name="T22" fmla="*/ 23 w 43"/>
                <a:gd name="T23" fmla="*/ 12 h 56"/>
                <a:gd name="T24" fmla="*/ 21 w 43"/>
                <a:gd name="T25" fmla="*/ 12 h 56"/>
                <a:gd name="T26" fmla="*/ 14 w 43"/>
                <a:gd name="T27" fmla="*/ 33 h 56"/>
                <a:gd name="T28" fmla="*/ 27 w 43"/>
                <a:gd name="T29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6">
                  <a:moveTo>
                    <a:pt x="43" y="56"/>
                  </a:moveTo>
                  <a:lnTo>
                    <a:pt x="35" y="56"/>
                  </a:lnTo>
                  <a:lnTo>
                    <a:pt x="29" y="40"/>
                  </a:lnTo>
                  <a:lnTo>
                    <a:pt x="14" y="40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43" y="56"/>
                  </a:lnTo>
                  <a:lnTo>
                    <a:pt x="43" y="56"/>
                  </a:lnTo>
                  <a:close/>
                  <a:moveTo>
                    <a:pt x="27" y="33"/>
                  </a:moveTo>
                  <a:lnTo>
                    <a:pt x="23" y="12"/>
                  </a:lnTo>
                  <a:lnTo>
                    <a:pt x="21" y="12"/>
                  </a:lnTo>
                  <a:lnTo>
                    <a:pt x="14" y="33"/>
                  </a:lnTo>
                  <a:lnTo>
                    <a:pt x="27" y="33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智演喵视觉设计45">
              <a:extLst>
                <a:ext uri="{FF2B5EF4-FFF2-40B4-BE49-F238E27FC236}">
                  <a16:creationId xmlns:a16="http://schemas.microsoft.com/office/drawing/2014/main" id="{521A6549-7171-DFFA-D845-B39C0E7F473A}"/>
                </a:ext>
              </a:extLst>
            </p:cNvPr>
            <p:cNvSpPr/>
            <p:nvPr/>
          </p:nvSpPr>
          <p:spPr bwMode="auto">
            <a:xfrm>
              <a:off x="5838795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10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31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智演喵视觉设计46">
              <a:extLst>
                <a:ext uri="{FF2B5EF4-FFF2-40B4-BE49-F238E27FC236}">
                  <a16:creationId xmlns:a16="http://schemas.microsoft.com/office/drawing/2014/main" id="{AC3494AF-B45F-15EB-3843-5FB7212E92C8}"/>
                </a:ext>
              </a:extLst>
            </p:cNvPr>
            <p:cNvSpPr/>
            <p:nvPr/>
          </p:nvSpPr>
          <p:spPr bwMode="auto">
            <a:xfrm>
              <a:off x="5920266" y="1244515"/>
              <a:ext cx="56187" cy="78662"/>
            </a:xfrm>
            <a:custGeom>
              <a:avLst/>
              <a:gdLst>
                <a:gd name="T0" fmla="*/ 19 w 19"/>
                <a:gd name="T1" fmla="*/ 14 h 27"/>
                <a:gd name="T2" fmla="*/ 15 w 19"/>
                <a:gd name="T3" fmla="*/ 24 h 27"/>
                <a:gd name="T4" fmla="*/ 6 w 19"/>
                <a:gd name="T5" fmla="*/ 27 h 27"/>
                <a:gd name="T6" fmla="*/ 0 w 19"/>
                <a:gd name="T7" fmla="*/ 27 h 27"/>
                <a:gd name="T8" fmla="*/ 0 w 19"/>
                <a:gd name="T9" fmla="*/ 0 h 27"/>
                <a:gd name="T10" fmla="*/ 6 w 19"/>
                <a:gd name="T11" fmla="*/ 0 h 27"/>
                <a:gd name="T12" fmla="*/ 16 w 19"/>
                <a:gd name="T13" fmla="*/ 3 h 27"/>
                <a:gd name="T14" fmla="*/ 19 w 19"/>
                <a:gd name="T15" fmla="*/ 14 h 27"/>
                <a:gd name="T16" fmla="*/ 15 w 19"/>
                <a:gd name="T17" fmla="*/ 14 h 27"/>
                <a:gd name="T18" fmla="*/ 12 w 19"/>
                <a:gd name="T19" fmla="*/ 5 h 27"/>
                <a:gd name="T20" fmla="*/ 6 w 19"/>
                <a:gd name="T21" fmla="*/ 3 h 27"/>
                <a:gd name="T22" fmla="*/ 4 w 19"/>
                <a:gd name="T23" fmla="*/ 3 h 27"/>
                <a:gd name="T24" fmla="*/ 4 w 19"/>
                <a:gd name="T25" fmla="*/ 24 h 27"/>
                <a:gd name="T26" fmla="*/ 6 w 19"/>
                <a:gd name="T27" fmla="*/ 24 h 27"/>
                <a:gd name="T28" fmla="*/ 12 w 19"/>
                <a:gd name="T29" fmla="*/ 22 h 27"/>
                <a:gd name="T30" fmla="*/ 15 w 19"/>
                <a:gd name="T3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7">
                  <a:moveTo>
                    <a:pt x="19" y="14"/>
                  </a:moveTo>
                  <a:cubicBezTo>
                    <a:pt x="19" y="19"/>
                    <a:pt x="18" y="22"/>
                    <a:pt x="15" y="24"/>
                  </a:cubicBezTo>
                  <a:cubicBezTo>
                    <a:pt x="13" y="26"/>
                    <a:pt x="10" y="27"/>
                    <a:pt x="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4" y="1"/>
                    <a:pt x="16" y="3"/>
                  </a:cubicBezTo>
                  <a:cubicBezTo>
                    <a:pt x="18" y="5"/>
                    <a:pt x="19" y="9"/>
                    <a:pt x="19" y="14"/>
                  </a:cubicBezTo>
                  <a:close/>
                  <a:moveTo>
                    <a:pt x="15" y="14"/>
                  </a:moveTo>
                  <a:cubicBezTo>
                    <a:pt x="15" y="10"/>
                    <a:pt x="14" y="7"/>
                    <a:pt x="12" y="5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4"/>
                    <a:pt x="11" y="23"/>
                    <a:pt x="12" y="22"/>
                  </a:cubicBezTo>
                  <a:cubicBezTo>
                    <a:pt x="14" y="20"/>
                    <a:pt x="15" y="18"/>
                    <a:pt x="15" y="14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智演喵视觉设计47">
              <a:extLst>
                <a:ext uri="{FF2B5EF4-FFF2-40B4-BE49-F238E27FC236}">
                  <a16:creationId xmlns:a16="http://schemas.microsoft.com/office/drawing/2014/main" id="{DAAFC447-81A7-8634-12BE-7AB3D471EC75}"/>
                </a:ext>
              </a:extLst>
            </p:cNvPr>
            <p:cNvSpPr/>
            <p:nvPr/>
          </p:nvSpPr>
          <p:spPr bwMode="auto">
            <a:xfrm>
              <a:off x="5998928" y="1244515"/>
              <a:ext cx="58997" cy="81471"/>
            </a:xfrm>
            <a:custGeom>
              <a:avLst/>
              <a:gdLst>
                <a:gd name="T0" fmla="*/ 20 w 20"/>
                <a:gd name="T1" fmla="*/ 13 h 28"/>
                <a:gd name="T2" fmla="*/ 17 w 20"/>
                <a:gd name="T3" fmla="*/ 24 h 28"/>
                <a:gd name="T4" fmla="*/ 10 w 20"/>
                <a:gd name="T5" fmla="*/ 28 h 28"/>
                <a:gd name="T6" fmla="*/ 2 w 20"/>
                <a:gd name="T7" fmla="*/ 24 h 28"/>
                <a:gd name="T8" fmla="*/ 0 w 20"/>
                <a:gd name="T9" fmla="*/ 13 h 28"/>
                <a:gd name="T10" fmla="*/ 2 w 20"/>
                <a:gd name="T11" fmla="*/ 3 h 28"/>
                <a:gd name="T12" fmla="*/ 10 w 20"/>
                <a:gd name="T13" fmla="*/ 0 h 28"/>
                <a:gd name="T14" fmla="*/ 17 w 20"/>
                <a:gd name="T15" fmla="*/ 3 h 28"/>
                <a:gd name="T16" fmla="*/ 20 w 20"/>
                <a:gd name="T17" fmla="*/ 13 h 28"/>
                <a:gd name="T18" fmla="*/ 15 w 20"/>
                <a:gd name="T19" fmla="*/ 13 h 28"/>
                <a:gd name="T20" fmla="*/ 14 w 20"/>
                <a:gd name="T21" fmla="*/ 5 h 28"/>
                <a:gd name="T22" fmla="*/ 10 w 20"/>
                <a:gd name="T23" fmla="*/ 3 h 28"/>
                <a:gd name="T24" fmla="*/ 6 w 20"/>
                <a:gd name="T25" fmla="*/ 5 h 28"/>
                <a:gd name="T26" fmla="*/ 4 w 20"/>
                <a:gd name="T27" fmla="*/ 13 h 28"/>
                <a:gd name="T28" fmla="*/ 6 w 20"/>
                <a:gd name="T29" fmla="*/ 22 h 28"/>
                <a:gd name="T30" fmla="*/ 10 w 20"/>
                <a:gd name="T31" fmla="*/ 24 h 28"/>
                <a:gd name="T32" fmla="*/ 14 w 20"/>
                <a:gd name="T33" fmla="*/ 22 h 28"/>
                <a:gd name="T34" fmla="*/ 15 w 20"/>
                <a:gd name="T35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8">
                  <a:moveTo>
                    <a:pt x="20" y="13"/>
                  </a:moveTo>
                  <a:cubicBezTo>
                    <a:pt x="20" y="18"/>
                    <a:pt x="19" y="22"/>
                    <a:pt x="17" y="24"/>
                  </a:cubicBezTo>
                  <a:cubicBezTo>
                    <a:pt x="15" y="26"/>
                    <a:pt x="13" y="28"/>
                    <a:pt x="10" y="28"/>
                  </a:cubicBezTo>
                  <a:cubicBezTo>
                    <a:pt x="7" y="28"/>
                    <a:pt x="4" y="26"/>
                    <a:pt x="2" y="24"/>
                  </a:cubicBezTo>
                  <a:cubicBezTo>
                    <a:pt x="1" y="22"/>
                    <a:pt x="0" y="18"/>
                    <a:pt x="0" y="13"/>
                  </a:cubicBezTo>
                  <a:cubicBezTo>
                    <a:pt x="0" y="8"/>
                    <a:pt x="1" y="5"/>
                    <a:pt x="2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3"/>
                  </a:cubicBezTo>
                  <a:close/>
                  <a:moveTo>
                    <a:pt x="15" y="13"/>
                  </a:moveTo>
                  <a:cubicBezTo>
                    <a:pt x="15" y="9"/>
                    <a:pt x="15" y="6"/>
                    <a:pt x="14" y="5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3"/>
                    <a:pt x="6" y="5"/>
                  </a:cubicBezTo>
                  <a:cubicBezTo>
                    <a:pt x="5" y="6"/>
                    <a:pt x="4" y="9"/>
                    <a:pt x="4" y="13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2"/>
                  </a:cubicBezTo>
                  <a:cubicBezTo>
                    <a:pt x="15" y="21"/>
                    <a:pt x="15" y="18"/>
                    <a:pt x="15" y="13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智演喵视觉设计48">
              <a:extLst>
                <a:ext uri="{FF2B5EF4-FFF2-40B4-BE49-F238E27FC236}">
                  <a16:creationId xmlns:a16="http://schemas.microsoft.com/office/drawing/2014/main" id="{BF09E02F-61DC-325C-8787-DEE8989A1E3C}"/>
                </a:ext>
              </a:extLst>
            </p:cNvPr>
            <p:cNvSpPr/>
            <p:nvPr/>
          </p:nvSpPr>
          <p:spPr bwMode="auto">
            <a:xfrm>
              <a:off x="6081804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29 w 37"/>
                <a:gd name="T3" fmla="*/ 56 h 56"/>
                <a:gd name="T4" fmla="*/ 8 w 37"/>
                <a:gd name="T5" fmla="*/ 14 h 56"/>
                <a:gd name="T6" fmla="*/ 8 w 37"/>
                <a:gd name="T7" fmla="*/ 14 h 56"/>
                <a:gd name="T8" fmla="*/ 8 w 37"/>
                <a:gd name="T9" fmla="*/ 56 h 56"/>
                <a:gd name="T10" fmla="*/ 0 w 37"/>
                <a:gd name="T11" fmla="*/ 56 h 56"/>
                <a:gd name="T12" fmla="*/ 0 w 37"/>
                <a:gd name="T13" fmla="*/ 0 h 56"/>
                <a:gd name="T14" fmla="*/ 8 w 37"/>
                <a:gd name="T15" fmla="*/ 0 h 56"/>
                <a:gd name="T16" fmla="*/ 29 w 37"/>
                <a:gd name="T17" fmla="*/ 42 h 56"/>
                <a:gd name="T18" fmla="*/ 29 w 37"/>
                <a:gd name="T19" fmla="*/ 42 h 56"/>
                <a:gd name="T20" fmla="*/ 29 w 37"/>
                <a:gd name="T21" fmla="*/ 0 h 56"/>
                <a:gd name="T22" fmla="*/ 37 w 37"/>
                <a:gd name="T23" fmla="*/ 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智演喵视觉设计49">
              <a:extLst>
                <a:ext uri="{FF2B5EF4-FFF2-40B4-BE49-F238E27FC236}">
                  <a16:creationId xmlns:a16="http://schemas.microsoft.com/office/drawing/2014/main" id="{BC38E3A7-E8F5-89D2-78B2-14B1870D865E}"/>
                </a:ext>
              </a:extLst>
            </p:cNvPr>
            <p:cNvSpPr/>
            <p:nvPr/>
          </p:nvSpPr>
          <p:spPr bwMode="auto">
            <a:xfrm>
              <a:off x="6160466" y="1244515"/>
              <a:ext cx="56187" cy="81471"/>
            </a:xfrm>
            <a:custGeom>
              <a:avLst/>
              <a:gdLst>
                <a:gd name="T0" fmla="*/ 19 w 19"/>
                <a:gd name="T1" fmla="*/ 28 h 28"/>
                <a:gd name="T2" fmla="*/ 16 w 19"/>
                <a:gd name="T3" fmla="*/ 28 h 28"/>
                <a:gd name="T4" fmla="*/ 15 w 19"/>
                <a:gd name="T5" fmla="*/ 25 h 28"/>
                <a:gd name="T6" fmla="*/ 13 w 19"/>
                <a:gd name="T7" fmla="*/ 27 h 28"/>
                <a:gd name="T8" fmla="*/ 10 w 19"/>
                <a:gd name="T9" fmla="*/ 28 h 28"/>
                <a:gd name="T10" fmla="*/ 3 w 19"/>
                <a:gd name="T11" fmla="*/ 24 h 28"/>
                <a:gd name="T12" fmla="*/ 0 w 19"/>
                <a:gd name="T13" fmla="*/ 14 h 28"/>
                <a:gd name="T14" fmla="*/ 3 w 19"/>
                <a:gd name="T15" fmla="*/ 3 h 28"/>
                <a:gd name="T16" fmla="*/ 10 w 19"/>
                <a:gd name="T17" fmla="*/ 0 h 28"/>
                <a:gd name="T18" fmla="*/ 16 w 19"/>
                <a:gd name="T19" fmla="*/ 2 h 28"/>
                <a:gd name="T20" fmla="*/ 19 w 19"/>
                <a:gd name="T21" fmla="*/ 9 h 28"/>
                <a:gd name="T22" fmla="*/ 15 w 19"/>
                <a:gd name="T23" fmla="*/ 9 h 28"/>
                <a:gd name="T24" fmla="*/ 13 w 19"/>
                <a:gd name="T25" fmla="*/ 4 h 28"/>
                <a:gd name="T26" fmla="*/ 10 w 19"/>
                <a:gd name="T27" fmla="*/ 3 h 28"/>
                <a:gd name="T28" fmla="*/ 6 w 19"/>
                <a:gd name="T29" fmla="*/ 5 h 28"/>
                <a:gd name="T30" fmla="*/ 4 w 19"/>
                <a:gd name="T31" fmla="*/ 14 h 28"/>
                <a:gd name="T32" fmla="*/ 6 w 19"/>
                <a:gd name="T33" fmla="*/ 22 h 28"/>
                <a:gd name="T34" fmla="*/ 10 w 19"/>
                <a:gd name="T35" fmla="*/ 24 h 28"/>
                <a:gd name="T36" fmla="*/ 14 w 19"/>
                <a:gd name="T37" fmla="*/ 23 h 28"/>
                <a:gd name="T38" fmla="*/ 15 w 19"/>
                <a:gd name="T39" fmla="*/ 18 h 28"/>
                <a:gd name="T40" fmla="*/ 15 w 19"/>
                <a:gd name="T41" fmla="*/ 17 h 28"/>
                <a:gd name="T42" fmla="*/ 10 w 19"/>
                <a:gd name="T43" fmla="*/ 17 h 28"/>
                <a:gd name="T44" fmla="*/ 10 w 19"/>
                <a:gd name="T45" fmla="*/ 13 h 28"/>
                <a:gd name="T46" fmla="*/ 19 w 19"/>
                <a:gd name="T47" fmla="*/ 13 h 28"/>
                <a:gd name="T48" fmla="*/ 19 w 19"/>
                <a:gd name="T4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" h="28">
                  <a:moveTo>
                    <a:pt x="19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6"/>
                    <a:pt x="13" y="27"/>
                  </a:cubicBezTo>
                  <a:cubicBezTo>
                    <a:pt x="12" y="27"/>
                    <a:pt x="11" y="28"/>
                    <a:pt x="10" y="28"/>
                  </a:cubicBezTo>
                  <a:cubicBezTo>
                    <a:pt x="7" y="28"/>
                    <a:pt x="5" y="26"/>
                    <a:pt x="3" y="24"/>
                  </a:cubicBezTo>
                  <a:cubicBezTo>
                    <a:pt x="1" y="22"/>
                    <a:pt x="0" y="19"/>
                    <a:pt x="0" y="14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7"/>
                    <a:pt x="14" y="5"/>
                    <a:pt x="13" y="4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5" y="7"/>
                    <a:pt x="4" y="10"/>
                    <a:pt x="4" y="14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7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3"/>
                  </a:cubicBezTo>
                  <a:cubicBezTo>
                    <a:pt x="15" y="22"/>
                    <a:pt x="15" y="20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28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智演喵视觉设计50">
              <a:extLst>
                <a:ext uri="{FF2B5EF4-FFF2-40B4-BE49-F238E27FC236}">
                  <a16:creationId xmlns:a16="http://schemas.microsoft.com/office/drawing/2014/main" id="{169033F6-9B73-317E-6FF0-847BDBD649F0}"/>
                </a:ext>
              </a:extLst>
            </p:cNvPr>
            <p:cNvSpPr/>
            <p:nvPr/>
          </p:nvSpPr>
          <p:spPr bwMode="auto">
            <a:xfrm>
              <a:off x="6295315" y="1244515"/>
              <a:ext cx="51974" cy="81471"/>
            </a:xfrm>
            <a:custGeom>
              <a:avLst/>
              <a:gdLst>
                <a:gd name="T0" fmla="*/ 18 w 18"/>
                <a:gd name="T1" fmla="*/ 19 h 28"/>
                <a:gd name="T2" fmla="*/ 16 w 18"/>
                <a:gd name="T3" fmla="*/ 25 h 28"/>
                <a:gd name="T4" fmla="*/ 9 w 18"/>
                <a:gd name="T5" fmla="*/ 28 h 28"/>
                <a:gd name="T6" fmla="*/ 2 w 18"/>
                <a:gd name="T7" fmla="*/ 25 h 28"/>
                <a:gd name="T8" fmla="*/ 0 w 18"/>
                <a:gd name="T9" fmla="*/ 19 h 28"/>
                <a:gd name="T10" fmla="*/ 0 w 18"/>
                <a:gd name="T11" fmla="*/ 0 h 28"/>
                <a:gd name="T12" fmla="*/ 4 w 18"/>
                <a:gd name="T13" fmla="*/ 0 h 28"/>
                <a:gd name="T14" fmla="*/ 4 w 18"/>
                <a:gd name="T15" fmla="*/ 19 h 28"/>
                <a:gd name="T16" fmla="*/ 5 w 18"/>
                <a:gd name="T17" fmla="*/ 23 h 28"/>
                <a:gd name="T18" fmla="*/ 9 w 18"/>
                <a:gd name="T19" fmla="*/ 24 h 28"/>
                <a:gd name="T20" fmla="*/ 13 w 18"/>
                <a:gd name="T21" fmla="*/ 23 h 28"/>
                <a:gd name="T22" fmla="*/ 14 w 18"/>
                <a:gd name="T23" fmla="*/ 19 h 28"/>
                <a:gd name="T24" fmla="*/ 14 w 18"/>
                <a:gd name="T25" fmla="*/ 0 h 28"/>
                <a:gd name="T26" fmla="*/ 18 w 18"/>
                <a:gd name="T27" fmla="*/ 0 h 28"/>
                <a:gd name="T28" fmla="*/ 18 w 18"/>
                <a:gd name="T2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8">
                  <a:moveTo>
                    <a:pt x="18" y="19"/>
                  </a:moveTo>
                  <a:cubicBezTo>
                    <a:pt x="18" y="22"/>
                    <a:pt x="18" y="24"/>
                    <a:pt x="16" y="25"/>
                  </a:cubicBezTo>
                  <a:cubicBezTo>
                    <a:pt x="15" y="27"/>
                    <a:pt x="12" y="28"/>
                    <a:pt x="9" y="28"/>
                  </a:cubicBezTo>
                  <a:cubicBezTo>
                    <a:pt x="6" y="28"/>
                    <a:pt x="4" y="27"/>
                    <a:pt x="2" y="25"/>
                  </a:cubicBezTo>
                  <a:cubicBezTo>
                    <a:pt x="1" y="24"/>
                    <a:pt x="0" y="22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1"/>
                    <a:pt x="5" y="22"/>
                    <a:pt x="5" y="23"/>
                  </a:cubicBezTo>
                  <a:cubicBezTo>
                    <a:pt x="6" y="24"/>
                    <a:pt x="8" y="24"/>
                    <a:pt x="9" y="24"/>
                  </a:cubicBezTo>
                  <a:cubicBezTo>
                    <a:pt x="11" y="24"/>
                    <a:pt x="12" y="24"/>
                    <a:pt x="13" y="23"/>
                  </a:cubicBezTo>
                  <a:cubicBezTo>
                    <a:pt x="14" y="22"/>
                    <a:pt x="14" y="21"/>
                    <a:pt x="14" y="1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19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智演喵视觉设计51">
              <a:extLst>
                <a:ext uri="{FF2B5EF4-FFF2-40B4-BE49-F238E27FC236}">
                  <a16:creationId xmlns:a16="http://schemas.microsoft.com/office/drawing/2014/main" id="{D9196087-357E-B2C6-F1B9-50662CEC8624}"/>
                </a:ext>
              </a:extLst>
            </p:cNvPr>
            <p:cNvSpPr/>
            <p:nvPr/>
          </p:nvSpPr>
          <p:spPr bwMode="auto">
            <a:xfrm>
              <a:off x="6373977" y="1244515"/>
              <a:ext cx="56187" cy="78662"/>
            </a:xfrm>
            <a:custGeom>
              <a:avLst/>
              <a:gdLst>
                <a:gd name="T0" fmla="*/ 40 w 40"/>
                <a:gd name="T1" fmla="*/ 56 h 56"/>
                <a:gd name="T2" fmla="*/ 29 w 40"/>
                <a:gd name="T3" fmla="*/ 56 h 56"/>
                <a:gd name="T4" fmla="*/ 8 w 40"/>
                <a:gd name="T5" fmla="*/ 14 h 56"/>
                <a:gd name="T6" fmla="*/ 8 w 40"/>
                <a:gd name="T7" fmla="*/ 14 h 56"/>
                <a:gd name="T8" fmla="*/ 8 w 40"/>
                <a:gd name="T9" fmla="*/ 56 h 56"/>
                <a:gd name="T10" fmla="*/ 0 w 40"/>
                <a:gd name="T11" fmla="*/ 56 h 56"/>
                <a:gd name="T12" fmla="*/ 0 w 40"/>
                <a:gd name="T13" fmla="*/ 0 h 56"/>
                <a:gd name="T14" fmla="*/ 10 w 40"/>
                <a:gd name="T15" fmla="*/ 0 h 56"/>
                <a:gd name="T16" fmla="*/ 29 w 40"/>
                <a:gd name="T17" fmla="*/ 42 h 56"/>
                <a:gd name="T18" fmla="*/ 31 w 40"/>
                <a:gd name="T19" fmla="*/ 42 h 56"/>
                <a:gd name="T20" fmla="*/ 31 w 40"/>
                <a:gd name="T21" fmla="*/ 0 h 56"/>
                <a:gd name="T22" fmla="*/ 40 w 40"/>
                <a:gd name="T23" fmla="*/ 0 h 56"/>
                <a:gd name="T24" fmla="*/ 40 w 40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29" y="5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9" y="42"/>
                  </a:lnTo>
                  <a:lnTo>
                    <a:pt x="31" y="4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智演喵视觉设计52">
              <a:extLst>
                <a:ext uri="{FF2B5EF4-FFF2-40B4-BE49-F238E27FC236}">
                  <a16:creationId xmlns:a16="http://schemas.microsoft.com/office/drawing/2014/main" id="{D88B8A98-24A2-CFDF-7CCF-C0E86C6E5265}"/>
                </a:ext>
              </a:extLst>
            </p:cNvPr>
            <p:cNvSpPr/>
            <p:nvPr/>
          </p:nvSpPr>
          <p:spPr bwMode="auto">
            <a:xfrm>
              <a:off x="6476519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智演喵视觉设计53">
              <a:extLst>
                <a:ext uri="{FF2B5EF4-FFF2-40B4-BE49-F238E27FC236}">
                  <a16:creationId xmlns:a16="http://schemas.microsoft.com/office/drawing/2014/main" id="{9EBE9222-AF69-0617-4819-489A79B0E124}"/>
                </a:ext>
              </a:extLst>
            </p:cNvPr>
            <p:cNvSpPr/>
            <p:nvPr/>
          </p:nvSpPr>
          <p:spPr bwMode="auto">
            <a:xfrm>
              <a:off x="6531302" y="1244515"/>
              <a:ext cx="61806" cy="81471"/>
            </a:xfrm>
            <a:custGeom>
              <a:avLst/>
              <a:gdLst>
                <a:gd name="T0" fmla="*/ 44 w 44"/>
                <a:gd name="T1" fmla="*/ 0 h 58"/>
                <a:gd name="T2" fmla="*/ 25 w 44"/>
                <a:gd name="T3" fmla="*/ 58 h 58"/>
                <a:gd name="T4" fmla="*/ 19 w 44"/>
                <a:gd name="T5" fmla="*/ 58 h 58"/>
                <a:gd name="T6" fmla="*/ 0 w 44"/>
                <a:gd name="T7" fmla="*/ 0 h 58"/>
                <a:gd name="T8" fmla="*/ 9 w 44"/>
                <a:gd name="T9" fmla="*/ 0 h 58"/>
                <a:gd name="T10" fmla="*/ 21 w 44"/>
                <a:gd name="T11" fmla="*/ 44 h 58"/>
                <a:gd name="T12" fmla="*/ 21 w 44"/>
                <a:gd name="T13" fmla="*/ 44 h 58"/>
                <a:gd name="T14" fmla="*/ 36 w 44"/>
                <a:gd name="T15" fmla="*/ 0 h 58"/>
                <a:gd name="T16" fmla="*/ 44 w 4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8">
                  <a:moveTo>
                    <a:pt x="44" y="0"/>
                  </a:moveTo>
                  <a:lnTo>
                    <a:pt x="25" y="58"/>
                  </a:lnTo>
                  <a:lnTo>
                    <a:pt x="19" y="58"/>
                  </a:lnTo>
                  <a:lnTo>
                    <a:pt x="0" y="0"/>
                  </a:lnTo>
                  <a:lnTo>
                    <a:pt x="9" y="0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3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智演喵视觉设计54">
              <a:extLst>
                <a:ext uri="{FF2B5EF4-FFF2-40B4-BE49-F238E27FC236}">
                  <a16:creationId xmlns:a16="http://schemas.microsoft.com/office/drawing/2014/main" id="{62F9DA5C-6732-C36F-EA67-3B8168051217}"/>
                </a:ext>
              </a:extLst>
            </p:cNvPr>
            <p:cNvSpPr/>
            <p:nvPr/>
          </p:nvSpPr>
          <p:spPr bwMode="auto">
            <a:xfrm>
              <a:off x="6616987" y="1244515"/>
              <a:ext cx="51974" cy="78662"/>
            </a:xfrm>
            <a:custGeom>
              <a:avLst/>
              <a:gdLst>
                <a:gd name="T0" fmla="*/ 37 w 37"/>
                <a:gd name="T1" fmla="*/ 56 h 56"/>
                <a:gd name="T2" fmla="*/ 0 w 37"/>
                <a:gd name="T3" fmla="*/ 56 h 56"/>
                <a:gd name="T4" fmla="*/ 0 w 37"/>
                <a:gd name="T5" fmla="*/ 0 h 56"/>
                <a:gd name="T6" fmla="*/ 35 w 37"/>
                <a:gd name="T7" fmla="*/ 0 h 56"/>
                <a:gd name="T8" fmla="*/ 35 w 37"/>
                <a:gd name="T9" fmla="*/ 6 h 56"/>
                <a:gd name="T10" fmla="*/ 8 w 37"/>
                <a:gd name="T11" fmla="*/ 6 h 56"/>
                <a:gd name="T12" fmla="*/ 8 w 37"/>
                <a:gd name="T13" fmla="*/ 23 h 56"/>
                <a:gd name="T14" fmla="*/ 33 w 37"/>
                <a:gd name="T15" fmla="*/ 23 h 56"/>
                <a:gd name="T16" fmla="*/ 33 w 37"/>
                <a:gd name="T17" fmla="*/ 29 h 56"/>
                <a:gd name="T18" fmla="*/ 8 w 37"/>
                <a:gd name="T19" fmla="*/ 29 h 56"/>
                <a:gd name="T20" fmla="*/ 8 w 37"/>
                <a:gd name="T21" fmla="*/ 50 h 56"/>
                <a:gd name="T22" fmla="*/ 37 w 37"/>
                <a:gd name="T23" fmla="*/ 50 h 56"/>
                <a:gd name="T24" fmla="*/ 37 w 37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56">
                  <a:moveTo>
                    <a:pt x="37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35" y="0"/>
                  </a:lnTo>
                  <a:lnTo>
                    <a:pt x="35" y="6"/>
                  </a:lnTo>
                  <a:lnTo>
                    <a:pt x="8" y="6"/>
                  </a:lnTo>
                  <a:lnTo>
                    <a:pt x="8" y="23"/>
                  </a:lnTo>
                  <a:lnTo>
                    <a:pt x="33" y="23"/>
                  </a:lnTo>
                  <a:lnTo>
                    <a:pt x="33" y="29"/>
                  </a:lnTo>
                  <a:lnTo>
                    <a:pt x="8" y="29"/>
                  </a:lnTo>
                  <a:lnTo>
                    <a:pt x="8" y="50"/>
                  </a:lnTo>
                  <a:lnTo>
                    <a:pt x="37" y="50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智演喵视觉设计55">
              <a:extLst>
                <a:ext uri="{FF2B5EF4-FFF2-40B4-BE49-F238E27FC236}">
                  <a16:creationId xmlns:a16="http://schemas.microsoft.com/office/drawing/2014/main" id="{1893B10E-B6AA-3EE5-3615-0646F1B9A39E}"/>
                </a:ext>
              </a:extLst>
            </p:cNvPr>
            <p:cNvSpPr/>
            <p:nvPr/>
          </p:nvSpPr>
          <p:spPr bwMode="auto">
            <a:xfrm>
              <a:off x="6695650" y="1244515"/>
              <a:ext cx="56187" cy="78662"/>
            </a:xfrm>
            <a:custGeom>
              <a:avLst/>
              <a:gdLst>
                <a:gd name="T0" fmla="*/ 19 w 19"/>
                <a:gd name="T1" fmla="*/ 27 h 27"/>
                <a:gd name="T2" fmla="*/ 15 w 19"/>
                <a:gd name="T3" fmla="*/ 27 h 27"/>
                <a:gd name="T4" fmla="*/ 9 w 19"/>
                <a:gd name="T5" fmla="*/ 15 h 27"/>
                <a:gd name="T6" fmla="*/ 4 w 19"/>
                <a:gd name="T7" fmla="*/ 15 h 27"/>
                <a:gd name="T8" fmla="*/ 4 w 19"/>
                <a:gd name="T9" fmla="*/ 27 h 27"/>
                <a:gd name="T10" fmla="*/ 0 w 19"/>
                <a:gd name="T11" fmla="*/ 27 h 27"/>
                <a:gd name="T12" fmla="*/ 0 w 19"/>
                <a:gd name="T13" fmla="*/ 0 h 27"/>
                <a:gd name="T14" fmla="*/ 9 w 19"/>
                <a:gd name="T15" fmla="*/ 0 h 27"/>
                <a:gd name="T16" fmla="*/ 16 w 19"/>
                <a:gd name="T17" fmla="*/ 2 h 27"/>
                <a:gd name="T18" fmla="*/ 19 w 19"/>
                <a:gd name="T19" fmla="*/ 8 h 27"/>
                <a:gd name="T20" fmla="*/ 17 w 19"/>
                <a:gd name="T21" fmla="*/ 13 h 27"/>
                <a:gd name="T22" fmla="*/ 13 w 19"/>
                <a:gd name="T23" fmla="*/ 15 h 27"/>
                <a:gd name="T24" fmla="*/ 19 w 19"/>
                <a:gd name="T25" fmla="*/ 27 h 27"/>
                <a:gd name="T26" fmla="*/ 14 w 19"/>
                <a:gd name="T27" fmla="*/ 8 h 27"/>
                <a:gd name="T28" fmla="*/ 13 w 19"/>
                <a:gd name="T29" fmla="*/ 4 h 27"/>
                <a:gd name="T30" fmla="*/ 8 w 19"/>
                <a:gd name="T31" fmla="*/ 3 h 27"/>
                <a:gd name="T32" fmla="*/ 4 w 19"/>
                <a:gd name="T33" fmla="*/ 3 h 27"/>
                <a:gd name="T34" fmla="*/ 4 w 19"/>
                <a:gd name="T35" fmla="*/ 12 h 27"/>
                <a:gd name="T36" fmla="*/ 9 w 19"/>
                <a:gd name="T37" fmla="*/ 12 h 27"/>
                <a:gd name="T38" fmla="*/ 13 w 19"/>
                <a:gd name="T39" fmla="*/ 11 h 27"/>
                <a:gd name="T40" fmla="*/ 14 w 19"/>
                <a:gd name="T41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27">
                  <a:moveTo>
                    <a:pt x="19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8" y="3"/>
                    <a:pt x="19" y="5"/>
                    <a:pt x="19" y="8"/>
                  </a:cubicBezTo>
                  <a:cubicBezTo>
                    <a:pt x="19" y="10"/>
                    <a:pt x="18" y="12"/>
                    <a:pt x="17" y="13"/>
                  </a:cubicBezTo>
                  <a:cubicBezTo>
                    <a:pt x="16" y="14"/>
                    <a:pt x="14" y="15"/>
                    <a:pt x="13" y="15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0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3" y="11"/>
                  </a:cubicBezTo>
                  <a:cubicBezTo>
                    <a:pt x="14" y="11"/>
                    <a:pt x="14" y="9"/>
                    <a:pt x="14" y="8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智演喵视觉设计56">
              <a:extLst>
                <a:ext uri="{FF2B5EF4-FFF2-40B4-BE49-F238E27FC236}">
                  <a16:creationId xmlns:a16="http://schemas.microsoft.com/office/drawing/2014/main" id="{641CF83F-A2DF-7196-BBE5-F8D4D29CFF1A}"/>
                </a:ext>
              </a:extLst>
            </p:cNvPr>
            <p:cNvSpPr/>
            <p:nvPr/>
          </p:nvSpPr>
          <p:spPr bwMode="auto">
            <a:xfrm>
              <a:off x="6774312" y="1244515"/>
              <a:ext cx="56187" cy="81471"/>
            </a:xfrm>
            <a:custGeom>
              <a:avLst/>
              <a:gdLst>
                <a:gd name="T0" fmla="*/ 19 w 19"/>
                <a:gd name="T1" fmla="*/ 20 h 28"/>
                <a:gd name="T2" fmla="*/ 17 w 19"/>
                <a:gd name="T3" fmla="*/ 25 h 28"/>
                <a:gd name="T4" fmla="*/ 10 w 19"/>
                <a:gd name="T5" fmla="*/ 28 h 28"/>
                <a:gd name="T6" fmla="*/ 3 w 19"/>
                <a:gd name="T7" fmla="*/ 25 h 28"/>
                <a:gd name="T8" fmla="*/ 0 w 19"/>
                <a:gd name="T9" fmla="*/ 20 h 28"/>
                <a:gd name="T10" fmla="*/ 0 w 19"/>
                <a:gd name="T11" fmla="*/ 19 h 28"/>
                <a:gd name="T12" fmla="*/ 4 w 19"/>
                <a:gd name="T13" fmla="*/ 19 h 28"/>
                <a:gd name="T14" fmla="*/ 4 w 19"/>
                <a:gd name="T15" fmla="*/ 20 h 28"/>
                <a:gd name="T16" fmla="*/ 6 w 19"/>
                <a:gd name="T17" fmla="*/ 23 h 28"/>
                <a:gd name="T18" fmla="*/ 10 w 19"/>
                <a:gd name="T19" fmla="*/ 24 h 28"/>
                <a:gd name="T20" fmla="*/ 14 w 19"/>
                <a:gd name="T21" fmla="*/ 23 h 28"/>
                <a:gd name="T22" fmla="*/ 15 w 19"/>
                <a:gd name="T23" fmla="*/ 20 h 28"/>
                <a:gd name="T24" fmla="*/ 13 w 19"/>
                <a:gd name="T25" fmla="*/ 17 h 28"/>
                <a:gd name="T26" fmla="*/ 9 w 19"/>
                <a:gd name="T27" fmla="*/ 14 h 28"/>
                <a:gd name="T28" fmla="*/ 3 w 19"/>
                <a:gd name="T29" fmla="*/ 11 h 28"/>
                <a:gd name="T30" fmla="*/ 1 w 19"/>
                <a:gd name="T31" fmla="*/ 7 h 28"/>
                <a:gd name="T32" fmla="*/ 3 w 19"/>
                <a:gd name="T33" fmla="*/ 2 h 28"/>
                <a:gd name="T34" fmla="*/ 10 w 19"/>
                <a:gd name="T35" fmla="*/ 0 h 28"/>
                <a:gd name="T36" fmla="*/ 16 w 19"/>
                <a:gd name="T37" fmla="*/ 2 h 28"/>
                <a:gd name="T38" fmla="*/ 18 w 19"/>
                <a:gd name="T39" fmla="*/ 7 h 28"/>
                <a:gd name="T40" fmla="*/ 14 w 19"/>
                <a:gd name="T41" fmla="*/ 7 h 28"/>
                <a:gd name="T42" fmla="*/ 13 w 19"/>
                <a:gd name="T43" fmla="*/ 4 h 28"/>
                <a:gd name="T44" fmla="*/ 10 w 19"/>
                <a:gd name="T45" fmla="*/ 3 h 28"/>
                <a:gd name="T46" fmla="*/ 6 w 19"/>
                <a:gd name="T47" fmla="*/ 4 h 28"/>
                <a:gd name="T48" fmla="*/ 5 w 19"/>
                <a:gd name="T49" fmla="*/ 7 h 28"/>
                <a:gd name="T50" fmla="*/ 6 w 19"/>
                <a:gd name="T51" fmla="*/ 9 h 28"/>
                <a:gd name="T52" fmla="*/ 11 w 19"/>
                <a:gd name="T53" fmla="*/ 12 h 28"/>
                <a:gd name="T54" fmla="*/ 17 w 19"/>
                <a:gd name="T55" fmla="*/ 15 h 28"/>
                <a:gd name="T56" fmla="*/ 19 w 19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19" y="20"/>
                  </a:moveTo>
                  <a:cubicBezTo>
                    <a:pt x="19" y="22"/>
                    <a:pt x="18" y="24"/>
                    <a:pt x="17" y="25"/>
                  </a:cubicBezTo>
                  <a:cubicBezTo>
                    <a:pt x="15" y="27"/>
                    <a:pt x="13" y="28"/>
                    <a:pt x="10" y="28"/>
                  </a:cubicBezTo>
                  <a:cubicBezTo>
                    <a:pt x="7" y="28"/>
                    <a:pt x="4" y="27"/>
                    <a:pt x="3" y="25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3" y="24"/>
                    <a:pt x="14" y="23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19"/>
                    <a:pt x="15" y="18"/>
                    <a:pt x="13" y="17"/>
                  </a:cubicBezTo>
                  <a:cubicBezTo>
                    <a:pt x="12" y="16"/>
                    <a:pt x="11" y="15"/>
                    <a:pt x="9" y="14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1" y="10"/>
                    <a:pt x="1" y="9"/>
                    <a:pt x="1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0"/>
                    <a:pt x="7" y="0"/>
                    <a:pt x="10" y="0"/>
                  </a:cubicBezTo>
                  <a:cubicBezTo>
                    <a:pt x="13" y="0"/>
                    <a:pt x="15" y="0"/>
                    <a:pt x="16" y="2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7" y="10"/>
                    <a:pt x="8" y="11"/>
                    <a:pt x="11" y="12"/>
                  </a:cubicBezTo>
                  <a:cubicBezTo>
                    <a:pt x="14" y="13"/>
                    <a:pt x="16" y="14"/>
                    <a:pt x="17" y="15"/>
                  </a:cubicBezTo>
                  <a:cubicBezTo>
                    <a:pt x="18" y="16"/>
                    <a:pt x="19" y="18"/>
                    <a:pt x="19" y="20"/>
                  </a:cubicBez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智演喵视觉设计57">
              <a:extLst>
                <a:ext uri="{FF2B5EF4-FFF2-40B4-BE49-F238E27FC236}">
                  <a16:creationId xmlns:a16="http://schemas.microsoft.com/office/drawing/2014/main" id="{D0BCAD57-ADEA-8063-1A7D-C3DFA658375C}"/>
                </a:ext>
              </a:extLst>
            </p:cNvPr>
            <p:cNvSpPr/>
            <p:nvPr/>
          </p:nvSpPr>
          <p:spPr bwMode="auto">
            <a:xfrm>
              <a:off x="6876853" y="1244515"/>
              <a:ext cx="11237" cy="78662"/>
            </a:xfrm>
            <a:prstGeom prst="rect">
              <a:avLst/>
            </a:pr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智演喵视觉设计58">
              <a:extLst>
                <a:ext uri="{FF2B5EF4-FFF2-40B4-BE49-F238E27FC236}">
                  <a16:creationId xmlns:a16="http://schemas.microsoft.com/office/drawing/2014/main" id="{5395FE35-3164-726A-99F5-27FF64B9F6EB}"/>
                </a:ext>
              </a:extLst>
            </p:cNvPr>
            <p:cNvSpPr/>
            <p:nvPr/>
          </p:nvSpPr>
          <p:spPr bwMode="auto">
            <a:xfrm>
              <a:off x="6935849" y="1244515"/>
              <a:ext cx="54783" cy="78662"/>
            </a:xfrm>
            <a:custGeom>
              <a:avLst/>
              <a:gdLst>
                <a:gd name="T0" fmla="*/ 39 w 39"/>
                <a:gd name="T1" fmla="*/ 6 h 56"/>
                <a:gd name="T2" fmla="*/ 25 w 39"/>
                <a:gd name="T3" fmla="*/ 6 h 56"/>
                <a:gd name="T4" fmla="*/ 25 w 39"/>
                <a:gd name="T5" fmla="*/ 56 h 56"/>
                <a:gd name="T6" fmla="*/ 14 w 39"/>
                <a:gd name="T7" fmla="*/ 56 h 56"/>
                <a:gd name="T8" fmla="*/ 14 w 39"/>
                <a:gd name="T9" fmla="*/ 6 h 56"/>
                <a:gd name="T10" fmla="*/ 0 w 39"/>
                <a:gd name="T11" fmla="*/ 6 h 56"/>
                <a:gd name="T12" fmla="*/ 0 w 39"/>
                <a:gd name="T13" fmla="*/ 0 h 56"/>
                <a:gd name="T14" fmla="*/ 39 w 39"/>
                <a:gd name="T15" fmla="*/ 0 h 56"/>
                <a:gd name="T16" fmla="*/ 39 w 39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6">
                  <a:moveTo>
                    <a:pt x="39" y="6"/>
                  </a:moveTo>
                  <a:lnTo>
                    <a:pt x="25" y="6"/>
                  </a:lnTo>
                  <a:lnTo>
                    <a:pt x="25" y="56"/>
                  </a:lnTo>
                  <a:lnTo>
                    <a:pt x="14" y="56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6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智演喵视觉设计59">
              <a:extLst>
                <a:ext uri="{FF2B5EF4-FFF2-40B4-BE49-F238E27FC236}">
                  <a16:creationId xmlns:a16="http://schemas.microsoft.com/office/drawing/2014/main" id="{D7D10FD0-2075-F0DC-3A93-D7CB1FACEFA8}"/>
                </a:ext>
              </a:extLst>
            </p:cNvPr>
            <p:cNvSpPr/>
            <p:nvPr/>
          </p:nvSpPr>
          <p:spPr bwMode="auto">
            <a:xfrm>
              <a:off x="7011702" y="1244515"/>
              <a:ext cx="61806" cy="78662"/>
            </a:xfrm>
            <a:custGeom>
              <a:avLst/>
              <a:gdLst>
                <a:gd name="T0" fmla="*/ 44 w 44"/>
                <a:gd name="T1" fmla="*/ 0 h 56"/>
                <a:gd name="T2" fmla="*/ 27 w 44"/>
                <a:gd name="T3" fmla="*/ 31 h 56"/>
                <a:gd name="T4" fmla="*/ 27 w 44"/>
                <a:gd name="T5" fmla="*/ 56 h 56"/>
                <a:gd name="T6" fmla="*/ 19 w 44"/>
                <a:gd name="T7" fmla="*/ 56 h 56"/>
                <a:gd name="T8" fmla="*/ 19 w 44"/>
                <a:gd name="T9" fmla="*/ 31 h 56"/>
                <a:gd name="T10" fmla="*/ 0 w 44"/>
                <a:gd name="T11" fmla="*/ 0 h 56"/>
                <a:gd name="T12" fmla="*/ 10 w 44"/>
                <a:gd name="T13" fmla="*/ 0 h 56"/>
                <a:gd name="T14" fmla="*/ 23 w 44"/>
                <a:gd name="T15" fmla="*/ 25 h 56"/>
                <a:gd name="T16" fmla="*/ 23 w 44"/>
                <a:gd name="T17" fmla="*/ 25 h 56"/>
                <a:gd name="T18" fmla="*/ 35 w 44"/>
                <a:gd name="T19" fmla="*/ 0 h 56"/>
                <a:gd name="T20" fmla="*/ 44 w 44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lnTo>
                    <a:pt x="27" y="31"/>
                  </a:lnTo>
                  <a:lnTo>
                    <a:pt x="27" y="56"/>
                  </a:lnTo>
                  <a:lnTo>
                    <a:pt x="19" y="56"/>
                  </a:lnTo>
                  <a:lnTo>
                    <a:pt x="19" y="3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35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9B0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15992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智演喵视觉设计1">
            <a:extLst>
              <a:ext uri="{FF2B5EF4-FFF2-40B4-BE49-F238E27FC236}">
                <a16:creationId xmlns:a16="http://schemas.microsoft.com/office/drawing/2014/main" id="{993DA90E-82DF-0E85-3E42-B7818C7C8103}"/>
              </a:ext>
            </a:extLst>
          </p:cNvPr>
          <p:cNvSpPr/>
          <p:nvPr/>
        </p:nvSpPr>
        <p:spPr>
          <a:xfrm>
            <a:off x="838686" y="1477059"/>
            <a:ext cx="1906154" cy="1906154"/>
          </a:xfrm>
          <a:prstGeom prst="donut">
            <a:avLst>
              <a:gd name="adj" fmla="val 12495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>
              <a:solidFill>
                <a:schemeClr val="tx1"/>
              </a:solidFill>
            </a:endParaRPr>
          </a:p>
        </p:txBody>
      </p:sp>
      <p:pic>
        <p:nvPicPr>
          <p:cNvPr id="4" name="智演喵视觉设计2">
            <a:extLst>
              <a:ext uri="{FF2B5EF4-FFF2-40B4-BE49-F238E27FC236}">
                <a16:creationId xmlns:a16="http://schemas.microsoft.com/office/drawing/2014/main" id="{BF8600D8-E0B8-43C4-9E35-74FED0569FCD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49630" y="1588003"/>
            <a:ext cx="1684265" cy="1684265"/>
          </a:xfrm>
          <a:prstGeom prst="ellipse">
            <a:avLst/>
          </a:prstGeom>
          <a:effectLst/>
        </p:spPr>
      </p:pic>
      <p:sp>
        <p:nvSpPr>
          <p:cNvPr id="21" name="智演喵视觉设计3">
            <a:extLst>
              <a:ext uri="{FF2B5EF4-FFF2-40B4-BE49-F238E27FC236}">
                <a16:creationId xmlns:a16="http://schemas.microsoft.com/office/drawing/2014/main" id="{11F0419A-1717-41B2-84A1-87E60BA8A1E2}"/>
              </a:ext>
            </a:extLst>
          </p:cNvPr>
          <p:cNvSpPr txBox="1"/>
          <p:nvPr/>
        </p:nvSpPr>
        <p:spPr>
          <a:xfrm>
            <a:off x="722997" y="3528832"/>
            <a:ext cx="2137531" cy="429348"/>
          </a:xfrm>
          <a:prstGeom prst="rect">
            <a:avLst/>
          </a:prstGeom>
          <a:noFill/>
          <a:effectLst/>
        </p:spPr>
        <p:txBody>
          <a:bodyPr wrap="square" lIns="85039" tIns="42520" rIns="85039" bIns="42520" rtlCol="0">
            <a:spAutoFit/>
          </a:bodyPr>
          <a:lstStyle/>
          <a:p>
            <a:pPr algn="ctr"/>
            <a:r>
              <a:rPr lang="zh-CN" altLang="en-US" sz="2232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人物名称</a:t>
            </a:r>
          </a:p>
        </p:txBody>
      </p:sp>
      <p:sp>
        <p:nvSpPr>
          <p:cNvPr id="22" name="智演喵视觉设计4">
            <a:extLst>
              <a:ext uri="{FF2B5EF4-FFF2-40B4-BE49-F238E27FC236}">
                <a16:creationId xmlns:a16="http://schemas.microsoft.com/office/drawing/2014/main" id="{A3E77CFA-204B-42A8-B2E6-734955D485C5}"/>
              </a:ext>
            </a:extLst>
          </p:cNvPr>
          <p:cNvSpPr/>
          <p:nvPr/>
        </p:nvSpPr>
        <p:spPr>
          <a:xfrm>
            <a:off x="609600" y="4073600"/>
            <a:ext cx="2364324" cy="168783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山东大学是一所历史悠久、学科齐全、实力雄厚、特色鲜明的教育部直属重点综合性大学，在国内外具有重要影响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智演喵视觉设计5">
            <a:extLst>
              <a:ext uri="{FF2B5EF4-FFF2-40B4-BE49-F238E27FC236}">
                <a16:creationId xmlns:a16="http://schemas.microsoft.com/office/drawing/2014/main" id="{F4309568-7C5A-7F74-DF44-439656267FDE}"/>
              </a:ext>
            </a:extLst>
          </p:cNvPr>
          <p:cNvSpPr txBox="1"/>
          <p:nvPr/>
        </p:nvSpPr>
        <p:spPr>
          <a:xfrm>
            <a:off x="735340" y="3463100"/>
            <a:ext cx="2112845" cy="44274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理论观点一</a:t>
            </a:r>
          </a:p>
        </p:txBody>
      </p:sp>
      <p:sp>
        <p:nvSpPr>
          <p:cNvPr id="16" name="智演喵视觉设计6">
            <a:extLst>
              <a:ext uri="{FF2B5EF4-FFF2-40B4-BE49-F238E27FC236}">
                <a16:creationId xmlns:a16="http://schemas.microsoft.com/office/drawing/2014/main" id="{EF319975-9AF8-C4D9-DF9F-13150516DB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marL="342900" indent="-280800"/>
            <a:r>
              <a:rPr lang="zh-CN" altLang="en-US" dirty="0"/>
              <a:t>第一部分分论点小标题</a:t>
            </a:r>
          </a:p>
        </p:txBody>
      </p:sp>
      <p:sp>
        <p:nvSpPr>
          <p:cNvPr id="59" name="智演喵视觉设计7">
            <a:extLst>
              <a:ext uri="{FF2B5EF4-FFF2-40B4-BE49-F238E27FC236}">
                <a16:creationId xmlns:a16="http://schemas.microsoft.com/office/drawing/2014/main" id="{3AF99326-5F82-F501-ACC6-98D0F2FF1330}"/>
              </a:ext>
            </a:extLst>
          </p:cNvPr>
          <p:cNvSpPr/>
          <p:nvPr/>
        </p:nvSpPr>
        <p:spPr>
          <a:xfrm>
            <a:off x="3691774" y="1477059"/>
            <a:ext cx="1906154" cy="1906154"/>
          </a:xfrm>
          <a:prstGeom prst="donut">
            <a:avLst>
              <a:gd name="adj" fmla="val 12495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>
              <a:solidFill>
                <a:schemeClr val="tx1"/>
              </a:solidFill>
            </a:endParaRPr>
          </a:p>
        </p:txBody>
      </p:sp>
      <p:pic>
        <p:nvPicPr>
          <p:cNvPr id="60" name="智演喵视觉设计8">
            <a:extLst>
              <a:ext uri="{FF2B5EF4-FFF2-40B4-BE49-F238E27FC236}">
                <a16:creationId xmlns:a16="http://schemas.microsoft.com/office/drawing/2014/main" id="{B46DA06A-D262-BB7C-7706-BDDE02E9CE41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802718" y="1588003"/>
            <a:ext cx="1684265" cy="1684265"/>
          </a:xfrm>
          <a:prstGeom prst="ellipse">
            <a:avLst/>
          </a:prstGeom>
          <a:effectLst/>
        </p:spPr>
      </p:pic>
      <p:sp>
        <p:nvSpPr>
          <p:cNvPr id="61" name="智演喵视觉设计9">
            <a:extLst>
              <a:ext uri="{FF2B5EF4-FFF2-40B4-BE49-F238E27FC236}">
                <a16:creationId xmlns:a16="http://schemas.microsoft.com/office/drawing/2014/main" id="{85FB85A4-615D-69BD-66DC-71F2D8E258C3}"/>
              </a:ext>
            </a:extLst>
          </p:cNvPr>
          <p:cNvSpPr txBox="1"/>
          <p:nvPr/>
        </p:nvSpPr>
        <p:spPr>
          <a:xfrm>
            <a:off x="3576085" y="3528832"/>
            <a:ext cx="2137531" cy="429348"/>
          </a:xfrm>
          <a:prstGeom prst="rect">
            <a:avLst/>
          </a:prstGeom>
          <a:noFill/>
          <a:effectLst/>
        </p:spPr>
        <p:txBody>
          <a:bodyPr wrap="square" lIns="85039" tIns="42520" rIns="85039" bIns="42520" rtlCol="0">
            <a:spAutoFit/>
          </a:bodyPr>
          <a:lstStyle/>
          <a:p>
            <a:pPr algn="ctr"/>
            <a:r>
              <a:rPr lang="zh-CN" altLang="en-US" sz="2232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人物名称</a:t>
            </a:r>
          </a:p>
        </p:txBody>
      </p:sp>
      <p:sp>
        <p:nvSpPr>
          <p:cNvPr id="62" name="智演喵视觉设计10">
            <a:extLst>
              <a:ext uri="{FF2B5EF4-FFF2-40B4-BE49-F238E27FC236}">
                <a16:creationId xmlns:a16="http://schemas.microsoft.com/office/drawing/2014/main" id="{91034690-313D-1886-8D43-26B0F15B52DD}"/>
              </a:ext>
            </a:extLst>
          </p:cNvPr>
          <p:cNvSpPr/>
          <p:nvPr/>
        </p:nvSpPr>
        <p:spPr>
          <a:xfrm>
            <a:off x="3462688" y="4073600"/>
            <a:ext cx="2364324" cy="1343125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山东大学前身是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1901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年创办的山东大学堂，被誉为中国近代高等教育起源性大学。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3" name="智演喵视觉设计11">
            <a:extLst>
              <a:ext uri="{FF2B5EF4-FFF2-40B4-BE49-F238E27FC236}">
                <a16:creationId xmlns:a16="http://schemas.microsoft.com/office/drawing/2014/main" id="{842C07E0-0AE2-495F-5EB2-EAF02B841093}"/>
              </a:ext>
            </a:extLst>
          </p:cNvPr>
          <p:cNvSpPr txBox="1"/>
          <p:nvPr/>
        </p:nvSpPr>
        <p:spPr>
          <a:xfrm>
            <a:off x="3588428" y="3463100"/>
            <a:ext cx="2112845" cy="44274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理论观点二</a:t>
            </a:r>
          </a:p>
        </p:txBody>
      </p:sp>
      <p:sp>
        <p:nvSpPr>
          <p:cNvPr id="71" name="智演喵视觉设计12">
            <a:extLst>
              <a:ext uri="{FF2B5EF4-FFF2-40B4-BE49-F238E27FC236}">
                <a16:creationId xmlns:a16="http://schemas.microsoft.com/office/drawing/2014/main" id="{F69916EB-6126-AD8E-5172-482FA296D8BD}"/>
              </a:ext>
            </a:extLst>
          </p:cNvPr>
          <p:cNvSpPr/>
          <p:nvPr/>
        </p:nvSpPr>
        <p:spPr>
          <a:xfrm>
            <a:off x="6544862" y="1477059"/>
            <a:ext cx="1906154" cy="1906154"/>
          </a:xfrm>
          <a:prstGeom prst="donut">
            <a:avLst>
              <a:gd name="adj" fmla="val 12495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>
              <a:solidFill>
                <a:schemeClr val="tx1"/>
              </a:solidFill>
            </a:endParaRPr>
          </a:p>
        </p:txBody>
      </p:sp>
      <p:pic>
        <p:nvPicPr>
          <p:cNvPr id="72" name="智演喵视觉设计13">
            <a:extLst>
              <a:ext uri="{FF2B5EF4-FFF2-40B4-BE49-F238E27FC236}">
                <a16:creationId xmlns:a16="http://schemas.microsoft.com/office/drawing/2014/main" id="{A6F3106F-46B2-FB78-11BD-A2A6BEB8D5D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55806" y="1588003"/>
            <a:ext cx="1684265" cy="1684265"/>
          </a:xfrm>
          <a:prstGeom prst="ellipse">
            <a:avLst/>
          </a:prstGeom>
          <a:effectLst/>
        </p:spPr>
      </p:pic>
      <p:sp>
        <p:nvSpPr>
          <p:cNvPr id="73" name="智演喵视觉设计14">
            <a:extLst>
              <a:ext uri="{FF2B5EF4-FFF2-40B4-BE49-F238E27FC236}">
                <a16:creationId xmlns:a16="http://schemas.microsoft.com/office/drawing/2014/main" id="{96D3B49F-2120-443C-3FB5-F9A93F574A2B}"/>
              </a:ext>
            </a:extLst>
          </p:cNvPr>
          <p:cNvSpPr txBox="1"/>
          <p:nvPr/>
        </p:nvSpPr>
        <p:spPr>
          <a:xfrm>
            <a:off x="6429173" y="3528832"/>
            <a:ext cx="2137531" cy="429348"/>
          </a:xfrm>
          <a:prstGeom prst="rect">
            <a:avLst/>
          </a:prstGeom>
          <a:noFill/>
          <a:effectLst/>
        </p:spPr>
        <p:txBody>
          <a:bodyPr wrap="square" lIns="85039" tIns="42520" rIns="85039" bIns="42520" rtlCol="0">
            <a:spAutoFit/>
          </a:bodyPr>
          <a:lstStyle/>
          <a:p>
            <a:pPr algn="ctr"/>
            <a:r>
              <a:rPr lang="zh-CN" altLang="en-US" sz="2232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人物名称</a:t>
            </a:r>
          </a:p>
        </p:txBody>
      </p:sp>
      <p:sp>
        <p:nvSpPr>
          <p:cNvPr id="74" name="智演喵视觉设计15">
            <a:extLst>
              <a:ext uri="{FF2B5EF4-FFF2-40B4-BE49-F238E27FC236}">
                <a16:creationId xmlns:a16="http://schemas.microsoft.com/office/drawing/2014/main" id="{5D922900-9C0C-E12F-32E4-CD509CA711D6}"/>
              </a:ext>
            </a:extLst>
          </p:cNvPr>
          <p:cNvSpPr/>
          <p:nvPr/>
        </p:nvSpPr>
        <p:spPr>
          <a:xfrm>
            <a:off x="6315776" y="4073600"/>
            <a:ext cx="2364324" cy="168783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学校总占地面积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8000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余亩，形成了一校三地（济南、威海、青岛）的办学格局，是中国目前学科门类最齐全的大学之一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5" name="智演喵视觉设计16">
            <a:extLst>
              <a:ext uri="{FF2B5EF4-FFF2-40B4-BE49-F238E27FC236}">
                <a16:creationId xmlns:a16="http://schemas.microsoft.com/office/drawing/2014/main" id="{9C7EEC17-CD80-917E-E231-E30C20700C84}"/>
              </a:ext>
            </a:extLst>
          </p:cNvPr>
          <p:cNvSpPr txBox="1"/>
          <p:nvPr/>
        </p:nvSpPr>
        <p:spPr>
          <a:xfrm>
            <a:off x="6441516" y="3463100"/>
            <a:ext cx="2112845" cy="44274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理论观点三</a:t>
            </a:r>
          </a:p>
        </p:txBody>
      </p:sp>
      <p:sp>
        <p:nvSpPr>
          <p:cNvPr id="77" name="智演喵视觉设计17">
            <a:extLst>
              <a:ext uri="{FF2B5EF4-FFF2-40B4-BE49-F238E27FC236}">
                <a16:creationId xmlns:a16="http://schemas.microsoft.com/office/drawing/2014/main" id="{F8E35358-2690-DAB7-32A8-A783C10A5EA4}"/>
              </a:ext>
            </a:extLst>
          </p:cNvPr>
          <p:cNvSpPr/>
          <p:nvPr/>
        </p:nvSpPr>
        <p:spPr>
          <a:xfrm>
            <a:off x="9397950" y="1477059"/>
            <a:ext cx="1906154" cy="1906154"/>
          </a:xfrm>
          <a:prstGeom prst="donut">
            <a:avLst>
              <a:gd name="adj" fmla="val 12495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>
              <a:solidFill>
                <a:schemeClr val="tx1"/>
              </a:solidFill>
            </a:endParaRPr>
          </a:p>
        </p:txBody>
      </p:sp>
      <p:pic>
        <p:nvPicPr>
          <p:cNvPr id="78" name="智演喵视觉设计18">
            <a:extLst>
              <a:ext uri="{FF2B5EF4-FFF2-40B4-BE49-F238E27FC236}">
                <a16:creationId xmlns:a16="http://schemas.microsoft.com/office/drawing/2014/main" id="{F6FE901E-3918-4D92-BDA6-5BE91CB458F5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508894" y="1588003"/>
            <a:ext cx="1684265" cy="1684265"/>
          </a:xfrm>
          <a:prstGeom prst="ellipse">
            <a:avLst/>
          </a:prstGeom>
          <a:effectLst/>
        </p:spPr>
      </p:pic>
      <p:sp>
        <p:nvSpPr>
          <p:cNvPr id="79" name="智演喵视觉设计19">
            <a:extLst>
              <a:ext uri="{FF2B5EF4-FFF2-40B4-BE49-F238E27FC236}">
                <a16:creationId xmlns:a16="http://schemas.microsoft.com/office/drawing/2014/main" id="{232A0741-C721-10F4-EC96-23E1F71C7372}"/>
              </a:ext>
            </a:extLst>
          </p:cNvPr>
          <p:cNvSpPr txBox="1"/>
          <p:nvPr/>
        </p:nvSpPr>
        <p:spPr>
          <a:xfrm>
            <a:off x="9282261" y="3528832"/>
            <a:ext cx="2137531" cy="429348"/>
          </a:xfrm>
          <a:prstGeom prst="rect">
            <a:avLst/>
          </a:prstGeom>
          <a:noFill/>
          <a:effectLst/>
        </p:spPr>
        <p:txBody>
          <a:bodyPr wrap="square" lIns="85039" tIns="42520" rIns="85039" bIns="42520" rtlCol="0">
            <a:spAutoFit/>
          </a:bodyPr>
          <a:lstStyle/>
          <a:p>
            <a:pPr algn="ctr"/>
            <a:r>
              <a:rPr lang="zh-CN" altLang="en-US" sz="2232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人物名称</a:t>
            </a:r>
          </a:p>
        </p:txBody>
      </p:sp>
      <p:sp>
        <p:nvSpPr>
          <p:cNvPr id="80" name="智演喵视觉设计20">
            <a:extLst>
              <a:ext uri="{FF2B5EF4-FFF2-40B4-BE49-F238E27FC236}">
                <a16:creationId xmlns:a16="http://schemas.microsoft.com/office/drawing/2014/main" id="{D14F2923-D4CB-6CF3-7107-C1D5C7901810}"/>
              </a:ext>
            </a:extLst>
          </p:cNvPr>
          <p:cNvSpPr/>
          <p:nvPr/>
        </p:nvSpPr>
        <p:spPr>
          <a:xfrm>
            <a:off x="9168864" y="4073600"/>
            <a:ext cx="2364324" cy="203254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拥有博士学位授权一级学科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44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个，博士学位授权二级学科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1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个，硕士学位授权一级学科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51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个，本科招生专业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93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个，博士后科研流动站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42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个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1" name="智演喵视觉设计21">
            <a:extLst>
              <a:ext uri="{FF2B5EF4-FFF2-40B4-BE49-F238E27FC236}">
                <a16:creationId xmlns:a16="http://schemas.microsoft.com/office/drawing/2014/main" id="{D9FC81EE-CD4F-8496-03A5-43AA490AF1AE}"/>
              </a:ext>
            </a:extLst>
          </p:cNvPr>
          <p:cNvSpPr txBox="1"/>
          <p:nvPr/>
        </p:nvSpPr>
        <p:spPr>
          <a:xfrm>
            <a:off x="9294604" y="3463100"/>
            <a:ext cx="2112845" cy="44274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理论观点四</a:t>
            </a:r>
          </a:p>
        </p:txBody>
      </p:sp>
      <p:cxnSp>
        <p:nvCxnSpPr>
          <p:cNvPr id="88" name="智演喵视觉设计22">
            <a:extLst>
              <a:ext uri="{FF2B5EF4-FFF2-40B4-BE49-F238E27FC236}">
                <a16:creationId xmlns:a16="http://schemas.microsoft.com/office/drawing/2014/main" id="{BC7E16E0-8AB0-2709-55D4-E94D781BF53A}"/>
              </a:ext>
            </a:extLst>
          </p:cNvPr>
          <p:cNvCxnSpPr>
            <a:cxnSpLocks/>
          </p:cNvCxnSpPr>
          <p:nvPr/>
        </p:nvCxnSpPr>
        <p:spPr>
          <a:xfrm flipV="1">
            <a:off x="3229806" y="2232660"/>
            <a:ext cx="0" cy="3848100"/>
          </a:xfrm>
          <a:prstGeom prst="line">
            <a:avLst/>
          </a:prstGeom>
          <a:ln w="9525" cap="rnd">
            <a:gradFill flip="none" rotWithShape="1">
              <a:gsLst>
                <a:gs pos="3000">
                  <a:schemeClr val="accent1">
                    <a:alpha val="3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智演喵视觉设计23">
            <a:extLst>
              <a:ext uri="{FF2B5EF4-FFF2-40B4-BE49-F238E27FC236}">
                <a16:creationId xmlns:a16="http://schemas.microsoft.com/office/drawing/2014/main" id="{C8B6E080-36BE-D57B-456C-CDBB1F98608A}"/>
              </a:ext>
            </a:extLst>
          </p:cNvPr>
          <p:cNvCxnSpPr>
            <a:cxnSpLocks/>
          </p:cNvCxnSpPr>
          <p:nvPr/>
        </p:nvCxnSpPr>
        <p:spPr>
          <a:xfrm flipV="1">
            <a:off x="6083496" y="2232660"/>
            <a:ext cx="0" cy="3848100"/>
          </a:xfrm>
          <a:prstGeom prst="line">
            <a:avLst/>
          </a:prstGeom>
          <a:ln w="9525" cap="rnd">
            <a:gradFill flip="none" rotWithShape="1">
              <a:gsLst>
                <a:gs pos="3000">
                  <a:schemeClr val="accent1">
                    <a:alpha val="3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智演喵视觉设计24">
            <a:extLst>
              <a:ext uri="{FF2B5EF4-FFF2-40B4-BE49-F238E27FC236}">
                <a16:creationId xmlns:a16="http://schemas.microsoft.com/office/drawing/2014/main" id="{B0B7D591-2B9F-F5EA-D9AB-313B26D3D40C}"/>
              </a:ext>
            </a:extLst>
          </p:cNvPr>
          <p:cNvCxnSpPr>
            <a:cxnSpLocks/>
          </p:cNvCxnSpPr>
          <p:nvPr/>
        </p:nvCxnSpPr>
        <p:spPr>
          <a:xfrm flipV="1">
            <a:off x="8937186" y="2232660"/>
            <a:ext cx="0" cy="3848100"/>
          </a:xfrm>
          <a:prstGeom prst="line">
            <a:avLst/>
          </a:prstGeom>
          <a:ln w="9525" cap="rnd">
            <a:gradFill flip="none" rotWithShape="1">
              <a:gsLst>
                <a:gs pos="3000">
                  <a:schemeClr val="accent1">
                    <a:alpha val="3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0768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智演喵视觉设计1">
            <a:extLst>
              <a:ext uri="{FF2B5EF4-FFF2-40B4-BE49-F238E27FC236}">
                <a16:creationId xmlns:a16="http://schemas.microsoft.com/office/drawing/2014/main" id="{E25641AB-EAEA-E533-26DC-72904835F3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280800"/>
            <a:r>
              <a:rPr lang="zh-CN" altLang="en-US" dirty="0"/>
              <a:t>第一部分分论点时间进程</a:t>
            </a:r>
          </a:p>
        </p:txBody>
      </p:sp>
      <p:sp>
        <p:nvSpPr>
          <p:cNvPr id="11" name="智演喵视觉设计2">
            <a:extLst>
              <a:ext uri="{FF2B5EF4-FFF2-40B4-BE49-F238E27FC236}">
                <a16:creationId xmlns:a16="http://schemas.microsoft.com/office/drawing/2014/main" id="{C75C1E6E-E5D4-2EF5-518B-5B179EBBFB40}"/>
              </a:ext>
            </a:extLst>
          </p:cNvPr>
          <p:cNvSpPr txBox="1"/>
          <p:nvPr/>
        </p:nvSpPr>
        <p:spPr>
          <a:xfrm>
            <a:off x="5039578" y="1196777"/>
            <a:ext cx="2112845" cy="51935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4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主题事件</a:t>
            </a:r>
          </a:p>
        </p:txBody>
      </p:sp>
      <p:pic>
        <p:nvPicPr>
          <p:cNvPr id="5" name="智演喵视觉设计3">
            <a:extLst>
              <a:ext uri="{FF2B5EF4-FFF2-40B4-BE49-F238E27FC236}">
                <a16:creationId xmlns:a16="http://schemas.microsoft.com/office/drawing/2014/main" id="{CDBB020F-B549-40E0-84F4-3D58D5C0A5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952831" y="5344451"/>
            <a:ext cx="6341594" cy="992848"/>
          </a:xfrm>
          <a:custGeom>
            <a:avLst/>
            <a:gdLst>
              <a:gd name="connsiteX0" fmla="*/ 6341594 w 6341594"/>
              <a:gd name="connsiteY0" fmla="*/ 0 h 992848"/>
              <a:gd name="connsiteX1" fmla="*/ 0 w 6341594"/>
              <a:gd name="connsiteY1" fmla="*/ 0 h 992848"/>
              <a:gd name="connsiteX2" fmla="*/ 0 w 6341594"/>
              <a:gd name="connsiteY2" fmla="*/ 992848 h 992848"/>
              <a:gd name="connsiteX3" fmla="*/ 6341594 w 6341594"/>
              <a:gd name="connsiteY3" fmla="*/ 992848 h 992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41594" h="992848">
                <a:moveTo>
                  <a:pt x="6341594" y="0"/>
                </a:moveTo>
                <a:lnTo>
                  <a:pt x="0" y="0"/>
                </a:lnTo>
                <a:lnTo>
                  <a:pt x="0" y="992848"/>
                </a:lnTo>
                <a:lnTo>
                  <a:pt x="6341594" y="992848"/>
                </a:lnTo>
                <a:close/>
              </a:path>
            </a:pathLst>
          </a:custGeom>
        </p:spPr>
      </p:pic>
      <p:pic>
        <p:nvPicPr>
          <p:cNvPr id="6" name="智演喵视觉设计4">
            <a:extLst>
              <a:ext uri="{FF2B5EF4-FFF2-40B4-BE49-F238E27FC236}">
                <a16:creationId xmlns:a16="http://schemas.microsoft.com/office/drawing/2014/main" id="{39713ACA-893F-4471-BC8E-F20A5BD174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602076"/>
            <a:ext cx="7883373" cy="1735224"/>
          </a:xfrm>
          <a:custGeom>
            <a:avLst/>
            <a:gdLst>
              <a:gd name="connsiteX0" fmla="*/ 0 w 6854655"/>
              <a:gd name="connsiteY0" fmla="*/ 0 h 1508791"/>
              <a:gd name="connsiteX1" fmla="*/ 6854655 w 6854655"/>
              <a:gd name="connsiteY1" fmla="*/ 0 h 1508791"/>
              <a:gd name="connsiteX2" fmla="*/ 6854655 w 6854655"/>
              <a:gd name="connsiteY2" fmla="*/ 1508791 h 1508791"/>
              <a:gd name="connsiteX3" fmla="*/ 0 w 6854655"/>
              <a:gd name="connsiteY3" fmla="*/ 1508791 h 1508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4655" h="1508791">
                <a:moveTo>
                  <a:pt x="0" y="0"/>
                </a:moveTo>
                <a:lnTo>
                  <a:pt x="6854655" y="0"/>
                </a:lnTo>
                <a:lnTo>
                  <a:pt x="6854655" y="1508791"/>
                </a:lnTo>
                <a:lnTo>
                  <a:pt x="0" y="1508791"/>
                </a:lnTo>
                <a:close/>
              </a:path>
            </a:pathLst>
          </a:custGeom>
        </p:spPr>
      </p:pic>
      <p:pic>
        <p:nvPicPr>
          <p:cNvPr id="7" name="智演喵视觉设计5">
            <a:extLst>
              <a:ext uri="{FF2B5EF4-FFF2-40B4-BE49-F238E27FC236}">
                <a16:creationId xmlns:a16="http://schemas.microsoft.com/office/drawing/2014/main" id="{20C2D86D-C15E-4891-B2C5-A810C91F50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61334" y="4785703"/>
            <a:ext cx="4930666" cy="1551596"/>
          </a:xfrm>
          <a:custGeom>
            <a:avLst/>
            <a:gdLst>
              <a:gd name="connsiteX0" fmla="*/ 0 w 4930666"/>
              <a:gd name="connsiteY0" fmla="*/ 0 h 1551596"/>
              <a:gd name="connsiteX1" fmla="*/ 4930666 w 4930666"/>
              <a:gd name="connsiteY1" fmla="*/ 0 h 1551596"/>
              <a:gd name="connsiteX2" fmla="*/ 4930666 w 4930666"/>
              <a:gd name="connsiteY2" fmla="*/ 1551596 h 1551596"/>
              <a:gd name="connsiteX3" fmla="*/ 0 w 4930666"/>
              <a:gd name="connsiteY3" fmla="*/ 1551596 h 1551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0666" h="1551596">
                <a:moveTo>
                  <a:pt x="0" y="0"/>
                </a:moveTo>
                <a:lnTo>
                  <a:pt x="4930666" y="0"/>
                </a:lnTo>
                <a:lnTo>
                  <a:pt x="4930666" y="1551596"/>
                </a:lnTo>
                <a:lnTo>
                  <a:pt x="0" y="1551596"/>
                </a:lnTo>
                <a:close/>
              </a:path>
            </a:pathLst>
          </a:custGeom>
        </p:spPr>
      </p:pic>
      <p:grpSp>
        <p:nvGrpSpPr>
          <p:cNvPr id="56" name="智演喵视觉设计6">
            <a:extLst>
              <a:ext uri="{FF2B5EF4-FFF2-40B4-BE49-F238E27FC236}">
                <a16:creationId xmlns:a16="http://schemas.microsoft.com/office/drawing/2014/main" id="{000DB685-B867-7FF4-213C-EBCE8F2BC04F}"/>
              </a:ext>
            </a:extLst>
          </p:cNvPr>
          <p:cNvGrpSpPr/>
          <p:nvPr/>
        </p:nvGrpSpPr>
        <p:grpSpPr>
          <a:xfrm>
            <a:off x="0" y="5296621"/>
            <a:ext cx="12192000" cy="1561379"/>
            <a:chOff x="0" y="5296621"/>
            <a:chExt cx="12192000" cy="1561379"/>
          </a:xfrm>
          <a:effectLst>
            <a:outerShdw blurRad="546100" dist="139700" dir="16200000" rotWithShape="0">
              <a:schemeClr val="accent3">
                <a:lumMod val="20000"/>
                <a:lumOff val="80000"/>
                <a:alpha val="40000"/>
              </a:schemeClr>
            </a:outerShdw>
          </a:effectLst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3DEF15A-CFE1-E2CE-7E1F-31552D744D07}"/>
                </a:ext>
              </a:extLst>
            </p:cNvPr>
            <p:cNvSpPr/>
            <p:nvPr/>
          </p:nvSpPr>
          <p:spPr>
            <a:xfrm>
              <a:off x="0" y="5296621"/>
              <a:ext cx="12192000" cy="1492798"/>
            </a:xfrm>
            <a:custGeom>
              <a:avLst/>
              <a:gdLst>
                <a:gd name="connsiteX0" fmla="*/ 0 w 12192000"/>
                <a:gd name="connsiteY0" fmla="*/ 0 h 1492798"/>
                <a:gd name="connsiteX1" fmla="*/ 92129 w 12192000"/>
                <a:gd name="connsiteY1" fmla="*/ 63409 h 1492798"/>
                <a:gd name="connsiteX2" fmla="*/ 6096000 w 12192000"/>
                <a:gd name="connsiteY2" fmla="*/ 845099 h 1492798"/>
                <a:gd name="connsiteX3" fmla="*/ 12099871 w 12192000"/>
                <a:gd name="connsiteY3" fmla="*/ 63409 h 1492798"/>
                <a:gd name="connsiteX4" fmla="*/ 12192000 w 12192000"/>
                <a:gd name="connsiteY4" fmla="*/ 0 h 1492798"/>
                <a:gd name="connsiteX5" fmla="*/ 12192000 w 12192000"/>
                <a:gd name="connsiteY5" fmla="*/ 1492798 h 1492798"/>
                <a:gd name="connsiteX6" fmla="*/ 0 w 12192000"/>
                <a:gd name="connsiteY6" fmla="*/ 1492798 h 149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92798">
                  <a:moveTo>
                    <a:pt x="0" y="0"/>
                  </a:moveTo>
                  <a:lnTo>
                    <a:pt x="92129" y="63409"/>
                  </a:lnTo>
                  <a:cubicBezTo>
                    <a:pt x="888072" y="516281"/>
                    <a:pt x="3275051" y="845099"/>
                    <a:pt x="6096000" y="845099"/>
                  </a:cubicBezTo>
                  <a:cubicBezTo>
                    <a:pt x="8916950" y="845099"/>
                    <a:pt x="11303928" y="516281"/>
                    <a:pt x="12099871" y="63409"/>
                  </a:cubicBezTo>
                  <a:lnTo>
                    <a:pt x="12192000" y="0"/>
                  </a:lnTo>
                  <a:lnTo>
                    <a:pt x="12192000" y="1492798"/>
                  </a:lnTo>
                  <a:lnTo>
                    <a:pt x="0" y="1492798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82097">
                  <a:schemeClr val="accent3">
                    <a:lumMod val="60000"/>
                    <a:lumOff val="40000"/>
                  </a:schemeClr>
                </a:gs>
                <a:gs pos="65000">
                  <a:schemeClr val="accent3">
                    <a:lumMod val="60000"/>
                    <a:lumOff val="40000"/>
                  </a:schemeClr>
                </a:gs>
                <a:gs pos="22000">
                  <a:schemeClr val="accent3">
                    <a:lumMod val="60000"/>
                    <a:lumOff val="40000"/>
                  </a:schemeClr>
                </a:gs>
                <a:gs pos="44400">
                  <a:schemeClr val="accent3">
                    <a:lumMod val="40000"/>
                    <a:lumOff val="60000"/>
                  </a:schemeClr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6000000" scaled="0"/>
            </a:gradFill>
            <a:effectLst>
              <a:outerShdw blurRad="508000" dist="38100" dir="16200000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wrap="square" lIns="0" tIns="0" rIns="0" bIns="0" rtlCol="0" anchor="ctr" anchorCtr="1">
              <a:noAutofit/>
            </a:bodyPr>
            <a:lstStyle/>
            <a:p>
              <a:pPr algn="ctr"/>
              <a:endParaRPr lang="zh-CN" altLang="en-US" sz="3200" b="1" spc="30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ECCC871-0432-F4E8-B894-6F87435B16A2}"/>
                </a:ext>
              </a:extLst>
            </p:cNvPr>
            <p:cNvSpPr/>
            <p:nvPr/>
          </p:nvSpPr>
          <p:spPr>
            <a:xfrm>
              <a:off x="0" y="5365202"/>
              <a:ext cx="12192000" cy="1492798"/>
            </a:xfrm>
            <a:custGeom>
              <a:avLst/>
              <a:gdLst>
                <a:gd name="connsiteX0" fmla="*/ 0 w 12192000"/>
                <a:gd name="connsiteY0" fmla="*/ 0 h 1492798"/>
                <a:gd name="connsiteX1" fmla="*/ 92129 w 12192000"/>
                <a:gd name="connsiteY1" fmla="*/ 63409 h 1492798"/>
                <a:gd name="connsiteX2" fmla="*/ 6096000 w 12192000"/>
                <a:gd name="connsiteY2" fmla="*/ 845099 h 1492798"/>
                <a:gd name="connsiteX3" fmla="*/ 12099871 w 12192000"/>
                <a:gd name="connsiteY3" fmla="*/ 63409 h 1492798"/>
                <a:gd name="connsiteX4" fmla="*/ 12192000 w 12192000"/>
                <a:gd name="connsiteY4" fmla="*/ 0 h 1492798"/>
                <a:gd name="connsiteX5" fmla="*/ 12192000 w 12192000"/>
                <a:gd name="connsiteY5" fmla="*/ 1492798 h 1492798"/>
                <a:gd name="connsiteX6" fmla="*/ 0 w 12192000"/>
                <a:gd name="connsiteY6" fmla="*/ 1492798 h 149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92798">
                  <a:moveTo>
                    <a:pt x="0" y="0"/>
                  </a:moveTo>
                  <a:lnTo>
                    <a:pt x="92129" y="63409"/>
                  </a:lnTo>
                  <a:cubicBezTo>
                    <a:pt x="888072" y="516281"/>
                    <a:pt x="3275051" y="845099"/>
                    <a:pt x="6096000" y="845099"/>
                  </a:cubicBezTo>
                  <a:cubicBezTo>
                    <a:pt x="8916950" y="845099"/>
                    <a:pt x="11303928" y="516281"/>
                    <a:pt x="12099871" y="63409"/>
                  </a:cubicBezTo>
                  <a:lnTo>
                    <a:pt x="12192000" y="0"/>
                  </a:lnTo>
                  <a:lnTo>
                    <a:pt x="12192000" y="1492798"/>
                  </a:lnTo>
                  <a:lnTo>
                    <a:pt x="0" y="1492798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/>
                </a:gs>
              </a:gsLst>
              <a:lin ang="5400000" scaled="1"/>
            </a:gradFill>
          </p:spPr>
          <p:txBody>
            <a:bodyPr wrap="square" lIns="0" tIns="0" rIns="0" bIns="0" rtlCol="0" anchor="ctr" anchorCtr="1">
              <a:noAutofit/>
            </a:bodyPr>
            <a:lstStyle/>
            <a:p>
              <a:pPr algn="ctr"/>
              <a:endParaRPr lang="zh-CN" altLang="en-US" sz="3200" b="1" spc="30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  <p:cxnSp>
        <p:nvCxnSpPr>
          <p:cNvPr id="10" name="智演喵视觉设计7">
            <a:extLst>
              <a:ext uri="{FF2B5EF4-FFF2-40B4-BE49-F238E27FC236}">
                <a16:creationId xmlns:a16="http://schemas.microsoft.com/office/drawing/2014/main" id="{0C4A74C2-2822-4805-AFEC-756E80F04DAA}"/>
              </a:ext>
            </a:extLst>
          </p:cNvPr>
          <p:cNvCxnSpPr>
            <a:cxnSpLocks/>
          </p:cNvCxnSpPr>
          <p:nvPr/>
        </p:nvCxnSpPr>
        <p:spPr>
          <a:xfrm>
            <a:off x="-1051367" y="3889482"/>
            <a:ext cx="14294734" cy="0"/>
          </a:xfrm>
          <a:prstGeom prst="line">
            <a:avLst/>
          </a:prstGeom>
          <a:ln w="28575" cap="rnd">
            <a:gradFill flip="none" rotWithShape="1">
              <a:gsLst>
                <a:gs pos="3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智演喵视觉设计8">
            <a:extLst>
              <a:ext uri="{FF2B5EF4-FFF2-40B4-BE49-F238E27FC236}">
                <a16:creationId xmlns:a16="http://schemas.microsoft.com/office/drawing/2014/main" id="{501AF889-42B5-699A-7449-FB76ADAA6DDA}"/>
              </a:ext>
            </a:extLst>
          </p:cNvPr>
          <p:cNvSpPr/>
          <p:nvPr/>
        </p:nvSpPr>
        <p:spPr>
          <a:xfrm rot="2700000">
            <a:off x="825500" y="3790870"/>
            <a:ext cx="189901" cy="189901"/>
          </a:xfrm>
          <a:prstGeom prst="rect">
            <a:avLst/>
          </a:prstGeom>
          <a:solidFill>
            <a:schemeClr val="accent2">
              <a:alpha val="1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79" name="智演喵视觉设计9">
            <a:extLst>
              <a:ext uri="{FF2B5EF4-FFF2-40B4-BE49-F238E27FC236}">
                <a16:creationId xmlns:a16="http://schemas.microsoft.com/office/drawing/2014/main" id="{C6F13F51-BAF4-4348-10A3-45A59D35EA7B}"/>
              </a:ext>
            </a:extLst>
          </p:cNvPr>
          <p:cNvSpPr>
            <a:spLocks/>
          </p:cNvSpPr>
          <p:nvPr/>
        </p:nvSpPr>
        <p:spPr>
          <a:xfrm rot="2700000">
            <a:off x="846996" y="3812366"/>
            <a:ext cx="146909" cy="146909"/>
          </a:xfrm>
          <a:prstGeom prst="rect">
            <a:avLst/>
          </a:prstGeom>
          <a:solidFill>
            <a:schemeClr val="accent1">
              <a:alpha val="6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80" name="智演喵视觉设计10">
            <a:extLst>
              <a:ext uri="{FF2B5EF4-FFF2-40B4-BE49-F238E27FC236}">
                <a16:creationId xmlns:a16="http://schemas.microsoft.com/office/drawing/2014/main" id="{C27FBAD5-44D1-E8B0-0865-68C1F0700299}"/>
              </a:ext>
            </a:extLst>
          </p:cNvPr>
          <p:cNvSpPr>
            <a:spLocks/>
          </p:cNvSpPr>
          <p:nvPr/>
        </p:nvSpPr>
        <p:spPr>
          <a:xfrm rot="2700000">
            <a:off x="868495" y="3833865"/>
            <a:ext cx="103911" cy="10391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61" name="智演喵视觉设计11">
            <a:extLst>
              <a:ext uri="{FF2B5EF4-FFF2-40B4-BE49-F238E27FC236}">
                <a16:creationId xmlns:a16="http://schemas.microsoft.com/office/drawing/2014/main" id="{D899ECB8-EED2-4323-9103-77670498DC6D}"/>
              </a:ext>
            </a:extLst>
          </p:cNvPr>
          <p:cNvSpPr/>
          <p:nvPr/>
        </p:nvSpPr>
        <p:spPr>
          <a:xfrm rot="2700000">
            <a:off x="2844800" y="3790870"/>
            <a:ext cx="189901" cy="189901"/>
          </a:xfrm>
          <a:prstGeom prst="rect">
            <a:avLst/>
          </a:prstGeom>
          <a:solidFill>
            <a:schemeClr val="accent2">
              <a:alpha val="1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62" name="智演喵视觉设计12">
            <a:extLst>
              <a:ext uri="{FF2B5EF4-FFF2-40B4-BE49-F238E27FC236}">
                <a16:creationId xmlns:a16="http://schemas.microsoft.com/office/drawing/2014/main" id="{6EDFD118-676C-4DF0-8393-76D430599620}"/>
              </a:ext>
            </a:extLst>
          </p:cNvPr>
          <p:cNvSpPr>
            <a:spLocks/>
          </p:cNvSpPr>
          <p:nvPr/>
        </p:nvSpPr>
        <p:spPr>
          <a:xfrm rot="2700000">
            <a:off x="2866296" y="3812366"/>
            <a:ext cx="146909" cy="146909"/>
          </a:xfrm>
          <a:prstGeom prst="rect">
            <a:avLst/>
          </a:prstGeom>
          <a:solidFill>
            <a:schemeClr val="accent1">
              <a:alpha val="6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63" name="智演喵视觉设计13">
            <a:extLst>
              <a:ext uri="{FF2B5EF4-FFF2-40B4-BE49-F238E27FC236}">
                <a16:creationId xmlns:a16="http://schemas.microsoft.com/office/drawing/2014/main" id="{32AC38F2-346A-40AC-801B-777287AEF6D5}"/>
              </a:ext>
            </a:extLst>
          </p:cNvPr>
          <p:cNvSpPr>
            <a:spLocks/>
          </p:cNvSpPr>
          <p:nvPr/>
        </p:nvSpPr>
        <p:spPr>
          <a:xfrm rot="2700000">
            <a:off x="2887795" y="3833865"/>
            <a:ext cx="103911" cy="10391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55" name="智演喵视觉设计14">
            <a:extLst>
              <a:ext uri="{FF2B5EF4-FFF2-40B4-BE49-F238E27FC236}">
                <a16:creationId xmlns:a16="http://schemas.microsoft.com/office/drawing/2014/main" id="{4B0EC9C1-BD1E-22CC-8560-2FC8E409E22F}"/>
              </a:ext>
            </a:extLst>
          </p:cNvPr>
          <p:cNvSpPr/>
          <p:nvPr/>
        </p:nvSpPr>
        <p:spPr>
          <a:xfrm rot="2700000">
            <a:off x="4851400" y="3790870"/>
            <a:ext cx="189901" cy="189901"/>
          </a:xfrm>
          <a:prstGeom prst="rect">
            <a:avLst/>
          </a:prstGeom>
          <a:solidFill>
            <a:schemeClr val="accent2">
              <a:alpha val="1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57" name="智演喵视觉设计15">
            <a:extLst>
              <a:ext uri="{FF2B5EF4-FFF2-40B4-BE49-F238E27FC236}">
                <a16:creationId xmlns:a16="http://schemas.microsoft.com/office/drawing/2014/main" id="{2061C38F-856C-B88D-4917-E20092CCE3FD}"/>
              </a:ext>
            </a:extLst>
          </p:cNvPr>
          <p:cNvSpPr>
            <a:spLocks/>
          </p:cNvSpPr>
          <p:nvPr/>
        </p:nvSpPr>
        <p:spPr>
          <a:xfrm rot="2700000">
            <a:off x="4872896" y="3812366"/>
            <a:ext cx="146909" cy="146909"/>
          </a:xfrm>
          <a:prstGeom prst="rect">
            <a:avLst/>
          </a:prstGeom>
          <a:solidFill>
            <a:schemeClr val="accent1">
              <a:alpha val="6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76" name="智演喵视觉设计16">
            <a:extLst>
              <a:ext uri="{FF2B5EF4-FFF2-40B4-BE49-F238E27FC236}">
                <a16:creationId xmlns:a16="http://schemas.microsoft.com/office/drawing/2014/main" id="{1D4BB32F-807F-E39D-F6CC-7442494720B2}"/>
              </a:ext>
            </a:extLst>
          </p:cNvPr>
          <p:cNvSpPr>
            <a:spLocks/>
          </p:cNvSpPr>
          <p:nvPr/>
        </p:nvSpPr>
        <p:spPr>
          <a:xfrm rot="2700000">
            <a:off x="4894395" y="3833865"/>
            <a:ext cx="103911" cy="10391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46" name="智演喵视觉设计17">
            <a:extLst>
              <a:ext uri="{FF2B5EF4-FFF2-40B4-BE49-F238E27FC236}">
                <a16:creationId xmlns:a16="http://schemas.microsoft.com/office/drawing/2014/main" id="{968EA939-A454-4B0F-A26D-1B7C22DE5D30}"/>
              </a:ext>
            </a:extLst>
          </p:cNvPr>
          <p:cNvSpPr/>
          <p:nvPr/>
        </p:nvSpPr>
        <p:spPr>
          <a:xfrm rot="2700000">
            <a:off x="6870700" y="3790870"/>
            <a:ext cx="189901" cy="189901"/>
          </a:xfrm>
          <a:prstGeom prst="rect">
            <a:avLst/>
          </a:prstGeom>
          <a:solidFill>
            <a:schemeClr val="accent2">
              <a:alpha val="1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48" name="智演喵视觉设计18">
            <a:extLst>
              <a:ext uri="{FF2B5EF4-FFF2-40B4-BE49-F238E27FC236}">
                <a16:creationId xmlns:a16="http://schemas.microsoft.com/office/drawing/2014/main" id="{90898536-58AA-6FCB-24D5-69996B849287}"/>
              </a:ext>
            </a:extLst>
          </p:cNvPr>
          <p:cNvSpPr>
            <a:spLocks/>
          </p:cNvSpPr>
          <p:nvPr/>
        </p:nvSpPr>
        <p:spPr>
          <a:xfrm rot="2700000">
            <a:off x="6892196" y="3812366"/>
            <a:ext cx="146909" cy="146909"/>
          </a:xfrm>
          <a:prstGeom prst="rect">
            <a:avLst/>
          </a:prstGeom>
          <a:solidFill>
            <a:schemeClr val="accent1">
              <a:alpha val="6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50" name="智演喵视觉设计19">
            <a:extLst>
              <a:ext uri="{FF2B5EF4-FFF2-40B4-BE49-F238E27FC236}">
                <a16:creationId xmlns:a16="http://schemas.microsoft.com/office/drawing/2014/main" id="{051D5EFA-F06A-B74E-186D-2985B01E0DAB}"/>
              </a:ext>
            </a:extLst>
          </p:cNvPr>
          <p:cNvSpPr>
            <a:spLocks/>
          </p:cNvSpPr>
          <p:nvPr/>
        </p:nvSpPr>
        <p:spPr>
          <a:xfrm rot="2700000">
            <a:off x="6913695" y="3833865"/>
            <a:ext cx="103911" cy="10391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82" name="智演喵视觉设计20">
            <a:extLst>
              <a:ext uri="{FF2B5EF4-FFF2-40B4-BE49-F238E27FC236}">
                <a16:creationId xmlns:a16="http://schemas.microsoft.com/office/drawing/2014/main" id="{1094D189-3102-4343-8167-E2FF44DFC984}"/>
              </a:ext>
            </a:extLst>
          </p:cNvPr>
          <p:cNvSpPr/>
          <p:nvPr/>
        </p:nvSpPr>
        <p:spPr>
          <a:xfrm rot="2700000">
            <a:off x="8877300" y="3790870"/>
            <a:ext cx="189901" cy="189901"/>
          </a:xfrm>
          <a:prstGeom prst="rect">
            <a:avLst/>
          </a:prstGeom>
          <a:solidFill>
            <a:schemeClr val="accent2">
              <a:alpha val="1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83" name="智演喵视觉设计21">
            <a:extLst>
              <a:ext uri="{FF2B5EF4-FFF2-40B4-BE49-F238E27FC236}">
                <a16:creationId xmlns:a16="http://schemas.microsoft.com/office/drawing/2014/main" id="{646C415C-73B3-8B73-A7DB-F6145306C1B3}"/>
              </a:ext>
            </a:extLst>
          </p:cNvPr>
          <p:cNvSpPr>
            <a:spLocks/>
          </p:cNvSpPr>
          <p:nvPr/>
        </p:nvSpPr>
        <p:spPr>
          <a:xfrm rot="2700000">
            <a:off x="8898796" y="3812366"/>
            <a:ext cx="146909" cy="146909"/>
          </a:xfrm>
          <a:prstGeom prst="rect">
            <a:avLst/>
          </a:prstGeom>
          <a:solidFill>
            <a:schemeClr val="accent1">
              <a:alpha val="6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sp>
        <p:nvSpPr>
          <p:cNvPr id="84" name="智演喵视觉设计22">
            <a:extLst>
              <a:ext uri="{FF2B5EF4-FFF2-40B4-BE49-F238E27FC236}">
                <a16:creationId xmlns:a16="http://schemas.microsoft.com/office/drawing/2014/main" id="{3936AAA4-DFF2-BFF1-5F73-96201542F7A4}"/>
              </a:ext>
            </a:extLst>
          </p:cNvPr>
          <p:cNvSpPr>
            <a:spLocks/>
          </p:cNvSpPr>
          <p:nvPr/>
        </p:nvSpPr>
        <p:spPr>
          <a:xfrm rot="2700000">
            <a:off x="8920295" y="3833865"/>
            <a:ext cx="103911" cy="10391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" tIns="27432" rIns="54864" bIns="27432" rtlCol="0" anchor="ctr"/>
          <a:lstStyle/>
          <a:p>
            <a:pPr algn="ctr"/>
            <a:endParaRPr lang="zh-CN" altLang="en-US" sz="1080"/>
          </a:p>
        </p:txBody>
      </p:sp>
      <p:cxnSp>
        <p:nvCxnSpPr>
          <p:cNvPr id="31" name="智演喵视觉设计23">
            <a:extLst>
              <a:ext uri="{FF2B5EF4-FFF2-40B4-BE49-F238E27FC236}">
                <a16:creationId xmlns:a16="http://schemas.microsoft.com/office/drawing/2014/main" id="{2CB41562-5871-4958-94EF-3740B6D2CE9A}"/>
              </a:ext>
            </a:extLst>
          </p:cNvPr>
          <p:cNvCxnSpPr>
            <a:cxnSpLocks/>
          </p:cNvCxnSpPr>
          <p:nvPr/>
        </p:nvCxnSpPr>
        <p:spPr>
          <a:xfrm>
            <a:off x="929640" y="2178659"/>
            <a:ext cx="0" cy="1479549"/>
          </a:xfrm>
          <a:prstGeom prst="line">
            <a:avLst/>
          </a:prstGeom>
          <a:ln w="15875" cap="rnd">
            <a:gradFill flip="none" rotWithShape="1">
              <a:gsLst>
                <a:gs pos="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智演喵视觉设计24">
            <a:extLst>
              <a:ext uri="{FF2B5EF4-FFF2-40B4-BE49-F238E27FC236}">
                <a16:creationId xmlns:a16="http://schemas.microsoft.com/office/drawing/2014/main" id="{A78A9826-7998-4A24-8178-BD2F8F8819C8}"/>
              </a:ext>
            </a:extLst>
          </p:cNvPr>
          <p:cNvSpPr/>
          <p:nvPr/>
        </p:nvSpPr>
        <p:spPr>
          <a:xfrm>
            <a:off x="1217145" y="2196179"/>
            <a:ext cx="165084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某个时间</a:t>
            </a:r>
          </a:p>
        </p:txBody>
      </p:sp>
      <p:sp>
        <p:nvSpPr>
          <p:cNvPr id="33" name="智演喵视觉设计25">
            <a:extLst>
              <a:ext uri="{FF2B5EF4-FFF2-40B4-BE49-F238E27FC236}">
                <a16:creationId xmlns:a16="http://schemas.microsoft.com/office/drawing/2014/main" id="{11D8B783-847E-4683-B1D0-F435FF3EDEBB}"/>
              </a:ext>
            </a:extLst>
          </p:cNvPr>
          <p:cNvSpPr/>
          <p:nvPr/>
        </p:nvSpPr>
        <p:spPr>
          <a:xfrm>
            <a:off x="1140718" y="2617533"/>
            <a:ext cx="2281465" cy="930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34" name="智演喵视觉设计26">
            <a:extLst>
              <a:ext uri="{FF2B5EF4-FFF2-40B4-BE49-F238E27FC236}">
                <a16:creationId xmlns:a16="http://schemas.microsoft.com/office/drawing/2014/main" id="{B94D47E5-426B-411A-9278-15885A43EBBF}"/>
              </a:ext>
            </a:extLst>
          </p:cNvPr>
          <p:cNvCxnSpPr>
            <a:cxnSpLocks/>
          </p:cNvCxnSpPr>
          <p:nvPr/>
        </p:nvCxnSpPr>
        <p:spPr>
          <a:xfrm>
            <a:off x="4967166" y="2178659"/>
            <a:ext cx="0" cy="1479549"/>
          </a:xfrm>
          <a:prstGeom prst="line">
            <a:avLst/>
          </a:prstGeom>
          <a:ln w="15875" cap="rnd">
            <a:gradFill flip="none" rotWithShape="1">
              <a:gsLst>
                <a:gs pos="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智演喵视觉设计27">
            <a:extLst>
              <a:ext uri="{FF2B5EF4-FFF2-40B4-BE49-F238E27FC236}">
                <a16:creationId xmlns:a16="http://schemas.microsoft.com/office/drawing/2014/main" id="{B848D6D9-2AC4-4635-B1F0-97E4EF810FE4}"/>
              </a:ext>
            </a:extLst>
          </p:cNvPr>
          <p:cNvCxnSpPr>
            <a:cxnSpLocks/>
          </p:cNvCxnSpPr>
          <p:nvPr/>
        </p:nvCxnSpPr>
        <p:spPr>
          <a:xfrm>
            <a:off x="8980895" y="2178659"/>
            <a:ext cx="0" cy="1479549"/>
          </a:xfrm>
          <a:prstGeom prst="line">
            <a:avLst/>
          </a:prstGeom>
          <a:ln w="15875" cap="rnd">
            <a:gradFill flip="none" rotWithShape="1">
              <a:gsLst>
                <a:gs pos="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智演喵视觉设计28">
            <a:extLst>
              <a:ext uri="{FF2B5EF4-FFF2-40B4-BE49-F238E27FC236}">
                <a16:creationId xmlns:a16="http://schemas.microsoft.com/office/drawing/2014/main" id="{E14920B0-BB99-49E2-88F1-C2DE8AA465BB}"/>
              </a:ext>
            </a:extLst>
          </p:cNvPr>
          <p:cNvCxnSpPr>
            <a:cxnSpLocks/>
          </p:cNvCxnSpPr>
          <p:nvPr/>
        </p:nvCxnSpPr>
        <p:spPr>
          <a:xfrm>
            <a:off x="2928600" y="4007507"/>
            <a:ext cx="0" cy="1481522"/>
          </a:xfrm>
          <a:prstGeom prst="line">
            <a:avLst/>
          </a:prstGeom>
          <a:ln w="15875" cap="rnd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智演喵视觉设计29">
            <a:extLst>
              <a:ext uri="{FF2B5EF4-FFF2-40B4-BE49-F238E27FC236}">
                <a16:creationId xmlns:a16="http://schemas.microsoft.com/office/drawing/2014/main" id="{AEE1E994-8317-46FE-849E-8BEC0B73A3BB}"/>
              </a:ext>
            </a:extLst>
          </p:cNvPr>
          <p:cNvCxnSpPr>
            <a:cxnSpLocks/>
          </p:cNvCxnSpPr>
          <p:nvPr/>
        </p:nvCxnSpPr>
        <p:spPr>
          <a:xfrm>
            <a:off x="6966126" y="4007507"/>
            <a:ext cx="0" cy="1481522"/>
          </a:xfrm>
          <a:prstGeom prst="line">
            <a:avLst/>
          </a:prstGeom>
          <a:ln w="15875" cap="rnd"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智演喵视觉设计30">
            <a:extLst>
              <a:ext uri="{FF2B5EF4-FFF2-40B4-BE49-F238E27FC236}">
                <a16:creationId xmlns:a16="http://schemas.microsoft.com/office/drawing/2014/main" id="{5BCE56E8-241E-670E-9E19-C04E2D41D9E9}"/>
              </a:ext>
            </a:extLst>
          </p:cNvPr>
          <p:cNvSpPr/>
          <p:nvPr/>
        </p:nvSpPr>
        <p:spPr>
          <a:xfrm>
            <a:off x="5263365" y="2196179"/>
            <a:ext cx="165084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某个时间</a:t>
            </a:r>
          </a:p>
        </p:txBody>
      </p:sp>
      <p:sp>
        <p:nvSpPr>
          <p:cNvPr id="66" name="智演喵视觉设计31">
            <a:extLst>
              <a:ext uri="{FF2B5EF4-FFF2-40B4-BE49-F238E27FC236}">
                <a16:creationId xmlns:a16="http://schemas.microsoft.com/office/drawing/2014/main" id="{5901D685-8620-851D-444B-558437C75149}"/>
              </a:ext>
            </a:extLst>
          </p:cNvPr>
          <p:cNvSpPr/>
          <p:nvPr/>
        </p:nvSpPr>
        <p:spPr>
          <a:xfrm>
            <a:off x="5186938" y="2617533"/>
            <a:ext cx="2281465" cy="930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8" name="智演喵视觉设计32">
            <a:extLst>
              <a:ext uri="{FF2B5EF4-FFF2-40B4-BE49-F238E27FC236}">
                <a16:creationId xmlns:a16="http://schemas.microsoft.com/office/drawing/2014/main" id="{E058F66F-DA80-053C-3E06-9AF633CB7CAA}"/>
              </a:ext>
            </a:extLst>
          </p:cNvPr>
          <p:cNvSpPr/>
          <p:nvPr/>
        </p:nvSpPr>
        <p:spPr>
          <a:xfrm>
            <a:off x="9248625" y="2196179"/>
            <a:ext cx="165084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某个时间</a:t>
            </a:r>
          </a:p>
        </p:txBody>
      </p:sp>
      <p:sp>
        <p:nvSpPr>
          <p:cNvPr id="69" name="智演喵视觉设计33">
            <a:extLst>
              <a:ext uri="{FF2B5EF4-FFF2-40B4-BE49-F238E27FC236}">
                <a16:creationId xmlns:a16="http://schemas.microsoft.com/office/drawing/2014/main" id="{ACED8A78-1D14-3456-1CCB-05F5DB3898A4}"/>
              </a:ext>
            </a:extLst>
          </p:cNvPr>
          <p:cNvSpPr/>
          <p:nvPr/>
        </p:nvSpPr>
        <p:spPr>
          <a:xfrm>
            <a:off x="9172198" y="2617533"/>
            <a:ext cx="2281465" cy="930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1" name="智演喵视觉设计34">
            <a:extLst>
              <a:ext uri="{FF2B5EF4-FFF2-40B4-BE49-F238E27FC236}">
                <a16:creationId xmlns:a16="http://schemas.microsoft.com/office/drawing/2014/main" id="{E97C2EE3-EC33-52AD-EFE2-6D01B6724109}"/>
              </a:ext>
            </a:extLst>
          </p:cNvPr>
          <p:cNvSpPr/>
          <p:nvPr/>
        </p:nvSpPr>
        <p:spPr>
          <a:xfrm>
            <a:off x="3183105" y="4230719"/>
            <a:ext cx="165084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某个时间</a:t>
            </a:r>
          </a:p>
        </p:txBody>
      </p:sp>
      <p:sp>
        <p:nvSpPr>
          <p:cNvPr id="72" name="智演喵视觉设计35">
            <a:extLst>
              <a:ext uri="{FF2B5EF4-FFF2-40B4-BE49-F238E27FC236}">
                <a16:creationId xmlns:a16="http://schemas.microsoft.com/office/drawing/2014/main" id="{CAE518F7-4328-ACA5-9FA2-CAF8E0FC3688}"/>
              </a:ext>
            </a:extLst>
          </p:cNvPr>
          <p:cNvSpPr/>
          <p:nvPr/>
        </p:nvSpPr>
        <p:spPr>
          <a:xfrm>
            <a:off x="3106678" y="4652073"/>
            <a:ext cx="2281465" cy="930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4" name="智演喵视觉设计36">
            <a:extLst>
              <a:ext uri="{FF2B5EF4-FFF2-40B4-BE49-F238E27FC236}">
                <a16:creationId xmlns:a16="http://schemas.microsoft.com/office/drawing/2014/main" id="{E568FC0F-62DD-E6E9-E80B-FEB1B0F7CFC9}"/>
              </a:ext>
            </a:extLst>
          </p:cNvPr>
          <p:cNvSpPr/>
          <p:nvPr/>
        </p:nvSpPr>
        <p:spPr>
          <a:xfrm>
            <a:off x="7229325" y="4230719"/>
            <a:ext cx="165084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某个时间</a:t>
            </a:r>
          </a:p>
        </p:txBody>
      </p:sp>
      <p:sp>
        <p:nvSpPr>
          <p:cNvPr id="75" name="智演喵视觉设计37">
            <a:extLst>
              <a:ext uri="{FF2B5EF4-FFF2-40B4-BE49-F238E27FC236}">
                <a16:creationId xmlns:a16="http://schemas.microsoft.com/office/drawing/2014/main" id="{E8055FF8-B22D-0907-2DCA-1706DCF30C2C}"/>
              </a:ext>
            </a:extLst>
          </p:cNvPr>
          <p:cNvSpPr/>
          <p:nvPr/>
        </p:nvSpPr>
        <p:spPr>
          <a:xfrm>
            <a:off x="7152898" y="4652073"/>
            <a:ext cx="2281465" cy="930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indent="-180000" algn="di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此处点击输入关键事件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6719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智演喵视觉设计1">
            <a:extLst>
              <a:ext uri="{FF2B5EF4-FFF2-40B4-BE49-F238E27FC236}">
                <a16:creationId xmlns:a16="http://schemas.microsoft.com/office/drawing/2014/main" id="{38ED6716-E5D7-571B-BC90-61DAD9DB09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第一部分分论点内容解析</a:t>
            </a:r>
          </a:p>
        </p:txBody>
      </p:sp>
      <p:sp>
        <p:nvSpPr>
          <p:cNvPr id="35" name="智演喵视觉设计2">
            <a:extLst>
              <a:ext uri="{FF2B5EF4-FFF2-40B4-BE49-F238E27FC236}">
                <a16:creationId xmlns:a16="http://schemas.microsoft.com/office/drawing/2014/main" id="{E56EC036-F65B-CDD2-9814-191B9524E2B9}"/>
              </a:ext>
            </a:extLst>
          </p:cNvPr>
          <p:cNvSpPr/>
          <p:nvPr/>
        </p:nvSpPr>
        <p:spPr>
          <a:xfrm>
            <a:off x="1862670" y="1809905"/>
            <a:ext cx="846378" cy="846590"/>
          </a:xfrm>
          <a:custGeom>
            <a:avLst/>
            <a:gdLst>
              <a:gd name="connsiteX0" fmla="*/ 759241 w 846378"/>
              <a:gd name="connsiteY0" fmla="*/ 85380 h 846590"/>
              <a:gd name="connsiteX1" fmla="*/ 620678 w 846378"/>
              <a:gd name="connsiteY1" fmla="*/ 0 h 846590"/>
              <a:gd name="connsiteX2" fmla="*/ 592465 w 846378"/>
              <a:gd name="connsiteY2" fmla="*/ 0 h 846590"/>
              <a:gd name="connsiteX3" fmla="*/ 437296 w 846378"/>
              <a:gd name="connsiteY3" fmla="*/ 155169 h 846590"/>
              <a:gd name="connsiteX4" fmla="*/ 437296 w 846378"/>
              <a:gd name="connsiteY4" fmla="*/ 338552 h 846590"/>
              <a:gd name="connsiteX5" fmla="*/ 443986 w 846378"/>
              <a:gd name="connsiteY5" fmla="*/ 350552 h 846590"/>
              <a:gd name="connsiteX6" fmla="*/ 457711 w 846378"/>
              <a:gd name="connsiteY6" fmla="*/ 351168 h 846590"/>
              <a:gd name="connsiteX7" fmla="*/ 482900 w 846378"/>
              <a:gd name="connsiteY7" fmla="*/ 335706 h 846590"/>
              <a:gd name="connsiteX8" fmla="*/ 536040 w 846378"/>
              <a:gd name="connsiteY8" fmla="*/ 390126 h 846590"/>
              <a:gd name="connsiteX9" fmla="*/ 536040 w 846378"/>
              <a:gd name="connsiteY9" fmla="*/ 451402 h 846590"/>
              <a:gd name="connsiteX10" fmla="*/ 459160 w 846378"/>
              <a:gd name="connsiteY10" fmla="*/ 451402 h 846590"/>
              <a:gd name="connsiteX11" fmla="*/ 409083 w 846378"/>
              <a:gd name="connsiteY11" fmla="*/ 467779 h 846590"/>
              <a:gd name="connsiteX12" fmla="*/ 409083 w 846378"/>
              <a:gd name="connsiteY12" fmla="*/ 197488 h 846590"/>
              <a:gd name="connsiteX13" fmla="*/ 394977 w 846378"/>
              <a:gd name="connsiteY13" fmla="*/ 183382 h 846590"/>
              <a:gd name="connsiteX14" fmla="*/ 287970 w 846378"/>
              <a:gd name="connsiteY14" fmla="*/ 183382 h 846590"/>
              <a:gd name="connsiteX15" fmla="*/ 249782 w 846378"/>
              <a:gd name="connsiteY15" fmla="*/ 145195 h 846590"/>
              <a:gd name="connsiteX16" fmla="*/ 230435 w 846378"/>
              <a:gd name="connsiteY16" fmla="*/ 144627 h 846590"/>
              <a:gd name="connsiteX17" fmla="*/ 186835 w 846378"/>
              <a:gd name="connsiteY17" fmla="*/ 183382 h 846590"/>
              <a:gd name="connsiteX18" fmla="*/ 146907 w 846378"/>
              <a:gd name="connsiteY18" fmla="*/ 183382 h 846590"/>
              <a:gd name="connsiteX19" fmla="*/ 122825 w 846378"/>
              <a:gd name="connsiteY19" fmla="*/ 159301 h 846590"/>
              <a:gd name="connsiteX20" fmla="*/ 112851 w 846378"/>
              <a:gd name="connsiteY20" fmla="*/ 155169 h 846590"/>
              <a:gd name="connsiteX21" fmla="*/ 14106 w 846378"/>
              <a:gd name="connsiteY21" fmla="*/ 155169 h 846590"/>
              <a:gd name="connsiteX22" fmla="*/ 0 w 846378"/>
              <a:gd name="connsiteY22" fmla="*/ 169276 h 846590"/>
              <a:gd name="connsiteX23" fmla="*/ 0 w 846378"/>
              <a:gd name="connsiteY23" fmla="*/ 507827 h 846590"/>
              <a:gd name="connsiteX24" fmla="*/ 14106 w 846378"/>
              <a:gd name="connsiteY24" fmla="*/ 521934 h 846590"/>
              <a:gd name="connsiteX25" fmla="*/ 197488 w 846378"/>
              <a:gd name="connsiteY25" fmla="*/ 521934 h 846590"/>
              <a:gd name="connsiteX26" fmla="*/ 197488 w 846378"/>
              <a:gd name="connsiteY26" fmla="*/ 550146 h 846590"/>
              <a:gd name="connsiteX27" fmla="*/ 169276 w 846378"/>
              <a:gd name="connsiteY27" fmla="*/ 550146 h 846590"/>
              <a:gd name="connsiteX28" fmla="*/ 169276 w 846378"/>
              <a:gd name="connsiteY28" fmla="*/ 564253 h 846590"/>
              <a:gd name="connsiteX29" fmla="*/ 84638 w 846378"/>
              <a:gd name="connsiteY29" fmla="*/ 564253 h 846590"/>
              <a:gd name="connsiteX30" fmla="*/ 84638 w 846378"/>
              <a:gd name="connsiteY30" fmla="*/ 550146 h 846590"/>
              <a:gd name="connsiteX31" fmla="*/ 56425 w 846378"/>
              <a:gd name="connsiteY31" fmla="*/ 550146 h 846590"/>
              <a:gd name="connsiteX32" fmla="*/ 56425 w 846378"/>
              <a:gd name="connsiteY32" fmla="*/ 564253 h 846590"/>
              <a:gd name="connsiteX33" fmla="*/ 14106 w 846378"/>
              <a:gd name="connsiteY33" fmla="*/ 564253 h 846590"/>
              <a:gd name="connsiteX34" fmla="*/ 0 w 846378"/>
              <a:gd name="connsiteY34" fmla="*/ 578359 h 846590"/>
              <a:gd name="connsiteX35" fmla="*/ 0 w 846378"/>
              <a:gd name="connsiteY35" fmla="*/ 818166 h 846590"/>
              <a:gd name="connsiteX36" fmla="*/ 14106 w 846378"/>
              <a:gd name="connsiteY36" fmla="*/ 832272 h 846590"/>
              <a:gd name="connsiteX37" fmla="*/ 239807 w 846378"/>
              <a:gd name="connsiteY37" fmla="*/ 832272 h 846590"/>
              <a:gd name="connsiteX38" fmla="*/ 253914 w 846378"/>
              <a:gd name="connsiteY38" fmla="*/ 818166 h 846590"/>
              <a:gd name="connsiteX39" fmla="*/ 253914 w 846378"/>
              <a:gd name="connsiteY39" fmla="*/ 600479 h 846590"/>
              <a:gd name="connsiteX40" fmla="*/ 288000 w 846378"/>
              <a:gd name="connsiteY40" fmla="*/ 606571 h 846590"/>
              <a:gd name="connsiteX41" fmla="*/ 296233 w 846378"/>
              <a:gd name="connsiteY41" fmla="*/ 606571 h 846590"/>
              <a:gd name="connsiteX42" fmla="*/ 296233 w 846378"/>
              <a:gd name="connsiteY42" fmla="*/ 648346 h 846590"/>
              <a:gd name="connsiteX43" fmla="*/ 286099 w 846378"/>
              <a:gd name="connsiteY43" fmla="*/ 780079 h 846590"/>
              <a:gd name="connsiteX44" fmla="*/ 342783 w 846378"/>
              <a:gd name="connsiteY44" fmla="*/ 846197 h 846590"/>
              <a:gd name="connsiteX45" fmla="*/ 347500 w 846378"/>
              <a:gd name="connsiteY45" fmla="*/ 846379 h 846590"/>
              <a:gd name="connsiteX46" fmla="*/ 348936 w 846378"/>
              <a:gd name="connsiteY46" fmla="*/ 846342 h 846590"/>
              <a:gd name="connsiteX47" fmla="*/ 349029 w 846378"/>
              <a:gd name="connsiteY47" fmla="*/ 846342 h 846590"/>
              <a:gd name="connsiteX48" fmla="*/ 350263 w 846378"/>
              <a:gd name="connsiteY48" fmla="*/ 846379 h 846590"/>
              <a:gd name="connsiteX49" fmla="*/ 407773 w 846378"/>
              <a:gd name="connsiteY49" fmla="*/ 809722 h 846590"/>
              <a:gd name="connsiteX50" fmla="*/ 407990 w 846378"/>
              <a:gd name="connsiteY50" fmla="*/ 809230 h 846590"/>
              <a:gd name="connsiteX51" fmla="*/ 442938 w 846378"/>
              <a:gd name="connsiteY51" fmla="*/ 725849 h 846590"/>
              <a:gd name="connsiteX52" fmla="*/ 464320 w 846378"/>
              <a:gd name="connsiteY52" fmla="*/ 766802 h 846590"/>
              <a:gd name="connsiteX53" fmla="*/ 465508 w 846378"/>
              <a:gd name="connsiteY53" fmla="*/ 846590 h 846590"/>
              <a:gd name="connsiteX54" fmla="*/ 493721 w 846378"/>
              <a:gd name="connsiteY54" fmla="*/ 846167 h 846590"/>
              <a:gd name="connsiteX55" fmla="*/ 492451 w 846378"/>
              <a:gd name="connsiteY55" fmla="*/ 761529 h 846590"/>
              <a:gd name="connsiteX56" fmla="*/ 489163 w 846378"/>
              <a:gd name="connsiteY56" fmla="*/ 752685 h 846590"/>
              <a:gd name="connsiteX57" fmla="*/ 468709 w 846378"/>
              <a:gd name="connsiteY57" fmla="*/ 664242 h 846590"/>
              <a:gd name="connsiteX58" fmla="*/ 478509 w 846378"/>
              <a:gd name="connsiteY58" fmla="*/ 640966 h 846590"/>
              <a:gd name="connsiteX59" fmla="*/ 470985 w 846378"/>
              <a:gd name="connsiteY59" fmla="*/ 622490 h 846590"/>
              <a:gd name="connsiteX60" fmla="*/ 453373 w 846378"/>
              <a:gd name="connsiteY60" fmla="*/ 628299 h 846590"/>
              <a:gd name="connsiteX61" fmla="*/ 441991 w 846378"/>
              <a:gd name="connsiteY61" fmla="*/ 655000 h 846590"/>
              <a:gd name="connsiteX62" fmla="*/ 409083 w 846378"/>
              <a:gd name="connsiteY62" fmla="*/ 733576 h 846590"/>
              <a:gd name="connsiteX63" fmla="*/ 409083 w 846378"/>
              <a:gd name="connsiteY63" fmla="*/ 510227 h 846590"/>
              <a:gd name="connsiteX64" fmla="*/ 459160 w 846378"/>
              <a:gd name="connsiteY64" fmla="*/ 479615 h 846590"/>
              <a:gd name="connsiteX65" fmla="*/ 481720 w 846378"/>
              <a:gd name="connsiteY65" fmla="*/ 479615 h 846590"/>
              <a:gd name="connsiteX66" fmla="*/ 442586 w 846378"/>
              <a:gd name="connsiteY66" fmla="*/ 510918 h 846590"/>
              <a:gd name="connsiteX67" fmla="*/ 440387 w 846378"/>
              <a:gd name="connsiteY67" fmla="*/ 530746 h 846590"/>
              <a:gd name="connsiteX68" fmla="*/ 442938 w 846378"/>
              <a:gd name="connsiteY68" fmla="*/ 533219 h 846590"/>
              <a:gd name="connsiteX69" fmla="*/ 491229 w 846378"/>
              <a:gd name="connsiteY69" fmla="*/ 569437 h 846590"/>
              <a:gd name="connsiteX70" fmla="*/ 480339 w 846378"/>
              <a:gd name="connsiteY70" fmla="*/ 602110 h 846590"/>
              <a:gd name="connsiteX71" fmla="*/ 484432 w 846378"/>
              <a:gd name="connsiteY71" fmla="*/ 617188 h 846590"/>
              <a:gd name="connsiteX72" fmla="*/ 592465 w 846378"/>
              <a:gd name="connsiteY72" fmla="*/ 711716 h 846590"/>
              <a:gd name="connsiteX73" fmla="*/ 592465 w 846378"/>
              <a:gd name="connsiteY73" fmla="*/ 846379 h 846590"/>
              <a:gd name="connsiteX74" fmla="*/ 620678 w 846378"/>
              <a:gd name="connsiteY74" fmla="*/ 846379 h 846590"/>
              <a:gd name="connsiteX75" fmla="*/ 620678 w 846378"/>
              <a:gd name="connsiteY75" fmla="*/ 711716 h 846590"/>
              <a:gd name="connsiteX76" fmla="*/ 728711 w 846378"/>
              <a:gd name="connsiteY76" fmla="*/ 617188 h 846590"/>
              <a:gd name="connsiteX77" fmla="*/ 732804 w 846378"/>
              <a:gd name="connsiteY77" fmla="*/ 602110 h 846590"/>
              <a:gd name="connsiteX78" fmla="*/ 721913 w 846378"/>
              <a:gd name="connsiteY78" fmla="*/ 569437 h 846590"/>
              <a:gd name="connsiteX79" fmla="*/ 770205 w 846378"/>
              <a:gd name="connsiteY79" fmla="*/ 533219 h 846590"/>
              <a:gd name="connsiteX80" fmla="*/ 773029 w 846378"/>
              <a:gd name="connsiteY80" fmla="*/ 513470 h 846590"/>
              <a:gd name="connsiteX81" fmla="*/ 770557 w 846378"/>
              <a:gd name="connsiteY81" fmla="*/ 510918 h 846590"/>
              <a:gd name="connsiteX82" fmla="*/ 731423 w 846378"/>
              <a:gd name="connsiteY82" fmla="*/ 479615 h 846590"/>
              <a:gd name="connsiteX83" fmla="*/ 747635 w 846378"/>
              <a:gd name="connsiteY83" fmla="*/ 479615 h 846590"/>
              <a:gd name="connsiteX84" fmla="*/ 804060 w 846378"/>
              <a:gd name="connsiteY84" fmla="*/ 536040 h 846590"/>
              <a:gd name="connsiteX85" fmla="*/ 804060 w 846378"/>
              <a:gd name="connsiteY85" fmla="*/ 846379 h 846590"/>
              <a:gd name="connsiteX86" fmla="*/ 832272 w 846378"/>
              <a:gd name="connsiteY86" fmla="*/ 846379 h 846590"/>
              <a:gd name="connsiteX87" fmla="*/ 832272 w 846378"/>
              <a:gd name="connsiteY87" fmla="*/ 536040 h 846590"/>
              <a:gd name="connsiteX88" fmla="*/ 747635 w 846378"/>
              <a:gd name="connsiteY88" fmla="*/ 451402 h 846590"/>
              <a:gd name="connsiteX89" fmla="*/ 677103 w 846378"/>
              <a:gd name="connsiteY89" fmla="*/ 451402 h 846590"/>
              <a:gd name="connsiteX90" fmla="*/ 677103 w 846378"/>
              <a:gd name="connsiteY90" fmla="*/ 390140 h 846590"/>
              <a:gd name="connsiteX91" fmla="*/ 734923 w 846378"/>
              <a:gd name="connsiteY91" fmla="*/ 326783 h 846590"/>
              <a:gd name="connsiteX92" fmla="*/ 832272 w 846378"/>
              <a:gd name="connsiteY92" fmla="*/ 409083 h 846590"/>
              <a:gd name="connsiteX93" fmla="*/ 846379 w 846378"/>
              <a:gd name="connsiteY93" fmla="*/ 394977 h 846590"/>
              <a:gd name="connsiteX94" fmla="*/ 846379 w 846378"/>
              <a:gd name="connsiteY94" fmla="*/ 183382 h 846590"/>
              <a:gd name="connsiteX95" fmla="*/ 759241 w 846378"/>
              <a:gd name="connsiteY95" fmla="*/ 85380 h 846590"/>
              <a:gd name="connsiteX96" fmla="*/ 380870 w 846378"/>
              <a:gd name="connsiteY96" fmla="*/ 211595 h 846590"/>
              <a:gd name="connsiteX97" fmla="*/ 380870 w 846378"/>
              <a:gd name="connsiteY97" fmla="*/ 253914 h 846590"/>
              <a:gd name="connsiteX98" fmla="*/ 358501 w 846378"/>
              <a:gd name="connsiteY98" fmla="*/ 253914 h 846590"/>
              <a:gd name="connsiteX99" fmla="*/ 316182 w 846378"/>
              <a:gd name="connsiteY99" fmla="*/ 211595 h 846590"/>
              <a:gd name="connsiteX100" fmla="*/ 239238 w 846378"/>
              <a:gd name="connsiteY100" fmla="*/ 174550 h 846590"/>
              <a:gd name="connsiteX101" fmla="*/ 318603 w 846378"/>
              <a:gd name="connsiteY101" fmla="*/ 253914 h 846590"/>
              <a:gd name="connsiteX102" fmla="*/ 149954 w 846378"/>
              <a:gd name="connsiteY102" fmla="*/ 253914 h 846590"/>
              <a:gd name="connsiteX103" fmla="*/ 107007 w 846378"/>
              <a:gd name="connsiteY103" fmla="*/ 183382 h 846590"/>
              <a:gd name="connsiteX104" fmla="*/ 131088 w 846378"/>
              <a:gd name="connsiteY104" fmla="*/ 207463 h 846590"/>
              <a:gd name="connsiteX105" fmla="*/ 141063 w 846378"/>
              <a:gd name="connsiteY105" fmla="*/ 211595 h 846590"/>
              <a:gd name="connsiteX106" fmla="*/ 155095 w 846378"/>
              <a:gd name="connsiteY106" fmla="*/ 211595 h 846590"/>
              <a:gd name="connsiteX107" fmla="*/ 107487 w 846378"/>
              <a:gd name="connsiteY107" fmla="*/ 253914 h 846590"/>
              <a:gd name="connsiteX108" fmla="*/ 28213 w 846378"/>
              <a:gd name="connsiteY108" fmla="*/ 253914 h 846590"/>
              <a:gd name="connsiteX109" fmla="*/ 28213 w 846378"/>
              <a:gd name="connsiteY109" fmla="*/ 183382 h 846590"/>
              <a:gd name="connsiteX110" fmla="*/ 28213 w 846378"/>
              <a:gd name="connsiteY110" fmla="*/ 282126 h 846590"/>
              <a:gd name="connsiteX111" fmla="*/ 380870 w 846378"/>
              <a:gd name="connsiteY111" fmla="*/ 282126 h 846590"/>
              <a:gd name="connsiteX112" fmla="*/ 380870 w 846378"/>
              <a:gd name="connsiteY112" fmla="*/ 441762 h 846590"/>
              <a:gd name="connsiteX113" fmla="*/ 322199 w 846378"/>
              <a:gd name="connsiteY113" fmla="*/ 439017 h 846590"/>
              <a:gd name="connsiteX114" fmla="*/ 313021 w 846378"/>
              <a:gd name="connsiteY114" fmla="*/ 488313 h 846590"/>
              <a:gd name="connsiteX115" fmla="*/ 315728 w 846378"/>
              <a:gd name="connsiteY115" fmla="*/ 493721 h 846590"/>
              <a:gd name="connsiteX116" fmla="*/ 288000 w 846378"/>
              <a:gd name="connsiteY116" fmla="*/ 493721 h 846590"/>
              <a:gd name="connsiteX117" fmla="*/ 256458 w 846378"/>
              <a:gd name="connsiteY117" fmla="*/ 486275 h 846590"/>
              <a:gd name="connsiteX118" fmla="*/ 242401 w 846378"/>
              <a:gd name="connsiteY118" fmla="*/ 479246 h 846590"/>
              <a:gd name="connsiteX119" fmla="*/ 200710 w 846378"/>
              <a:gd name="connsiteY119" fmla="*/ 493187 h 846590"/>
              <a:gd name="connsiteX120" fmla="*/ 200449 w 846378"/>
              <a:gd name="connsiteY120" fmla="*/ 493721 h 846590"/>
              <a:gd name="connsiteX121" fmla="*/ 28213 w 846378"/>
              <a:gd name="connsiteY121" fmla="*/ 493721 h 846590"/>
              <a:gd name="connsiteX122" fmla="*/ 28213 w 846378"/>
              <a:gd name="connsiteY122" fmla="*/ 592465 h 846590"/>
              <a:gd name="connsiteX123" fmla="*/ 56425 w 846378"/>
              <a:gd name="connsiteY123" fmla="*/ 592465 h 846590"/>
              <a:gd name="connsiteX124" fmla="*/ 56425 w 846378"/>
              <a:gd name="connsiteY124" fmla="*/ 606571 h 846590"/>
              <a:gd name="connsiteX125" fmla="*/ 84638 w 846378"/>
              <a:gd name="connsiteY125" fmla="*/ 606571 h 846590"/>
              <a:gd name="connsiteX126" fmla="*/ 84638 w 846378"/>
              <a:gd name="connsiteY126" fmla="*/ 592465 h 846590"/>
              <a:gd name="connsiteX127" fmla="*/ 169276 w 846378"/>
              <a:gd name="connsiteY127" fmla="*/ 592465 h 846590"/>
              <a:gd name="connsiteX128" fmla="*/ 169276 w 846378"/>
              <a:gd name="connsiteY128" fmla="*/ 606571 h 846590"/>
              <a:gd name="connsiteX129" fmla="*/ 197488 w 846378"/>
              <a:gd name="connsiteY129" fmla="*/ 606571 h 846590"/>
              <a:gd name="connsiteX130" fmla="*/ 197488 w 846378"/>
              <a:gd name="connsiteY130" fmla="*/ 592465 h 846590"/>
              <a:gd name="connsiteX131" fmla="*/ 225701 w 846378"/>
              <a:gd name="connsiteY131" fmla="*/ 592465 h 846590"/>
              <a:gd name="connsiteX132" fmla="*/ 225701 w 846378"/>
              <a:gd name="connsiteY132" fmla="*/ 634784 h 846590"/>
              <a:gd name="connsiteX133" fmla="*/ 28213 w 846378"/>
              <a:gd name="connsiteY133" fmla="*/ 634784 h 846590"/>
              <a:gd name="connsiteX134" fmla="*/ 28213 w 846378"/>
              <a:gd name="connsiteY134" fmla="*/ 804060 h 846590"/>
              <a:gd name="connsiteX135" fmla="*/ 28213 w 846378"/>
              <a:gd name="connsiteY135" fmla="*/ 662997 h 846590"/>
              <a:gd name="connsiteX136" fmla="*/ 225701 w 846378"/>
              <a:gd name="connsiteY136" fmla="*/ 662997 h 846590"/>
              <a:gd name="connsiteX137" fmla="*/ 225701 w 846378"/>
              <a:gd name="connsiteY137" fmla="*/ 804060 h 846590"/>
              <a:gd name="connsiteX138" fmla="*/ 256458 w 846378"/>
              <a:gd name="connsiteY138" fmla="*/ 570912 h 846590"/>
              <a:gd name="connsiteX139" fmla="*/ 233498 w 846378"/>
              <a:gd name="connsiteY139" fmla="*/ 559433 h 846590"/>
              <a:gd name="connsiteX140" fmla="*/ 225701 w 846378"/>
              <a:gd name="connsiteY140" fmla="*/ 546815 h 846590"/>
              <a:gd name="connsiteX141" fmla="*/ 225701 w 846378"/>
              <a:gd name="connsiteY141" fmla="*/ 507004 h 846590"/>
              <a:gd name="connsiteX142" fmla="*/ 227039 w 846378"/>
              <a:gd name="connsiteY142" fmla="*/ 504604 h 846590"/>
              <a:gd name="connsiteX143" fmla="*/ 229783 w 846378"/>
              <a:gd name="connsiteY143" fmla="*/ 504481 h 846590"/>
              <a:gd name="connsiteX144" fmla="*/ 243842 w 846378"/>
              <a:gd name="connsiteY144" fmla="*/ 511509 h 846590"/>
              <a:gd name="connsiteX145" fmla="*/ 288000 w 846378"/>
              <a:gd name="connsiteY145" fmla="*/ 521934 h 846590"/>
              <a:gd name="connsiteX146" fmla="*/ 338552 w 846378"/>
              <a:gd name="connsiteY146" fmla="*/ 521934 h 846590"/>
              <a:gd name="connsiteX147" fmla="*/ 352658 w 846378"/>
              <a:gd name="connsiteY147" fmla="*/ 507827 h 846590"/>
              <a:gd name="connsiteX148" fmla="*/ 351168 w 846378"/>
              <a:gd name="connsiteY148" fmla="*/ 501518 h 846590"/>
              <a:gd name="connsiteX149" fmla="*/ 338255 w 846378"/>
              <a:gd name="connsiteY149" fmla="*/ 475690 h 846590"/>
              <a:gd name="connsiteX150" fmla="*/ 344213 w 846378"/>
              <a:gd name="connsiteY150" fmla="*/ 457803 h 846590"/>
              <a:gd name="connsiteX151" fmla="*/ 346947 w 846378"/>
              <a:gd name="connsiteY151" fmla="*/ 456792 h 846590"/>
              <a:gd name="connsiteX152" fmla="*/ 362560 w 846378"/>
              <a:gd name="connsiteY152" fmla="*/ 464775 h 846590"/>
              <a:gd name="connsiteX153" fmla="*/ 380870 w 846378"/>
              <a:gd name="connsiteY153" fmla="*/ 510544 h 846590"/>
              <a:gd name="connsiteX154" fmla="*/ 380870 w 846378"/>
              <a:gd name="connsiteY154" fmla="*/ 578359 h 846590"/>
              <a:gd name="connsiteX155" fmla="*/ 288000 w 846378"/>
              <a:gd name="connsiteY155" fmla="*/ 578359 h 846590"/>
              <a:gd name="connsiteX156" fmla="*/ 256458 w 846378"/>
              <a:gd name="connsiteY156" fmla="*/ 570912 h 846590"/>
              <a:gd name="connsiteX157" fmla="*/ 380870 w 846378"/>
              <a:gd name="connsiteY157" fmla="*/ 606571 h 846590"/>
              <a:gd name="connsiteX158" fmla="*/ 380870 w 846378"/>
              <a:gd name="connsiteY158" fmla="*/ 634784 h 846590"/>
              <a:gd name="connsiteX159" fmla="*/ 324445 w 846378"/>
              <a:gd name="connsiteY159" fmla="*/ 634784 h 846590"/>
              <a:gd name="connsiteX160" fmla="*/ 324445 w 846378"/>
              <a:gd name="connsiteY160" fmla="*/ 606571 h 846590"/>
              <a:gd name="connsiteX161" fmla="*/ 314230 w 846378"/>
              <a:gd name="connsiteY161" fmla="*/ 782237 h 846590"/>
              <a:gd name="connsiteX162" fmla="*/ 323400 w 846378"/>
              <a:gd name="connsiteY162" fmla="*/ 662997 h 846590"/>
              <a:gd name="connsiteX163" fmla="*/ 380870 w 846378"/>
              <a:gd name="connsiteY163" fmla="*/ 662997 h 846590"/>
              <a:gd name="connsiteX164" fmla="*/ 380870 w 846378"/>
              <a:gd name="connsiteY164" fmla="*/ 784796 h 846590"/>
              <a:gd name="connsiteX165" fmla="*/ 349990 w 846378"/>
              <a:gd name="connsiteY165" fmla="*/ 818039 h 846590"/>
              <a:gd name="connsiteX166" fmla="*/ 349131 w 846378"/>
              <a:gd name="connsiteY166" fmla="*/ 818027 h 846590"/>
              <a:gd name="connsiteX167" fmla="*/ 347098 w 846378"/>
              <a:gd name="connsiteY167" fmla="*/ 818145 h 846590"/>
              <a:gd name="connsiteX168" fmla="*/ 314132 w 846378"/>
              <a:gd name="connsiteY168" fmla="*/ 784463 h 846590"/>
              <a:gd name="connsiteX169" fmla="*/ 314230 w 846378"/>
              <a:gd name="connsiteY169" fmla="*/ 782237 h 846590"/>
              <a:gd name="connsiteX170" fmla="*/ 618398 w 846378"/>
              <a:gd name="connsiteY170" fmla="*/ 197488 h 846590"/>
              <a:gd name="connsiteX171" fmla="*/ 594734 w 846378"/>
              <a:gd name="connsiteY171" fmla="*/ 197488 h 846590"/>
              <a:gd name="connsiteX172" fmla="*/ 556085 w 846378"/>
              <a:gd name="connsiteY172" fmla="*/ 169641 h 846590"/>
              <a:gd name="connsiteX173" fmla="*/ 638960 w 846378"/>
              <a:gd name="connsiteY173" fmla="*/ 112840 h 846590"/>
              <a:gd name="connsiteX174" fmla="*/ 638983 w 846378"/>
              <a:gd name="connsiteY174" fmla="*/ 112840 h 846590"/>
              <a:gd name="connsiteX175" fmla="*/ 652710 w 846378"/>
              <a:gd name="connsiteY175" fmla="*/ 112840 h 846590"/>
              <a:gd name="connsiteX176" fmla="*/ 688504 w 846378"/>
              <a:gd name="connsiteY176" fmla="*/ 169265 h 846590"/>
              <a:gd name="connsiteX177" fmla="*/ 662997 w 846378"/>
              <a:gd name="connsiteY177" fmla="*/ 169265 h 846590"/>
              <a:gd name="connsiteX178" fmla="*/ 618398 w 846378"/>
              <a:gd name="connsiteY178" fmla="*/ 197488 h 846590"/>
              <a:gd name="connsiteX179" fmla="*/ 550146 w 846378"/>
              <a:gd name="connsiteY179" fmla="*/ 201604 h 846590"/>
              <a:gd name="connsiteX180" fmla="*/ 550247 w 846378"/>
              <a:gd name="connsiteY180" fmla="*/ 197494 h 846590"/>
              <a:gd name="connsiteX181" fmla="*/ 566573 w 846378"/>
              <a:gd name="connsiteY181" fmla="*/ 205266 h 846590"/>
              <a:gd name="connsiteX182" fmla="*/ 571306 w 846378"/>
              <a:gd name="connsiteY182" fmla="*/ 218648 h 846590"/>
              <a:gd name="connsiteX183" fmla="*/ 550365 w 846378"/>
              <a:gd name="connsiteY183" fmla="*/ 239807 h 846590"/>
              <a:gd name="connsiteX184" fmla="*/ 550146 w 846378"/>
              <a:gd name="connsiteY184" fmla="*/ 239807 h 846590"/>
              <a:gd name="connsiteX185" fmla="*/ 545773 w 846378"/>
              <a:gd name="connsiteY185" fmla="*/ 239807 h 846590"/>
              <a:gd name="connsiteX186" fmla="*/ 550146 w 846378"/>
              <a:gd name="connsiteY186" fmla="*/ 201604 h 846590"/>
              <a:gd name="connsiteX187" fmla="*/ 662997 w 846378"/>
              <a:gd name="connsiteY187" fmla="*/ 197488 h 846590"/>
              <a:gd name="connsiteX188" fmla="*/ 698263 w 846378"/>
              <a:gd name="connsiteY188" fmla="*/ 197488 h 846590"/>
              <a:gd name="connsiteX189" fmla="*/ 719422 w 846378"/>
              <a:gd name="connsiteY189" fmla="*/ 218648 h 846590"/>
              <a:gd name="connsiteX190" fmla="*/ 698263 w 846378"/>
              <a:gd name="connsiteY190" fmla="*/ 239807 h 846590"/>
              <a:gd name="connsiteX191" fmla="*/ 662997 w 846378"/>
              <a:gd name="connsiteY191" fmla="*/ 239807 h 846590"/>
              <a:gd name="connsiteX192" fmla="*/ 641837 w 846378"/>
              <a:gd name="connsiteY192" fmla="*/ 218648 h 846590"/>
              <a:gd name="connsiteX193" fmla="*/ 662997 w 846378"/>
              <a:gd name="connsiteY193" fmla="*/ 197488 h 846590"/>
              <a:gd name="connsiteX194" fmla="*/ 747635 w 846378"/>
              <a:gd name="connsiteY194" fmla="*/ 253914 h 846590"/>
              <a:gd name="connsiteX195" fmla="*/ 747635 w 846378"/>
              <a:gd name="connsiteY195" fmla="*/ 197488 h 846590"/>
              <a:gd name="connsiteX196" fmla="*/ 775847 w 846378"/>
              <a:gd name="connsiteY196" fmla="*/ 225701 h 846590"/>
              <a:gd name="connsiteX197" fmla="*/ 747635 w 846378"/>
              <a:gd name="connsiteY197" fmla="*/ 253914 h 846590"/>
              <a:gd name="connsiteX198" fmla="*/ 747635 w 846378"/>
              <a:gd name="connsiteY198" fmla="*/ 155169 h 846590"/>
              <a:gd name="connsiteX199" fmla="*/ 747635 w 846378"/>
              <a:gd name="connsiteY199" fmla="*/ 169276 h 846590"/>
              <a:gd name="connsiteX200" fmla="*/ 735505 w 846378"/>
              <a:gd name="connsiteY200" fmla="*/ 168599 h 846590"/>
              <a:gd name="connsiteX201" fmla="*/ 735433 w 846378"/>
              <a:gd name="connsiteY201" fmla="*/ 168563 h 846590"/>
              <a:gd name="connsiteX202" fmla="*/ 677937 w 846378"/>
              <a:gd name="connsiteY202" fmla="*/ 99374 h 846590"/>
              <a:gd name="connsiteX203" fmla="*/ 696363 w 846378"/>
              <a:gd name="connsiteY203" fmla="*/ 53306 h 846590"/>
              <a:gd name="connsiteX204" fmla="*/ 747635 w 846378"/>
              <a:gd name="connsiteY204" fmla="*/ 155169 h 846590"/>
              <a:gd name="connsiteX205" fmla="*/ 465508 w 846378"/>
              <a:gd name="connsiteY205" fmla="*/ 155169 h 846590"/>
              <a:gd name="connsiteX206" fmla="*/ 592465 w 846378"/>
              <a:gd name="connsiteY206" fmla="*/ 28213 h 846590"/>
              <a:gd name="connsiteX207" fmla="*/ 620678 w 846378"/>
              <a:gd name="connsiteY207" fmla="*/ 28213 h 846590"/>
              <a:gd name="connsiteX208" fmla="*/ 671718 w 846378"/>
              <a:gd name="connsiteY208" fmla="*/ 38969 h 846590"/>
              <a:gd name="connsiteX209" fmla="*/ 653448 w 846378"/>
              <a:gd name="connsiteY209" fmla="*/ 84638 h 846590"/>
              <a:gd name="connsiteX210" fmla="*/ 638990 w 846378"/>
              <a:gd name="connsiteY210" fmla="*/ 84638 h 846590"/>
              <a:gd name="connsiteX211" fmla="*/ 638956 w 846378"/>
              <a:gd name="connsiteY211" fmla="*/ 84638 h 846590"/>
              <a:gd name="connsiteX212" fmla="*/ 521934 w 846378"/>
              <a:gd name="connsiteY212" fmla="*/ 201604 h 846590"/>
              <a:gd name="connsiteX213" fmla="*/ 465508 w 846378"/>
              <a:gd name="connsiteY213" fmla="*/ 313469 h 846590"/>
              <a:gd name="connsiteX214" fmla="*/ 662997 w 846378"/>
              <a:gd name="connsiteY214" fmla="*/ 479615 h 846590"/>
              <a:gd name="connsiteX215" fmla="*/ 671272 w 846378"/>
              <a:gd name="connsiteY215" fmla="*/ 479615 h 846590"/>
              <a:gd name="connsiteX216" fmla="*/ 636420 w 846378"/>
              <a:gd name="connsiteY216" fmla="*/ 578359 h 846590"/>
              <a:gd name="connsiteX217" fmla="*/ 576722 w 846378"/>
              <a:gd name="connsiteY217" fmla="*/ 578359 h 846590"/>
              <a:gd name="connsiteX218" fmla="*/ 541871 w 846378"/>
              <a:gd name="connsiteY218" fmla="*/ 479615 h 846590"/>
              <a:gd name="connsiteX219" fmla="*/ 550146 w 846378"/>
              <a:gd name="connsiteY219" fmla="*/ 479615 h 846590"/>
              <a:gd name="connsiteX220" fmla="*/ 564253 w 846378"/>
              <a:gd name="connsiteY220" fmla="*/ 465508 h 846590"/>
              <a:gd name="connsiteX221" fmla="*/ 564253 w 846378"/>
              <a:gd name="connsiteY221" fmla="*/ 402559 h 846590"/>
              <a:gd name="connsiteX222" fmla="*/ 648890 w 846378"/>
              <a:gd name="connsiteY222" fmla="*/ 402559 h 846590"/>
              <a:gd name="connsiteX223" fmla="*/ 648890 w 846378"/>
              <a:gd name="connsiteY223" fmla="*/ 465508 h 846590"/>
              <a:gd name="connsiteX224" fmla="*/ 662997 w 846378"/>
              <a:gd name="connsiteY224" fmla="*/ 479615 h 846590"/>
              <a:gd name="connsiteX225" fmla="*/ 606571 w 846378"/>
              <a:gd name="connsiteY225" fmla="*/ 662931 h 846590"/>
              <a:gd name="connsiteX226" fmla="*/ 586680 w 846378"/>
              <a:gd name="connsiteY226" fmla="*/ 606571 h 846590"/>
              <a:gd name="connsiteX227" fmla="*/ 626463 w 846378"/>
              <a:gd name="connsiteY227" fmla="*/ 606571 h 846590"/>
              <a:gd name="connsiteX228" fmla="*/ 510070 w 846378"/>
              <a:gd name="connsiteY228" fmla="*/ 602131 h 846590"/>
              <a:gd name="connsiteX229" fmla="*/ 521209 w 846378"/>
              <a:gd name="connsiteY229" fmla="*/ 568714 h 846590"/>
              <a:gd name="connsiteX230" fmla="*/ 516291 w 846378"/>
              <a:gd name="connsiteY230" fmla="*/ 552967 h 846590"/>
              <a:gd name="connsiteX231" fmla="*/ 474434 w 846378"/>
              <a:gd name="connsiteY231" fmla="*/ 521581 h 846590"/>
              <a:gd name="connsiteX232" fmla="*/ 515233 w 846378"/>
              <a:gd name="connsiteY232" fmla="*/ 488928 h 846590"/>
              <a:gd name="connsiteX233" fmla="*/ 575351 w 846378"/>
              <a:gd name="connsiteY233" fmla="*/ 659262 h 846590"/>
              <a:gd name="connsiteX234" fmla="*/ 696852 w 846378"/>
              <a:gd name="connsiteY234" fmla="*/ 552967 h 846590"/>
              <a:gd name="connsiteX235" fmla="*/ 691934 w 846378"/>
              <a:gd name="connsiteY235" fmla="*/ 568714 h 846590"/>
              <a:gd name="connsiteX236" fmla="*/ 703073 w 846378"/>
              <a:gd name="connsiteY236" fmla="*/ 602131 h 846590"/>
              <a:gd name="connsiteX237" fmla="*/ 637782 w 846378"/>
              <a:gd name="connsiteY237" fmla="*/ 659259 h 846590"/>
              <a:gd name="connsiteX238" fmla="*/ 697899 w 846378"/>
              <a:gd name="connsiteY238" fmla="*/ 488925 h 846590"/>
              <a:gd name="connsiteX239" fmla="*/ 738709 w 846378"/>
              <a:gd name="connsiteY239" fmla="*/ 521581 h 846590"/>
              <a:gd name="connsiteX240" fmla="*/ 656688 w 846378"/>
              <a:gd name="connsiteY240" fmla="*/ 369100 h 846590"/>
              <a:gd name="connsiteX241" fmla="*/ 505695 w 846378"/>
              <a:gd name="connsiteY241" fmla="*/ 318342 h 846590"/>
              <a:gd name="connsiteX242" fmla="*/ 504727 w 846378"/>
              <a:gd name="connsiteY242" fmla="*/ 316345 h 846590"/>
              <a:gd name="connsiteX243" fmla="*/ 536523 w 846378"/>
              <a:gd name="connsiteY243" fmla="*/ 268020 h 846590"/>
              <a:gd name="connsiteX244" fmla="*/ 550146 w 846378"/>
              <a:gd name="connsiteY244" fmla="*/ 268020 h 846590"/>
              <a:gd name="connsiteX245" fmla="*/ 599019 w 846378"/>
              <a:gd name="connsiteY245" fmla="*/ 225701 h 846590"/>
              <a:gd name="connsiteX246" fmla="*/ 614136 w 846378"/>
              <a:gd name="connsiteY246" fmla="*/ 225701 h 846590"/>
              <a:gd name="connsiteX247" fmla="*/ 662997 w 846378"/>
              <a:gd name="connsiteY247" fmla="*/ 268020 h 846590"/>
              <a:gd name="connsiteX248" fmla="*/ 698263 w 846378"/>
              <a:gd name="connsiteY248" fmla="*/ 268020 h 846590"/>
              <a:gd name="connsiteX249" fmla="*/ 719422 w 846378"/>
              <a:gd name="connsiteY249" fmla="*/ 263247 h 846590"/>
              <a:gd name="connsiteX250" fmla="*/ 719422 w 846378"/>
              <a:gd name="connsiteY250" fmla="*/ 268020 h 846590"/>
              <a:gd name="connsiteX251" fmla="*/ 656688 w 846378"/>
              <a:gd name="connsiteY251" fmla="*/ 369100 h 846590"/>
              <a:gd name="connsiteX252" fmla="*/ 818166 w 846378"/>
              <a:gd name="connsiteY252" fmla="*/ 379460 h 846590"/>
              <a:gd name="connsiteX253" fmla="*/ 761741 w 846378"/>
              <a:gd name="connsiteY253" fmla="*/ 310339 h 846590"/>
              <a:gd name="connsiteX254" fmla="*/ 761741 w 846378"/>
              <a:gd name="connsiteY254" fmla="*/ 280340 h 846590"/>
              <a:gd name="connsiteX255" fmla="*/ 802274 w 846378"/>
              <a:gd name="connsiteY255" fmla="*/ 211635 h 846590"/>
              <a:gd name="connsiteX256" fmla="*/ 775847 w 846378"/>
              <a:gd name="connsiteY256" fmla="*/ 176867 h 846590"/>
              <a:gd name="connsiteX257" fmla="*/ 775847 w 846378"/>
              <a:gd name="connsiteY257" fmla="*/ 155169 h 846590"/>
              <a:gd name="connsiteX258" fmla="*/ 771051 w 846378"/>
              <a:gd name="connsiteY258" fmla="*/ 116832 h 846590"/>
              <a:gd name="connsiteX259" fmla="*/ 818166 w 846378"/>
              <a:gd name="connsiteY259" fmla="*/ 183382 h 846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846378" h="846590">
                <a:moveTo>
                  <a:pt x="759241" y="85380"/>
                </a:moveTo>
                <a:cubicBezTo>
                  <a:pt x="732851" y="33066"/>
                  <a:pt x="679272" y="51"/>
                  <a:pt x="620678" y="0"/>
                </a:cubicBezTo>
                <a:lnTo>
                  <a:pt x="592465" y="0"/>
                </a:lnTo>
                <a:cubicBezTo>
                  <a:pt x="506808" y="97"/>
                  <a:pt x="437393" y="69512"/>
                  <a:pt x="437296" y="155169"/>
                </a:cubicBezTo>
                <a:lnTo>
                  <a:pt x="437296" y="338552"/>
                </a:lnTo>
                <a:cubicBezTo>
                  <a:pt x="437296" y="343441"/>
                  <a:pt x="439826" y="347982"/>
                  <a:pt x="443986" y="350552"/>
                </a:cubicBezTo>
                <a:cubicBezTo>
                  <a:pt x="446251" y="351953"/>
                  <a:pt x="455720" y="352164"/>
                  <a:pt x="457711" y="351168"/>
                </a:cubicBezTo>
                <a:cubicBezTo>
                  <a:pt x="466542" y="346756"/>
                  <a:pt x="474968" y="341583"/>
                  <a:pt x="482900" y="335706"/>
                </a:cubicBezTo>
                <a:cubicBezTo>
                  <a:pt x="495239" y="358411"/>
                  <a:pt x="513634" y="377250"/>
                  <a:pt x="536040" y="390126"/>
                </a:cubicBezTo>
                <a:lnTo>
                  <a:pt x="536040" y="451402"/>
                </a:lnTo>
                <a:lnTo>
                  <a:pt x="459160" y="451402"/>
                </a:lnTo>
                <a:cubicBezTo>
                  <a:pt x="441150" y="451395"/>
                  <a:pt x="423607" y="457131"/>
                  <a:pt x="409083" y="467779"/>
                </a:cubicBezTo>
                <a:lnTo>
                  <a:pt x="409083" y="197488"/>
                </a:lnTo>
                <a:cubicBezTo>
                  <a:pt x="409083" y="189698"/>
                  <a:pt x="402767" y="183382"/>
                  <a:pt x="394977" y="183382"/>
                </a:cubicBezTo>
                <a:lnTo>
                  <a:pt x="287970" y="183382"/>
                </a:lnTo>
                <a:lnTo>
                  <a:pt x="249782" y="145195"/>
                </a:lnTo>
                <a:cubicBezTo>
                  <a:pt x="244501" y="139913"/>
                  <a:pt x="236018" y="139664"/>
                  <a:pt x="230435" y="144627"/>
                </a:cubicBezTo>
                <a:lnTo>
                  <a:pt x="186835" y="183382"/>
                </a:lnTo>
                <a:lnTo>
                  <a:pt x="146907" y="183382"/>
                </a:lnTo>
                <a:lnTo>
                  <a:pt x="122825" y="159301"/>
                </a:lnTo>
                <a:cubicBezTo>
                  <a:pt x="120180" y="156656"/>
                  <a:pt x="116592" y="155169"/>
                  <a:pt x="112851" y="155169"/>
                </a:cubicBezTo>
                <a:lnTo>
                  <a:pt x="14106" y="155169"/>
                </a:lnTo>
                <a:cubicBezTo>
                  <a:pt x="6316" y="155169"/>
                  <a:pt x="0" y="161486"/>
                  <a:pt x="0" y="169276"/>
                </a:cubicBezTo>
                <a:lnTo>
                  <a:pt x="0" y="507827"/>
                </a:lnTo>
                <a:cubicBezTo>
                  <a:pt x="0" y="515617"/>
                  <a:pt x="6316" y="521934"/>
                  <a:pt x="14106" y="521934"/>
                </a:cubicBezTo>
                <a:lnTo>
                  <a:pt x="197488" y="521934"/>
                </a:lnTo>
                <a:lnTo>
                  <a:pt x="197488" y="550146"/>
                </a:lnTo>
                <a:lnTo>
                  <a:pt x="169276" y="550146"/>
                </a:lnTo>
                <a:lnTo>
                  <a:pt x="169276" y="564253"/>
                </a:lnTo>
                <a:lnTo>
                  <a:pt x="84638" y="564253"/>
                </a:lnTo>
                <a:lnTo>
                  <a:pt x="84638" y="550146"/>
                </a:lnTo>
                <a:lnTo>
                  <a:pt x="56425" y="550146"/>
                </a:lnTo>
                <a:lnTo>
                  <a:pt x="56425" y="564253"/>
                </a:lnTo>
                <a:lnTo>
                  <a:pt x="14106" y="564253"/>
                </a:lnTo>
                <a:cubicBezTo>
                  <a:pt x="6316" y="564253"/>
                  <a:pt x="0" y="570569"/>
                  <a:pt x="0" y="578359"/>
                </a:cubicBezTo>
                <a:lnTo>
                  <a:pt x="0" y="818166"/>
                </a:lnTo>
                <a:cubicBezTo>
                  <a:pt x="0" y="825956"/>
                  <a:pt x="6316" y="832272"/>
                  <a:pt x="14106" y="832272"/>
                </a:cubicBezTo>
                <a:lnTo>
                  <a:pt x="239807" y="832272"/>
                </a:lnTo>
                <a:cubicBezTo>
                  <a:pt x="247598" y="832272"/>
                  <a:pt x="253914" y="825956"/>
                  <a:pt x="253914" y="818166"/>
                </a:cubicBezTo>
                <a:lnTo>
                  <a:pt x="253914" y="600479"/>
                </a:lnTo>
                <a:cubicBezTo>
                  <a:pt x="264830" y="604493"/>
                  <a:pt x="276369" y="606554"/>
                  <a:pt x="288000" y="606571"/>
                </a:cubicBezTo>
                <a:lnTo>
                  <a:pt x="296233" y="606571"/>
                </a:lnTo>
                <a:lnTo>
                  <a:pt x="296233" y="648346"/>
                </a:lnTo>
                <a:lnTo>
                  <a:pt x="286099" y="780079"/>
                </a:lnTo>
                <a:cubicBezTo>
                  <a:pt x="283495" y="813991"/>
                  <a:pt x="308874" y="843593"/>
                  <a:pt x="342783" y="846197"/>
                </a:cubicBezTo>
                <a:cubicBezTo>
                  <a:pt x="344353" y="846319"/>
                  <a:pt x="345926" y="846379"/>
                  <a:pt x="347500" y="846379"/>
                </a:cubicBezTo>
                <a:cubicBezTo>
                  <a:pt x="347982" y="846379"/>
                  <a:pt x="348458" y="846354"/>
                  <a:pt x="348936" y="846342"/>
                </a:cubicBezTo>
                <a:lnTo>
                  <a:pt x="349029" y="846342"/>
                </a:lnTo>
                <a:cubicBezTo>
                  <a:pt x="349570" y="846379"/>
                  <a:pt x="349992" y="846379"/>
                  <a:pt x="350263" y="846379"/>
                </a:cubicBezTo>
                <a:cubicBezTo>
                  <a:pt x="374918" y="846338"/>
                  <a:pt x="397327" y="832054"/>
                  <a:pt x="407773" y="809722"/>
                </a:cubicBezTo>
                <a:cubicBezTo>
                  <a:pt x="407849" y="809558"/>
                  <a:pt x="407921" y="809394"/>
                  <a:pt x="407990" y="809230"/>
                </a:cubicBezTo>
                <a:lnTo>
                  <a:pt x="442938" y="725849"/>
                </a:lnTo>
                <a:cubicBezTo>
                  <a:pt x="447565" y="740666"/>
                  <a:pt x="454805" y="754536"/>
                  <a:pt x="464320" y="766802"/>
                </a:cubicBezTo>
                <a:lnTo>
                  <a:pt x="465508" y="846590"/>
                </a:lnTo>
                <a:lnTo>
                  <a:pt x="493721" y="846167"/>
                </a:lnTo>
                <a:lnTo>
                  <a:pt x="492451" y="761529"/>
                </a:lnTo>
                <a:cubicBezTo>
                  <a:pt x="492404" y="758290"/>
                  <a:pt x="491242" y="755167"/>
                  <a:pt x="489163" y="752685"/>
                </a:cubicBezTo>
                <a:cubicBezTo>
                  <a:pt x="468136" y="727574"/>
                  <a:pt x="460513" y="694627"/>
                  <a:pt x="468709" y="664242"/>
                </a:cubicBezTo>
                <a:lnTo>
                  <a:pt x="478509" y="640966"/>
                </a:lnTo>
                <a:cubicBezTo>
                  <a:pt x="481533" y="633786"/>
                  <a:pt x="478165" y="625515"/>
                  <a:pt x="470985" y="622490"/>
                </a:cubicBezTo>
                <a:cubicBezTo>
                  <a:pt x="464489" y="619752"/>
                  <a:pt x="456967" y="622233"/>
                  <a:pt x="453373" y="628299"/>
                </a:cubicBezTo>
                <a:cubicBezTo>
                  <a:pt x="448427" y="636662"/>
                  <a:pt x="444599" y="645639"/>
                  <a:pt x="441991" y="655000"/>
                </a:cubicBezTo>
                <a:lnTo>
                  <a:pt x="409083" y="733576"/>
                </a:lnTo>
                <a:lnTo>
                  <a:pt x="409083" y="510227"/>
                </a:lnTo>
                <a:cubicBezTo>
                  <a:pt x="418672" y="491400"/>
                  <a:pt x="438033" y="479565"/>
                  <a:pt x="459160" y="479615"/>
                </a:cubicBezTo>
                <a:lnTo>
                  <a:pt x="481720" y="479615"/>
                </a:lnTo>
                <a:lnTo>
                  <a:pt x="442586" y="510918"/>
                </a:lnTo>
                <a:cubicBezTo>
                  <a:pt x="436502" y="515787"/>
                  <a:pt x="435518" y="524663"/>
                  <a:pt x="440387" y="530746"/>
                </a:cubicBezTo>
                <a:cubicBezTo>
                  <a:pt x="441129" y="531674"/>
                  <a:pt x="441986" y="532505"/>
                  <a:pt x="442938" y="533219"/>
                </a:cubicBezTo>
                <a:lnTo>
                  <a:pt x="491229" y="569437"/>
                </a:lnTo>
                <a:lnTo>
                  <a:pt x="480339" y="602110"/>
                </a:lnTo>
                <a:cubicBezTo>
                  <a:pt x="478541" y="607503"/>
                  <a:pt x="480154" y="613445"/>
                  <a:pt x="484432" y="617188"/>
                </a:cubicBezTo>
                <a:lnTo>
                  <a:pt x="592465" y="711716"/>
                </a:lnTo>
                <a:lnTo>
                  <a:pt x="592465" y="846379"/>
                </a:lnTo>
                <a:lnTo>
                  <a:pt x="620678" y="846379"/>
                </a:lnTo>
                <a:lnTo>
                  <a:pt x="620678" y="711716"/>
                </a:lnTo>
                <a:lnTo>
                  <a:pt x="728711" y="617188"/>
                </a:lnTo>
                <a:cubicBezTo>
                  <a:pt x="732989" y="613445"/>
                  <a:pt x="734602" y="607503"/>
                  <a:pt x="732804" y="602110"/>
                </a:cubicBezTo>
                <a:lnTo>
                  <a:pt x="721913" y="569437"/>
                </a:lnTo>
                <a:lnTo>
                  <a:pt x="770205" y="533219"/>
                </a:lnTo>
                <a:cubicBezTo>
                  <a:pt x="776438" y="528546"/>
                  <a:pt x="777702" y="519703"/>
                  <a:pt x="773029" y="513470"/>
                </a:cubicBezTo>
                <a:cubicBezTo>
                  <a:pt x="772317" y="512519"/>
                  <a:pt x="771487" y="511661"/>
                  <a:pt x="770557" y="510918"/>
                </a:cubicBezTo>
                <a:lnTo>
                  <a:pt x="731423" y="479615"/>
                </a:lnTo>
                <a:lnTo>
                  <a:pt x="747635" y="479615"/>
                </a:lnTo>
                <a:cubicBezTo>
                  <a:pt x="778783" y="479650"/>
                  <a:pt x="804025" y="504891"/>
                  <a:pt x="804060" y="536040"/>
                </a:cubicBezTo>
                <a:lnTo>
                  <a:pt x="804060" y="846379"/>
                </a:lnTo>
                <a:lnTo>
                  <a:pt x="832272" y="846379"/>
                </a:lnTo>
                <a:lnTo>
                  <a:pt x="832272" y="536040"/>
                </a:lnTo>
                <a:cubicBezTo>
                  <a:pt x="832220" y="489318"/>
                  <a:pt x="794356" y="451455"/>
                  <a:pt x="747635" y="451402"/>
                </a:cubicBezTo>
                <a:lnTo>
                  <a:pt x="677103" y="451402"/>
                </a:lnTo>
                <a:lnTo>
                  <a:pt x="677103" y="390140"/>
                </a:lnTo>
                <a:cubicBezTo>
                  <a:pt x="702521" y="375579"/>
                  <a:pt x="722740" y="353423"/>
                  <a:pt x="734923" y="326783"/>
                </a:cubicBezTo>
                <a:cubicBezTo>
                  <a:pt x="743002" y="374263"/>
                  <a:pt x="784110" y="409016"/>
                  <a:pt x="832272" y="409083"/>
                </a:cubicBezTo>
                <a:cubicBezTo>
                  <a:pt x="840063" y="409083"/>
                  <a:pt x="846379" y="402767"/>
                  <a:pt x="846379" y="394977"/>
                </a:cubicBezTo>
                <a:lnTo>
                  <a:pt x="846379" y="183382"/>
                </a:lnTo>
                <a:cubicBezTo>
                  <a:pt x="846335" y="133364"/>
                  <a:pt x="808909" y="91274"/>
                  <a:pt x="759241" y="85380"/>
                </a:cubicBezTo>
                <a:close/>
                <a:moveTo>
                  <a:pt x="380870" y="211595"/>
                </a:moveTo>
                <a:lnTo>
                  <a:pt x="380870" y="253914"/>
                </a:lnTo>
                <a:lnTo>
                  <a:pt x="358501" y="253914"/>
                </a:lnTo>
                <a:lnTo>
                  <a:pt x="316182" y="211595"/>
                </a:lnTo>
                <a:close/>
                <a:moveTo>
                  <a:pt x="239238" y="174550"/>
                </a:moveTo>
                <a:lnTo>
                  <a:pt x="318603" y="253914"/>
                </a:lnTo>
                <a:lnTo>
                  <a:pt x="149954" y="253914"/>
                </a:lnTo>
                <a:close/>
                <a:moveTo>
                  <a:pt x="107007" y="183382"/>
                </a:moveTo>
                <a:lnTo>
                  <a:pt x="131088" y="207463"/>
                </a:lnTo>
                <a:cubicBezTo>
                  <a:pt x="133734" y="210108"/>
                  <a:pt x="137322" y="211595"/>
                  <a:pt x="141063" y="211595"/>
                </a:cubicBezTo>
                <a:lnTo>
                  <a:pt x="155095" y="211595"/>
                </a:lnTo>
                <a:lnTo>
                  <a:pt x="107487" y="253914"/>
                </a:lnTo>
                <a:lnTo>
                  <a:pt x="28213" y="253914"/>
                </a:lnTo>
                <a:lnTo>
                  <a:pt x="28213" y="183382"/>
                </a:lnTo>
                <a:close/>
                <a:moveTo>
                  <a:pt x="28213" y="282126"/>
                </a:moveTo>
                <a:lnTo>
                  <a:pt x="380870" y="282126"/>
                </a:lnTo>
                <a:lnTo>
                  <a:pt x="380870" y="441762"/>
                </a:lnTo>
                <a:cubicBezTo>
                  <a:pt x="365428" y="424803"/>
                  <a:pt x="339158" y="423572"/>
                  <a:pt x="322199" y="439017"/>
                </a:cubicBezTo>
                <a:cubicBezTo>
                  <a:pt x="308445" y="451540"/>
                  <a:pt x="304696" y="471680"/>
                  <a:pt x="313021" y="488313"/>
                </a:cubicBezTo>
                <a:lnTo>
                  <a:pt x="315728" y="493721"/>
                </a:lnTo>
                <a:lnTo>
                  <a:pt x="288000" y="493721"/>
                </a:lnTo>
                <a:cubicBezTo>
                  <a:pt x="277052" y="493709"/>
                  <a:pt x="266257" y="491159"/>
                  <a:pt x="256458" y="486275"/>
                </a:cubicBezTo>
                <a:lnTo>
                  <a:pt x="242401" y="479246"/>
                </a:lnTo>
                <a:cubicBezTo>
                  <a:pt x="227039" y="471583"/>
                  <a:pt x="208373" y="477825"/>
                  <a:pt x="200710" y="493187"/>
                </a:cubicBezTo>
                <a:cubicBezTo>
                  <a:pt x="200620" y="493363"/>
                  <a:pt x="200534" y="493541"/>
                  <a:pt x="200449" y="493721"/>
                </a:cubicBezTo>
                <a:lnTo>
                  <a:pt x="28213" y="493721"/>
                </a:lnTo>
                <a:close/>
                <a:moveTo>
                  <a:pt x="28213" y="592465"/>
                </a:moveTo>
                <a:lnTo>
                  <a:pt x="56425" y="592465"/>
                </a:lnTo>
                <a:lnTo>
                  <a:pt x="56425" y="606571"/>
                </a:lnTo>
                <a:lnTo>
                  <a:pt x="84638" y="606571"/>
                </a:lnTo>
                <a:lnTo>
                  <a:pt x="84638" y="592465"/>
                </a:lnTo>
                <a:lnTo>
                  <a:pt x="169276" y="592465"/>
                </a:lnTo>
                <a:lnTo>
                  <a:pt x="169276" y="606571"/>
                </a:lnTo>
                <a:lnTo>
                  <a:pt x="197488" y="606571"/>
                </a:lnTo>
                <a:lnTo>
                  <a:pt x="197488" y="592465"/>
                </a:lnTo>
                <a:lnTo>
                  <a:pt x="225701" y="592465"/>
                </a:lnTo>
                <a:lnTo>
                  <a:pt x="225701" y="634784"/>
                </a:lnTo>
                <a:lnTo>
                  <a:pt x="28213" y="634784"/>
                </a:lnTo>
                <a:close/>
                <a:moveTo>
                  <a:pt x="28213" y="804060"/>
                </a:moveTo>
                <a:lnTo>
                  <a:pt x="28213" y="662997"/>
                </a:lnTo>
                <a:lnTo>
                  <a:pt x="225701" y="662997"/>
                </a:lnTo>
                <a:lnTo>
                  <a:pt x="225701" y="804060"/>
                </a:lnTo>
                <a:close/>
                <a:moveTo>
                  <a:pt x="256458" y="570912"/>
                </a:moveTo>
                <a:lnTo>
                  <a:pt x="233498" y="559433"/>
                </a:lnTo>
                <a:cubicBezTo>
                  <a:pt x="228707" y="557057"/>
                  <a:pt x="225683" y="552163"/>
                  <a:pt x="225701" y="546815"/>
                </a:cubicBezTo>
                <a:lnTo>
                  <a:pt x="225701" y="507004"/>
                </a:lnTo>
                <a:cubicBezTo>
                  <a:pt x="225678" y="506020"/>
                  <a:pt x="226189" y="505101"/>
                  <a:pt x="227039" y="504604"/>
                </a:cubicBezTo>
                <a:cubicBezTo>
                  <a:pt x="227863" y="504064"/>
                  <a:pt x="228915" y="504017"/>
                  <a:pt x="229783" y="504481"/>
                </a:cubicBezTo>
                <a:lnTo>
                  <a:pt x="243842" y="511509"/>
                </a:lnTo>
                <a:cubicBezTo>
                  <a:pt x="257558" y="518347"/>
                  <a:pt x="272673" y="521916"/>
                  <a:pt x="288000" y="521934"/>
                </a:cubicBezTo>
                <a:lnTo>
                  <a:pt x="338552" y="521934"/>
                </a:lnTo>
                <a:cubicBezTo>
                  <a:pt x="346342" y="521934"/>
                  <a:pt x="352658" y="515617"/>
                  <a:pt x="352658" y="507827"/>
                </a:cubicBezTo>
                <a:cubicBezTo>
                  <a:pt x="352658" y="505637"/>
                  <a:pt x="352146" y="503477"/>
                  <a:pt x="351168" y="501518"/>
                </a:cubicBezTo>
                <a:lnTo>
                  <a:pt x="338255" y="475690"/>
                </a:lnTo>
                <a:cubicBezTo>
                  <a:pt x="334961" y="469105"/>
                  <a:pt x="337629" y="461098"/>
                  <a:pt x="344213" y="457803"/>
                </a:cubicBezTo>
                <a:cubicBezTo>
                  <a:pt x="345085" y="457367"/>
                  <a:pt x="346001" y="457029"/>
                  <a:pt x="346947" y="456792"/>
                </a:cubicBezTo>
                <a:cubicBezTo>
                  <a:pt x="353413" y="455195"/>
                  <a:pt x="360069" y="458598"/>
                  <a:pt x="362560" y="464775"/>
                </a:cubicBezTo>
                <a:lnTo>
                  <a:pt x="380870" y="510544"/>
                </a:lnTo>
                <a:lnTo>
                  <a:pt x="380870" y="578359"/>
                </a:lnTo>
                <a:lnTo>
                  <a:pt x="288000" y="578359"/>
                </a:lnTo>
                <a:cubicBezTo>
                  <a:pt x="277052" y="578347"/>
                  <a:pt x="266257" y="575797"/>
                  <a:pt x="256458" y="570912"/>
                </a:cubicBezTo>
                <a:close/>
                <a:moveTo>
                  <a:pt x="380870" y="606571"/>
                </a:moveTo>
                <a:lnTo>
                  <a:pt x="380870" y="634784"/>
                </a:lnTo>
                <a:lnTo>
                  <a:pt x="324445" y="634784"/>
                </a:lnTo>
                <a:lnTo>
                  <a:pt x="324445" y="606571"/>
                </a:lnTo>
                <a:close/>
                <a:moveTo>
                  <a:pt x="314230" y="782237"/>
                </a:moveTo>
                <a:lnTo>
                  <a:pt x="323400" y="662997"/>
                </a:lnTo>
                <a:lnTo>
                  <a:pt x="380870" y="662997"/>
                </a:lnTo>
                <a:lnTo>
                  <a:pt x="380870" y="784796"/>
                </a:lnTo>
                <a:cubicBezTo>
                  <a:pt x="380844" y="802244"/>
                  <a:pt x="367388" y="816729"/>
                  <a:pt x="349990" y="818039"/>
                </a:cubicBezTo>
                <a:cubicBezTo>
                  <a:pt x="349703" y="818029"/>
                  <a:pt x="349415" y="818018"/>
                  <a:pt x="349131" y="818027"/>
                </a:cubicBezTo>
                <a:cubicBezTo>
                  <a:pt x="348452" y="818015"/>
                  <a:pt x="347772" y="818055"/>
                  <a:pt x="347098" y="818145"/>
                </a:cubicBezTo>
                <a:cubicBezTo>
                  <a:pt x="328693" y="817948"/>
                  <a:pt x="313934" y="802868"/>
                  <a:pt x="314132" y="784463"/>
                </a:cubicBezTo>
                <a:cubicBezTo>
                  <a:pt x="314141" y="783720"/>
                  <a:pt x="314172" y="782978"/>
                  <a:pt x="314230" y="782237"/>
                </a:cubicBezTo>
                <a:close/>
                <a:moveTo>
                  <a:pt x="618398" y="197488"/>
                </a:moveTo>
                <a:lnTo>
                  <a:pt x="594734" y="197488"/>
                </a:lnTo>
                <a:cubicBezTo>
                  <a:pt x="587544" y="182139"/>
                  <a:pt x="572921" y="171603"/>
                  <a:pt x="556085" y="169641"/>
                </a:cubicBezTo>
                <a:cubicBezTo>
                  <a:pt x="569340" y="135418"/>
                  <a:pt x="602260" y="112856"/>
                  <a:pt x="638960" y="112840"/>
                </a:cubicBezTo>
                <a:lnTo>
                  <a:pt x="638983" y="112840"/>
                </a:lnTo>
                <a:lnTo>
                  <a:pt x="652710" y="112840"/>
                </a:lnTo>
                <a:cubicBezTo>
                  <a:pt x="660232" y="134108"/>
                  <a:pt x="672469" y="153397"/>
                  <a:pt x="688504" y="169265"/>
                </a:cubicBezTo>
                <a:lnTo>
                  <a:pt x="662997" y="169265"/>
                </a:lnTo>
                <a:cubicBezTo>
                  <a:pt x="643932" y="169285"/>
                  <a:pt x="626578" y="180268"/>
                  <a:pt x="618398" y="197488"/>
                </a:cubicBezTo>
                <a:close/>
                <a:moveTo>
                  <a:pt x="550146" y="201604"/>
                </a:moveTo>
                <a:cubicBezTo>
                  <a:pt x="550146" y="200229"/>
                  <a:pt x="550185" y="198858"/>
                  <a:pt x="550247" y="197494"/>
                </a:cubicBezTo>
                <a:cubicBezTo>
                  <a:pt x="556575" y="197520"/>
                  <a:pt x="562562" y="200370"/>
                  <a:pt x="566573" y="205266"/>
                </a:cubicBezTo>
                <a:cubicBezTo>
                  <a:pt x="569659" y="209040"/>
                  <a:pt x="571332" y="213772"/>
                  <a:pt x="571306" y="218648"/>
                </a:cubicBezTo>
                <a:cubicBezTo>
                  <a:pt x="571366" y="230273"/>
                  <a:pt x="561990" y="239747"/>
                  <a:pt x="550365" y="239807"/>
                </a:cubicBezTo>
                <a:cubicBezTo>
                  <a:pt x="550293" y="239807"/>
                  <a:pt x="550218" y="239807"/>
                  <a:pt x="550146" y="239807"/>
                </a:cubicBezTo>
                <a:lnTo>
                  <a:pt x="545773" y="239807"/>
                </a:lnTo>
                <a:cubicBezTo>
                  <a:pt x="548679" y="227281"/>
                  <a:pt x="550146" y="214464"/>
                  <a:pt x="550146" y="201604"/>
                </a:cubicBezTo>
                <a:close/>
                <a:moveTo>
                  <a:pt x="662997" y="197488"/>
                </a:moveTo>
                <a:lnTo>
                  <a:pt x="698263" y="197488"/>
                </a:lnTo>
                <a:cubicBezTo>
                  <a:pt x="709948" y="197488"/>
                  <a:pt x="719422" y="206963"/>
                  <a:pt x="719422" y="218648"/>
                </a:cubicBezTo>
                <a:cubicBezTo>
                  <a:pt x="719422" y="230333"/>
                  <a:pt x="709948" y="239807"/>
                  <a:pt x="698263" y="239807"/>
                </a:cubicBezTo>
                <a:lnTo>
                  <a:pt x="662997" y="239807"/>
                </a:lnTo>
                <a:cubicBezTo>
                  <a:pt x="651311" y="239807"/>
                  <a:pt x="641837" y="230333"/>
                  <a:pt x="641837" y="218648"/>
                </a:cubicBezTo>
                <a:cubicBezTo>
                  <a:pt x="641837" y="206963"/>
                  <a:pt x="651311" y="197488"/>
                  <a:pt x="662997" y="197488"/>
                </a:cubicBezTo>
                <a:close/>
                <a:moveTo>
                  <a:pt x="747635" y="253914"/>
                </a:moveTo>
                <a:lnTo>
                  <a:pt x="747635" y="197488"/>
                </a:lnTo>
                <a:cubicBezTo>
                  <a:pt x="763217" y="197488"/>
                  <a:pt x="775847" y="210119"/>
                  <a:pt x="775847" y="225701"/>
                </a:cubicBezTo>
                <a:cubicBezTo>
                  <a:pt x="775847" y="241283"/>
                  <a:pt x="763217" y="253914"/>
                  <a:pt x="747635" y="253914"/>
                </a:cubicBezTo>
                <a:close/>
                <a:moveTo>
                  <a:pt x="747635" y="155169"/>
                </a:moveTo>
                <a:lnTo>
                  <a:pt x="747635" y="169276"/>
                </a:lnTo>
                <a:lnTo>
                  <a:pt x="735505" y="168599"/>
                </a:lnTo>
                <a:lnTo>
                  <a:pt x="735433" y="168563"/>
                </a:lnTo>
                <a:cubicBezTo>
                  <a:pt x="708052" y="154873"/>
                  <a:pt x="688265" y="131005"/>
                  <a:pt x="677937" y="99374"/>
                </a:cubicBezTo>
                <a:lnTo>
                  <a:pt x="696363" y="53306"/>
                </a:lnTo>
                <a:cubicBezTo>
                  <a:pt x="728614" y="77231"/>
                  <a:pt x="747631" y="115014"/>
                  <a:pt x="747635" y="155169"/>
                </a:cubicBezTo>
                <a:close/>
                <a:moveTo>
                  <a:pt x="465508" y="155169"/>
                </a:moveTo>
                <a:cubicBezTo>
                  <a:pt x="465588" y="85086"/>
                  <a:pt x="522381" y="28291"/>
                  <a:pt x="592465" y="28213"/>
                </a:cubicBezTo>
                <a:lnTo>
                  <a:pt x="620678" y="28213"/>
                </a:lnTo>
                <a:cubicBezTo>
                  <a:pt x="638254" y="28204"/>
                  <a:pt x="655640" y="31868"/>
                  <a:pt x="671718" y="38969"/>
                </a:cubicBezTo>
                <a:lnTo>
                  <a:pt x="653448" y="84638"/>
                </a:lnTo>
                <a:lnTo>
                  <a:pt x="638990" y="84638"/>
                </a:lnTo>
                <a:lnTo>
                  <a:pt x="638956" y="84638"/>
                </a:lnTo>
                <a:cubicBezTo>
                  <a:pt x="574347" y="84637"/>
                  <a:pt x="521964" y="136996"/>
                  <a:pt x="521934" y="201604"/>
                </a:cubicBezTo>
                <a:cubicBezTo>
                  <a:pt x="522090" y="245769"/>
                  <a:pt x="501118" y="287346"/>
                  <a:pt x="465508" y="313469"/>
                </a:cubicBezTo>
                <a:close/>
                <a:moveTo>
                  <a:pt x="662997" y="479615"/>
                </a:moveTo>
                <a:lnTo>
                  <a:pt x="671272" y="479615"/>
                </a:lnTo>
                <a:lnTo>
                  <a:pt x="636420" y="578359"/>
                </a:lnTo>
                <a:lnTo>
                  <a:pt x="576722" y="578359"/>
                </a:lnTo>
                <a:lnTo>
                  <a:pt x="541871" y="479615"/>
                </a:lnTo>
                <a:lnTo>
                  <a:pt x="550146" y="479615"/>
                </a:lnTo>
                <a:cubicBezTo>
                  <a:pt x="557936" y="479615"/>
                  <a:pt x="564253" y="473299"/>
                  <a:pt x="564253" y="465508"/>
                </a:cubicBezTo>
                <a:lnTo>
                  <a:pt x="564253" y="402559"/>
                </a:lnTo>
                <a:cubicBezTo>
                  <a:pt x="591795" y="411257"/>
                  <a:pt x="621348" y="411257"/>
                  <a:pt x="648890" y="402559"/>
                </a:cubicBezTo>
                <a:lnTo>
                  <a:pt x="648890" y="465508"/>
                </a:lnTo>
                <a:cubicBezTo>
                  <a:pt x="648890" y="473299"/>
                  <a:pt x="655207" y="479615"/>
                  <a:pt x="662997" y="479615"/>
                </a:cubicBezTo>
                <a:close/>
                <a:moveTo>
                  <a:pt x="606571" y="662931"/>
                </a:moveTo>
                <a:lnTo>
                  <a:pt x="586680" y="606571"/>
                </a:lnTo>
                <a:lnTo>
                  <a:pt x="626463" y="606571"/>
                </a:lnTo>
                <a:close/>
                <a:moveTo>
                  <a:pt x="510070" y="602131"/>
                </a:moveTo>
                <a:lnTo>
                  <a:pt x="521209" y="568714"/>
                </a:lnTo>
                <a:cubicBezTo>
                  <a:pt x="523129" y="562953"/>
                  <a:pt x="521149" y="556610"/>
                  <a:pt x="516291" y="552967"/>
                </a:cubicBezTo>
                <a:lnTo>
                  <a:pt x="474434" y="521581"/>
                </a:lnTo>
                <a:lnTo>
                  <a:pt x="515233" y="488928"/>
                </a:lnTo>
                <a:lnTo>
                  <a:pt x="575351" y="659262"/>
                </a:lnTo>
                <a:close/>
                <a:moveTo>
                  <a:pt x="696852" y="552967"/>
                </a:moveTo>
                <a:cubicBezTo>
                  <a:pt x="691994" y="556610"/>
                  <a:pt x="690014" y="562953"/>
                  <a:pt x="691934" y="568714"/>
                </a:cubicBezTo>
                <a:lnTo>
                  <a:pt x="703073" y="602131"/>
                </a:lnTo>
                <a:lnTo>
                  <a:pt x="637782" y="659259"/>
                </a:lnTo>
                <a:lnTo>
                  <a:pt x="697899" y="488925"/>
                </a:lnTo>
                <a:lnTo>
                  <a:pt x="738709" y="521581"/>
                </a:lnTo>
                <a:close/>
                <a:moveTo>
                  <a:pt x="656688" y="369100"/>
                </a:moveTo>
                <a:cubicBezTo>
                  <a:pt x="600977" y="396779"/>
                  <a:pt x="533374" y="374054"/>
                  <a:pt x="505695" y="318342"/>
                </a:cubicBezTo>
                <a:cubicBezTo>
                  <a:pt x="505366" y="317679"/>
                  <a:pt x="505043" y="317013"/>
                  <a:pt x="504727" y="316345"/>
                </a:cubicBezTo>
                <a:cubicBezTo>
                  <a:pt x="518081" y="302228"/>
                  <a:pt x="528844" y="285870"/>
                  <a:pt x="536523" y="268020"/>
                </a:cubicBezTo>
                <a:lnTo>
                  <a:pt x="550146" y="268020"/>
                </a:lnTo>
                <a:cubicBezTo>
                  <a:pt x="574712" y="268076"/>
                  <a:pt x="595563" y="250022"/>
                  <a:pt x="599019" y="225701"/>
                </a:cubicBezTo>
                <a:lnTo>
                  <a:pt x="614136" y="225701"/>
                </a:lnTo>
                <a:cubicBezTo>
                  <a:pt x="617670" y="249974"/>
                  <a:pt x="638468" y="267988"/>
                  <a:pt x="662997" y="268020"/>
                </a:cubicBezTo>
                <a:lnTo>
                  <a:pt x="698263" y="268020"/>
                </a:lnTo>
                <a:cubicBezTo>
                  <a:pt x="705584" y="268027"/>
                  <a:pt x="712813" y="266396"/>
                  <a:pt x="719422" y="263247"/>
                </a:cubicBezTo>
                <a:lnTo>
                  <a:pt x="719422" y="268020"/>
                </a:lnTo>
                <a:cubicBezTo>
                  <a:pt x="719560" y="310937"/>
                  <a:pt x="695207" y="350175"/>
                  <a:pt x="656688" y="369100"/>
                </a:cubicBezTo>
                <a:close/>
                <a:moveTo>
                  <a:pt x="818166" y="379460"/>
                </a:moveTo>
                <a:cubicBezTo>
                  <a:pt x="785348" y="372712"/>
                  <a:pt x="761783" y="343843"/>
                  <a:pt x="761741" y="310339"/>
                </a:cubicBezTo>
                <a:lnTo>
                  <a:pt x="761741" y="280340"/>
                </a:lnTo>
                <a:cubicBezTo>
                  <a:pt x="791905" y="272560"/>
                  <a:pt x="810053" y="241800"/>
                  <a:pt x="802274" y="211635"/>
                </a:cubicBezTo>
                <a:cubicBezTo>
                  <a:pt x="798490" y="196968"/>
                  <a:pt x="788966" y="184438"/>
                  <a:pt x="775847" y="176867"/>
                </a:cubicBezTo>
                <a:lnTo>
                  <a:pt x="775847" y="155169"/>
                </a:lnTo>
                <a:cubicBezTo>
                  <a:pt x="775854" y="142240"/>
                  <a:pt x="774243" y="129361"/>
                  <a:pt x="771051" y="116832"/>
                </a:cubicBezTo>
                <a:cubicBezTo>
                  <a:pt x="799227" y="126849"/>
                  <a:pt x="818080" y="153478"/>
                  <a:pt x="818166" y="183382"/>
                </a:cubicBez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智演喵视觉设计3">
            <a:extLst>
              <a:ext uri="{FF2B5EF4-FFF2-40B4-BE49-F238E27FC236}">
                <a16:creationId xmlns:a16="http://schemas.microsoft.com/office/drawing/2014/main" id="{6DBDCBB3-0C31-7508-42CC-3AE06E0AC788}"/>
              </a:ext>
            </a:extLst>
          </p:cNvPr>
          <p:cNvSpPr/>
          <p:nvPr/>
        </p:nvSpPr>
        <p:spPr>
          <a:xfrm>
            <a:off x="2582092" y="2440799"/>
            <a:ext cx="55092" cy="215484"/>
          </a:xfrm>
          <a:custGeom>
            <a:avLst/>
            <a:gdLst>
              <a:gd name="connsiteX0" fmla="*/ 0 w 55092"/>
              <a:gd name="connsiteY0" fmla="*/ 130847 h 215484"/>
              <a:gd name="connsiteX1" fmla="*/ 0 w 55092"/>
              <a:gd name="connsiteY1" fmla="*/ 215484 h 215484"/>
              <a:gd name="connsiteX2" fmla="*/ 28213 w 55092"/>
              <a:gd name="connsiteY2" fmla="*/ 215484 h 215484"/>
              <a:gd name="connsiteX3" fmla="*/ 28213 w 55092"/>
              <a:gd name="connsiteY3" fmla="*/ 135819 h 215484"/>
              <a:gd name="connsiteX4" fmla="*/ 40591 w 55092"/>
              <a:gd name="connsiteY4" fmla="*/ 0 h 215484"/>
              <a:gd name="connsiteX5" fmla="*/ 15847 w 55092"/>
              <a:gd name="connsiteY5" fmla="*/ 13554 h 215484"/>
              <a:gd name="connsiteX6" fmla="*/ 3306 w 55092"/>
              <a:gd name="connsiteY6" fmla="*/ 121773 h 215484"/>
              <a:gd name="connsiteX7" fmla="*/ 0 w 55092"/>
              <a:gd name="connsiteY7" fmla="*/ 130847 h 21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092" h="215484">
                <a:moveTo>
                  <a:pt x="0" y="130847"/>
                </a:moveTo>
                <a:lnTo>
                  <a:pt x="0" y="215484"/>
                </a:lnTo>
                <a:lnTo>
                  <a:pt x="28213" y="215484"/>
                </a:lnTo>
                <a:lnTo>
                  <a:pt x="28213" y="135819"/>
                </a:lnTo>
                <a:cubicBezTo>
                  <a:pt x="58732" y="96337"/>
                  <a:pt x="63831" y="42419"/>
                  <a:pt x="40591" y="0"/>
                </a:cubicBezTo>
                <a:lnTo>
                  <a:pt x="15847" y="13554"/>
                </a:lnTo>
                <a:cubicBezTo>
                  <a:pt x="34351" y="47335"/>
                  <a:pt x="29311" y="90823"/>
                  <a:pt x="3306" y="121773"/>
                </a:cubicBezTo>
                <a:cubicBezTo>
                  <a:pt x="1171" y="124314"/>
                  <a:pt x="0" y="127526"/>
                  <a:pt x="0" y="130847"/>
                </a:cubicBez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智演喵视觉设计4">
            <a:extLst>
              <a:ext uri="{FF2B5EF4-FFF2-40B4-BE49-F238E27FC236}">
                <a16:creationId xmlns:a16="http://schemas.microsoft.com/office/drawing/2014/main" id="{268B3A3C-4E0A-0E2D-7F45-490E48912257}"/>
              </a:ext>
            </a:extLst>
          </p:cNvPr>
          <p:cNvSpPr/>
          <p:nvPr/>
        </p:nvSpPr>
        <p:spPr>
          <a:xfrm>
            <a:off x="2426923" y="2092031"/>
            <a:ext cx="84637" cy="42318"/>
          </a:xfrm>
          <a:custGeom>
            <a:avLst/>
            <a:gdLst>
              <a:gd name="connsiteX0" fmla="*/ 42319 w 84637"/>
              <a:gd name="connsiteY0" fmla="*/ 14106 h 42318"/>
              <a:gd name="connsiteX1" fmla="*/ 28213 w 84637"/>
              <a:gd name="connsiteY1" fmla="*/ 0 h 42318"/>
              <a:gd name="connsiteX2" fmla="*/ 0 w 84637"/>
              <a:gd name="connsiteY2" fmla="*/ 0 h 42318"/>
              <a:gd name="connsiteX3" fmla="*/ 42319 w 84637"/>
              <a:gd name="connsiteY3" fmla="*/ 42319 h 42318"/>
              <a:gd name="connsiteX4" fmla="*/ 84638 w 84637"/>
              <a:gd name="connsiteY4" fmla="*/ 0 h 42318"/>
              <a:gd name="connsiteX5" fmla="*/ 56425 w 84637"/>
              <a:gd name="connsiteY5" fmla="*/ 0 h 42318"/>
              <a:gd name="connsiteX6" fmla="*/ 42319 w 84637"/>
              <a:gd name="connsiteY6" fmla="*/ 14106 h 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637" h="42318">
                <a:moveTo>
                  <a:pt x="42319" y="14106"/>
                </a:moveTo>
                <a:cubicBezTo>
                  <a:pt x="34532" y="14097"/>
                  <a:pt x="28221" y="7787"/>
                  <a:pt x="28213" y="0"/>
                </a:cubicBezTo>
                <a:lnTo>
                  <a:pt x="0" y="0"/>
                </a:lnTo>
                <a:cubicBezTo>
                  <a:pt x="0" y="23372"/>
                  <a:pt x="18947" y="42319"/>
                  <a:pt x="42319" y="42319"/>
                </a:cubicBezTo>
                <a:cubicBezTo>
                  <a:pt x="65691" y="42319"/>
                  <a:pt x="84638" y="23372"/>
                  <a:pt x="84638" y="0"/>
                </a:cubicBezTo>
                <a:lnTo>
                  <a:pt x="56425" y="0"/>
                </a:lnTo>
                <a:cubicBezTo>
                  <a:pt x="56416" y="7787"/>
                  <a:pt x="50106" y="14097"/>
                  <a:pt x="42319" y="14106"/>
                </a:cubicBez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智演喵视觉设计5">
            <a:extLst>
              <a:ext uri="{FF2B5EF4-FFF2-40B4-BE49-F238E27FC236}">
                <a16:creationId xmlns:a16="http://schemas.microsoft.com/office/drawing/2014/main" id="{C99FF5D7-9FA7-1C0A-9F32-95C4C6C08150}"/>
              </a:ext>
            </a:extLst>
          </p:cNvPr>
          <p:cNvSpPr/>
          <p:nvPr/>
        </p:nvSpPr>
        <p:spPr>
          <a:xfrm>
            <a:off x="2398710" y="2543433"/>
            <a:ext cx="28212" cy="28212"/>
          </a:xfrm>
          <a:custGeom>
            <a:avLst/>
            <a:gdLst>
              <a:gd name="connsiteX0" fmla="*/ 0 w 28212"/>
              <a:gd name="connsiteY0" fmla="*/ 0 h 28212"/>
              <a:gd name="connsiteX1" fmla="*/ 28213 w 28212"/>
              <a:gd name="connsiteY1" fmla="*/ 0 h 28212"/>
              <a:gd name="connsiteX2" fmla="*/ 28213 w 28212"/>
              <a:gd name="connsiteY2" fmla="*/ 28213 h 28212"/>
              <a:gd name="connsiteX3" fmla="*/ 0 w 28212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28212">
                <a:moveTo>
                  <a:pt x="0" y="0"/>
                </a:moveTo>
                <a:lnTo>
                  <a:pt x="28213" y="0"/>
                </a:lnTo>
                <a:lnTo>
                  <a:pt x="28213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智演喵视觉设计6">
            <a:extLst>
              <a:ext uri="{FF2B5EF4-FFF2-40B4-BE49-F238E27FC236}">
                <a16:creationId xmlns:a16="http://schemas.microsoft.com/office/drawing/2014/main" id="{0C9E1164-9A1D-B5C7-6C0F-1E50E1FE6DF4}"/>
              </a:ext>
            </a:extLst>
          </p:cNvPr>
          <p:cNvSpPr/>
          <p:nvPr/>
        </p:nvSpPr>
        <p:spPr>
          <a:xfrm>
            <a:off x="1919095" y="2501114"/>
            <a:ext cx="28212" cy="28212"/>
          </a:xfrm>
          <a:custGeom>
            <a:avLst/>
            <a:gdLst>
              <a:gd name="connsiteX0" fmla="*/ 0 w 28212"/>
              <a:gd name="connsiteY0" fmla="*/ 0 h 28212"/>
              <a:gd name="connsiteX1" fmla="*/ 28213 w 28212"/>
              <a:gd name="connsiteY1" fmla="*/ 0 h 28212"/>
              <a:gd name="connsiteX2" fmla="*/ 28213 w 28212"/>
              <a:gd name="connsiteY2" fmla="*/ 28213 h 28212"/>
              <a:gd name="connsiteX3" fmla="*/ 0 w 28212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28212">
                <a:moveTo>
                  <a:pt x="0" y="0"/>
                </a:moveTo>
                <a:lnTo>
                  <a:pt x="28213" y="0"/>
                </a:lnTo>
                <a:lnTo>
                  <a:pt x="28213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智演喵视觉设计7">
            <a:extLst>
              <a:ext uri="{FF2B5EF4-FFF2-40B4-BE49-F238E27FC236}">
                <a16:creationId xmlns:a16="http://schemas.microsoft.com/office/drawing/2014/main" id="{7E4C24A5-EB64-5717-C078-718C6C6C2628}"/>
              </a:ext>
            </a:extLst>
          </p:cNvPr>
          <p:cNvSpPr/>
          <p:nvPr/>
        </p:nvSpPr>
        <p:spPr>
          <a:xfrm>
            <a:off x="1975521" y="2501114"/>
            <a:ext cx="28212" cy="28212"/>
          </a:xfrm>
          <a:custGeom>
            <a:avLst/>
            <a:gdLst>
              <a:gd name="connsiteX0" fmla="*/ 0 w 28212"/>
              <a:gd name="connsiteY0" fmla="*/ 0 h 28212"/>
              <a:gd name="connsiteX1" fmla="*/ 28213 w 28212"/>
              <a:gd name="connsiteY1" fmla="*/ 0 h 28212"/>
              <a:gd name="connsiteX2" fmla="*/ 28213 w 28212"/>
              <a:gd name="connsiteY2" fmla="*/ 28213 h 28212"/>
              <a:gd name="connsiteX3" fmla="*/ 0 w 28212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28212">
                <a:moveTo>
                  <a:pt x="0" y="0"/>
                </a:moveTo>
                <a:lnTo>
                  <a:pt x="28213" y="0"/>
                </a:lnTo>
                <a:lnTo>
                  <a:pt x="28213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智演喵视觉设计8">
            <a:extLst>
              <a:ext uri="{FF2B5EF4-FFF2-40B4-BE49-F238E27FC236}">
                <a16:creationId xmlns:a16="http://schemas.microsoft.com/office/drawing/2014/main" id="{E9A073B0-49A1-4128-96C8-71C62D1AB730}"/>
              </a:ext>
            </a:extLst>
          </p:cNvPr>
          <p:cNvSpPr/>
          <p:nvPr/>
        </p:nvSpPr>
        <p:spPr>
          <a:xfrm>
            <a:off x="2031946" y="2501114"/>
            <a:ext cx="28212" cy="28212"/>
          </a:xfrm>
          <a:custGeom>
            <a:avLst/>
            <a:gdLst>
              <a:gd name="connsiteX0" fmla="*/ 0 w 28212"/>
              <a:gd name="connsiteY0" fmla="*/ 0 h 28212"/>
              <a:gd name="connsiteX1" fmla="*/ 28213 w 28212"/>
              <a:gd name="connsiteY1" fmla="*/ 0 h 28212"/>
              <a:gd name="connsiteX2" fmla="*/ 28213 w 28212"/>
              <a:gd name="connsiteY2" fmla="*/ 28213 h 28212"/>
              <a:gd name="connsiteX3" fmla="*/ 0 w 28212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28212">
                <a:moveTo>
                  <a:pt x="0" y="0"/>
                </a:moveTo>
                <a:lnTo>
                  <a:pt x="28213" y="0"/>
                </a:lnTo>
                <a:lnTo>
                  <a:pt x="28213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智演喵视觉设计9">
            <a:extLst>
              <a:ext uri="{FF2B5EF4-FFF2-40B4-BE49-F238E27FC236}">
                <a16:creationId xmlns:a16="http://schemas.microsoft.com/office/drawing/2014/main" id="{9CB1860E-FDBB-1D6A-6F63-E514B3F26E1E}"/>
              </a:ext>
            </a:extLst>
          </p:cNvPr>
          <p:cNvSpPr/>
          <p:nvPr/>
        </p:nvSpPr>
        <p:spPr>
          <a:xfrm>
            <a:off x="1919095" y="2557540"/>
            <a:ext cx="28212" cy="28212"/>
          </a:xfrm>
          <a:custGeom>
            <a:avLst/>
            <a:gdLst>
              <a:gd name="connsiteX0" fmla="*/ 0 w 28212"/>
              <a:gd name="connsiteY0" fmla="*/ 0 h 28212"/>
              <a:gd name="connsiteX1" fmla="*/ 28213 w 28212"/>
              <a:gd name="connsiteY1" fmla="*/ 0 h 28212"/>
              <a:gd name="connsiteX2" fmla="*/ 28213 w 28212"/>
              <a:gd name="connsiteY2" fmla="*/ 28213 h 28212"/>
              <a:gd name="connsiteX3" fmla="*/ 0 w 28212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28212">
                <a:moveTo>
                  <a:pt x="0" y="0"/>
                </a:moveTo>
                <a:lnTo>
                  <a:pt x="28213" y="0"/>
                </a:lnTo>
                <a:lnTo>
                  <a:pt x="28213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智演喵视觉设计10">
            <a:extLst>
              <a:ext uri="{FF2B5EF4-FFF2-40B4-BE49-F238E27FC236}">
                <a16:creationId xmlns:a16="http://schemas.microsoft.com/office/drawing/2014/main" id="{E0E61F36-DB4A-7996-A5B1-9D89B827D600}"/>
              </a:ext>
            </a:extLst>
          </p:cNvPr>
          <p:cNvSpPr/>
          <p:nvPr/>
        </p:nvSpPr>
        <p:spPr>
          <a:xfrm>
            <a:off x="1975521" y="2557540"/>
            <a:ext cx="28212" cy="28212"/>
          </a:xfrm>
          <a:custGeom>
            <a:avLst/>
            <a:gdLst>
              <a:gd name="connsiteX0" fmla="*/ 0 w 28212"/>
              <a:gd name="connsiteY0" fmla="*/ 0 h 28212"/>
              <a:gd name="connsiteX1" fmla="*/ 28213 w 28212"/>
              <a:gd name="connsiteY1" fmla="*/ 0 h 28212"/>
              <a:gd name="connsiteX2" fmla="*/ 28213 w 28212"/>
              <a:gd name="connsiteY2" fmla="*/ 28213 h 28212"/>
              <a:gd name="connsiteX3" fmla="*/ 0 w 28212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28212">
                <a:moveTo>
                  <a:pt x="0" y="0"/>
                </a:moveTo>
                <a:lnTo>
                  <a:pt x="28213" y="0"/>
                </a:lnTo>
                <a:lnTo>
                  <a:pt x="28213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智演喵视觉设计11">
            <a:extLst>
              <a:ext uri="{FF2B5EF4-FFF2-40B4-BE49-F238E27FC236}">
                <a16:creationId xmlns:a16="http://schemas.microsoft.com/office/drawing/2014/main" id="{C6FD05A9-6904-1D40-FB1D-CB3BBEA92772}"/>
              </a:ext>
            </a:extLst>
          </p:cNvPr>
          <p:cNvSpPr/>
          <p:nvPr/>
        </p:nvSpPr>
        <p:spPr>
          <a:xfrm>
            <a:off x="2031946" y="2557540"/>
            <a:ext cx="28212" cy="28212"/>
          </a:xfrm>
          <a:custGeom>
            <a:avLst/>
            <a:gdLst>
              <a:gd name="connsiteX0" fmla="*/ 0 w 28212"/>
              <a:gd name="connsiteY0" fmla="*/ 0 h 28212"/>
              <a:gd name="connsiteX1" fmla="*/ 28213 w 28212"/>
              <a:gd name="connsiteY1" fmla="*/ 0 h 28212"/>
              <a:gd name="connsiteX2" fmla="*/ 28213 w 28212"/>
              <a:gd name="connsiteY2" fmla="*/ 28213 h 28212"/>
              <a:gd name="connsiteX3" fmla="*/ 0 w 28212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28212">
                <a:moveTo>
                  <a:pt x="0" y="0"/>
                </a:moveTo>
                <a:lnTo>
                  <a:pt x="28213" y="0"/>
                </a:lnTo>
                <a:lnTo>
                  <a:pt x="28213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智演喵视觉设计12">
            <a:extLst>
              <a:ext uri="{FF2B5EF4-FFF2-40B4-BE49-F238E27FC236}">
                <a16:creationId xmlns:a16="http://schemas.microsoft.com/office/drawing/2014/main" id="{70FC3A42-A0FE-FFEC-EEE7-2444543ED625}"/>
              </a:ext>
            </a:extLst>
          </p:cNvPr>
          <p:cNvSpPr/>
          <p:nvPr/>
        </p:nvSpPr>
        <p:spPr>
          <a:xfrm>
            <a:off x="1919095" y="2120244"/>
            <a:ext cx="28212" cy="28212"/>
          </a:xfrm>
          <a:custGeom>
            <a:avLst/>
            <a:gdLst>
              <a:gd name="connsiteX0" fmla="*/ 0 w 28212"/>
              <a:gd name="connsiteY0" fmla="*/ 0 h 28212"/>
              <a:gd name="connsiteX1" fmla="*/ 28213 w 28212"/>
              <a:gd name="connsiteY1" fmla="*/ 0 h 28212"/>
              <a:gd name="connsiteX2" fmla="*/ 28213 w 28212"/>
              <a:gd name="connsiteY2" fmla="*/ 28213 h 28212"/>
              <a:gd name="connsiteX3" fmla="*/ 0 w 28212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28212">
                <a:moveTo>
                  <a:pt x="0" y="0"/>
                </a:moveTo>
                <a:lnTo>
                  <a:pt x="28213" y="0"/>
                </a:lnTo>
                <a:lnTo>
                  <a:pt x="28213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智演喵视觉设计13">
            <a:extLst>
              <a:ext uri="{FF2B5EF4-FFF2-40B4-BE49-F238E27FC236}">
                <a16:creationId xmlns:a16="http://schemas.microsoft.com/office/drawing/2014/main" id="{DFFA8C29-585B-2811-B16B-8C5D38C84F88}"/>
              </a:ext>
            </a:extLst>
          </p:cNvPr>
          <p:cNvSpPr/>
          <p:nvPr/>
        </p:nvSpPr>
        <p:spPr>
          <a:xfrm>
            <a:off x="1919095" y="2176669"/>
            <a:ext cx="28212" cy="98744"/>
          </a:xfrm>
          <a:custGeom>
            <a:avLst/>
            <a:gdLst>
              <a:gd name="connsiteX0" fmla="*/ 0 w 28212"/>
              <a:gd name="connsiteY0" fmla="*/ 0 h 98744"/>
              <a:gd name="connsiteX1" fmla="*/ 28213 w 28212"/>
              <a:gd name="connsiteY1" fmla="*/ 0 h 98744"/>
              <a:gd name="connsiteX2" fmla="*/ 28213 w 28212"/>
              <a:gd name="connsiteY2" fmla="*/ 98744 h 98744"/>
              <a:gd name="connsiteX3" fmla="*/ 0 w 28212"/>
              <a:gd name="connsiteY3" fmla="*/ 98744 h 9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98744">
                <a:moveTo>
                  <a:pt x="0" y="0"/>
                </a:moveTo>
                <a:lnTo>
                  <a:pt x="28213" y="0"/>
                </a:lnTo>
                <a:lnTo>
                  <a:pt x="28213" y="98744"/>
                </a:lnTo>
                <a:lnTo>
                  <a:pt x="0" y="98744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智演喵视觉设计14">
            <a:extLst>
              <a:ext uri="{FF2B5EF4-FFF2-40B4-BE49-F238E27FC236}">
                <a16:creationId xmlns:a16="http://schemas.microsoft.com/office/drawing/2014/main" id="{6781A12E-BF14-4535-90C7-52E3C42C01A3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732901" y="2854518"/>
            <a:ext cx="3148606" cy="2926080"/>
          </a:xfrm>
          <a:prstGeom prst="roundRect">
            <a:avLst>
              <a:gd name="adj" fmla="val 7063"/>
            </a:avLst>
          </a:prstGeom>
          <a:solidFill>
            <a:schemeClr val="bg1"/>
          </a:solidFill>
          <a:ln w="12700">
            <a:noFill/>
          </a:ln>
          <a:effectLst>
            <a:outerShdw blurRad="254000" dist="35433" dir="2700000" algn="tl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/>
          </a:p>
        </p:txBody>
      </p:sp>
      <p:sp>
        <p:nvSpPr>
          <p:cNvPr id="80" name="智演喵视觉设计15">
            <a:extLst>
              <a:ext uri="{FF2B5EF4-FFF2-40B4-BE49-F238E27FC236}">
                <a16:creationId xmlns:a16="http://schemas.microsoft.com/office/drawing/2014/main" id="{3E59F209-5CBC-4E66-A782-660E1CC47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653" y="1437234"/>
            <a:ext cx="1581471" cy="1564081"/>
          </a:xfrm>
          <a:prstGeom prst="donut">
            <a:avLst>
              <a:gd name="adj" fmla="val 9998"/>
            </a:avLst>
          </a:prstGeom>
          <a:gradFill>
            <a:gsLst>
              <a:gs pos="0">
                <a:schemeClr val="accent1">
                  <a:alpha val="54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200"/>
            <a:endParaRPr lang="zh-CN" altLang="zh-CN">
              <a:solidFill>
                <a:prstClr val="white"/>
              </a:solidFill>
              <a:sym typeface="微软雅黑" panose="020B0503020204020204" charset="-122"/>
            </a:endParaRPr>
          </a:p>
        </p:txBody>
      </p:sp>
      <p:sp>
        <p:nvSpPr>
          <p:cNvPr id="84" name="智演喵视觉设计16">
            <a:extLst>
              <a:ext uri="{FF2B5EF4-FFF2-40B4-BE49-F238E27FC236}">
                <a16:creationId xmlns:a16="http://schemas.microsoft.com/office/drawing/2014/main" id="{8D9303D4-2291-4517-BED2-BD2A847CF9DB}"/>
              </a:ext>
            </a:extLst>
          </p:cNvPr>
          <p:cNvSpPr txBox="1"/>
          <p:nvPr/>
        </p:nvSpPr>
        <p:spPr>
          <a:xfrm>
            <a:off x="1011071" y="3307532"/>
            <a:ext cx="2592266" cy="203254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ct val="140000"/>
              </a:lnSpc>
              <a:defRPr sz="1600">
                <a:solidFill>
                  <a:schemeClr val="tx2">
                    <a:lumMod val="7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山东大学前身是</a:t>
            </a:r>
            <a:r>
              <a:rPr lang="en-US" altLang="zh-CN" dirty="0">
                <a:sym typeface="+mn-ea"/>
              </a:rPr>
              <a:t>1901</a:t>
            </a:r>
            <a:r>
              <a:rPr lang="zh-CN" altLang="en-US" dirty="0">
                <a:sym typeface="+mn-ea"/>
              </a:rPr>
              <a:t>年创办的山东大学堂，被誉为中国近代高等教育起源性大学。其医学学科起源于</a:t>
            </a:r>
            <a:r>
              <a:rPr lang="en-US" altLang="zh-CN" dirty="0">
                <a:sym typeface="+mn-ea"/>
              </a:rPr>
              <a:t>1864</a:t>
            </a:r>
            <a:r>
              <a:rPr lang="zh-CN" altLang="en-US" dirty="0">
                <a:sym typeface="+mn-ea"/>
              </a:rPr>
              <a:t>年，开启近代中国高等医学教育之先河</a:t>
            </a:r>
            <a:endParaRPr lang="en-US" altLang="zh-CN" dirty="0">
              <a:sym typeface="+mn-ea"/>
            </a:endParaRPr>
          </a:p>
        </p:txBody>
      </p:sp>
      <p:sp>
        <p:nvSpPr>
          <p:cNvPr id="3" name="智演喵视觉设计17">
            <a:extLst>
              <a:ext uri="{FF2B5EF4-FFF2-40B4-BE49-F238E27FC236}">
                <a16:creationId xmlns:a16="http://schemas.microsoft.com/office/drawing/2014/main" id="{9C34A2ED-0825-9E18-E3A2-A9FB82164D86}"/>
              </a:ext>
            </a:extLst>
          </p:cNvPr>
          <p:cNvSpPr txBox="1"/>
          <p:nvPr/>
        </p:nvSpPr>
        <p:spPr>
          <a:xfrm>
            <a:off x="1250782" y="2636164"/>
            <a:ext cx="2112845" cy="44274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50" name="智演喵视觉设计18">
            <a:extLst>
              <a:ext uri="{FF2B5EF4-FFF2-40B4-BE49-F238E27FC236}">
                <a16:creationId xmlns:a16="http://schemas.microsoft.com/office/drawing/2014/main" id="{B683E283-F44D-9540-EA0F-C028C1EA0629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4521698" y="2854518"/>
            <a:ext cx="3148606" cy="2926080"/>
          </a:xfrm>
          <a:prstGeom prst="roundRect">
            <a:avLst>
              <a:gd name="adj" fmla="val 7063"/>
            </a:avLst>
          </a:prstGeom>
          <a:solidFill>
            <a:schemeClr val="bg1"/>
          </a:solidFill>
          <a:ln w="12700">
            <a:noFill/>
          </a:ln>
          <a:effectLst>
            <a:outerShdw blurRad="254000" dist="35433" dir="2700000" algn="tl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/>
          </a:p>
        </p:txBody>
      </p:sp>
      <p:sp>
        <p:nvSpPr>
          <p:cNvPr id="51" name="智演喵视觉设计19">
            <a:extLst>
              <a:ext uri="{FF2B5EF4-FFF2-40B4-BE49-F238E27FC236}">
                <a16:creationId xmlns:a16="http://schemas.microsoft.com/office/drawing/2014/main" id="{EB188C33-BB9B-64D3-A6DF-D4DD54513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6450" y="1437234"/>
            <a:ext cx="1581471" cy="1564081"/>
          </a:xfrm>
          <a:prstGeom prst="donut">
            <a:avLst>
              <a:gd name="adj" fmla="val 9998"/>
            </a:avLst>
          </a:prstGeom>
          <a:gradFill>
            <a:gsLst>
              <a:gs pos="0">
                <a:schemeClr val="accent1">
                  <a:alpha val="54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200"/>
            <a:endParaRPr lang="zh-CN" altLang="zh-CN">
              <a:solidFill>
                <a:prstClr val="white"/>
              </a:solidFill>
              <a:sym typeface="微软雅黑" panose="020B0503020204020204" charset="-122"/>
            </a:endParaRPr>
          </a:p>
        </p:txBody>
      </p:sp>
      <p:sp>
        <p:nvSpPr>
          <p:cNvPr id="52" name="智演喵视觉设计20">
            <a:extLst>
              <a:ext uri="{FF2B5EF4-FFF2-40B4-BE49-F238E27FC236}">
                <a16:creationId xmlns:a16="http://schemas.microsoft.com/office/drawing/2014/main" id="{AD1A5443-FF7C-7BBF-C3F6-CAF9088FCB9B}"/>
              </a:ext>
            </a:extLst>
          </p:cNvPr>
          <p:cNvSpPr txBox="1"/>
          <p:nvPr/>
        </p:nvSpPr>
        <p:spPr>
          <a:xfrm>
            <a:off x="4799868" y="3307532"/>
            <a:ext cx="2592266" cy="203254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ct val="140000"/>
              </a:lnSpc>
              <a:defRPr sz="1600">
                <a:solidFill>
                  <a:schemeClr val="tx2">
                    <a:lumMod val="7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学校先后历经了山东大学堂、国立青岛大学、国立山东大学、山东大学以及由原山东大学、山东医科大学、山东工业大学三校合并组建新山东大学等几个历史发展时期</a:t>
            </a:r>
            <a:endParaRPr lang="en-US" altLang="zh-CN" dirty="0">
              <a:sym typeface="+mn-ea"/>
            </a:endParaRPr>
          </a:p>
        </p:txBody>
      </p:sp>
      <p:sp>
        <p:nvSpPr>
          <p:cNvPr id="53" name="智演喵视觉设计21">
            <a:extLst>
              <a:ext uri="{FF2B5EF4-FFF2-40B4-BE49-F238E27FC236}">
                <a16:creationId xmlns:a16="http://schemas.microsoft.com/office/drawing/2014/main" id="{3F9148CF-2C02-9D38-CA8B-D976F823676A}"/>
              </a:ext>
            </a:extLst>
          </p:cNvPr>
          <p:cNvSpPr txBox="1"/>
          <p:nvPr/>
        </p:nvSpPr>
        <p:spPr>
          <a:xfrm>
            <a:off x="5039579" y="2636164"/>
            <a:ext cx="2112845" cy="44274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109" name="智演喵视觉设计22">
            <a:extLst>
              <a:ext uri="{FF2B5EF4-FFF2-40B4-BE49-F238E27FC236}">
                <a16:creationId xmlns:a16="http://schemas.microsoft.com/office/drawing/2014/main" id="{1D5F2D89-54DE-B5D5-3D82-B57A2850F7A1}"/>
              </a:ext>
            </a:extLst>
          </p:cNvPr>
          <p:cNvSpPr>
            <a:spLocks/>
          </p:cNvSpPr>
          <p:nvPr/>
        </p:nvSpPr>
        <p:spPr>
          <a:xfrm>
            <a:off x="5638800" y="1803400"/>
            <a:ext cx="846378" cy="846385"/>
          </a:xfrm>
          <a:custGeom>
            <a:avLst/>
            <a:gdLst>
              <a:gd name="connsiteX0" fmla="*/ 759156 w 846378"/>
              <a:gd name="connsiteY0" fmla="*/ 527406 h 846385"/>
              <a:gd name="connsiteX1" fmla="*/ 606571 w 846378"/>
              <a:gd name="connsiteY1" fmla="*/ 509404 h 846385"/>
              <a:gd name="connsiteX2" fmla="*/ 606571 w 846378"/>
              <a:gd name="connsiteY2" fmla="*/ 453286 h 846385"/>
              <a:gd name="connsiteX3" fmla="*/ 648173 w 846378"/>
              <a:gd name="connsiteY3" fmla="*/ 366770 h 846385"/>
              <a:gd name="connsiteX4" fmla="*/ 648890 w 846378"/>
              <a:gd name="connsiteY4" fmla="*/ 366770 h 846385"/>
              <a:gd name="connsiteX5" fmla="*/ 705316 w 846378"/>
              <a:gd name="connsiteY5" fmla="*/ 310398 h 846385"/>
              <a:gd name="connsiteX6" fmla="*/ 686882 w 846378"/>
              <a:gd name="connsiteY6" fmla="*/ 268664 h 846385"/>
              <a:gd name="connsiteX7" fmla="*/ 718062 w 846378"/>
              <a:gd name="connsiteY7" fmla="*/ 215945 h 846385"/>
              <a:gd name="connsiteX8" fmla="*/ 676944 w 846378"/>
              <a:gd name="connsiteY8" fmla="*/ 183413 h 846385"/>
              <a:gd name="connsiteX9" fmla="*/ 559834 w 846378"/>
              <a:gd name="connsiteY9" fmla="*/ 34551 h 846385"/>
              <a:gd name="connsiteX10" fmla="*/ 485938 w 846378"/>
              <a:gd name="connsiteY10" fmla="*/ 4433 h 846385"/>
              <a:gd name="connsiteX11" fmla="*/ 455821 w 846378"/>
              <a:gd name="connsiteY11" fmla="*/ 34551 h 846385"/>
              <a:gd name="connsiteX12" fmla="*/ 338710 w 846378"/>
              <a:gd name="connsiteY12" fmla="*/ 183413 h 846385"/>
              <a:gd name="connsiteX13" fmla="*/ 338552 w 846378"/>
              <a:gd name="connsiteY13" fmla="*/ 183413 h 846385"/>
              <a:gd name="connsiteX14" fmla="*/ 338552 w 846378"/>
              <a:gd name="connsiteY14" fmla="*/ 112857 h 846385"/>
              <a:gd name="connsiteX15" fmla="*/ 324445 w 846378"/>
              <a:gd name="connsiteY15" fmla="*/ 98750 h 846385"/>
              <a:gd name="connsiteX16" fmla="*/ 14106 w 846378"/>
              <a:gd name="connsiteY16" fmla="*/ 98750 h 846385"/>
              <a:gd name="connsiteX17" fmla="*/ 0 w 846378"/>
              <a:gd name="connsiteY17" fmla="*/ 112857 h 846385"/>
              <a:gd name="connsiteX18" fmla="*/ 0 w 846378"/>
              <a:gd name="connsiteY18" fmla="*/ 310345 h 846385"/>
              <a:gd name="connsiteX19" fmla="*/ 14106 w 846378"/>
              <a:gd name="connsiteY19" fmla="*/ 324451 h 846385"/>
              <a:gd name="connsiteX20" fmla="*/ 98744 w 846378"/>
              <a:gd name="connsiteY20" fmla="*/ 324451 h 846385"/>
              <a:gd name="connsiteX21" fmla="*/ 98744 w 846378"/>
              <a:gd name="connsiteY21" fmla="*/ 380877 h 846385"/>
              <a:gd name="connsiteX22" fmla="*/ 99467 w 846378"/>
              <a:gd name="connsiteY22" fmla="*/ 385338 h 846385"/>
              <a:gd name="connsiteX23" fmla="*/ 112851 w 846378"/>
              <a:gd name="connsiteY23" fmla="*/ 425488 h 846385"/>
              <a:gd name="connsiteX24" fmla="*/ 112851 w 846378"/>
              <a:gd name="connsiteY24" fmla="*/ 437302 h 846385"/>
              <a:gd name="connsiteX25" fmla="*/ 70532 w 846378"/>
              <a:gd name="connsiteY25" fmla="*/ 479621 h 846385"/>
              <a:gd name="connsiteX26" fmla="*/ 70532 w 846378"/>
              <a:gd name="connsiteY26" fmla="*/ 775853 h 846385"/>
              <a:gd name="connsiteX27" fmla="*/ 141063 w 846378"/>
              <a:gd name="connsiteY27" fmla="*/ 846385 h 846385"/>
              <a:gd name="connsiteX28" fmla="*/ 176470 w 846378"/>
              <a:gd name="connsiteY28" fmla="*/ 846385 h 846385"/>
              <a:gd name="connsiteX29" fmla="*/ 231167 w 846378"/>
              <a:gd name="connsiteY29" fmla="*/ 823638 h 846385"/>
              <a:gd name="connsiteX30" fmla="*/ 268020 w 846378"/>
              <a:gd name="connsiteY30" fmla="*/ 781702 h 846385"/>
              <a:gd name="connsiteX31" fmla="*/ 268020 w 846378"/>
              <a:gd name="connsiteY31" fmla="*/ 846385 h 846385"/>
              <a:gd name="connsiteX32" fmla="*/ 296233 w 846378"/>
              <a:gd name="connsiteY32" fmla="*/ 846385 h 846385"/>
              <a:gd name="connsiteX33" fmla="*/ 296233 w 846378"/>
              <a:gd name="connsiteY33" fmla="*/ 557657 h 846385"/>
              <a:gd name="connsiteX34" fmla="*/ 324445 w 846378"/>
              <a:gd name="connsiteY34" fmla="*/ 552790 h 846385"/>
              <a:gd name="connsiteX35" fmla="*/ 324445 w 846378"/>
              <a:gd name="connsiteY35" fmla="*/ 846385 h 846385"/>
              <a:gd name="connsiteX36" fmla="*/ 352658 w 846378"/>
              <a:gd name="connsiteY36" fmla="*/ 846385 h 846385"/>
              <a:gd name="connsiteX37" fmla="*/ 352658 w 846378"/>
              <a:gd name="connsiteY37" fmla="*/ 818172 h 846385"/>
              <a:gd name="connsiteX38" fmla="*/ 493721 w 846378"/>
              <a:gd name="connsiteY38" fmla="*/ 818172 h 846385"/>
              <a:gd name="connsiteX39" fmla="*/ 493721 w 846378"/>
              <a:gd name="connsiteY39" fmla="*/ 846385 h 846385"/>
              <a:gd name="connsiteX40" fmla="*/ 521934 w 846378"/>
              <a:gd name="connsiteY40" fmla="*/ 846385 h 846385"/>
              <a:gd name="connsiteX41" fmla="*/ 521934 w 846378"/>
              <a:gd name="connsiteY41" fmla="*/ 818172 h 846385"/>
              <a:gd name="connsiteX42" fmla="*/ 662997 w 846378"/>
              <a:gd name="connsiteY42" fmla="*/ 818172 h 846385"/>
              <a:gd name="connsiteX43" fmla="*/ 662997 w 846378"/>
              <a:gd name="connsiteY43" fmla="*/ 846385 h 846385"/>
              <a:gd name="connsiteX44" fmla="*/ 691209 w 846378"/>
              <a:gd name="connsiteY44" fmla="*/ 846385 h 846385"/>
              <a:gd name="connsiteX45" fmla="*/ 691209 w 846378"/>
              <a:gd name="connsiteY45" fmla="*/ 547791 h 846385"/>
              <a:gd name="connsiteX46" fmla="*/ 719422 w 846378"/>
              <a:gd name="connsiteY46" fmla="*/ 551119 h 846385"/>
              <a:gd name="connsiteX47" fmla="*/ 719422 w 846378"/>
              <a:gd name="connsiteY47" fmla="*/ 846385 h 846385"/>
              <a:gd name="connsiteX48" fmla="*/ 747635 w 846378"/>
              <a:gd name="connsiteY48" fmla="*/ 846385 h 846385"/>
              <a:gd name="connsiteX49" fmla="*/ 747635 w 846378"/>
              <a:gd name="connsiteY49" fmla="*/ 554446 h 846385"/>
              <a:gd name="connsiteX50" fmla="*/ 755885 w 846378"/>
              <a:gd name="connsiteY50" fmla="*/ 555419 h 846385"/>
              <a:gd name="connsiteX51" fmla="*/ 818166 w 846378"/>
              <a:gd name="connsiteY51" fmla="*/ 625480 h 846385"/>
              <a:gd name="connsiteX52" fmla="*/ 818166 w 846378"/>
              <a:gd name="connsiteY52" fmla="*/ 846385 h 846385"/>
              <a:gd name="connsiteX53" fmla="*/ 846379 w 846378"/>
              <a:gd name="connsiteY53" fmla="*/ 846385 h 846385"/>
              <a:gd name="connsiteX54" fmla="*/ 846379 w 846378"/>
              <a:gd name="connsiteY54" fmla="*/ 625480 h 846385"/>
              <a:gd name="connsiteX55" fmla="*/ 759156 w 846378"/>
              <a:gd name="connsiteY55" fmla="*/ 527406 h 846385"/>
              <a:gd name="connsiteX56" fmla="*/ 546893 w 846378"/>
              <a:gd name="connsiteY56" fmla="*/ 592471 h 846385"/>
              <a:gd name="connsiteX57" fmla="*/ 468762 w 846378"/>
              <a:gd name="connsiteY57" fmla="*/ 592471 h 846385"/>
              <a:gd name="connsiteX58" fmla="*/ 437296 w 846378"/>
              <a:gd name="connsiteY58" fmla="*/ 519046 h 846385"/>
              <a:gd name="connsiteX59" fmla="*/ 437296 w 846378"/>
              <a:gd name="connsiteY59" fmla="*/ 474751 h 846385"/>
              <a:gd name="connsiteX60" fmla="*/ 578359 w 846378"/>
              <a:gd name="connsiteY60" fmla="*/ 474751 h 846385"/>
              <a:gd name="connsiteX61" fmla="*/ 578359 w 846378"/>
              <a:gd name="connsiteY61" fmla="*/ 519039 h 846385"/>
              <a:gd name="connsiteX62" fmla="*/ 239807 w 846378"/>
              <a:gd name="connsiteY62" fmla="*/ 549738 h 846385"/>
              <a:gd name="connsiteX63" fmla="*/ 239807 w 846378"/>
              <a:gd name="connsiteY63" fmla="*/ 479621 h 846385"/>
              <a:gd name="connsiteX64" fmla="*/ 211595 w 846378"/>
              <a:gd name="connsiteY64" fmla="*/ 439728 h 846385"/>
              <a:gd name="connsiteX65" fmla="*/ 211595 w 846378"/>
              <a:gd name="connsiteY65" fmla="*/ 425488 h 846385"/>
              <a:gd name="connsiteX66" fmla="*/ 224978 w 846378"/>
              <a:gd name="connsiteY66" fmla="*/ 385341 h 846385"/>
              <a:gd name="connsiteX67" fmla="*/ 225701 w 846378"/>
              <a:gd name="connsiteY67" fmla="*/ 380877 h 846385"/>
              <a:gd name="connsiteX68" fmla="*/ 225701 w 846378"/>
              <a:gd name="connsiteY68" fmla="*/ 324451 h 846385"/>
              <a:gd name="connsiteX69" fmla="*/ 312125 w 846378"/>
              <a:gd name="connsiteY69" fmla="*/ 324451 h 846385"/>
              <a:gd name="connsiteX70" fmla="*/ 366764 w 846378"/>
              <a:gd name="connsiteY70" fmla="*/ 366770 h 846385"/>
              <a:gd name="connsiteX71" fmla="*/ 367482 w 846378"/>
              <a:gd name="connsiteY71" fmla="*/ 366770 h 846385"/>
              <a:gd name="connsiteX72" fmla="*/ 409083 w 846378"/>
              <a:gd name="connsiteY72" fmla="*/ 453289 h 846385"/>
              <a:gd name="connsiteX73" fmla="*/ 409083 w 846378"/>
              <a:gd name="connsiteY73" fmla="*/ 509990 h 846385"/>
              <a:gd name="connsiteX74" fmla="*/ 284230 w 846378"/>
              <a:gd name="connsiteY74" fmla="*/ 531114 h 846385"/>
              <a:gd name="connsiteX75" fmla="*/ 239807 w 846378"/>
              <a:gd name="connsiteY75" fmla="*/ 549738 h 846385"/>
              <a:gd name="connsiteX76" fmla="*/ 141063 w 846378"/>
              <a:gd name="connsiteY76" fmla="*/ 606578 h 846385"/>
              <a:gd name="connsiteX77" fmla="*/ 183382 w 846378"/>
              <a:gd name="connsiteY77" fmla="*/ 606578 h 846385"/>
              <a:gd name="connsiteX78" fmla="*/ 183382 w 846378"/>
              <a:gd name="connsiteY78" fmla="*/ 761747 h 846385"/>
              <a:gd name="connsiteX79" fmla="*/ 141063 w 846378"/>
              <a:gd name="connsiteY79" fmla="*/ 761747 h 846385"/>
              <a:gd name="connsiteX80" fmla="*/ 338552 w 846378"/>
              <a:gd name="connsiteY80" fmla="*/ 310345 h 846385"/>
              <a:gd name="connsiteX81" fmla="*/ 366764 w 846378"/>
              <a:gd name="connsiteY81" fmla="*/ 282132 h 846385"/>
              <a:gd name="connsiteX82" fmla="*/ 366764 w 846378"/>
              <a:gd name="connsiteY82" fmla="*/ 338558 h 846385"/>
              <a:gd name="connsiteX83" fmla="*/ 338552 w 846378"/>
              <a:gd name="connsiteY83" fmla="*/ 310345 h 846385"/>
              <a:gd name="connsiteX84" fmla="*/ 310339 w 846378"/>
              <a:gd name="connsiteY84" fmla="*/ 268026 h 846385"/>
              <a:gd name="connsiteX85" fmla="*/ 310339 w 846378"/>
              <a:gd name="connsiteY85" fmla="*/ 296239 h 846385"/>
              <a:gd name="connsiteX86" fmla="*/ 248525 w 846378"/>
              <a:gd name="connsiteY86" fmla="*/ 296239 h 846385"/>
              <a:gd name="connsiteX87" fmla="*/ 262631 w 846378"/>
              <a:gd name="connsiteY87" fmla="*/ 268026 h 846385"/>
              <a:gd name="connsiteX88" fmla="*/ 414585 w 846378"/>
              <a:gd name="connsiteY88" fmla="*/ 537675 h 846385"/>
              <a:gd name="connsiteX89" fmla="*/ 446477 w 846378"/>
              <a:gd name="connsiteY89" fmla="*/ 612135 h 846385"/>
              <a:gd name="connsiteX90" fmla="*/ 492559 w 846378"/>
              <a:gd name="connsiteY90" fmla="*/ 719613 h 846385"/>
              <a:gd name="connsiteX91" fmla="*/ 493721 w 846378"/>
              <a:gd name="connsiteY91" fmla="*/ 722325 h 846385"/>
              <a:gd name="connsiteX92" fmla="*/ 493721 w 846378"/>
              <a:gd name="connsiteY92" fmla="*/ 733534 h 846385"/>
              <a:gd name="connsiteX93" fmla="*/ 352658 w 846378"/>
              <a:gd name="connsiteY93" fmla="*/ 733534 h 846385"/>
              <a:gd name="connsiteX94" fmla="*/ 352658 w 846378"/>
              <a:gd name="connsiteY94" fmla="*/ 547996 h 846385"/>
              <a:gd name="connsiteX95" fmla="*/ 480849 w 846378"/>
              <a:gd name="connsiteY95" fmla="*/ 620684 h 846385"/>
              <a:gd name="connsiteX96" fmla="*/ 534806 w 846378"/>
              <a:gd name="connsiteY96" fmla="*/ 620684 h 846385"/>
              <a:gd name="connsiteX97" fmla="*/ 507827 w 846378"/>
              <a:gd name="connsiteY97" fmla="*/ 683617 h 846385"/>
              <a:gd name="connsiteX98" fmla="*/ 620678 w 846378"/>
              <a:gd name="connsiteY98" fmla="*/ 352664 h 846385"/>
              <a:gd name="connsiteX99" fmla="*/ 507827 w 846378"/>
              <a:gd name="connsiteY99" fmla="*/ 465514 h 846385"/>
              <a:gd name="connsiteX100" fmla="*/ 394977 w 846378"/>
              <a:gd name="connsiteY100" fmla="*/ 352664 h 846385"/>
              <a:gd name="connsiteX101" fmla="*/ 394977 w 846378"/>
              <a:gd name="connsiteY101" fmla="*/ 274108 h 846385"/>
              <a:gd name="connsiteX102" fmla="*/ 427506 w 846378"/>
              <a:gd name="connsiteY102" fmla="*/ 276430 h 846385"/>
              <a:gd name="connsiteX103" fmla="*/ 431588 w 846378"/>
              <a:gd name="connsiteY103" fmla="*/ 306059 h 846385"/>
              <a:gd name="connsiteX104" fmla="*/ 461217 w 846378"/>
              <a:gd name="connsiteY104" fmla="*/ 301977 h 846385"/>
              <a:gd name="connsiteX105" fmla="*/ 462863 w 846378"/>
              <a:gd name="connsiteY105" fmla="*/ 278958 h 846385"/>
              <a:gd name="connsiteX106" fmla="*/ 506828 w 846378"/>
              <a:gd name="connsiteY106" fmla="*/ 282097 h 846385"/>
              <a:gd name="connsiteX107" fmla="*/ 507833 w 846378"/>
              <a:gd name="connsiteY107" fmla="*/ 282134 h 846385"/>
              <a:gd name="connsiteX108" fmla="*/ 508838 w 846378"/>
              <a:gd name="connsiteY108" fmla="*/ 282097 h 846385"/>
              <a:gd name="connsiteX109" fmla="*/ 552791 w 846378"/>
              <a:gd name="connsiteY109" fmla="*/ 278958 h 846385"/>
              <a:gd name="connsiteX110" fmla="*/ 561022 w 846378"/>
              <a:gd name="connsiteY110" fmla="*/ 307728 h 846385"/>
              <a:gd name="connsiteX111" fmla="*/ 589792 w 846378"/>
              <a:gd name="connsiteY111" fmla="*/ 299497 h 846385"/>
              <a:gd name="connsiteX112" fmla="*/ 588143 w 846378"/>
              <a:gd name="connsiteY112" fmla="*/ 276432 h 846385"/>
              <a:gd name="connsiteX113" fmla="*/ 620678 w 846378"/>
              <a:gd name="connsiteY113" fmla="*/ 274108 h 846385"/>
              <a:gd name="connsiteX114" fmla="*/ 620678 w 846378"/>
              <a:gd name="connsiteY114" fmla="*/ 352664 h 846385"/>
              <a:gd name="connsiteX115" fmla="*/ 648890 w 846378"/>
              <a:gd name="connsiteY115" fmla="*/ 338558 h 846385"/>
              <a:gd name="connsiteX116" fmla="*/ 648890 w 846378"/>
              <a:gd name="connsiteY116" fmla="*/ 282132 h 846385"/>
              <a:gd name="connsiteX117" fmla="*/ 677103 w 846378"/>
              <a:gd name="connsiteY117" fmla="*/ 310345 h 846385"/>
              <a:gd name="connsiteX118" fmla="*/ 648890 w 846378"/>
              <a:gd name="connsiteY118" fmla="*/ 338558 h 846385"/>
              <a:gd name="connsiteX119" fmla="*/ 691209 w 846378"/>
              <a:gd name="connsiteY119" fmla="*/ 226717 h 846385"/>
              <a:gd name="connsiteX120" fmla="*/ 677175 w 846378"/>
              <a:gd name="connsiteY120" fmla="*/ 241792 h 846385"/>
              <a:gd name="connsiteX121" fmla="*/ 677175 w 846378"/>
              <a:gd name="connsiteY121" fmla="*/ 241792 h 846385"/>
              <a:gd name="connsiteX122" fmla="*/ 507827 w 846378"/>
              <a:gd name="connsiteY122" fmla="*/ 253883 h 846385"/>
              <a:gd name="connsiteX123" fmla="*/ 338479 w 846378"/>
              <a:gd name="connsiteY123" fmla="*/ 241788 h 846385"/>
              <a:gd name="connsiteX124" fmla="*/ 324487 w 846378"/>
              <a:gd name="connsiteY124" fmla="*/ 225632 h 846385"/>
              <a:gd name="connsiteX125" fmla="*/ 339557 w 846378"/>
              <a:gd name="connsiteY125" fmla="*/ 211601 h 846385"/>
              <a:gd name="connsiteX126" fmla="*/ 676098 w 846378"/>
              <a:gd name="connsiteY126" fmla="*/ 211601 h 846385"/>
              <a:gd name="connsiteX127" fmla="*/ 691209 w 846378"/>
              <a:gd name="connsiteY127" fmla="*/ 226714 h 846385"/>
              <a:gd name="connsiteX128" fmla="*/ 479615 w 846378"/>
              <a:gd name="connsiteY128" fmla="*/ 56431 h 846385"/>
              <a:gd name="connsiteX129" fmla="*/ 507827 w 846378"/>
              <a:gd name="connsiteY129" fmla="*/ 28219 h 846385"/>
              <a:gd name="connsiteX130" fmla="*/ 536040 w 846378"/>
              <a:gd name="connsiteY130" fmla="*/ 56431 h 846385"/>
              <a:gd name="connsiteX131" fmla="*/ 536040 w 846378"/>
              <a:gd name="connsiteY131" fmla="*/ 126963 h 846385"/>
              <a:gd name="connsiteX132" fmla="*/ 479615 w 846378"/>
              <a:gd name="connsiteY132" fmla="*/ 126963 h 846385"/>
              <a:gd name="connsiteX133" fmla="*/ 394977 w 846378"/>
              <a:gd name="connsiteY133" fmla="*/ 108037 h 846385"/>
              <a:gd name="connsiteX134" fmla="*/ 394977 w 846378"/>
              <a:gd name="connsiteY134" fmla="*/ 155176 h 846385"/>
              <a:gd name="connsiteX135" fmla="*/ 423189 w 846378"/>
              <a:gd name="connsiteY135" fmla="*/ 155176 h 846385"/>
              <a:gd name="connsiteX136" fmla="*/ 423189 w 846378"/>
              <a:gd name="connsiteY136" fmla="*/ 81131 h 846385"/>
              <a:gd name="connsiteX137" fmla="*/ 451402 w 846378"/>
              <a:gd name="connsiteY137" fmla="*/ 65819 h 846385"/>
              <a:gd name="connsiteX138" fmla="*/ 451402 w 846378"/>
              <a:gd name="connsiteY138" fmla="*/ 141069 h 846385"/>
              <a:gd name="connsiteX139" fmla="*/ 465508 w 846378"/>
              <a:gd name="connsiteY139" fmla="*/ 155176 h 846385"/>
              <a:gd name="connsiteX140" fmla="*/ 550146 w 846378"/>
              <a:gd name="connsiteY140" fmla="*/ 155176 h 846385"/>
              <a:gd name="connsiteX141" fmla="*/ 564253 w 846378"/>
              <a:gd name="connsiteY141" fmla="*/ 141069 h 846385"/>
              <a:gd name="connsiteX142" fmla="*/ 564253 w 846378"/>
              <a:gd name="connsiteY142" fmla="*/ 65819 h 846385"/>
              <a:gd name="connsiteX143" fmla="*/ 592465 w 846378"/>
              <a:gd name="connsiteY143" fmla="*/ 81133 h 846385"/>
              <a:gd name="connsiteX144" fmla="*/ 592465 w 846378"/>
              <a:gd name="connsiteY144" fmla="*/ 155176 h 846385"/>
              <a:gd name="connsiteX145" fmla="*/ 620678 w 846378"/>
              <a:gd name="connsiteY145" fmla="*/ 155176 h 846385"/>
              <a:gd name="connsiteX146" fmla="*/ 620678 w 846378"/>
              <a:gd name="connsiteY146" fmla="*/ 108036 h 846385"/>
              <a:gd name="connsiteX147" fmla="*/ 648714 w 846378"/>
              <a:gd name="connsiteY147" fmla="*/ 183388 h 846385"/>
              <a:gd name="connsiteX148" fmla="*/ 366940 w 846378"/>
              <a:gd name="connsiteY148" fmla="*/ 183388 h 846385"/>
              <a:gd name="connsiteX149" fmla="*/ 394977 w 846378"/>
              <a:gd name="connsiteY149" fmla="*/ 108037 h 846385"/>
              <a:gd name="connsiteX150" fmla="*/ 310339 w 846378"/>
              <a:gd name="connsiteY150" fmla="*/ 155176 h 846385"/>
              <a:gd name="connsiteX151" fmla="*/ 262631 w 846378"/>
              <a:gd name="connsiteY151" fmla="*/ 155176 h 846385"/>
              <a:gd name="connsiteX152" fmla="*/ 248525 w 846378"/>
              <a:gd name="connsiteY152" fmla="*/ 126963 h 846385"/>
              <a:gd name="connsiteX153" fmla="*/ 310339 w 846378"/>
              <a:gd name="connsiteY153" fmla="*/ 126963 h 846385"/>
              <a:gd name="connsiteX154" fmla="*/ 216983 w 846378"/>
              <a:gd name="connsiteY154" fmla="*/ 126963 h 846385"/>
              <a:gd name="connsiteX155" fmla="*/ 241297 w 846378"/>
              <a:gd name="connsiteY155" fmla="*/ 175591 h 846385"/>
              <a:gd name="connsiteX156" fmla="*/ 253914 w 846378"/>
              <a:gd name="connsiteY156" fmla="*/ 183388 h 846385"/>
              <a:gd name="connsiteX157" fmla="*/ 310339 w 846378"/>
              <a:gd name="connsiteY157" fmla="*/ 183388 h 846385"/>
              <a:gd name="connsiteX158" fmla="*/ 310339 w 846378"/>
              <a:gd name="connsiteY158" fmla="*/ 194754 h 846385"/>
              <a:gd name="connsiteX159" fmla="*/ 298287 w 846378"/>
              <a:gd name="connsiteY159" fmla="*/ 239813 h 846385"/>
              <a:gd name="connsiteX160" fmla="*/ 253914 w 846378"/>
              <a:gd name="connsiteY160" fmla="*/ 239813 h 846385"/>
              <a:gd name="connsiteX161" fmla="*/ 241297 w 846378"/>
              <a:gd name="connsiteY161" fmla="*/ 247611 h 846385"/>
              <a:gd name="connsiteX162" fmla="*/ 216983 w 846378"/>
              <a:gd name="connsiteY162" fmla="*/ 296239 h 846385"/>
              <a:gd name="connsiteX163" fmla="*/ 121568 w 846378"/>
              <a:gd name="connsiteY163" fmla="*/ 296239 h 846385"/>
              <a:gd name="connsiteX164" fmla="*/ 97254 w 846378"/>
              <a:gd name="connsiteY164" fmla="*/ 247611 h 846385"/>
              <a:gd name="connsiteX165" fmla="*/ 84638 w 846378"/>
              <a:gd name="connsiteY165" fmla="*/ 239813 h 846385"/>
              <a:gd name="connsiteX166" fmla="*/ 28213 w 846378"/>
              <a:gd name="connsiteY166" fmla="*/ 239813 h 846385"/>
              <a:gd name="connsiteX167" fmla="*/ 28213 w 846378"/>
              <a:gd name="connsiteY167" fmla="*/ 183388 h 846385"/>
              <a:gd name="connsiteX168" fmla="*/ 84638 w 846378"/>
              <a:gd name="connsiteY168" fmla="*/ 183388 h 846385"/>
              <a:gd name="connsiteX169" fmla="*/ 97254 w 846378"/>
              <a:gd name="connsiteY169" fmla="*/ 175591 h 846385"/>
              <a:gd name="connsiteX170" fmla="*/ 121568 w 846378"/>
              <a:gd name="connsiteY170" fmla="*/ 126963 h 846385"/>
              <a:gd name="connsiteX171" fmla="*/ 90026 w 846378"/>
              <a:gd name="connsiteY171" fmla="*/ 126963 h 846385"/>
              <a:gd name="connsiteX172" fmla="*/ 75920 w 846378"/>
              <a:gd name="connsiteY172" fmla="*/ 155176 h 846385"/>
              <a:gd name="connsiteX173" fmla="*/ 28213 w 846378"/>
              <a:gd name="connsiteY173" fmla="*/ 155176 h 846385"/>
              <a:gd name="connsiteX174" fmla="*/ 28213 w 846378"/>
              <a:gd name="connsiteY174" fmla="*/ 126963 h 846385"/>
              <a:gd name="connsiteX175" fmla="*/ 28213 w 846378"/>
              <a:gd name="connsiteY175" fmla="*/ 268026 h 846385"/>
              <a:gd name="connsiteX176" fmla="*/ 75920 w 846378"/>
              <a:gd name="connsiteY176" fmla="*/ 268026 h 846385"/>
              <a:gd name="connsiteX177" fmla="*/ 90026 w 846378"/>
              <a:gd name="connsiteY177" fmla="*/ 296239 h 846385"/>
              <a:gd name="connsiteX178" fmla="*/ 28213 w 846378"/>
              <a:gd name="connsiteY178" fmla="*/ 296239 h 846385"/>
              <a:gd name="connsiteX179" fmla="*/ 140340 w 846378"/>
              <a:gd name="connsiteY179" fmla="*/ 418734 h 846385"/>
              <a:gd name="connsiteX180" fmla="*/ 126957 w 846378"/>
              <a:gd name="connsiteY180" fmla="*/ 378584 h 846385"/>
              <a:gd name="connsiteX181" fmla="*/ 126957 w 846378"/>
              <a:gd name="connsiteY181" fmla="*/ 324451 h 846385"/>
              <a:gd name="connsiteX182" fmla="*/ 197488 w 846378"/>
              <a:gd name="connsiteY182" fmla="*/ 324451 h 846385"/>
              <a:gd name="connsiteX183" fmla="*/ 197488 w 846378"/>
              <a:gd name="connsiteY183" fmla="*/ 378584 h 846385"/>
              <a:gd name="connsiteX184" fmla="*/ 184105 w 846378"/>
              <a:gd name="connsiteY184" fmla="*/ 418731 h 846385"/>
              <a:gd name="connsiteX185" fmla="*/ 183382 w 846378"/>
              <a:gd name="connsiteY185" fmla="*/ 423195 h 846385"/>
              <a:gd name="connsiteX186" fmla="*/ 183382 w 846378"/>
              <a:gd name="connsiteY186" fmla="*/ 437302 h 846385"/>
              <a:gd name="connsiteX187" fmla="*/ 141063 w 846378"/>
              <a:gd name="connsiteY187" fmla="*/ 437302 h 846385"/>
              <a:gd name="connsiteX188" fmla="*/ 141063 w 846378"/>
              <a:gd name="connsiteY188" fmla="*/ 423195 h 846385"/>
              <a:gd name="connsiteX189" fmla="*/ 140340 w 846378"/>
              <a:gd name="connsiteY189" fmla="*/ 418734 h 846385"/>
              <a:gd name="connsiteX190" fmla="*/ 98744 w 846378"/>
              <a:gd name="connsiteY190" fmla="*/ 479621 h 846385"/>
              <a:gd name="connsiteX191" fmla="*/ 112851 w 846378"/>
              <a:gd name="connsiteY191" fmla="*/ 465514 h 846385"/>
              <a:gd name="connsiteX192" fmla="*/ 197488 w 846378"/>
              <a:gd name="connsiteY192" fmla="*/ 465514 h 846385"/>
              <a:gd name="connsiteX193" fmla="*/ 211595 w 846378"/>
              <a:gd name="connsiteY193" fmla="*/ 479621 h 846385"/>
              <a:gd name="connsiteX194" fmla="*/ 211595 w 846378"/>
              <a:gd name="connsiteY194" fmla="*/ 564259 h 846385"/>
              <a:gd name="connsiteX195" fmla="*/ 197488 w 846378"/>
              <a:gd name="connsiteY195" fmla="*/ 578365 h 846385"/>
              <a:gd name="connsiteX196" fmla="*/ 112851 w 846378"/>
              <a:gd name="connsiteY196" fmla="*/ 578365 h 846385"/>
              <a:gd name="connsiteX197" fmla="*/ 98744 w 846378"/>
              <a:gd name="connsiteY197" fmla="*/ 564259 h 846385"/>
              <a:gd name="connsiteX198" fmla="*/ 220445 w 846378"/>
              <a:gd name="connsiteY198" fmla="*/ 791079 h 846385"/>
              <a:gd name="connsiteX199" fmla="*/ 211152 w 846378"/>
              <a:gd name="connsiteY199" fmla="*/ 803745 h 846385"/>
              <a:gd name="connsiteX200" fmla="*/ 176470 w 846378"/>
              <a:gd name="connsiteY200" fmla="*/ 818172 h 846385"/>
              <a:gd name="connsiteX201" fmla="*/ 141063 w 846378"/>
              <a:gd name="connsiteY201" fmla="*/ 818172 h 846385"/>
              <a:gd name="connsiteX202" fmla="*/ 98744 w 846378"/>
              <a:gd name="connsiteY202" fmla="*/ 775853 h 846385"/>
              <a:gd name="connsiteX203" fmla="*/ 98744 w 846378"/>
              <a:gd name="connsiteY203" fmla="*/ 604151 h 846385"/>
              <a:gd name="connsiteX204" fmla="*/ 112851 w 846378"/>
              <a:gd name="connsiteY204" fmla="*/ 606578 h 846385"/>
              <a:gd name="connsiteX205" fmla="*/ 112851 w 846378"/>
              <a:gd name="connsiteY205" fmla="*/ 775853 h 846385"/>
              <a:gd name="connsiteX206" fmla="*/ 126957 w 846378"/>
              <a:gd name="connsiteY206" fmla="*/ 789960 h 846385"/>
              <a:gd name="connsiteX207" fmla="*/ 197488 w 846378"/>
              <a:gd name="connsiteY207" fmla="*/ 789960 h 846385"/>
              <a:gd name="connsiteX208" fmla="*/ 211595 w 846378"/>
              <a:gd name="connsiteY208" fmla="*/ 775853 h 846385"/>
              <a:gd name="connsiteX209" fmla="*/ 211595 w 846378"/>
              <a:gd name="connsiteY209" fmla="*/ 701980 h 846385"/>
              <a:gd name="connsiteX210" fmla="*/ 224481 w 846378"/>
              <a:gd name="connsiteY210" fmla="*/ 757735 h 846385"/>
              <a:gd name="connsiteX211" fmla="*/ 225701 w 846378"/>
              <a:gd name="connsiteY211" fmla="*/ 768941 h 846385"/>
              <a:gd name="connsiteX212" fmla="*/ 220896 w 846378"/>
              <a:gd name="connsiteY212" fmla="*/ 790035 h 846385"/>
              <a:gd name="connsiteX213" fmla="*/ 220445 w 846378"/>
              <a:gd name="connsiteY213" fmla="*/ 791079 h 846385"/>
              <a:gd name="connsiteX214" fmla="*/ 252965 w 846378"/>
              <a:gd name="connsiteY214" fmla="*/ 756854 h 846385"/>
              <a:gd name="connsiteX215" fmla="*/ 252055 w 846378"/>
              <a:gd name="connsiteY215" fmla="*/ 751769 h 846385"/>
              <a:gd name="connsiteX216" fmla="*/ 252000 w 846378"/>
              <a:gd name="connsiteY216" fmla="*/ 751518 h 846385"/>
              <a:gd name="connsiteX217" fmla="*/ 218992 w 846378"/>
              <a:gd name="connsiteY217" fmla="*/ 608692 h 846385"/>
              <a:gd name="connsiteX218" fmla="*/ 237986 w 846378"/>
              <a:gd name="connsiteY218" fmla="*/ 588142 h 846385"/>
              <a:gd name="connsiteX219" fmla="*/ 268020 w 846378"/>
              <a:gd name="connsiteY219" fmla="*/ 566068 h 846385"/>
              <a:gd name="connsiteX220" fmla="*/ 268020 w 846378"/>
              <a:gd name="connsiteY220" fmla="*/ 741797 h 846385"/>
              <a:gd name="connsiteX221" fmla="*/ 352658 w 846378"/>
              <a:gd name="connsiteY221" fmla="*/ 761747 h 846385"/>
              <a:gd name="connsiteX222" fmla="*/ 493721 w 846378"/>
              <a:gd name="connsiteY222" fmla="*/ 761747 h 846385"/>
              <a:gd name="connsiteX223" fmla="*/ 493721 w 846378"/>
              <a:gd name="connsiteY223" fmla="*/ 789960 h 846385"/>
              <a:gd name="connsiteX224" fmla="*/ 352658 w 846378"/>
              <a:gd name="connsiteY224" fmla="*/ 789960 h 846385"/>
              <a:gd name="connsiteX225" fmla="*/ 521934 w 846378"/>
              <a:gd name="connsiteY225" fmla="*/ 789960 h 846385"/>
              <a:gd name="connsiteX226" fmla="*/ 521934 w 846378"/>
              <a:gd name="connsiteY226" fmla="*/ 761747 h 846385"/>
              <a:gd name="connsiteX227" fmla="*/ 662997 w 846378"/>
              <a:gd name="connsiteY227" fmla="*/ 761747 h 846385"/>
              <a:gd name="connsiteX228" fmla="*/ 662997 w 846378"/>
              <a:gd name="connsiteY228" fmla="*/ 789960 h 846385"/>
              <a:gd name="connsiteX229" fmla="*/ 662997 w 846378"/>
              <a:gd name="connsiteY229" fmla="*/ 733534 h 846385"/>
              <a:gd name="connsiteX230" fmla="*/ 592465 w 846378"/>
              <a:gd name="connsiteY230" fmla="*/ 733534 h 846385"/>
              <a:gd name="connsiteX231" fmla="*/ 592465 w 846378"/>
              <a:gd name="connsiteY231" fmla="*/ 691215 h 846385"/>
              <a:gd name="connsiteX232" fmla="*/ 662997 w 846378"/>
              <a:gd name="connsiteY232" fmla="*/ 691215 h 846385"/>
              <a:gd name="connsiteX233" fmla="*/ 662997 w 846378"/>
              <a:gd name="connsiteY233" fmla="*/ 663003 h 846385"/>
              <a:gd name="connsiteX234" fmla="*/ 578359 w 846378"/>
              <a:gd name="connsiteY234" fmla="*/ 663003 h 846385"/>
              <a:gd name="connsiteX235" fmla="*/ 564253 w 846378"/>
              <a:gd name="connsiteY235" fmla="*/ 677109 h 846385"/>
              <a:gd name="connsiteX236" fmla="*/ 564253 w 846378"/>
              <a:gd name="connsiteY236" fmla="*/ 733534 h 846385"/>
              <a:gd name="connsiteX237" fmla="*/ 521934 w 846378"/>
              <a:gd name="connsiteY237" fmla="*/ 733534 h 846385"/>
              <a:gd name="connsiteX238" fmla="*/ 521934 w 846378"/>
              <a:gd name="connsiteY238" fmla="*/ 722325 h 846385"/>
              <a:gd name="connsiteX239" fmla="*/ 523110 w 846378"/>
              <a:gd name="connsiteY239" fmla="*/ 719580 h 846385"/>
              <a:gd name="connsiteX240" fmla="*/ 569179 w 846378"/>
              <a:gd name="connsiteY240" fmla="*/ 612132 h 846385"/>
              <a:gd name="connsiteX241" fmla="*/ 601282 w 846378"/>
              <a:gd name="connsiteY241" fmla="*/ 537183 h 846385"/>
              <a:gd name="connsiteX242" fmla="*/ 662997 w 846378"/>
              <a:gd name="connsiteY242" fmla="*/ 544462 h 84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</a:cxnLst>
            <a:rect l="l" t="t" r="r" b="b"/>
            <a:pathLst>
              <a:path w="846378" h="846385">
                <a:moveTo>
                  <a:pt x="759156" y="527406"/>
                </a:moveTo>
                <a:lnTo>
                  <a:pt x="606571" y="509404"/>
                </a:lnTo>
                <a:lnTo>
                  <a:pt x="606571" y="453286"/>
                </a:lnTo>
                <a:cubicBezTo>
                  <a:pt x="630143" y="430209"/>
                  <a:pt x="644866" y="399591"/>
                  <a:pt x="648173" y="366770"/>
                </a:cubicBezTo>
                <a:lnTo>
                  <a:pt x="648890" y="366770"/>
                </a:lnTo>
                <a:cubicBezTo>
                  <a:pt x="680039" y="366785"/>
                  <a:pt x="705301" y="341546"/>
                  <a:pt x="705316" y="310398"/>
                </a:cubicBezTo>
                <a:cubicBezTo>
                  <a:pt x="705324" y="294512"/>
                  <a:pt x="698630" y="279358"/>
                  <a:pt x="686882" y="268664"/>
                </a:cubicBezTo>
                <a:cubicBezTo>
                  <a:pt x="710050" y="262717"/>
                  <a:pt x="724010" y="239113"/>
                  <a:pt x="718062" y="215945"/>
                </a:cubicBezTo>
                <a:cubicBezTo>
                  <a:pt x="713223" y="197094"/>
                  <a:pt x="696403" y="183786"/>
                  <a:pt x="676944" y="183413"/>
                </a:cubicBezTo>
                <a:cubicBezTo>
                  <a:pt x="673974" y="113774"/>
                  <a:pt x="626817" y="53831"/>
                  <a:pt x="559834" y="34551"/>
                </a:cubicBezTo>
                <a:cubicBezTo>
                  <a:pt x="547745" y="5828"/>
                  <a:pt x="514660" y="-7656"/>
                  <a:pt x="485938" y="4433"/>
                </a:cubicBezTo>
                <a:cubicBezTo>
                  <a:pt x="472350" y="10153"/>
                  <a:pt x="461540" y="20963"/>
                  <a:pt x="455821" y="34551"/>
                </a:cubicBezTo>
                <a:cubicBezTo>
                  <a:pt x="388838" y="53831"/>
                  <a:pt x="341681" y="113774"/>
                  <a:pt x="338710" y="183413"/>
                </a:cubicBezTo>
                <a:lnTo>
                  <a:pt x="338552" y="183413"/>
                </a:lnTo>
                <a:lnTo>
                  <a:pt x="338552" y="112857"/>
                </a:lnTo>
                <a:cubicBezTo>
                  <a:pt x="338552" y="105066"/>
                  <a:pt x="332236" y="98750"/>
                  <a:pt x="324445" y="98750"/>
                </a:cubicBezTo>
                <a:lnTo>
                  <a:pt x="14106" y="98750"/>
                </a:lnTo>
                <a:cubicBezTo>
                  <a:pt x="6316" y="98750"/>
                  <a:pt x="0" y="105066"/>
                  <a:pt x="0" y="112857"/>
                </a:cubicBezTo>
                <a:lnTo>
                  <a:pt x="0" y="310345"/>
                </a:lnTo>
                <a:cubicBezTo>
                  <a:pt x="0" y="318136"/>
                  <a:pt x="6316" y="324451"/>
                  <a:pt x="14106" y="324451"/>
                </a:cubicBezTo>
                <a:lnTo>
                  <a:pt x="98744" y="324451"/>
                </a:lnTo>
                <a:lnTo>
                  <a:pt x="98744" y="380877"/>
                </a:lnTo>
                <a:cubicBezTo>
                  <a:pt x="98745" y="382393"/>
                  <a:pt x="98989" y="383899"/>
                  <a:pt x="99467" y="385338"/>
                </a:cubicBezTo>
                <a:lnTo>
                  <a:pt x="112851" y="425488"/>
                </a:lnTo>
                <a:lnTo>
                  <a:pt x="112851" y="437302"/>
                </a:lnTo>
                <a:cubicBezTo>
                  <a:pt x="89489" y="437328"/>
                  <a:pt x="70558" y="456259"/>
                  <a:pt x="70532" y="479621"/>
                </a:cubicBezTo>
                <a:lnTo>
                  <a:pt x="70532" y="775853"/>
                </a:lnTo>
                <a:cubicBezTo>
                  <a:pt x="70575" y="814789"/>
                  <a:pt x="102128" y="846341"/>
                  <a:pt x="141063" y="846385"/>
                </a:cubicBezTo>
                <a:lnTo>
                  <a:pt x="176470" y="846385"/>
                </a:lnTo>
                <a:cubicBezTo>
                  <a:pt x="197021" y="846473"/>
                  <a:pt x="216739" y="838273"/>
                  <a:pt x="231167" y="823638"/>
                </a:cubicBezTo>
                <a:cubicBezTo>
                  <a:pt x="236916" y="817888"/>
                  <a:pt x="268020" y="781702"/>
                  <a:pt x="268020" y="781702"/>
                </a:cubicBezTo>
                <a:lnTo>
                  <a:pt x="268020" y="846385"/>
                </a:lnTo>
                <a:lnTo>
                  <a:pt x="296233" y="846385"/>
                </a:lnTo>
                <a:lnTo>
                  <a:pt x="296233" y="557657"/>
                </a:lnTo>
                <a:lnTo>
                  <a:pt x="324445" y="552790"/>
                </a:lnTo>
                <a:lnTo>
                  <a:pt x="324445" y="846385"/>
                </a:lnTo>
                <a:lnTo>
                  <a:pt x="352658" y="846385"/>
                </a:lnTo>
                <a:lnTo>
                  <a:pt x="352658" y="818172"/>
                </a:lnTo>
                <a:lnTo>
                  <a:pt x="493721" y="818172"/>
                </a:lnTo>
                <a:lnTo>
                  <a:pt x="493721" y="846385"/>
                </a:lnTo>
                <a:lnTo>
                  <a:pt x="521934" y="846385"/>
                </a:lnTo>
                <a:lnTo>
                  <a:pt x="521934" y="818172"/>
                </a:lnTo>
                <a:lnTo>
                  <a:pt x="662997" y="818172"/>
                </a:lnTo>
                <a:lnTo>
                  <a:pt x="662997" y="846385"/>
                </a:lnTo>
                <a:lnTo>
                  <a:pt x="691209" y="846385"/>
                </a:lnTo>
                <a:lnTo>
                  <a:pt x="691209" y="547791"/>
                </a:lnTo>
                <a:lnTo>
                  <a:pt x="719422" y="551119"/>
                </a:lnTo>
                <a:lnTo>
                  <a:pt x="719422" y="846385"/>
                </a:lnTo>
                <a:lnTo>
                  <a:pt x="747635" y="846385"/>
                </a:lnTo>
                <a:lnTo>
                  <a:pt x="747635" y="554446"/>
                </a:lnTo>
                <a:lnTo>
                  <a:pt x="755885" y="555419"/>
                </a:lnTo>
                <a:cubicBezTo>
                  <a:pt x="791423" y="559571"/>
                  <a:pt x="818207" y="589700"/>
                  <a:pt x="818166" y="625480"/>
                </a:cubicBezTo>
                <a:lnTo>
                  <a:pt x="818166" y="846385"/>
                </a:lnTo>
                <a:lnTo>
                  <a:pt x="846379" y="846385"/>
                </a:lnTo>
                <a:lnTo>
                  <a:pt x="846379" y="625480"/>
                </a:lnTo>
                <a:cubicBezTo>
                  <a:pt x="846421" y="575385"/>
                  <a:pt x="808913" y="533211"/>
                  <a:pt x="759156" y="527406"/>
                </a:cubicBezTo>
                <a:close/>
                <a:moveTo>
                  <a:pt x="546893" y="592471"/>
                </a:moveTo>
                <a:lnTo>
                  <a:pt x="468762" y="592471"/>
                </a:lnTo>
                <a:lnTo>
                  <a:pt x="437296" y="519046"/>
                </a:lnTo>
                <a:lnTo>
                  <a:pt x="437296" y="474751"/>
                </a:lnTo>
                <a:cubicBezTo>
                  <a:pt x="480914" y="500048"/>
                  <a:pt x="534740" y="500048"/>
                  <a:pt x="578359" y="474751"/>
                </a:cubicBezTo>
                <a:lnTo>
                  <a:pt x="578359" y="519039"/>
                </a:lnTo>
                <a:close/>
                <a:moveTo>
                  <a:pt x="239807" y="549738"/>
                </a:moveTo>
                <a:lnTo>
                  <a:pt x="239807" y="479621"/>
                </a:lnTo>
                <a:cubicBezTo>
                  <a:pt x="239784" y="461695"/>
                  <a:pt x="228488" y="445723"/>
                  <a:pt x="211595" y="439728"/>
                </a:cubicBezTo>
                <a:lnTo>
                  <a:pt x="211595" y="425488"/>
                </a:lnTo>
                <a:lnTo>
                  <a:pt x="224978" y="385341"/>
                </a:lnTo>
                <a:cubicBezTo>
                  <a:pt x="225457" y="383901"/>
                  <a:pt x="225701" y="382394"/>
                  <a:pt x="225701" y="380877"/>
                </a:cubicBezTo>
                <a:lnTo>
                  <a:pt x="225701" y="324451"/>
                </a:lnTo>
                <a:lnTo>
                  <a:pt x="312125" y="324451"/>
                </a:lnTo>
                <a:cubicBezTo>
                  <a:pt x="318590" y="349345"/>
                  <a:pt x="341045" y="366736"/>
                  <a:pt x="366764" y="366770"/>
                </a:cubicBezTo>
                <a:lnTo>
                  <a:pt x="367482" y="366770"/>
                </a:lnTo>
                <a:cubicBezTo>
                  <a:pt x="370785" y="399593"/>
                  <a:pt x="385509" y="430214"/>
                  <a:pt x="409083" y="453289"/>
                </a:cubicBezTo>
                <a:lnTo>
                  <a:pt x="409083" y="509990"/>
                </a:lnTo>
                <a:cubicBezTo>
                  <a:pt x="409083" y="509990"/>
                  <a:pt x="284540" y="531052"/>
                  <a:pt x="284230" y="531114"/>
                </a:cubicBezTo>
                <a:cubicBezTo>
                  <a:pt x="268350" y="534367"/>
                  <a:pt x="253259" y="540693"/>
                  <a:pt x="239807" y="549738"/>
                </a:cubicBezTo>
                <a:close/>
                <a:moveTo>
                  <a:pt x="141063" y="606578"/>
                </a:moveTo>
                <a:lnTo>
                  <a:pt x="183382" y="606578"/>
                </a:lnTo>
                <a:lnTo>
                  <a:pt x="183382" y="761747"/>
                </a:lnTo>
                <a:lnTo>
                  <a:pt x="141063" y="761747"/>
                </a:lnTo>
                <a:close/>
                <a:moveTo>
                  <a:pt x="338552" y="310345"/>
                </a:moveTo>
                <a:cubicBezTo>
                  <a:pt x="338569" y="294771"/>
                  <a:pt x="351190" y="282150"/>
                  <a:pt x="366764" y="282132"/>
                </a:cubicBezTo>
                <a:lnTo>
                  <a:pt x="366764" y="338558"/>
                </a:lnTo>
                <a:cubicBezTo>
                  <a:pt x="351190" y="338539"/>
                  <a:pt x="338570" y="325919"/>
                  <a:pt x="338552" y="310345"/>
                </a:cubicBezTo>
                <a:close/>
                <a:moveTo>
                  <a:pt x="310339" y="268026"/>
                </a:moveTo>
                <a:lnTo>
                  <a:pt x="310339" y="296239"/>
                </a:lnTo>
                <a:lnTo>
                  <a:pt x="248525" y="296239"/>
                </a:lnTo>
                <a:lnTo>
                  <a:pt x="262631" y="268026"/>
                </a:lnTo>
                <a:close/>
                <a:moveTo>
                  <a:pt x="414585" y="537675"/>
                </a:moveTo>
                <a:lnTo>
                  <a:pt x="446477" y="612135"/>
                </a:lnTo>
                <a:lnTo>
                  <a:pt x="492559" y="719613"/>
                </a:lnTo>
                <a:lnTo>
                  <a:pt x="493721" y="722325"/>
                </a:lnTo>
                <a:lnTo>
                  <a:pt x="493721" y="733534"/>
                </a:lnTo>
                <a:lnTo>
                  <a:pt x="352658" y="733534"/>
                </a:lnTo>
                <a:lnTo>
                  <a:pt x="352658" y="547996"/>
                </a:lnTo>
                <a:close/>
                <a:moveTo>
                  <a:pt x="480849" y="620684"/>
                </a:moveTo>
                <a:lnTo>
                  <a:pt x="534806" y="620684"/>
                </a:lnTo>
                <a:lnTo>
                  <a:pt x="507827" y="683617"/>
                </a:lnTo>
                <a:close/>
                <a:moveTo>
                  <a:pt x="620678" y="352664"/>
                </a:moveTo>
                <a:cubicBezTo>
                  <a:pt x="620678" y="414989"/>
                  <a:pt x="570153" y="465514"/>
                  <a:pt x="507827" y="465514"/>
                </a:cubicBezTo>
                <a:cubicBezTo>
                  <a:pt x="445502" y="465514"/>
                  <a:pt x="394977" y="414989"/>
                  <a:pt x="394977" y="352664"/>
                </a:cubicBezTo>
                <a:lnTo>
                  <a:pt x="394977" y="274108"/>
                </a:lnTo>
                <a:lnTo>
                  <a:pt x="427506" y="276430"/>
                </a:lnTo>
                <a:cubicBezTo>
                  <a:pt x="420451" y="285739"/>
                  <a:pt x="422279" y="299004"/>
                  <a:pt x="431588" y="306059"/>
                </a:cubicBezTo>
                <a:cubicBezTo>
                  <a:pt x="440897" y="313114"/>
                  <a:pt x="454163" y="311286"/>
                  <a:pt x="461217" y="301977"/>
                </a:cubicBezTo>
                <a:cubicBezTo>
                  <a:pt x="466273" y="295306"/>
                  <a:pt x="466918" y="286281"/>
                  <a:pt x="462863" y="278958"/>
                </a:cubicBezTo>
                <a:lnTo>
                  <a:pt x="506828" y="282097"/>
                </a:lnTo>
                <a:cubicBezTo>
                  <a:pt x="507163" y="282122"/>
                  <a:pt x="507498" y="282134"/>
                  <a:pt x="507833" y="282134"/>
                </a:cubicBezTo>
                <a:cubicBezTo>
                  <a:pt x="508168" y="282134"/>
                  <a:pt x="508503" y="282122"/>
                  <a:pt x="508838" y="282097"/>
                </a:cubicBezTo>
                <a:lnTo>
                  <a:pt x="552791" y="278958"/>
                </a:lnTo>
                <a:cubicBezTo>
                  <a:pt x="547120" y="289176"/>
                  <a:pt x="550805" y="302057"/>
                  <a:pt x="561022" y="307728"/>
                </a:cubicBezTo>
                <a:cubicBezTo>
                  <a:pt x="571240" y="313400"/>
                  <a:pt x="584120" y="309715"/>
                  <a:pt x="589792" y="299497"/>
                </a:cubicBezTo>
                <a:cubicBezTo>
                  <a:pt x="593864" y="292162"/>
                  <a:pt x="593217" y="283113"/>
                  <a:pt x="588143" y="276432"/>
                </a:cubicBezTo>
                <a:lnTo>
                  <a:pt x="620678" y="274108"/>
                </a:lnTo>
                <a:lnTo>
                  <a:pt x="620678" y="352664"/>
                </a:lnTo>
                <a:close/>
                <a:moveTo>
                  <a:pt x="648890" y="338558"/>
                </a:moveTo>
                <a:lnTo>
                  <a:pt x="648890" y="282132"/>
                </a:lnTo>
                <a:cubicBezTo>
                  <a:pt x="664472" y="282132"/>
                  <a:pt x="677103" y="294764"/>
                  <a:pt x="677103" y="310345"/>
                </a:cubicBezTo>
                <a:cubicBezTo>
                  <a:pt x="677103" y="325926"/>
                  <a:pt x="664472" y="338558"/>
                  <a:pt x="648890" y="338558"/>
                </a:cubicBezTo>
                <a:close/>
                <a:moveTo>
                  <a:pt x="691209" y="226717"/>
                </a:moveTo>
                <a:cubicBezTo>
                  <a:pt x="691184" y="234636"/>
                  <a:pt x="685072" y="241202"/>
                  <a:pt x="677175" y="241792"/>
                </a:cubicBezTo>
                <a:lnTo>
                  <a:pt x="677175" y="241792"/>
                </a:lnTo>
                <a:lnTo>
                  <a:pt x="507827" y="253883"/>
                </a:lnTo>
                <a:lnTo>
                  <a:pt x="338479" y="241788"/>
                </a:lnTo>
                <a:cubicBezTo>
                  <a:pt x="330154" y="241191"/>
                  <a:pt x="323889" y="233957"/>
                  <a:pt x="324487" y="225632"/>
                </a:cubicBezTo>
                <a:cubicBezTo>
                  <a:pt x="325054" y="217727"/>
                  <a:pt x="331632" y="211603"/>
                  <a:pt x="339557" y="211601"/>
                </a:cubicBezTo>
                <a:lnTo>
                  <a:pt x="676098" y="211601"/>
                </a:lnTo>
                <a:cubicBezTo>
                  <a:pt x="684440" y="211611"/>
                  <a:pt x="691200" y="218372"/>
                  <a:pt x="691209" y="226714"/>
                </a:cubicBezTo>
                <a:close/>
                <a:moveTo>
                  <a:pt x="479615" y="56431"/>
                </a:moveTo>
                <a:cubicBezTo>
                  <a:pt x="479615" y="40850"/>
                  <a:pt x="492246" y="28219"/>
                  <a:pt x="507827" y="28219"/>
                </a:cubicBezTo>
                <a:cubicBezTo>
                  <a:pt x="523409" y="28219"/>
                  <a:pt x="536040" y="40850"/>
                  <a:pt x="536040" y="56431"/>
                </a:cubicBezTo>
                <a:lnTo>
                  <a:pt x="536040" y="126963"/>
                </a:lnTo>
                <a:lnTo>
                  <a:pt x="479615" y="126963"/>
                </a:lnTo>
                <a:close/>
                <a:moveTo>
                  <a:pt x="394977" y="108037"/>
                </a:moveTo>
                <a:lnTo>
                  <a:pt x="394977" y="155176"/>
                </a:lnTo>
                <a:lnTo>
                  <a:pt x="423189" y="155176"/>
                </a:lnTo>
                <a:lnTo>
                  <a:pt x="423189" y="81131"/>
                </a:lnTo>
                <a:cubicBezTo>
                  <a:pt x="431948" y="74918"/>
                  <a:pt x="441419" y="69777"/>
                  <a:pt x="451402" y="65819"/>
                </a:cubicBezTo>
                <a:lnTo>
                  <a:pt x="451402" y="141069"/>
                </a:lnTo>
                <a:cubicBezTo>
                  <a:pt x="451402" y="148860"/>
                  <a:pt x="457718" y="155176"/>
                  <a:pt x="465508" y="155176"/>
                </a:cubicBezTo>
                <a:lnTo>
                  <a:pt x="550146" y="155176"/>
                </a:lnTo>
                <a:cubicBezTo>
                  <a:pt x="557937" y="155176"/>
                  <a:pt x="564253" y="148860"/>
                  <a:pt x="564253" y="141069"/>
                </a:cubicBezTo>
                <a:lnTo>
                  <a:pt x="564253" y="65819"/>
                </a:lnTo>
                <a:cubicBezTo>
                  <a:pt x="574235" y="69777"/>
                  <a:pt x="583707" y="74919"/>
                  <a:pt x="592465" y="81133"/>
                </a:cubicBezTo>
                <a:lnTo>
                  <a:pt x="592465" y="155176"/>
                </a:lnTo>
                <a:lnTo>
                  <a:pt x="620678" y="155176"/>
                </a:lnTo>
                <a:lnTo>
                  <a:pt x="620678" y="108036"/>
                </a:lnTo>
                <a:cubicBezTo>
                  <a:pt x="637586" y="129652"/>
                  <a:pt x="647381" y="155977"/>
                  <a:pt x="648714" y="183388"/>
                </a:cubicBezTo>
                <a:lnTo>
                  <a:pt x="366940" y="183388"/>
                </a:lnTo>
                <a:cubicBezTo>
                  <a:pt x="368274" y="155977"/>
                  <a:pt x="378069" y="129653"/>
                  <a:pt x="394977" y="108037"/>
                </a:cubicBezTo>
                <a:close/>
                <a:moveTo>
                  <a:pt x="310339" y="155176"/>
                </a:moveTo>
                <a:lnTo>
                  <a:pt x="262631" y="155176"/>
                </a:lnTo>
                <a:lnTo>
                  <a:pt x="248525" y="126963"/>
                </a:lnTo>
                <a:lnTo>
                  <a:pt x="310339" y="126963"/>
                </a:lnTo>
                <a:close/>
                <a:moveTo>
                  <a:pt x="216983" y="126963"/>
                </a:moveTo>
                <a:lnTo>
                  <a:pt x="241297" y="175591"/>
                </a:lnTo>
                <a:cubicBezTo>
                  <a:pt x="243687" y="180369"/>
                  <a:pt x="248571" y="183388"/>
                  <a:pt x="253914" y="183388"/>
                </a:cubicBezTo>
                <a:lnTo>
                  <a:pt x="310339" y="183388"/>
                </a:lnTo>
                <a:lnTo>
                  <a:pt x="310339" y="194754"/>
                </a:lnTo>
                <a:cubicBezTo>
                  <a:pt x="297847" y="206120"/>
                  <a:pt x="293137" y="223729"/>
                  <a:pt x="298287" y="239813"/>
                </a:cubicBezTo>
                <a:lnTo>
                  <a:pt x="253914" y="239813"/>
                </a:lnTo>
                <a:cubicBezTo>
                  <a:pt x="248571" y="239814"/>
                  <a:pt x="243687" y="242832"/>
                  <a:pt x="241297" y="247611"/>
                </a:cubicBezTo>
                <a:lnTo>
                  <a:pt x="216983" y="296239"/>
                </a:lnTo>
                <a:lnTo>
                  <a:pt x="121568" y="296239"/>
                </a:lnTo>
                <a:lnTo>
                  <a:pt x="97254" y="247611"/>
                </a:lnTo>
                <a:cubicBezTo>
                  <a:pt x="94865" y="242832"/>
                  <a:pt x="89981" y="239814"/>
                  <a:pt x="84638" y="239813"/>
                </a:cubicBezTo>
                <a:lnTo>
                  <a:pt x="28213" y="239813"/>
                </a:lnTo>
                <a:lnTo>
                  <a:pt x="28213" y="183388"/>
                </a:lnTo>
                <a:lnTo>
                  <a:pt x="84638" y="183388"/>
                </a:lnTo>
                <a:cubicBezTo>
                  <a:pt x="89981" y="183388"/>
                  <a:pt x="94865" y="180369"/>
                  <a:pt x="97254" y="175591"/>
                </a:cubicBezTo>
                <a:lnTo>
                  <a:pt x="121568" y="126963"/>
                </a:lnTo>
                <a:close/>
                <a:moveTo>
                  <a:pt x="90026" y="126963"/>
                </a:moveTo>
                <a:lnTo>
                  <a:pt x="75920" y="155176"/>
                </a:lnTo>
                <a:lnTo>
                  <a:pt x="28213" y="155176"/>
                </a:lnTo>
                <a:lnTo>
                  <a:pt x="28213" y="126963"/>
                </a:lnTo>
                <a:close/>
                <a:moveTo>
                  <a:pt x="28213" y="268026"/>
                </a:moveTo>
                <a:lnTo>
                  <a:pt x="75920" y="268026"/>
                </a:lnTo>
                <a:lnTo>
                  <a:pt x="90026" y="296239"/>
                </a:lnTo>
                <a:lnTo>
                  <a:pt x="28213" y="296239"/>
                </a:lnTo>
                <a:close/>
                <a:moveTo>
                  <a:pt x="140340" y="418734"/>
                </a:moveTo>
                <a:lnTo>
                  <a:pt x="126957" y="378584"/>
                </a:lnTo>
                <a:lnTo>
                  <a:pt x="126957" y="324451"/>
                </a:lnTo>
                <a:lnTo>
                  <a:pt x="197488" y="324451"/>
                </a:lnTo>
                <a:lnTo>
                  <a:pt x="197488" y="378584"/>
                </a:lnTo>
                <a:lnTo>
                  <a:pt x="184105" y="418731"/>
                </a:lnTo>
                <a:cubicBezTo>
                  <a:pt x="183626" y="420171"/>
                  <a:pt x="183382" y="421678"/>
                  <a:pt x="183382" y="423195"/>
                </a:cubicBezTo>
                <a:lnTo>
                  <a:pt x="183382" y="437302"/>
                </a:lnTo>
                <a:lnTo>
                  <a:pt x="141063" y="437302"/>
                </a:lnTo>
                <a:lnTo>
                  <a:pt x="141063" y="423195"/>
                </a:lnTo>
                <a:cubicBezTo>
                  <a:pt x="141063" y="421679"/>
                  <a:pt x="140819" y="420173"/>
                  <a:pt x="140340" y="418734"/>
                </a:cubicBezTo>
                <a:close/>
                <a:moveTo>
                  <a:pt x="98744" y="479621"/>
                </a:moveTo>
                <a:cubicBezTo>
                  <a:pt x="98753" y="471834"/>
                  <a:pt x="105063" y="465523"/>
                  <a:pt x="112851" y="465514"/>
                </a:cubicBezTo>
                <a:lnTo>
                  <a:pt x="197488" y="465514"/>
                </a:lnTo>
                <a:cubicBezTo>
                  <a:pt x="205275" y="465523"/>
                  <a:pt x="211586" y="471834"/>
                  <a:pt x="211595" y="479621"/>
                </a:cubicBezTo>
                <a:lnTo>
                  <a:pt x="211595" y="564259"/>
                </a:lnTo>
                <a:cubicBezTo>
                  <a:pt x="211586" y="572046"/>
                  <a:pt x="205275" y="578356"/>
                  <a:pt x="197488" y="578365"/>
                </a:cubicBezTo>
                <a:lnTo>
                  <a:pt x="112851" y="578365"/>
                </a:lnTo>
                <a:cubicBezTo>
                  <a:pt x="105063" y="578356"/>
                  <a:pt x="98753" y="572046"/>
                  <a:pt x="98744" y="564259"/>
                </a:cubicBezTo>
                <a:close/>
                <a:moveTo>
                  <a:pt x="220445" y="791079"/>
                </a:moveTo>
                <a:cubicBezTo>
                  <a:pt x="218023" y="795758"/>
                  <a:pt x="214888" y="800031"/>
                  <a:pt x="211152" y="803745"/>
                </a:cubicBezTo>
                <a:cubicBezTo>
                  <a:pt x="202007" y="813030"/>
                  <a:pt x="189502" y="818232"/>
                  <a:pt x="176470" y="818172"/>
                </a:cubicBezTo>
                <a:lnTo>
                  <a:pt x="141063" y="818172"/>
                </a:lnTo>
                <a:cubicBezTo>
                  <a:pt x="117702" y="818145"/>
                  <a:pt x="98771" y="799214"/>
                  <a:pt x="98744" y="775853"/>
                </a:cubicBezTo>
                <a:lnTo>
                  <a:pt x="98744" y="604151"/>
                </a:lnTo>
                <a:cubicBezTo>
                  <a:pt x="103273" y="605759"/>
                  <a:pt x="108044" y="606579"/>
                  <a:pt x="112851" y="606578"/>
                </a:cubicBezTo>
                <a:lnTo>
                  <a:pt x="112851" y="775853"/>
                </a:lnTo>
                <a:cubicBezTo>
                  <a:pt x="112851" y="783644"/>
                  <a:pt x="119166" y="789960"/>
                  <a:pt x="126957" y="789960"/>
                </a:cubicBezTo>
                <a:lnTo>
                  <a:pt x="197488" y="789960"/>
                </a:lnTo>
                <a:cubicBezTo>
                  <a:pt x="205279" y="789960"/>
                  <a:pt x="211595" y="783644"/>
                  <a:pt x="211595" y="775853"/>
                </a:cubicBezTo>
                <a:lnTo>
                  <a:pt x="211595" y="701980"/>
                </a:lnTo>
                <a:lnTo>
                  <a:pt x="224481" y="757735"/>
                </a:lnTo>
                <a:cubicBezTo>
                  <a:pt x="225273" y="761419"/>
                  <a:pt x="225682" y="765174"/>
                  <a:pt x="225701" y="768941"/>
                </a:cubicBezTo>
                <a:cubicBezTo>
                  <a:pt x="225698" y="776244"/>
                  <a:pt x="224056" y="783452"/>
                  <a:pt x="220896" y="790035"/>
                </a:cubicBezTo>
                <a:cubicBezTo>
                  <a:pt x="220732" y="790377"/>
                  <a:pt x="220587" y="790727"/>
                  <a:pt x="220445" y="791079"/>
                </a:cubicBezTo>
                <a:close/>
                <a:moveTo>
                  <a:pt x="252965" y="756854"/>
                </a:moveTo>
                <a:cubicBezTo>
                  <a:pt x="252708" y="755163"/>
                  <a:pt x="252417" y="753468"/>
                  <a:pt x="252055" y="751769"/>
                </a:cubicBezTo>
                <a:cubicBezTo>
                  <a:pt x="252039" y="751684"/>
                  <a:pt x="252020" y="751592"/>
                  <a:pt x="252000" y="751518"/>
                </a:cubicBezTo>
                <a:lnTo>
                  <a:pt x="218992" y="608692"/>
                </a:lnTo>
                <a:lnTo>
                  <a:pt x="237986" y="588142"/>
                </a:lnTo>
                <a:cubicBezTo>
                  <a:pt x="246515" y="578956"/>
                  <a:pt x="256706" y="571466"/>
                  <a:pt x="268020" y="566068"/>
                </a:cubicBezTo>
                <a:lnTo>
                  <a:pt x="268020" y="741797"/>
                </a:lnTo>
                <a:close/>
                <a:moveTo>
                  <a:pt x="352658" y="761747"/>
                </a:moveTo>
                <a:lnTo>
                  <a:pt x="493721" y="761747"/>
                </a:lnTo>
                <a:lnTo>
                  <a:pt x="493721" y="789960"/>
                </a:lnTo>
                <a:lnTo>
                  <a:pt x="352658" y="789960"/>
                </a:lnTo>
                <a:close/>
                <a:moveTo>
                  <a:pt x="521934" y="789960"/>
                </a:moveTo>
                <a:lnTo>
                  <a:pt x="521934" y="761747"/>
                </a:lnTo>
                <a:lnTo>
                  <a:pt x="662997" y="761747"/>
                </a:lnTo>
                <a:lnTo>
                  <a:pt x="662997" y="789960"/>
                </a:lnTo>
                <a:close/>
                <a:moveTo>
                  <a:pt x="662997" y="733534"/>
                </a:moveTo>
                <a:lnTo>
                  <a:pt x="592465" y="733534"/>
                </a:lnTo>
                <a:lnTo>
                  <a:pt x="592465" y="691215"/>
                </a:lnTo>
                <a:lnTo>
                  <a:pt x="662997" y="691215"/>
                </a:lnTo>
                <a:close/>
                <a:moveTo>
                  <a:pt x="662997" y="663003"/>
                </a:moveTo>
                <a:lnTo>
                  <a:pt x="578359" y="663003"/>
                </a:lnTo>
                <a:cubicBezTo>
                  <a:pt x="570568" y="663003"/>
                  <a:pt x="564253" y="669318"/>
                  <a:pt x="564253" y="677109"/>
                </a:cubicBezTo>
                <a:lnTo>
                  <a:pt x="564253" y="733534"/>
                </a:lnTo>
                <a:lnTo>
                  <a:pt x="521934" y="733534"/>
                </a:lnTo>
                <a:lnTo>
                  <a:pt x="521934" y="722325"/>
                </a:lnTo>
                <a:lnTo>
                  <a:pt x="523110" y="719580"/>
                </a:lnTo>
                <a:lnTo>
                  <a:pt x="569179" y="612132"/>
                </a:lnTo>
                <a:lnTo>
                  <a:pt x="601282" y="537183"/>
                </a:lnTo>
                <a:lnTo>
                  <a:pt x="662997" y="544462"/>
                </a:lnTo>
                <a:close/>
              </a:path>
            </a:pathLst>
          </a:custGeom>
          <a:solidFill>
            <a:schemeClr val="tx2"/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智演喵视觉设计23">
            <a:extLst>
              <a:ext uri="{FF2B5EF4-FFF2-40B4-BE49-F238E27FC236}">
                <a16:creationId xmlns:a16="http://schemas.microsoft.com/office/drawing/2014/main" id="{012E4D9E-C669-5355-F23B-58DE029015A1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8310494" y="2854518"/>
            <a:ext cx="3148606" cy="2926080"/>
          </a:xfrm>
          <a:prstGeom prst="roundRect">
            <a:avLst>
              <a:gd name="adj" fmla="val 7063"/>
            </a:avLst>
          </a:prstGeom>
          <a:solidFill>
            <a:schemeClr val="bg1"/>
          </a:solidFill>
          <a:ln w="12700">
            <a:noFill/>
          </a:ln>
          <a:effectLst>
            <a:outerShdw blurRad="254000" dist="35433" dir="2700000" algn="tl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674"/>
          </a:p>
        </p:txBody>
      </p:sp>
      <p:sp>
        <p:nvSpPr>
          <p:cNvPr id="87" name="智演喵视觉设计24">
            <a:extLst>
              <a:ext uri="{FF2B5EF4-FFF2-40B4-BE49-F238E27FC236}">
                <a16:creationId xmlns:a16="http://schemas.microsoft.com/office/drawing/2014/main" id="{AAB2C4C2-A91E-41F0-AF47-53C1E81F5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5246" y="1437234"/>
            <a:ext cx="1581471" cy="1564081"/>
          </a:xfrm>
          <a:prstGeom prst="donut">
            <a:avLst>
              <a:gd name="adj" fmla="val 9998"/>
            </a:avLst>
          </a:prstGeom>
          <a:gradFill>
            <a:gsLst>
              <a:gs pos="0">
                <a:schemeClr val="accent1">
                  <a:alpha val="54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200"/>
            <a:endParaRPr lang="zh-CN" altLang="zh-CN">
              <a:solidFill>
                <a:prstClr val="white"/>
              </a:solidFill>
              <a:sym typeface="微软雅黑" panose="020B0503020204020204" charset="-122"/>
            </a:endParaRPr>
          </a:p>
        </p:txBody>
      </p:sp>
      <p:sp>
        <p:nvSpPr>
          <p:cNvPr id="88" name="智演喵视觉设计25">
            <a:extLst>
              <a:ext uri="{FF2B5EF4-FFF2-40B4-BE49-F238E27FC236}">
                <a16:creationId xmlns:a16="http://schemas.microsoft.com/office/drawing/2014/main" id="{316F1892-4C41-CAA4-EE7C-96A6628F0473}"/>
              </a:ext>
            </a:extLst>
          </p:cNvPr>
          <p:cNvSpPr txBox="1"/>
          <p:nvPr/>
        </p:nvSpPr>
        <p:spPr>
          <a:xfrm>
            <a:off x="8588664" y="3307532"/>
            <a:ext cx="2592266" cy="203254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ct val="140000"/>
              </a:lnSpc>
              <a:defRPr sz="1600">
                <a:solidFill>
                  <a:schemeClr val="tx2">
                    <a:lumMod val="75000"/>
                  </a:schemeClr>
                </a:solidFill>
                <a:latin typeface="+mn-ea"/>
              </a:defRPr>
            </a:lvl1pPr>
          </a:lstStyle>
          <a:p>
            <a:r>
              <a:rPr lang="en-US" altLang="zh-CN" dirty="0">
                <a:sym typeface="+mn-ea"/>
              </a:rPr>
              <a:t>120</a:t>
            </a:r>
            <a:r>
              <a:rPr lang="zh-CN" altLang="en-US" dirty="0">
                <a:sym typeface="+mn-ea"/>
              </a:rPr>
              <a:t>年来，山东大学始终秉承“为天下储人才，为国家图富强”的办学宗旨，深入践行“学无止境，气有浩然”的校训精神，踔厉奋发，薪火相传，积淀形成了“崇实求新”的校风</a:t>
            </a:r>
            <a:endParaRPr lang="en-US" altLang="zh-CN" dirty="0">
              <a:sym typeface="+mn-ea"/>
            </a:endParaRPr>
          </a:p>
        </p:txBody>
      </p:sp>
      <p:sp>
        <p:nvSpPr>
          <p:cNvPr id="113" name="智演喵视觉设计26">
            <a:extLst>
              <a:ext uri="{FF2B5EF4-FFF2-40B4-BE49-F238E27FC236}">
                <a16:creationId xmlns:a16="http://schemas.microsoft.com/office/drawing/2014/main" id="{13BCE146-B379-B9D6-5D26-821412F9501A}"/>
              </a:ext>
            </a:extLst>
          </p:cNvPr>
          <p:cNvSpPr/>
          <p:nvPr/>
        </p:nvSpPr>
        <p:spPr>
          <a:xfrm>
            <a:off x="9923641" y="2086466"/>
            <a:ext cx="97120" cy="41615"/>
          </a:xfrm>
          <a:custGeom>
            <a:avLst/>
            <a:gdLst>
              <a:gd name="connsiteX0" fmla="*/ 0 w 91050"/>
              <a:gd name="connsiteY0" fmla="*/ 39015 h 39014"/>
              <a:gd name="connsiteX1" fmla="*/ 26257 w 91050"/>
              <a:gd name="connsiteY1" fmla="*/ 39015 h 39014"/>
              <a:gd name="connsiteX2" fmla="*/ 91051 w 91050"/>
              <a:gd name="connsiteY2" fmla="*/ 25130 h 39014"/>
              <a:gd name="connsiteX3" fmla="*/ 78225 w 91050"/>
              <a:gd name="connsiteY3" fmla="*/ 0 h 39014"/>
              <a:gd name="connsiteX4" fmla="*/ 26257 w 91050"/>
              <a:gd name="connsiteY4" fmla="*/ 10802 h 39014"/>
              <a:gd name="connsiteX5" fmla="*/ 0 w 91050"/>
              <a:gd name="connsiteY5" fmla="*/ 10802 h 39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50" h="39014">
                <a:moveTo>
                  <a:pt x="0" y="39015"/>
                </a:moveTo>
                <a:lnTo>
                  <a:pt x="26257" y="39015"/>
                </a:lnTo>
                <a:cubicBezTo>
                  <a:pt x="50495" y="39015"/>
                  <a:pt x="73513" y="34077"/>
                  <a:pt x="91051" y="25130"/>
                </a:cubicBezTo>
                <a:lnTo>
                  <a:pt x="78225" y="0"/>
                </a:lnTo>
                <a:cubicBezTo>
                  <a:pt x="64774" y="6866"/>
                  <a:pt x="45833" y="10802"/>
                  <a:pt x="26257" y="10802"/>
                </a:cubicBezTo>
                <a:lnTo>
                  <a:pt x="0" y="108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智演喵视觉设计27">
            <a:extLst>
              <a:ext uri="{FF2B5EF4-FFF2-40B4-BE49-F238E27FC236}">
                <a16:creationId xmlns:a16="http://schemas.microsoft.com/office/drawing/2014/main" id="{1F53F5B5-4B6E-4696-BD5A-EC6205C25025}"/>
              </a:ext>
            </a:extLst>
          </p:cNvPr>
          <p:cNvSpPr/>
          <p:nvPr/>
        </p:nvSpPr>
        <p:spPr>
          <a:xfrm>
            <a:off x="9878500" y="2007394"/>
            <a:ext cx="45139" cy="45139"/>
          </a:xfrm>
          <a:custGeom>
            <a:avLst/>
            <a:gdLst>
              <a:gd name="connsiteX0" fmla="*/ 21159 w 42318"/>
              <a:gd name="connsiteY0" fmla="*/ 42319 h 42318"/>
              <a:gd name="connsiteX1" fmla="*/ 42319 w 42318"/>
              <a:gd name="connsiteY1" fmla="*/ 21159 h 42318"/>
              <a:gd name="connsiteX2" fmla="*/ 21159 w 42318"/>
              <a:gd name="connsiteY2" fmla="*/ 0 h 42318"/>
              <a:gd name="connsiteX3" fmla="*/ 0 w 42318"/>
              <a:gd name="connsiteY3" fmla="*/ 21159 h 42318"/>
              <a:gd name="connsiteX4" fmla="*/ 21159 w 42318"/>
              <a:gd name="connsiteY4" fmla="*/ 42319 h 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18" h="42318">
                <a:moveTo>
                  <a:pt x="21159" y="42319"/>
                </a:moveTo>
                <a:cubicBezTo>
                  <a:pt x="32845" y="42319"/>
                  <a:pt x="42319" y="32845"/>
                  <a:pt x="42319" y="21159"/>
                </a:cubicBezTo>
                <a:cubicBezTo>
                  <a:pt x="42319" y="9474"/>
                  <a:pt x="32845" y="0"/>
                  <a:pt x="21159" y="0"/>
                </a:cubicBezTo>
                <a:cubicBezTo>
                  <a:pt x="9474" y="0"/>
                  <a:pt x="0" y="9474"/>
                  <a:pt x="0" y="21159"/>
                </a:cubicBezTo>
                <a:cubicBezTo>
                  <a:pt x="12" y="32839"/>
                  <a:pt x="9479" y="42307"/>
                  <a:pt x="21159" y="4231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智演喵视觉设计28">
            <a:extLst>
              <a:ext uri="{FF2B5EF4-FFF2-40B4-BE49-F238E27FC236}">
                <a16:creationId xmlns:a16="http://schemas.microsoft.com/office/drawing/2014/main" id="{3681E343-3A93-BB60-69C5-3A22B19BD149}"/>
              </a:ext>
            </a:extLst>
          </p:cNvPr>
          <p:cNvSpPr/>
          <p:nvPr/>
        </p:nvSpPr>
        <p:spPr>
          <a:xfrm>
            <a:off x="10013921" y="2007394"/>
            <a:ext cx="45139" cy="45139"/>
          </a:xfrm>
          <a:custGeom>
            <a:avLst/>
            <a:gdLst>
              <a:gd name="connsiteX0" fmla="*/ 21159 w 42318"/>
              <a:gd name="connsiteY0" fmla="*/ 42319 h 42318"/>
              <a:gd name="connsiteX1" fmla="*/ 42319 w 42318"/>
              <a:gd name="connsiteY1" fmla="*/ 21159 h 42318"/>
              <a:gd name="connsiteX2" fmla="*/ 21159 w 42318"/>
              <a:gd name="connsiteY2" fmla="*/ 0 h 42318"/>
              <a:gd name="connsiteX3" fmla="*/ 0 w 42318"/>
              <a:gd name="connsiteY3" fmla="*/ 21159 h 42318"/>
              <a:gd name="connsiteX4" fmla="*/ 21159 w 42318"/>
              <a:gd name="connsiteY4" fmla="*/ 42319 h 4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18" h="42318">
                <a:moveTo>
                  <a:pt x="21159" y="42319"/>
                </a:moveTo>
                <a:cubicBezTo>
                  <a:pt x="32845" y="42319"/>
                  <a:pt x="42319" y="32845"/>
                  <a:pt x="42319" y="21159"/>
                </a:cubicBezTo>
                <a:cubicBezTo>
                  <a:pt x="42319" y="9474"/>
                  <a:pt x="32845" y="0"/>
                  <a:pt x="21159" y="0"/>
                </a:cubicBezTo>
                <a:cubicBezTo>
                  <a:pt x="9474" y="0"/>
                  <a:pt x="0" y="9474"/>
                  <a:pt x="0" y="21159"/>
                </a:cubicBezTo>
                <a:cubicBezTo>
                  <a:pt x="12" y="32839"/>
                  <a:pt x="9479" y="42307"/>
                  <a:pt x="21159" y="4231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智演喵视觉设计29">
            <a:extLst>
              <a:ext uri="{FF2B5EF4-FFF2-40B4-BE49-F238E27FC236}">
                <a16:creationId xmlns:a16="http://schemas.microsoft.com/office/drawing/2014/main" id="{57A07167-07A5-3787-B05C-1ECEBC0A8D53}"/>
              </a:ext>
            </a:extLst>
          </p:cNvPr>
          <p:cNvSpPr/>
          <p:nvPr/>
        </p:nvSpPr>
        <p:spPr>
          <a:xfrm>
            <a:off x="9743080" y="2488890"/>
            <a:ext cx="30093" cy="195607"/>
          </a:xfrm>
          <a:custGeom>
            <a:avLst/>
            <a:gdLst>
              <a:gd name="connsiteX0" fmla="*/ 0 w 28212"/>
              <a:gd name="connsiteY0" fmla="*/ 0 h 183382"/>
              <a:gd name="connsiteX1" fmla="*/ 28213 w 28212"/>
              <a:gd name="connsiteY1" fmla="*/ 0 h 183382"/>
              <a:gd name="connsiteX2" fmla="*/ 28213 w 28212"/>
              <a:gd name="connsiteY2" fmla="*/ 183382 h 183382"/>
              <a:gd name="connsiteX3" fmla="*/ 0 w 28212"/>
              <a:gd name="connsiteY3" fmla="*/ 183382 h 18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183382">
                <a:moveTo>
                  <a:pt x="0" y="0"/>
                </a:moveTo>
                <a:lnTo>
                  <a:pt x="28213" y="0"/>
                </a:lnTo>
                <a:lnTo>
                  <a:pt x="28213" y="183382"/>
                </a:lnTo>
                <a:lnTo>
                  <a:pt x="0" y="1833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智演喵视觉设计30">
            <a:extLst>
              <a:ext uri="{FF2B5EF4-FFF2-40B4-BE49-F238E27FC236}">
                <a16:creationId xmlns:a16="http://schemas.microsoft.com/office/drawing/2014/main" id="{E3DF3038-EF29-14FB-E108-BA723440DC10}"/>
              </a:ext>
            </a:extLst>
          </p:cNvPr>
          <p:cNvSpPr/>
          <p:nvPr/>
        </p:nvSpPr>
        <p:spPr>
          <a:xfrm>
            <a:off x="9412051" y="1781692"/>
            <a:ext cx="902804" cy="902804"/>
          </a:xfrm>
          <a:custGeom>
            <a:avLst/>
            <a:gdLst>
              <a:gd name="connsiteX0" fmla="*/ 638023 w 846378"/>
              <a:gd name="connsiteY0" fmla="*/ 380871 h 846379"/>
              <a:gd name="connsiteX1" fmla="*/ 655644 w 846378"/>
              <a:gd name="connsiteY1" fmla="*/ 341197 h 846379"/>
              <a:gd name="connsiteX2" fmla="*/ 662577 w 846378"/>
              <a:gd name="connsiteY2" fmla="*/ 296233 h 846379"/>
              <a:gd name="connsiteX3" fmla="*/ 662997 w 846378"/>
              <a:gd name="connsiteY3" fmla="*/ 296233 h 846379"/>
              <a:gd name="connsiteX4" fmla="*/ 719422 w 846378"/>
              <a:gd name="connsiteY4" fmla="*/ 239808 h 846379"/>
              <a:gd name="connsiteX5" fmla="*/ 662997 w 846378"/>
              <a:gd name="connsiteY5" fmla="*/ 183383 h 846379"/>
              <a:gd name="connsiteX6" fmla="*/ 662997 w 846378"/>
              <a:gd name="connsiteY6" fmla="*/ 183383 h 846379"/>
              <a:gd name="connsiteX7" fmla="*/ 661337 w 846378"/>
              <a:gd name="connsiteY7" fmla="*/ 161798 h 846379"/>
              <a:gd name="connsiteX8" fmla="*/ 662274 w 846378"/>
              <a:gd name="connsiteY8" fmla="*/ 159637 h 846379"/>
              <a:gd name="connsiteX9" fmla="*/ 690486 w 846378"/>
              <a:gd name="connsiteY9" fmla="*/ 74999 h 846379"/>
              <a:gd name="connsiteX10" fmla="*/ 681573 w 846378"/>
              <a:gd name="connsiteY10" fmla="*/ 57152 h 846379"/>
              <a:gd name="connsiteX11" fmla="*/ 677103 w 846378"/>
              <a:gd name="connsiteY11" fmla="*/ 56426 h 846379"/>
              <a:gd name="connsiteX12" fmla="*/ 643121 w 846378"/>
              <a:gd name="connsiteY12" fmla="*/ 56426 h 846379"/>
              <a:gd name="connsiteX13" fmla="*/ 543495 w 846378"/>
              <a:gd name="connsiteY13" fmla="*/ 1 h 846379"/>
              <a:gd name="connsiteX14" fmla="*/ 500381 w 846378"/>
              <a:gd name="connsiteY14" fmla="*/ 1 h 846379"/>
              <a:gd name="connsiteX15" fmla="*/ 400755 w 846378"/>
              <a:gd name="connsiteY15" fmla="*/ 56426 h 846379"/>
              <a:gd name="connsiteX16" fmla="*/ 366764 w 846378"/>
              <a:gd name="connsiteY16" fmla="*/ 56426 h 846379"/>
              <a:gd name="connsiteX17" fmla="*/ 352656 w 846378"/>
              <a:gd name="connsiteY17" fmla="*/ 70531 h 846379"/>
              <a:gd name="connsiteX18" fmla="*/ 353381 w 846378"/>
              <a:gd name="connsiteY18" fmla="*/ 74993 h 846379"/>
              <a:gd name="connsiteX19" fmla="*/ 381593 w 846378"/>
              <a:gd name="connsiteY19" fmla="*/ 159631 h 846379"/>
              <a:gd name="connsiteX20" fmla="*/ 382530 w 846378"/>
              <a:gd name="connsiteY20" fmla="*/ 161793 h 846379"/>
              <a:gd name="connsiteX21" fmla="*/ 380870 w 846378"/>
              <a:gd name="connsiteY21" fmla="*/ 183383 h 846379"/>
              <a:gd name="connsiteX22" fmla="*/ 380870 w 846378"/>
              <a:gd name="connsiteY22" fmla="*/ 183383 h 846379"/>
              <a:gd name="connsiteX23" fmla="*/ 324445 w 846378"/>
              <a:gd name="connsiteY23" fmla="*/ 239808 h 846379"/>
              <a:gd name="connsiteX24" fmla="*/ 380870 w 846378"/>
              <a:gd name="connsiteY24" fmla="*/ 296233 h 846379"/>
              <a:gd name="connsiteX25" fmla="*/ 381290 w 846378"/>
              <a:gd name="connsiteY25" fmla="*/ 296233 h 846379"/>
              <a:gd name="connsiteX26" fmla="*/ 388213 w 846378"/>
              <a:gd name="connsiteY26" fmla="*/ 341171 h 846379"/>
              <a:gd name="connsiteX27" fmla="*/ 405846 w 846378"/>
              <a:gd name="connsiteY27" fmla="*/ 380876 h 846379"/>
              <a:gd name="connsiteX28" fmla="*/ 352658 w 846378"/>
              <a:gd name="connsiteY28" fmla="*/ 380876 h 846379"/>
              <a:gd name="connsiteX29" fmla="*/ 352658 w 846378"/>
              <a:gd name="connsiteY29" fmla="*/ 338552 h 846379"/>
              <a:gd name="connsiteX30" fmla="*/ 338552 w 846378"/>
              <a:gd name="connsiteY30" fmla="*/ 324446 h 846379"/>
              <a:gd name="connsiteX31" fmla="*/ 324445 w 846378"/>
              <a:gd name="connsiteY31" fmla="*/ 324446 h 846379"/>
              <a:gd name="connsiteX32" fmla="*/ 324445 w 846378"/>
              <a:gd name="connsiteY32" fmla="*/ 282127 h 846379"/>
              <a:gd name="connsiteX33" fmla="*/ 310339 w 846378"/>
              <a:gd name="connsiteY33" fmla="*/ 268021 h 846379"/>
              <a:gd name="connsiteX34" fmla="*/ 279585 w 846378"/>
              <a:gd name="connsiteY34" fmla="*/ 268021 h 846379"/>
              <a:gd name="connsiteX35" fmla="*/ 271122 w 846378"/>
              <a:gd name="connsiteY35" fmla="*/ 225702 h 846379"/>
              <a:gd name="connsiteX36" fmla="*/ 282126 w 846378"/>
              <a:gd name="connsiteY36" fmla="*/ 225702 h 846379"/>
              <a:gd name="connsiteX37" fmla="*/ 282126 w 846378"/>
              <a:gd name="connsiteY37" fmla="*/ 197489 h 846379"/>
              <a:gd name="connsiteX38" fmla="*/ 253914 w 846378"/>
              <a:gd name="connsiteY38" fmla="*/ 197489 h 846379"/>
              <a:gd name="connsiteX39" fmla="*/ 253914 w 846378"/>
              <a:gd name="connsiteY39" fmla="*/ 169276 h 846379"/>
              <a:gd name="connsiteX40" fmla="*/ 225701 w 846378"/>
              <a:gd name="connsiteY40" fmla="*/ 169276 h 846379"/>
              <a:gd name="connsiteX41" fmla="*/ 225701 w 846378"/>
              <a:gd name="connsiteY41" fmla="*/ 197489 h 846379"/>
              <a:gd name="connsiteX42" fmla="*/ 197488 w 846378"/>
              <a:gd name="connsiteY42" fmla="*/ 197489 h 846379"/>
              <a:gd name="connsiteX43" fmla="*/ 197488 w 846378"/>
              <a:gd name="connsiteY43" fmla="*/ 225702 h 846379"/>
              <a:gd name="connsiteX44" fmla="*/ 208493 w 846378"/>
              <a:gd name="connsiteY44" fmla="*/ 225702 h 846379"/>
              <a:gd name="connsiteX45" fmla="*/ 200029 w 846378"/>
              <a:gd name="connsiteY45" fmla="*/ 268021 h 846379"/>
              <a:gd name="connsiteX46" fmla="*/ 169276 w 846378"/>
              <a:gd name="connsiteY46" fmla="*/ 268021 h 846379"/>
              <a:gd name="connsiteX47" fmla="*/ 155169 w 846378"/>
              <a:gd name="connsiteY47" fmla="*/ 282127 h 846379"/>
              <a:gd name="connsiteX48" fmla="*/ 155169 w 846378"/>
              <a:gd name="connsiteY48" fmla="*/ 304496 h 846379"/>
              <a:gd name="connsiteX49" fmla="*/ 136932 w 846378"/>
              <a:gd name="connsiteY49" fmla="*/ 286258 h 846379"/>
              <a:gd name="connsiteX50" fmla="*/ 126957 w 846378"/>
              <a:gd name="connsiteY50" fmla="*/ 282127 h 846379"/>
              <a:gd name="connsiteX51" fmla="*/ 14106 w 846378"/>
              <a:gd name="connsiteY51" fmla="*/ 282127 h 846379"/>
              <a:gd name="connsiteX52" fmla="*/ 1 w 846378"/>
              <a:gd name="connsiteY52" fmla="*/ 296233 h 846379"/>
              <a:gd name="connsiteX53" fmla="*/ 3396 w 846378"/>
              <a:gd name="connsiteY53" fmla="*/ 305413 h 846379"/>
              <a:gd name="connsiteX54" fmla="*/ 68074 w 846378"/>
              <a:gd name="connsiteY54" fmla="*/ 380871 h 846379"/>
              <a:gd name="connsiteX55" fmla="*/ 0 w 846378"/>
              <a:gd name="connsiteY55" fmla="*/ 380871 h 846379"/>
              <a:gd name="connsiteX56" fmla="*/ 0 w 846378"/>
              <a:gd name="connsiteY56" fmla="*/ 409084 h 846379"/>
              <a:gd name="connsiteX57" fmla="*/ 423189 w 846378"/>
              <a:gd name="connsiteY57" fmla="*/ 409084 h 846379"/>
              <a:gd name="connsiteX58" fmla="*/ 423189 w 846378"/>
              <a:gd name="connsiteY58" fmla="*/ 439673 h 846379"/>
              <a:gd name="connsiteX59" fmla="*/ 302580 w 846378"/>
              <a:gd name="connsiteY59" fmla="*/ 462310 h 846379"/>
              <a:gd name="connsiteX60" fmla="*/ 302580 w 846378"/>
              <a:gd name="connsiteY60" fmla="*/ 462310 h 846379"/>
              <a:gd name="connsiteX61" fmla="*/ 301055 w 846378"/>
              <a:gd name="connsiteY61" fmla="*/ 462596 h 846379"/>
              <a:gd name="connsiteX62" fmla="*/ 197488 w 846378"/>
              <a:gd name="connsiteY62" fmla="*/ 587379 h 846379"/>
              <a:gd name="connsiteX63" fmla="*/ 197488 w 846378"/>
              <a:gd name="connsiteY63" fmla="*/ 846379 h 846379"/>
              <a:gd name="connsiteX64" fmla="*/ 225701 w 846378"/>
              <a:gd name="connsiteY64" fmla="*/ 846379 h 846379"/>
              <a:gd name="connsiteX65" fmla="*/ 225701 w 846378"/>
              <a:gd name="connsiteY65" fmla="*/ 662997 h 846379"/>
              <a:gd name="connsiteX66" fmla="*/ 268020 w 846378"/>
              <a:gd name="connsiteY66" fmla="*/ 662997 h 846379"/>
              <a:gd name="connsiteX67" fmla="*/ 282126 w 846378"/>
              <a:gd name="connsiteY67" fmla="*/ 648891 h 846379"/>
              <a:gd name="connsiteX68" fmla="*/ 282126 w 846378"/>
              <a:gd name="connsiteY68" fmla="*/ 592466 h 846379"/>
              <a:gd name="connsiteX69" fmla="*/ 268020 w 846378"/>
              <a:gd name="connsiteY69" fmla="*/ 578360 h 846379"/>
              <a:gd name="connsiteX70" fmla="*/ 226117 w 846378"/>
              <a:gd name="connsiteY70" fmla="*/ 578360 h 846379"/>
              <a:gd name="connsiteX71" fmla="*/ 302316 w 846378"/>
              <a:gd name="connsiteY71" fmla="*/ 491221 h 846379"/>
              <a:gd name="connsiteX72" fmla="*/ 404966 w 846378"/>
              <a:gd name="connsiteY72" fmla="*/ 559653 h 846379"/>
              <a:gd name="connsiteX73" fmla="*/ 473494 w 846378"/>
              <a:gd name="connsiteY73" fmla="*/ 658573 h 846379"/>
              <a:gd name="connsiteX74" fmla="*/ 423189 w 846378"/>
              <a:gd name="connsiteY74" fmla="*/ 754295 h 846379"/>
              <a:gd name="connsiteX75" fmla="*/ 423189 w 846378"/>
              <a:gd name="connsiteY75" fmla="*/ 832273 h 846379"/>
              <a:gd name="connsiteX76" fmla="*/ 429879 w 846378"/>
              <a:gd name="connsiteY76" fmla="*/ 844274 h 846379"/>
              <a:gd name="connsiteX77" fmla="*/ 443605 w 846378"/>
              <a:gd name="connsiteY77" fmla="*/ 844889 h 846379"/>
              <a:gd name="connsiteX78" fmla="*/ 507827 w 846378"/>
              <a:gd name="connsiteY78" fmla="*/ 740975 h 846379"/>
              <a:gd name="connsiteX79" fmla="*/ 507827 w 846378"/>
              <a:gd name="connsiteY79" fmla="*/ 733529 h 846379"/>
              <a:gd name="connsiteX80" fmla="*/ 536040 w 846378"/>
              <a:gd name="connsiteY80" fmla="*/ 733529 h 846379"/>
              <a:gd name="connsiteX81" fmla="*/ 536040 w 846378"/>
              <a:gd name="connsiteY81" fmla="*/ 740975 h 846379"/>
              <a:gd name="connsiteX82" fmla="*/ 600262 w 846378"/>
              <a:gd name="connsiteY82" fmla="*/ 844889 h 846379"/>
              <a:gd name="connsiteX83" fmla="*/ 613988 w 846378"/>
              <a:gd name="connsiteY83" fmla="*/ 844274 h 846379"/>
              <a:gd name="connsiteX84" fmla="*/ 620678 w 846378"/>
              <a:gd name="connsiteY84" fmla="*/ 832273 h 846379"/>
              <a:gd name="connsiteX85" fmla="*/ 620678 w 846378"/>
              <a:gd name="connsiteY85" fmla="*/ 754295 h 846379"/>
              <a:gd name="connsiteX86" fmla="*/ 618837 w 846378"/>
              <a:gd name="connsiteY86" fmla="*/ 733529 h 846379"/>
              <a:gd name="connsiteX87" fmla="*/ 705316 w 846378"/>
              <a:gd name="connsiteY87" fmla="*/ 733529 h 846379"/>
              <a:gd name="connsiteX88" fmla="*/ 705316 w 846378"/>
              <a:gd name="connsiteY88" fmla="*/ 846379 h 846379"/>
              <a:gd name="connsiteX89" fmla="*/ 733528 w 846378"/>
              <a:gd name="connsiteY89" fmla="*/ 846379 h 846379"/>
              <a:gd name="connsiteX90" fmla="*/ 733528 w 846378"/>
              <a:gd name="connsiteY90" fmla="*/ 662997 h 846379"/>
              <a:gd name="connsiteX91" fmla="*/ 719422 w 846378"/>
              <a:gd name="connsiteY91" fmla="*/ 648891 h 846379"/>
              <a:gd name="connsiteX92" fmla="*/ 606571 w 846378"/>
              <a:gd name="connsiteY92" fmla="*/ 648891 h 846379"/>
              <a:gd name="connsiteX93" fmla="*/ 592465 w 846378"/>
              <a:gd name="connsiteY93" fmla="*/ 662997 h 846379"/>
              <a:gd name="connsiteX94" fmla="*/ 592465 w 846378"/>
              <a:gd name="connsiteY94" fmla="*/ 678280 h 846379"/>
              <a:gd name="connsiteX95" fmla="*/ 570373 w 846378"/>
              <a:gd name="connsiteY95" fmla="*/ 658572 h 846379"/>
              <a:gd name="connsiteX96" fmla="*/ 638901 w 846378"/>
              <a:gd name="connsiteY96" fmla="*/ 559651 h 846379"/>
              <a:gd name="connsiteX97" fmla="*/ 741555 w 846378"/>
              <a:gd name="connsiteY97" fmla="*/ 491216 h 846379"/>
              <a:gd name="connsiteX98" fmla="*/ 817750 w 846378"/>
              <a:gd name="connsiteY98" fmla="*/ 578360 h 846379"/>
              <a:gd name="connsiteX99" fmla="*/ 775847 w 846378"/>
              <a:gd name="connsiteY99" fmla="*/ 578360 h 846379"/>
              <a:gd name="connsiteX100" fmla="*/ 761741 w 846378"/>
              <a:gd name="connsiteY100" fmla="*/ 592466 h 846379"/>
              <a:gd name="connsiteX101" fmla="*/ 761741 w 846378"/>
              <a:gd name="connsiteY101" fmla="*/ 648891 h 846379"/>
              <a:gd name="connsiteX102" fmla="*/ 775847 w 846378"/>
              <a:gd name="connsiteY102" fmla="*/ 662997 h 846379"/>
              <a:gd name="connsiteX103" fmla="*/ 818166 w 846378"/>
              <a:gd name="connsiteY103" fmla="*/ 662997 h 846379"/>
              <a:gd name="connsiteX104" fmla="*/ 818166 w 846378"/>
              <a:gd name="connsiteY104" fmla="*/ 846379 h 846379"/>
              <a:gd name="connsiteX105" fmla="*/ 846379 w 846378"/>
              <a:gd name="connsiteY105" fmla="*/ 846379 h 846379"/>
              <a:gd name="connsiteX106" fmla="*/ 846379 w 846378"/>
              <a:gd name="connsiteY106" fmla="*/ 587373 h 846379"/>
              <a:gd name="connsiteX107" fmla="*/ 742821 w 846378"/>
              <a:gd name="connsiteY107" fmla="*/ 462593 h 846379"/>
              <a:gd name="connsiteX108" fmla="*/ 620678 w 846378"/>
              <a:gd name="connsiteY108" fmla="*/ 439684 h 846379"/>
              <a:gd name="connsiteX109" fmla="*/ 620678 w 846378"/>
              <a:gd name="connsiteY109" fmla="*/ 409084 h 846379"/>
              <a:gd name="connsiteX110" fmla="*/ 846379 w 846378"/>
              <a:gd name="connsiteY110" fmla="*/ 409084 h 846379"/>
              <a:gd name="connsiteX111" fmla="*/ 846379 w 846378"/>
              <a:gd name="connsiteY111" fmla="*/ 380871 h 846379"/>
              <a:gd name="connsiteX112" fmla="*/ 620678 w 846378"/>
              <a:gd name="connsiteY112" fmla="*/ 677104 h 846379"/>
              <a:gd name="connsiteX113" fmla="*/ 705316 w 846378"/>
              <a:gd name="connsiteY113" fmla="*/ 677104 h 846379"/>
              <a:gd name="connsiteX114" fmla="*/ 705316 w 846378"/>
              <a:gd name="connsiteY114" fmla="*/ 705316 h 846379"/>
              <a:gd name="connsiteX115" fmla="*/ 620678 w 846378"/>
              <a:gd name="connsiteY115" fmla="*/ 705316 h 846379"/>
              <a:gd name="connsiteX116" fmla="*/ 341881 w 846378"/>
              <a:gd name="connsiteY116" fmla="*/ 483690 h 846379"/>
              <a:gd name="connsiteX117" fmla="*/ 429438 w 846378"/>
              <a:gd name="connsiteY117" fmla="*/ 467232 h 846379"/>
              <a:gd name="connsiteX118" fmla="*/ 485560 w 846378"/>
              <a:gd name="connsiteY118" fmla="*/ 579477 h 846379"/>
              <a:gd name="connsiteX119" fmla="*/ 409083 w 846378"/>
              <a:gd name="connsiteY119" fmla="*/ 198055 h 846379"/>
              <a:gd name="connsiteX120" fmla="*/ 433769 w 846378"/>
              <a:gd name="connsiteY120" fmla="*/ 169276 h 846379"/>
              <a:gd name="connsiteX121" fmla="*/ 610098 w 846378"/>
              <a:gd name="connsiteY121" fmla="*/ 169276 h 846379"/>
              <a:gd name="connsiteX122" fmla="*/ 634784 w 846378"/>
              <a:gd name="connsiteY122" fmla="*/ 198055 h 846379"/>
              <a:gd name="connsiteX123" fmla="*/ 634784 w 846378"/>
              <a:gd name="connsiteY123" fmla="*/ 282127 h 846379"/>
              <a:gd name="connsiteX124" fmla="*/ 628302 w 846378"/>
              <a:gd name="connsiteY124" fmla="*/ 334244 h 846379"/>
              <a:gd name="connsiteX125" fmla="*/ 598326 w 846378"/>
              <a:gd name="connsiteY125" fmla="*/ 383812 h 846379"/>
              <a:gd name="connsiteX126" fmla="*/ 597080 w 846378"/>
              <a:gd name="connsiteY126" fmla="*/ 384821 h 846379"/>
              <a:gd name="connsiteX127" fmla="*/ 593081 w 846378"/>
              <a:gd name="connsiteY127" fmla="*/ 388210 h 846379"/>
              <a:gd name="connsiteX128" fmla="*/ 532513 w 846378"/>
              <a:gd name="connsiteY128" fmla="*/ 409084 h 846379"/>
              <a:gd name="connsiteX129" fmla="*/ 511354 w 846378"/>
              <a:gd name="connsiteY129" fmla="*/ 409084 h 846379"/>
              <a:gd name="connsiteX130" fmla="*/ 446653 w 846378"/>
              <a:gd name="connsiteY130" fmla="*/ 384705 h 846379"/>
              <a:gd name="connsiteX131" fmla="*/ 445537 w 846378"/>
              <a:gd name="connsiteY131" fmla="*/ 383812 h 846379"/>
              <a:gd name="connsiteX132" fmla="*/ 415561 w 846378"/>
              <a:gd name="connsiteY132" fmla="*/ 334209 h 846379"/>
              <a:gd name="connsiteX133" fmla="*/ 409083 w 846378"/>
              <a:gd name="connsiteY133" fmla="*/ 282127 h 846379"/>
              <a:gd name="connsiteX134" fmla="*/ 509081 w 846378"/>
              <a:gd name="connsiteY134" fmla="*/ 563430 h 846379"/>
              <a:gd name="connsiteX135" fmla="*/ 534786 w 846378"/>
              <a:gd name="connsiteY135" fmla="*/ 563430 h 846379"/>
              <a:gd name="connsiteX136" fmla="*/ 521934 w 846378"/>
              <a:gd name="connsiteY136" fmla="*/ 589135 h 846379"/>
              <a:gd name="connsiteX137" fmla="*/ 511354 w 846378"/>
              <a:gd name="connsiteY137" fmla="*/ 437296 h 846379"/>
              <a:gd name="connsiteX138" fmla="*/ 532513 w 846378"/>
              <a:gd name="connsiteY138" fmla="*/ 437296 h 846379"/>
              <a:gd name="connsiteX139" fmla="*/ 592465 w 846378"/>
              <a:gd name="connsiteY139" fmla="*/ 422183 h 846379"/>
              <a:gd name="connsiteX140" fmla="*/ 592465 w 846378"/>
              <a:gd name="connsiteY140" fmla="*/ 448067 h 846379"/>
              <a:gd name="connsiteX141" fmla="*/ 551751 w 846378"/>
              <a:gd name="connsiteY141" fmla="*/ 529499 h 846379"/>
              <a:gd name="connsiteX142" fmla="*/ 492115 w 846378"/>
              <a:gd name="connsiteY142" fmla="*/ 529499 h 846379"/>
              <a:gd name="connsiteX143" fmla="*/ 451402 w 846378"/>
              <a:gd name="connsiteY143" fmla="*/ 448072 h 846379"/>
              <a:gd name="connsiteX144" fmla="*/ 451402 w 846378"/>
              <a:gd name="connsiteY144" fmla="*/ 422201 h 846379"/>
              <a:gd name="connsiteX145" fmla="*/ 511354 w 846378"/>
              <a:gd name="connsiteY145" fmla="*/ 437296 h 846379"/>
              <a:gd name="connsiteX146" fmla="*/ 614429 w 846378"/>
              <a:gd name="connsiteY146" fmla="*/ 467232 h 846379"/>
              <a:gd name="connsiteX147" fmla="*/ 702001 w 846378"/>
              <a:gd name="connsiteY147" fmla="*/ 483680 h 846379"/>
              <a:gd name="connsiteX148" fmla="*/ 558307 w 846378"/>
              <a:gd name="connsiteY148" fmla="*/ 579477 h 846379"/>
              <a:gd name="connsiteX149" fmla="*/ 691209 w 846378"/>
              <a:gd name="connsiteY149" fmla="*/ 239808 h 846379"/>
              <a:gd name="connsiteX150" fmla="*/ 662997 w 846378"/>
              <a:gd name="connsiteY150" fmla="*/ 268021 h 846379"/>
              <a:gd name="connsiteX151" fmla="*/ 662997 w 846378"/>
              <a:gd name="connsiteY151" fmla="*/ 211595 h 846379"/>
              <a:gd name="connsiteX152" fmla="*/ 691209 w 846378"/>
              <a:gd name="connsiteY152" fmla="*/ 239808 h 846379"/>
              <a:gd name="connsiteX153" fmla="*/ 500381 w 846378"/>
              <a:gd name="connsiteY153" fmla="*/ 28213 h 846379"/>
              <a:gd name="connsiteX154" fmla="*/ 543486 w 846378"/>
              <a:gd name="connsiteY154" fmla="*/ 28213 h 846379"/>
              <a:gd name="connsiteX155" fmla="*/ 608113 w 846378"/>
              <a:gd name="connsiteY155" fmla="*/ 56426 h 846379"/>
              <a:gd name="connsiteX156" fmla="*/ 435755 w 846378"/>
              <a:gd name="connsiteY156" fmla="*/ 56426 h 846379"/>
              <a:gd name="connsiteX157" fmla="*/ 500381 w 846378"/>
              <a:gd name="connsiteY157" fmla="*/ 28213 h 846379"/>
              <a:gd name="connsiteX158" fmla="*/ 657531 w 846378"/>
              <a:gd name="connsiteY158" fmla="*/ 84639 h 846379"/>
              <a:gd name="connsiteX159" fmla="*/ 638723 w 846378"/>
              <a:gd name="connsiteY159" fmla="*/ 141064 h 846379"/>
              <a:gd name="connsiteX160" fmla="*/ 405144 w 846378"/>
              <a:gd name="connsiteY160" fmla="*/ 141064 h 846379"/>
              <a:gd name="connsiteX161" fmla="*/ 386337 w 846378"/>
              <a:gd name="connsiteY161" fmla="*/ 84639 h 846379"/>
              <a:gd name="connsiteX162" fmla="*/ 352658 w 846378"/>
              <a:gd name="connsiteY162" fmla="*/ 239808 h 846379"/>
              <a:gd name="connsiteX163" fmla="*/ 380870 w 846378"/>
              <a:gd name="connsiteY163" fmla="*/ 211595 h 846379"/>
              <a:gd name="connsiteX164" fmla="*/ 380870 w 846378"/>
              <a:gd name="connsiteY164" fmla="*/ 268021 h 846379"/>
              <a:gd name="connsiteX165" fmla="*/ 352658 w 846378"/>
              <a:gd name="connsiteY165" fmla="*/ 239808 h 846379"/>
              <a:gd name="connsiteX166" fmla="*/ 237266 w 846378"/>
              <a:gd name="connsiteY166" fmla="*/ 225702 h 846379"/>
              <a:gd name="connsiteX167" fmla="*/ 242348 w 846378"/>
              <a:gd name="connsiteY167" fmla="*/ 225702 h 846379"/>
              <a:gd name="connsiteX168" fmla="*/ 250812 w 846378"/>
              <a:gd name="connsiteY168" fmla="*/ 268021 h 846379"/>
              <a:gd name="connsiteX169" fmla="*/ 228803 w 846378"/>
              <a:gd name="connsiteY169" fmla="*/ 268021 h 846379"/>
              <a:gd name="connsiteX170" fmla="*/ 296233 w 846378"/>
              <a:gd name="connsiteY170" fmla="*/ 296233 h 846379"/>
              <a:gd name="connsiteX171" fmla="*/ 296233 w 846378"/>
              <a:gd name="connsiteY171" fmla="*/ 324446 h 846379"/>
              <a:gd name="connsiteX172" fmla="*/ 183382 w 846378"/>
              <a:gd name="connsiteY172" fmla="*/ 324446 h 846379"/>
              <a:gd name="connsiteX173" fmla="*/ 183382 w 846378"/>
              <a:gd name="connsiteY173" fmla="*/ 296233 h 846379"/>
              <a:gd name="connsiteX174" fmla="*/ 105233 w 846378"/>
              <a:gd name="connsiteY174" fmla="*/ 380871 h 846379"/>
              <a:gd name="connsiteX175" fmla="*/ 44777 w 846378"/>
              <a:gd name="connsiteY175" fmla="*/ 310340 h 846379"/>
              <a:gd name="connsiteX176" fmla="*/ 121115 w 846378"/>
              <a:gd name="connsiteY176" fmla="*/ 310340 h 846379"/>
              <a:gd name="connsiteX177" fmla="*/ 159301 w 846378"/>
              <a:gd name="connsiteY177" fmla="*/ 348527 h 846379"/>
              <a:gd name="connsiteX178" fmla="*/ 169276 w 846378"/>
              <a:gd name="connsiteY178" fmla="*/ 352658 h 846379"/>
              <a:gd name="connsiteX179" fmla="*/ 324445 w 846378"/>
              <a:gd name="connsiteY179" fmla="*/ 352658 h 846379"/>
              <a:gd name="connsiteX180" fmla="*/ 324445 w 846378"/>
              <a:gd name="connsiteY180" fmla="*/ 380871 h 846379"/>
              <a:gd name="connsiteX181" fmla="*/ 253914 w 846378"/>
              <a:gd name="connsiteY181" fmla="*/ 634785 h 846379"/>
              <a:gd name="connsiteX182" fmla="*/ 225701 w 846378"/>
              <a:gd name="connsiteY182" fmla="*/ 634785 h 846379"/>
              <a:gd name="connsiteX183" fmla="*/ 225701 w 846378"/>
              <a:gd name="connsiteY183" fmla="*/ 606572 h 846379"/>
              <a:gd name="connsiteX184" fmla="*/ 253914 w 846378"/>
              <a:gd name="connsiteY184" fmla="*/ 606572 h 846379"/>
              <a:gd name="connsiteX185" fmla="*/ 502901 w 846378"/>
              <a:gd name="connsiteY185" fmla="*/ 624942 h 846379"/>
              <a:gd name="connsiteX186" fmla="*/ 493721 w 846378"/>
              <a:gd name="connsiteY186" fmla="*/ 638216 h 846379"/>
              <a:gd name="connsiteX187" fmla="*/ 468744 w 846378"/>
              <a:gd name="connsiteY187" fmla="*/ 602164 h 846379"/>
              <a:gd name="connsiteX188" fmla="*/ 479615 w 846378"/>
              <a:gd name="connsiteY188" fmla="*/ 740975 h 846379"/>
              <a:gd name="connsiteX189" fmla="*/ 451402 w 846378"/>
              <a:gd name="connsiteY189" fmla="*/ 805602 h 846379"/>
              <a:gd name="connsiteX190" fmla="*/ 451402 w 846378"/>
              <a:gd name="connsiteY190" fmla="*/ 754290 h 846379"/>
              <a:gd name="connsiteX191" fmla="*/ 479615 w 846378"/>
              <a:gd name="connsiteY191" fmla="*/ 689664 h 846379"/>
              <a:gd name="connsiteX192" fmla="*/ 507827 w 846378"/>
              <a:gd name="connsiteY192" fmla="*/ 705316 h 846379"/>
              <a:gd name="connsiteX193" fmla="*/ 507827 w 846378"/>
              <a:gd name="connsiteY193" fmla="*/ 677104 h 846379"/>
              <a:gd name="connsiteX194" fmla="*/ 536040 w 846378"/>
              <a:gd name="connsiteY194" fmla="*/ 677104 h 846379"/>
              <a:gd name="connsiteX195" fmla="*/ 536040 w 846378"/>
              <a:gd name="connsiteY195" fmla="*/ 705316 h 846379"/>
              <a:gd name="connsiteX196" fmla="*/ 592465 w 846378"/>
              <a:gd name="connsiteY196" fmla="*/ 754295 h 846379"/>
              <a:gd name="connsiteX197" fmla="*/ 592465 w 846378"/>
              <a:gd name="connsiteY197" fmla="*/ 805607 h 846379"/>
              <a:gd name="connsiteX198" fmla="*/ 564253 w 846378"/>
              <a:gd name="connsiteY198" fmla="*/ 740981 h 846379"/>
              <a:gd name="connsiteX199" fmla="*/ 564253 w 846378"/>
              <a:gd name="connsiteY199" fmla="*/ 689669 h 846379"/>
              <a:gd name="connsiteX200" fmla="*/ 592465 w 846378"/>
              <a:gd name="connsiteY200" fmla="*/ 754295 h 846379"/>
              <a:gd name="connsiteX201" fmla="*/ 542758 w 846378"/>
              <a:gd name="connsiteY201" fmla="*/ 648891 h 846379"/>
              <a:gd name="connsiteX202" fmla="*/ 520639 w 846378"/>
              <a:gd name="connsiteY202" fmla="*/ 648891 h 846379"/>
              <a:gd name="connsiteX203" fmla="*/ 533533 w 846378"/>
              <a:gd name="connsiteY203" fmla="*/ 630258 h 846379"/>
              <a:gd name="connsiteX204" fmla="*/ 533760 w 846378"/>
              <a:gd name="connsiteY204" fmla="*/ 629918 h 846379"/>
              <a:gd name="connsiteX205" fmla="*/ 533956 w 846378"/>
              <a:gd name="connsiteY205" fmla="*/ 629617 h 846379"/>
              <a:gd name="connsiteX206" fmla="*/ 575123 w 846378"/>
              <a:gd name="connsiteY206" fmla="*/ 602164 h 846379"/>
              <a:gd name="connsiteX207" fmla="*/ 789954 w 846378"/>
              <a:gd name="connsiteY207" fmla="*/ 634785 h 846379"/>
              <a:gd name="connsiteX208" fmla="*/ 789954 w 846378"/>
              <a:gd name="connsiteY208" fmla="*/ 606572 h 846379"/>
              <a:gd name="connsiteX209" fmla="*/ 818166 w 846378"/>
              <a:gd name="connsiteY209" fmla="*/ 606572 h 846379"/>
              <a:gd name="connsiteX210" fmla="*/ 818166 w 846378"/>
              <a:gd name="connsiteY210" fmla="*/ 634785 h 846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</a:cxnLst>
            <a:rect l="l" t="t" r="r" b="b"/>
            <a:pathLst>
              <a:path w="846378" h="846379">
                <a:moveTo>
                  <a:pt x="638023" y="380871"/>
                </a:moveTo>
                <a:cubicBezTo>
                  <a:pt x="646126" y="368754"/>
                  <a:pt x="652086" y="355333"/>
                  <a:pt x="655644" y="341197"/>
                </a:cubicBezTo>
                <a:cubicBezTo>
                  <a:pt x="659394" y="326467"/>
                  <a:pt x="661715" y="311410"/>
                  <a:pt x="662577" y="296233"/>
                </a:cubicBezTo>
                <a:lnTo>
                  <a:pt x="662997" y="296233"/>
                </a:lnTo>
                <a:cubicBezTo>
                  <a:pt x="694159" y="296233"/>
                  <a:pt x="719422" y="270971"/>
                  <a:pt x="719422" y="239808"/>
                </a:cubicBezTo>
                <a:cubicBezTo>
                  <a:pt x="719422" y="208645"/>
                  <a:pt x="694159" y="183383"/>
                  <a:pt x="662997" y="183383"/>
                </a:cubicBezTo>
                <a:lnTo>
                  <a:pt x="662997" y="183383"/>
                </a:lnTo>
                <a:cubicBezTo>
                  <a:pt x="662984" y="176157"/>
                  <a:pt x="662431" y="168941"/>
                  <a:pt x="661337" y="161798"/>
                </a:cubicBezTo>
                <a:cubicBezTo>
                  <a:pt x="661709" y="161105"/>
                  <a:pt x="662023" y="160382"/>
                  <a:pt x="662274" y="159637"/>
                </a:cubicBezTo>
                <a:lnTo>
                  <a:pt x="690486" y="74999"/>
                </a:lnTo>
                <a:cubicBezTo>
                  <a:pt x="692953" y="67609"/>
                  <a:pt x="688963" y="59618"/>
                  <a:pt x="681573" y="57152"/>
                </a:cubicBezTo>
                <a:cubicBezTo>
                  <a:pt x="680131" y="56671"/>
                  <a:pt x="678623" y="56426"/>
                  <a:pt x="677103" y="56426"/>
                </a:cubicBezTo>
                <a:lnTo>
                  <a:pt x="643121" y="56426"/>
                </a:lnTo>
                <a:cubicBezTo>
                  <a:pt x="622231" y="21318"/>
                  <a:pt x="584347" y="-138"/>
                  <a:pt x="543495" y="1"/>
                </a:cubicBezTo>
                <a:lnTo>
                  <a:pt x="500381" y="1"/>
                </a:lnTo>
                <a:cubicBezTo>
                  <a:pt x="459529" y="-138"/>
                  <a:pt x="421645" y="21318"/>
                  <a:pt x="400755" y="56426"/>
                </a:cubicBezTo>
                <a:lnTo>
                  <a:pt x="366764" y="56426"/>
                </a:lnTo>
                <a:cubicBezTo>
                  <a:pt x="358974" y="56425"/>
                  <a:pt x="352658" y="62740"/>
                  <a:pt x="352656" y="70531"/>
                </a:cubicBezTo>
                <a:cubicBezTo>
                  <a:pt x="352656" y="72048"/>
                  <a:pt x="352901" y="73555"/>
                  <a:pt x="353381" y="74993"/>
                </a:cubicBezTo>
                <a:lnTo>
                  <a:pt x="381593" y="159631"/>
                </a:lnTo>
                <a:cubicBezTo>
                  <a:pt x="381844" y="160377"/>
                  <a:pt x="382158" y="161100"/>
                  <a:pt x="382530" y="161793"/>
                </a:cubicBezTo>
                <a:cubicBezTo>
                  <a:pt x="381436" y="168938"/>
                  <a:pt x="380883" y="176155"/>
                  <a:pt x="380870" y="183383"/>
                </a:cubicBezTo>
                <a:lnTo>
                  <a:pt x="380870" y="183383"/>
                </a:lnTo>
                <a:cubicBezTo>
                  <a:pt x="349708" y="183383"/>
                  <a:pt x="324445" y="208645"/>
                  <a:pt x="324445" y="239808"/>
                </a:cubicBezTo>
                <a:cubicBezTo>
                  <a:pt x="324445" y="270971"/>
                  <a:pt x="349708" y="296233"/>
                  <a:pt x="380870" y="296233"/>
                </a:cubicBezTo>
                <a:lnTo>
                  <a:pt x="381290" y="296233"/>
                </a:lnTo>
                <a:cubicBezTo>
                  <a:pt x="382149" y="311399"/>
                  <a:pt x="384468" y="326449"/>
                  <a:pt x="388213" y="341171"/>
                </a:cubicBezTo>
                <a:cubicBezTo>
                  <a:pt x="391775" y="355318"/>
                  <a:pt x="397738" y="368749"/>
                  <a:pt x="405846" y="380876"/>
                </a:cubicBezTo>
                <a:lnTo>
                  <a:pt x="352658" y="380876"/>
                </a:lnTo>
                <a:lnTo>
                  <a:pt x="352658" y="338552"/>
                </a:lnTo>
                <a:cubicBezTo>
                  <a:pt x="352658" y="330762"/>
                  <a:pt x="346342" y="324446"/>
                  <a:pt x="338552" y="324446"/>
                </a:cubicBezTo>
                <a:lnTo>
                  <a:pt x="324445" y="324446"/>
                </a:lnTo>
                <a:lnTo>
                  <a:pt x="324445" y="282127"/>
                </a:lnTo>
                <a:cubicBezTo>
                  <a:pt x="324445" y="274337"/>
                  <a:pt x="318129" y="268021"/>
                  <a:pt x="310339" y="268021"/>
                </a:cubicBezTo>
                <a:lnTo>
                  <a:pt x="279585" y="268021"/>
                </a:lnTo>
                <a:lnTo>
                  <a:pt x="271122" y="225702"/>
                </a:lnTo>
                <a:lnTo>
                  <a:pt x="282126" y="225702"/>
                </a:lnTo>
                <a:lnTo>
                  <a:pt x="282126" y="197489"/>
                </a:lnTo>
                <a:lnTo>
                  <a:pt x="253914" y="197489"/>
                </a:lnTo>
                <a:lnTo>
                  <a:pt x="253914" y="169276"/>
                </a:lnTo>
                <a:lnTo>
                  <a:pt x="225701" y="169276"/>
                </a:lnTo>
                <a:lnTo>
                  <a:pt x="225701" y="197489"/>
                </a:lnTo>
                <a:lnTo>
                  <a:pt x="197488" y="197489"/>
                </a:lnTo>
                <a:lnTo>
                  <a:pt x="197488" y="225702"/>
                </a:lnTo>
                <a:lnTo>
                  <a:pt x="208493" y="225702"/>
                </a:lnTo>
                <a:lnTo>
                  <a:pt x="200029" y="268021"/>
                </a:lnTo>
                <a:lnTo>
                  <a:pt x="169276" y="268021"/>
                </a:lnTo>
                <a:cubicBezTo>
                  <a:pt x="161486" y="268021"/>
                  <a:pt x="155169" y="274337"/>
                  <a:pt x="155169" y="282127"/>
                </a:cubicBezTo>
                <a:lnTo>
                  <a:pt x="155169" y="304496"/>
                </a:lnTo>
                <a:lnTo>
                  <a:pt x="136932" y="286258"/>
                </a:lnTo>
                <a:cubicBezTo>
                  <a:pt x="134286" y="283613"/>
                  <a:pt x="130698" y="282127"/>
                  <a:pt x="126957" y="282127"/>
                </a:cubicBezTo>
                <a:lnTo>
                  <a:pt x="14106" y="282127"/>
                </a:lnTo>
                <a:cubicBezTo>
                  <a:pt x="6316" y="282127"/>
                  <a:pt x="0" y="288443"/>
                  <a:pt x="1" y="296233"/>
                </a:cubicBezTo>
                <a:cubicBezTo>
                  <a:pt x="1" y="299601"/>
                  <a:pt x="1205" y="302856"/>
                  <a:pt x="3396" y="305413"/>
                </a:cubicBezTo>
                <a:lnTo>
                  <a:pt x="68074" y="380871"/>
                </a:lnTo>
                <a:lnTo>
                  <a:pt x="0" y="380871"/>
                </a:lnTo>
                <a:lnTo>
                  <a:pt x="0" y="409084"/>
                </a:lnTo>
                <a:lnTo>
                  <a:pt x="423189" y="409084"/>
                </a:lnTo>
                <a:lnTo>
                  <a:pt x="423189" y="439673"/>
                </a:lnTo>
                <a:lnTo>
                  <a:pt x="302580" y="462310"/>
                </a:lnTo>
                <a:lnTo>
                  <a:pt x="302580" y="462310"/>
                </a:lnTo>
                <a:lnTo>
                  <a:pt x="301055" y="462596"/>
                </a:lnTo>
                <a:cubicBezTo>
                  <a:pt x="241019" y="473874"/>
                  <a:pt x="197513" y="526291"/>
                  <a:pt x="197488" y="587379"/>
                </a:cubicBezTo>
                <a:lnTo>
                  <a:pt x="197488" y="846379"/>
                </a:lnTo>
                <a:lnTo>
                  <a:pt x="225701" y="846379"/>
                </a:lnTo>
                <a:lnTo>
                  <a:pt x="225701" y="662997"/>
                </a:lnTo>
                <a:lnTo>
                  <a:pt x="268020" y="662997"/>
                </a:lnTo>
                <a:cubicBezTo>
                  <a:pt x="275810" y="662997"/>
                  <a:pt x="282126" y="656681"/>
                  <a:pt x="282126" y="648891"/>
                </a:cubicBezTo>
                <a:lnTo>
                  <a:pt x="282126" y="592466"/>
                </a:lnTo>
                <a:cubicBezTo>
                  <a:pt x="282126" y="584676"/>
                  <a:pt x="275810" y="578360"/>
                  <a:pt x="268020" y="578360"/>
                </a:cubicBezTo>
                <a:lnTo>
                  <a:pt x="226117" y="578360"/>
                </a:lnTo>
                <a:cubicBezTo>
                  <a:pt x="230077" y="535924"/>
                  <a:pt x="260789" y="500805"/>
                  <a:pt x="302316" y="491221"/>
                </a:cubicBezTo>
                <a:lnTo>
                  <a:pt x="404966" y="559653"/>
                </a:lnTo>
                <a:lnTo>
                  <a:pt x="473494" y="658573"/>
                </a:lnTo>
                <a:cubicBezTo>
                  <a:pt x="441896" y="680168"/>
                  <a:pt x="423054" y="716021"/>
                  <a:pt x="423189" y="754295"/>
                </a:cubicBezTo>
                <a:lnTo>
                  <a:pt x="423189" y="832273"/>
                </a:lnTo>
                <a:cubicBezTo>
                  <a:pt x="423089" y="837187"/>
                  <a:pt x="425646" y="841776"/>
                  <a:pt x="429879" y="844274"/>
                </a:cubicBezTo>
                <a:cubicBezTo>
                  <a:pt x="434210" y="846674"/>
                  <a:pt x="441612" y="845886"/>
                  <a:pt x="443605" y="844889"/>
                </a:cubicBezTo>
                <a:cubicBezTo>
                  <a:pt x="483069" y="825324"/>
                  <a:pt x="507977" y="785024"/>
                  <a:pt x="507827" y="740975"/>
                </a:cubicBezTo>
                <a:lnTo>
                  <a:pt x="507827" y="733529"/>
                </a:lnTo>
                <a:lnTo>
                  <a:pt x="536040" y="733529"/>
                </a:lnTo>
                <a:lnTo>
                  <a:pt x="536040" y="740975"/>
                </a:lnTo>
                <a:cubicBezTo>
                  <a:pt x="535890" y="785024"/>
                  <a:pt x="560798" y="825324"/>
                  <a:pt x="600262" y="844889"/>
                </a:cubicBezTo>
                <a:cubicBezTo>
                  <a:pt x="604748" y="846445"/>
                  <a:pt x="609659" y="846224"/>
                  <a:pt x="613988" y="844274"/>
                </a:cubicBezTo>
                <a:cubicBezTo>
                  <a:pt x="618299" y="841851"/>
                  <a:pt x="620884" y="837214"/>
                  <a:pt x="620678" y="832273"/>
                </a:cubicBezTo>
                <a:lnTo>
                  <a:pt x="620678" y="754295"/>
                </a:lnTo>
                <a:cubicBezTo>
                  <a:pt x="620678" y="747332"/>
                  <a:pt x="620062" y="740383"/>
                  <a:pt x="618837" y="733529"/>
                </a:cubicBezTo>
                <a:lnTo>
                  <a:pt x="705316" y="733529"/>
                </a:lnTo>
                <a:lnTo>
                  <a:pt x="705316" y="846379"/>
                </a:lnTo>
                <a:lnTo>
                  <a:pt x="733528" y="846379"/>
                </a:lnTo>
                <a:lnTo>
                  <a:pt x="733528" y="662997"/>
                </a:lnTo>
                <a:cubicBezTo>
                  <a:pt x="733528" y="655207"/>
                  <a:pt x="727212" y="648891"/>
                  <a:pt x="719422" y="648891"/>
                </a:cubicBezTo>
                <a:lnTo>
                  <a:pt x="606571" y="648891"/>
                </a:lnTo>
                <a:cubicBezTo>
                  <a:pt x="598781" y="648891"/>
                  <a:pt x="592465" y="655207"/>
                  <a:pt x="592465" y="662997"/>
                </a:cubicBezTo>
                <a:lnTo>
                  <a:pt x="592465" y="678280"/>
                </a:lnTo>
                <a:cubicBezTo>
                  <a:pt x="585973" y="670793"/>
                  <a:pt x="578549" y="664170"/>
                  <a:pt x="570373" y="658572"/>
                </a:cubicBezTo>
                <a:lnTo>
                  <a:pt x="638901" y="559651"/>
                </a:lnTo>
                <a:lnTo>
                  <a:pt x="741555" y="491216"/>
                </a:lnTo>
                <a:cubicBezTo>
                  <a:pt x="783091" y="500789"/>
                  <a:pt x="813807" y="535917"/>
                  <a:pt x="817750" y="578360"/>
                </a:cubicBezTo>
                <a:lnTo>
                  <a:pt x="775847" y="578360"/>
                </a:lnTo>
                <a:cubicBezTo>
                  <a:pt x="768057" y="578360"/>
                  <a:pt x="761741" y="584676"/>
                  <a:pt x="761741" y="592466"/>
                </a:cubicBezTo>
                <a:lnTo>
                  <a:pt x="761741" y="648891"/>
                </a:lnTo>
                <a:cubicBezTo>
                  <a:pt x="761741" y="656681"/>
                  <a:pt x="768057" y="662997"/>
                  <a:pt x="775847" y="662997"/>
                </a:cubicBezTo>
                <a:lnTo>
                  <a:pt x="818166" y="662997"/>
                </a:lnTo>
                <a:lnTo>
                  <a:pt x="818166" y="846379"/>
                </a:lnTo>
                <a:lnTo>
                  <a:pt x="846379" y="846379"/>
                </a:lnTo>
                <a:lnTo>
                  <a:pt x="846379" y="587373"/>
                </a:lnTo>
                <a:cubicBezTo>
                  <a:pt x="846354" y="526290"/>
                  <a:pt x="802854" y="473874"/>
                  <a:pt x="742821" y="462593"/>
                </a:cubicBezTo>
                <a:lnTo>
                  <a:pt x="620678" y="439684"/>
                </a:lnTo>
                <a:lnTo>
                  <a:pt x="620678" y="409084"/>
                </a:lnTo>
                <a:lnTo>
                  <a:pt x="846379" y="409084"/>
                </a:lnTo>
                <a:lnTo>
                  <a:pt x="846379" y="380871"/>
                </a:lnTo>
                <a:close/>
                <a:moveTo>
                  <a:pt x="620678" y="677104"/>
                </a:moveTo>
                <a:lnTo>
                  <a:pt x="705316" y="677104"/>
                </a:lnTo>
                <a:lnTo>
                  <a:pt x="705316" y="705316"/>
                </a:lnTo>
                <a:lnTo>
                  <a:pt x="620678" y="705316"/>
                </a:lnTo>
                <a:close/>
                <a:moveTo>
                  <a:pt x="341881" y="483690"/>
                </a:moveTo>
                <a:lnTo>
                  <a:pt x="429438" y="467232"/>
                </a:lnTo>
                <a:lnTo>
                  <a:pt x="485560" y="579477"/>
                </a:lnTo>
                <a:close/>
                <a:moveTo>
                  <a:pt x="409083" y="198055"/>
                </a:moveTo>
                <a:lnTo>
                  <a:pt x="433769" y="169276"/>
                </a:lnTo>
                <a:lnTo>
                  <a:pt x="610098" y="169276"/>
                </a:lnTo>
                <a:lnTo>
                  <a:pt x="634784" y="198055"/>
                </a:lnTo>
                <a:lnTo>
                  <a:pt x="634784" y="282127"/>
                </a:lnTo>
                <a:cubicBezTo>
                  <a:pt x="634809" y="299702"/>
                  <a:pt x="632631" y="317211"/>
                  <a:pt x="628302" y="334244"/>
                </a:cubicBezTo>
                <a:cubicBezTo>
                  <a:pt x="623522" y="353406"/>
                  <a:pt x="613076" y="370681"/>
                  <a:pt x="598326" y="383812"/>
                </a:cubicBezTo>
                <a:cubicBezTo>
                  <a:pt x="597893" y="384124"/>
                  <a:pt x="597476" y="384461"/>
                  <a:pt x="597080" y="384821"/>
                </a:cubicBezTo>
                <a:cubicBezTo>
                  <a:pt x="595845" y="385944"/>
                  <a:pt x="594526" y="387025"/>
                  <a:pt x="593081" y="388210"/>
                </a:cubicBezTo>
                <a:cubicBezTo>
                  <a:pt x="575786" y="401731"/>
                  <a:pt x="554466" y="409078"/>
                  <a:pt x="532513" y="409084"/>
                </a:cubicBezTo>
                <a:lnTo>
                  <a:pt x="511354" y="409084"/>
                </a:lnTo>
                <a:cubicBezTo>
                  <a:pt x="487530" y="409147"/>
                  <a:pt x="464512" y="400472"/>
                  <a:pt x="446653" y="384705"/>
                </a:cubicBezTo>
                <a:cubicBezTo>
                  <a:pt x="446297" y="384389"/>
                  <a:pt x="445925" y="384091"/>
                  <a:pt x="445537" y="383812"/>
                </a:cubicBezTo>
                <a:cubicBezTo>
                  <a:pt x="430784" y="370669"/>
                  <a:pt x="420336" y="353383"/>
                  <a:pt x="415561" y="334209"/>
                </a:cubicBezTo>
                <a:cubicBezTo>
                  <a:pt x="411236" y="317186"/>
                  <a:pt x="409060" y="299689"/>
                  <a:pt x="409083" y="282127"/>
                </a:cubicBezTo>
                <a:close/>
                <a:moveTo>
                  <a:pt x="509081" y="563430"/>
                </a:moveTo>
                <a:cubicBezTo>
                  <a:pt x="517613" y="564528"/>
                  <a:pt x="526254" y="564528"/>
                  <a:pt x="534786" y="563430"/>
                </a:cubicBezTo>
                <a:lnTo>
                  <a:pt x="521934" y="589135"/>
                </a:lnTo>
                <a:close/>
                <a:moveTo>
                  <a:pt x="511354" y="437296"/>
                </a:moveTo>
                <a:lnTo>
                  <a:pt x="532513" y="437296"/>
                </a:lnTo>
                <a:cubicBezTo>
                  <a:pt x="553437" y="437273"/>
                  <a:pt x="574032" y="432082"/>
                  <a:pt x="592465" y="422183"/>
                </a:cubicBezTo>
                <a:lnTo>
                  <a:pt x="592465" y="448067"/>
                </a:lnTo>
                <a:lnTo>
                  <a:pt x="551751" y="529499"/>
                </a:lnTo>
                <a:cubicBezTo>
                  <a:pt x="532829" y="538222"/>
                  <a:pt x="511036" y="538222"/>
                  <a:pt x="492115" y="529499"/>
                </a:cubicBezTo>
                <a:lnTo>
                  <a:pt x="451402" y="448072"/>
                </a:lnTo>
                <a:lnTo>
                  <a:pt x="451402" y="422201"/>
                </a:lnTo>
                <a:cubicBezTo>
                  <a:pt x="469825" y="432128"/>
                  <a:pt x="490427" y="437316"/>
                  <a:pt x="511354" y="437296"/>
                </a:cubicBezTo>
                <a:close/>
                <a:moveTo>
                  <a:pt x="614429" y="467232"/>
                </a:moveTo>
                <a:lnTo>
                  <a:pt x="702001" y="483680"/>
                </a:lnTo>
                <a:lnTo>
                  <a:pt x="558307" y="579477"/>
                </a:lnTo>
                <a:close/>
                <a:moveTo>
                  <a:pt x="691209" y="239808"/>
                </a:moveTo>
                <a:cubicBezTo>
                  <a:pt x="691192" y="255381"/>
                  <a:pt x="678570" y="268003"/>
                  <a:pt x="662997" y="268021"/>
                </a:cubicBezTo>
                <a:lnTo>
                  <a:pt x="662997" y="211595"/>
                </a:lnTo>
                <a:cubicBezTo>
                  <a:pt x="678570" y="211613"/>
                  <a:pt x="691192" y="224235"/>
                  <a:pt x="691209" y="239808"/>
                </a:cubicBezTo>
                <a:close/>
                <a:moveTo>
                  <a:pt x="500381" y="28213"/>
                </a:moveTo>
                <a:lnTo>
                  <a:pt x="543486" y="28213"/>
                </a:lnTo>
                <a:cubicBezTo>
                  <a:pt x="568033" y="28130"/>
                  <a:pt x="591485" y="38368"/>
                  <a:pt x="608113" y="56426"/>
                </a:cubicBezTo>
                <a:lnTo>
                  <a:pt x="435755" y="56426"/>
                </a:lnTo>
                <a:cubicBezTo>
                  <a:pt x="452382" y="38368"/>
                  <a:pt x="475834" y="28130"/>
                  <a:pt x="500381" y="28213"/>
                </a:cubicBezTo>
                <a:close/>
                <a:moveTo>
                  <a:pt x="657531" y="84639"/>
                </a:moveTo>
                <a:lnTo>
                  <a:pt x="638723" y="141064"/>
                </a:lnTo>
                <a:lnTo>
                  <a:pt x="405144" y="141064"/>
                </a:lnTo>
                <a:lnTo>
                  <a:pt x="386337" y="84639"/>
                </a:lnTo>
                <a:close/>
                <a:moveTo>
                  <a:pt x="352658" y="239808"/>
                </a:moveTo>
                <a:cubicBezTo>
                  <a:pt x="352675" y="224235"/>
                  <a:pt x="365297" y="211613"/>
                  <a:pt x="380870" y="211595"/>
                </a:cubicBezTo>
                <a:lnTo>
                  <a:pt x="380870" y="268021"/>
                </a:lnTo>
                <a:cubicBezTo>
                  <a:pt x="365297" y="268003"/>
                  <a:pt x="352675" y="255381"/>
                  <a:pt x="352658" y="239808"/>
                </a:cubicBezTo>
                <a:close/>
                <a:moveTo>
                  <a:pt x="237266" y="225702"/>
                </a:moveTo>
                <a:lnTo>
                  <a:pt x="242348" y="225702"/>
                </a:lnTo>
                <a:lnTo>
                  <a:pt x="250812" y="268021"/>
                </a:lnTo>
                <a:lnTo>
                  <a:pt x="228803" y="268021"/>
                </a:lnTo>
                <a:close/>
                <a:moveTo>
                  <a:pt x="296233" y="296233"/>
                </a:moveTo>
                <a:lnTo>
                  <a:pt x="296233" y="324446"/>
                </a:lnTo>
                <a:lnTo>
                  <a:pt x="183382" y="324446"/>
                </a:lnTo>
                <a:lnTo>
                  <a:pt x="183382" y="296233"/>
                </a:lnTo>
                <a:close/>
                <a:moveTo>
                  <a:pt x="105233" y="380871"/>
                </a:moveTo>
                <a:lnTo>
                  <a:pt x="44777" y="310340"/>
                </a:lnTo>
                <a:lnTo>
                  <a:pt x="121115" y="310340"/>
                </a:lnTo>
                <a:lnTo>
                  <a:pt x="159301" y="348527"/>
                </a:lnTo>
                <a:cubicBezTo>
                  <a:pt x="161946" y="351172"/>
                  <a:pt x="165534" y="352658"/>
                  <a:pt x="169276" y="352658"/>
                </a:cubicBezTo>
                <a:lnTo>
                  <a:pt x="324445" y="352658"/>
                </a:lnTo>
                <a:lnTo>
                  <a:pt x="324445" y="380871"/>
                </a:lnTo>
                <a:close/>
                <a:moveTo>
                  <a:pt x="253914" y="634785"/>
                </a:moveTo>
                <a:lnTo>
                  <a:pt x="225701" y="634785"/>
                </a:lnTo>
                <a:lnTo>
                  <a:pt x="225701" y="606572"/>
                </a:lnTo>
                <a:lnTo>
                  <a:pt x="253914" y="606572"/>
                </a:lnTo>
                <a:close/>
                <a:moveTo>
                  <a:pt x="502901" y="624942"/>
                </a:moveTo>
                <a:lnTo>
                  <a:pt x="493721" y="638216"/>
                </a:lnTo>
                <a:lnTo>
                  <a:pt x="468744" y="602164"/>
                </a:lnTo>
                <a:close/>
                <a:moveTo>
                  <a:pt x="479615" y="740975"/>
                </a:moveTo>
                <a:cubicBezTo>
                  <a:pt x="479698" y="765522"/>
                  <a:pt x="469460" y="788974"/>
                  <a:pt x="451402" y="805602"/>
                </a:cubicBezTo>
                <a:lnTo>
                  <a:pt x="451402" y="754290"/>
                </a:lnTo>
                <a:cubicBezTo>
                  <a:pt x="451319" y="729743"/>
                  <a:pt x="461557" y="706291"/>
                  <a:pt x="479615" y="689664"/>
                </a:cubicBezTo>
                <a:close/>
                <a:moveTo>
                  <a:pt x="507827" y="705316"/>
                </a:moveTo>
                <a:lnTo>
                  <a:pt x="507827" y="677104"/>
                </a:lnTo>
                <a:lnTo>
                  <a:pt x="536040" y="677104"/>
                </a:lnTo>
                <a:lnTo>
                  <a:pt x="536040" y="705316"/>
                </a:lnTo>
                <a:close/>
                <a:moveTo>
                  <a:pt x="592465" y="754295"/>
                </a:moveTo>
                <a:lnTo>
                  <a:pt x="592465" y="805607"/>
                </a:lnTo>
                <a:cubicBezTo>
                  <a:pt x="574407" y="788979"/>
                  <a:pt x="564170" y="765527"/>
                  <a:pt x="564253" y="740981"/>
                </a:cubicBezTo>
                <a:lnTo>
                  <a:pt x="564253" y="689669"/>
                </a:lnTo>
                <a:cubicBezTo>
                  <a:pt x="582310" y="706297"/>
                  <a:pt x="592548" y="729748"/>
                  <a:pt x="592465" y="754295"/>
                </a:cubicBezTo>
                <a:close/>
                <a:moveTo>
                  <a:pt x="542758" y="648891"/>
                </a:moveTo>
                <a:lnTo>
                  <a:pt x="520639" y="648891"/>
                </a:lnTo>
                <a:lnTo>
                  <a:pt x="533533" y="630258"/>
                </a:lnTo>
                <a:cubicBezTo>
                  <a:pt x="533610" y="630146"/>
                  <a:pt x="533686" y="630033"/>
                  <a:pt x="533760" y="629918"/>
                </a:cubicBezTo>
                <a:lnTo>
                  <a:pt x="533956" y="629617"/>
                </a:lnTo>
                <a:lnTo>
                  <a:pt x="575123" y="602164"/>
                </a:lnTo>
                <a:close/>
                <a:moveTo>
                  <a:pt x="789954" y="634785"/>
                </a:moveTo>
                <a:lnTo>
                  <a:pt x="789954" y="606572"/>
                </a:lnTo>
                <a:lnTo>
                  <a:pt x="818166" y="606572"/>
                </a:lnTo>
                <a:lnTo>
                  <a:pt x="818166" y="63478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智演喵视觉设计31">
            <a:extLst>
              <a:ext uri="{FF2B5EF4-FFF2-40B4-BE49-F238E27FC236}">
                <a16:creationId xmlns:a16="http://schemas.microsoft.com/office/drawing/2014/main" id="{C06A2522-D62F-21AE-29CA-F45D34770FBA}"/>
              </a:ext>
            </a:extLst>
          </p:cNvPr>
          <p:cNvSpPr/>
          <p:nvPr/>
        </p:nvSpPr>
        <p:spPr>
          <a:xfrm>
            <a:off x="9412051" y="2308329"/>
            <a:ext cx="90280" cy="30093"/>
          </a:xfrm>
          <a:custGeom>
            <a:avLst/>
            <a:gdLst>
              <a:gd name="connsiteX0" fmla="*/ 0 w 84637"/>
              <a:gd name="connsiteY0" fmla="*/ 0 h 28212"/>
              <a:gd name="connsiteX1" fmla="*/ 84638 w 84637"/>
              <a:gd name="connsiteY1" fmla="*/ 0 h 28212"/>
              <a:gd name="connsiteX2" fmla="*/ 84638 w 84637"/>
              <a:gd name="connsiteY2" fmla="*/ 28213 h 28212"/>
              <a:gd name="connsiteX3" fmla="*/ 0 w 84637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637" h="28212">
                <a:moveTo>
                  <a:pt x="0" y="0"/>
                </a:moveTo>
                <a:lnTo>
                  <a:pt x="84638" y="0"/>
                </a:lnTo>
                <a:lnTo>
                  <a:pt x="84638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智演喵视觉设计32">
            <a:extLst>
              <a:ext uri="{FF2B5EF4-FFF2-40B4-BE49-F238E27FC236}">
                <a16:creationId xmlns:a16="http://schemas.microsoft.com/office/drawing/2014/main" id="{36BF6BFC-F0D9-5431-8AE6-34B3FBEB2499}"/>
              </a:ext>
            </a:extLst>
          </p:cNvPr>
          <p:cNvSpPr/>
          <p:nvPr/>
        </p:nvSpPr>
        <p:spPr>
          <a:xfrm>
            <a:off x="9457191" y="2368515"/>
            <a:ext cx="135420" cy="30093"/>
          </a:xfrm>
          <a:custGeom>
            <a:avLst/>
            <a:gdLst>
              <a:gd name="connsiteX0" fmla="*/ 0 w 126956"/>
              <a:gd name="connsiteY0" fmla="*/ 0 h 28212"/>
              <a:gd name="connsiteX1" fmla="*/ 126957 w 126956"/>
              <a:gd name="connsiteY1" fmla="*/ 0 h 28212"/>
              <a:gd name="connsiteX2" fmla="*/ 126957 w 126956"/>
              <a:gd name="connsiteY2" fmla="*/ 28213 h 28212"/>
              <a:gd name="connsiteX3" fmla="*/ 0 w 126956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956" h="28212">
                <a:moveTo>
                  <a:pt x="0" y="0"/>
                </a:moveTo>
                <a:lnTo>
                  <a:pt x="126957" y="0"/>
                </a:lnTo>
                <a:lnTo>
                  <a:pt x="126957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智演喵视觉设计33">
            <a:extLst>
              <a:ext uri="{FF2B5EF4-FFF2-40B4-BE49-F238E27FC236}">
                <a16:creationId xmlns:a16="http://schemas.microsoft.com/office/drawing/2014/main" id="{B2A3B66A-F5B2-BEC4-E293-1CC677F1E35D}"/>
              </a:ext>
            </a:extLst>
          </p:cNvPr>
          <p:cNvSpPr/>
          <p:nvPr/>
        </p:nvSpPr>
        <p:spPr>
          <a:xfrm>
            <a:off x="9412051" y="2488890"/>
            <a:ext cx="30093" cy="30093"/>
          </a:xfrm>
          <a:custGeom>
            <a:avLst/>
            <a:gdLst>
              <a:gd name="connsiteX0" fmla="*/ 0 w 28212"/>
              <a:gd name="connsiteY0" fmla="*/ 0 h 28212"/>
              <a:gd name="connsiteX1" fmla="*/ 28213 w 28212"/>
              <a:gd name="connsiteY1" fmla="*/ 0 h 28212"/>
              <a:gd name="connsiteX2" fmla="*/ 28213 w 28212"/>
              <a:gd name="connsiteY2" fmla="*/ 28213 h 28212"/>
              <a:gd name="connsiteX3" fmla="*/ 0 w 28212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2" h="28212">
                <a:moveTo>
                  <a:pt x="0" y="0"/>
                </a:moveTo>
                <a:lnTo>
                  <a:pt x="28213" y="0"/>
                </a:lnTo>
                <a:lnTo>
                  <a:pt x="28213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智演喵视觉设计34">
            <a:extLst>
              <a:ext uri="{FF2B5EF4-FFF2-40B4-BE49-F238E27FC236}">
                <a16:creationId xmlns:a16="http://schemas.microsoft.com/office/drawing/2014/main" id="{0284EC4A-9C2B-6562-1510-203AD5C7AC80}"/>
              </a:ext>
            </a:extLst>
          </p:cNvPr>
          <p:cNvSpPr/>
          <p:nvPr/>
        </p:nvSpPr>
        <p:spPr>
          <a:xfrm>
            <a:off x="9472238" y="2488890"/>
            <a:ext cx="75233" cy="30093"/>
          </a:xfrm>
          <a:custGeom>
            <a:avLst/>
            <a:gdLst>
              <a:gd name="connsiteX0" fmla="*/ 0 w 70531"/>
              <a:gd name="connsiteY0" fmla="*/ 0 h 28212"/>
              <a:gd name="connsiteX1" fmla="*/ 70532 w 70531"/>
              <a:gd name="connsiteY1" fmla="*/ 0 h 28212"/>
              <a:gd name="connsiteX2" fmla="*/ 70532 w 70531"/>
              <a:gd name="connsiteY2" fmla="*/ 28213 h 28212"/>
              <a:gd name="connsiteX3" fmla="*/ 0 w 70531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531" h="28212">
                <a:moveTo>
                  <a:pt x="0" y="0"/>
                </a:moveTo>
                <a:lnTo>
                  <a:pt x="70532" y="0"/>
                </a:lnTo>
                <a:lnTo>
                  <a:pt x="70532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智演喵视觉设计35">
            <a:extLst>
              <a:ext uri="{FF2B5EF4-FFF2-40B4-BE49-F238E27FC236}">
                <a16:creationId xmlns:a16="http://schemas.microsoft.com/office/drawing/2014/main" id="{58AB73BA-3819-C69A-1BCE-89CF70F123BA}"/>
              </a:ext>
            </a:extLst>
          </p:cNvPr>
          <p:cNvSpPr/>
          <p:nvPr/>
        </p:nvSpPr>
        <p:spPr>
          <a:xfrm>
            <a:off x="9442145" y="2564123"/>
            <a:ext cx="135420" cy="30093"/>
          </a:xfrm>
          <a:custGeom>
            <a:avLst/>
            <a:gdLst>
              <a:gd name="connsiteX0" fmla="*/ 0 w 126956"/>
              <a:gd name="connsiteY0" fmla="*/ 0 h 28212"/>
              <a:gd name="connsiteX1" fmla="*/ 126957 w 126956"/>
              <a:gd name="connsiteY1" fmla="*/ 0 h 28212"/>
              <a:gd name="connsiteX2" fmla="*/ 126957 w 126956"/>
              <a:gd name="connsiteY2" fmla="*/ 28213 h 28212"/>
              <a:gd name="connsiteX3" fmla="*/ 0 w 126956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956" h="28212">
                <a:moveTo>
                  <a:pt x="0" y="0"/>
                </a:moveTo>
                <a:lnTo>
                  <a:pt x="126957" y="0"/>
                </a:lnTo>
                <a:lnTo>
                  <a:pt x="126957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智演喵视觉设计36">
            <a:extLst>
              <a:ext uri="{FF2B5EF4-FFF2-40B4-BE49-F238E27FC236}">
                <a16:creationId xmlns:a16="http://schemas.microsoft.com/office/drawing/2014/main" id="{6A58D412-1252-06BC-A0A9-D4EE487D19E9}"/>
              </a:ext>
            </a:extLst>
          </p:cNvPr>
          <p:cNvSpPr/>
          <p:nvPr/>
        </p:nvSpPr>
        <p:spPr>
          <a:xfrm>
            <a:off x="9502332" y="2248142"/>
            <a:ext cx="165514" cy="30093"/>
          </a:xfrm>
          <a:custGeom>
            <a:avLst/>
            <a:gdLst>
              <a:gd name="connsiteX0" fmla="*/ 0 w 155169"/>
              <a:gd name="connsiteY0" fmla="*/ 0 h 28212"/>
              <a:gd name="connsiteX1" fmla="*/ 155169 w 155169"/>
              <a:gd name="connsiteY1" fmla="*/ 0 h 28212"/>
              <a:gd name="connsiteX2" fmla="*/ 155169 w 155169"/>
              <a:gd name="connsiteY2" fmla="*/ 28213 h 28212"/>
              <a:gd name="connsiteX3" fmla="*/ 0 w 155169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169" h="28212">
                <a:moveTo>
                  <a:pt x="0" y="0"/>
                </a:moveTo>
                <a:lnTo>
                  <a:pt x="155169" y="0"/>
                </a:lnTo>
                <a:lnTo>
                  <a:pt x="155169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智演喵视觉设计37">
            <a:extLst>
              <a:ext uri="{FF2B5EF4-FFF2-40B4-BE49-F238E27FC236}">
                <a16:creationId xmlns:a16="http://schemas.microsoft.com/office/drawing/2014/main" id="{20D0FF92-B75B-B69A-995D-1CA567F1FC3F}"/>
              </a:ext>
            </a:extLst>
          </p:cNvPr>
          <p:cNvSpPr/>
          <p:nvPr/>
        </p:nvSpPr>
        <p:spPr>
          <a:xfrm>
            <a:off x="10269716" y="2248142"/>
            <a:ext cx="45139" cy="30093"/>
          </a:xfrm>
          <a:custGeom>
            <a:avLst/>
            <a:gdLst>
              <a:gd name="connsiteX0" fmla="*/ 0 w 42318"/>
              <a:gd name="connsiteY0" fmla="*/ 0 h 28212"/>
              <a:gd name="connsiteX1" fmla="*/ 42319 w 42318"/>
              <a:gd name="connsiteY1" fmla="*/ 0 h 28212"/>
              <a:gd name="connsiteX2" fmla="*/ 42319 w 42318"/>
              <a:gd name="connsiteY2" fmla="*/ 28213 h 28212"/>
              <a:gd name="connsiteX3" fmla="*/ 0 w 42318"/>
              <a:gd name="connsiteY3" fmla="*/ 28213 h 2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8" h="28212">
                <a:moveTo>
                  <a:pt x="0" y="0"/>
                </a:moveTo>
                <a:lnTo>
                  <a:pt x="42319" y="0"/>
                </a:lnTo>
                <a:lnTo>
                  <a:pt x="42319" y="28213"/>
                </a:lnTo>
                <a:lnTo>
                  <a:pt x="0" y="282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智演喵视觉设计38">
            <a:extLst>
              <a:ext uri="{FF2B5EF4-FFF2-40B4-BE49-F238E27FC236}">
                <a16:creationId xmlns:a16="http://schemas.microsoft.com/office/drawing/2014/main" id="{041BA43D-F7B0-CE1D-625B-3BEA9CB4BA71}"/>
              </a:ext>
            </a:extLst>
          </p:cNvPr>
          <p:cNvSpPr txBox="1"/>
          <p:nvPr/>
        </p:nvSpPr>
        <p:spPr>
          <a:xfrm>
            <a:off x="8828375" y="2636164"/>
            <a:ext cx="2112845" cy="44274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1"/>
          </a:gradFill>
          <a:effectLst/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000" b="1" spc="300" dirty="0">
                <a:gradFill>
                  <a:gsLst>
                    <a:gs pos="100000">
                      <a:schemeClr val="accent3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6947459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95059407-5182-406e-90fb-6cbb58378fc6&quot;,&quot;Name&quot;:&quot;常用参考线&quot;,&quot;Kind&quot;:&quot;Custom&quot;,&quot;OldGuidesSetting&quot;:{&quot;HeaderHeight&quot;:12.0,&quot;FooterHeight&quot;:6.0,&quot;SideMargin&quot;:5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27.4261"/>
  <p:tag name="WIDTH" val="4.057795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317"/>
  <p:tag name="LEFT" val="747.587"/>
  <p:tag name="WIDTH" val="2.739055"/>
  <p:tag name="HEIGHT" val="3.04338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9172"/>
  <p:tag name="LEFT" val="744.2393"/>
  <p:tag name="WIDTH" val="3.144803"/>
  <p:tag name="HEIGHT" val="3.34771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6.8013"/>
  <p:tag name="LEFT" val="741.5003"/>
  <p:tag name="WIDTH" val="2.941968"/>
  <p:tag name="HEIGHT" val="3.04338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6709"/>
  <p:tag name="LEFT" val="738.4569"/>
  <p:tag name="WIDTH" val="3.246221"/>
  <p:tag name="HEIGHT" val="3.24622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2.5406"/>
  <p:tag name="LEFT" val="736.2251"/>
  <p:tag name="WIDTH" val="3.753464"/>
  <p:tag name="HEIGHT" val="3.65204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9175"/>
  <p:tag name="LEFT" val="734.2976"/>
  <p:tag name="WIDTH" val="3.347717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7.4683"/>
  <p:tag name="LEFT" val="733.1818"/>
  <p:tag name="WIDTH" val="3.449134"/>
  <p:tag name="HEIGHT" val="3.1448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9322"/>
  <p:tag name="LEFT" val="732.5731"/>
  <p:tag name="WIDTH" val="3.144803"/>
  <p:tag name="HEIGHT" val="2.53614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6.97646"/>
  <p:tag name="LEFT" val="736.428"/>
  <p:tag name="WIDTH" val="30.33213"/>
  <p:tag name="HEIGHT" val="30.5349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8.90394"/>
  <p:tag name="LEFT" val="738.4569"/>
  <p:tag name="WIDTH" val="26.27433"/>
  <p:tag name="HEIGHT" val="19.578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37.165"/>
  <p:tag name="WIDTH" val="3.753543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4.07756"/>
  <p:tag name="LEFT" val="765.7456"/>
  <p:tag name="WIDTH" val="5.680945"/>
  <p:tag name="HEIGHT" val="3.75346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6.77354"/>
  <p:tag name="LEFT" val="757.7315"/>
  <p:tag name="WIDTH" val="1.724567"/>
  <p:tag name="HEIGHT" val="1.52173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4.23748"/>
  <p:tag name="LEFT" val="754.9924"/>
  <p:tag name="WIDTH" val="5.478032"/>
  <p:tag name="HEIGHT" val="2.53614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6.77354"/>
  <p:tag name="LEFT" val="744.4421"/>
  <p:tag name="WIDTH" val="1.014488"/>
  <p:tag name="HEIGHT" val=".913070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3.22299"/>
  <p:tag name="LEFT" val="742.5147"/>
  <p:tag name="WIDTH" val="2.536142"/>
  <p:tag name="HEIGHT" val="5.47803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3.87473"/>
  <p:tag name="LEFT" val="735.7179"/>
  <p:tag name="WIDTH" val="1.115906"/>
  <p:tag name="HEIGHT" val="1.6231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3.36748"/>
  <p:tag name="LEFT" val="733.1818"/>
  <p:tag name="WIDTH" val="1.724567"/>
  <p:tag name="HEIGHT" val="1.72456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4.68622"/>
  <p:tag name="LEFT" val="733.8919"/>
  <p:tag name="WIDTH" val="1.62315"/>
  <p:tag name="HEIGHT" val="3.44913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46.5725"/>
  <p:tag name="WIDTH" val="1.01448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55.1954"/>
  <p:tag name="WIDTH" val="1.01448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42.8459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49.1086"/>
  <p:tag name="WIDTH" val="1.62315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52.2535"/>
  <p:tag name="WIDTH" val="1.9274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6.83197"/>
  <p:tag name="LEFT" val="729.6312"/>
  <p:tag name="WIDTH" val="164.5441"/>
  <p:tag name="HEIGHT" val="47.88205"/>
  <p:tag name="SHAPEREFLECTION" val="-2.147484E+09"/>
  <p:tag name="SHAPEGLOW" val="0"/>
  <p:tag name="SOFTEDGE" val="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786.848"/>
  <p:tag name="WIDTH" val="4.057795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792.8333"/>
  <p:tag name="WIDTH" val="3.753543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798.3113"/>
  <p:tag name="WIDTH" val="4.36220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04.1952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10.079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15.7599"/>
  <p:tag name="WIDTH" val="4.260709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21.7452"/>
  <p:tag name="WIDTH" val="3.753543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50.2514"/>
  <p:tag name="WIDTH" val=".8115748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27.4261"/>
  <p:tag name="WIDTH" val="4.057795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37.165"/>
  <p:tag name="WIDTH" val="3.753543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42.8459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50.2514"/>
  <p:tag name="WIDTH" val=".8115748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54.2078"/>
  <p:tag name="WIDTH" val="4.463622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60.396"/>
  <p:tag name="WIDTH" val="3.753543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66.0769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71.7579"/>
  <p:tag name="WIDTH" val="4.057795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79.1634"/>
  <p:tag name="WIDTH" val=".8115748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83.4241"/>
  <p:tag name="WIDTH" val="3.956378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54.2078"/>
  <p:tag name="WIDTH" val="4.463622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88.9021"/>
  <p:tag name="WIDTH" val="4.463622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6.83197"/>
  <p:tag name="LEFT" val="875.205"/>
  <p:tag name="WIDTH" val="18.97024"/>
  <p:tag name="HEIGHT" val="35.9114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0191"/>
  <p:tag name="LEFT" val="856.9449"/>
  <p:tag name="WIDTH" val="4.057795"/>
  <p:tag name="HEIGHT" val="6.18818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2.35307"/>
  <p:tag name="LEFT" val="844.3657"/>
  <p:tag name="WIDTH" val="14.30378"/>
  <p:tag name="HEIGHT" val="19.7817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5.5409"/>
  <p:tag name="LEFT" val="827.0186"/>
  <p:tag name="WIDTH" val="5.072283"/>
  <p:tag name="HEIGHT" val="4.8693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4.84614"/>
  <p:tag name="LEFT" val="818.0914"/>
  <p:tag name="WIDTH" val="14.4052"/>
  <p:tag name="HEIGHT" val="29.4189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.35268"/>
  <p:tag name="LEFT" val="802.266"/>
  <p:tag name="WIDTH" val="6.188189"/>
  <p:tag name="HEIGHT" val="6.39102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0.6715"/>
  <p:tag name="LEFT" val="787.9623"/>
  <p:tag name="WIDTH" val="12.88354"/>
  <p:tag name="HEIGHT" val="11.2603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8.90394"/>
  <p:tag name="LEFT" val="797.3966"/>
  <p:tag name="WIDTH" val="3.854882"/>
  <p:tag name="HEIGHT" val="11.3618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9.97677"/>
  <p:tag name="LEFT" val="729.6312"/>
  <p:tag name="WIDTH" val="43.92575"/>
  <p:tag name="HEIGHT" val="44.7372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60.396"/>
  <p:tag name="WIDTH" val="3.753543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5987"/>
  <p:tag name="LEFT" val="766.3543"/>
  <p:tag name="WIDTH" val="2.941968"/>
  <p:tag name="HEIGHT" val="1.9274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5265"/>
  <p:tag name="LEFT" val="767.6732"/>
  <p:tag name="WIDTH" val="3.144803"/>
  <p:tag name="HEIGHT" val="2.73905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7.2654"/>
  <p:tag name="LEFT" val="766.7601"/>
  <p:tag name="WIDTH" val="3.246221"/>
  <p:tag name="HEIGHT" val="2.33322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9175"/>
  <p:tag name="LEFT" val="765.3398"/>
  <p:tag name="WIDTH" val="2.94196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3.2507"/>
  <p:tag name="LEFT" val="763.2095"/>
  <p:tag name="WIDTH" val="3.854882"/>
  <p:tag name="HEIGHT" val="3.34771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8739"/>
  <p:tag name="LEFT" val="761.0792"/>
  <p:tag name="WIDTH" val="3.652047"/>
  <p:tag name="HEIGHT" val="3.65204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6.3954"/>
  <p:tag name="LEFT" val="758.5431"/>
  <p:tag name="WIDTH" val="2.941968"/>
  <p:tag name="HEIGHT" val="3.44913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9172"/>
  <p:tag name="LEFT" val="757.7315"/>
  <p:tag name="WIDTH" val="1.724567"/>
  <p:tag name="HEIGHT" val="2.73905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323"/>
  <p:tag name="LEFT" val="754.9924"/>
  <p:tag name="WIDTH" val="2.941968"/>
  <p:tag name="HEIGHT" val="3.44913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317"/>
  <p:tag name="LEFT" val="752.2535"/>
  <p:tag name="WIDTH" val="2.333307"/>
  <p:tag name="HEIGHT" val="3.24622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66.0769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317"/>
  <p:tag name="LEFT" val="747.587"/>
  <p:tag name="WIDTH" val="2.739055"/>
  <p:tag name="HEIGHT" val="3.04338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9172"/>
  <p:tag name="LEFT" val="744.2393"/>
  <p:tag name="WIDTH" val="3.144803"/>
  <p:tag name="HEIGHT" val="3.34771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6.8013"/>
  <p:tag name="LEFT" val="741.5003"/>
  <p:tag name="WIDTH" val="2.941968"/>
  <p:tag name="HEIGHT" val="3.04338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6709"/>
  <p:tag name="LEFT" val="738.4569"/>
  <p:tag name="WIDTH" val="3.246221"/>
  <p:tag name="HEIGHT" val="3.24622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2.5406"/>
  <p:tag name="LEFT" val="736.2251"/>
  <p:tag name="WIDTH" val="3.753464"/>
  <p:tag name="HEIGHT" val="3.65204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9175"/>
  <p:tag name="LEFT" val="734.2976"/>
  <p:tag name="WIDTH" val="3.347717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7.4683"/>
  <p:tag name="LEFT" val="733.1818"/>
  <p:tag name="WIDTH" val="3.449134"/>
  <p:tag name="HEIGHT" val="3.1448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9322"/>
  <p:tag name="LEFT" val="732.5731"/>
  <p:tag name="WIDTH" val="3.144803"/>
  <p:tag name="HEIGHT" val="2.53614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6.97646"/>
  <p:tag name="LEFT" val="736.428"/>
  <p:tag name="WIDTH" val="30.33213"/>
  <p:tag name="HEIGHT" val="30.5349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8.90394"/>
  <p:tag name="LEFT" val="738.4569"/>
  <p:tag name="WIDTH" val="26.27433"/>
  <p:tag name="HEIGHT" val="19.578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71.7579"/>
  <p:tag name="WIDTH" val="4.057795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4.07756"/>
  <p:tag name="LEFT" val="765.7456"/>
  <p:tag name="WIDTH" val="5.680945"/>
  <p:tag name="HEIGHT" val="3.75346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6.77354"/>
  <p:tag name="LEFT" val="757.7315"/>
  <p:tag name="WIDTH" val="1.724567"/>
  <p:tag name="HEIGHT" val="1.52173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4.23748"/>
  <p:tag name="LEFT" val="754.9924"/>
  <p:tag name="WIDTH" val="5.478032"/>
  <p:tag name="HEIGHT" val="2.53614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6.77354"/>
  <p:tag name="LEFT" val="744.4421"/>
  <p:tag name="WIDTH" val="1.014488"/>
  <p:tag name="HEIGHT" val=".913070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3.22299"/>
  <p:tag name="LEFT" val="742.5147"/>
  <p:tag name="WIDTH" val="2.536142"/>
  <p:tag name="HEIGHT" val="5.47803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3.87473"/>
  <p:tag name="LEFT" val="735.7179"/>
  <p:tag name="WIDTH" val="1.115906"/>
  <p:tag name="HEIGHT" val="1.6231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3.36748"/>
  <p:tag name="LEFT" val="733.1818"/>
  <p:tag name="WIDTH" val="1.724567"/>
  <p:tag name="HEIGHT" val="1.72456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4.68622"/>
  <p:tag name="LEFT" val="733.8919"/>
  <p:tag name="WIDTH" val="1.62315"/>
  <p:tag name="HEIGHT" val="3.44913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46.5725"/>
  <p:tag name="WIDTH" val="1.01448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55.1954"/>
  <p:tag name="WIDTH" val="1.01448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79.1634"/>
  <p:tag name="WIDTH" val=".8115748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49.1086"/>
  <p:tag name="WIDTH" val="1.62315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52.2535"/>
  <p:tag name="WIDTH" val="1.9274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6256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5.2494"/>
  <p:tag name="LEFT" val="137.0086"/>
  <p:tag name="WIDTH" val="106.9949"/>
  <p:tag name="HEIGHT" val="30.40929"/>
  <p:tag name="LINEWEIGHT" val=".5"/>
  <p:tag name="SHAPEREFLECTION" val="-2.147484E+09"/>
  <p:tag name="SHAPEGLOW" val="0"/>
  <p:tag name="SOFTEDGE" val="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0333"/>
  <p:tag name="LEFT" val="73.37788"/>
  <p:tag name="WIDTH" val="241.5814"/>
  <p:tag name="HEIGHT" val="115.5627"/>
  <p:tag name="SHAPEREFLECTION" val="-2.147484E+09"/>
  <p:tag name="SHAPEGLOW" val="0"/>
  <p:tag name="SOFTEDGE" val="0"/>
  <p:tag name="FONTSIZE" val="80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5.6587"/>
  <p:tag name="LEFT" val="137.0086"/>
  <p:tag name="WIDTH" val="106.9948"/>
  <p:tag name="HEIGHT" val="0"/>
  <p:tag name="LINEWEIGHT" val=".5"/>
  <p:tag name="SHAPEREFLECTION" val="-2.147484E+09"/>
  <p:tag name="SHAPEGLOW" val="0"/>
  <p:tag name="SOFTEDGE" val="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0.7605"/>
  <p:tag name="LEFT" val="137.0086"/>
  <p:tag name="WIDTH" val="106.9948"/>
  <p:tag name="HEIGHT" val="19.38748"/>
  <p:tag name="SHAPEREFLECTION" val="-2.147484E+09"/>
  <p:tag name="SHAPEGLOW" val="0"/>
  <p:tag name="SOFTEDGE" val="0"/>
  <p:tag name="FONTSIZE" val="16"/>
  <p:tag name="MARGINBOTTOM" val="0"/>
  <p:tag name="MARGINLEFT" val="0"/>
  <p:tag name="MARGINRIGHT" val="0"/>
  <p:tag name="MARGINTOP" val="0"/>
  <p:tag name="LINERULEAFTER" val="0"/>
  <p:tag name="TEXTREFLECTION" val="0"/>
  <p:tag name="TEXTGLOW" val="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95.2493"/>
  <p:tag name="LEFT" val="137.0086"/>
  <p:tag name="WIDTH" val="106.9948"/>
  <p:tag name="HEIGHT" val="0"/>
  <p:tag name="LINEWEIGHT" val=".5"/>
  <p:tag name="SHAPEREFLECTION" val="-2.147484E+09"/>
  <p:tag name="SHAPEGLOW" val="0"/>
  <p:tag name="SOFTEDGE" val="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1709"/>
  <p:tag name="SHADOWSIZE" val="10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1709"/>
  <p:tag name="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83.4241"/>
  <p:tag name="WIDTH" val="3.956378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1709"/>
  <p:tag name="SHADOWSIZE" val="10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1709"/>
  <p:tag name="SHADOWSIZE" val="10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1709"/>
  <p:tag name="SHADOWSIZE" val="10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1709"/>
  <p:tag name="SHADOWSIZE" val="10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1709"/>
  <p:tag name="SHADOWSIZE" val="10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187449"/>
  <p:tag name="SHADOWSIZE" val="10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5232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15236"/>
  <p:tag name="SHADOWSIZE" val="10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2638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187449"/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6.83197"/>
  <p:tag name="LEFT" val="729.6312"/>
  <p:tag name="WIDTH" val="164.5441"/>
  <p:tag name="HEIGHT" val="47.88205"/>
  <p:tag name="SHAPEREFLECTION" val="-2.147484E+09"/>
  <p:tag name="SHAPEGLOW" val="0"/>
  <p:tag name="SOFTEDGE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88.9021"/>
  <p:tag name="WIDTH" val="4.463622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5232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187449"/>
  <p:tag name="SHADOWSIZE" val="10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05232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52700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98019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98019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98019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6.83197"/>
  <p:tag name="LEFT" val="875.205"/>
  <p:tag name="WIDTH" val="18.97024"/>
  <p:tag name="HEIGHT" val="35.9114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0191"/>
  <p:tag name="LEFT" val="856.9449"/>
  <p:tag name="WIDTH" val="4.057795"/>
  <p:tag name="HEIGHT" val="6.18818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2.35307"/>
  <p:tag name="LEFT" val="844.3657"/>
  <p:tag name="WIDTH" val="14.30378"/>
  <p:tag name="HEIGHT" val="19.7817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5.5409"/>
  <p:tag name="LEFT" val="827.0186"/>
  <p:tag name="WIDTH" val="5.072283"/>
  <p:tag name="HEIGHT" val="4.8693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4.84614"/>
  <p:tag name="LEFT" val="818.0914"/>
  <p:tag name="WIDTH" val="14.4052"/>
  <p:tag name="HEIGHT" val="29.4189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.35268"/>
  <p:tag name="LEFT" val="802.266"/>
  <p:tag name="WIDTH" val="6.188189"/>
  <p:tag name="HEIGHT" val="6.39102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0.6715"/>
  <p:tag name="LEFT" val="787.9623"/>
  <p:tag name="WIDTH" val="12.88354"/>
  <p:tag name="HEIGHT" val="11.2603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8.90394"/>
  <p:tag name="LEFT" val="797.3966"/>
  <p:tag name="WIDTH" val="3.854882"/>
  <p:tag name="HEIGHT" val="11.3618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9.97677"/>
  <p:tag name="LEFT" val="729.6312"/>
  <p:tag name="WIDTH" val="43.92575"/>
  <p:tag name="HEIGHT" val="44.7372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786.848"/>
  <p:tag name="WIDTH" val="4.057795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5987"/>
  <p:tag name="LEFT" val="766.3543"/>
  <p:tag name="WIDTH" val="2.941968"/>
  <p:tag name="HEIGHT" val="1.9274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5265"/>
  <p:tag name="LEFT" val="767.6732"/>
  <p:tag name="WIDTH" val="3.144803"/>
  <p:tag name="HEIGHT" val="2.73905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7.2654"/>
  <p:tag name="LEFT" val="766.7601"/>
  <p:tag name="WIDTH" val="3.246221"/>
  <p:tag name="HEIGHT" val="2.33322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9175"/>
  <p:tag name="LEFT" val="765.3398"/>
  <p:tag name="WIDTH" val="2.94196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3.2507"/>
  <p:tag name="LEFT" val="763.2095"/>
  <p:tag name="WIDTH" val="3.854882"/>
  <p:tag name="HEIGHT" val="3.34771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8739"/>
  <p:tag name="LEFT" val="761.0792"/>
  <p:tag name="WIDTH" val="3.652047"/>
  <p:tag name="HEIGHT" val="3.65204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6.3954"/>
  <p:tag name="LEFT" val="758.5431"/>
  <p:tag name="WIDTH" val="2.941968"/>
  <p:tag name="HEIGHT" val="3.44913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9172"/>
  <p:tag name="LEFT" val="757.7315"/>
  <p:tag name="WIDTH" val="1.724567"/>
  <p:tag name="HEIGHT" val="2.73905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323"/>
  <p:tag name="LEFT" val="754.9924"/>
  <p:tag name="WIDTH" val="2.941968"/>
  <p:tag name="HEIGHT" val="3.44913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317"/>
  <p:tag name="LEFT" val="752.2535"/>
  <p:tag name="WIDTH" val="2.333307"/>
  <p:tag name="HEIGHT" val="3.24622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792.8333"/>
  <p:tag name="WIDTH" val="3.753543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317"/>
  <p:tag name="LEFT" val="747.587"/>
  <p:tag name="WIDTH" val="2.739055"/>
  <p:tag name="HEIGHT" val="3.04338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9172"/>
  <p:tag name="LEFT" val="744.2393"/>
  <p:tag name="WIDTH" val="3.144803"/>
  <p:tag name="HEIGHT" val="3.34771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6.8013"/>
  <p:tag name="LEFT" val="741.5003"/>
  <p:tag name="WIDTH" val="2.941968"/>
  <p:tag name="HEIGHT" val="3.04338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6709"/>
  <p:tag name="LEFT" val="738.4569"/>
  <p:tag name="WIDTH" val="3.246221"/>
  <p:tag name="HEIGHT" val="3.24622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2.5406"/>
  <p:tag name="LEFT" val="736.2251"/>
  <p:tag name="WIDTH" val="3.753464"/>
  <p:tag name="HEIGHT" val="3.65204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9175"/>
  <p:tag name="LEFT" val="734.2976"/>
  <p:tag name="WIDTH" val="3.347717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7.4683"/>
  <p:tag name="LEFT" val="733.1818"/>
  <p:tag name="WIDTH" val="3.449134"/>
  <p:tag name="HEIGHT" val="3.1448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9322"/>
  <p:tag name="LEFT" val="732.5731"/>
  <p:tag name="WIDTH" val="3.144803"/>
  <p:tag name="HEIGHT" val="2.53614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6.97646"/>
  <p:tag name="LEFT" val="736.428"/>
  <p:tag name="WIDTH" val="30.33213"/>
  <p:tag name="HEIGHT" val="30.5349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8.90394"/>
  <p:tag name="LEFT" val="738.4569"/>
  <p:tag name="WIDTH" val="26.27433"/>
  <p:tag name="HEIGHT" val="19.578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798.3113"/>
  <p:tag name="WIDTH" val="4.36220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4.07756"/>
  <p:tag name="LEFT" val="765.7456"/>
  <p:tag name="WIDTH" val="5.680945"/>
  <p:tag name="HEIGHT" val="3.75346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6.77354"/>
  <p:tag name="LEFT" val="757.7315"/>
  <p:tag name="WIDTH" val="1.724567"/>
  <p:tag name="HEIGHT" val="1.52173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4.23748"/>
  <p:tag name="LEFT" val="754.9924"/>
  <p:tag name="WIDTH" val="5.478032"/>
  <p:tag name="HEIGHT" val="2.53614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6.77354"/>
  <p:tag name="LEFT" val="744.4421"/>
  <p:tag name="WIDTH" val="1.014488"/>
  <p:tag name="HEIGHT" val=".913070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3.22299"/>
  <p:tag name="LEFT" val="742.5147"/>
  <p:tag name="WIDTH" val="2.536142"/>
  <p:tag name="HEIGHT" val="5.47803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3.87473"/>
  <p:tag name="LEFT" val="735.7179"/>
  <p:tag name="WIDTH" val="1.115906"/>
  <p:tag name="HEIGHT" val="1.6231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3.36748"/>
  <p:tag name="LEFT" val="733.1818"/>
  <p:tag name="WIDTH" val="1.724567"/>
  <p:tag name="HEIGHT" val="1.72456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4.68622"/>
  <p:tag name="LEFT" val="733.8919"/>
  <p:tag name="WIDTH" val="1.62315"/>
  <p:tag name="HEIGHT" val="3.44913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46.5725"/>
  <p:tag name="WIDTH" val="1.01448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55.1954"/>
  <p:tag name="WIDTH" val="1.01448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04.1952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49.1086"/>
  <p:tag name="WIDTH" val="1.62315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1.3232"/>
  <p:tag name="LEFT" val="752.2535"/>
  <p:tag name="WIDTH" val="1.9274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6.83197"/>
  <p:tag name="LEFT" val="729.6312"/>
  <p:tag name="WIDTH" val="164.5441"/>
  <p:tag name="HEIGHT" val="47.88205"/>
  <p:tag name="SHAPEREFLECTION" val="-2.147484E+09"/>
  <p:tag name="SHAPEGLOW" val="0"/>
  <p:tag name="SOFTEDGE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786.848"/>
  <p:tag name="WIDTH" val="4.057795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792.8333"/>
  <p:tag name="WIDTH" val="3.753543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798.3113"/>
  <p:tag name="WIDTH" val="4.36220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04.1952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10.079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15.7599"/>
  <p:tag name="WIDTH" val="4.260709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21.7452"/>
  <p:tag name="WIDTH" val="3.753543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10.079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27.4261"/>
  <p:tag name="WIDTH" val="4.057795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37.165"/>
  <p:tag name="WIDTH" val="3.753543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42.8459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50.2514"/>
  <p:tag name="WIDTH" val=".8115748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54.2078"/>
  <p:tag name="WIDTH" val="4.463622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60.396"/>
  <p:tag name="WIDTH" val="3.753543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66.0769"/>
  <p:tag name="WIDTH" val="4.057795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71.7579"/>
  <p:tag name="WIDTH" val="4.057795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79.1634"/>
  <p:tag name="WIDTH" val=".8115748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83.4241"/>
  <p:tag name="WIDTH" val="3.956378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15.7599"/>
  <p:tag name="WIDTH" val="4.260709"/>
  <p:tag name="HEIGHT" val="5.8837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88.9021"/>
  <p:tag name="WIDTH" val="4.463622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6.83197"/>
  <p:tag name="LEFT" val="875.205"/>
  <p:tag name="WIDTH" val="18.97024"/>
  <p:tag name="HEIGHT" val="35.9114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0191"/>
  <p:tag name="LEFT" val="856.9449"/>
  <p:tag name="WIDTH" val="4.057795"/>
  <p:tag name="HEIGHT" val="6.18818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2.35307"/>
  <p:tag name="LEFT" val="844.3657"/>
  <p:tag name="WIDTH" val="14.30378"/>
  <p:tag name="HEIGHT" val="19.7817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5.5409"/>
  <p:tag name="LEFT" val="827.0186"/>
  <p:tag name="WIDTH" val="5.072283"/>
  <p:tag name="HEIGHT" val="4.8693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4.84614"/>
  <p:tag name="LEFT" val="818.0914"/>
  <p:tag name="WIDTH" val="14.4052"/>
  <p:tag name="HEIGHT" val="29.4189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.35268"/>
  <p:tag name="LEFT" val="802.266"/>
  <p:tag name="WIDTH" val="6.188189"/>
  <p:tag name="HEIGHT" val="6.39102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0.6715"/>
  <p:tag name="LEFT" val="787.9623"/>
  <p:tag name="WIDTH" val="12.88354"/>
  <p:tag name="HEIGHT" val="11.2603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8.90394"/>
  <p:tag name="LEFT" val="797.3966"/>
  <p:tag name="WIDTH" val="3.854882"/>
  <p:tag name="HEIGHT" val="11.3618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9.97677"/>
  <p:tag name="LEFT" val="729.6312"/>
  <p:tag name="WIDTH" val="43.92575"/>
  <p:tag name="HEIGHT" val="44.7372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5114"/>
  <p:tag name="LEFT" val="821.7452"/>
  <p:tag name="WIDTH" val="3.753543"/>
  <p:tag name="HEIGHT" val="5.68086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5987"/>
  <p:tag name="LEFT" val="766.3543"/>
  <p:tag name="WIDTH" val="2.941968"/>
  <p:tag name="HEIGHT" val="1.9274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5265"/>
  <p:tag name="LEFT" val="767.6732"/>
  <p:tag name="WIDTH" val="3.144803"/>
  <p:tag name="HEIGHT" val="2.73905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7.2654"/>
  <p:tag name="LEFT" val="766.7601"/>
  <p:tag name="WIDTH" val="3.246221"/>
  <p:tag name="HEIGHT" val="2.33322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9175"/>
  <p:tag name="LEFT" val="765.3398"/>
  <p:tag name="WIDTH" val="2.941968"/>
  <p:tag name="HEIGHT" val="2.941968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3.2507"/>
  <p:tag name="LEFT" val="763.2095"/>
  <p:tag name="WIDTH" val="3.854882"/>
  <p:tag name="HEIGHT" val="3.34771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8739"/>
  <p:tag name="LEFT" val="761.0792"/>
  <p:tag name="WIDTH" val="3.652047"/>
  <p:tag name="HEIGHT" val="3.652047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6.3954"/>
  <p:tag name="LEFT" val="758.5431"/>
  <p:tag name="WIDTH" val="2.941968"/>
  <p:tag name="HEIGHT" val="3.44913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7.9172"/>
  <p:tag name="LEFT" val="757.7315"/>
  <p:tag name="WIDTH" val="1.724567"/>
  <p:tag name="HEIGHT" val="2.73905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323"/>
  <p:tag name="LEFT" val="754.9924"/>
  <p:tag name="WIDTH" val="2.941968"/>
  <p:tag name="HEIGHT" val="3.44913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317"/>
  <p:tag name="LEFT" val="752.2535"/>
  <p:tag name="WIDTH" val="2.333307"/>
  <p:tag name="HEIGHT" val="3.24622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51PPT模板网   www.51pptmoban.com">
  <a:themeElements>
    <a:clrScheme name="山东大学汇报答辩通用模板-智演喵出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0D14"/>
      </a:accent1>
      <a:accent2>
        <a:srgbClr val="9F0005"/>
      </a:accent2>
      <a:accent3>
        <a:srgbClr val="C3A155"/>
      </a:accent3>
      <a:accent4>
        <a:srgbClr val="C8C9CA"/>
      </a:accent4>
      <a:accent5>
        <a:srgbClr val="B5B5B6"/>
      </a:accent5>
      <a:accent6>
        <a:srgbClr val="898989"/>
      </a:accent6>
      <a:hlink>
        <a:srgbClr val="D70C18"/>
      </a:hlink>
      <a:folHlink>
        <a:srgbClr val="000000"/>
      </a:folHlink>
    </a:clrScheme>
    <a:fontScheme name="思源51">
      <a:majorFont>
        <a:latin typeface="Arial Black"/>
        <a:ea typeface="思源宋体 CN Heavy"/>
        <a:cs typeface=""/>
      </a:majorFont>
      <a:minorFont>
        <a:latin typeface="Arial"/>
        <a:ea typeface="思源宋体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4EA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5420</TotalTime>
  <Words>2208</Words>
  <Application>Microsoft Office PowerPoint</Application>
  <PresentationFormat>宽屏</PresentationFormat>
  <Paragraphs>398</Paragraphs>
  <Slides>35</Slides>
  <Notes>35</Notes>
  <HiddenSlides>7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3" baseType="lpstr"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思源黑体 CN Normal</vt:lpstr>
      <vt:lpstr>思源宋体 CN Heavy</vt:lpstr>
      <vt:lpstr>思源宋体 Heavy</vt:lpstr>
      <vt:lpstr>宋体</vt:lpstr>
      <vt:lpstr>微软雅黑</vt:lpstr>
      <vt:lpstr>Arial</vt:lpstr>
      <vt:lpstr>Arial Black</vt:lpstr>
      <vt:lpstr>Calibri</vt:lpstr>
      <vt:lpstr>Segoe UI</vt:lpstr>
      <vt:lpstr>Segoe UI Light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智演喵视觉设计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校园清新文艺风山东大学毕业答辩ppt模板</dc:title>
  <dc:subject>论文答辩</dc:subject>
  <dc:creator>萧萧</dc:creator>
  <cp:keywords>P界达人</cp:keywords>
  <dc:description>www.51pptmoban.com</dc:description>
  <cp:lastModifiedBy>Win user</cp:lastModifiedBy>
  <cp:revision>63</cp:revision>
  <dcterms:created xsi:type="dcterms:W3CDTF">2021-11-29T16:57:37Z</dcterms:created>
  <dcterms:modified xsi:type="dcterms:W3CDTF">2022-08-22T12:01:27Z</dcterms:modified>
</cp:coreProperties>
</file>