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61" r:id="rId3"/>
    <p:sldId id="268" r:id="rId4"/>
    <p:sldId id="269" r:id="rId5"/>
    <p:sldId id="266" r:id="rId6"/>
    <p:sldId id="263" r:id="rId7"/>
    <p:sldId id="272" r:id="rId8"/>
    <p:sldId id="271" r:id="rId9"/>
    <p:sldId id="274" r:id="rId10"/>
    <p:sldId id="273" r:id="rId11"/>
    <p:sldId id="276" r:id="rId12"/>
    <p:sldId id="275" r:id="rId13"/>
    <p:sldId id="279" r:id="rId14"/>
    <p:sldId id="278" r:id="rId15"/>
    <p:sldId id="277" r:id="rId16"/>
    <p:sldId id="1126" r:id="rId17"/>
    <p:sldId id="1127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5F50"/>
    <a:srgbClr val="C2BCAC"/>
    <a:srgbClr val="CED2C7"/>
    <a:srgbClr val="402012"/>
    <a:srgbClr val="3C1C0D"/>
    <a:srgbClr val="EDE6D6"/>
    <a:srgbClr val="C29F84"/>
    <a:srgbClr val="A2663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72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7D161-F22E-4A03-9EDF-CA218BD99766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DCFA5-DE6D-464B-9943-8E802854FE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09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77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558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62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3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94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61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115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648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915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442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83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0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40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65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74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16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1DCFA5-DE6D-464B-9943-8E802854FE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859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7D444E9-D106-49B7-B9A9-07E56BE8FDBE}"/>
              </a:ext>
            </a:extLst>
          </p:cNvPr>
          <p:cNvSpPr/>
          <p:nvPr userDrawn="1"/>
        </p:nvSpPr>
        <p:spPr>
          <a:xfrm rot="13441923">
            <a:off x="10964969" y="-182429"/>
            <a:ext cx="1541051" cy="1324619"/>
          </a:xfrm>
          <a:custGeom>
            <a:avLst/>
            <a:gdLst>
              <a:gd name="connsiteX0" fmla="*/ 1541051 w 1541051"/>
              <a:gd name="connsiteY0" fmla="*/ 584861 h 1324619"/>
              <a:gd name="connsiteX1" fmla="*/ 775866 w 1541051"/>
              <a:gd name="connsiteY1" fmla="*/ 1324619 h 1324619"/>
              <a:gd name="connsiteX2" fmla="*/ 0 w 1541051"/>
              <a:gd name="connsiteY2" fmla="*/ 522085 h 1324619"/>
              <a:gd name="connsiteX3" fmla="*/ 6959 w 1541051"/>
              <a:gd name="connsiteY3" fmla="*/ 499668 h 1324619"/>
              <a:gd name="connsiteX4" fmla="*/ 760782 w 1541051"/>
              <a:gd name="connsiteY4" fmla="*/ 0 h 1324619"/>
              <a:gd name="connsiteX5" fmla="*/ 1514605 w 1541051"/>
              <a:gd name="connsiteY5" fmla="*/ 499668 h 132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1051" h="1324619">
                <a:moveTo>
                  <a:pt x="1541051" y="584861"/>
                </a:moveTo>
                <a:lnTo>
                  <a:pt x="775866" y="1324619"/>
                </a:lnTo>
                <a:lnTo>
                  <a:pt x="0" y="522085"/>
                </a:lnTo>
                <a:lnTo>
                  <a:pt x="6959" y="499668"/>
                </a:lnTo>
                <a:cubicBezTo>
                  <a:pt x="131155" y="206034"/>
                  <a:pt x="421908" y="0"/>
                  <a:pt x="760782" y="0"/>
                </a:cubicBezTo>
                <a:cubicBezTo>
                  <a:pt x="1099656" y="0"/>
                  <a:pt x="1390408" y="206034"/>
                  <a:pt x="1514605" y="4996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5332E7D-8612-4904-B00C-1F1B43960AC9}"/>
              </a:ext>
            </a:extLst>
          </p:cNvPr>
          <p:cNvSpPr/>
          <p:nvPr userDrawn="1"/>
        </p:nvSpPr>
        <p:spPr>
          <a:xfrm>
            <a:off x="1" y="0"/>
            <a:ext cx="5581479" cy="6858000"/>
          </a:xfrm>
          <a:custGeom>
            <a:avLst/>
            <a:gdLst>
              <a:gd name="connsiteX0" fmla="*/ 0 w 5581479"/>
              <a:gd name="connsiteY0" fmla="*/ 0 h 6858000"/>
              <a:gd name="connsiteX1" fmla="*/ 4147635 w 5581479"/>
              <a:gd name="connsiteY1" fmla="*/ 0 h 6858000"/>
              <a:gd name="connsiteX2" fmla="*/ 4289820 w 5581479"/>
              <a:gd name="connsiteY2" fmla="*/ 135561 h 6858000"/>
              <a:gd name="connsiteX3" fmla="*/ 5581479 w 5581479"/>
              <a:gd name="connsiteY3" fmla="*/ 3253902 h 6858000"/>
              <a:gd name="connsiteX4" fmla="*/ 3810053 w 5581479"/>
              <a:gd name="connsiteY4" fmla="*/ 6787791 h 6858000"/>
              <a:gd name="connsiteX5" fmla="*/ 3711322 w 5581479"/>
              <a:gd name="connsiteY5" fmla="*/ 6858000 h 6858000"/>
              <a:gd name="connsiteX6" fmla="*/ 0 w 558147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1479" h="6858000">
                <a:moveTo>
                  <a:pt x="0" y="0"/>
                </a:moveTo>
                <a:lnTo>
                  <a:pt x="4147635" y="0"/>
                </a:lnTo>
                <a:lnTo>
                  <a:pt x="4289820" y="135561"/>
                </a:lnTo>
                <a:cubicBezTo>
                  <a:pt x="5087873" y="933614"/>
                  <a:pt x="5581479" y="2036114"/>
                  <a:pt x="5581479" y="3253902"/>
                </a:cubicBezTo>
                <a:cubicBezTo>
                  <a:pt x="5581479" y="4700025"/>
                  <a:pt x="4885418" y="5983575"/>
                  <a:pt x="3810053" y="6787791"/>
                </a:cubicBezTo>
                <a:lnTo>
                  <a:pt x="371132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01600" dist="38100" algn="l" rotWithShape="0">
              <a:schemeClr val="accent5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49E71DCD-65EC-4F54-AD8E-78A6EC1F78CC}"/>
              </a:ext>
            </a:extLst>
          </p:cNvPr>
          <p:cNvSpPr/>
          <p:nvPr userDrawn="1"/>
        </p:nvSpPr>
        <p:spPr>
          <a:xfrm rot="5400000">
            <a:off x="6374882" y="-721493"/>
            <a:ext cx="3547290" cy="812584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D45D3E71-DC59-4383-B253-9FC01131C7F8}"/>
              </a:ext>
            </a:extLst>
          </p:cNvPr>
          <p:cNvSpPr/>
          <p:nvPr userDrawn="1"/>
        </p:nvSpPr>
        <p:spPr>
          <a:xfrm>
            <a:off x="243183" y="1562698"/>
            <a:ext cx="3309610" cy="352206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110FB2-3050-446B-B791-942D20DD27DC}"/>
              </a:ext>
            </a:extLst>
          </p:cNvPr>
          <p:cNvGrpSpPr/>
          <p:nvPr userDrawn="1"/>
        </p:nvGrpSpPr>
        <p:grpSpPr>
          <a:xfrm>
            <a:off x="4455424" y="776820"/>
            <a:ext cx="1440000" cy="1440000"/>
            <a:chOff x="4632214" y="302929"/>
            <a:chExt cx="1440000" cy="1440000"/>
          </a:xfrm>
        </p:grpSpPr>
        <p:sp>
          <p:nvSpPr>
            <p:cNvPr id="12" name="矩形 84">
              <a:extLst>
                <a:ext uri="{FF2B5EF4-FFF2-40B4-BE49-F238E27FC236}">
                  <a16:creationId xmlns:a16="http://schemas.microsoft.com/office/drawing/2014/main" id="{3280892F-BD50-4B8C-92A6-CF8E67E09BA0}"/>
                </a:ext>
              </a:extLst>
            </p:cNvPr>
            <p:cNvSpPr/>
            <p:nvPr/>
          </p:nvSpPr>
          <p:spPr>
            <a:xfrm>
              <a:off x="4632214" y="302929"/>
              <a:ext cx="1440000" cy="144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85">
              <a:extLst>
                <a:ext uri="{FF2B5EF4-FFF2-40B4-BE49-F238E27FC236}">
                  <a16:creationId xmlns:a16="http://schemas.microsoft.com/office/drawing/2014/main" id="{7E47DFB7-C572-4BE9-AA07-476DED976663}"/>
                </a:ext>
              </a:extLst>
            </p:cNvPr>
            <p:cNvSpPr/>
            <p:nvPr/>
          </p:nvSpPr>
          <p:spPr>
            <a:xfrm>
              <a:off x="5082214" y="750718"/>
              <a:ext cx="540000" cy="54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739C9C2-F6BC-4DB9-BC15-F5514BB1D613}"/>
              </a:ext>
            </a:extLst>
          </p:cNvPr>
          <p:cNvGrpSpPr/>
          <p:nvPr userDrawn="1"/>
        </p:nvGrpSpPr>
        <p:grpSpPr>
          <a:xfrm flipV="1">
            <a:off x="3110992" y="4644540"/>
            <a:ext cx="1440000" cy="1440000"/>
            <a:chOff x="4632214" y="302929"/>
            <a:chExt cx="1440000" cy="1440000"/>
          </a:xfrm>
        </p:grpSpPr>
        <p:sp>
          <p:nvSpPr>
            <p:cNvPr id="18" name="矩形 84">
              <a:extLst>
                <a:ext uri="{FF2B5EF4-FFF2-40B4-BE49-F238E27FC236}">
                  <a16:creationId xmlns:a16="http://schemas.microsoft.com/office/drawing/2014/main" id="{C2D5F406-F7F8-4D91-9E3C-FCBF40C4F875}"/>
                </a:ext>
              </a:extLst>
            </p:cNvPr>
            <p:cNvSpPr/>
            <p:nvPr/>
          </p:nvSpPr>
          <p:spPr>
            <a:xfrm>
              <a:off x="4632214" y="302929"/>
              <a:ext cx="1440000" cy="144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85">
              <a:extLst>
                <a:ext uri="{FF2B5EF4-FFF2-40B4-BE49-F238E27FC236}">
                  <a16:creationId xmlns:a16="http://schemas.microsoft.com/office/drawing/2014/main" id="{D788DB94-5036-4D21-94BA-BB1703662EA9}"/>
                </a:ext>
              </a:extLst>
            </p:cNvPr>
            <p:cNvSpPr/>
            <p:nvPr/>
          </p:nvSpPr>
          <p:spPr>
            <a:xfrm>
              <a:off x="5082214" y="750718"/>
              <a:ext cx="540000" cy="54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6F1B3C1C-A670-4D01-8584-F4ED3FEAACE7}"/>
              </a:ext>
            </a:extLst>
          </p:cNvPr>
          <p:cNvSpPr/>
          <p:nvPr userDrawn="1"/>
        </p:nvSpPr>
        <p:spPr>
          <a:xfrm>
            <a:off x="11144411" y="5668464"/>
            <a:ext cx="1047589" cy="10541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512CEA4-78DF-440A-8DE5-82A933563CC9}"/>
              </a:ext>
            </a:extLst>
          </p:cNvPr>
          <p:cNvGrpSpPr/>
          <p:nvPr userDrawn="1"/>
        </p:nvGrpSpPr>
        <p:grpSpPr>
          <a:xfrm>
            <a:off x="11438635" y="5950225"/>
            <a:ext cx="459140" cy="539352"/>
            <a:chOff x="137543" y="110644"/>
            <a:chExt cx="606584" cy="712555"/>
          </a:xfrm>
          <a:solidFill>
            <a:schemeClr val="accent4">
              <a:alpha val="40000"/>
            </a:schemeClr>
          </a:solidFill>
        </p:grpSpPr>
        <p:sp>
          <p:nvSpPr>
            <p:cNvPr id="22" name="矩形 85">
              <a:extLst>
                <a:ext uri="{FF2B5EF4-FFF2-40B4-BE49-F238E27FC236}">
                  <a16:creationId xmlns:a16="http://schemas.microsoft.com/office/drawing/2014/main" id="{37C43ACF-B862-4307-BA3F-53FA9A9BE741}"/>
                </a:ext>
              </a:extLst>
            </p:cNvPr>
            <p:cNvSpPr/>
            <p:nvPr/>
          </p:nvSpPr>
          <p:spPr>
            <a:xfrm>
              <a:off x="137543" y="110644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85">
              <a:extLst>
                <a:ext uri="{FF2B5EF4-FFF2-40B4-BE49-F238E27FC236}">
                  <a16:creationId xmlns:a16="http://schemas.microsoft.com/office/drawing/2014/main" id="{C4F309C8-834B-4E3F-B74F-6E613AE2FF06}"/>
                </a:ext>
              </a:extLst>
            </p:cNvPr>
            <p:cNvSpPr/>
            <p:nvPr/>
          </p:nvSpPr>
          <p:spPr>
            <a:xfrm>
              <a:off x="386835" y="110644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85">
              <a:extLst>
                <a:ext uri="{FF2B5EF4-FFF2-40B4-BE49-F238E27FC236}">
                  <a16:creationId xmlns:a16="http://schemas.microsoft.com/office/drawing/2014/main" id="{C581EFE6-5655-4F3F-8262-2FF1145606A4}"/>
                </a:ext>
              </a:extLst>
            </p:cNvPr>
            <p:cNvSpPr/>
            <p:nvPr/>
          </p:nvSpPr>
          <p:spPr>
            <a:xfrm>
              <a:off x="636127" y="110644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85">
              <a:extLst>
                <a:ext uri="{FF2B5EF4-FFF2-40B4-BE49-F238E27FC236}">
                  <a16:creationId xmlns:a16="http://schemas.microsoft.com/office/drawing/2014/main" id="{3FD8E7E0-2CC4-49B8-A79D-034D2B464ACA}"/>
                </a:ext>
              </a:extLst>
            </p:cNvPr>
            <p:cNvSpPr/>
            <p:nvPr/>
          </p:nvSpPr>
          <p:spPr>
            <a:xfrm>
              <a:off x="137543" y="312163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85">
              <a:extLst>
                <a:ext uri="{FF2B5EF4-FFF2-40B4-BE49-F238E27FC236}">
                  <a16:creationId xmlns:a16="http://schemas.microsoft.com/office/drawing/2014/main" id="{E8D6F8D2-1B79-4481-BFB8-24950739E145}"/>
                </a:ext>
              </a:extLst>
            </p:cNvPr>
            <p:cNvSpPr/>
            <p:nvPr/>
          </p:nvSpPr>
          <p:spPr>
            <a:xfrm>
              <a:off x="386835" y="312163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85">
              <a:extLst>
                <a:ext uri="{FF2B5EF4-FFF2-40B4-BE49-F238E27FC236}">
                  <a16:creationId xmlns:a16="http://schemas.microsoft.com/office/drawing/2014/main" id="{1623AAC6-4E4E-42B1-9E46-1776C6A46978}"/>
                </a:ext>
              </a:extLst>
            </p:cNvPr>
            <p:cNvSpPr/>
            <p:nvPr/>
          </p:nvSpPr>
          <p:spPr>
            <a:xfrm>
              <a:off x="636127" y="312163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85">
              <a:extLst>
                <a:ext uri="{FF2B5EF4-FFF2-40B4-BE49-F238E27FC236}">
                  <a16:creationId xmlns:a16="http://schemas.microsoft.com/office/drawing/2014/main" id="{6E3BF81C-20CD-4D27-BCEC-AB70F41D7587}"/>
                </a:ext>
              </a:extLst>
            </p:cNvPr>
            <p:cNvSpPr/>
            <p:nvPr/>
          </p:nvSpPr>
          <p:spPr>
            <a:xfrm>
              <a:off x="137543" y="513681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85">
              <a:extLst>
                <a:ext uri="{FF2B5EF4-FFF2-40B4-BE49-F238E27FC236}">
                  <a16:creationId xmlns:a16="http://schemas.microsoft.com/office/drawing/2014/main" id="{C06024CE-8B1E-42FC-9979-0523083396F3}"/>
                </a:ext>
              </a:extLst>
            </p:cNvPr>
            <p:cNvSpPr/>
            <p:nvPr/>
          </p:nvSpPr>
          <p:spPr>
            <a:xfrm>
              <a:off x="386835" y="513681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5">
              <a:extLst>
                <a:ext uri="{FF2B5EF4-FFF2-40B4-BE49-F238E27FC236}">
                  <a16:creationId xmlns:a16="http://schemas.microsoft.com/office/drawing/2014/main" id="{62E4859E-FB4E-4BCC-A789-14DEE83D996F}"/>
                </a:ext>
              </a:extLst>
            </p:cNvPr>
            <p:cNvSpPr/>
            <p:nvPr/>
          </p:nvSpPr>
          <p:spPr>
            <a:xfrm>
              <a:off x="636127" y="513681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85">
              <a:extLst>
                <a:ext uri="{FF2B5EF4-FFF2-40B4-BE49-F238E27FC236}">
                  <a16:creationId xmlns:a16="http://schemas.microsoft.com/office/drawing/2014/main" id="{7AA2F7A2-37E9-4B83-BFBC-297C60B710A3}"/>
                </a:ext>
              </a:extLst>
            </p:cNvPr>
            <p:cNvSpPr/>
            <p:nvPr/>
          </p:nvSpPr>
          <p:spPr>
            <a:xfrm>
              <a:off x="137543" y="715199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85">
              <a:extLst>
                <a:ext uri="{FF2B5EF4-FFF2-40B4-BE49-F238E27FC236}">
                  <a16:creationId xmlns:a16="http://schemas.microsoft.com/office/drawing/2014/main" id="{EF155310-F4A8-44C0-A66B-11C8EAE0C087}"/>
                </a:ext>
              </a:extLst>
            </p:cNvPr>
            <p:cNvSpPr/>
            <p:nvPr/>
          </p:nvSpPr>
          <p:spPr>
            <a:xfrm>
              <a:off x="386835" y="715199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85">
              <a:extLst>
                <a:ext uri="{FF2B5EF4-FFF2-40B4-BE49-F238E27FC236}">
                  <a16:creationId xmlns:a16="http://schemas.microsoft.com/office/drawing/2014/main" id="{EFF5C7B0-DA60-4DE8-A495-3378B10609EA}"/>
                </a:ext>
              </a:extLst>
            </p:cNvPr>
            <p:cNvSpPr/>
            <p:nvPr/>
          </p:nvSpPr>
          <p:spPr>
            <a:xfrm>
              <a:off x="636127" y="715199"/>
              <a:ext cx="108000" cy="108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BCD2D82-DABC-46EC-A0E1-919F8A3F0C83}"/>
              </a:ext>
            </a:extLst>
          </p:cNvPr>
          <p:cNvGrpSpPr/>
          <p:nvPr userDrawn="1"/>
        </p:nvGrpSpPr>
        <p:grpSpPr>
          <a:xfrm>
            <a:off x="6374238" y="5507322"/>
            <a:ext cx="2581145" cy="445261"/>
            <a:chOff x="6985922" y="5549573"/>
            <a:chExt cx="2581145" cy="445261"/>
          </a:xfrm>
          <a:solidFill>
            <a:schemeClr val="accent3"/>
          </a:solidFill>
        </p:grpSpPr>
        <p:sp>
          <p:nvSpPr>
            <p:cNvPr id="35" name="矩形 85">
              <a:extLst>
                <a:ext uri="{FF2B5EF4-FFF2-40B4-BE49-F238E27FC236}">
                  <a16:creationId xmlns:a16="http://schemas.microsoft.com/office/drawing/2014/main" id="{470A480C-F315-4446-B69F-354753BBABE9}"/>
                </a:ext>
              </a:extLst>
            </p:cNvPr>
            <p:cNvSpPr/>
            <p:nvPr/>
          </p:nvSpPr>
          <p:spPr>
            <a:xfrm>
              <a:off x="6985922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85">
              <a:extLst>
                <a:ext uri="{FF2B5EF4-FFF2-40B4-BE49-F238E27FC236}">
                  <a16:creationId xmlns:a16="http://schemas.microsoft.com/office/drawing/2014/main" id="{E50BD62A-D389-401B-A247-DBCFD80AEE34}"/>
                </a:ext>
              </a:extLst>
            </p:cNvPr>
            <p:cNvSpPr/>
            <p:nvPr/>
          </p:nvSpPr>
          <p:spPr>
            <a:xfrm>
              <a:off x="7810304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85">
              <a:extLst>
                <a:ext uri="{FF2B5EF4-FFF2-40B4-BE49-F238E27FC236}">
                  <a16:creationId xmlns:a16="http://schemas.microsoft.com/office/drawing/2014/main" id="{5A4B9963-F7F9-4404-BEBC-A6E2A32D96B9}"/>
                </a:ext>
              </a:extLst>
            </p:cNvPr>
            <p:cNvSpPr/>
            <p:nvPr/>
          </p:nvSpPr>
          <p:spPr>
            <a:xfrm>
              <a:off x="8634686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85">
              <a:extLst>
                <a:ext uri="{FF2B5EF4-FFF2-40B4-BE49-F238E27FC236}">
                  <a16:creationId xmlns:a16="http://schemas.microsoft.com/office/drawing/2014/main" id="{8BDCAC42-4079-428A-9CEB-2AB9CF55F96E}"/>
                </a:ext>
              </a:extLst>
            </p:cNvPr>
            <p:cNvSpPr/>
            <p:nvPr/>
          </p:nvSpPr>
          <p:spPr>
            <a:xfrm>
              <a:off x="9459067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85">
              <a:extLst>
                <a:ext uri="{FF2B5EF4-FFF2-40B4-BE49-F238E27FC236}">
                  <a16:creationId xmlns:a16="http://schemas.microsoft.com/office/drawing/2014/main" id="{70FD173E-1DD1-4820-BB4D-4BD7058C2B4D}"/>
                </a:ext>
              </a:extLst>
            </p:cNvPr>
            <p:cNvSpPr/>
            <p:nvPr/>
          </p:nvSpPr>
          <p:spPr>
            <a:xfrm>
              <a:off x="6985922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85">
              <a:extLst>
                <a:ext uri="{FF2B5EF4-FFF2-40B4-BE49-F238E27FC236}">
                  <a16:creationId xmlns:a16="http://schemas.microsoft.com/office/drawing/2014/main" id="{6DEC19BC-B342-4C15-829B-690C0195DE03}"/>
                </a:ext>
              </a:extLst>
            </p:cNvPr>
            <p:cNvSpPr/>
            <p:nvPr/>
          </p:nvSpPr>
          <p:spPr>
            <a:xfrm>
              <a:off x="7810304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85">
              <a:extLst>
                <a:ext uri="{FF2B5EF4-FFF2-40B4-BE49-F238E27FC236}">
                  <a16:creationId xmlns:a16="http://schemas.microsoft.com/office/drawing/2014/main" id="{1D03F08A-D5D5-4925-AAAB-74D054EF6CC7}"/>
                </a:ext>
              </a:extLst>
            </p:cNvPr>
            <p:cNvSpPr/>
            <p:nvPr/>
          </p:nvSpPr>
          <p:spPr>
            <a:xfrm>
              <a:off x="8634686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85">
              <a:extLst>
                <a:ext uri="{FF2B5EF4-FFF2-40B4-BE49-F238E27FC236}">
                  <a16:creationId xmlns:a16="http://schemas.microsoft.com/office/drawing/2014/main" id="{D1E40060-03BA-43DC-8D0A-8863892D666B}"/>
                </a:ext>
              </a:extLst>
            </p:cNvPr>
            <p:cNvSpPr/>
            <p:nvPr/>
          </p:nvSpPr>
          <p:spPr>
            <a:xfrm>
              <a:off x="9459067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44A87B3D-361E-4F72-9773-43D83F742311}"/>
              </a:ext>
            </a:extLst>
          </p:cNvPr>
          <p:cNvSpPr/>
          <p:nvPr userDrawn="1"/>
        </p:nvSpPr>
        <p:spPr>
          <a:xfrm>
            <a:off x="6225445" y="1"/>
            <a:ext cx="2637589" cy="891833"/>
          </a:xfrm>
          <a:custGeom>
            <a:avLst/>
            <a:gdLst>
              <a:gd name="connsiteX0" fmla="*/ 0 w 2637589"/>
              <a:gd name="connsiteY0" fmla="*/ 0 h 891833"/>
              <a:gd name="connsiteX1" fmla="*/ 171324 w 2637589"/>
              <a:gd name="connsiteY1" fmla="*/ 0 h 891833"/>
              <a:gd name="connsiteX2" fmla="*/ 206413 w 2637589"/>
              <a:gd name="connsiteY2" fmla="*/ 72840 h 891833"/>
              <a:gd name="connsiteX3" fmla="*/ 1318794 w 2637589"/>
              <a:gd name="connsiteY3" fmla="*/ 734901 h 891833"/>
              <a:gd name="connsiteX4" fmla="*/ 2431175 w 2637589"/>
              <a:gd name="connsiteY4" fmla="*/ 72840 h 891833"/>
              <a:gd name="connsiteX5" fmla="*/ 2466264 w 2637589"/>
              <a:gd name="connsiteY5" fmla="*/ 0 h 891833"/>
              <a:gd name="connsiteX6" fmla="*/ 2637589 w 2637589"/>
              <a:gd name="connsiteY6" fmla="*/ 0 h 891833"/>
              <a:gd name="connsiteX7" fmla="*/ 2629046 w 2637589"/>
              <a:gd name="connsiteY7" fmla="*/ 23340 h 891833"/>
              <a:gd name="connsiteX8" fmla="*/ 1318794 w 2637589"/>
              <a:gd name="connsiteY8" fmla="*/ 891833 h 891833"/>
              <a:gd name="connsiteX9" fmla="*/ 8542 w 2637589"/>
              <a:gd name="connsiteY9" fmla="*/ 23340 h 89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7589" h="891833">
                <a:moveTo>
                  <a:pt x="0" y="0"/>
                </a:moveTo>
                <a:lnTo>
                  <a:pt x="171324" y="0"/>
                </a:lnTo>
                <a:lnTo>
                  <a:pt x="206413" y="72840"/>
                </a:lnTo>
                <a:cubicBezTo>
                  <a:pt x="420639" y="467193"/>
                  <a:pt x="838453" y="734901"/>
                  <a:pt x="1318794" y="734901"/>
                </a:cubicBezTo>
                <a:cubicBezTo>
                  <a:pt x="1799135" y="734901"/>
                  <a:pt x="2216950" y="467193"/>
                  <a:pt x="2431175" y="72840"/>
                </a:cubicBezTo>
                <a:lnTo>
                  <a:pt x="2466264" y="0"/>
                </a:lnTo>
                <a:lnTo>
                  <a:pt x="2637589" y="0"/>
                </a:lnTo>
                <a:lnTo>
                  <a:pt x="2629046" y="23340"/>
                </a:lnTo>
                <a:cubicBezTo>
                  <a:pt x="2413175" y="533717"/>
                  <a:pt x="1907806" y="891833"/>
                  <a:pt x="1318794" y="891833"/>
                </a:cubicBezTo>
                <a:cubicBezTo>
                  <a:pt x="729783" y="891833"/>
                  <a:pt x="224413" y="533717"/>
                  <a:pt x="8542" y="23340"/>
                </a:cubicBez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8565918-6272-46CF-B596-708D7A9A293A}"/>
              </a:ext>
            </a:extLst>
          </p:cNvPr>
          <p:cNvSpPr/>
          <p:nvPr userDrawn="1"/>
        </p:nvSpPr>
        <p:spPr>
          <a:xfrm>
            <a:off x="6629086" y="1"/>
            <a:ext cx="1830304" cy="531833"/>
          </a:xfrm>
          <a:custGeom>
            <a:avLst/>
            <a:gdLst>
              <a:gd name="connsiteX0" fmla="*/ 0 w 1830304"/>
              <a:gd name="connsiteY0" fmla="*/ 0 h 531833"/>
              <a:gd name="connsiteX1" fmla="*/ 133296 w 1830304"/>
              <a:gd name="connsiteY1" fmla="*/ 0 h 531833"/>
              <a:gd name="connsiteX2" fmla="*/ 247079 w 1830304"/>
              <a:gd name="connsiteY2" fmla="*/ 137906 h 531833"/>
              <a:gd name="connsiteX3" fmla="*/ 915152 w 1830304"/>
              <a:gd name="connsiteY3" fmla="*/ 414631 h 531833"/>
              <a:gd name="connsiteX4" fmla="*/ 1583225 w 1830304"/>
              <a:gd name="connsiteY4" fmla="*/ 137906 h 531833"/>
              <a:gd name="connsiteX5" fmla="*/ 1697008 w 1830304"/>
              <a:gd name="connsiteY5" fmla="*/ 0 h 531833"/>
              <a:gd name="connsiteX6" fmla="*/ 1830304 w 1830304"/>
              <a:gd name="connsiteY6" fmla="*/ 0 h 531833"/>
              <a:gd name="connsiteX7" fmla="*/ 1795779 w 1830304"/>
              <a:gd name="connsiteY7" fmla="*/ 63607 h 531833"/>
              <a:gd name="connsiteX8" fmla="*/ 915152 w 1830304"/>
              <a:gd name="connsiteY8" fmla="*/ 531833 h 531833"/>
              <a:gd name="connsiteX9" fmla="*/ 34525 w 1830304"/>
              <a:gd name="connsiteY9" fmla="*/ 63607 h 53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0304" h="531833">
                <a:moveTo>
                  <a:pt x="0" y="0"/>
                </a:moveTo>
                <a:lnTo>
                  <a:pt x="133296" y="0"/>
                </a:lnTo>
                <a:lnTo>
                  <a:pt x="247079" y="137906"/>
                </a:lnTo>
                <a:cubicBezTo>
                  <a:pt x="418054" y="308881"/>
                  <a:pt x="654253" y="414631"/>
                  <a:pt x="915152" y="414631"/>
                </a:cubicBezTo>
                <a:cubicBezTo>
                  <a:pt x="1176051" y="414631"/>
                  <a:pt x="1412251" y="308881"/>
                  <a:pt x="1583225" y="137906"/>
                </a:cubicBezTo>
                <a:lnTo>
                  <a:pt x="1697008" y="0"/>
                </a:lnTo>
                <a:lnTo>
                  <a:pt x="1830304" y="0"/>
                </a:lnTo>
                <a:lnTo>
                  <a:pt x="1795779" y="63607"/>
                </a:lnTo>
                <a:cubicBezTo>
                  <a:pt x="1604930" y="346101"/>
                  <a:pt x="1281731" y="531833"/>
                  <a:pt x="915152" y="531833"/>
                </a:cubicBezTo>
                <a:cubicBezTo>
                  <a:pt x="548573" y="531833"/>
                  <a:pt x="225374" y="346101"/>
                  <a:pt x="34525" y="63607"/>
                </a:cubicBez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108C4905-4F6C-44BD-9482-C9C787FE6FCE}"/>
              </a:ext>
            </a:extLst>
          </p:cNvPr>
          <p:cNvSpPr/>
          <p:nvPr userDrawn="1"/>
        </p:nvSpPr>
        <p:spPr>
          <a:xfrm>
            <a:off x="0" y="5407998"/>
            <a:ext cx="1502700" cy="1450002"/>
          </a:xfrm>
          <a:custGeom>
            <a:avLst/>
            <a:gdLst>
              <a:gd name="connsiteX0" fmla="*/ 80700 w 1502700"/>
              <a:gd name="connsiteY0" fmla="*/ 0 h 1450002"/>
              <a:gd name="connsiteX1" fmla="*/ 1502700 w 1502700"/>
              <a:gd name="connsiteY1" fmla="*/ 1422000 h 1450002"/>
              <a:gd name="connsiteX2" fmla="*/ 1501286 w 1502700"/>
              <a:gd name="connsiteY2" fmla="*/ 1450002 h 1450002"/>
              <a:gd name="connsiteX3" fmla="*/ 1344354 w 1502700"/>
              <a:gd name="connsiteY3" fmla="*/ 1450002 h 1450002"/>
              <a:gd name="connsiteX4" fmla="*/ 1345768 w 1502700"/>
              <a:gd name="connsiteY4" fmla="*/ 1422000 h 1450002"/>
              <a:gd name="connsiteX5" fmla="*/ 80700 w 1502700"/>
              <a:gd name="connsiteY5" fmla="*/ 156932 h 1450002"/>
              <a:gd name="connsiteX6" fmla="*/ 0 w 1502700"/>
              <a:gd name="connsiteY6" fmla="*/ 161007 h 1450002"/>
              <a:gd name="connsiteX7" fmla="*/ 0 w 1502700"/>
              <a:gd name="connsiteY7" fmla="*/ 4075 h 145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700" h="1450002">
                <a:moveTo>
                  <a:pt x="80700" y="0"/>
                </a:moveTo>
                <a:cubicBezTo>
                  <a:pt x="866049" y="0"/>
                  <a:pt x="1502700" y="636651"/>
                  <a:pt x="1502700" y="1422000"/>
                </a:cubicBezTo>
                <a:lnTo>
                  <a:pt x="1501286" y="1450002"/>
                </a:lnTo>
                <a:lnTo>
                  <a:pt x="1344354" y="1450002"/>
                </a:lnTo>
                <a:lnTo>
                  <a:pt x="1345768" y="1422000"/>
                </a:lnTo>
                <a:cubicBezTo>
                  <a:pt x="1345768" y="723322"/>
                  <a:pt x="779378" y="156932"/>
                  <a:pt x="80700" y="156932"/>
                </a:cubicBezTo>
                <a:lnTo>
                  <a:pt x="0" y="161007"/>
                </a:lnTo>
                <a:lnTo>
                  <a:pt x="0" y="4075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382A0EBF-A1F6-460A-83A9-1B0BBA4DD6A8}"/>
              </a:ext>
            </a:extLst>
          </p:cNvPr>
          <p:cNvSpPr/>
          <p:nvPr userDrawn="1"/>
        </p:nvSpPr>
        <p:spPr>
          <a:xfrm>
            <a:off x="0" y="5767998"/>
            <a:ext cx="1142700" cy="1090002"/>
          </a:xfrm>
          <a:custGeom>
            <a:avLst/>
            <a:gdLst>
              <a:gd name="connsiteX0" fmla="*/ 80700 w 1142700"/>
              <a:gd name="connsiteY0" fmla="*/ 0 h 1090002"/>
              <a:gd name="connsiteX1" fmla="*/ 1142700 w 1142700"/>
              <a:gd name="connsiteY1" fmla="*/ 1062000 h 1090002"/>
              <a:gd name="connsiteX2" fmla="*/ 1139877 w 1142700"/>
              <a:gd name="connsiteY2" fmla="*/ 1090002 h 1090002"/>
              <a:gd name="connsiteX3" fmla="*/ 1022675 w 1142700"/>
              <a:gd name="connsiteY3" fmla="*/ 1090002 h 1090002"/>
              <a:gd name="connsiteX4" fmla="*/ 1025498 w 1142700"/>
              <a:gd name="connsiteY4" fmla="*/ 1062000 h 1090002"/>
              <a:gd name="connsiteX5" fmla="*/ 80700 w 1142700"/>
              <a:gd name="connsiteY5" fmla="*/ 117202 h 1090002"/>
              <a:gd name="connsiteX6" fmla="*/ 0 w 1142700"/>
              <a:gd name="connsiteY6" fmla="*/ 121277 h 1090002"/>
              <a:gd name="connsiteX7" fmla="*/ 0 w 1142700"/>
              <a:gd name="connsiteY7" fmla="*/ 4075 h 109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2700" h="1090002">
                <a:moveTo>
                  <a:pt x="80700" y="0"/>
                </a:moveTo>
                <a:cubicBezTo>
                  <a:pt x="667226" y="0"/>
                  <a:pt x="1142700" y="475474"/>
                  <a:pt x="1142700" y="1062000"/>
                </a:cubicBezTo>
                <a:lnTo>
                  <a:pt x="1139877" y="1090002"/>
                </a:lnTo>
                <a:lnTo>
                  <a:pt x="1022675" y="1090002"/>
                </a:lnTo>
                <a:lnTo>
                  <a:pt x="1025498" y="1062000"/>
                </a:lnTo>
                <a:cubicBezTo>
                  <a:pt x="1025498" y="540202"/>
                  <a:pt x="602498" y="117202"/>
                  <a:pt x="80700" y="117202"/>
                </a:cubicBezTo>
                <a:lnTo>
                  <a:pt x="0" y="121277"/>
                </a:lnTo>
                <a:lnTo>
                  <a:pt x="0" y="4075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29E96504-FD9B-4611-B60D-D4BEA3B68CF7}"/>
              </a:ext>
            </a:extLst>
          </p:cNvPr>
          <p:cNvSpPr/>
          <p:nvPr userDrawn="1"/>
        </p:nvSpPr>
        <p:spPr>
          <a:xfrm>
            <a:off x="0" y="6712510"/>
            <a:ext cx="12192000" cy="1653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3D94BF4-F8BD-4C9F-8B07-5C39730C838A}"/>
              </a:ext>
            </a:extLst>
          </p:cNvPr>
          <p:cNvGrpSpPr/>
          <p:nvPr userDrawn="1"/>
        </p:nvGrpSpPr>
        <p:grpSpPr>
          <a:xfrm>
            <a:off x="137543" y="110645"/>
            <a:ext cx="1023952" cy="539352"/>
            <a:chOff x="137543" y="110645"/>
            <a:chExt cx="1023952" cy="539352"/>
          </a:xfrm>
        </p:grpSpPr>
        <p:sp>
          <p:nvSpPr>
            <p:cNvPr id="50" name="矩形 85">
              <a:extLst>
                <a:ext uri="{FF2B5EF4-FFF2-40B4-BE49-F238E27FC236}">
                  <a16:creationId xmlns:a16="http://schemas.microsoft.com/office/drawing/2014/main" id="{5837BA27-8845-438F-9853-5EE5FCAD8B34}"/>
                </a:ext>
              </a:extLst>
            </p:cNvPr>
            <p:cNvSpPr/>
            <p:nvPr/>
          </p:nvSpPr>
          <p:spPr>
            <a:xfrm>
              <a:off x="137543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85">
              <a:extLst>
                <a:ext uri="{FF2B5EF4-FFF2-40B4-BE49-F238E27FC236}">
                  <a16:creationId xmlns:a16="http://schemas.microsoft.com/office/drawing/2014/main" id="{350ED4CF-73CD-453A-849B-DB2976C2B7E7}"/>
                </a:ext>
              </a:extLst>
            </p:cNvPr>
            <p:cNvSpPr/>
            <p:nvPr/>
          </p:nvSpPr>
          <p:spPr>
            <a:xfrm>
              <a:off x="326239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85">
              <a:extLst>
                <a:ext uri="{FF2B5EF4-FFF2-40B4-BE49-F238E27FC236}">
                  <a16:creationId xmlns:a16="http://schemas.microsoft.com/office/drawing/2014/main" id="{A3C4DCFF-35B5-48F6-A97E-72A940DBEEF3}"/>
                </a:ext>
              </a:extLst>
            </p:cNvPr>
            <p:cNvSpPr/>
            <p:nvPr/>
          </p:nvSpPr>
          <p:spPr>
            <a:xfrm>
              <a:off x="514935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85">
              <a:extLst>
                <a:ext uri="{FF2B5EF4-FFF2-40B4-BE49-F238E27FC236}">
                  <a16:creationId xmlns:a16="http://schemas.microsoft.com/office/drawing/2014/main" id="{5BFF7839-8EA6-4ABF-9807-E8D32B3F34AF}"/>
                </a:ext>
              </a:extLst>
            </p:cNvPr>
            <p:cNvSpPr/>
            <p:nvPr/>
          </p:nvSpPr>
          <p:spPr>
            <a:xfrm>
              <a:off x="137543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85">
              <a:extLst>
                <a:ext uri="{FF2B5EF4-FFF2-40B4-BE49-F238E27FC236}">
                  <a16:creationId xmlns:a16="http://schemas.microsoft.com/office/drawing/2014/main" id="{FCD364C4-81B4-4B01-8BC5-884F6C6F98CA}"/>
                </a:ext>
              </a:extLst>
            </p:cNvPr>
            <p:cNvSpPr/>
            <p:nvPr/>
          </p:nvSpPr>
          <p:spPr>
            <a:xfrm>
              <a:off x="326239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85">
              <a:extLst>
                <a:ext uri="{FF2B5EF4-FFF2-40B4-BE49-F238E27FC236}">
                  <a16:creationId xmlns:a16="http://schemas.microsoft.com/office/drawing/2014/main" id="{A4585AF9-A3FE-46DE-9063-4156ACA9FD4C}"/>
                </a:ext>
              </a:extLst>
            </p:cNvPr>
            <p:cNvSpPr/>
            <p:nvPr/>
          </p:nvSpPr>
          <p:spPr>
            <a:xfrm>
              <a:off x="514935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85">
              <a:extLst>
                <a:ext uri="{FF2B5EF4-FFF2-40B4-BE49-F238E27FC236}">
                  <a16:creationId xmlns:a16="http://schemas.microsoft.com/office/drawing/2014/main" id="{72AB873B-DB47-4A44-A745-B8B89BF274A4}"/>
                </a:ext>
              </a:extLst>
            </p:cNvPr>
            <p:cNvSpPr/>
            <p:nvPr/>
          </p:nvSpPr>
          <p:spPr>
            <a:xfrm>
              <a:off x="137543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85">
              <a:extLst>
                <a:ext uri="{FF2B5EF4-FFF2-40B4-BE49-F238E27FC236}">
                  <a16:creationId xmlns:a16="http://schemas.microsoft.com/office/drawing/2014/main" id="{4689E220-8862-4828-9DE0-7519870FEE27}"/>
                </a:ext>
              </a:extLst>
            </p:cNvPr>
            <p:cNvSpPr/>
            <p:nvPr/>
          </p:nvSpPr>
          <p:spPr>
            <a:xfrm>
              <a:off x="326239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85">
              <a:extLst>
                <a:ext uri="{FF2B5EF4-FFF2-40B4-BE49-F238E27FC236}">
                  <a16:creationId xmlns:a16="http://schemas.microsoft.com/office/drawing/2014/main" id="{A8A991AB-0DB5-491E-857B-4995A7604884}"/>
                </a:ext>
              </a:extLst>
            </p:cNvPr>
            <p:cNvSpPr/>
            <p:nvPr/>
          </p:nvSpPr>
          <p:spPr>
            <a:xfrm>
              <a:off x="514935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85">
              <a:extLst>
                <a:ext uri="{FF2B5EF4-FFF2-40B4-BE49-F238E27FC236}">
                  <a16:creationId xmlns:a16="http://schemas.microsoft.com/office/drawing/2014/main" id="{CFDFE507-BEAE-4B15-93DA-F40D6E06DC44}"/>
                </a:ext>
              </a:extLst>
            </p:cNvPr>
            <p:cNvSpPr/>
            <p:nvPr/>
          </p:nvSpPr>
          <p:spPr>
            <a:xfrm>
              <a:off x="137543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85">
              <a:extLst>
                <a:ext uri="{FF2B5EF4-FFF2-40B4-BE49-F238E27FC236}">
                  <a16:creationId xmlns:a16="http://schemas.microsoft.com/office/drawing/2014/main" id="{640FF222-C711-4E34-BBB2-43A76F97219D}"/>
                </a:ext>
              </a:extLst>
            </p:cNvPr>
            <p:cNvSpPr/>
            <p:nvPr/>
          </p:nvSpPr>
          <p:spPr>
            <a:xfrm>
              <a:off x="326239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85">
              <a:extLst>
                <a:ext uri="{FF2B5EF4-FFF2-40B4-BE49-F238E27FC236}">
                  <a16:creationId xmlns:a16="http://schemas.microsoft.com/office/drawing/2014/main" id="{38FA36CD-4B99-4A3F-A39E-E84738FBB45C}"/>
                </a:ext>
              </a:extLst>
            </p:cNvPr>
            <p:cNvSpPr/>
            <p:nvPr/>
          </p:nvSpPr>
          <p:spPr>
            <a:xfrm>
              <a:off x="514935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85">
              <a:extLst>
                <a:ext uri="{FF2B5EF4-FFF2-40B4-BE49-F238E27FC236}">
                  <a16:creationId xmlns:a16="http://schemas.microsoft.com/office/drawing/2014/main" id="{D03BC7FF-8795-40D1-B230-6DD3A69DB12A}"/>
                </a:ext>
              </a:extLst>
            </p:cNvPr>
            <p:cNvSpPr/>
            <p:nvPr/>
          </p:nvSpPr>
          <p:spPr>
            <a:xfrm>
              <a:off x="702355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85">
              <a:extLst>
                <a:ext uri="{FF2B5EF4-FFF2-40B4-BE49-F238E27FC236}">
                  <a16:creationId xmlns:a16="http://schemas.microsoft.com/office/drawing/2014/main" id="{CB46756C-2800-4346-BDBA-3890578C48F4}"/>
                </a:ext>
              </a:extLst>
            </p:cNvPr>
            <p:cNvSpPr/>
            <p:nvPr/>
          </p:nvSpPr>
          <p:spPr>
            <a:xfrm>
              <a:off x="891051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85">
              <a:extLst>
                <a:ext uri="{FF2B5EF4-FFF2-40B4-BE49-F238E27FC236}">
                  <a16:creationId xmlns:a16="http://schemas.microsoft.com/office/drawing/2014/main" id="{7C6BB94F-A36D-4366-B0A7-89AF007C2B6F}"/>
                </a:ext>
              </a:extLst>
            </p:cNvPr>
            <p:cNvSpPr/>
            <p:nvPr/>
          </p:nvSpPr>
          <p:spPr>
            <a:xfrm>
              <a:off x="1079747" y="11064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85">
              <a:extLst>
                <a:ext uri="{FF2B5EF4-FFF2-40B4-BE49-F238E27FC236}">
                  <a16:creationId xmlns:a16="http://schemas.microsoft.com/office/drawing/2014/main" id="{1CA5017E-700F-420D-8FC8-5B2918EAA752}"/>
                </a:ext>
              </a:extLst>
            </p:cNvPr>
            <p:cNvSpPr/>
            <p:nvPr/>
          </p:nvSpPr>
          <p:spPr>
            <a:xfrm>
              <a:off x="702355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85">
              <a:extLst>
                <a:ext uri="{FF2B5EF4-FFF2-40B4-BE49-F238E27FC236}">
                  <a16:creationId xmlns:a16="http://schemas.microsoft.com/office/drawing/2014/main" id="{66338E3A-45E3-4FD0-99AF-9C813B7644EC}"/>
                </a:ext>
              </a:extLst>
            </p:cNvPr>
            <p:cNvSpPr/>
            <p:nvPr/>
          </p:nvSpPr>
          <p:spPr>
            <a:xfrm>
              <a:off x="891051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85">
              <a:extLst>
                <a:ext uri="{FF2B5EF4-FFF2-40B4-BE49-F238E27FC236}">
                  <a16:creationId xmlns:a16="http://schemas.microsoft.com/office/drawing/2014/main" id="{737A8F85-7821-4BC2-9A5C-E28E925F0FF0}"/>
                </a:ext>
              </a:extLst>
            </p:cNvPr>
            <p:cNvSpPr/>
            <p:nvPr/>
          </p:nvSpPr>
          <p:spPr>
            <a:xfrm>
              <a:off x="1079747" y="263180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85">
              <a:extLst>
                <a:ext uri="{FF2B5EF4-FFF2-40B4-BE49-F238E27FC236}">
                  <a16:creationId xmlns:a16="http://schemas.microsoft.com/office/drawing/2014/main" id="{9E93E442-1CCA-4B6E-8EC4-60DF7AD7022D}"/>
                </a:ext>
              </a:extLst>
            </p:cNvPr>
            <p:cNvSpPr/>
            <p:nvPr/>
          </p:nvSpPr>
          <p:spPr>
            <a:xfrm>
              <a:off x="702355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85">
              <a:extLst>
                <a:ext uri="{FF2B5EF4-FFF2-40B4-BE49-F238E27FC236}">
                  <a16:creationId xmlns:a16="http://schemas.microsoft.com/office/drawing/2014/main" id="{D99C8750-3185-46AE-BFA0-F21C05A14D1E}"/>
                </a:ext>
              </a:extLst>
            </p:cNvPr>
            <p:cNvSpPr/>
            <p:nvPr/>
          </p:nvSpPr>
          <p:spPr>
            <a:xfrm>
              <a:off x="891051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85">
              <a:extLst>
                <a:ext uri="{FF2B5EF4-FFF2-40B4-BE49-F238E27FC236}">
                  <a16:creationId xmlns:a16="http://schemas.microsoft.com/office/drawing/2014/main" id="{747CC653-9069-49C1-93A1-4B54A829E4BA}"/>
                </a:ext>
              </a:extLst>
            </p:cNvPr>
            <p:cNvSpPr/>
            <p:nvPr/>
          </p:nvSpPr>
          <p:spPr>
            <a:xfrm>
              <a:off x="1079747" y="415715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85">
              <a:extLst>
                <a:ext uri="{FF2B5EF4-FFF2-40B4-BE49-F238E27FC236}">
                  <a16:creationId xmlns:a16="http://schemas.microsoft.com/office/drawing/2014/main" id="{8E38F0D1-6D8C-4F95-B3CB-134FDF32DEB7}"/>
                </a:ext>
              </a:extLst>
            </p:cNvPr>
            <p:cNvSpPr/>
            <p:nvPr/>
          </p:nvSpPr>
          <p:spPr>
            <a:xfrm>
              <a:off x="702355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85">
              <a:extLst>
                <a:ext uri="{FF2B5EF4-FFF2-40B4-BE49-F238E27FC236}">
                  <a16:creationId xmlns:a16="http://schemas.microsoft.com/office/drawing/2014/main" id="{6BF2C99F-5989-4296-9589-E181FBDF5E55}"/>
                </a:ext>
              </a:extLst>
            </p:cNvPr>
            <p:cNvSpPr/>
            <p:nvPr/>
          </p:nvSpPr>
          <p:spPr>
            <a:xfrm>
              <a:off x="891051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85">
              <a:extLst>
                <a:ext uri="{FF2B5EF4-FFF2-40B4-BE49-F238E27FC236}">
                  <a16:creationId xmlns:a16="http://schemas.microsoft.com/office/drawing/2014/main" id="{5A56C016-963C-4AD1-BDEC-B6D4CBF2F8FF}"/>
                </a:ext>
              </a:extLst>
            </p:cNvPr>
            <p:cNvSpPr/>
            <p:nvPr/>
          </p:nvSpPr>
          <p:spPr>
            <a:xfrm>
              <a:off x="1079747" y="568249"/>
              <a:ext cx="81748" cy="817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791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CA5B73BE-4D19-4C13-B39D-9A9D3E7FFE85}"/>
              </a:ext>
            </a:extLst>
          </p:cNvPr>
          <p:cNvSpPr/>
          <p:nvPr userDrawn="1"/>
        </p:nvSpPr>
        <p:spPr>
          <a:xfrm rot="5400000" flipH="1">
            <a:off x="3232008" y="-2737325"/>
            <a:ext cx="5745324" cy="1217466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>
              <a:lumMod val="20000"/>
              <a:lumOff val="8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FF57D1-11CD-448F-989B-D7A393A2EA31}"/>
              </a:ext>
            </a:extLst>
          </p:cNvPr>
          <p:cNvGrpSpPr/>
          <p:nvPr userDrawn="1"/>
        </p:nvGrpSpPr>
        <p:grpSpPr>
          <a:xfrm flipH="1" flipV="1">
            <a:off x="10689300" y="0"/>
            <a:ext cx="1502700" cy="1450002"/>
            <a:chOff x="0" y="5407998"/>
            <a:chExt cx="1502700" cy="1450002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F2CF16C-C1B5-41D2-9A63-41180CA3E8B8}"/>
                </a:ext>
              </a:extLst>
            </p:cNvPr>
            <p:cNvSpPr/>
            <p:nvPr/>
          </p:nvSpPr>
          <p:spPr>
            <a:xfrm>
              <a:off x="0" y="5407998"/>
              <a:ext cx="1502700" cy="1450002"/>
            </a:xfrm>
            <a:custGeom>
              <a:avLst/>
              <a:gdLst>
                <a:gd name="connsiteX0" fmla="*/ 80700 w 1502700"/>
                <a:gd name="connsiteY0" fmla="*/ 0 h 1450002"/>
                <a:gd name="connsiteX1" fmla="*/ 1502700 w 1502700"/>
                <a:gd name="connsiteY1" fmla="*/ 1422000 h 1450002"/>
                <a:gd name="connsiteX2" fmla="*/ 1501286 w 1502700"/>
                <a:gd name="connsiteY2" fmla="*/ 1450002 h 1450002"/>
                <a:gd name="connsiteX3" fmla="*/ 1344354 w 1502700"/>
                <a:gd name="connsiteY3" fmla="*/ 1450002 h 1450002"/>
                <a:gd name="connsiteX4" fmla="*/ 1345768 w 1502700"/>
                <a:gd name="connsiteY4" fmla="*/ 1422000 h 1450002"/>
                <a:gd name="connsiteX5" fmla="*/ 80700 w 1502700"/>
                <a:gd name="connsiteY5" fmla="*/ 156932 h 1450002"/>
                <a:gd name="connsiteX6" fmla="*/ 0 w 1502700"/>
                <a:gd name="connsiteY6" fmla="*/ 161007 h 1450002"/>
                <a:gd name="connsiteX7" fmla="*/ 0 w 1502700"/>
                <a:gd name="connsiteY7" fmla="*/ 4075 h 145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700" h="1450002">
                  <a:moveTo>
                    <a:pt x="80700" y="0"/>
                  </a:moveTo>
                  <a:cubicBezTo>
                    <a:pt x="866049" y="0"/>
                    <a:pt x="1502700" y="636651"/>
                    <a:pt x="1502700" y="1422000"/>
                  </a:cubicBezTo>
                  <a:lnTo>
                    <a:pt x="1501286" y="1450002"/>
                  </a:lnTo>
                  <a:lnTo>
                    <a:pt x="1344354" y="1450002"/>
                  </a:lnTo>
                  <a:lnTo>
                    <a:pt x="1345768" y="1422000"/>
                  </a:lnTo>
                  <a:cubicBezTo>
                    <a:pt x="1345768" y="723322"/>
                    <a:pt x="779378" y="156932"/>
                    <a:pt x="80700" y="156932"/>
                  </a:cubicBezTo>
                  <a:lnTo>
                    <a:pt x="0" y="161007"/>
                  </a:lnTo>
                  <a:lnTo>
                    <a:pt x="0" y="4075"/>
                  </a:ln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C54415D-5109-46FE-B9F2-A883DD431EC8}"/>
                </a:ext>
              </a:extLst>
            </p:cNvPr>
            <p:cNvSpPr/>
            <p:nvPr/>
          </p:nvSpPr>
          <p:spPr>
            <a:xfrm>
              <a:off x="0" y="5767998"/>
              <a:ext cx="1142700" cy="1090002"/>
            </a:xfrm>
            <a:custGeom>
              <a:avLst/>
              <a:gdLst>
                <a:gd name="connsiteX0" fmla="*/ 80700 w 1142700"/>
                <a:gd name="connsiteY0" fmla="*/ 0 h 1090002"/>
                <a:gd name="connsiteX1" fmla="*/ 1142700 w 1142700"/>
                <a:gd name="connsiteY1" fmla="*/ 1062000 h 1090002"/>
                <a:gd name="connsiteX2" fmla="*/ 1139877 w 1142700"/>
                <a:gd name="connsiteY2" fmla="*/ 1090002 h 1090002"/>
                <a:gd name="connsiteX3" fmla="*/ 1022675 w 1142700"/>
                <a:gd name="connsiteY3" fmla="*/ 1090002 h 1090002"/>
                <a:gd name="connsiteX4" fmla="*/ 1025498 w 1142700"/>
                <a:gd name="connsiteY4" fmla="*/ 1062000 h 1090002"/>
                <a:gd name="connsiteX5" fmla="*/ 80700 w 1142700"/>
                <a:gd name="connsiteY5" fmla="*/ 117202 h 1090002"/>
                <a:gd name="connsiteX6" fmla="*/ 0 w 1142700"/>
                <a:gd name="connsiteY6" fmla="*/ 121277 h 1090002"/>
                <a:gd name="connsiteX7" fmla="*/ 0 w 1142700"/>
                <a:gd name="connsiteY7" fmla="*/ 4075 h 109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2700" h="1090002">
                  <a:moveTo>
                    <a:pt x="80700" y="0"/>
                  </a:moveTo>
                  <a:cubicBezTo>
                    <a:pt x="667226" y="0"/>
                    <a:pt x="1142700" y="475474"/>
                    <a:pt x="1142700" y="1062000"/>
                  </a:cubicBezTo>
                  <a:lnTo>
                    <a:pt x="1139877" y="1090002"/>
                  </a:lnTo>
                  <a:lnTo>
                    <a:pt x="1022675" y="1090002"/>
                  </a:lnTo>
                  <a:lnTo>
                    <a:pt x="1025498" y="1062000"/>
                  </a:lnTo>
                  <a:cubicBezTo>
                    <a:pt x="1025498" y="540202"/>
                    <a:pt x="602498" y="117202"/>
                    <a:pt x="80700" y="117202"/>
                  </a:cubicBezTo>
                  <a:lnTo>
                    <a:pt x="0" y="121277"/>
                  </a:lnTo>
                  <a:lnTo>
                    <a:pt x="0" y="4075"/>
                  </a:ln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1B20DCA-A4D5-402F-82C8-1AC3B2C6FB80}"/>
              </a:ext>
            </a:extLst>
          </p:cNvPr>
          <p:cNvGrpSpPr/>
          <p:nvPr userDrawn="1"/>
        </p:nvGrpSpPr>
        <p:grpSpPr>
          <a:xfrm>
            <a:off x="378387" y="6114669"/>
            <a:ext cx="2581145" cy="445261"/>
            <a:chOff x="6985922" y="5549573"/>
            <a:chExt cx="2581145" cy="445261"/>
          </a:xfrm>
          <a:solidFill>
            <a:schemeClr val="accent5">
              <a:alpha val="70000"/>
            </a:schemeClr>
          </a:solidFill>
        </p:grpSpPr>
        <p:sp>
          <p:nvSpPr>
            <p:cNvPr id="12" name="矩形 85">
              <a:extLst>
                <a:ext uri="{FF2B5EF4-FFF2-40B4-BE49-F238E27FC236}">
                  <a16:creationId xmlns:a16="http://schemas.microsoft.com/office/drawing/2014/main" id="{C3878FD8-016F-4EA5-A339-DFE2F8514A52}"/>
                </a:ext>
              </a:extLst>
            </p:cNvPr>
            <p:cNvSpPr/>
            <p:nvPr/>
          </p:nvSpPr>
          <p:spPr>
            <a:xfrm>
              <a:off x="6985922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85">
              <a:extLst>
                <a:ext uri="{FF2B5EF4-FFF2-40B4-BE49-F238E27FC236}">
                  <a16:creationId xmlns:a16="http://schemas.microsoft.com/office/drawing/2014/main" id="{DC22291B-BFF7-48F3-885F-D205E7E79E75}"/>
                </a:ext>
              </a:extLst>
            </p:cNvPr>
            <p:cNvSpPr/>
            <p:nvPr/>
          </p:nvSpPr>
          <p:spPr>
            <a:xfrm>
              <a:off x="7810304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85">
              <a:extLst>
                <a:ext uri="{FF2B5EF4-FFF2-40B4-BE49-F238E27FC236}">
                  <a16:creationId xmlns:a16="http://schemas.microsoft.com/office/drawing/2014/main" id="{5F92CBCF-A921-480E-A053-00F35831828B}"/>
                </a:ext>
              </a:extLst>
            </p:cNvPr>
            <p:cNvSpPr/>
            <p:nvPr/>
          </p:nvSpPr>
          <p:spPr>
            <a:xfrm>
              <a:off x="8634686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85">
              <a:extLst>
                <a:ext uri="{FF2B5EF4-FFF2-40B4-BE49-F238E27FC236}">
                  <a16:creationId xmlns:a16="http://schemas.microsoft.com/office/drawing/2014/main" id="{C1BBDC54-8111-4B2F-BE4E-922439F72885}"/>
                </a:ext>
              </a:extLst>
            </p:cNvPr>
            <p:cNvSpPr/>
            <p:nvPr/>
          </p:nvSpPr>
          <p:spPr>
            <a:xfrm>
              <a:off x="9459067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85">
              <a:extLst>
                <a:ext uri="{FF2B5EF4-FFF2-40B4-BE49-F238E27FC236}">
                  <a16:creationId xmlns:a16="http://schemas.microsoft.com/office/drawing/2014/main" id="{AB4E1C04-AEF3-4375-A555-0143C8F82093}"/>
                </a:ext>
              </a:extLst>
            </p:cNvPr>
            <p:cNvSpPr/>
            <p:nvPr/>
          </p:nvSpPr>
          <p:spPr>
            <a:xfrm>
              <a:off x="6985922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85">
              <a:extLst>
                <a:ext uri="{FF2B5EF4-FFF2-40B4-BE49-F238E27FC236}">
                  <a16:creationId xmlns:a16="http://schemas.microsoft.com/office/drawing/2014/main" id="{E4EBEB3F-349E-4E56-B5BD-A125ED9EA384}"/>
                </a:ext>
              </a:extLst>
            </p:cNvPr>
            <p:cNvSpPr/>
            <p:nvPr/>
          </p:nvSpPr>
          <p:spPr>
            <a:xfrm>
              <a:off x="7810304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85">
              <a:extLst>
                <a:ext uri="{FF2B5EF4-FFF2-40B4-BE49-F238E27FC236}">
                  <a16:creationId xmlns:a16="http://schemas.microsoft.com/office/drawing/2014/main" id="{146ABAF3-88E2-4289-861A-91538BEA7787}"/>
                </a:ext>
              </a:extLst>
            </p:cNvPr>
            <p:cNvSpPr/>
            <p:nvPr/>
          </p:nvSpPr>
          <p:spPr>
            <a:xfrm>
              <a:off x="8634686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85">
              <a:extLst>
                <a:ext uri="{FF2B5EF4-FFF2-40B4-BE49-F238E27FC236}">
                  <a16:creationId xmlns:a16="http://schemas.microsoft.com/office/drawing/2014/main" id="{D9248A96-0926-4E43-ABAE-4247C3C518C9}"/>
                </a:ext>
              </a:extLst>
            </p:cNvPr>
            <p:cNvSpPr/>
            <p:nvPr/>
          </p:nvSpPr>
          <p:spPr>
            <a:xfrm>
              <a:off x="9459067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E4BB7B-160D-48A5-8129-5246C9B8232F}"/>
              </a:ext>
            </a:extLst>
          </p:cNvPr>
          <p:cNvGrpSpPr/>
          <p:nvPr userDrawn="1"/>
        </p:nvGrpSpPr>
        <p:grpSpPr>
          <a:xfrm>
            <a:off x="479425" y="2441895"/>
            <a:ext cx="2433763" cy="2926216"/>
            <a:chOff x="479425" y="2842026"/>
            <a:chExt cx="2433763" cy="2926216"/>
          </a:xfrm>
        </p:grpSpPr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9688D063-17A1-469D-9C76-C486E2A1A6C5}"/>
                </a:ext>
              </a:extLst>
            </p:cNvPr>
            <p:cNvSpPr/>
            <p:nvPr/>
          </p:nvSpPr>
          <p:spPr>
            <a:xfrm>
              <a:off x="479425" y="2842026"/>
              <a:ext cx="2433763" cy="292621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4469BCF9-62F4-4D95-9170-457C63A09B78}"/>
                </a:ext>
              </a:extLst>
            </p:cNvPr>
            <p:cNvSpPr/>
            <p:nvPr/>
          </p:nvSpPr>
          <p:spPr>
            <a:xfrm>
              <a:off x="591489" y="5267356"/>
              <a:ext cx="2232000" cy="108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873980D-7482-4E05-A5DE-5D49567C3576}"/>
                </a:ext>
              </a:extLst>
            </p:cNvPr>
            <p:cNvSpPr txBox="1"/>
            <p:nvPr/>
          </p:nvSpPr>
          <p:spPr>
            <a:xfrm>
              <a:off x="1304718" y="3383861"/>
              <a:ext cx="700513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A155BE6-05D3-484E-9F84-0542028F6D1F}"/>
              </a:ext>
            </a:extLst>
          </p:cNvPr>
          <p:cNvSpPr txBox="1"/>
          <p:nvPr userDrawn="1"/>
        </p:nvSpPr>
        <p:spPr>
          <a:xfrm>
            <a:off x="1965361" y="859466"/>
            <a:ext cx="3322257" cy="67710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400" dirty="0">
                <a:solidFill>
                  <a:schemeClr val="bg1">
                    <a:alpha val="4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CONTENTS</a:t>
            </a:r>
            <a:endParaRPr lang="zh-CN" altLang="en-US" sz="4400" dirty="0">
              <a:solidFill>
                <a:schemeClr val="bg1">
                  <a:alpha val="4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D37891C-5FBA-427D-9355-F5F479351C7A}"/>
              </a:ext>
            </a:extLst>
          </p:cNvPr>
          <p:cNvGrpSpPr/>
          <p:nvPr userDrawn="1"/>
        </p:nvGrpSpPr>
        <p:grpSpPr>
          <a:xfrm>
            <a:off x="9277045" y="2441895"/>
            <a:ext cx="2433763" cy="2926216"/>
            <a:chOff x="479425" y="2842026"/>
            <a:chExt cx="2433763" cy="2926216"/>
          </a:xfrm>
        </p:grpSpPr>
        <p:sp>
          <p:nvSpPr>
            <p:cNvPr id="27" name="矩形: 圆顶角 26">
              <a:extLst>
                <a:ext uri="{FF2B5EF4-FFF2-40B4-BE49-F238E27FC236}">
                  <a16:creationId xmlns:a16="http://schemas.microsoft.com/office/drawing/2014/main" id="{F45C6C6B-A0D1-47DB-863F-4518035BD5E9}"/>
                </a:ext>
              </a:extLst>
            </p:cNvPr>
            <p:cNvSpPr/>
            <p:nvPr/>
          </p:nvSpPr>
          <p:spPr>
            <a:xfrm>
              <a:off x="479425" y="2842026"/>
              <a:ext cx="2433763" cy="292621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C4EEC80-6649-4E4C-9A6B-6B9C87884A01}"/>
                </a:ext>
              </a:extLst>
            </p:cNvPr>
            <p:cNvSpPr/>
            <p:nvPr/>
          </p:nvSpPr>
          <p:spPr>
            <a:xfrm>
              <a:off x="591489" y="5267356"/>
              <a:ext cx="2232000" cy="108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DE88B9C-585C-42E2-83C1-C4DA9B8B02E0}"/>
                </a:ext>
              </a:extLst>
            </p:cNvPr>
            <p:cNvSpPr txBox="1"/>
            <p:nvPr/>
          </p:nvSpPr>
          <p:spPr>
            <a:xfrm>
              <a:off x="1304718" y="3383861"/>
              <a:ext cx="81111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7A2D39D-8FC3-42C2-BF10-D4D4F157CDF7}"/>
              </a:ext>
            </a:extLst>
          </p:cNvPr>
          <p:cNvGrpSpPr/>
          <p:nvPr userDrawn="1"/>
        </p:nvGrpSpPr>
        <p:grpSpPr>
          <a:xfrm>
            <a:off x="3411965" y="2441895"/>
            <a:ext cx="2433763" cy="2926216"/>
            <a:chOff x="479425" y="2842026"/>
            <a:chExt cx="2433763" cy="2926216"/>
          </a:xfrm>
        </p:grpSpPr>
        <p:sp>
          <p:nvSpPr>
            <p:cNvPr id="32" name="矩形: 圆顶角 31">
              <a:extLst>
                <a:ext uri="{FF2B5EF4-FFF2-40B4-BE49-F238E27FC236}">
                  <a16:creationId xmlns:a16="http://schemas.microsoft.com/office/drawing/2014/main" id="{6641C037-8D1D-45B4-9089-68E1DF37AD4C}"/>
                </a:ext>
              </a:extLst>
            </p:cNvPr>
            <p:cNvSpPr/>
            <p:nvPr/>
          </p:nvSpPr>
          <p:spPr>
            <a:xfrm>
              <a:off x="479425" y="2842026"/>
              <a:ext cx="2433763" cy="292621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CCE387F-5812-483A-B302-A35E4CC0C2BE}"/>
                </a:ext>
              </a:extLst>
            </p:cNvPr>
            <p:cNvSpPr/>
            <p:nvPr/>
          </p:nvSpPr>
          <p:spPr>
            <a:xfrm>
              <a:off x="591489" y="5267356"/>
              <a:ext cx="2232000" cy="108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A189E7-1991-4219-ABC2-66AD8E7CC108}"/>
                </a:ext>
              </a:extLst>
            </p:cNvPr>
            <p:cNvSpPr txBox="1"/>
            <p:nvPr/>
          </p:nvSpPr>
          <p:spPr>
            <a:xfrm>
              <a:off x="1290746" y="3369673"/>
              <a:ext cx="81111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CAB347-FE76-45BB-AB1D-5C8001B2E716}"/>
              </a:ext>
            </a:extLst>
          </p:cNvPr>
          <p:cNvGrpSpPr/>
          <p:nvPr userDrawn="1"/>
        </p:nvGrpSpPr>
        <p:grpSpPr>
          <a:xfrm>
            <a:off x="6344505" y="2441895"/>
            <a:ext cx="2433763" cy="2926216"/>
            <a:chOff x="479425" y="2842026"/>
            <a:chExt cx="2433763" cy="2926216"/>
          </a:xfrm>
        </p:grpSpPr>
        <p:sp>
          <p:nvSpPr>
            <p:cNvPr id="37" name="矩形: 圆顶角 36">
              <a:extLst>
                <a:ext uri="{FF2B5EF4-FFF2-40B4-BE49-F238E27FC236}">
                  <a16:creationId xmlns:a16="http://schemas.microsoft.com/office/drawing/2014/main" id="{F9D9595A-E12B-42C9-87BF-C6606C2A1186}"/>
                </a:ext>
              </a:extLst>
            </p:cNvPr>
            <p:cNvSpPr/>
            <p:nvPr/>
          </p:nvSpPr>
          <p:spPr>
            <a:xfrm>
              <a:off x="479425" y="2842026"/>
              <a:ext cx="2433763" cy="292621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00CB4352-0B18-475A-AF33-919F28C7766E}"/>
                </a:ext>
              </a:extLst>
            </p:cNvPr>
            <p:cNvSpPr/>
            <p:nvPr/>
          </p:nvSpPr>
          <p:spPr>
            <a:xfrm>
              <a:off x="591489" y="5267356"/>
              <a:ext cx="2232000" cy="1080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29FCA30-9728-476E-91F7-102DBFDEA57F}"/>
                </a:ext>
              </a:extLst>
            </p:cNvPr>
            <p:cNvSpPr txBox="1"/>
            <p:nvPr/>
          </p:nvSpPr>
          <p:spPr>
            <a:xfrm>
              <a:off x="1304718" y="3383861"/>
              <a:ext cx="81111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0FE8E49-AFA2-4DFC-B851-77D5FFC4D8E7}"/>
              </a:ext>
            </a:extLst>
          </p:cNvPr>
          <p:cNvGrpSpPr/>
          <p:nvPr userDrawn="1"/>
        </p:nvGrpSpPr>
        <p:grpSpPr>
          <a:xfrm>
            <a:off x="8966183" y="6114669"/>
            <a:ext cx="2581145" cy="445261"/>
            <a:chOff x="6985922" y="5549573"/>
            <a:chExt cx="2581145" cy="445261"/>
          </a:xfrm>
          <a:solidFill>
            <a:schemeClr val="accent5">
              <a:alpha val="70000"/>
            </a:schemeClr>
          </a:solidFill>
        </p:grpSpPr>
        <p:sp>
          <p:nvSpPr>
            <p:cNvPr id="42" name="矩形 85">
              <a:extLst>
                <a:ext uri="{FF2B5EF4-FFF2-40B4-BE49-F238E27FC236}">
                  <a16:creationId xmlns:a16="http://schemas.microsoft.com/office/drawing/2014/main" id="{ADA5A461-F5CE-4ECE-81A6-5157CB748604}"/>
                </a:ext>
              </a:extLst>
            </p:cNvPr>
            <p:cNvSpPr/>
            <p:nvPr/>
          </p:nvSpPr>
          <p:spPr>
            <a:xfrm>
              <a:off x="6985922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85">
              <a:extLst>
                <a:ext uri="{FF2B5EF4-FFF2-40B4-BE49-F238E27FC236}">
                  <a16:creationId xmlns:a16="http://schemas.microsoft.com/office/drawing/2014/main" id="{6DC3A864-75E3-41A1-BE5D-EAEF4D46713D}"/>
                </a:ext>
              </a:extLst>
            </p:cNvPr>
            <p:cNvSpPr/>
            <p:nvPr/>
          </p:nvSpPr>
          <p:spPr>
            <a:xfrm>
              <a:off x="7810304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85">
              <a:extLst>
                <a:ext uri="{FF2B5EF4-FFF2-40B4-BE49-F238E27FC236}">
                  <a16:creationId xmlns:a16="http://schemas.microsoft.com/office/drawing/2014/main" id="{69296D24-1BEE-4F38-9315-5B9806F86F5E}"/>
                </a:ext>
              </a:extLst>
            </p:cNvPr>
            <p:cNvSpPr/>
            <p:nvPr/>
          </p:nvSpPr>
          <p:spPr>
            <a:xfrm>
              <a:off x="8634686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85">
              <a:extLst>
                <a:ext uri="{FF2B5EF4-FFF2-40B4-BE49-F238E27FC236}">
                  <a16:creationId xmlns:a16="http://schemas.microsoft.com/office/drawing/2014/main" id="{0108B2D4-01E8-4102-9E4A-8C06A8321A7E}"/>
                </a:ext>
              </a:extLst>
            </p:cNvPr>
            <p:cNvSpPr/>
            <p:nvPr/>
          </p:nvSpPr>
          <p:spPr>
            <a:xfrm>
              <a:off x="9459067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85">
              <a:extLst>
                <a:ext uri="{FF2B5EF4-FFF2-40B4-BE49-F238E27FC236}">
                  <a16:creationId xmlns:a16="http://schemas.microsoft.com/office/drawing/2014/main" id="{F5C1E163-B1A1-4633-8986-FB66D34B6A41}"/>
                </a:ext>
              </a:extLst>
            </p:cNvPr>
            <p:cNvSpPr/>
            <p:nvPr/>
          </p:nvSpPr>
          <p:spPr>
            <a:xfrm>
              <a:off x="6985922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85">
              <a:extLst>
                <a:ext uri="{FF2B5EF4-FFF2-40B4-BE49-F238E27FC236}">
                  <a16:creationId xmlns:a16="http://schemas.microsoft.com/office/drawing/2014/main" id="{0CECD935-CC38-4DF9-BB15-89F69B9A208E}"/>
                </a:ext>
              </a:extLst>
            </p:cNvPr>
            <p:cNvSpPr/>
            <p:nvPr/>
          </p:nvSpPr>
          <p:spPr>
            <a:xfrm>
              <a:off x="7810304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85">
              <a:extLst>
                <a:ext uri="{FF2B5EF4-FFF2-40B4-BE49-F238E27FC236}">
                  <a16:creationId xmlns:a16="http://schemas.microsoft.com/office/drawing/2014/main" id="{7ADB728B-4990-43A8-9DB0-28A141C78544}"/>
                </a:ext>
              </a:extLst>
            </p:cNvPr>
            <p:cNvSpPr/>
            <p:nvPr/>
          </p:nvSpPr>
          <p:spPr>
            <a:xfrm>
              <a:off x="8634686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85">
              <a:extLst>
                <a:ext uri="{FF2B5EF4-FFF2-40B4-BE49-F238E27FC236}">
                  <a16:creationId xmlns:a16="http://schemas.microsoft.com/office/drawing/2014/main" id="{EBA55DAD-E134-460F-8A69-18A0B23D6903}"/>
                </a:ext>
              </a:extLst>
            </p:cNvPr>
            <p:cNvSpPr/>
            <p:nvPr/>
          </p:nvSpPr>
          <p:spPr>
            <a:xfrm>
              <a:off x="9459067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94FF457-C436-4C75-95C6-515728D499DB}"/>
              </a:ext>
            </a:extLst>
          </p:cNvPr>
          <p:cNvGrpSpPr/>
          <p:nvPr userDrawn="1"/>
        </p:nvGrpSpPr>
        <p:grpSpPr>
          <a:xfrm rot="16200000">
            <a:off x="-578093" y="578511"/>
            <a:ext cx="1748091" cy="591072"/>
            <a:chOff x="6225445" y="1"/>
            <a:chExt cx="2637589" cy="891833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6860FB6-706A-475D-95C5-0ED67EEDB4F1}"/>
                </a:ext>
              </a:extLst>
            </p:cNvPr>
            <p:cNvSpPr/>
            <p:nvPr/>
          </p:nvSpPr>
          <p:spPr>
            <a:xfrm>
              <a:off x="6225445" y="1"/>
              <a:ext cx="2637589" cy="891833"/>
            </a:xfrm>
            <a:custGeom>
              <a:avLst/>
              <a:gdLst>
                <a:gd name="connsiteX0" fmla="*/ 0 w 2637589"/>
                <a:gd name="connsiteY0" fmla="*/ 0 h 891833"/>
                <a:gd name="connsiteX1" fmla="*/ 171324 w 2637589"/>
                <a:gd name="connsiteY1" fmla="*/ 0 h 891833"/>
                <a:gd name="connsiteX2" fmla="*/ 206413 w 2637589"/>
                <a:gd name="connsiteY2" fmla="*/ 72840 h 891833"/>
                <a:gd name="connsiteX3" fmla="*/ 1318794 w 2637589"/>
                <a:gd name="connsiteY3" fmla="*/ 734901 h 891833"/>
                <a:gd name="connsiteX4" fmla="*/ 2431175 w 2637589"/>
                <a:gd name="connsiteY4" fmla="*/ 72840 h 891833"/>
                <a:gd name="connsiteX5" fmla="*/ 2466264 w 2637589"/>
                <a:gd name="connsiteY5" fmla="*/ 0 h 891833"/>
                <a:gd name="connsiteX6" fmla="*/ 2637589 w 2637589"/>
                <a:gd name="connsiteY6" fmla="*/ 0 h 891833"/>
                <a:gd name="connsiteX7" fmla="*/ 2629046 w 2637589"/>
                <a:gd name="connsiteY7" fmla="*/ 23340 h 891833"/>
                <a:gd name="connsiteX8" fmla="*/ 1318794 w 2637589"/>
                <a:gd name="connsiteY8" fmla="*/ 891833 h 891833"/>
                <a:gd name="connsiteX9" fmla="*/ 8542 w 2637589"/>
                <a:gd name="connsiteY9" fmla="*/ 23340 h 89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7589" h="891833">
                  <a:moveTo>
                    <a:pt x="0" y="0"/>
                  </a:moveTo>
                  <a:lnTo>
                    <a:pt x="171324" y="0"/>
                  </a:lnTo>
                  <a:lnTo>
                    <a:pt x="206413" y="72840"/>
                  </a:lnTo>
                  <a:cubicBezTo>
                    <a:pt x="420639" y="467193"/>
                    <a:pt x="838453" y="734901"/>
                    <a:pt x="1318794" y="734901"/>
                  </a:cubicBezTo>
                  <a:cubicBezTo>
                    <a:pt x="1799135" y="734901"/>
                    <a:pt x="2216950" y="467193"/>
                    <a:pt x="2431175" y="72840"/>
                  </a:cubicBezTo>
                  <a:lnTo>
                    <a:pt x="2466264" y="0"/>
                  </a:lnTo>
                  <a:lnTo>
                    <a:pt x="2637589" y="0"/>
                  </a:lnTo>
                  <a:lnTo>
                    <a:pt x="2629046" y="23340"/>
                  </a:lnTo>
                  <a:cubicBezTo>
                    <a:pt x="2413175" y="533717"/>
                    <a:pt x="1907806" y="891833"/>
                    <a:pt x="1318794" y="891833"/>
                  </a:cubicBezTo>
                  <a:cubicBezTo>
                    <a:pt x="729783" y="891833"/>
                    <a:pt x="224413" y="533717"/>
                    <a:pt x="8542" y="23340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94AF54D-ADBA-4DA2-B3C4-7C4482F1A18E}"/>
                </a:ext>
              </a:extLst>
            </p:cNvPr>
            <p:cNvSpPr/>
            <p:nvPr/>
          </p:nvSpPr>
          <p:spPr>
            <a:xfrm>
              <a:off x="6629086" y="1"/>
              <a:ext cx="1830304" cy="531833"/>
            </a:xfrm>
            <a:custGeom>
              <a:avLst/>
              <a:gdLst>
                <a:gd name="connsiteX0" fmla="*/ 0 w 1830304"/>
                <a:gd name="connsiteY0" fmla="*/ 0 h 531833"/>
                <a:gd name="connsiteX1" fmla="*/ 133296 w 1830304"/>
                <a:gd name="connsiteY1" fmla="*/ 0 h 531833"/>
                <a:gd name="connsiteX2" fmla="*/ 247079 w 1830304"/>
                <a:gd name="connsiteY2" fmla="*/ 137906 h 531833"/>
                <a:gd name="connsiteX3" fmla="*/ 915152 w 1830304"/>
                <a:gd name="connsiteY3" fmla="*/ 414631 h 531833"/>
                <a:gd name="connsiteX4" fmla="*/ 1583225 w 1830304"/>
                <a:gd name="connsiteY4" fmla="*/ 137906 h 531833"/>
                <a:gd name="connsiteX5" fmla="*/ 1697008 w 1830304"/>
                <a:gd name="connsiteY5" fmla="*/ 0 h 531833"/>
                <a:gd name="connsiteX6" fmla="*/ 1830304 w 1830304"/>
                <a:gd name="connsiteY6" fmla="*/ 0 h 531833"/>
                <a:gd name="connsiteX7" fmla="*/ 1795779 w 1830304"/>
                <a:gd name="connsiteY7" fmla="*/ 63607 h 531833"/>
                <a:gd name="connsiteX8" fmla="*/ 915152 w 1830304"/>
                <a:gd name="connsiteY8" fmla="*/ 531833 h 531833"/>
                <a:gd name="connsiteX9" fmla="*/ 34525 w 1830304"/>
                <a:gd name="connsiteY9" fmla="*/ 63607 h 53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0304" h="531833">
                  <a:moveTo>
                    <a:pt x="0" y="0"/>
                  </a:moveTo>
                  <a:lnTo>
                    <a:pt x="133296" y="0"/>
                  </a:lnTo>
                  <a:lnTo>
                    <a:pt x="247079" y="137906"/>
                  </a:lnTo>
                  <a:cubicBezTo>
                    <a:pt x="418054" y="308881"/>
                    <a:pt x="654253" y="414631"/>
                    <a:pt x="915152" y="414631"/>
                  </a:cubicBezTo>
                  <a:cubicBezTo>
                    <a:pt x="1176051" y="414631"/>
                    <a:pt x="1412251" y="308881"/>
                    <a:pt x="1583225" y="137906"/>
                  </a:cubicBezTo>
                  <a:lnTo>
                    <a:pt x="1697008" y="0"/>
                  </a:lnTo>
                  <a:lnTo>
                    <a:pt x="1830304" y="0"/>
                  </a:lnTo>
                  <a:lnTo>
                    <a:pt x="1795779" y="63607"/>
                  </a:lnTo>
                  <a:cubicBezTo>
                    <a:pt x="1604930" y="346101"/>
                    <a:pt x="1281731" y="531833"/>
                    <a:pt x="915152" y="531833"/>
                  </a:cubicBezTo>
                  <a:cubicBezTo>
                    <a:pt x="548573" y="531833"/>
                    <a:pt x="225374" y="346101"/>
                    <a:pt x="34525" y="63607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0B5A8664-72A1-406F-B83F-187AA8BD2599}"/>
              </a:ext>
            </a:extLst>
          </p:cNvPr>
          <p:cNvSpPr txBox="1"/>
          <p:nvPr userDrawn="1"/>
        </p:nvSpPr>
        <p:spPr>
          <a:xfrm>
            <a:off x="416960" y="662057"/>
            <a:ext cx="18548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spc="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BA265B1-73FE-4CAD-8469-CA00B3862A82}"/>
              </a:ext>
            </a:extLst>
          </p:cNvPr>
          <p:cNvGrpSpPr/>
          <p:nvPr userDrawn="1"/>
        </p:nvGrpSpPr>
        <p:grpSpPr>
          <a:xfrm>
            <a:off x="6039848" y="254714"/>
            <a:ext cx="1941070" cy="334845"/>
            <a:chOff x="6985922" y="5549573"/>
            <a:chExt cx="2581145" cy="445261"/>
          </a:xfrm>
          <a:solidFill>
            <a:schemeClr val="accent3">
              <a:lumMod val="40000"/>
              <a:lumOff val="60000"/>
              <a:alpha val="70000"/>
            </a:schemeClr>
          </a:solidFill>
        </p:grpSpPr>
        <p:sp>
          <p:nvSpPr>
            <p:cNvPr id="55" name="矩形 85">
              <a:extLst>
                <a:ext uri="{FF2B5EF4-FFF2-40B4-BE49-F238E27FC236}">
                  <a16:creationId xmlns:a16="http://schemas.microsoft.com/office/drawing/2014/main" id="{0C3751F1-E5E3-4680-8EC8-95522EB23560}"/>
                </a:ext>
              </a:extLst>
            </p:cNvPr>
            <p:cNvSpPr/>
            <p:nvPr/>
          </p:nvSpPr>
          <p:spPr>
            <a:xfrm>
              <a:off x="6985922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85">
              <a:extLst>
                <a:ext uri="{FF2B5EF4-FFF2-40B4-BE49-F238E27FC236}">
                  <a16:creationId xmlns:a16="http://schemas.microsoft.com/office/drawing/2014/main" id="{6019B8E2-5431-462E-BF11-F7D0AC902BBE}"/>
                </a:ext>
              </a:extLst>
            </p:cNvPr>
            <p:cNvSpPr/>
            <p:nvPr/>
          </p:nvSpPr>
          <p:spPr>
            <a:xfrm>
              <a:off x="7810304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85">
              <a:extLst>
                <a:ext uri="{FF2B5EF4-FFF2-40B4-BE49-F238E27FC236}">
                  <a16:creationId xmlns:a16="http://schemas.microsoft.com/office/drawing/2014/main" id="{B6D90352-8890-404E-9884-AC2D2C07940B}"/>
                </a:ext>
              </a:extLst>
            </p:cNvPr>
            <p:cNvSpPr/>
            <p:nvPr/>
          </p:nvSpPr>
          <p:spPr>
            <a:xfrm>
              <a:off x="8634686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85">
              <a:extLst>
                <a:ext uri="{FF2B5EF4-FFF2-40B4-BE49-F238E27FC236}">
                  <a16:creationId xmlns:a16="http://schemas.microsoft.com/office/drawing/2014/main" id="{B5C4200E-3BDC-4964-9D65-02DE8C71AEC7}"/>
                </a:ext>
              </a:extLst>
            </p:cNvPr>
            <p:cNvSpPr/>
            <p:nvPr/>
          </p:nvSpPr>
          <p:spPr>
            <a:xfrm>
              <a:off x="9459067" y="5549573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85">
              <a:extLst>
                <a:ext uri="{FF2B5EF4-FFF2-40B4-BE49-F238E27FC236}">
                  <a16:creationId xmlns:a16="http://schemas.microsoft.com/office/drawing/2014/main" id="{CB6A7D4E-0BDA-4C9E-BB1C-5268CE290246}"/>
                </a:ext>
              </a:extLst>
            </p:cNvPr>
            <p:cNvSpPr/>
            <p:nvPr/>
          </p:nvSpPr>
          <p:spPr>
            <a:xfrm>
              <a:off x="6985922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85">
              <a:extLst>
                <a:ext uri="{FF2B5EF4-FFF2-40B4-BE49-F238E27FC236}">
                  <a16:creationId xmlns:a16="http://schemas.microsoft.com/office/drawing/2014/main" id="{773C11A9-7C56-4D53-81C1-43B22E2098CA}"/>
                </a:ext>
              </a:extLst>
            </p:cNvPr>
            <p:cNvSpPr/>
            <p:nvPr/>
          </p:nvSpPr>
          <p:spPr>
            <a:xfrm>
              <a:off x="7810304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85">
              <a:extLst>
                <a:ext uri="{FF2B5EF4-FFF2-40B4-BE49-F238E27FC236}">
                  <a16:creationId xmlns:a16="http://schemas.microsoft.com/office/drawing/2014/main" id="{D9EF4B03-9597-4655-8BBC-AE59539EDD8D}"/>
                </a:ext>
              </a:extLst>
            </p:cNvPr>
            <p:cNvSpPr/>
            <p:nvPr/>
          </p:nvSpPr>
          <p:spPr>
            <a:xfrm>
              <a:off x="8634686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85">
              <a:extLst>
                <a:ext uri="{FF2B5EF4-FFF2-40B4-BE49-F238E27FC236}">
                  <a16:creationId xmlns:a16="http://schemas.microsoft.com/office/drawing/2014/main" id="{B84C8D17-51A8-4C64-BDAD-71089F6EBD81}"/>
                </a:ext>
              </a:extLst>
            </p:cNvPr>
            <p:cNvSpPr/>
            <p:nvPr/>
          </p:nvSpPr>
          <p:spPr>
            <a:xfrm>
              <a:off x="9459067" y="5886834"/>
              <a:ext cx="108000" cy="108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12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8F82048-475C-40A0-A250-0DFFA55792A7}"/>
              </a:ext>
            </a:extLst>
          </p:cNvPr>
          <p:cNvSpPr/>
          <p:nvPr userDrawn="1"/>
        </p:nvSpPr>
        <p:spPr>
          <a:xfrm>
            <a:off x="2004923" y="0"/>
            <a:ext cx="8375994" cy="6858000"/>
          </a:xfrm>
          <a:custGeom>
            <a:avLst/>
            <a:gdLst>
              <a:gd name="connsiteX0" fmla="*/ 987154 w 8375994"/>
              <a:gd name="connsiteY0" fmla="*/ 0 h 6858000"/>
              <a:gd name="connsiteX1" fmla="*/ 7388841 w 8375994"/>
              <a:gd name="connsiteY1" fmla="*/ 0 h 6858000"/>
              <a:gd name="connsiteX2" fmla="*/ 7419659 w 8375994"/>
              <a:gd name="connsiteY2" fmla="*/ 33909 h 6858000"/>
              <a:gd name="connsiteX3" fmla="*/ 8375994 w 8375994"/>
              <a:gd name="connsiteY3" fmla="*/ 2697864 h 6858000"/>
              <a:gd name="connsiteX4" fmla="*/ 8375994 w 8375994"/>
              <a:gd name="connsiteY4" fmla="*/ 6858000 h 6858000"/>
              <a:gd name="connsiteX5" fmla="*/ 0 w 8375994"/>
              <a:gd name="connsiteY5" fmla="*/ 6858000 h 6858000"/>
              <a:gd name="connsiteX6" fmla="*/ 0 w 8375994"/>
              <a:gd name="connsiteY6" fmla="*/ 2697864 h 6858000"/>
              <a:gd name="connsiteX7" fmla="*/ 956335 w 8375994"/>
              <a:gd name="connsiteY7" fmla="*/ 3390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75994" h="6858000">
                <a:moveTo>
                  <a:pt x="987154" y="0"/>
                </a:moveTo>
                <a:lnTo>
                  <a:pt x="7388841" y="0"/>
                </a:lnTo>
                <a:lnTo>
                  <a:pt x="7419659" y="33909"/>
                </a:lnTo>
                <a:cubicBezTo>
                  <a:pt x="8017102" y="757842"/>
                  <a:pt x="8375994" y="1685941"/>
                  <a:pt x="8375994" y="2697864"/>
                </a:cubicBezTo>
                <a:lnTo>
                  <a:pt x="8375994" y="6858000"/>
                </a:lnTo>
                <a:lnTo>
                  <a:pt x="0" y="6858000"/>
                </a:lnTo>
                <a:lnTo>
                  <a:pt x="0" y="2697864"/>
                </a:lnTo>
                <a:cubicBezTo>
                  <a:pt x="0" y="1685941"/>
                  <a:pt x="358893" y="757842"/>
                  <a:pt x="956335" y="33909"/>
                </a:cubicBezTo>
                <a:close/>
              </a:path>
            </a:pathLst>
          </a:cu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C4478B8-6397-4022-95E7-581DD6097E5E}"/>
              </a:ext>
            </a:extLst>
          </p:cNvPr>
          <p:cNvSpPr/>
          <p:nvPr userDrawn="1"/>
        </p:nvSpPr>
        <p:spPr>
          <a:xfrm>
            <a:off x="2101843" y="0"/>
            <a:ext cx="8182154" cy="6858000"/>
          </a:xfrm>
          <a:custGeom>
            <a:avLst/>
            <a:gdLst>
              <a:gd name="connsiteX0" fmla="*/ 1127069 w 8182154"/>
              <a:gd name="connsiteY0" fmla="*/ 0 h 6858000"/>
              <a:gd name="connsiteX1" fmla="*/ 7055085 w 8182154"/>
              <a:gd name="connsiteY1" fmla="*/ 0 h 6858000"/>
              <a:gd name="connsiteX2" fmla="*/ 7247951 w 8182154"/>
              <a:gd name="connsiteY2" fmla="*/ 212205 h 6858000"/>
              <a:gd name="connsiteX3" fmla="*/ 8182154 w 8182154"/>
              <a:gd name="connsiteY3" fmla="*/ 2814510 h 6858000"/>
              <a:gd name="connsiteX4" fmla="*/ 8182153 w 8182154"/>
              <a:gd name="connsiteY4" fmla="*/ 6858000 h 6858000"/>
              <a:gd name="connsiteX5" fmla="*/ 0 w 8182154"/>
              <a:gd name="connsiteY5" fmla="*/ 6858000 h 6858000"/>
              <a:gd name="connsiteX6" fmla="*/ 0 w 8182154"/>
              <a:gd name="connsiteY6" fmla="*/ 2814510 h 6858000"/>
              <a:gd name="connsiteX7" fmla="*/ 934204 w 8182154"/>
              <a:gd name="connsiteY7" fmla="*/ 2122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82154" h="6858000">
                <a:moveTo>
                  <a:pt x="1127069" y="0"/>
                </a:moveTo>
                <a:lnTo>
                  <a:pt x="7055085" y="0"/>
                </a:lnTo>
                <a:lnTo>
                  <a:pt x="7247951" y="212205"/>
                </a:lnTo>
                <a:cubicBezTo>
                  <a:pt x="7831567" y="919385"/>
                  <a:pt x="8182154" y="1826006"/>
                  <a:pt x="8182154" y="2814510"/>
                </a:cubicBezTo>
                <a:lnTo>
                  <a:pt x="8182153" y="6858000"/>
                </a:lnTo>
                <a:lnTo>
                  <a:pt x="0" y="6858000"/>
                </a:lnTo>
                <a:lnTo>
                  <a:pt x="0" y="2814510"/>
                </a:lnTo>
                <a:cubicBezTo>
                  <a:pt x="0" y="1826006"/>
                  <a:pt x="350587" y="919385"/>
                  <a:pt x="934204" y="21220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8211F1B-95B4-4F22-8AD8-49FD9E6B17A6}"/>
              </a:ext>
            </a:extLst>
          </p:cNvPr>
          <p:cNvSpPr/>
          <p:nvPr userDrawn="1"/>
        </p:nvSpPr>
        <p:spPr>
          <a:xfrm>
            <a:off x="2199303" y="0"/>
            <a:ext cx="7987234" cy="6858000"/>
          </a:xfrm>
          <a:custGeom>
            <a:avLst/>
            <a:gdLst>
              <a:gd name="connsiteX0" fmla="*/ 1299390 w 7987234"/>
              <a:gd name="connsiteY0" fmla="*/ 0 h 6858000"/>
              <a:gd name="connsiteX1" fmla="*/ 6687844 w 7987234"/>
              <a:gd name="connsiteY1" fmla="*/ 0 h 6858000"/>
              <a:gd name="connsiteX2" fmla="*/ 6817531 w 7987234"/>
              <a:gd name="connsiteY2" fmla="*/ 117867 h 6858000"/>
              <a:gd name="connsiteX3" fmla="*/ 7987234 w 7987234"/>
              <a:gd name="connsiteY3" fmla="*/ 2941781 h 6858000"/>
              <a:gd name="connsiteX4" fmla="*/ 7987234 w 7987234"/>
              <a:gd name="connsiteY4" fmla="*/ 6858000 h 6858000"/>
              <a:gd name="connsiteX5" fmla="*/ 0 w 7987234"/>
              <a:gd name="connsiteY5" fmla="*/ 6858000 h 6858000"/>
              <a:gd name="connsiteX6" fmla="*/ 0 w 7987234"/>
              <a:gd name="connsiteY6" fmla="*/ 2941781 h 6858000"/>
              <a:gd name="connsiteX7" fmla="*/ 1169704 w 7987234"/>
              <a:gd name="connsiteY7" fmla="*/ 1178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87234" h="6858000">
                <a:moveTo>
                  <a:pt x="1299390" y="0"/>
                </a:moveTo>
                <a:lnTo>
                  <a:pt x="6687844" y="0"/>
                </a:lnTo>
                <a:lnTo>
                  <a:pt x="6817531" y="117867"/>
                </a:lnTo>
                <a:cubicBezTo>
                  <a:pt x="7540233" y="840570"/>
                  <a:pt x="7987234" y="1838974"/>
                  <a:pt x="7987234" y="2941781"/>
                </a:cubicBezTo>
                <a:lnTo>
                  <a:pt x="7987234" y="6858000"/>
                </a:lnTo>
                <a:lnTo>
                  <a:pt x="0" y="6858000"/>
                </a:lnTo>
                <a:lnTo>
                  <a:pt x="0" y="2941781"/>
                </a:lnTo>
                <a:cubicBezTo>
                  <a:pt x="0" y="1838974"/>
                  <a:pt x="447001" y="840570"/>
                  <a:pt x="1169704" y="11786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5B5B5DF-1108-4F27-BE11-12F20B1DC67D}"/>
              </a:ext>
            </a:extLst>
          </p:cNvPr>
          <p:cNvSpPr/>
          <p:nvPr userDrawn="1"/>
        </p:nvSpPr>
        <p:spPr>
          <a:xfrm rot="19005642">
            <a:off x="10976760" y="5618816"/>
            <a:ext cx="1436117" cy="1438633"/>
          </a:xfrm>
          <a:custGeom>
            <a:avLst/>
            <a:gdLst>
              <a:gd name="connsiteX0" fmla="*/ 1229117 w 1436117"/>
              <a:gd name="connsiteY0" fmla="*/ 210883 h 1438633"/>
              <a:gd name="connsiteX1" fmla="*/ 1425372 w 1436117"/>
              <a:gd name="connsiteY1" fmla="*/ 574895 h 1438633"/>
              <a:gd name="connsiteX2" fmla="*/ 1436117 w 1436117"/>
              <a:gd name="connsiteY2" fmla="*/ 681477 h 1438633"/>
              <a:gd name="connsiteX3" fmla="*/ 724122 w 1436117"/>
              <a:gd name="connsiteY3" fmla="*/ 1438633 h 1438633"/>
              <a:gd name="connsiteX4" fmla="*/ 0 w 1436117"/>
              <a:gd name="connsiteY4" fmla="*/ 757703 h 1438633"/>
              <a:gd name="connsiteX5" fmla="*/ 0 w 1436117"/>
              <a:gd name="connsiteY5" fmla="*/ 720000 h 1438633"/>
              <a:gd name="connsiteX6" fmla="*/ 720000 w 1436117"/>
              <a:gd name="connsiteY6" fmla="*/ 0 h 1438633"/>
              <a:gd name="connsiteX7" fmla="*/ 1229117 w 1436117"/>
              <a:gd name="connsiteY7" fmla="*/ 210883 h 143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117" h="1438633">
                <a:moveTo>
                  <a:pt x="1229117" y="210883"/>
                </a:moveTo>
                <a:cubicBezTo>
                  <a:pt x="1326838" y="308604"/>
                  <a:pt x="1396599" y="434284"/>
                  <a:pt x="1425372" y="574895"/>
                </a:cubicBezTo>
                <a:lnTo>
                  <a:pt x="1436117" y="681477"/>
                </a:lnTo>
                <a:lnTo>
                  <a:pt x="724122" y="1438633"/>
                </a:lnTo>
                <a:lnTo>
                  <a:pt x="0" y="757703"/>
                </a:lnTo>
                <a:lnTo>
                  <a:pt x="0" y="720000"/>
                </a:lnTo>
                <a:cubicBezTo>
                  <a:pt x="0" y="322355"/>
                  <a:pt x="322355" y="0"/>
                  <a:pt x="720000" y="0"/>
                </a:cubicBezTo>
                <a:cubicBezTo>
                  <a:pt x="918822" y="0"/>
                  <a:pt x="1098822" y="80589"/>
                  <a:pt x="1229117" y="210883"/>
                </a:cubicBezTo>
                <a:close/>
              </a:path>
            </a:pathLst>
          </a:cu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0CD6894-2C4C-47F7-A1DB-A26BBC83200B}"/>
              </a:ext>
            </a:extLst>
          </p:cNvPr>
          <p:cNvCxnSpPr>
            <a:cxnSpLocks/>
          </p:cNvCxnSpPr>
          <p:nvPr userDrawn="1"/>
        </p:nvCxnSpPr>
        <p:spPr>
          <a:xfrm>
            <a:off x="3546148" y="4034652"/>
            <a:ext cx="1908000" cy="0"/>
          </a:xfrm>
          <a:prstGeom prst="line">
            <a:avLst/>
          </a:prstGeom>
          <a:ln w="19050" cap="rnd">
            <a:gradFill flip="none" rotWithShape="1">
              <a:gsLst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D9502B2-39A5-4016-888B-9871DC803AA7}"/>
              </a:ext>
            </a:extLst>
          </p:cNvPr>
          <p:cNvCxnSpPr>
            <a:cxnSpLocks/>
          </p:cNvCxnSpPr>
          <p:nvPr userDrawn="1"/>
        </p:nvCxnSpPr>
        <p:spPr>
          <a:xfrm flipH="1">
            <a:off x="6822835" y="4034652"/>
            <a:ext cx="1908000" cy="0"/>
          </a:xfrm>
          <a:prstGeom prst="line">
            <a:avLst/>
          </a:prstGeom>
          <a:ln w="19050" cap="rnd">
            <a:gradFill flip="none" rotWithShape="1">
              <a:gsLst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DE07D6E-8C65-4B0F-9BDB-E9E6E6D15704}"/>
              </a:ext>
            </a:extLst>
          </p:cNvPr>
          <p:cNvSpPr/>
          <p:nvPr userDrawn="1"/>
        </p:nvSpPr>
        <p:spPr>
          <a:xfrm rot="8205642">
            <a:off x="-200768" y="-229869"/>
            <a:ext cx="1422831" cy="1343334"/>
          </a:xfrm>
          <a:custGeom>
            <a:avLst/>
            <a:gdLst>
              <a:gd name="connsiteX0" fmla="*/ 780769 w 1422831"/>
              <a:gd name="connsiteY0" fmla="*/ 1343334 h 1343334"/>
              <a:gd name="connsiteX1" fmla="*/ 0 w 1422831"/>
              <a:gd name="connsiteY1" fmla="*/ 609134 h 1343334"/>
              <a:gd name="connsiteX2" fmla="*/ 3452 w 1422831"/>
              <a:gd name="connsiteY2" fmla="*/ 574895 h 1343334"/>
              <a:gd name="connsiteX3" fmla="*/ 708824 w 1422831"/>
              <a:gd name="connsiteY3" fmla="*/ 0 h 1343334"/>
              <a:gd name="connsiteX4" fmla="*/ 1414196 w 1422831"/>
              <a:gd name="connsiteY4" fmla="*/ 574895 h 1343334"/>
              <a:gd name="connsiteX5" fmla="*/ 1422831 w 1422831"/>
              <a:gd name="connsiteY5" fmla="*/ 660547 h 134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2831" h="1343334">
                <a:moveTo>
                  <a:pt x="780769" y="1343334"/>
                </a:moveTo>
                <a:lnTo>
                  <a:pt x="0" y="609134"/>
                </a:lnTo>
                <a:lnTo>
                  <a:pt x="3452" y="574895"/>
                </a:lnTo>
                <a:cubicBezTo>
                  <a:pt x="70589" y="246803"/>
                  <a:pt x="360885" y="0"/>
                  <a:pt x="708824" y="0"/>
                </a:cubicBezTo>
                <a:cubicBezTo>
                  <a:pt x="1056763" y="0"/>
                  <a:pt x="1347059" y="246803"/>
                  <a:pt x="1414196" y="574895"/>
                </a:cubicBezTo>
                <a:lnTo>
                  <a:pt x="1422831" y="660547"/>
                </a:lnTo>
                <a:close/>
              </a:path>
            </a:pathLst>
          </a:cu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82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8E103AB2-13B6-497D-80A4-78154ECA5E28}"/>
              </a:ext>
            </a:extLst>
          </p:cNvPr>
          <p:cNvGrpSpPr/>
          <p:nvPr userDrawn="1"/>
        </p:nvGrpSpPr>
        <p:grpSpPr>
          <a:xfrm flipH="1" flipV="1">
            <a:off x="10689300" y="0"/>
            <a:ext cx="1502700" cy="1450002"/>
            <a:chOff x="0" y="5407998"/>
            <a:chExt cx="1502700" cy="145000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C9E935D-28E6-4CFD-86DB-76B41156B25B}"/>
                </a:ext>
              </a:extLst>
            </p:cNvPr>
            <p:cNvSpPr/>
            <p:nvPr/>
          </p:nvSpPr>
          <p:spPr>
            <a:xfrm>
              <a:off x="0" y="5407998"/>
              <a:ext cx="1502700" cy="1450002"/>
            </a:xfrm>
            <a:custGeom>
              <a:avLst/>
              <a:gdLst>
                <a:gd name="connsiteX0" fmla="*/ 80700 w 1502700"/>
                <a:gd name="connsiteY0" fmla="*/ 0 h 1450002"/>
                <a:gd name="connsiteX1" fmla="*/ 1502700 w 1502700"/>
                <a:gd name="connsiteY1" fmla="*/ 1422000 h 1450002"/>
                <a:gd name="connsiteX2" fmla="*/ 1501286 w 1502700"/>
                <a:gd name="connsiteY2" fmla="*/ 1450002 h 1450002"/>
                <a:gd name="connsiteX3" fmla="*/ 1344354 w 1502700"/>
                <a:gd name="connsiteY3" fmla="*/ 1450002 h 1450002"/>
                <a:gd name="connsiteX4" fmla="*/ 1345768 w 1502700"/>
                <a:gd name="connsiteY4" fmla="*/ 1422000 h 1450002"/>
                <a:gd name="connsiteX5" fmla="*/ 80700 w 1502700"/>
                <a:gd name="connsiteY5" fmla="*/ 156932 h 1450002"/>
                <a:gd name="connsiteX6" fmla="*/ 0 w 1502700"/>
                <a:gd name="connsiteY6" fmla="*/ 161007 h 1450002"/>
                <a:gd name="connsiteX7" fmla="*/ 0 w 1502700"/>
                <a:gd name="connsiteY7" fmla="*/ 4075 h 145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700" h="1450002">
                  <a:moveTo>
                    <a:pt x="80700" y="0"/>
                  </a:moveTo>
                  <a:cubicBezTo>
                    <a:pt x="866049" y="0"/>
                    <a:pt x="1502700" y="636651"/>
                    <a:pt x="1502700" y="1422000"/>
                  </a:cubicBezTo>
                  <a:lnTo>
                    <a:pt x="1501286" y="1450002"/>
                  </a:lnTo>
                  <a:lnTo>
                    <a:pt x="1344354" y="1450002"/>
                  </a:lnTo>
                  <a:lnTo>
                    <a:pt x="1345768" y="1422000"/>
                  </a:lnTo>
                  <a:cubicBezTo>
                    <a:pt x="1345768" y="723322"/>
                    <a:pt x="779378" y="156932"/>
                    <a:pt x="80700" y="156932"/>
                  </a:cubicBezTo>
                  <a:lnTo>
                    <a:pt x="0" y="161007"/>
                  </a:lnTo>
                  <a:lnTo>
                    <a:pt x="0" y="4075"/>
                  </a:ln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C9CA1A4-3F36-4495-8E5F-3A36CE924F89}"/>
                </a:ext>
              </a:extLst>
            </p:cNvPr>
            <p:cNvSpPr/>
            <p:nvPr/>
          </p:nvSpPr>
          <p:spPr>
            <a:xfrm>
              <a:off x="0" y="5767998"/>
              <a:ext cx="1142700" cy="1090002"/>
            </a:xfrm>
            <a:custGeom>
              <a:avLst/>
              <a:gdLst>
                <a:gd name="connsiteX0" fmla="*/ 80700 w 1142700"/>
                <a:gd name="connsiteY0" fmla="*/ 0 h 1090002"/>
                <a:gd name="connsiteX1" fmla="*/ 1142700 w 1142700"/>
                <a:gd name="connsiteY1" fmla="*/ 1062000 h 1090002"/>
                <a:gd name="connsiteX2" fmla="*/ 1139877 w 1142700"/>
                <a:gd name="connsiteY2" fmla="*/ 1090002 h 1090002"/>
                <a:gd name="connsiteX3" fmla="*/ 1022675 w 1142700"/>
                <a:gd name="connsiteY3" fmla="*/ 1090002 h 1090002"/>
                <a:gd name="connsiteX4" fmla="*/ 1025498 w 1142700"/>
                <a:gd name="connsiteY4" fmla="*/ 1062000 h 1090002"/>
                <a:gd name="connsiteX5" fmla="*/ 80700 w 1142700"/>
                <a:gd name="connsiteY5" fmla="*/ 117202 h 1090002"/>
                <a:gd name="connsiteX6" fmla="*/ 0 w 1142700"/>
                <a:gd name="connsiteY6" fmla="*/ 121277 h 1090002"/>
                <a:gd name="connsiteX7" fmla="*/ 0 w 1142700"/>
                <a:gd name="connsiteY7" fmla="*/ 4075 h 109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2700" h="1090002">
                  <a:moveTo>
                    <a:pt x="80700" y="0"/>
                  </a:moveTo>
                  <a:cubicBezTo>
                    <a:pt x="667226" y="0"/>
                    <a:pt x="1142700" y="475474"/>
                    <a:pt x="1142700" y="1062000"/>
                  </a:cubicBezTo>
                  <a:lnTo>
                    <a:pt x="1139877" y="1090002"/>
                  </a:lnTo>
                  <a:lnTo>
                    <a:pt x="1022675" y="1090002"/>
                  </a:lnTo>
                  <a:lnTo>
                    <a:pt x="1025498" y="1062000"/>
                  </a:lnTo>
                  <a:cubicBezTo>
                    <a:pt x="1025498" y="540202"/>
                    <a:pt x="602498" y="117202"/>
                    <a:pt x="80700" y="117202"/>
                  </a:cubicBezTo>
                  <a:lnTo>
                    <a:pt x="0" y="121277"/>
                  </a:lnTo>
                  <a:lnTo>
                    <a:pt x="0" y="4075"/>
                  </a:ln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EFD89ED-A9F5-436D-B20B-22BAC0C17278}"/>
              </a:ext>
            </a:extLst>
          </p:cNvPr>
          <p:cNvSpPr/>
          <p:nvPr userDrawn="1"/>
        </p:nvSpPr>
        <p:spPr>
          <a:xfrm rot="10800000" flipV="1">
            <a:off x="0" y="5891213"/>
            <a:ext cx="992596" cy="966787"/>
          </a:xfrm>
          <a:custGeom>
            <a:avLst/>
            <a:gdLst>
              <a:gd name="connsiteX0" fmla="*/ 720000 w 992596"/>
              <a:gd name="connsiteY0" fmla="*/ 0 h 966787"/>
              <a:gd name="connsiteX1" fmla="*/ 0 w 992596"/>
              <a:gd name="connsiteY1" fmla="*/ 720000 h 966787"/>
              <a:gd name="connsiteX2" fmla="*/ 0 w 992596"/>
              <a:gd name="connsiteY2" fmla="*/ 966787 h 966787"/>
              <a:gd name="connsiteX3" fmla="*/ 992596 w 992596"/>
              <a:gd name="connsiteY3" fmla="*/ 966787 h 966787"/>
              <a:gd name="connsiteX4" fmla="*/ 992596 w 992596"/>
              <a:gd name="connsiteY4" fmla="*/ 54203 h 966787"/>
              <a:gd name="connsiteX5" fmla="*/ 865105 w 992596"/>
              <a:gd name="connsiteY5" fmla="*/ 14628 h 966787"/>
              <a:gd name="connsiteX6" fmla="*/ 720000 w 992596"/>
              <a:gd name="connsiteY6" fmla="*/ 0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2596" h="966787">
                <a:moveTo>
                  <a:pt x="720000" y="0"/>
                </a:moveTo>
                <a:cubicBezTo>
                  <a:pt x="322355" y="0"/>
                  <a:pt x="0" y="322355"/>
                  <a:pt x="0" y="720000"/>
                </a:cubicBezTo>
                <a:lnTo>
                  <a:pt x="0" y="966787"/>
                </a:lnTo>
                <a:lnTo>
                  <a:pt x="992596" y="966787"/>
                </a:lnTo>
                <a:lnTo>
                  <a:pt x="992596" y="54203"/>
                </a:lnTo>
                <a:lnTo>
                  <a:pt x="865105" y="14628"/>
                </a:lnTo>
                <a:cubicBezTo>
                  <a:pt x="818235" y="5037"/>
                  <a:pt x="769705" y="0"/>
                  <a:pt x="720000" y="0"/>
                </a:cubicBez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矩形 85">
            <a:extLst>
              <a:ext uri="{FF2B5EF4-FFF2-40B4-BE49-F238E27FC236}">
                <a16:creationId xmlns:a16="http://schemas.microsoft.com/office/drawing/2014/main" id="{C42CE627-E6DE-4360-BDA9-79DECBBAC190}"/>
              </a:ext>
            </a:extLst>
          </p:cNvPr>
          <p:cNvSpPr/>
          <p:nvPr userDrawn="1"/>
        </p:nvSpPr>
        <p:spPr>
          <a:xfrm rot="10800000" flipV="1">
            <a:off x="2596" y="6339002"/>
            <a:ext cx="540000" cy="540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84">
            <a:extLst>
              <a:ext uri="{FF2B5EF4-FFF2-40B4-BE49-F238E27FC236}">
                <a16:creationId xmlns:a16="http://schemas.microsoft.com/office/drawing/2014/main" id="{E0C9000C-388A-4A50-9BA5-5A7AD0C366A8}"/>
              </a:ext>
            </a:extLst>
          </p:cNvPr>
          <p:cNvSpPr/>
          <p:nvPr userDrawn="1"/>
        </p:nvSpPr>
        <p:spPr>
          <a:xfrm rot="16200000" flipV="1">
            <a:off x="563177" y="472216"/>
            <a:ext cx="348842" cy="51634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85">
            <a:extLst>
              <a:ext uri="{FF2B5EF4-FFF2-40B4-BE49-F238E27FC236}">
                <a16:creationId xmlns:a16="http://schemas.microsoft.com/office/drawing/2014/main" id="{601005FB-3D63-4486-9BBB-42DE6B1B340B}"/>
              </a:ext>
            </a:extLst>
          </p:cNvPr>
          <p:cNvSpPr/>
          <p:nvPr userDrawn="1"/>
        </p:nvSpPr>
        <p:spPr>
          <a:xfrm rot="16200000" flipV="1">
            <a:off x="595139" y="433884"/>
            <a:ext cx="369332" cy="474419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03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618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55B228E-31DA-40DE-AC53-3C3A8E393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0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9" r:id="rId3"/>
    <p:sldLayoutId id="2147483676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>
            <a:extLst>
              <a:ext uri="{FF2B5EF4-FFF2-40B4-BE49-F238E27FC236}">
                <a16:creationId xmlns:a16="http://schemas.microsoft.com/office/drawing/2014/main" id="{24D8F984-1273-480C-9B67-2314E89A2C35}"/>
              </a:ext>
            </a:extLst>
          </p:cNvPr>
          <p:cNvSpPr txBox="1"/>
          <p:nvPr/>
        </p:nvSpPr>
        <p:spPr>
          <a:xfrm>
            <a:off x="4905424" y="2339884"/>
            <a:ext cx="5924699" cy="101566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简约风个人简历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F5D03E1E-5A60-4FE9-BB77-3455B5FF8A9D}"/>
              </a:ext>
            </a:extLst>
          </p:cNvPr>
          <p:cNvSpPr txBox="1"/>
          <p:nvPr/>
        </p:nvSpPr>
        <p:spPr>
          <a:xfrm>
            <a:off x="5207900" y="3505646"/>
            <a:ext cx="5202192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自我介绍通用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模板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94B5C7D-119A-4269-8B40-D85681E26C7C}"/>
              </a:ext>
            </a:extLst>
          </p:cNvPr>
          <p:cNvSpPr txBox="1"/>
          <p:nvPr/>
        </p:nvSpPr>
        <p:spPr>
          <a:xfrm>
            <a:off x="7006748" y="4279706"/>
            <a:ext cx="160086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FF7E438B-2815-42C2-B946-C18003B72E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9590"/>
          <a:stretch>
            <a:fillRect/>
          </a:stretch>
        </p:blipFill>
        <p:spPr>
          <a:xfrm>
            <a:off x="249251" y="1265270"/>
            <a:ext cx="3285732" cy="3861497"/>
          </a:xfrm>
          <a:custGeom>
            <a:avLst/>
            <a:gdLst>
              <a:gd name="connsiteX0" fmla="*/ 0 w 2941644"/>
              <a:gd name="connsiteY0" fmla="*/ 0 h 3457114"/>
              <a:gd name="connsiteX1" fmla="*/ 2941644 w 2941644"/>
              <a:gd name="connsiteY1" fmla="*/ 0 h 3457114"/>
              <a:gd name="connsiteX2" fmla="*/ 2941644 w 2941644"/>
              <a:gd name="connsiteY2" fmla="*/ 3457114 h 3457114"/>
              <a:gd name="connsiteX3" fmla="*/ 0 w 2941644"/>
              <a:gd name="connsiteY3" fmla="*/ 3457114 h 3457114"/>
              <a:gd name="connsiteX4" fmla="*/ 0 w 2941644"/>
              <a:gd name="connsiteY4" fmla="*/ 0 h 345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1644" h="3457114">
                <a:moveTo>
                  <a:pt x="0" y="0"/>
                </a:moveTo>
                <a:lnTo>
                  <a:pt x="2941644" y="0"/>
                </a:lnTo>
                <a:lnTo>
                  <a:pt x="2941644" y="3457114"/>
                </a:lnTo>
                <a:lnTo>
                  <a:pt x="0" y="3457114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9320000" algn="bl" rotWithShape="0">
              <a:schemeClr val="accent2"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07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23F649F2-7AE1-4885-931F-EBE10BE4C3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8" r="24687"/>
          <a:stretch>
            <a:fillRect/>
          </a:stretch>
        </p:blipFill>
        <p:spPr>
          <a:xfrm>
            <a:off x="1163638" y="3714750"/>
            <a:ext cx="2410797" cy="2253563"/>
          </a:xfrm>
          <a:custGeom>
            <a:avLst/>
            <a:gdLst>
              <a:gd name="connsiteX0" fmla="*/ 0 w 2410798"/>
              <a:gd name="connsiteY0" fmla="*/ 0 h 2253564"/>
              <a:gd name="connsiteX1" fmla="*/ 2410797 w 2410798"/>
              <a:gd name="connsiteY1" fmla="*/ 0 h 2253564"/>
              <a:gd name="connsiteX2" fmla="*/ 2410798 w 2410798"/>
              <a:gd name="connsiteY2" fmla="*/ 1126782 h 2253564"/>
              <a:gd name="connsiteX3" fmla="*/ 1399222 w 2410798"/>
              <a:gd name="connsiteY3" fmla="*/ 2247748 h 2253564"/>
              <a:gd name="connsiteX4" fmla="*/ 1284035 w 2410798"/>
              <a:gd name="connsiteY4" fmla="*/ 2253564 h 2253564"/>
              <a:gd name="connsiteX5" fmla="*/ 1126764 w 2410798"/>
              <a:gd name="connsiteY5" fmla="*/ 2253564 h 2253564"/>
              <a:gd name="connsiteX6" fmla="*/ 1011576 w 2410798"/>
              <a:gd name="connsiteY6" fmla="*/ 2247748 h 2253564"/>
              <a:gd name="connsiteX7" fmla="*/ 0 w 2410798"/>
              <a:gd name="connsiteY7" fmla="*/ 1126782 h 225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0798" h="2253564">
                <a:moveTo>
                  <a:pt x="0" y="0"/>
                </a:moveTo>
                <a:lnTo>
                  <a:pt x="2410797" y="0"/>
                </a:lnTo>
                <a:cubicBezTo>
                  <a:pt x="2410797" y="375594"/>
                  <a:pt x="2410798" y="751188"/>
                  <a:pt x="2410798" y="1126782"/>
                </a:cubicBezTo>
                <a:cubicBezTo>
                  <a:pt x="2410798" y="1710193"/>
                  <a:pt x="1967409" y="2190045"/>
                  <a:pt x="1399222" y="2247748"/>
                </a:cubicBezTo>
                <a:lnTo>
                  <a:pt x="1284035" y="2253564"/>
                </a:lnTo>
                <a:lnTo>
                  <a:pt x="1126764" y="2253564"/>
                </a:lnTo>
                <a:lnTo>
                  <a:pt x="1011576" y="2247748"/>
                </a:lnTo>
                <a:cubicBezTo>
                  <a:pt x="443389" y="2190045"/>
                  <a:pt x="0" y="1710193"/>
                  <a:pt x="0" y="1126782"/>
                </a:cubicBez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0650349-7F89-4D11-9C77-1A4CDB76B3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5205"/>
          <a:stretch>
            <a:fillRect/>
          </a:stretch>
        </p:blipFill>
        <p:spPr>
          <a:xfrm>
            <a:off x="3728576" y="1461185"/>
            <a:ext cx="2410797" cy="2253564"/>
          </a:xfrm>
          <a:custGeom>
            <a:avLst/>
            <a:gdLst>
              <a:gd name="connsiteX0" fmla="*/ 1126764 w 2410798"/>
              <a:gd name="connsiteY0" fmla="*/ 0 h 2253564"/>
              <a:gd name="connsiteX1" fmla="*/ 1284034 w 2410798"/>
              <a:gd name="connsiteY1" fmla="*/ 0 h 2253564"/>
              <a:gd name="connsiteX2" fmla="*/ 1399222 w 2410798"/>
              <a:gd name="connsiteY2" fmla="*/ 5817 h 2253564"/>
              <a:gd name="connsiteX3" fmla="*/ 2410798 w 2410798"/>
              <a:gd name="connsiteY3" fmla="*/ 1126782 h 2253564"/>
              <a:gd name="connsiteX4" fmla="*/ 2410797 w 2410798"/>
              <a:gd name="connsiteY4" fmla="*/ 2253564 h 2253564"/>
              <a:gd name="connsiteX5" fmla="*/ 0 w 2410798"/>
              <a:gd name="connsiteY5" fmla="*/ 2253564 h 2253564"/>
              <a:gd name="connsiteX6" fmla="*/ 0 w 2410798"/>
              <a:gd name="connsiteY6" fmla="*/ 1126782 h 2253564"/>
              <a:gd name="connsiteX7" fmla="*/ 1011576 w 2410798"/>
              <a:gd name="connsiteY7" fmla="*/ 5817 h 225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0798" h="2253564">
                <a:moveTo>
                  <a:pt x="1126764" y="0"/>
                </a:moveTo>
                <a:lnTo>
                  <a:pt x="1284034" y="0"/>
                </a:lnTo>
                <a:lnTo>
                  <a:pt x="1399222" y="5817"/>
                </a:lnTo>
                <a:cubicBezTo>
                  <a:pt x="1967409" y="63519"/>
                  <a:pt x="2410798" y="543371"/>
                  <a:pt x="2410798" y="1126782"/>
                </a:cubicBezTo>
                <a:cubicBezTo>
                  <a:pt x="2410798" y="1502376"/>
                  <a:pt x="2410797" y="1877970"/>
                  <a:pt x="2410797" y="2253564"/>
                </a:cubicBezTo>
                <a:lnTo>
                  <a:pt x="0" y="2253564"/>
                </a:lnTo>
                <a:lnTo>
                  <a:pt x="0" y="1126782"/>
                </a:lnTo>
                <a:cubicBezTo>
                  <a:pt x="0" y="543371"/>
                  <a:pt x="443389" y="63519"/>
                  <a:pt x="1011576" y="5817"/>
                </a:cubicBez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E082C48-804E-41D2-A728-AA7D982FF5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8" r="24687"/>
          <a:stretch>
            <a:fillRect/>
          </a:stretch>
        </p:blipFill>
        <p:spPr>
          <a:xfrm>
            <a:off x="6293514" y="3714749"/>
            <a:ext cx="2416365" cy="2253564"/>
          </a:xfrm>
          <a:custGeom>
            <a:avLst/>
            <a:gdLst>
              <a:gd name="connsiteX0" fmla="*/ 0 w 2410798"/>
              <a:gd name="connsiteY0" fmla="*/ 0 h 2253564"/>
              <a:gd name="connsiteX1" fmla="*/ 2410797 w 2410798"/>
              <a:gd name="connsiteY1" fmla="*/ 0 h 2253564"/>
              <a:gd name="connsiteX2" fmla="*/ 2410798 w 2410798"/>
              <a:gd name="connsiteY2" fmla="*/ 1126782 h 2253564"/>
              <a:gd name="connsiteX3" fmla="*/ 1399222 w 2410798"/>
              <a:gd name="connsiteY3" fmla="*/ 2247748 h 2253564"/>
              <a:gd name="connsiteX4" fmla="*/ 1284035 w 2410798"/>
              <a:gd name="connsiteY4" fmla="*/ 2253564 h 2253564"/>
              <a:gd name="connsiteX5" fmla="*/ 1126764 w 2410798"/>
              <a:gd name="connsiteY5" fmla="*/ 2253564 h 2253564"/>
              <a:gd name="connsiteX6" fmla="*/ 1011576 w 2410798"/>
              <a:gd name="connsiteY6" fmla="*/ 2247748 h 2253564"/>
              <a:gd name="connsiteX7" fmla="*/ 0 w 2410798"/>
              <a:gd name="connsiteY7" fmla="*/ 1126782 h 225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0798" h="2253564">
                <a:moveTo>
                  <a:pt x="0" y="0"/>
                </a:moveTo>
                <a:lnTo>
                  <a:pt x="2410797" y="0"/>
                </a:lnTo>
                <a:cubicBezTo>
                  <a:pt x="2410797" y="375594"/>
                  <a:pt x="2410798" y="751188"/>
                  <a:pt x="2410798" y="1126782"/>
                </a:cubicBezTo>
                <a:cubicBezTo>
                  <a:pt x="2410798" y="1710193"/>
                  <a:pt x="1967409" y="2190045"/>
                  <a:pt x="1399222" y="2247748"/>
                </a:cubicBezTo>
                <a:lnTo>
                  <a:pt x="1284035" y="2253564"/>
                </a:lnTo>
                <a:lnTo>
                  <a:pt x="1126764" y="2253564"/>
                </a:lnTo>
                <a:lnTo>
                  <a:pt x="1011576" y="2247748"/>
                </a:lnTo>
                <a:cubicBezTo>
                  <a:pt x="443389" y="2190045"/>
                  <a:pt x="0" y="1710193"/>
                  <a:pt x="0" y="1126782"/>
                </a:cubicBez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E3C15DA-71E3-40D7-93A4-8FA354056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5205"/>
          <a:stretch>
            <a:fillRect/>
          </a:stretch>
        </p:blipFill>
        <p:spPr>
          <a:xfrm>
            <a:off x="8866803" y="1461185"/>
            <a:ext cx="2410797" cy="2253564"/>
          </a:xfrm>
          <a:custGeom>
            <a:avLst/>
            <a:gdLst>
              <a:gd name="connsiteX0" fmla="*/ 1126764 w 2410798"/>
              <a:gd name="connsiteY0" fmla="*/ 0 h 2253564"/>
              <a:gd name="connsiteX1" fmla="*/ 1284034 w 2410798"/>
              <a:gd name="connsiteY1" fmla="*/ 0 h 2253564"/>
              <a:gd name="connsiteX2" fmla="*/ 1399222 w 2410798"/>
              <a:gd name="connsiteY2" fmla="*/ 5817 h 2253564"/>
              <a:gd name="connsiteX3" fmla="*/ 2410798 w 2410798"/>
              <a:gd name="connsiteY3" fmla="*/ 1126782 h 2253564"/>
              <a:gd name="connsiteX4" fmla="*/ 2410797 w 2410798"/>
              <a:gd name="connsiteY4" fmla="*/ 2253564 h 2253564"/>
              <a:gd name="connsiteX5" fmla="*/ 0 w 2410798"/>
              <a:gd name="connsiteY5" fmla="*/ 2253564 h 2253564"/>
              <a:gd name="connsiteX6" fmla="*/ 0 w 2410798"/>
              <a:gd name="connsiteY6" fmla="*/ 1126782 h 2253564"/>
              <a:gd name="connsiteX7" fmla="*/ 1011576 w 2410798"/>
              <a:gd name="connsiteY7" fmla="*/ 5817 h 225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0798" h="2253564">
                <a:moveTo>
                  <a:pt x="1126764" y="0"/>
                </a:moveTo>
                <a:lnTo>
                  <a:pt x="1284034" y="0"/>
                </a:lnTo>
                <a:lnTo>
                  <a:pt x="1399222" y="5817"/>
                </a:lnTo>
                <a:cubicBezTo>
                  <a:pt x="1967409" y="63519"/>
                  <a:pt x="2410798" y="543371"/>
                  <a:pt x="2410798" y="1126782"/>
                </a:cubicBezTo>
                <a:cubicBezTo>
                  <a:pt x="2410798" y="1502376"/>
                  <a:pt x="2410797" y="1877970"/>
                  <a:pt x="2410797" y="2253564"/>
                </a:cubicBezTo>
                <a:lnTo>
                  <a:pt x="0" y="2253564"/>
                </a:lnTo>
                <a:lnTo>
                  <a:pt x="0" y="1126782"/>
                </a:lnTo>
                <a:cubicBezTo>
                  <a:pt x="0" y="543371"/>
                  <a:pt x="443389" y="63519"/>
                  <a:pt x="1011576" y="5817"/>
                </a:cubicBezTo>
                <a:close/>
              </a:path>
            </a:pathLst>
          </a:custGeom>
        </p:spPr>
      </p:pic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E702901C-3F1F-4D3B-88E7-FF010D06233F}"/>
              </a:ext>
            </a:extLst>
          </p:cNvPr>
          <p:cNvSpPr/>
          <p:nvPr/>
        </p:nvSpPr>
        <p:spPr>
          <a:xfrm>
            <a:off x="1163638" y="1461185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9031AFE7-5027-4198-A954-FA9416E0880B}"/>
              </a:ext>
            </a:extLst>
          </p:cNvPr>
          <p:cNvSpPr/>
          <p:nvPr/>
        </p:nvSpPr>
        <p:spPr>
          <a:xfrm>
            <a:off x="3731360" y="1461185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326A520B-CA0E-446B-A027-A729A2A211EC}"/>
              </a:ext>
            </a:extLst>
          </p:cNvPr>
          <p:cNvSpPr/>
          <p:nvPr/>
        </p:nvSpPr>
        <p:spPr>
          <a:xfrm>
            <a:off x="8866803" y="1461185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378601E9-BDFB-4B29-9D5A-8C9FC0FDC6B2}"/>
              </a:ext>
            </a:extLst>
          </p:cNvPr>
          <p:cNvSpPr/>
          <p:nvPr/>
        </p:nvSpPr>
        <p:spPr>
          <a:xfrm>
            <a:off x="6299082" y="1461185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73BF7E32-4593-4244-8C29-1C9ECA192568}"/>
              </a:ext>
            </a:extLst>
          </p:cNvPr>
          <p:cNvSpPr/>
          <p:nvPr/>
        </p:nvSpPr>
        <p:spPr>
          <a:xfrm flipV="1">
            <a:off x="1163638" y="3714750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E2B66CB4-875D-4E47-AB60-2602375C1F0A}"/>
              </a:ext>
            </a:extLst>
          </p:cNvPr>
          <p:cNvSpPr/>
          <p:nvPr/>
        </p:nvSpPr>
        <p:spPr>
          <a:xfrm flipV="1">
            <a:off x="3731360" y="3714750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4E34637C-8826-43A7-81D6-4E0AF34FD1EE}"/>
              </a:ext>
            </a:extLst>
          </p:cNvPr>
          <p:cNvSpPr/>
          <p:nvPr/>
        </p:nvSpPr>
        <p:spPr>
          <a:xfrm flipV="1">
            <a:off x="8866803" y="3714750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: 圆顶角 14">
            <a:extLst>
              <a:ext uri="{FF2B5EF4-FFF2-40B4-BE49-F238E27FC236}">
                <a16:creationId xmlns:a16="http://schemas.microsoft.com/office/drawing/2014/main" id="{22772D48-9940-49F0-B875-8B776A543C41}"/>
              </a:ext>
            </a:extLst>
          </p:cNvPr>
          <p:cNvSpPr/>
          <p:nvPr/>
        </p:nvSpPr>
        <p:spPr>
          <a:xfrm flipV="1">
            <a:off x="6299082" y="3714750"/>
            <a:ext cx="2410797" cy="225356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6A19FAB-F5F4-40B0-9876-9C9E97173C17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个人作品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D6EA74-0549-482D-8B25-1A3D0BDFA7C5}"/>
              </a:ext>
            </a:extLst>
          </p:cNvPr>
          <p:cNvSpPr txBox="1"/>
          <p:nvPr/>
        </p:nvSpPr>
        <p:spPr>
          <a:xfrm>
            <a:off x="1443501" y="2538238"/>
            <a:ext cx="1839604" cy="6931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77ADE9-65ED-415E-A890-7984BF316D4A}"/>
              </a:ext>
            </a:extLst>
          </p:cNvPr>
          <p:cNvSpPr txBox="1"/>
          <p:nvPr/>
        </p:nvSpPr>
        <p:spPr>
          <a:xfrm>
            <a:off x="4014173" y="4223679"/>
            <a:ext cx="1839604" cy="6931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521F382-5EC3-40FE-9940-67C040117D05}"/>
              </a:ext>
            </a:extLst>
          </p:cNvPr>
          <p:cNvSpPr txBox="1"/>
          <p:nvPr/>
        </p:nvSpPr>
        <p:spPr>
          <a:xfrm>
            <a:off x="9152399" y="4223680"/>
            <a:ext cx="1839604" cy="6931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5E1E50-1C7A-47F3-B709-33ACE1BEED10}"/>
              </a:ext>
            </a:extLst>
          </p:cNvPr>
          <p:cNvSpPr txBox="1"/>
          <p:nvPr/>
        </p:nvSpPr>
        <p:spPr>
          <a:xfrm>
            <a:off x="6608099" y="2538238"/>
            <a:ext cx="1839604" cy="6931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FC94898-9A03-4B48-905C-D666A9DB606A}"/>
              </a:ext>
            </a:extLst>
          </p:cNvPr>
          <p:cNvCxnSpPr>
            <a:cxnSpLocks/>
          </p:cNvCxnSpPr>
          <p:nvPr/>
        </p:nvCxnSpPr>
        <p:spPr>
          <a:xfrm>
            <a:off x="723900" y="3714750"/>
            <a:ext cx="109728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59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9ECA057-9C71-471B-B7A4-92B008296E31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个人作品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5C73D81-2700-4A85-BE1D-E157B721CC87}"/>
              </a:ext>
            </a:extLst>
          </p:cNvPr>
          <p:cNvGrpSpPr/>
          <p:nvPr/>
        </p:nvGrpSpPr>
        <p:grpSpPr>
          <a:xfrm>
            <a:off x="654941" y="3929481"/>
            <a:ext cx="3058942" cy="1690270"/>
            <a:chOff x="5171587" y="3186531"/>
            <a:chExt cx="885446" cy="48926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Freeform 84">
              <a:extLst>
                <a:ext uri="{FF2B5EF4-FFF2-40B4-BE49-F238E27FC236}">
                  <a16:creationId xmlns:a16="http://schemas.microsoft.com/office/drawing/2014/main" id="{EB0AC390-DD8B-41A1-8507-6BB7625DB6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1587" y="3186531"/>
              <a:ext cx="417827" cy="489268"/>
            </a:xfrm>
            <a:custGeom>
              <a:avLst/>
              <a:gdLst>
                <a:gd name="T0" fmla="*/ 12 w 93"/>
                <a:gd name="T1" fmla="*/ 46 h 109"/>
                <a:gd name="T2" fmla="*/ 17 w 93"/>
                <a:gd name="T3" fmla="*/ 30 h 109"/>
                <a:gd name="T4" fmla="*/ 11 w 93"/>
                <a:gd name="T5" fmla="*/ 45 h 109"/>
                <a:gd name="T6" fmla="*/ 12 w 93"/>
                <a:gd name="T7" fmla="*/ 46 h 109"/>
                <a:gd name="T8" fmla="*/ 16 w 93"/>
                <a:gd name="T9" fmla="*/ 56 h 109"/>
                <a:gd name="T10" fmla="*/ 20 w 93"/>
                <a:gd name="T11" fmla="*/ 61 h 109"/>
                <a:gd name="T12" fmla="*/ 19 w 93"/>
                <a:gd name="T13" fmla="*/ 43 h 109"/>
                <a:gd name="T14" fmla="*/ 16 w 93"/>
                <a:gd name="T15" fmla="*/ 56 h 109"/>
                <a:gd name="T16" fmla="*/ 31 w 93"/>
                <a:gd name="T17" fmla="*/ 72 h 109"/>
                <a:gd name="T18" fmla="*/ 25 w 93"/>
                <a:gd name="T19" fmla="*/ 54 h 109"/>
                <a:gd name="T20" fmla="*/ 31 w 93"/>
                <a:gd name="T21" fmla="*/ 72 h 109"/>
                <a:gd name="T22" fmla="*/ 45 w 93"/>
                <a:gd name="T23" fmla="*/ 80 h 109"/>
                <a:gd name="T24" fmla="*/ 40 w 93"/>
                <a:gd name="T25" fmla="*/ 69 h 109"/>
                <a:gd name="T26" fmla="*/ 35 w 93"/>
                <a:gd name="T27" fmla="*/ 64 h 109"/>
                <a:gd name="T28" fmla="*/ 36 w 93"/>
                <a:gd name="T29" fmla="*/ 73 h 109"/>
                <a:gd name="T30" fmla="*/ 45 w 93"/>
                <a:gd name="T31" fmla="*/ 80 h 109"/>
                <a:gd name="T32" fmla="*/ 60 w 93"/>
                <a:gd name="T33" fmla="*/ 88 h 109"/>
                <a:gd name="T34" fmla="*/ 47 w 93"/>
                <a:gd name="T35" fmla="*/ 71 h 109"/>
                <a:gd name="T36" fmla="*/ 60 w 93"/>
                <a:gd name="T37" fmla="*/ 88 h 109"/>
                <a:gd name="T38" fmla="*/ 76 w 93"/>
                <a:gd name="T39" fmla="*/ 94 h 109"/>
                <a:gd name="T40" fmla="*/ 61 w 93"/>
                <a:gd name="T41" fmla="*/ 78 h 109"/>
                <a:gd name="T42" fmla="*/ 76 w 93"/>
                <a:gd name="T43" fmla="*/ 94 h 109"/>
                <a:gd name="T44" fmla="*/ 92 w 93"/>
                <a:gd name="T45" fmla="*/ 100 h 109"/>
                <a:gd name="T46" fmla="*/ 76 w 93"/>
                <a:gd name="T47" fmla="*/ 84 h 109"/>
                <a:gd name="T48" fmla="*/ 92 w 93"/>
                <a:gd name="T49" fmla="*/ 100 h 109"/>
                <a:gd name="T50" fmla="*/ 11 w 93"/>
                <a:gd name="T51" fmla="*/ 25 h 109"/>
                <a:gd name="T52" fmla="*/ 10 w 93"/>
                <a:gd name="T53" fmla="*/ 31 h 109"/>
                <a:gd name="T54" fmla="*/ 20 w 93"/>
                <a:gd name="T55" fmla="*/ 16 h 109"/>
                <a:gd name="T56" fmla="*/ 11 w 93"/>
                <a:gd name="T57" fmla="*/ 25 h 109"/>
                <a:gd name="T58" fmla="*/ 17 w 93"/>
                <a:gd name="T59" fmla="*/ 6 h 109"/>
                <a:gd name="T60" fmla="*/ 11 w 93"/>
                <a:gd name="T61" fmla="*/ 19 h 109"/>
                <a:gd name="T62" fmla="*/ 14 w 93"/>
                <a:gd name="T63" fmla="*/ 4 h 109"/>
                <a:gd name="T64" fmla="*/ 17 w 93"/>
                <a:gd name="T65" fmla="*/ 0 h 109"/>
                <a:gd name="T66" fmla="*/ 17 w 93"/>
                <a:gd name="T67" fmla="*/ 6 h 109"/>
                <a:gd name="T68" fmla="*/ 10 w 93"/>
                <a:gd name="T69" fmla="*/ 47 h 109"/>
                <a:gd name="T70" fmla="*/ 1 w 93"/>
                <a:gd name="T71" fmla="*/ 28 h 109"/>
                <a:gd name="T72" fmla="*/ 10 w 93"/>
                <a:gd name="T73" fmla="*/ 47 h 109"/>
                <a:gd name="T74" fmla="*/ 18 w 93"/>
                <a:gd name="T75" fmla="*/ 62 h 109"/>
                <a:gd name="T76" fmla="*/ 17 w 93"/>
                <a:gd name="T77" fmla="*/ 62 h 109"/>
                <a:gd name="T78" fmla="*/ 2 w 93"/>
                <a:gd name="T79" fmla="*/ 47 h 109"/>
                <a:gd name="T80" fmla="*/ 18 w 93"/>
                <a:gd name="T81" fmla="*/ 62 h 109"/>
                <a:gd name="T82" fmla="*/ 30 w 93"/>
                <a:gd name="T83" fmla="*/ 74 h 109"/>
                <a:gd name="T84" fmla="*/ 17 w 93"/>
                <a:gd name="T85" fmla="*/ 72 h 109"/>
                <a:gd name="T86" fmla="*/ 10 w 93"/>
                <a:gd name="T87" fmla="*/ 65 h 109"/>
                <a:gd name="T88" fmla="*/ 30 w 93"/>
                <a:gd name="T89" fmla="*/ 74 h 109"/>
                <a:gd name="T90" fmla="*/ 44 w 93"/>
                <a:gd name="T91" fmla="*/ 83 h 109"/>
                <a:gd name="T92" fmla="*/ 22 w 93"/>
                <a:gd name="T93" fmla="*/ 79 h 109"/>
                <a:gd name="T94" fmla="*/ 44 w 93"/>
                <a:gd name="T95" fmla="*/ 83 h 109"/>
                <a:gd name="T96" fmla="*/ 59 w 93"/>
                <a:gd name="T97" fmla="*/ 90 h 109"/>
                <a:gd name="T98" fmla="*/ 37 w 93"/>
                <a:gd name="T99" fmla="*/ 89 h 109"/>
                <a:gd name="T100" fmla="*/ 59 w 93"/>
                <a:gd name="T101" fmla="*/ 90 h 109"/>
                <a:gd name="T102" fmla="*/ 75 w 93"/>
                <a:gd name="T103" fmla="*/ 97 h 109"/>
                <a:gd name="T104" fmla="*/ 58 w 93"/>
                <a:gd name="T105" fmla="*/ 99 h 109"/>
                <a:gd name="T106" fmla="*/ 52 w 93"/>
                <a:gd name="T107" fmla="*/ 97 h 109"/>
                <a:gd name="T108" fmla="*/ 75 w 93"/>
                <a:gd name="T109" fmla="*/ 97 h 109"/>
                <a:gd name="T110" fmla="*/ 91 w 93"/>
                <a:gd name="T111" fmla="*/ 103 h 109"/>
                <a:gd name="T112" fmla="*/ 68 w 93"/>
                <a:gd name="T113" fmla="*/ 104 h 109"/>
                <a:gd name="T114" fmla="*/ 91 w 93"/>
                <a:gd name="T115" fmla="*/ 103 h 109"/>
                <a:gd name="T116" fmla="*/ 8 w 93"/>
                <a:gd name="T117" fmla="*/ 31 h 109"/>
                <a:gd name="T118" fmla="*/ 4 w 93"/>
                <a:gd name="T119" fmla="*/ 24 h 109"/>
                <a:gd name="T120" fmla="*/ 4 w 93"/>
                <a:gd name="T121" fmla="*/ 11 h 109"/>
                <a:gd name="T122" fmla="*/ 8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12" y="46"/>
                  </a:moveTo>
                  <a:cubicBezTo>
                    <a:pt x="16" y="43"/>
                    <a:pt x="17" y="35"/>
                    <a:pt x="17" y="30"/>
                  </a:cubicBezTo>
                  <a:cubicBezTo>
                    <a:pt x="13" y="33"/>
                    <a:pt x="9" y="39"/>
                    <a:pt x="11" y="45"/>
                  </a:cubicBezTo>
                  <a:cubicBezTo>
                    <a:pt x="11" y="45"/>
                    <a:pt x="12" y="46"/>
                    <a:pt x="12" y="46"/>
                  </a:cubicBezTo>
                  <a:close/>
                  <a:moveTo>
                    <a:pt x="16" y="56"/>
                  </a:moveTo>
                  <a:cubicBezTo>
                    <a:pt x="17" y="57"/>
                    <a:pt x="18" y="59"/>
                    <a:pt x="20" y="61"/>
                  </a:cubicBezTo>
                  <a:cubicBezTo>
                    <a:pt x="22" y="56"/>
                    <a:pt x="21" y="48"/>
                    <a:pt x="19" y="43"/>
                  </a:cubicBezTo>
                  <a:cubicBezTo>
                    <a:pt x="16" y="46"/>
                    <a:pt x="15" y="52"/>
                    <a:pt x="16" y="56"/>
                  </a:cubicBezTo>
                  <a:close/>
                  <a:moveTo>
                    <a:pt x="31" y="72"/>
                  </a:moveTo>
                  <a:cubicBezTo>
                    <a:pt x="33" y="67"/>
                    <a:pt x="28" y="59"/>
                    <a:pt x="25" y="54"/>
                  </a:cubicBezTo>
                  <a:cubicBezTo>
                    <a:pt x="22" y="61"/>
                    <a:pt x="25" y="69"/>
                    <a:pt x="31" y="72"/>
                  </a:cubicBezTo>
                  <a:close/>
                  <a:moveTo>
                    <a:pt x="45" y="80"/>
                  </a:moveTo>
                  <a:cubicBezTo>
                    <a:pt x="46" y="77"/>
                    <a:pt x="43" y="72"/>
                    <a:pt x="40" y="69"/>
                  </a:cubicBezTo>
                  <a:cubicBezTo>
                    <a:pt x="39" y="67"/>
                    <a:pt x="37" y="65"/>
                    <a:pt x="35" y="64"/>
                  </a:cubicBezTo>
                  <a:cubicBezTo>
                    <a:pt x="34" y="67"/>
                    <a:pt x="35" y="70"/>
                    <a:pt x="36" y="73"/>
                  </a:cubicBezTo>
                  <a:cubicBezTo>
                    <a:pt x="38" y="76"/>
                    <a:pt x="41" y="79"/>
                    <a:pt x="45" y="80"/>
                  </a:cubicBezTo>
                  <a:close/>
                  <a:moveTo>
                    <a:pt x="60" y="88"/>
                  </a:moveTo>
                  <a:cubicBezTo>
                    <a:pt x="61" y="81"/>
                    <a:pt x="52" y="74"/>
                    <a:pt x="47" y="71"/>
                  </a:cubicBezTo>
                  <a:cubicBezTo>
                    <a:pt x="47" y="79"/>
                    <a:pt x="53" y="86"/>
                    <a:pt x="60" y="88"/>
                  </a:cubicBezTo>
                  <a:close/>
                  <a:moveTo>
                    <a:pt x="76" y="94"/>
                  </a:moveTo>
                  <a:cubicBezTo>
                    <a:pt x="76" y="87"/>
                    <a:pt x="67" y="81"/>
                    <a:pt x="61" y="78"/>
                  </a:cubicBezTo>
                  <a:cubicBezTo>
                    <a:pt x="62" y="85"/>
                    <a:pt x="69" y="93"/>
                    <a:pt x="76" y="94"/>
                  </a:cubicBezTo>
                  <a:close/>
                  <a:moveTo>
                    <a:pt x="92" y="100"/>
                  </a:moveTo>
                  <a:cubicBezTo>
                    <a:pt x="93" y="93"/>
                    <a:pt x="82" y="87"/>
                    <a:pt x="76" y="84"/>
                  </a:cubicBezTo>
                  <a:cubicBezTo>
                    <a:pt x="78" y="91"/>
                    <a:pt x="84" y="99"/>
                    <a:pt x="92" y="100"/>
                  </a:cubicBezTo>
                  <a:close/>
                  <a:moveTo>
                    <a:pt x="11" y="25"/>
                  </a:moveTo>
                  <a:cubicBezTo>
                    <a:pt x="10" y="27"/>
                    <a:pt x="10" y="29"/>
                    <a:pt x="10" y="31"/>
                  </a:cubicBezTo>
                  <a:cubicBezTo>
                    <a:pt x="15" y="29"/>
                    <a:pt x="19" y="21"/>
                    <a:pt x="20" y="16"/>
                  </a:cubicBezTo>
                  <a:cubicBezTo>
                    <a:pt x="16" y="18"/>
                    <a:pt x="12" y="21"/>
                    <a:pt x="11" y="25"/>
                  </a:cubicBezTo>
                  <a:close/>
                  <a:moveTo>
                    <a:pt x="17" y="6"/>
                  </a:moveTo>
                  <a:cubicBezTo>
                    <a:pt x="16" y="10"/>
                    <a:pt x="14" y="16"/>
                    <a:pt x="11" y="19"/>
                  </a:cubicBezTo>
                  <a:cubicBezTo>
                    <a:pt x="8" y="14"/>
                    <a:pt x="11" y="8"/>
                    <a:pt x="14" y="4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7" y="2"/>
                    <a:pt x="17" y="4"/>
                    <a:pt x="17" y="6"/>
                  </a:cubicBezTo>
                  <a:close/>
                  <a:moveTo>
                    <a:pt x="10" y="47"/>
                  </a:moveTo>
                  <a:cubicBezTo>
                    <a:pt x="2" y="45"/>
                    <a:pt x="0" y="35"/>
                    <a:pt x="1" y="28"/>
                  </a:cubicBezTo>
                  <a:cubicBezTo>
                    <a:pt x="5" y="33"/>
                    <a:pt x="9" y="41"/>
                    <a:pt x="10" y="47"/>
                  </a:cubicBezTo>
                  <a:close/>
                  <a:moveTo>
                    <a:pt x="18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9" y="63"/>
                    <a:pt x="3" y="54"/>
                    <a:pt x="2" y="47"/>
                  </a:cubicBezTo>
                  <a:cubicBezTo>
                    <a:pt x="7" y="50"/>
                    <a:pt x="15" y="57"/>
                    <a:pt x="18" y="62"/>
                  </a:cubicBezTo>
                  <a:close/>
                  <a:moveTo>
                    <a:pt x="30" y="74"/>
                  </a:moveTo>
                  <a:cubicBezTo>
                    <a:pt x="26" y="76"/>
                    <a:pt x="20" y="74"/>
                    <a:pt x="17" y="72"/>
                  </a:cubicBezTo>
                  <a:cubicBezTo>
                    <a:pt x="14" y="70"/>
                    <a:pt x="12" y="68"/>
                    <a:pt x="10" y="65"/>
                  </a:cubicBezTo>
                  <a:cubicBezTo>
                    <a:pt x="17" y="66"/>
                    <a:pt x="25" y="69"/>
                    <a:pt x="30" y="74"/>
                  </a:cubicBezTo>
                  <a:close/>
                  <a:moveTo>
                    <a:pt x="44" y="83"/>
                  </a:moveTo>
                  <a:cubicBezTo>
                    <a:pt x="38" y="88"/>
                    <a:pt x="27" y="83"/>
                    <a:pt x="22" y="79"/>
                  </a:cubicBezTo>
                  <a:cubicBezTo>
                    <a:pt x="30" y="78"/>
                    <a:pt x="37" y="78"/>
                    <a:pt x="44" y="83"/>
                  </a:cubicBezTo>
                  <a:close/>
                  <a:moveTo>
                    <a:pt x="59" y="90"/>
                  </a:moveTo>
                  <a:cubicBezTo>
                    <a:pt x="54" y="96"/>
                    <a:pt x="43" y="92"/>
                    <a:pt x="37" y="89"/>
                  </a:cubicBezTo>
                  <a:cubicBezTo>
                    <a:pt x="43" y="86"/>
                    <a:pt x="53" y="86"/>
                    <a:pt x="59" y="90"/>
                  </a:cubicBezTo>
                  <a:close/>
                  <a:moveTo>
                    <a:pt x="75" y="97"/>
                  </a:moveTo>
                  <a:cubicBezTo>
                    <a:pt x="71" y="101"/>
                    <a:pt x="63" y="101"/>
                    <a:pt x="58" y="99"/>
                  </a:cubicBezTo>
                  <a:cubicBezTo>
                    <a:pt x="56" y="99"/>
                    <a:pt x="54" y="98"/>
                    <a:pt x="52" y="97"/>
                  </a:cubicBezTo>
                  <a:cubicBezTo>
                    <a:pt x="59" y="94"/>
                    <a:pt x="69" y="93"/>
                    <a:pt x="75" y="97"/>
                  </a:cubicBezTo>
                  <a:close/>
                  <a:moveTo>
                    <a:pt x="91" y="103"/>
                  </a:moveTo>
                  <a:cubicBezTo>
                    <a:pt x="86" y="109"/>
                    <a:pt x="74" y="107"/>
                    <a:pt x="68" y="104"/>
                  </a:cubicBezTo>
                  <a:cubicBezTo>
                    <a:pt x="74" y="100"/>
                    <a:pt x="84" y="99"/>
                    <a:pt x="91" y="103"/>
                  </a:cubicBezTo>
                  <a:close/>
                  <a:moveTo>
                    <a:pt x="8" y="31"/>
                  </a:moveTo>
                  <a:cubicBezTo>
                    <a:pt x="5" y="29"/>
                    <a:pt x="4" y="27"/>
                    <a:pt x="4" y="24"/>
                  </a:cubicBezTo>
                  <a:cubicBezTo>
                    <a:pt x="2" y="20"/>
                    <a:pt x="3" y="16"/>
                    <a:pt x="4" y="11"/>
                  </a:cubicBezTo>
                  <a:cubicBezTo>
                    <a:pt x="8" y="17"/>
                    <a:pt x="10" y="24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86">
              <a:extLst>
                <a:ext uri="{FF2B5EF4-FFF2-40B4-BE49-F238E27FC236}">
                  <a16:creationId xmlns:a16="http://schemas.microsoft.com/office/drawing/2014/main" id="{56AC549C-B0BC-414A-8A32-5ED7BEDAB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206" y="3186531"/>
              <a:ext cx="417827" cy="489268"/>
            </a:xfrm>
            <a:custGeom>
              <a:avLst/>
              <a:gdLst>
                <a:gd name="T0" fmla="*/ 80 w 93"/>
                <a:gd name="T1" fmla="*/ 46 h 109"/>
                <a:gd name="T2" fmla="*/ 75 w 93"/>
                <a:gd name="T3" fmla="*/ 30 h 109"/>
                <a:gd name="T4" fmla="*/ 81 w 93"/>
                <a:gd name="T5" fmla="*/ 45 h 109"/>
                <a:gd name="T6" fmla="*/ 80 w 93"/>
                <a:gd name="T7" fmla="*/ 46 h 109"/>
                <a:gd name="T8" fmla="*/ 76 w 93"/>
                <a:gd name="T9" fmla="*/ 56 h 109"/>
                <a:gd name="T10" fmla="*/ 73 w 93"/>
                <a:gd name="T11" fmla="*/ 61 h 109"/>
                <a:gd name="T12" fmla="*/ 74 w 93"/>
                <a:gd name="T13" fmla="*/ 43 h 109"/>
                <a:gd name="T14" fmla="*/ 76 w 93"/>
                <a:gd name="T15" fmla="*/ 56 h 109"/>
                <a:gd name="T16" fmla="*/ 61 w 93"/>
                <a:gd name="T17" fmla="*/ 72 h 109"/>
                <a:gd name="T18" fmla="*/ 68 w 93"/>
                <a:gd name="T19" fmla="*/ 54 h 109"/>
                <a:gd name="T20" fmla="*/ 61 w 93"/>
                <a:gd name="T21" fmla="*/ 72 h 109"/>
                <a:gd name="T22" fmla="*/ 48 w 93"/>
                <a:gd name="T23" fmla="*/ 80 h 109"/>
                <a:gd name="T24" fmla="*/ 52 w 93"/>
                <a:gd name="T25" fmla="*/ 69 h 109"/>
                <a:gd name="T26" fmla="*/ 58 w 93"/>
                <a:gd name="T27" fmla="*/ 64 h 109"/>
                <a:gd name="T28" fmla="*/ 56 w 93"/>
                <a:gd name="T29" fmla="*/ 73 h 109"/>
                <a:gd name="T30" fmla="*/ 48 w 93"/>
                <a:gd name="T31" fmla="*/ 80 h 109"/>
                <a:gd name="T32" fmla="*/ 32 w 93"/>
                <a:gd name="T33" fmla="*/ 88 h 109"/>
                <a:gd name="T34" fmla="*/ 46 w 93"/>
                <a:gd name="T35" fmla="*/ 71 h 109"/>
                <a:gd name="T36" fmla="*/ 32 w 93"/>
                <a:gd name="T37" fmla="*/ 88 h 109"/>
                <a:gd name="T38" fmla="*/ 16 w 93"/>
                <a:gd name="T39" fmla="*/ 94 h 109"/>
                <a:gd name="T40" fmla="*/ 32 w 93"/>
                <a:gd name="T41" fmla="*/ 78 h 109"/>
                <a:gd name="T42" fmla="*/ 16 w 93"/>
                <a:gd name="T43" fmla="*/ 94 h 109"/>
                <a:gd name="T44" fmla="*/ 1 w 93"/>
                <a:gd name="T45" fmla="*/ 100 h 109"/>
                <a:gd name="T46" fmla="*/ 17 w 93"/>
                <a:gd name="T47" fmla="*/ 84 h 109"/>
                <a:gd name="T48" fmla="*/ 1 w 93"/>
                <a:gd name="T49" fmla="*/ 100 h 109"/>
                <a:gd name="T50" fmla="*/ 82 w 93"/>
                <a:gd name="T51" fmla="*/ 25 h 109"/>
                <a:gd name="T52" fmla="*/ 82 w 93"/>
                <a:gd name="T53" fmla="*/ 31 h 109"/>
                <a:gd name="T54" fmla="*/ 73 w 93"/>
                <a:gd name="T55" fmla="*/ 16 h 109"/>
                <a:gd name="T56" fmla="*/ 82 w 93"/>
                <a:gd name="T57" fmla="*/ 25 h 109"/>
                <a:gd name="T58" fmla="*/ 76 w 93"/>
                <a:gd name="T59" fmla="*/ 6 h 109"/>
                <a:gd name="T60" fmla="*/ 82 w 93"/>
                <a:gd name="T61" fmla="*/ 19 h 109"/>
                <a:gd name="T62" fmla="*/ 79 w 93"/>
                <a:gd name="T63" fmla="*/ 4 h 109"/>
                <a:gd name="T64" fmla="*/ 75 w 93"/>
                <a:gd name="T65" fmla="*/ 0 h 109"/>
                <a:gd name="T66" fmla="*/ 76 w 93"/>
                <a:gd name="T67" fmla="*/ 6 h 109"/>
                <a:gd name="T68" fmla="*/ 83 w 93"/>
                <a:gd name="T69" fmla="*/ 47 h 109"/>
                <a:gd name="T70" fmla="*/ 92 w 93"/>
                <a:gd name="T71" fmla="*/ 28 h 109"/>
                <a:gd name="T72" fmla="*/ 83 w 93"/>
                <a:gd name="T73" fmla="*/ 47 h 109"/>
                <a:gd name="T74" fmla="*/ 75 w 93"/>
                <a:gd name="T75" fmla="*/ 62 h 109"/>
                <a:gd name="T76" fmla="*/ 76 w 93"/>
                <a:gd name="T77" fmla="*/ 62 h 109"/>
                <a:gd name="T78" fmla="*/ 91 w 93"/>
                <a:gd name="T79" fmla="*/ 47 h 109"/>
                <a:gd name="T80" fmla="*/ 75 w 93"/>
                <a:gd name="T81" fmla="*/ 62 h 109"/>
                <a:gd name="T82" fmla="*/ 63 w 93"/>
                <a:gd name="T83" fmla="*/ 74 h 109"/>
                <a:gd name="T84" fmla="*/ 76 w 93"/>
                <a:gd name="T85" fmla="*/ 72 h 109"/>
                <a:gd name="T86" fmla="*/ 83 w 93"/>
                <a:gd name="T87" fmla="*/ 65 h 109"/>
                <a:gd name="T88" fmla="*/ 63 w 93"/>
                <a:gd name="T89" fmla="*/ 74 h 109"/>
                <a:gd name="T90" fmla="*/ 49 w 93"/>
                <a:gd name="T91" fmla="*/ 83 h 109"/>
                <a:gd name="T92" fmla="*/ 70 w 93"/>
                <a:gd name="T93" fmla="*/ 79 h 109"/>
                <a:gd name="T94" fmla="*/ 49 w 93"/>
                <a:gd name="T95" fmla="*/ 83 h 109"/>
                <a:gd name="T96" fmla="*/ 34 w 93"/>
                <a:gd name="T97" fmla="*/ 90 h 109"/>
                <a:gd name="T98" fmla="*/ 56 w 93"/>
                <a:gd name="T99" fmla="*/ 89 h 109"/>
                <a:gd name="T100" fmla="*/ 34 w 93"/>
                <a:gd name="T101" fmla="*/ 90 h 109"/>
                <a:gd name="T102" fmla="*/ 18 w 93"/>
                <a:gd name="T103" fmla="*/ 97 h 109"/>
                <a:gd name="T104" fmla="*/ 34 w 93"/>
                <a:gd name="T105" fmla="*/ 99 h 109"/>
                <a:gd name="T106" fmla="*/ 41 w 93"/>
                <a:gd name="T107" fmla="*/ 97 h 109"/>
                <a:gd name="T108" fmla="*/ 18 w 93"/>
                <a:gd name="T109" fmla="*/ 97 h 109"/>
                <a:gd name="T110" fmla="*/ 2 w 93"/>
                <a:gd name="T111" fmla="*/ 103 h 109"/>
                <a:gd name="T112" fmla="*/ 25 w 93"/>
                <a:gd name="T113" fmla="*/ 104 h 109"/>
                <a:gd name="T114" fmla="*/ 2 w 93"/>
                <a:gd name="T115" fmla="*/ 103 h 109"/>
                <a:gd name="T116" fmla="*/ 85 w 93"/>
                <a:gd name="T117" fmla="*/ 31 h 109"/>
                <a:gd name="T118" fmla="*/ 89 w 93"/>
                <a:gd name="T119" fmla="*/ 24 h 109"/>
                <a:gd name="T120" fmla="*/ 88 w 93"/>
                <a:gd name="T121" fmla="*/ 11 h 109"/>
                <a:gd name="T122" fmla="*/ 85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80" y="46"/>
                  </a:moveTo>
                  <a:cubicBezTo>
                    <a:pt x="76" y="43"/>
                    <a:pt x="75" y="35"/>
                    <a:pt x="75" y="30"/>
                  </a:cubicBezTo>
                  <a:cubicBezTo>
                    <a:pt x="80" y="33"/>
                    <a:pt x="83" y="39"/>
                    <a:pt x="81" y="45"/>
                  </a:cubicBezTo>
                  <a:cubicBezTo>
                    <a:pt x="81" y="45"/>
                    <a:pt x="80" y="46"/>
                    <a:pt x="80" y="46"/>
                  </a:cubicBezTo>
                  <a:close/>
                  <a:moveTo>
                    <a:pt x="76" y="56"/>
                  </a:moveTo>
                  <a:cubicBezTo>
                    <a:pt x="76" y="57"/>
                    <a:pt x="74" y="59"/>
                    <a:pt x="73" y="61"/>
                  </a:cubicBezTo>
                  <a:cubicBezTo>
                    <a:pt x="70" y="56"/>
                    <a:pt x="72" y="48"/>
                    <a:pt x="74" y="43"/>
                  </a:cubicBezTo>
                  <a:cubicBezTo>
                    <a:pt x="77" y="46"/>
                    <a:pt x="78" y="52"/>
                    <a:pt x="76" y="56"/>
                  </a:cubicBezTo>
                  <a:close/>
                  <a:moveTo>
                    <a:pt x="61" y="72"/>
                  </a:moveTo>
                  <a:cubicBezTo>
                    <a:pt x="60" y="67"/>
                    <a:pt x="64" y="59"/>
                    <a:pt x="68" y="54"/>
                  </a:cubicBezTo>
                  <a:cubicBezTo>
                    <a:pt x="70" y="61"/>
                    <a:pt x="67" y="69"/>
                    <a:pt x="61" y="72"/>
                  </a:cubicBezTo>
                  <a:close/>
                  <a:moveTo>
                    <a:pt x="48" y="80"/>
                  </a:moveTo>
                  <a:cubicBezTo>
                    <a:pt x="47" y="77"/>
                    <a:pt x="50" y="72"/>
                    <a:pt x="52" y="69"/>
                  </a:cubicBezTo>
                  <a:cubicBezTo>
                    <a:pt x="54" y="67"/>
                    <a:pt x="56" y="65"/>
                    <a:pt x="58" y="64"/>
                  </a:cubicBezTo>
                  <a:cubicBezTo>
                    <a:pt x="58" y="67"/>
                    <a:pt x="57" y="70"/>
                    <a:pt x="56" y="73"/>
                  </a:cubicBezTo>
                  <a:cubicBezTo>
                    <a:pt x="54" y="76"/>
                    <a:pt x="52" y="79"/>
                    <a:pt x="48" y="80"/>
                  </a:cubicBezTo>
                  <a:close/>
                  <a:moveTo>
                    <a:pt x="32" y="88"/>
                  </a:moveTo>
                  <a:cubicBezTo>
                    <a:pt x="32" y="81"/>
                    <a:pt x="41" y="74"/>
                    <a:pt x="46" y="71"/>
                  </a:cubicBezTo>
                  <a:cubicBezTo>
                    <a:pt x="45" y="79"/>
                    <a:pt x="40" y="86"/>
                    <a:pt x="32" y="88"/>
                  </a:cubicBezTo>
                  <a:close/>
                  <a:moveTo>
                    <a:pt x="16" y="94"/>
                  </a:moveTo>
                  <a:cubicBezTo>
                    <a:pt x="16" y="87"/>
                    <a:pt x="26" y="81"/>
                    <a:pt x="32" y="78"/>
                  </a:cubicBezTo>
                  <a:cubicBezTo>
                    <a:pt x="30" y="85"/>
                    <a:pt x="24" y="93"/>
                    <a:pt x="16" y="94"/>
                  </a:cubicBezTo>
                  <a:close/>
                  <a:moveTo>
                    <a:pt x="1" y="100"/>
                  </a:moveTo>
                  <a:cubicBezTo>
                    <a:pt x="0" y="93"/>
                    <a:pt x="10" y="87"/>
                    <a:pt x="17" y="84"/>
                  </a:cubicBezTo>
                  <a:cubicBezTo>
                    <a:pt x="15" y="91"/>
                    <a:pt x="8" y="99"/>
                    <a:pt x="1" y="100"/>
                  </a:cubicBezTo>
                  <a:close/>
                  <a:moveTo>
                    <a:pt x="82" y="25"/>
                  </a:moveTo>
                  <a:cubicBezTo>
                    <a:pt x="82" y="27"/>
                    <a:pt x="83" y="29"/>
                    <a:pt x="82" y="31"/>
                  </a:cubicBezTo>
                  <a:cubicBezTo>
                    <a:pt x="77" y="29"/>
                    <a:pt x="74" y="21"/>
                    <a:pt x="73" y="16"/>
                  </a:cubicBezTo>
                  <a:cubicBezTo>
                    <a:pt x="77" y="18"/>
                    <a:pt x="81" y="21"/>
                    <a:pt x="82" y="25"/>
                  </a:cubicBezTo>
                  <a:close/>
                  <a:moveTo>
                    <a:pt x="76" y="6"/>
                  </a:moveTo>
                  <a:cubicBezTo>
                    <a:pt x="76" y="10"/>
                    <a:pt x="78" y="16"/>
                    <a:pt x="82" y="19"/>
                  </a:cubicBezTo>
                  <a:cubicBezTo>
                    <a:pt x="84" y="14"/>
                    <a:pt x="81" y="8"/>
                    <a:pt x="79" y="4"/>
                  </a:cubicBezTo>
                  <a:cubicBezTo>
                    <a:pt x="78" y="3"/>
                    <a:pt x="77" y="2"/>
                    <a:pt x="75" y="0"/>
                  </a:cubicBezTo>
                  <a:cubicBezTo>
                    <a:pt x="75" y="2"/>
                    <a:pt x="76" y="4"/>
                    <a:pt x="76" y="6"/>
                  </a:cubicBezTo>
                  <a:close/>
                  <a:moveTo>
                    <a:pt x="83" y="47"/>
                  </a:moveTo>
                  <a:cubicBezTo>
                    <a:pt x="91" y="45"/>
                    <a:pt x="93" y="35"/>
                    <a:pt x="92" y="28"/>
                  </a:cubicBezTo>
                  <a:cubicBezTo>
                    <a:pt x="88" y="33"/>
                    <a:pt x="83" y="41"/>
                    <a:pt x="83" y="47"/>
                  </a:cubicBezTo>
                  <a:close/>
                  <a:moveTo>
                    <a:pt x="75" y="62"/>
                  </a:moveTo>
                  <a:cubicBezTo>
                    <a:pt x="75" y="62"/>
                    <a:pt x="76" y="62"/>
                    <a:pt x="76" y="62"/>
                  </a:cubicBezTo>
                  <a:cubicBezTo>
                    <a:pt x="84" y="63"/>
                    <a:pt x="89" y="54"/>
                    <a:pt x="91" y="47"/>
                  </a:cubicBezTo>
                  <a:cubicBezTo>
                    <a:pt x="86" y="50"/>
                    <a:pt x="77" y="57"/>
                    <a:pt x="75" y="62"/>
                  </a:cubicBezTo>
                  <a:close/>
                  <a:moveTo>
                    <a:pt x="63" y="74"/>
                  </a:moveTo>
                  <a:cubicBezTo>
                    <a:pt x="67" y="76"/>
                    <a:pt x="72" y="74"/>
                    <a:pt x="76" y="72"/>
                  </a:cubicBezTo>
                  <a:cubicBezTo>
                    <a:pt x="79" y="70"/>
                    <a:pt x="81" y="68"/>
                    <a:pt x="83" y="65"/>
                  </a:cubicBezTo>
                  <a:cubicBezTo>
                    <a:pt x="76" y="66"/>
                    <a:pt x="67" y="69"/>
                    <a:pt x="63" y="74"/>
                  </a:cubicBezTo>
                  <a:close/>
                  <a:moveTo>
                    <a:pt x="49" y="83"/>
                  </a:moveTo>
                  <a:cubicBezTo>
                    <a:pt x="54" y="88"/>
                    <a:pt x="65" y="83"/>
                    <a:pt x="70" y="79"/>
                  </a:cubicBezTo>
                  <a:cubicBezTo>
                    <a:pt x="63" y="78"/>
                    <a:pt x="55" y="78"/>
                    <a:pt x="49" y="83"/>
                  </a:cubicBezTo>
                  <a:close/>
                  <a:moveTo>
                    <a:pt x="34" y="90"/>
                  </a:moveTo>
                  <a:cubicBezTo>
                    <a:pt x="38" y="96"/>
                    <a:pt x="50" y="92"/>
                    <a:pt x="56" y="89"/>
                  </a:cubicBezTo>
                  <a:cubicBezTo>
                    <a:pt x="49" y="86"/>
                    <a:pt x="40" y="86"/>
                    <a:pt x="34" y="90"/>
                  </a:cubicBezTo>
                  <a:close/>
                  <a:moveTo>
                    <a:pt x="18" y="97"/>
                  </a:moveTo>
                  <a:cubicBezTo>
                    <a:pt x="21" y="101"/>
                    <a:pt x="29" y="101"/>
                    <a:pt x="34" y="99"/>
                  </a:cubicBezTo>
                  <a:cubicBezTo>
                    <a:pt x="36" y="99"/>
                    <a:pt x="39" y="98"/>
                    <a:pt x="41" y="97"/>
                  </a:cubicBezTo>
                  <a:cubicBezTo>
                    <a:pt x="34" y="94"/>
                    <a:pt x="24" y="93"/>
                    <a:pt x="18" y="97"/>
                  </a:cubicBezTo>
                  <a:close/>
                  <a:moveTo>
                    <a:pt x="2" y="103"/>
                  </a:moveTo>
                  <a:cubicBezTo>
                    <a:pt x="6" y="109"/>
                    <a:pt x="18" y="107"/>
                    <a:pt x="25" y="104"/>
                  </a:cubicBezTo>
                  <a:cubicBezTo>
                    <a:pt x="18" y="100"/>
                    <a:pt x="8" y="99"/>
                    <a:pt x="2" y="103"/>
                  </a:cubicBezTo>
                  <a:close/>
                  <a:moveTo>
                    <a:pt x="85" y="31"/>
                  </a:moveTo>
                  <a:cubicBezTo>
                    <a:pt x="87" y="29"/>
                    <a:pt x="88" y="27"/>
                    <a:pt x="89" y="24"/>
                  </a:cubicBezTo>
                  <a:cubicBezTo>
                    <a:pt x="90" y="20"/>
                    <a:pt x="90" y="16"/>
                    <a:pt x="88" y="11"/>
                  </a:cubicBezTo>
                  <a:cubicBezTo>
                    <a:pt x="85" y="17"/>
                    <a:pt x="83" y="24"/>
                    <a:pt x="8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7253C37-30CC-4994-8284-FABFAB2CA600}"/>
              </a:ext>
            </a:extLst>
          </p:cNvPr>
          <p:cNvGrpSpPr/>
          <p:nvPr/>
        </p:nvGrpSpPr>
        <p:grpSpPr>
          <a:xfrm>
            <a:off x="4566530" y="4027589"/>
            <a:ext cx="3058942" cy="1690270"/>
            <a:chOff x="5171587" y="3186531"/>
            <a:chExt cx="885446" cy="489268"/>
          </a:xfrm>
          <a:solidFill>
            <a:schemeClr val="accent2"/>
          </a:solidFill>
        </p:grpSpPr>
        <p:sp>
          <p:nvSpPr>
            <p:cNvPr id="7" name="Freeform 84">
              <a:extLst>
                <a:ext uri="{FF2B5EF4-FFF2-40B4-BE49-F238E27FC236}">
                  <a16:creationId xmlns:a16="http://schemas.microsoft.com/office/drawing/2014/main" id="{BB7FC47E-2C69-4946-8CCD-02E10A2D34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1587" y="3186531"/>
              <a:ext cx="417827" cy="489268"/>
            </a:xfrm>
            <a:custGeom>
              <a:avLst/>
              <a:gdLst>
                <a:gd name="T0" fmla="*/ 12 w 93"/>
                <a:gd name="T1" fmla="*/ 46 h 109"/>
                <a:gd name="T2" fmla="*/ 17 w 93"/>
                <a:gd name="T3" fmla="*/ 30 h 109"/>
                <a:gd name="T4" fmla="*/ 11 w 93"/>
                <a:gd name="T5" fmla="*/ 45 h 109"/>
                <a:gd name="T6" fmla="*/ 12 w 93"/>
                <a:gd name="T7" fmla="*/ 46 h 109"/>
                <a:gd name="T8" fmla="*/ 16 w 93"/>
                <a:gd name="T9" fmla="*/ 56 h 109"/>
                <a:gd name="T10" fmla="*/ 20 w 93"/>
                <a:gd name="T11" fmla="*/ 61 h 109"/>
                <a:gd name="T12" fmla="*/ 19 w 93"/>
                <a:gd name="T13" fmla="*/ 43 h 109"/>
                <a:gd name="T14" fmla="*/ 16 w 93"/>
                <a:gd name="T15" fmla="*/ 56 h 109"/>
                <a:gd name="T16" fmla="*/ 31 w 93"/>
                <a:gd name="T17" fmla="*/ 72 h 109"/>
                <a:gd name="T18" fmla="*/ 25 w 93"/>
                <a:gd name="T19" fmla="*/ 54 h 109"/>
                <a:gd name="T20" fmla="*/ 31 w 93"/>
                <a:gd name="T21" fmla="*/ 72 h 109"/>
                <a:gd name="T22" fmla="*/ 45 w 93"/>
                <a:gd name="T23" fmla="*/ 80 h 109"/>
                <a:gd name="T24" fmla="*/ 40 w 93"/>
                <a:gd name="T25" fmla="*/ 69 h 109"/>
                <a:gd name="T26" fmla="*/ 35 w 93"/>
                <a:gd name="T27" fmla="*/ 64 h 109"/>
                <a:gd name="T28" fmla="*/ 36 w 93"/>
                <a:gd name="T29" fmla="*/ 73 h 109"/>
                <a:gd name="T30" fmla="*/ 45 w 93"/>
                <a:gd name="T31" fmla="*/ 80 h 109"/>
                <a:gd name="T32" fmla="*/ 60 w 93"/>
                <a:gd name="T33" fmla="*/ 88 h 109"/>
                <a:gd name="T34" fmla="*/ 47 w 93"/>
                <a:gd name="T35" fmla="*/ 71 h 109"/>
                <a:gd name="T36" fmla="*/ 60 w 93"/>
                <a:gd name="T37" fmla="*/ 88 h 109"/>
                <a:gd name="T38" fmla="*/ 76 w 93"/>
                <a:gd name="T39" fmla="*/ 94 h 109"/>
                <a:gd name="T40" fmla="*/ 61 w 93"/>
                <a:gd name="T41" fmla="*/ 78 h 109"/>
                <a:gd name="T42" fmla="*/ 76 w 93"/>
                <a:gd name="T43" fmla="*/ 94 h 109"/>
                <a:gd name="T44" fmla="*/ 92 w 93"/>
                <a:gd name="T45" fmla="*/ 100 h 109"/>
                <a:gd name="T46" fmla="*/ 76 w 93"/>
                <a:gd name="T47" fmla="*/ 84 h 109"/>
                <a:gd name="T48" fmla="*/ 92 w 93"/>
                <a:gd name="T49" fmla="*/ 100 h 109"/>
                <a:gd name="T50" fmla="*/ 11 w 93"/>
                <a:gd name="T51" fmla="*/ 25 h 109"/>
                <a:gd name="T52" fmla="*/ 10 w 93"/>
                <a:gd name="T53" fmla="*/ 31 h 109"/>
                <a:gd name="T54" fmla="*/ 20 w 93"/>
                <a:gd name="T55" fmla="*/ 16 h 109"/>
                <a:gd name="T56" fmla="*/ 11 w 93"/>
                <a:gd name="T57" fmla="*/ 25 h 109"/>
                <a:gd name="T58" fmla="*/ 17 w 93"/>
                <a:gd name="T59" fmla="*/ 6 h 109"/>
                <a:gd name="T60" fmla="*/ 11 w 93"/>
                <a:gd name="T61" fmla="*/ 19 h 109"/>
                <a:gd name="T62" fmla="*/ 14 w 93"/>
                <a:gd name="T63" fmla="*/ 4 h 109"/>
                <a:gd name="T64" fmla="*/ 17 w 93"/>
                <a:gd name="T65" fmla="*/ 0 h 109"/>
                <a:gd name="T66" fmla="*/ 17 w 93"/>
                <a:gd name="T67" fmla="*/ 6 h 109"/>
                <a:gd name="T68" fmla="*/ 10 w 93"/>
                <a:gd name="T69" fmla="*/ 47 h 109"/>
                <a:gd name="T70" fmla="*/ 1 w 93"/>
                <a:gd name="T71" fmla="*/ 28 h 109"/>
                <a:gd name="T72" fmla="*/ 10 w 93"/>
                <a:gd name="T73" fmla="*/ 47 h 109"/>
                <a:gd name="T74" fmla="*/ 18 w 93"/>
                <a:gd name="T75" fmla="*/ 62 h 109"/>
                <a:gd name="T76" fmla="*/ 17 w 93"/>
                <a:gd name="T77" fmla="*/ 62 h 109"/>
                <a:gd name="T78" fmla="*/ 2 w 93"/>
                <a:gd name="T79" fmla="*/ 47 h 109"/>
                <a:gd name="T80" fmla="*/ 18 w 93"/>
                <a:gd name="T81" fmla="*/ 62 h 109"/>
                <a:gd name="T82" fmla="*/ 30 w 93"/>
                <a:gd name="T83" fmla="*/ 74 h 109"/>
                <a:gd name="T84" fmla="*/ 17 w 93"/>
                <a:gd name="T85" fmla="*/ 72 h 109"/>
                <a:gd name="T86" fmla="*/ 10 w 93"/>
                <a:gd name="T87" fmla="*/ 65 h 109"/>
                <a:gd name="T88" fmla="*/ 30 w 93"/>
                <a:gd name="T89" fmla="*/ 74 h 109"/>
                <a:gd name="T90" fmla="*/ 44 w 93"/>
                <a:gd name="T91" fmla="*/ 83 h 109"/>
                <a:gd name="T92" fmla="*/ 22 w 93"/>
                <a:gd name="T93" fmla="*/ 79 h 109"/>
                <a:gd name="T94" fmla="*/ 44 w 93"/>
                <a:gd name="T95" fmla="*/ 83 h 109"/>
                <a:gd name="T96" fmla="*/ 59 w 93"/>
                <a:gd name="T97" fmla="*/ 90 h 109"/>
                <a:gd name="T98" fmla="*/ 37 w 93"/>
                <a:gd name="T99" fmla="*/ 89 h 109"/>
                <a:gd name="T100" fmla="*/ 59 w 93"/>
                <a:gd name="T101" fmla="*/ 90 h 109"/>
                <a:gd name="T102" fmla="*/ 75 w 93"/>
                <a:gd name="T103" fmla="*/ 97 h 109"/>
                <a:gd name="T104" fmla="*/ 58 w 93"/>
                <a:gd name="T105" fmla="*/ 99 h 109"/>
                <a:gd name="T106" fmla="*/ 52 w 93"/>
                <a:gd name="T107" fmla="*/ 97 h 109"/>
                <a:gd name="T108" fmla="*/ 75 w 93"/>
                <a:gd name="T109" fmla="*/ 97 h 109"/>
                <a:gd name="T110" fmla="*/ 91 w 93"/>
                <a:gd name="T111" fmla="*/ 103 h 109"/>
                <a:gd name="T112" fmla="*/ 68 w 93"/>
                <a:gd name="T113" fmla="*/ 104 h 109"/>
                <a:gd name="T114" fmla="*/ 91 w 93"/>
                <a:gd name="T115" fmla="*/ 103 h 109"/>
                <a:gd name="T116" fmla="*/ 8 w 93"/>
                <a:gd name="T117" fmla="*/ 31 h 109"/>
                <a:gd name="T118" fmla="*/ 4 w 93"/>
                <a:gd name="T119" fmla="*/ 24 h 109"/>
                <a:gd name="T120" fmla="*/ 4 w 93"/>
                <a:gd name="T121" fmla="*/ 11 h 109"/>
                <a:gd name="T122" fmla="*/ 8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12" y="46"/>
                  </a:moveTo>
                  <a:cubicBezTo>
                    <a:pt x="16" y="43"/>
                    <a:pt x="17" y="35"/>
                    <a:pt x="17" y="30"/>
                  </a:cubicBezTo>
                  <a:cubicBezTo>
                    <a:pt x="13" y="33"/>
                    <a:pt x="9" y="39"/>
                    <a:pt x="11" y="45"/>
                  </a:cubicBezTo>
                  <a:cubicBezTo>
                    <a:pt x="11" y="45"/>
                    <a:pt x="12" y="46"/>
                    <a:pt x="12" y="46"/>
                  </a:cubicBezTo>
                  <a:close/>
                  <a:moveTo>
                    <a:pt x="16" y="56"/>
                  </a:moveTo>
                  <a:cubicBezTo>
                    <a:pt x="17" y="57"/>
                    <a:pt x="18" y="59"/>
                    <a:pt x="20" y="61"/>
                  </a:cubicBezTo>
                  <a:cubicBezTo>
                    <a:pt x="22" y="56"/>
                    <a:pt x="21" y="48"/>
                    <a:pt x="19" y="43"/>
                  </a:cubicBezTo>
                  <a:cubicBezTo>
                    <a:pt x="16" y="46"/>
                    <a:pt x="15" y="52"/>
                    <a:pt x="16" y="56"/>
                  </a:cubicBezTo>
                  <a:close/>
                  <a:moveTo>
                    <a:pt x="31" y="72"/>
                  </a:moveTo>
                  <a:cubicBezTo>
                    <a:pt x="33" y="67"/>
                    <a:pt x="28" y="59"/>
                    <a:pt x="25" y="54"/>
                  </a:cubicBezTo>
                  <a:cubicBezTo>
                    <a:pt x="22" y="61"/>
                    <a:pt x="25" y="69"/>
                    <a:pt x="31" y="72"/>
                  </a:cubicBezTo>
                  <a:close/>
                  <a:moveTo>
                    <a:pt x="45" y="80"/>
                  </a:moveTo>
                  <a:cubicBezTo>
                    <a:pt x="46" y="77"/>
                    <a:pt x="43" y="72"/>
                    <a:pt x="40" y="69"/>
                  </a:cubicBezTo>
                  <a:cubicBezTo>
                    <a:pt x="39" y="67"/>
                    <a:pt x="37" y="65"/>
                    <a:pt x="35" y="64"/>
                  </a:cubicBezTo>
                  <a:cubicBezTo>
                    <a:pt x="34" y="67"/>
                    <a:pt x="35" y="70"/>
                    <a:pt x="36" y="73"/>
                  </a:cubicBezTo>
                  <a:cubicBezTo>
                    <a:pt x="38" y="76"/>
                    <a:pt x="41" y="79"/>
                    <a:pt x="45" y="80"/>
                  </a:cubicBezTo>
                  <a:close/>
                  <a:moveTo>
                    <a:pt x="60" y="88"/>
                  </a:moveTo>
                  <a:cubicBezTo>
                    <a:pt x="61" y="81"/>
                    <a:pt x="52" y="74"/>
                    <a:pt x="47" y="71"/>
                  </a:cubicBezTo>
                  <a:cubicBezTo>
                    <a:pt x="47" y="79"/>
                    <a:pt x="53" y="86"/>
                    <a:pt x="60" y="88"/>
                  </a:cubicBezTo>
                  <a:close/>
                  <a:moveTo>
                    <a:pt x="76" y="94"/>
                  </a:moveTo>
                  <a:cubicBezTo>
                    <a:pt x="76" y="87"/>
                    <a:pt x="67" y="81"/>
                    <a:pt x="61" y="78"/>
                  </a:cubicBezTo>
                  <a:cubicBezTo>
                    <a:pt x="62" y="85"/>
                    <a:pt x="69" y="93"/>
                    <a:pt x="76" y="94"/>
                  </a:cubicBezTo>
                  <a:close/>
                  <a:moveTo>
                    <a:pt x="92" y="100"/>
                  </a:moveTo>
                  <a:cubicBezTo>
                    <a:pt x="93" y="93"/>
                    <a:pt x="82" y="87"/>
                    <a:pt x="76" y="84"/>
                  </a:cubicBezTo>
                  <a:cubicBezTo>
                    <a:pt x="78" y="91"/>
                    <a:pt x="84" y="99"/>
                    <a:pt x="92" y="100"/>
                  </a:cubicBezTo>
                  <a:close/>
                  <a:moveTo>
                    <a:pt x="11" y="25"/>
                  </a:moveTo>
                  <a:cubicBezTo>
                    <a:pt x="10" y="27"/>
                    <a:pt x="10" y="29"/>
                    <a:pt x="10" y="31"/>
                  </a:cubicBezTo>
                  <a:cubicBezTo>
                    <a:pt x="15" y="29"/>
                    <a:pt x="19" y="21"/>
                    <a:pt x="20" y="16"/>
                  </a:cubicBezTo>
                  <a:cubicBezTo>
                    <a:pt x="16" y="18"/>
                    <a:pt x="12" y="21"/>
                    <a:pt x="11" y="25"/>
                  </a:cubicBezTo>
                  <a:close/>
                  <a:moveTo>
                    <a:pt x="17" y="6"/>
                  </a:moveTo>
                  <a:cubicBezTo>
                    <a:pt x="16" y="10"/>
                    <a:pt x="14" y="16"/>
                    <a:pt x="11" y="19"/>
                  </a:cubicBezTo>
                  <a:cubicBezTo>
                    <a:pt x="8" y="14"/>
                    <a:pt x="11" y="8"/>
                    <a:pt x="14" y="4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7" y="2"/>
                    <a:pt x="17" y="4"/>
                    <a:pt x="17" y="6"/>
                  </a:cubicBezTo>
                  <a:close/>
                  <a:moveTo>
                    <a:pt x="10" y="47"/>
                  </a:moveTo>
                  <a:cubicBezTo>
                    <a:pt x="2" y="45"/>
                    <a:pt x="0" y="35"/>
                    <a:pt x="1" y="28"/>
                  </a:cubicBezTo>
                  <a:cubicBezTo>
                    <a:pt x="5" y="33"/>
                    <a:pt x="9" y="41"/>
                    <a:pt x="10" y="47"/>
                  </a:cubicBezTo>
                  <a:close/>
                  <a:moveTo>
                    <a:pt x="18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9" y="63"/>
                    <a:pt x="3" y="54"/>
                    <a:pt x="2" y="47"/>
                  </a:cubicBezTo>
                  <a:cubicBezTo>
                    <a:pt x="7" y="50"/>
                    <a:pt x="15" y="57"/>
                    <a:pt x="18" y="62"/>
                  </a:cubicBezTo>
                  <a:close/>
                  <a:moveTo>
                    <a:pt x="30" y="74"/>
                  </a:moveTo>
                  <a:cubicBezTo>
                    <a:pt x="26" y="76"/>
                    <a:pt x="20" y="74"/>
                    <a:pt x="17" y="72"/>
                  </a:cubicBezTo>
                  <a:cubicBezTo>
                    <a:pt x="14" y="70"/>
                    <a:pt x="12" y="68"/>
                    <a:pt x="10" y="65"/>
                  </a:cubicBezTo>
                  <a:cubicBezTo>
                    <a:pt x="17" y="66"/>
                    <a:pt x="25" y="69"/>
                    <a:pt x="30" y="74"/>
                  </a:cubicBezTo>
                  <a:close/>
                  <a:moveTo>
                    <a:pt x="44" y="83"/>
                  </a:moveTo>
                  <a:cubicBezTo>
                    <a:pt x="38" y="88"/>
                    <a:pt x="27" y="83"/>
                    <a:pt x="22" y="79"/>
                  </a:cubicBezTo>
                  <a:cubicBezTo>
                    <a:pt x="30" y="78"/>
                    <a:pt x="37" y="78"/>
                    <a:pt x="44" y="83"/>
                  </a:cubicBezTo>
                  <a:close/>
                  <a:moveTo>
                    <a:pt x="59" y="90"/>
                  </a:moveTo>
                  <a:cubicBezTo>
                    <a:pt x="54" y="96"/>
                    <a:pt x="43" y="92"/>
                    <a:pt x="37" y="89"/>
                  </a:cubicBezTo>
                  <a:cubicBezTo>
                    <a:pt x="43" y="86"/>
                    <a:pt x="53" y="86"/>
                    <a:pt x="59" y="90"/>
                  </a:cubicBezTo>
                  <a:close/>
                  <a:moveTo>
                    <a:pt x="75" y="97"/>
                  </a:moveTo>
                  <a:cubicBezTo>
                    <a:pt x="71" y="101"/>
                    <a:pt x="63" y="101"/>
                    <a:pt x="58" y="99"/>
                  </a:cubicBezTo>
                  <a:cubicBezTo>
                    <a:pt x="56" y="99"/>
                    <a:pt x="54" y="98"/>
                    <a:pt x="52" y="97"/>
                  </a:cubicBezTo>
                  <a:cubicBezTo>
                    <a:pt x="59" y="94"/>
                    <a:pt x="69" y="93"/>
                    <a:pt x="75" y="97"/>
                  </a:cubicBezTo>
                  <a:close/>
                  <a:moveTo>
                    <a:pt x="91" y="103"/>
                  </a:moveTo>
                  <a:cubicBezTo>
                    <a:pt x="86" y="109"/>
                    <a:pt x="74" y="107"/>
                    <a:pt x="68" y="104"/>
                  </a:cubicBezTo>
                  <a:cubicBezTo>
                    <a:pt x="74" y="100"/>
                    <a:pt x="84" y="99"/>
                    <a:pt x="91" y="103"/>
                  </a:cubicBezTo>
                  <a:close/>
                  <a:moveTo>
                    <a:pt x="8" y="31"/>
                  </a:moveTo>
                  <a:cubicBezTo>
                    <a:pt x="5" y="29"/>
                    <a:pt x="4" y="27"/>
                    <a:pt x="4" y="24"/>
                  </a:cubicBezTo>
                  <a:cubicBezTo>
                    <a:pt x="2" y="20"/>
                    <a:pt x="3" y="16"/>
                    <a:pt x="4" y="11"/>
                  </a:cubicBezTo>
                  <a:cubicBezTo>
                    <a:pt x="8" y="17"/>
                    <a:pt x="10" y="24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6">
              <a:extLst>
                <a:ext uri="{FF2B5EF4-FFF2-40B4-BE49-F238E27FC236}">
                  <a16:creationId xmlns:a16="http://schemas.microsoft.com/office/drawing/2014/main" id="{CB84A427-7E00-4812-8B3C-6821533A2E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206" y="3186531"/>
              <a:ext cx="417827" cy="489268"/>
            </a:xfrm>
            <a:custGeom>
              <a:avLst/>
              <a:gdLst>
                <a:gd name="T0" fmla="*/ 80 w 93"/>
                <a:gd name="T1" fmla="*/ 46 h 109"/>
                <a:gd name="T2" fmla="*/ 75 w 93"/>
                <a:gd name="T3" fmla="*/ 30 h 109"/>
                <a:gd name="T4" fmla="*/ 81 w 93"/>
                <a:gd name="T5" fmla="*/ 45 h 109"/>
                <a:gd name="T6" fmla="*/ 80 w 93"/>
                <a:gd name="T7" fmla="*/ 46 h 109"/>
                <a:gd name="T8" fmla="*/ 76 w 93"/>
                <a:gd name="T9" fmla="*/ 56 h 109"/>
                <a:gd name="T10" fmla="*/ 73 w 93"/>
                <a:gd name="T11" fmla="*/ 61 h 109"/>
                <a:gd name="T12" fmla="*/ 74 w 93"/>
                <a:gd name="T13" fmla="*/ 43 h 109"/>
                <a:gd name="T14" fmla="*/ 76 w 93"/>
                <a:gd name="T15" fmla="*/ 56 h 109"/>
                <a:gd name="T16" fmla="*/ 61 w 93"/>
                <a:gd name="T17" fmla="*/ 72 h 109"/>
                <a:gd name="T18" fmla="*/ 68 w 93"/>
                <a:gd name="T19" fmla="*/ 54 h 109"/>
                <a:gd name="T20" fmla="*/ 61 w 93"/>
                <a:gd name="T21" fmla="*/ 72 h 109"/>
                <a:gd name="T22" fmla="*/ 48 w 93"/>
                <a:gd name="T23" fmla="*/ 80 h 109"/>
                <a:gd name="T24" fmla="*/ 52 w 93"/>
                <a:gd name="T25" fmla="*/ 69 h 109"/>
                <a:gd name="T26" fmla="*/ 58 w 93"/>
                <a:gd name="T27" fmla="*/ 64 h 109"/>
                <a:gd name="T28" fmla="*/ 56 w 93"/>
                <a:gd name="T29" fmla="*/ 73 h 109"/>
                <a:gd name="T30" fmla="*/ 48 w 93"/>
                <a:gd name="T31" fmla="*/ 80 h 109"/>
                <a:gd name="T32" fmla="*/ 32 w 93"/>
                <a:gd name="T33" fmla="*/ 88 h 109"/>
                <a:gd name="T34" fmla="*/ 46 w 93"/>
                <a:gd name="T35" fmla="*/ 71 h 109"/>
                <a:gd name="T36" fmla="*/ 32 w 93"/>
                <a:gd name="T37" fmla="*/ 88 h 109"/>
                <a:gd name="T38" fmla="*/ 16 w 93"/>
                <a:gd name="T39" fmla="*/ 94 h 109"/>
                <a:gd name="T40" fmla="*/ 32 w 93"/>
                <a:gd name="T41" fmla="*/ 78 h 109"/>
                <a:gd name="T42" fmla="*/ 16 w 93"/>
                <a:gd name="T43" fmla="*/ 94 h 109"/>
                <a:gd name="T44" fmla="*/ 1 w 93"/>
                <a:gd name="T45" fmla="*/ 100 h 109"/>
                <a:gd name="T46" fmla="*/ 17 w 93"/>
                <a:gd name="T47" fmla="*/ 84 h 109"/>
                <a:gd name="T48" fmla="*/ 1 w 93"/>
                <a:gd name="T49" fmla="*/ 100 h 109"/>
                <a:gd name="T50" fmla="*/ 82 w 93"/>
                <a:gd name="T51" fmla="*/ 25 h 109"/>
                <a:gd name="T52" fmla="*/ 82 w 93"/>
                <a:gd name="T53" fmla="*/ 31 h 109"/>
                <a:gd name="T54" fmla="*/ 73 w 93"/>
                <a:gd name="T55" fmla="*/ 16 h 109"/>
                <a:gd name="T56" fmla="*/ 82 w 93"/>
                <a:gd name="T57" fmla="*/ 25 h 109"/>
                <a:gd name="T58" fmla="*/ 76 w 93"/>
                <a:gd name="T59" fmla="*/ 6 h 109"/>
                <a:gd name="T60" fmla="*/ 82 w 93"/>
                <a:gd name="T61" fmla="*/ 19 h 109"/>
                <a:gd name="T62" fmla="*/ 79 w 93"/>
                <a:gd name="T63" fmla="*/ 4 h 109"/>
                <a:gd name="T64" fmla="*/ 75 w 93"/>
                <a:gd name="T65" fmla="*/ 0 h 109"/>
                <a:gd name="T66" fmla="*/ 76 w 93"/>
                <a:gd name="T67" fmla="*/ 6 h 109"/>
                <a:gd name="T68" fmla="*/ 83 w 93"/>
                <a:gd name="T69" fmla="*/ 47 h 109"/>
                <a:gd name="T70" fmla="*/ 92 w 93"/>
                <a:gd name="T71" fmla="*/ 28 h 109"/>
                <a:gd name="T72" fmla="*/ 83 w 93"/>
                <a:gd name="T73" fmla="*/ 47 h 109"/>
                <a:gd name="T74" fmla="*/ 75 w 93"/>
                <a:gd name="T75" fmla="*/ 62 h 109"/>
                <a:gd name="T76" fmla="*/ 76 w 93"/>
                <a:gd name="T77" fmla="*/ 62 h 109"/>
                <a:gd name="T78" fmla="*/ 91 w 93"/>
                <a:gd name="T79" fmla="*/ 47 h 109"/>
                <a:gd name="T80" fmla="*/ 75 w 93"/>
                <a:gd name="T81" fmla="*/ 62 h 109"/>
                <a:gd name="T82" fmla="*/ 63 w 93"/>
                <a:gd name="T83" fmla="*/ 74 h 109"/>
                <a:gd name="T84" fmla="*/ 76 w 93"/>
                <a:gd name="T85" fmla="*/ 72 h 109"/>
                <a:gd name="T86" fmla="*/ 83 w 93"/>
                <a:gd name="T87" fmla="*/ 65 h 109"/>
                <a:gd name="T88" fmla="*/ 63 w 93"/>
                <a:gd name="T89" fmla="*/ 74 h 109"/>
                <a:gd name="T90" fmla="*/ 49 w 93"/>
                <a:gd name="T91" fmla="*/ 83 h 109"/>
                <a:gd name="T92" fmla="*/ 70 w 93"/>
                <a:gd name="T93" fmla="*/ 79 h 109"/>
                <a:gd name="T94" fmla="*/ 49 w 93"/>
                <a:gd name="T95" fmla="*/ 83 h 109"/>
                <a:gd name="T96" fmla="*/ 34 w 93"/>
                <a:gd name="T97" fmla="*/ 90 h 109"/>
                <a:gd name="T98" fmla="*/ 56 w 93"/>
                <a:gd name="T99" fmla="*/ 89 h 109"/>
                <a:gd name="T100" fmla="*/ 34 w 93"/>
                <a:gd name="T101" fmla="*/ 90 h 109"/>
                <a:gd name="T102" fmla="*/ 18 w 93"/>
                <a:gd name="T103" fmla="*/ 97 h 109"/>
                <a:gd name="T104" fmla="*/ 34 w 93"/>
                <a:gd name="T105" fmla="*/ 99 h 109"/>
                <a:gd name="T106" fmla="*/ 41 w 93"/>
                <a:gd name="T107" fmla="*/ 97 h 109"/>
                <a:gd name="T108" fmla="*/ 18 w 93"/>
                <a:gd name="T109" fmla="*/ 97 h 109"/>
                <a:gd name="T110" fmla="*/ 2 w 93"/>
                <a:gd name="T111" fmla="*/ 103 h 109"/>
                <a:gd name="T112" fmla="*/ 25 w 93"/>
                <a:gd name="T113" fmla="*/ 104 h 109"/>
                <a:gd name="T114" fmla="*/ 2 w 93"/>
                <a:gd name="T115" fmla="*/ 103 h 109"/>
                <a:gd name="T116" fmla="*/ 85 w 93"/>
                <a:gd name="T117" fmla="*/ 31 h 109"/>
                <a:gd name="T118" fmla="*/ 89 w 93"/>
                <a:gd name="T119" fmla="*/ 24 h 109"/>
                <a:gd name="T120" fmla="*/ 88 w 93"/>
                <a:gd name="T121" fmla="*/ 11 h 109"/>
                <a:gd name="T122" fmla="*/ 85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80" y="46"/>
                  </a:moveTo>
                  <a:cubicBezTo>
                    <a:pt x="76" y="43"/>
                    <a:pt x="75" y="35"/>
                    <a:pt x="75" y="30"/>
                  </a:cubicBezTo>
                  <a:cubicBezTo>
                    <a:pt x="80" y="33"/>
                    <a:pt x="83" y="39"/>
                    <a:pt x="81" y="45"/>
                  </a:cubicBezTo>
                  <a:cubicBezTo>
                    <a:pt x="81" y="45"/>
                    <a:pt x="80" y="46"/>
                    <a:pt x="80" y="46"/>
                  </a:cubicBezTo>
                  <a:close/>
                  <a:moveTo>
                    <a:pt x="76" y="56"/>
                  </a:moveTo>
                  <a:cubicBezTo>
                    <a:pt x="76" y="57"/>
                    <a:pt x="74" y="59"/>
                    <a:pt x="73" y="61"/>
                  </a:cubicBezTo>
                  <a:cubicBezTo>
                    <a:pt x="70" y="56"/>
                    <a:pt x="72" y="48"/>
                    <a:pt x="74" y="43"/>
                  </a:cubicBezTo>
                  <a:cubicBezTo>
                    <a:pt x="77" y="46"/>
                    <a:pt x="78" y="52"/>
                    <a:pt x="76" y="56"/>
                  </a:cubicBezTo>
                  <a:close/>
                  <a:moveTo>
                    <a:pt x="61" y="72"/>
                  </a:moveTo>
                  <a:cubicBezTo>
                    <a:pt x="60" y="67"/>
                    <a:pt x="64" y="59"/>
                    <a:pt x="68" y="54"/>
                  </a:cubicBezTo>
                  <a:cubicBezTo>
                    <a:pt x="70" y="61"/>
                    <a:pt x="67" y="69"/>
                    <a:pt x="61" y="72"/>
                  </a:cubicBezTo>
                  <a:close/>
                  <a:moveTo>
                    <a:pt x="48" y="80"/>
                  </a:moveTo>
                  <a:cubicBezTo>
                    <a:pt x="47" y="77"/>
                    <a:pt x="50" y="72"/>
                    <a:pt x="52" y="69"/>
                  </a:cubicBezTo>
                  <a:cubicBezTo>
                    <a:pt x="54" y="67"/>
                    <a:pt x="56" y="65"/>
                    <a:pt x="58" y="64"/>
                  </a:cubicBezTo>
                  <a:cubicBezTo>
                    <a:pt x="58" y="67"/>
                    <a:pt x="57" y="70"/>
                    <a:pt x="56" y="73"/>
                  </a:cubicBezTo>
                  <a:cubicBezTo>
                    <a:pt x="54" y="76"/>
                    <a:pt x="52" y="79"/>
                    <a:pt x="48" y="80"/>
                  </a:cubicBezTo>
                  <a:close/>
                  <a:moveTo>
                    <a:pt x="32" y="88"/>
                  </a:moveTo>
                  <a:cubicBezTo>
                    <a:pt x="32" y="81"/>
                    <a:pt x="41" y="74"/>
                    <a:pt x="46" y="71"/>
                  </a:cubicBezTo>
                  <a:cubicBezTo>
                    <a:pt x="45" y="79"/>
                    <a:pt x="40" y="86"/>
                    <a:pt x="32" y="88"/>
                  </a:cubicBezTo>
                  <a:close/>
                  <a:moveTo>
                    <a:pt x="16" y="94"/>
                  </a:moveTo>
                  <a:cubicBezTo>
                    <a:pt x="16" y="87"/>
                    <a:pt x="26" y="81"/>
                    <a:pt x="32" y="78"/>
                  </a:cubicBezTo>
                  <a:cubicBezTo>
                    <a:pt x="30" y="85"/>
                    <a:pt x="24" y="93"/>
                    <a:pt x="16" y="94"/>
                  </a:cubicBezTo>
                  <a:close/>
                  <a:moveTo>
                    <a:pt x="1" y="100"/>
                  </a:moveTo>
                  <a:cubicBezTo>
                    <a:pt x="0" y="93"/>
                    <a:pt x="10" y="87"/>
                    <a:pt x="17" y="84"/>
                  </a:cubicBezTo>
                  <a:cubicBezTo>
                    <a:pt x="15" y="91"/>
                    <a:pt x="8" y="99"/>
                    <a:pt x="1" y="100"/>
                  </a:cubicBezTo>
                  <a:close/>
                  <a:moveTo>
                    <a:pt x="82" y="25"/>
                  </a:moveTo>
                  <a:cubicBezTo>
                    <a:pt x="82" y="27"/>
                    <a:pt x="83" y="29"/>
                    <a:pt x="82" y="31"/>
                  </a:cubicBezTo>
                  <a:cubicBezTo>
                    <a:pt x="77" y="29"/>
                    <a:pt x="74" y="21"/>
                    <a:pt x="73" y="16"/>
                  </a:cubicBezTo>
                  <a:cubicBezTo>
                    <a:pt x="77" y="18"/>
                    <a:pt x="81" y="21"/>
                    <a:pt x="82" y="25"/>
                  </a:cubicBezTo>
                  <a:close/>
                  <a:moveTo>
                    <a:pt x="76" y="6"/>
                  </a:moveTo>
                  <a:cubicBezTo>
                    <a:pt x="76" y="10"/>
                    <a:pt x="78" y="16"/>
                    <a:pt x="82" y="19"/>
                  </a:cubicBezTo>
                  <a:cubicBezTo>
                    <a:pt x="84" y="14"/>
                    <a:pt x="81" y="8"/>
                    <a:pt x="79" y="4"/>
                  </a:cubicBezTo>
                  <a:cubicBezTo>
                    <a:pt x="78" y="3"/>
                    <a:pt x="77" y="2"/>
                    <a:pt x="75" y="0"/>
                  </a:cubicBezTo>
                  <a:cubicBezTo>
                    <a:pt x="75" y="2"/>
                    <a:pt x="76" y="4"/>
                    <a:pt x="76" y="6"/>
                  </a:cubicBezTo>
                  <a:close/>
                  <a:moveTo>
                    <a:pt x="83" y="47"/>
                  </a:moveTo>
                  <a:cubicBezTo>
                    <a:pt x="91" y="45"/>
                    <a:pt x="93" y="35"/>
                    <a:pt x="92" y="28"/>
                  </a:cubicBezTo>
                  <a:cubicBezTo>
                    <a:pt x="88" y="33"/>
                    <a:pt x="83" y="41"/>
                    <a:pt x="83" y="47"/>
                  </a:cubicBezTo>
                  <a:close/>
                  <a:moveTo>
                    <a:pt x="75" y="62"/>
                  </a:moveTo>
                  <a:cubicBezTo>
                    <a:pt x="75" y="62"/>
                    <a:pt x="76" y="62"/>
                    <a:pt x="76" y="62"/>
                  </a:cubicBezTo>
                  <a:cubicBezTo>
                    <a:pt x="84" y="63"/>
                    <a:pt x="89" y="54"/>
                    <a:pt x="91" y="47"/>
                  </a:cubicBezTo>
                  <a:cubicBezTo>
                    <a:pt x="86" y="50"/>
                    <a:pt x="77" y="57"/>
                    <a:pt x="75" y="62"/>
                  </a:cubicBezTo>
                  <a:close/>
                  <a:moveTo>
                    <a:pt x="63" y="74"/>
                  </a:moveTo>
                  <a:cubicBezTo>
                    <a:pt x="67" y="76"/>
                    <a:pt x="72" y="74"/>
                    <a:pt x="76" y="72"/>
                  </a:cubicBezTo>
                  <a:cubicBezTo>
                    <a:pt x="79" y="70"/>
                    <a:pt x="81" y="68"/>
                    <a:pt x="83" y="65"/>
                  </a:cubicBezTo>
                  <a:cubicBezTo>
                    <a:pt x="76" y="66"/>
                    <a:pt x="67" y="69"/>
                    <a:pt x="63" y="74"/>
                  </a:cubicBezTo>
                  <a:close/>
                  <a:moveTo>
                    <a:pt x="49" y="83"/>
                  </a:moveTo>
                  <a:cubicBezTo>
                    <a:pt x="54" y="88"/>
                    <a:pt x="65" y="83"/>
                    <a:pt x="70" y="79"/>
                  </a:cubicBezTo>
                  <a:cubicBezTo>
                    <a:pt x="63" y="78"/>
                    <a:pt x="55" y="78"/>
                    <a:pt x="49" y="83"/>
                  </a:cubicBezTo>
                  <a:close/>
                  <a:moveTo>
                    <a:pt x="34" y="90"/>
                  </a:moveTo>
                  <a:cubicBezTo>
                    <a:pt x="38" y="96"/>
                    <a:pt x="50" y="92"/>
                    <a:pt x="56" y="89"/>
                  </a:cubicBezTo>
                  <a:cubicBezTo>
                    <a:pt x="49" y="86"/>
                    <a:pt x="40" y="86"/>
                    <a:pt x="34" y="90"/>
                  </a:cubicBezTo>
                  <a:close/>
                  <a:moveTo>
                    <a:pt x="18" y="97"/>
                  </a:moveTo>
                  <a:cubicBezTo>
                    <a:pt x="21" y="101"/>
                    <a:pt x="29" y="101"/>
                    <a:pt x="34" y="99"/>
                  </a:cubicBezTo>
                  <a:cubicBezTo>
                    <a:pt x="36" y="99"/>
                    <a:pt x="39" y="98"/>
                    <a:pt x="41" y="97"/>
                  </a:cubicBezTo>
                  <a:cubicBezTo>
                    <a:pt x="34" y="94"/>
                    <a:pt x="24" y="93"/>
                    <a:pt x="18" y="97"/>
                  </a:cubicBezTo>
                  <a:close/>
                  <a:moveTo>
                    <a:pt x="2" y="103"/>
                  </a:moveTo>
                  <a:cubicBezTo>
                    <a:pt x="6" y="109"/>
                    <a:pt x="18" y="107"/>
                    <a:pt x="25" y="104"/>
                  </a:cubicBezTo>
                  <a:cubicBezTo>
                    <a:pt x="18" y="100"/>
                    <a:pt x="8" y="99"/>
                    <a:pt x="2" y="103"/>
                  </a:cubicBezTo>
                  <a:close/>
                  <a:moveTo>
                    <a:pt x="85" y="31"/>
                  </a:moveTo>
                  <a:cubicBezTo>
                    <a:pt x="87" y="29"/>
                    <a:pt x="88" y="27"/>
                    <a:pt x="89" y="24"/>
                  </a:cubicBezTo>
                  <a:cubicBezTo>
                    <a:pt x="90" y="20"/>
                    <a:pt x="90" y="16"/>
                    <a:pt x="88" y="11"/>
                  </a:cubicBezTo>
                  <a:cubicBezTo>
                    <a:pt x="85" y="17"/>
                    <a:pt x="83" y="24"/>
                    <a:pt x="8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8BECAA-ACD4-4E31-99F8-2C4C15D54283}"/>
              </a:ext>
            </a:extLst>
          </p:cNvPr>
          <p:cNvGrpSpPr/>
          <p:nvPr/>
        </p:nvGrpSpPr>
        <p:grpSpPr>
          <a:xfrm>
            <a:off x="8478119" y="3929481"/>
            <a:ext cx="3058942" cy="1690270"/>
            <a:chOff x="5171587" y="3186531"/>
            <a:chExt cx="885446" cy="48926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Freeform 84">
              <a:extLst>
                <a:ext uri="{FF2B5EF4-FFF2-40B4-BE49-F238E27FC236}">
                  <a16:creationId xmlns:a16="http://schemas.microsoft.com/office/drawing/2014/main" id="{1414A106-1FE1-4823-AB62-7451C37E82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1587" y="3186531"/>
              <a:ext cx="417827" cy="489268"/>
            </a:xfrm>
            <a:custGeom>
              <a:avLst/>
              <a:gdLst>
                <a:gd name="T0" fmla="*/ 12 w 93"/>
                <a:gd name="T1" fmla="*/ 46 h 109"/>
                <a:gd name="T2" fmla="*/ 17 w 93"/>
                <a:gd name="T3" fmla="*/ 30 h 109"/>
                <a:gd name="T4" fmla="*/ 11 w 93"/>
                <a:gd name="T5" fmla="*/ 45 h 109"/>
                <a:gd name="T6" fmla="*/ 12 w 93"/>
                <a:gd name="T7" fmla="*/ 46 h 109"/>
                <a:gd name="T8" fmla="*/ 16 w 93"/>
                <a:gd name="T9" fmla="*/ 56 h 109"/>
                <a:gd name="T10" fmla="*/ 20 w 93"/>
                <a:gd name="T11" fmla="*/ 61 h 109"/>
                <a:gd name="T12" fmla="*/ 19 w 93"/>
                <a:gd name="T13" fmla="*/ 43 h 109"/>
                <a:gd name="T14" fmla="*/ 16 w 93"/>
                <a:gd name="T15" fmla="*/ 56 h 109"/>
                <a:gd name="T16" fmla="*/ 31 w 93"/>
                <a:gd name="T17" fmla="*/ 72 h 109"/>
                <a:gd name="T18" fmla="*/ 25 w 93"/>
                <a:gd name="T19" fmla="*/ 54 h 109"/>
                <a:gd name="T20" fmla="*/ 31 w 93"/>
                <a:gd name="T21" fmla="*/ 72 h 109"/>
                <a:gd name="T22" fmla="*/ 45 w 93"/>
                <a:gd name="T23" fmla="*/ 80 h 109"/>
                <a:gd name="T24" fmla="*/ 40 w 93"/>
                <a:gd name="T25" fmla="*/ 69 h 109"/>
                <a:gd name="T26" fmla="*/ 35 w 93"/>
                <a:gd name="T27" fmla="*/ 64 h 109"/>
                <a:gd name="T28" fmla="*/ 36 w 93"/>
                <a:gd name="T29" fmla="*/ 73 h 109"/>
                <a:gd name="T30" fmla="*/ 45 w 93"/>
                <a:gd name="T31" fmla="*/ 80 h 109"/>
                <a:gd name="T32" fmla="*/ 60 w 93"/>
                <a:gd name="T33" fmla="*/ 88 h 109"/>
                <a:gd name="T34" fmla="*/ 47 w 93"/>
                <a:gd name="T35" fmla="*/ 71 h 109"/>
                <a:gd name="T36" fmla="*/ 60 w 93"/>
                <a:gd name="T37" fmla="*/ 88 h 109"/>
                <a:gd name="T38" fmla="*/ 76 w 93"/>
                <a:gd name="T39" fmla="*/ 94 h 109"/>
                <a:gd name="T40" fmla="*/ 61 w 93"/>
                <a:gd name="T41" fmla="*/ 78 h 109"/>
                <a:gd name="T42" fmla="*/ 76 w 93"/>
                <a:gd name="T43" fmla="*/ 94 h 109"/>
                <a:gd name="T44" fmla="*/ 92 w 93"/>
                <a:gd name="T45" fmla="*/ 100 h 109"/>
                <a:gd name="T46" fmla="*/ 76 w 93"/>
                <a:gd name="T47" fmla="*/ 84 h 109"/>
                <a:gd name="T48" fmla="*/ 92 w 93"/>
                <a:gd name="T49" fmla="*/ 100 h 109"/>
                <a:gd name="T50" fmla="*/ 11 w 93"/>
                <a:gd name="T51" fmla="*/ 25 h 109"/>
                <a:gd name="T52" fmla="*/ 10 w 93"/>
                <a:gd name="T53" fmla="*/ 31 h 109"/>
                <a:gd name="T54" fmla="*/ 20 w 93"/>
                <a:gd name="T55" fmla="*/ 16 h 109"/>
                <a:gd name="T56" fmla="*/ 11 w 93"/>
                <a:gd name="T57" fmla="*/ 25 h 109"/>
                <a:gd name="T58" fmla="*/ 17 w 93"/>
                <a:gd name="T59" fmla="*/ 6 h 109"/>
                <a:gd name="T60" fmla="*/ 11 w 93"/>
                <a:gd name="T61" fmla="*/ 19 h 109"/>
                <a:gd name="T62" fmla="*/ 14 w 93"/>
                <a:gd name="T63" fmla="*/ 4 h 109"/>
                <a:gd name="T64" fmla="*/ 17 w 93"/>
                <a:gd name="T65" fmla="*/ 0 h 109"/>
                <a:gd name="T66" fmla="*/ 17 w 93"/>
                <a:gd name="T67" fmla="*/ 6 h 109"/>
                <a:gd name="T68" fmla="*/ 10 w 93"/>
                <a:gd name="T69" fmla="*/ 47 h 109"/>
                <a:gd name="T70" fmla="*/ 1 w 93"/>
                <a:gd name="T71" fmla="*/ 28 h 109"/>
                <a:gd name="T72" fmla="*/ 10 w 93"/>
                <a:gd name="T73" fmla="*/ 47 h 109"/>
                <a:gd name="T74" fmla="*/ 18 w 93"/>
                <a:gd name="T75" fmla="*/ 62 h 109"/>
                <a:gd name="T76" fmla="*/ 17 w 93"/>
                <a:gd name="T77" fmla="*/ 62 h 109"/>
                <a:gd name="T78" fmla="*/ 2 w 93"/>
                <a:gd name="T79" fmla="*/ 47 h 109"/>
                <a:gd name="T80" fmla="*/ 18 w 93"/>
                <a:gd name="T81" fmla="*/ 62 h 109"/>
                <a:gd name="T82" fmla="*/ 30 w 93"/>
                <a:gd name="T83" fmla="*/ 74 h 109"/>
                <a:gd name="T84" fmla="*/ 17 w 93"/>
                <a:gd name="T85" fmla="*/ 72 h 109"/>
                <a:gd name="T86" fmla="*/ 10 w 93"/>
                <a:gd name="T87" fmla="*/ 65 h 109"/>
                <a:gd name="T88" fmla="*/ 30 w 93"/>
                <a:gd name="T89" fmla="*/ 74 h 109"/>
                <a:gd name="T90" fmla="*/ 44 w 93"/>
                <a:gd name="T91" fmla="*/ 83 h 109"/>
                <a:gd name="T92" fmla="*/ 22 w 93"/>
                <a:gd name="T93" fmla="*/ 79 h 109"/>
                <a:gd name="T94" fmla="*/ 44 w 93"/>
                <a:gd name="T95" fmla="*/ 83 h 109"/>
                <a:gd name="T96" fmla="*/ 59 w 93"/>
                <a:gd name="T97" fmla="*/ 90 h 109"/>
                <a:gd name="T98" fmla="*/ 37 w 93"/>
                <a:gd name="T99" fmla="*/ 89 h 109"/>
                <a:gd name="T100" fmla="*/ 59 w 93"/>
                <a:gd name="T101" fmla="*/ 90 h 109"/>
                <a:gd name="T102" fmla="*/ 75 w 93"/>
                <a:gd name="T103" fmla="*/ 97 h 109"/>
                <a:gd name="T104" fmla="*/ 58 w 93"/>
                <a:gd name="T105" fmla="*/ 99 h 109"/>
                <a:gd name="T106" fmla="*/ 52 w 93"/>
                <a:gd name="T107" fmla="*/ 97 h 109"/>
                <a:gd name="T108" fmla="*/ 75 w 93"/>
                <a:gd name="T109" fmla="*/ 97 h 109"/>
                <a:gd name="T110" fmla="*/ 91 w 93"/>
                <a:gd name="T111" fmla="*/ 103 h 109"/>
                <a:gd name="T112" fmla="*/ 68 w 93"/>
                <a:gd name="T113" fmla="*/ 104 h 109"/>
                <a:gd name="T114" fmla="*/ 91 w 93"/>
                <a:gd name="T115" fmla="*/ 103 h 109"/>
                <a:gd name="T116" fmla="*/ 8 w 93"/>
                <a:gd name="T117" fmla="*/ 31 h 109"/>
                <a:gd name="T118" fmla="*/ 4 w 93"/>
                <a:gd name="T119" fmla="*/ 24 h 109"/>
                <a:gd name="T120" fmla="*/ 4 w 93"/>
                <a:gd name="T121" fmla="*/ 11 h 109"/>
                <a:gd name="T122" fmla="*/ 8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12" y="46"/>
                  </a:moveTo>
                  <a:cubicBezTo>
                    <a:pt x="16" y="43"/>
                    <a:pt x="17" y="35"/>
                    <a:pt x="17" y="30"/>
                  </a:cubicBezTo>
                  <a:cubicBezTo>
                    <a:pt x="13" y="33"/>
                    <a:pt x="9" y="39"/>
                    <a:pt x="11" y="45"/>
                  </a:cubicBezTo>
                  <a:cubicBezTo>
                    <a:pt x="11" y="45"/>
                    <a:pt x="12" y="46"/>
                    <a:pt x="12" y="46"/>
                  </a:cubicBezTo>
                  <a:close/>
                  <a:moveTo>
                    <a:pt x="16" y="56"/>
                  </a:moveTo>
                  <a:cubicBezTo>
                    <a:pt x="17" y="57"/>
                    <a:pt x="18" y="59"/>
                    <a:pt x="20" y="61"/>
                  </a:cubicBezTo>
                  <a:cubicBezTo>
                    <a:pt x="22" y="56"/>
                    <a:pt x="21" y="48"/>
                    <a:pt x="19" y="43"/>
                  </a:cubicBezTo>
                  <a:cubicBezTo>
                    <a:pt x="16" y="46"/>
                    <a:pt x="15" y="52"/>
                    <a:pt x="16" y="56"/>
                  </a:cubicBezTo>
                  <a:close/>
                  <a:moveTo>
                    <a:pt x="31" y="72"/>
                  </a:moveTo>
                  <a:cubicBezTo>
                    <a:pt x="33" y="67"/>
                    <a:pt x="28" y="59"/>
                    <a:pt x="25" y="54"/>
                  </a:cubicBezTo>
                  <a:cubicBezTo>
                    <a:pt x="22" y="61"/>
                    <a:pt x="25" y="69"/>
                    <a:pt x="31" y="72"/>
                  </a:cubicBezTo>
                  <a:close/>
                  <a:moveTo>
                    <a:pt x="45" y="80"/>
                  </a:moveTo>
                  <a:cubicBezTo>
                    <a:pt x="46" y="77"/>
                    <a:pt x="43" y="72"/>
                    <a:pt x="40" y="69"/>
                  </a:cubicBezTo>
                  <a:cubicBezTo>
                    <a:pt x="39" y="67"/>
                    <a:pt x="37" y="65"/>
                    <a:pt x="35" y="64"/>
                  </a:cubicBezTo>
                  <a:cubicBezTo>
                    <a:pt x="34" y="67"/>
                    <a:pt x="35" y="70"/>
                    <a:pt x="36" y="73"/>
                  </a:cubicBezTo>
                  <a:cubicBezTo>
                    <a:pt x="38" y="76"/>
                    <a:pt x="41" y="79"/>
                    <a:pt x="45" y="80"/>
                  </a:cubicBezTo>
                  <a:close/>
                  <a:moveTo>
                    <a:pt x="60" y="88"/>
                  </a:moveTo>
                  <a:cubicBezTo>
                    <a:pt x="61" y="81"/>
                    <a:pt x="52" y="74"/>
                    <a:pt x="47" y="71"/>
                  </a:cubicBezTo>
                  <a:cubicBezTo>
                    <a:pt x="47" y="79"/>
                    <a:pt x="53" y="86"/>
                    <a:pt x="60" y="88"/>
                  </a:cubicBezTo>
                  <a:close/>
                  <a:moveTo>
                    <a:pt x="76" y="94"/>
                  </a:moveTo>
                  <a:cubicBezTo>
                    <a:pt x="76" y="87"/>
                    <a:pt x="67" y="81"/>
                    <a:pt x="61" y="78"/>
                  </a:cubicBezTo>
                  <a:cubicBezTo>
                    <a:pt x="62" y="85"/>
                    <a:pt x="69" y="93"/>
                    <a:pt x="76" y="94"/>
                  </a:cubicBezTo>
                  <a:close/>
                  <a:moveTo>
                    <a:pt x="92" y="100"/>
                  </a:moveTo>
                  <a:cubicBezTo>
                    <a:pt x="93" y="93"/>
                    <a:pt x="82" y="87"/>
                    <a:pt x="76" y="84"/>
                  </a:cubicBezTo>
                  <a:cubicBezTo>
                    <a:pt x="78" y="91"/>
                    <a:pt x="84" y="99"/>
                    <a:pt x="92" y="100"/>
                  </a:cubicBezTo>
                  <a:close/>
                  <a:moveTo>
                    <a:pt x="11" y="25"/>
                  </a:moveTo>
                  <a:cubicBezTo>
                    <a:pt x="10" y="27"/>
                    <a:pt x="10" y="29"/>
                    <a:pt x="10" y="31"/>
                  </a:cubicBezTo>
                  <a:cubicBezTo>
                    <a:pt x="15" y="29"/>
                    <a:pt x="19" y="21"/>
                    <a:pt x="20" y="16"/>
                  </a:cubicBezTo>
                  <a:cubicBezTo>
                    <a:pt x="16" y="18"/>
                    <a:pt x="12" y="21"/>
                    <a:pt x="11" y="25"/>
                  </a:cubicBezTo>
                  <a:close/>
                  <a:moveTo>
                    <a:pt x="17" y="6"/>
                  </a:moveTo>
                  <a:cubicBezTo>
                    <a:pt x="16" y="10"/>
                    <a:pt x="14" y="16"/>
                    <a:pt x="11" y="19"/>
                  </a:cubicBezTo>
                  <a:cubicBezTo>
                    <a:pt x="8" y="14"/>
                    <a:pt x="11" y="8"/>
                    <a:pt x="14" y="4"/>
                  </a:cubicBezTo>
                  <a:cubicBezTo>
                    <a:pt x="15" y="3"/>
                    <a:pt x="16" y="2"/>
                    <a:pt x="17" y="0"/>
                  </a:cubicBezTo>
                  <a:cubicBezTo>
                    <a:pt x="17" y="2"/>
                    <a:pt x="17" y="4"/>
                    <a:pt x="17" y="6"/>
                  </a:cubicBezTo>
                  <a:close/>
                  <a:moveTo>
                    <a:pt x="10" y="47"/>
                  </a:moveTo>
                  <a:cubicBezTo>
                    <a:pt x="2" y="45"/>
                    <a:pt x="0" y="35"/>
                    <a:pt x="1" y="28"/>
                  </a:cubicBezTo>
                  <a:cubicBezTo>
                    <a:pt x="5" y="33"/>
                    <a:pt x="9" y="41"/>
                    <a:pt x="10" y="47"/>
                  </a:cubicBezTo>
                  <a:close/>
                  <a:moveTo>
                    <a:pt x="18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9" y="63"/>
                    <a:pt x="3" y="54"/>
                    <a:pt x="2" y="47"/>
                  </a:cubicBezTo>
                  <a:cubicBezTo>
                    <a:pt x="7" y="50"/>
                    <a:pt x="15" y="57"/>
                    <a:pt x="18" y="62"/>
                  </a:cubicBezTo>
                  <a:close/>
                  <a:moveTo>
                    <a:pt x="30" y="74"/>
                  </a:moveTo>
                  <a:cubicBezTo>
                    <a:pt x="26" y="76"/>
                    <a:pt x="20" y="74"/>
                    <a:pt x="17" y="72"/>
                  </a:cubicBezTo>
                  <a:cubicBezTo>
                    <a:pt x="14" y="70"/>
                    <a:pt x="12" y="68"/>
                    <a:pt x="10" y="65"/>
                  </a:cubicBezTo>
                  <a:cubicBezTo>
                    <a:pt x="17" y="66"/>
                    <a:pt x="25" y="69"/>
                    <a:pt x="30" y="74"/>
                  </a:cubicBezTo>
                  <a:close/>
                  <a:moveTo>
                    <a:pt x="44" y="83"/>
                  </a:moveTo>
                  <a:cubicBezTo>
                    <a:pt x="38" y="88"/>
                    <a:pt x="27" y="83"/>
                    <a:pt x="22" y="79"/>
                  </a:cubicBezTo>
                  <a:cubicBezTo>
                    <a:pt x="30" y="78"/>
                    <a:pt x="37" y="78"/>
                    <a:pt x="44" y="83"/>
                  </a:cubicBezTo>
                  <a:close/>
                  <a:moveTo>
                    <a:pt x="59" y="90"/>
                  </a:moveTo>
                  <a:cubicBezTo>
                    <a:pt x="54" y="96"/>
                    <a:pt x="43" y="92"/>
                    <a:pt x="37" y="89"/>
                  </a:cubicBezTo>
                  <a:cubicBezTo>
                    <a:pt x="43" y="86"/>
                    <a:pt x="53" y="86"/>
                    <a:pt x="59" y="90"/>
                  </a:cubicBezTo>
                  <a:close/>
                  <a:moveTo>
                    <a:pt x="75" y="97"/>
                  </a:moveTo>
                  <a:cubicBezTo>
                    <a:pt x="71" y="101"/>
                    <a:pt x="63" y="101"/>
                    <a:pt x="58" y="99"/>
                  </a:cubicBezTo>
                  <a:cubicBezTo>
                    <a:pt x="56" y="99"/>
                    <a:pt x="54" y="98"/>
                    <a:pt x="52" y="97"/>
                  </a:cubicBezTo>
                  <a:cubicBezTo>
                    <a:pt x="59" y="94"/>
                    <a:pt x="69" y="93"/>
                    <a:pt x="75" y="97"/>
                  </a:cubicBezTo>
                  <a:close/>
                  <a:moveTo>
                    <a:pt x="91" y="103"/>
                  </a:moveTo>
                  <a:cubicBezTo>
                    <a:pt x="86" y="109"/>
                    <a:pt x="74" y="107"/>
                    <a:pt x="68" y="104"/>
                  </a:cubicBezTo>
                  <a:cubicBezTo>
                    <a:pt x="74" y="100"/>
                    <a:pt x="84" y="99"/>
                    <a:pt x="91" y="103"/>
                  </a:cubicBezTo>
                  <a:close/>
                  <a:moveTo>
                    <a:pt x="8" y="31"/>
                  </a:moveTo>
                  <a:cubicBezTo>
                    <a:pt x="5" y="29"/>
                    <a:pt x="4" y="27"/>
                    <a:pt x="4" y="24"/>
                  </a:cubicBezTo>
                  <a:cubicBezTo>
                    <a:pt x="2" y="20"/>
                    <a:pt x="3" y="16"/>
                    <a:pt x="4" y="11"/>
                  </a:cubicBezTo>
                  <a:cubicBezTo>
                    <a:pt x="8" y="17"/>
                    <a:pt x="10" y="24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6">
              <a:extLst>
                <a:ext uri="{FF2B5EF4-FFF2-40B4-BE49-F238E27FC236}">
                  <a16:creationId xmlns:a16="http://schemas.microsoft.com/office/drawing/2014/main" id="{95821C35-1CA3-488A-BFE6-B0FC04CE3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206" y="3186531"/>
              <a:ext cx="417827" cy="489268"/>
            </a:xfrm>
            <a:custGeom>
              <a:avLst/>
              <a:gdLst>
                <a:gd name="T0" fmla="*/ 80 w 93"/>
                <a:gd name="T1" fmla="*/ 46 h 109"/>
                <a:gd name="T2" fmla="*/ 75 w 93"/>
                <a:gd name="T3" fmla="*/ 30 h 109"/>
                <a:gd name="T4" fmla="*/ 81 w 93"/>
                <a:gd name="T5" fmla="*/ 45 h 109"/>
                <a:gd name="T6" fmla="*/ 80 w 93"/>
                <a:gd name="T7" fmla="*/ 46 h 109"/>
                <a:gd name="T8" fmla="*/ 76 w 93"/>
                <a:gd name="T9" fmla="*/ 56 h 109"/>
                <a:gd name="T10" fmla="*/ 73 w 93"/>
                <a:gd name="T11" fmla="*/ 61 h 109"/>
                <a:gd name="T12" fmla="*/ 74 w 93"/>
                <a:gd name="T13" fmla="*/ 43 h 109"/>
                <a:gd name="T14" fmla="*/ 76 w 93"/>
                <a:gd name="T15" fmla="*/ 56 h 109"/>
                <a:gd name="T16" fmla="*/ 61 w 93"/>
                <a:gd name="T17" fmla="*/ 72 h 109"/>
                <a:gd name="T18" fmla="*/ 68 w 93"/>
                <a:gd name="T19" fmla="*/ 54 h 109"/>
                <a:gd name="T20" fmla="*/ 61 w 93"/>
                <a:gd name="T21" fmla="*/ 72 h 109"/>
                <a:gd name="T22" fmla="*/ 48 w 93"/>
                <a:gd name="T23" fmla="*/ 80 h 109"/>
                <a:gd name="T24" fmla="*/ 52 w 93"/>
                <a:gd name="T25" fmla="*/ 69 h 109"/>
                <a:gd name="T26" fmla="*/ 58 w 93"/>
                <a:gd name="T27" fmla="*/ 64 h 109"/>
                <a:gd name="T28" fmla="*/ 56 w 93"/>
                <a:gd name="T29" fmla="*/ 73 h 109"/>
                <a:gd name="T30" fmla="*/ 48 w 93"/>
                <a:gd name="T31" fmla="*/ 80 h 109"/>
                <a:gd name="T32" fmla="*/ 32 w 93"/>
                <a:gd name="T33" fmla="*/ 88 h 109"/>
                <a:gd name="T34" fmla="*/ 46 w 93"/>
                <a:gd name="T35" fmla="*/ 71 h 109"/>
                <a:gd name="T36" fmla="*/ 32 w 93"/>
                <a:gd name="T37" fmla="*/ 88 h 109"/>
                <a:gd name="T38" fmla="*/ 16 w 93"/>
                <a:gd name="T39" fmla="*/ 94 h 109"/>
                <a:gd name="T40" fmla="*/ 32 w 93"/>
                <a:gd name="T41" fmla="*/ 78 h 109"/>
                <a:gd name="T42" fmla="*/ 16 w 93"/>
                <a:gd name="T43" fmla="*/ 94 h 109"/>
                <a:gd name="T44" fmla="*/ 1 w 93"/>
                <a:gd name="T45" fmla="*/ 100 h 109"/>
                <a:gd name="T46" fmla="*/ 17 w 93"/>
                <a:gd name="T47" fmla="*/ 84 h 109"/>
                <a:gd name="T48" fmla="*/ 1 w 93"/>
                <a:gd name="T49" fmla="*/ 100 h 109"/>
                <a:gd name="T50" fmla="*/ 82 w 93"/>
                <a:gd name="T51" fmla="*/ 25 h 109"/>
                <a:gd name="T52" fmla="*/ 82 w 93"/>
                <a:gd name="T53" fmla="*/ 31 h 109"/>
                <a:gd name="T54" fmla="*/ 73 w 93"/>
                <a:gd name="T55" fmla="*/ 16 h 109"/>
                <a:gd name="T56" fmla="*/ 82 w 93"/>
                <a:gd name="T57" fmla="*/ 25 h 109"/>
                <a:gd name="T58" fmla="*/ 76 w 93"/>
                <a:gd name="T59" fmla="*/ 6 h 109"/>
                <a:gd name="T60" fmla="*/ 82 w 93"/>
                <a:gd name="T61" fmla="*/ 19 h 109"/>
                <a:gd name="T62" fmla="*/ 79 w 93"/>
                <a:gd name="T63" fmla="*/ 4 h 109"/>
                <a:gd name="T64" fmla="*/ 75 w 93"/>
                <a:gd name="T65" fmla="*/ 0 h 109"/>
                <a:gd name="T66" fmla="*/ 76 w 93"/>
                <a:gd name="T67" fmla="*/ 6 h 109"/>
                <a:gd name="T68" fmla="*/ 83 w 93"/>
                <a:gd name="T69" fmla="*/ 47 h 109"/>
                <a:gd name="T70" fmla="*/ 92 w 93"/>
                <a:gd name="T71" fmla="*/ 28 h 109"/>
                <a:gd name="T72" fmla="*/ 83 w 93"/>
                <a:gd name="T73" fmla="*/ 47 h 109"/>
                <a:gd name="T74" fmla="*/ 75 w 93"/>
                <a:gd name="T75" fmla="*/ 62 h 109"/>
                <a:gd name="T76" fmla="*/ 76 w 93"/>
                <a:gd name="T77" fmla="*/ 62 h 109"/>
                <a:gd name="T78" fmla="*/ 91 w 93"/>
                <a:gd name="T79" fmla="*/ 47 h 109"/>
                <a:gd name="T80" fmla="*/ 75 w 93"/>
                <a:gd name="T81" fmla="*/ 62 h 109"/>
                <a:gd name="T82" fmla="*/ 63 w 93"/>
                <a:gd name="T83" fmla="*/ 74 h 109"/>
                <a:gd name="T84" fmla="*/ 76 w 93"/>
                <a:gd name="T85" fmla="*/ 72 h 109"/>
                <a:gd name="T86" fmla="*/ 83 w 93"/>
                <a:gd name="T87" fmla="*/ 65 h 109"/>
                <a:gd name="T88" fmla="*/ 63 w 93"/>
                <a:gd name="T89" fmla="*/ 74 h 109"/>
                <a:gd name="T90" fmla="*/ 49 w 93"/>
                <a:gd name="T91" fmla="*/ 83 h 109"/>
                <a:gd name="T92" fmla="*/ 70 w 93"/>
                <a:gd name="T93" fmla="*/ 79 h 109"/>
                <a:gd name="T94" fmla="*/ 49 w 93"/>
                <a:gd name="T95" fmla="*/ 83 h 109"/>
                <a:gd name="T96" fmla="*/ 34 w 93"/>
                <a:gd name="T97" fmla="*/ 90 h 109"/>
                <a:gd name="T98" fmla="*/ 56 w 93"/>
                <a:gd name="T99" fmla="*/ 89 h 109"/>
                <a:gd name="T100" fmla="*/ 34 w 93"/>
                <a:gd name="T101" fmla="*/ 90 h 109"/>
                <a:gd name="T102" fmla="*/ 18 w 93"/>
                <a:gd name="T103" fmla="*/ 97 h 109"/>
                <a:gd name="T104" fmla="*/ 34 w 93"/>
                <a:gd name="T105" fmla="*/ 99 h 109"/>
                <a:gd name="T106" fmla="*/ 41 w 93"/>
                <a:gd name="T107" fmla="*/ 97 h 109"/>
                <a:gd name="T108" fmla="*/ 18 w 93"/>
                <a:gd name="T109" fmla="*/ 97 h 109"/>
                <a:gd name="T110" fmla="*/ 2 w 93"/>
                <a:gd name="T111" fmla="*/ 103 h 109"/>
                <a:gd name="T112" fmla="*/ 25 w 93"/>
                <a:gd name="T113" fmla="*/ 104 h 109"/>
                <a:gd name="T114" fmla="*/ 2 w 93"/>
                <a:gd name="T115" fmla="*/ 103 h 109"/>
                <a:gd name="T116" fmla="*/ 85 w 93"/>
                <a:gd name="T117" fmla="*/ 31 h 109"/>
                <a:gd name="T118" fmla="*/ 89 w 93"/>
                <a:gd name="T119" fmla="*/ 24 h 109"/>
                <a:gd name="T120" fmla="*/ 88 w 93"/>
                <a:gd name="T121" fmla="*/ 11 h 109"/>
                <a:gd name="T122" fmla="*/ 85 w 93"/>
                <a:gd name="T123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" h="109">
                  <a:moveTo>
                    <a:pt x="80" y="46"/>
                  </a:moveTo>
                  <a:cubicBezTo>
                    <a:pt x="76" y="43"/>
                    <a:pt x="75" y="35"/>
                    <a:pt x="75" y="30"/>
                  </a:cubicBezTo>
                  <a:cubicBezTo>
                    <a:pt x="80" y="33"/>
                    <a:pt x="83" y="39"/>
                    <a:pt x="81" y="45"/>
                  </a:cubicBezTo>
                  <a:cubicBezTo>
                    <a:pt x="81" y="45"/>
                    <a:pt x="80" y="46"/>
                    <a:pt x="80" y="46"/>
                  </a:cubicBezTo>
                  <a:close/>
                  <a:moveTo>
                    <a:pt x="76" y="56"/>
                  </a:moveTo>
                  <a:cubicBezTo>
                    <a:pt x="76" y="57"/>
                    <a:pt x="74" y="59"/>
                    <a:pt x="73" y="61"/>
                  </a:cubicBezTo>
                  <a:cubicBezTo>
                    <a:pt x="70" y="56"/>
                    <a:pt x="72" y="48"/>
                    <a:pt x="74" y="43"/>
                  </a:cubicBezTo>
                  <a:cubicBezTo>
                    <a:pt x="77" y="46"/>
                    <a:pt x="78" y="52"/>
                    <a:pt x="76" y="56"/>
                  </a:cubicBezTo>
                  <a:close/>
                  <a:moveTo>
                    <a:pt x="61" y="72"/>
                  </a:moveTo>
                  <a:cubicBezTo>
                    <a:pt x="60" y="67"/>
                    <a:pt x="64" y="59"/>
                    <a:pt x="68" y="54"/>
                  </a:cubicBezTo>
                  <a:cubicBezTo>
                    <a:pt x="70" y="61"/>
                    <a:pt x="67" y="69"/>
                    <a:pt x="61" y="72"/>
                  </a:cubicBezTo>
                  <a:close/>
                  <a:moveTo>
                    <a:pt x="48" y="80"/>
                  </a:moveTo>
                  <a:cubicBezTo>
                    <a:pt x="47" y="77"/>
                    <a:pt x="50" y="72"/>
                    <a:pt x="52" y="69"/>
                  </a:cubicBezTo>
                  <a:cubicBezTo>
                    <a:pt x="54" y="67"/>
                    <a:pt x="56" y="65"/>
                    <a:pt x="58" y="64"/>
                  </a:cubicBezTo>
                  <a:cubicBezTo>
                    <a:pt x="58" y="67"/>
                    <a:pt x="57" y="70"/>
                    <a:pt x="56" y="73"/>
                  </a:cubicBezTo>
                  <a:cubicBezTo>
                    <a:pt x="54" y="76"/>
                    <a:pt x="52" y="79"/>
                    <a:pt x="48" y="80"/>
                  </a:cubicBezTo>
                  <a:close/>
                  <a:moveTo>
                    <a:pt x="32" y="88"/>
                  </a:moveTo>
                  <a:cubicBezTo>
                    <a:pt x="32" y="81"/>
                    <a:pt x="41" y="74"/>
                    <a:pt x="46" y="71"/>
                  </a:cubicBezTo>
                  <a:cubicBezTo>
                    <a:pt x="45" y="79"/>
                    <a:pt x="40" y="86"/>
                    <a:pt x="32" y="88"/>
                  </a:cubicBezTo>
                  <a:close/>
                  <a:moveTo>
                    <a:pt x="16" y="94"/>
                  </a:moveTo>
                  <a:cubicBezTo>
                    <a:pt x="16" y="87"/>
                    <a:pt x="26" y="81"/>
                    <a:pt x="32" y="78"/>
                  </a:cubicBezTo>
                  <a:cubicBezTo>
                    <a:pt x="30" y="85"/>
                    <a:pt x="24" y="93"/>
                    <a:pt x="16" y="94"/>
                  </a:cubicBezTo>
                  <a:close/>
                  <a:moveTo>
                    <a:pt x="1" y="100"/>
                  </a:moveTo>
                  <a:cubicBezTo>
                    <a:pt x="0" y="93"/>
                    <a:pt x="10" y="87"/>
                    <a:pt x="17" y="84"/>
                  </a:cubicBezTo>
                  <a:cubicBezTo>
                    <a:pt x="15" y="91"/>
                    <a:pt x="8" y="99"/>
                    <a:pt x="1" y="100"/>
                  </a:cubicBezTo>
                  <a:close/>
                  <a:moveTo>
                    <a:pt x="82" y="25"/>
                  </a:moveTo>
                  <a:cubicBezTo>
                    <a:pt x="82" y="27"/>
                    <a:pt x="83" y="29"/>
                    <a:pt x="82" y="31"/>
                  </a:cubicBezTo>
                  <a:cubicBezTo>
                    <a:pt x="77" y="29"/>
                    <a:pt x="74" y="21"/>
                    <a:pt x="73" y="16"/>
                  </a:cubicBezTo>
                  <a:cubicBezTo>
                    <a:pt x="77" y="18"/>
                    <a:pt x="81" y="21"/>
                    <a:pt x="82" y="25"/>
                  </a:cubicBezTo>
                  <a:close/>
                  <a:moveTo>
                    <a:pt x="76" y="6"/>
                  </a:moveTo>
                  <a:cubicBezTo>
                    <a:pt x="76" y="10"/>
                    <a:pt x="78" y="16"/>
                    <a:pt x="82" y="19"/>
                  </a:cubicBezTo>
                  <a:cubicBezTo>
                    <a:pt x="84" y="14"/>
                    <a:pt x="81" y="8"/>
                    <a:pt x="79" y="4"/>
                  </a:cubicBezTo>
                  <a:cubicBezTo>
                    <a:pt x="78" y="3"/>
                    <a:pt x="77" y="2"/>
                    <a:pt x="75" y="0"/>
                  </a:cubicBezTo>
                  <a:cubicBezTo>
                    <a:pt x="75" y="2"/>
                    <a:pt x="76" y="4"/>
                    <a:pt x="76" y="6"/>
                  </a:cubicBezTo>
                  <a:close/>
                  <a:moveTo>
                    <a:pt x="83" y="47"/>
                  </a:moveTo>
                  <a:cubicBezTo>
                    <a:pt x="91" y="45"/>
                    <a:pt x="93" y="35"/>
                    <a:pt x="92" y="28"/>
                  </a:cubicBezTo>
                  <a:cubicBezTo>
                    <a:pt x="88" y="33"/>
                    <a:pt x="83" y="41"/>
                    <a:pt x="83" y="47"/>
                  </a:cubicBezTo>
                  <a:close/>
                  <a:moveTo>
                    <a:pt x="75" y="62"/>
                  </a:moveTo>
                  <a:cubicBezTo>
                    <a:pt x="75" y="62"/>
                    <a:pt x="76" y="62"/>
                    <a:pt x="76" y="62"/>
                  </a:cubicBezTo>
                  <a:cubicBezTo>
                    <a:pt x="84" y="63"/>
                    <a:pt x="89" y="54"/>
                    <a:pt x="91" y="47"/>
                  </a:cubicBezTo>
                  <a:cubicBezTo>
                    <a:pt x="86" y="50"/>
                    <a:pt x="77" y="57"/>
                    <a:pt x="75" y="62"/>
                  </a:cubicBezTo>
                  <a:close/>
                  <a:moveTo>
                    <a:pt x="63" y="74"/>
                  </a:moveTo>
                  <a:cubicBezTo>
                    <a:pt x="67" y="76"/>
                    <a:pt x="72" y="74"/>
                    <a:pt x="76" y="72"/>
                  </a:cubicBezTo>
                  <a:cubicBezTo>
                    <a:pt x="79" y="70"/>
                    <a:pt x="81" y="68"/>
                    <a:pt x="83" y="65"/>
                  </a:cubicBezTo>
                  <a:cubicBezTo>
                    <a:pt x="76" y="66"/>
                    <a:pt x="67" y="69"/>
                    <a:pt x="63" y="74"/>
                  </a:cubicBezTo>
                  <a:close/>
                  <a:moveTo>
                    <a:pt x="49" y="83"/>
                  </a:moveTo>
                  <a:cubicBezTo>
                    <a:pt x="54" y="88"/>
                    <a:pt x="65" y="83"/>
                    <a:pt x="70" y="79"/>
                  </a:cubicBezTo>
                  <a:cubicBezTo>
                    <a:pt x="63" y="78"/>
                    <a:pt x="55" y="78"/>
                    <a:pt x="49" y="83"/>
                  </a:cubicBezTo>
                  <a:close/>
                  <a:moveTo>
                    <a:pt x="34" y="90"/>
                  </a:moveTo>
                  <a:cubicBezTo>
                    <a:pt x="38" y="96"/>
                    <a:pt x="50" y="92"/>
                    <a:pt x="56" y="89"/>
                  </a:cubicBezTo>
                  <a:cubicBezTo>
                    <a:pt x="49" y="86"/>
                    <a:pt x="40" y="86"/>
                    <a:pt x="34" y="90"/>
                  </a:cubicBezTo>
                  <a:close/>
                  <a:moveTo>
                    <a:pt x="18" y="97"/>
                  </a:moveTo>
                  <a:cubicBezTo>
                    <a:pt x="21" y="101"/>
                    <a:pt x="29" y="101"/>
                    <a:pt x="34" y="99"/>
                  </a:cubicBezTo>
                  <a:cubicBezTo>
                    <a:pt x="36" y="99"/>
                    <a:pt x="39" y="98"/>
                    <a:pt x="41" y="97"/>
                  </a:cubicBezTo>
                  <a:cubicBezTo>
                    <a:pt x="34" y="94"/>
                    <a:pt x="24" y="93"/>
                    <a:pt x="18" y="97"/>
                  </a:cubicBezTo>
                  <a:close/>
                  <a:moveTo>
                    <a:pt x="2" y="103"/>
                  </a:moveTo>
                  <a:cubicBezTo>
                    <a:pt x="6" y="109"/>
                    <a:pt x="18" y="107"/>
                    <a:pt x="25" y="104"/>
                  </a:cubicBezTo>
                  <a:cubicBezTo>
                    <a:pt x="18" y="100"/>
                    <a:pt x="8" y="99"/>
                    <a:pt x="2" y="103"/>
                  </a:cubicBezTo>
                  <a:close/>
                  <a:moveTo>
                    <a:pt x="85" y="31"/>
                  </a:moveTo>
                  <a:cubicBezTo>
                    <a:pt x="87" y="29"/>
                    <a:pt x="88" y="27"/>
                    <a:pt x="89" y="24"/>
                  </a:cubicBezTo>
                  <a:cubicBezTo>
                    <a:pt x="90" y="20"/>
                    <a:pt x="90" y="16"/>
                    <a:pt x="88" y="11"/>
                  </a:cubicBezTo>
                  <a:cubicBezTo>
                    <a:pt x="85" y="17"/>
                    <a:pt x="83" y="24"/>
                    <a:pt x="8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97CE9C9-B39E-496A-9961-404B77962BCC}"/>
              </a:ext>
            </a:extLst>
          </p:cNvPr>
          <p:cNvSpPr txBox="1"/>
          <p:nvPr/>
        </p:nvSpPr>
        <p:spPr>
          <a:xfrm>
            <a:off x="1273800" y="4053657"/>
            <a:ext cx="1839604" cy="6880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FD4B7E-6168-49B6-AC87-50F7AC8FA62D}"/>
              </a:ext>
            </a:extLst>
          </p:cNvPr>
          <p:cNvSpPr txBox="1"/>
          <p:nvPr/>
        </p:nvSpPr>
        <p:spPr>
          <a:xfrm>
            <a:off x="1352554" y="3455068"/>
            <a:ext cx="1800823" cy="4036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20XX-20XX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38CD66-7FB1-46A3-AA61-A3BAF43B4AD1}"/>
              </a:ext>
            </a:extLst>
          </p:cNvPr>
          <p:cNvSpPr txBox="1"/>
          <p:nvPr/>
        </p:nvSpPr>
        <p:spPr>
          <a:xfrm>
            <a:off x="5158815" y="4053657"/>
            <a:ext cx="1839604" cy="6880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CE6FAB8-2014-450F-8F87-477EA7968781}"/>
              </a:ext>
            </a:extLst>
          </p:cNvPr>
          <p:cNvSpPr txBox="1"/>
          <p:nvPr/>
        </p:nvSpPr>
        <p:spPr>
          <a:xfrm>
            <a:off x="5237569" y="3455068"/>
            <a:ext cx="1800823" cy="4036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20XX-20XX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779D0A-563C-488E-A843-DBB1B1D7D57C}"/>
              </a:ext>
            </a:extLst>
          </p:cNvPr>
          <p:cNvSpPr txBox="1"/>
          <p:nvPr/>
        </p:nvSpPr>
        <p:spPr>
          <a:xfrm>
            <a:off x="9165324" y="4053657"/>
            <a:ext cx="1839604" cy="6880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单击输入内容</a:t>
            </a: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9D951A-B88D-4616-A340-409614385A73}"/>
              </a:ext>
            </a:extLst>
          </p:cNvPr>
          <p:cNvSpPr txBox="1"/>
          <p:nvPr/>
        </p:nvSpPr>
        <p:spPr>
          <a:xfrm>
            <a:off x="9244078" y="3455068"/>
            <a:ext cx="1800823" cy="4036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20XX-20XX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  <a:p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CDE7D1D3-A0DE-4F78-8A31-E5575548450C}"/>
              </a:ext>
            </a:extLst>
          </p:cNvPr>
          <p:cNvSpPr/>
          <p:nvPr/>
        </p:nvSpPr>
        <p:spPr>
          <a:xfrm rot="204395">
            <a:off x="1664682" y="2006776"/>
            <a:ext cx="990147" cy="1126895"/>
          </a:xfrm>
          <a:custGeom>
            <a:avLst/>
            <a:gdLst>
              <a:gd name="connsiteX0" fmla="*/ 366062 w 990147"/>
              <a:gd name="connsiteY0" fmla="*/ 999795 h 1126895"/>
              <a:gd name="connsiteX1" fmla="*/ 360329 w 990147"/>
              <a:gd name="connsiteY1" fmla="*/ 1003310 h 1126895"/>
              <a:gd name="connsiteX2" fmla="*/ 358330 w 990147"/>
              <a:gd name="connsiteY2" fmla="*/ 1011092 h 1126895"/>
              <a:gd name="connsiteX3" fmla="*/ 361238 w 990147"/>
              <a:gd name="connsiteY3" fmla="*/ 1018581 h 1126895"/>
              <a:gd name="connsiteX4" fmla="*/ 367347 w 990147"/>
              <a:gd name="connsiteY4" fmla="*/ 1021391 h 1126895"/>
              <a:gd name="connsiteX5" fmla="*/ 659194 w 990147"/>
              <a:gd name="connsiteY5" fmla="*/ 1004019 h 1126895"/>
              <a:gd name="connsiteX6" fmla="*/ 666925 w 990147"/>
              <a:gd name="connsiteY6" fmla="*/ 992722 h 1126895"/>
              <a:gd name="connsiteX7" fmla="*/ 666926 w 990147"/>
              <a:gd name="connsiteY7" fmla="*/ 992722 h 1126895"/>
              <a:gd name="connsiteX8" fmla="*/ 657909 w 990147"/>
              <a:gd name="connsiteY8" fmla="*/ 982422 h 1126895"/>
              <a:gd name="connsiteX9" fmla="*/ 344017 w 990147"/>
              <a:gd name="connsiteY9" fmla="*/ 981947 h 1126895"/>
              <a:gd name="connsiteX10" fmla="*/ 756173 w 990147"/>
              <a:gd name="connsiteY10" fmla="*/ 957413 h 1126895"/>
              <a:gd name="connsiteX11" fmla="*/ 764802 w 990147"/>
              <a:gd name="connsiteY11" fmla="*/ 1102361 h 1126895"/>
              <a:gd name="connsiteX12" fmla="*/ 352645 w 990147"/>
              <a:gd name="connsiteY12" fmla="*/ 1126895 h 1126895"/>
              <a:gd name="connsiteX13" fmla="*/ 496485 w 990147"/>
              <a:gd name="connsiteY13" fmla="*/ 624876 h 1126895"/>
              <a:gd name="connsiteX14" fmla="*/ 562422 w 990147"/>
              <a:gd name="connsiteY14" fmla="*/ 620951 h 1126895"/>
              <a:gd name="connsiteX15" fmla="*/ 581656 w 990147"/>
              <a:gd name="connsiteY15" fmla="*/ 944059 h 1126895"/>
              <a:gd name="connsiteX16" fmla="*/ 515718 w 990147"/>
              <a:gd name="connsiteY16" fmla="*/ 947984 h 1126895"/>
              <a:gd name="connsiteX17" fmla="*/ 102797 w 990147"/>
              <a:gd name="connsiteY17" fmla="*/ 119566 h 1126895"/>
              <a:gd name="connsiteX18" fmla="*/ 123165 w 990147"/>
              <a:gd name="connsiteY18" fmla="*/ 210941 h 1126895"/>
              <a:gd name="connsiteX19" fmla="*/ 463876 w 990147"/>
              <a:gd name="connsiteY19" fmla="*/ 614554 h 1126895"/>
              <a:gd name="connsiteX20" fmla="*/ 498996 w 990147"/>
              <a:gd name="connsiteY20" fmla="*/ 617375 h 1126895"/>
              <a:gd name="connsiteX21" fmla="*/ 486617 w 990147"/>
              <a:gd name="connsiteY21" fmla="*/ 618403 h 1126895"/>
              <a:gd name="connsiteX22" fmla="*/ 2517 w 990147"/>
              <a:gd name="connsiteY22" fmla="*/ 144587 h 1126895"/>
              <a:gd name="connsiteX23" fmla="*/ 0 w 990147"/>
              <a:gd name="connsiteY23" fmla="*/ 136757 h 1126895"/>
              <a:gd name="connsiteX24" fmla="*/ 885921 w 990147"/>
              <a:gd name="connsiteY24" fmla="*/ 55740 h 1126895"/>
              <a:gd name="connsiteX25" fmla="*/ 990147 w 990147"/>
              <a:gd name="connsiteY25" fmla="*/ 55740 h 1126895"/>
              <a:gd name="connsiteX26" fmla="*/ 988956 w 990147"/>
              <a:gd name="connsiteY26" fmla="*/ 63878 h 1126895"/>
              <a:gd name="connsiteX27" fmla="*/ 589641 w 990147"/>
              <a:gd name="connsiteY27" fmla="*/ 611054 h 1126895"/>
              <a:gd name="connsiteX28" fmla="*/ 577261 w 990147"/>
              <a:gd name="connsiteY28" fmla="*/ 612082 h 1126895"/>
              <a:gd name="connsiteX29" fmla="*/ 611435 w 990147"/>
              <a:gd name="connsiteY29" fmla="*/ 603507 h 1126895"/>
              <a:gd name="connsiteX30" fmla="*/ 880905 w 990147"/>
              <a:gd name="connsiteY30" fmla="*/ 149223 h 1126895"/>
              <a:gd name="connsiteX31" fmla="*/ 189509 w 990147"/>
              <a:gd name="connsiteY31" fmla="*/ 78626 h 1126895"/>
              <a:gd name="connsiteX32" fmla="*/ 181026 w 990147"/>
              <a:gd name="connsiteY32" fmla="*/ 83827 h 1126895"/>
              <a:gd name="connsiteX33" fmla="*/ 178069 w 990147"/>
              <a:gd name="connsiteY33" fmla="*/ 95342 h 1126895"/>
              <a:gd name="connsiteX34" fmla="*/ 182371 w 990147"/>
              <a:gd name="connsiteY34" fmla="*/ 106424 h 1126895"/>
              <a:gd name="connsiteX35" fmla="*/ 191412 w 990147"/>
              <a:gd name="connsiteY35" fmla="*/ 110583 h 1126895"/>
              <a:gd name="connsiteX36" fmla="*/ 333206 w 990147"/>
              <a:gd name="connsiteY36" fmla="*/ 102143 h 1126895"/>
              <a:gd name="connsiteX37" fmla="*/ 344645 w 990147"/>
              <a:gd name="connsiteY37" fmla="*/ 85426 h 1126895"/>
              <a:gd name="connsiteX38" fmla="*/ 344646 w 990147"/>
              <a:gd name="connsiteY38" fmla="*/ 85426 h 1126895"/>
              <a:gd name="connsiteX39" fmla="*/ 331304 w 990147"/>
              <a:gd name="connsiteY39" fmla="*/ 70185 h 1126895"/>
              <a:gd name="connsiteX40" fmla="*/ 372637 w 990147"/>
              <a:gd name="connsiteY40" fmla="*/ 65359 h 1126895"/>
              <a:gd name="connsiteX41" fmla="*/ 364154 w 990147"/>
              <a:gd name="connsiteY41" fmla="*/ 70560 h 1126895"/>
              <a:gd name="connsiteX42" fmla="*/ 361197 w 990147"/>
              <a:gd name="connsiteY42" fmla="*/ 82075 h 1126895"/>
              <a:gd name="connsiteX43" fmla="*/ 365499 w 990147"/>
              <a:gd name="connsiteY43" fmla="*/ 93157 h 1126895"/>
              <a:gd name="connsiteX44" fmla="*/ 374539 w 990147"/>
              <a:gd name="connsiteY44" fmla="*/ 97316 h 1126895"/>
              <a:gd name="connsiteX45" fmla="*/ 402507 w 990147"/>
              <a:gd name="connsiteY45" fmla="*/ 95651 h 1126895"/>
              <a:gd name="connsiteX46" fmla="*/ 413947 w 990147"/>
              <a:gd name="connsiteY46" fmla="*/ 78935 h 1126895"/>
              <a:gd name="connsiteX47" fmla="*/ 413947 w 990147"/>
              <a:gd name="connsiteY47" fmla="*/ 78935 h 1126895"/>
              <a:gd name="connsiteX48" fmla="*/ 400605 w 990147"/>
              <a:gd name="connsiteY48" fmla="*/ 63694 h 1126895"/>
              <a:gd name="connsiteX49" fmla="*/ 121332 w 990147"/>
              <a:gd name="connsiteY49" fmla="*/ 44330 h 1126895"/>
              <a:gd name="connsiteX50" fmla="*/ 866055 w 990147"/>
              <a:gd name="connsiteY50" fmla="*/ 0 h 1126895"/>
              <a:gd name="connsiteX51" fmla="*/ 865504 w 990147"/>
              <a:gd name="connsiteY51" fmla="*/ 21706 h 1126895"/>
              <a:gd name="connsiteX52" fmla="*/ 865099 w 990147"/>
              <a:gd name="connsiteY52" fmla="*/ 37651 h 1126895"/>
              <a:gd name="connsiteX53" fmla="*/ 528068 w 990147"/>
              <a:gd name="connsiteY53" fmla="*/ 599640 h 1126895"/>
              <a:gd name="connsiteX54" fmla="*/ 126747 w 990147"/>
              <a:gd name="connsiteY54" fmla="*/ 81602 h 1126895"/>
              <a:gd name="connsiteX55" fmla="*/ 124454 w 990147"/>
              <a:gd name="connsiteY55" fmla="*/ 65818 h 1126895"/>
              <a:gd name="connsiteX56" fmla="*/ 124454 w 990147"/>
              <a:gd name="connsiteY56" fmla="*/ 65818 h 112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0147" h="1126895">
                <a:moveTo>
                  <a:pt x="366062" y="999795"/>
                </a:moveTo>
                <a:cubicBezTo>
                  <a:pt x="363749" y="999933"/>
                  <a:pt x="361728" y="1001266"/>
                  <a:pt x="360329" y="1003310"/>
                </a:cubicBezTo>
                <a:lnTo>
                  <a:pt x="358330" y="1011092"/>
                </a:lnTo>
                <a:lnTo>
                  <a:pt x="361238" y="1018581"/>
                </a:lnTo>
                <a:cubicBezTo>
                  <a:pt x="362869" y="1020445"/>
                  <a:pt x="365035" y="1021529"/>
                  <a:pt x="367347" y="1021391"/>
                </a:cubicBezTo>
                <a:lnTo>
                  <a:pt x="659194" y="1004019"/>
                </a:lnTo>
                <a:cubicBezTo>
                  <a:pt x="663819" y="1003744"/>
                  <a:pt x="667280" y="998686"/>
                  <a:pt x="666925" y="992722"/>
                </a:cubicBezTo>
                <a:lnTo>
                  <a:pt x="666926" y="992722"/>
                </a:lnTo>
                <a:cubicBezTo>
                  <a:pt x="666571" y="986758"/>
                  <a:pt x="662534" y="982147"/>
                  <a:pt x="657909" y="982422"/>
                </a:cubicBezTo>
                <a:close/>
                <a:moveTo>
                  <a:pt x="344017" y="981947"/>
                </a:moveTo>
                <a:lnTo>
                  <a:pt x="756173" y="957413"/>
                </a:lnTo>
                <a:lnTo>
                  <a:pt x="764802" y="1102361"/>
                </a:lnTo>
                <a:lnTo>
                  <a:pt x="352645" y="1126895"/>
                </a:lnTo>
                <a:close/>
                <a:moveTo>
                  <a:pt x="496485" y="624876"/>
                </a:moveTo>
                <a:lnTo>
                  <a:pt x="562422" y="620951"/>
                </a:lnTo>
                <a:lnTo>
                  <a:pt x="581656" y="944059"/>
                </a:lnTo>
                <a:lnTo>
                  <a:pt x="515718" y="947984"/>
                </a:lnTo>
                <a:close/>
                <a:moveTo>
                  <a:pt x="102797" y="119566"/>
                </a:moveTo>
                <a:lnTo>
                  <a:pt x="123165" y="210941"/>
                </a:lnTo>
                <a:cubicBezTo>
                  <a:pt x="185101" y="431369"/>
                  <a:pt x="320892" y="591648"/>
                  <a:pt x="463876" y="614554"/>
                </a:cubicBezTo>
                <a:lnTo>
                  <a:pt x="498996" y="617375"/>
                </a:lnTo>
                <a:lnTo>
                  <a:pt x="486617" y="618403"/>
                </a:lnTo>
                <a:cubicBezTo>
                  <a:pt x="293324" y="618452"/>
                  <a:pt x="102376" y="426245"/>
                  <a:pt x="2517" y="144587"/>
                </a:cubicBezTo>
                <a:lnTo>
                  <a:pt x="0" y="136757"/>
                </a:lnTo>
                <a:close/>
                <a:moveTo>
                  <a:pt x="885921" y="55740"/>
                </a:moveTo>
                <a:lnTo>
                  <a:pt x="990147" y="55740"/>
                </a:lnTo>
                <a:lnTo>
                  <a:pt x="988956" y="63878"/>
                </a:lnTo>
                <a:cubicBezTo>
                  <a:pt x="936923" y="358149"/>
                  <a:pt x="780294" y="579220"/>
                  <a:pt x="589641" y="611054"/>
                </a:cubicBezTo>
                <a:lnTo>
                  <a:pt x="577261" y="612082"/>
                </a:lnTo>
                <a:lnTo>
                  <a:pt x="611435" y="603507"/>
                </a:lnTo>
                <a:cubicBezTo>
                  <a:pt x="748683" y="557330"/>
                  <a:pt x="856176" y="376848"/>
                  <a:pt x="880905" y="149223"/>
                </a:cubicBezTo>
                <a:close/>
                <a:moveTo>
                  <a:pt x="189509" y="78626"/>
                </a:moveTo>
                <a:cubicBezTo>
                  <a:pt x="186088" y="78829"/>
                  <a:pt x="183096" y="80802"/>
                  <a:pt x="181026" y="83827"/>
                </a:cubicBezTo>
                <a:lnTo>
                  <a:pt x="178069" y="95342"/>
                </a:lnTo>
                <a:lnTo>
                  <a:pt x="182371" y="106424"/>
                </a:lnTo>
                <a:cubicBezTo>
                  <a:pt x="184786" y="109182"/>
                  <a:pt x="187990" y="110786"/>
                  <a:pt x="191412" y="110583"/>
                </a:cubicBezTo>
                <a:lnTo>
                  <a:pt x="333206" y="102143"/>
                </a:lnTo>
                <a:cubicBezTo>
                  <a:pt x="340049" y="101735"/>
                  <a:pt x="345171" y="94251"/>
                  <a:pt x="344645" y="85426"/>
                </a:cubicBezTo>
                <a:lnTo>
                  <a:pt x="344646" y="85426"/>
                </a:lnTo>
                <a:cubicBezTo>
                  <a:pt x="344121" y="76601"/>
                  <a:pt x="338147" y="69778"/>
                  <a:pt x="331304" y="70185"/>
                </a:cubicBezTo>
                <a:close/>
                <a:moveTo>
                  <a:pt x="372637" y="65359"/>
                </a:moveTo>
                <a:cubicBezTo>
                  <a:pt x="369215" y="65562"/>
                  <a:pt x="366224" y="67535"/>
                  <a:pt x="364154" y="70560"/>
                </a:cubicBezTo>
                <a:lnTo>
                  <a:pt x="361197" y="82075"/>
                </a:lnTo>
                <a:lnTo>
                  <a:pt x="365499" y="93157"/>
                </a:lnTo>
                <a:cubicBezTo>
                  <a:pt x="367914" y="95915"/>
                  <a:pt x="371118" y="97519"/>
                  <a:pt x="374539" y="97316"/>
                </a:cubicBezTo>
                <a:lnTo>
                  <a:pt x="402507" y="95651"/>
                </a:lnTo>
                <a:cubicBezTo>
                  <a:pt x="409351" y="95244"/>
                  <a:pt x="414473" y="87760"/>
                  <a:pt x="413947" y="78935"/>
                </a:cubicBezTo>
                <a:lnTo>
                  <a:pt x="413947" y="78935"/>
                </a:lnTo>
                <a:cubicBezTo>
                  <a:pt x="413422" y="70110"/>
                  <a:pt x="407449" y="63287"/>
                  <a:pt x="400605" y="63694"/>
                </a:cubicBezTo>
                <a:close/>
                <a:moveTo>
                  <a:pt x="121332" y="44330"/>
                </a:moveTo>
                <a:lnTo>
                  <a:pt x="866055" y="0"/>
                </a:lnTo>
                <a:lnTo>
                  <a:pt x="865504" y="21706"/>
                </a:lnTo>
                <a:lnTo>
                  <a:pt x="865099" y="37651"/>
                </a:lnTo>
                <a:cubicBezTo>
                  <a:pt x="848306" y="347927"/>
                  <a:pt x="710172" y="588800"/>
                  <a:pt x="528068" y="599640"/>
                </a:cubicBezTo>
                <a:cubicBezTo>
                  <a:pt x="345965" y="610480"/>
                  <a:pt x="180230" y="387695"/>
                  <a:pt x="126747" y="81602"/>
                </a:cubicBezTo>
                <a:lnTo>
                  <a:pt x="124454" y="65818"/>
                </a:lnTo>
                <a:lnTo>
                  <a:pt x="124454" y="6581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F8CA1EB0-D537-4EA9-A6DF-20EB43E0CC84}"/>
              </a:ext>
            </a:extLst>
          </p:cNvPr>
          <p:cNvSpPr/>
          <p:nvPr/>
        </p:nvSpPr>
        <p:spPr>
          <a:xfrm rot="204395">
            <a:off x="5601667" y="1682148"/>
            <a:ext cx="1203217" cy="1369392"/>
          </a:xfrm>
          <a:custGeom>
            <a:avLst/>
            <a:gdLst>
              <a:gd name="connsiteX0" fmla="*/ 366062 w 990147"/>
              <a:gd name="connsiteY0" fmla="*/ 999795 h 1126895"/>
              <a:gd name="connsiteX1" fmla="*/ 360329 w 990147"/>
              <a:gd name="connsiteY1" fmla="*/ 1003310 h 1126895"/>
              <a:gd name="connsiteX2" fmla="*/ 358330 w 990147"/>
              <a:gd name="connsiteY2" fmla="*/ 1011092 h 1126895"/>
              <a:gd name="connsiteX3" fmla="*/ 361238 w 990147"/>
              <a:gd name="connsiteY3" fmla="*/ 1018581 h 1126895"/>
              <a:gd name="connsiteX4" fmla="*/ 367347 w 990147"/>
              <a:gd name="connsiteY4" fmla="*/ 1021391 h 1126895"/>
              <a:gd name="connsiteX5" fmla="*/ 659195 w 990147"/>
              <a:gd name="connsiteY5" fmla="*/ 1004019 h 1126895"/>
              <a:gd name="connsiteX6" fmla="*/ 666925 w 990147"/>
              <a:gd name="connsiteY6" fmla="*/ 992722 h 1126895"/>
              <a:gd name="connsiteX7" fmla="*/ 666926 w 990147"/>
              <a:gd name="connsiteY7" fmla="*/ 992722 h 1126895"/>
              <a:gd name="connsiteX8" fmla="*/ 657909 w 990147"/>
              <a:gd name="connsiteY8" fmla="*/ 982422 h 1126895"/>
              <a:gd name="connsiteX9" fmla="*/ 344017 w 990147"/>
              <a:gd name="connsiteY9" fmla="*/ 981947 h 1126895"/>
              <a:gd name="connsiteX10" fmla="*/ 756173 w 990147"/>
              <a:gd name="connsiteY10" fmla="*/ 957413 h 1126895"/>
              <a:gd name="connsiteX11" fmla="*/ 764802 w 990147"/>
              <a:gd name="connsiteY11" fmla="*/ 1102361 h 1126895"/>
              <a:gd name="connsiteX12" fmla="*/ 352645 w 990147"/>
              <a:gd name="connsiteY12" fmla="*/ 1126895 h 1126895"/>
              <a:gd name="connsiteX13" fmla="*/ 496485 w 990147"/>
              <a:gd name="connsiteY13" fmla="*/ 624876 h 1126895"/>
              <a:gd name="connsiteX14" fmla="*/ 562422 w 990147"/>
              <a:gd name="connsiteY14" fmla="*/ 620951 h 1126895"/>
              <a:gd name="connsiteX15" fmla="*/ 581656 w 990147"/>
              <a:gd name="connsiteY15" fmla="*/ 944059 h 1126895"/>
              <a:gd name="connsiteX16" fmla="*/ 515718 w 990147"/>
              <a:gd name="connsiteY16" fmla="*/ 947984 h 1126895"/>
              <a:gd name="connsiteX17" fmla="*/ 102797 w 990147"/>
              <a:gd name="connsiteY17" fmla="*/ 119566 h 1126895"/>
              <a:gd name="connsiteX18" fmla="*/ 123165 w 990147"/>
              <a:gd name="connsiteY18" fmla="*/ 210941 h 1126895"/>
              <a:gd name="connsiteX19" fmla="*/ 463876 w 990147"/>
              <a:gd name="connsiteY19" fmla="*/ 614554 h 1126895"/>
              <a:gd name="connsiteX20" fmla="*/ 498996 w 990147"/>
              <a:gd name="connsiteY20" fmla="*/ 617375 h 1126895"/>
              <a:gd name="connsiteX21" fmla="*/ 486616 w 990147"/>
              <a:gd name="connsiteY21" fmla="*/ 618403 h 1126895"/>
              <a:gd name="connsiteX22" fmla="*/ 2516 w 990147"/>
              <a:gd name="connsiteY22" fmla="*/ 144587 h 1126895"/>
              <a:gd name="connsiteX23" fmla="*/ 0 w 990147"/>
              <a:gd name="connsiteY23" fmla="*/ 136758 h 1126895"/>
              <a:gd name="connsiteX24" fmla="*/ 885921 w 990147"/>
              <a:gd name="connsiteY24" fmla="*/ 55740 h 1126895"/>
              <a:gd name="connsiteX25" fmla="*/ 990147 w 990147"/>
              <a:gd name="connsiteY25" fmla="*/ 55740 h 1126895"/>
              <a:gd name="connsiteX26" fmla="*/ 988957 w 990147"/>
              <a:gd name="connsiteY26" fmla="*/ 63878 h 1126895"/>
              <a:gd name="connsiteX27" fmla="*/ 589641 w 990147"/>
              <a:gd name="connsiteY27" fmla="*/ 611054 h 1126895"/>
              <a:gd name="connsiteX28" fmla="*/ 577261 w 990147"/>
              <a:gd name="connsiteY28" fmla="*/ 612082 h 1126895"/>
              <a:gd name="connsiteX29" fmla="*/ 611435 w 990147"/>
              <a:gd name="connsiteY29" fmla="*/ 603507 h 1126895"/>
              <a:gd name="connsiteX30" fmla="*/ 880904 w 990147"/>
              <a:gd name="connsiteY30" fmla="*/ 149223 h 1126895"/>
              <a:gd name="connsiteX31" fmla="*/ 189509 w 990147"/>
              <a:gd name="connsiteY31" fmla="*/ 78626 h 1126895"/>
              <a:gd name="connsiteX32" fmla="*/ 181026 w 990147"/>
              <a:gd name="connsiteY32" fmla="*/ 83827 h 1126895"/>
              <a:gd name="connsiteX33" fmla="*/ 178069 w 990147"/>
              <a:gd name="connsiteY33" fmla="*/ 95342 h 1126895"/>
              <a:gd name="connsiteX34" fmla="*/ 182371 w 990147"/>
              <a:gd name="connsiteY34" fmla="*/ 106424 h 1126895"/>
              <a:gd name="connsiteX35" fmla="*/ 191412 w 990147"/>
              <a:gd name="connsiteY35" fmla="*/ 110583 h 1126895"/>
              <a:gd name="connsiteX36" fmla="*/ 333206 w 990147"/>
              <a:gd name="connsiteY36" fmla="*/ 102143 h 1126895"/>
              <a:gd name="connsiteX37" fmla="*/ 344645 w 990147"/>
              <a:gd name="connsiteY37" fmla="*/ 85426 h 1126895"/>
              <a:gd name="connsiteX38" fmla="*/ 344646 w 990147"/>
              <a:gd name="connsiteY38" fmla="*/ 85426 h 1126895"/>
              <a:gd name="connsiteX39" fmla="*/ 331304 w 990147"/>
              <a:gd name="connsiteY39" fmla="*/ 70185 h 1126895"/>
              <a:gd name="connsiteX40" fmla="*/ 372637 w 990147"/>
              <a:gd name="connsiteY40" fmla="*/ 65359 h 1126895"/>
              <a:gd name="connsiteX41" fmla="*/ 364154 w 990147"/>
              <a:gd name="connsiteY41" fmla="*/ 70560 h 1126895"/>
              <a:gd name="connsiteX42" fmla="*/ 361197 w 990147"/>
              <a:gd name="connsiteY42" fmla="*/ 82075 h 1126895"/>
              <a:gd name="connsiteX43" fmla="*/ 365499 w 990147"/>
              <a:gd name="connsiteY43" fmla="*/ 93157 h 1126895"/>
              <a:gd name="connsiteX44" fmla="*/ 374539 w 990147"/>
              <a:gd name="connsiteY44" fmla="*/ 97316 h 1126895"/>
              <a:gd name="connsiteX45" fmla="*/ 402507 w 990147"/>
              <a:gd name="connsiteY45" fmla="*/ 95651 h 1126895"/>
              <a:gd name="connsiteX46" fmla="*/ 413947 w 990147"/>
              <a:gd name="connsiteY46" fmla="*/ 78935 h 1126895"/>
              <a:gd name="connsiteX47" fmla="*/ 413948 w 990147"/>
              <a:gd name="connsiteY47" fmla="*/ 78935 h 1126895"/>
              <a:gd name="connsiteX48" fmla="*/ 400605 w 990147"/>
              <a:gd name="connsiteY48" fmla="*/ 63694 h 1126895"/>
              <a:gd name="connsiteX49" fmla="*/ 121332 w 990147"/>
              <a:gd name="connsiteY49" fmla="*/ 44330 h 1126895"/>
              <a:gd name="connsiteX50" fmla="*/ 866055 w 990147"/>
              <a:gd name="connsiteY50" fmla="*/ 0 h 1126895"/>
              <a:gd name="connsiteX51" fmla="*/ 865504 w 990147"/>
              <a:gd name="connsiteY51" fmla="*/ 21706 h 1126895"/>
              <a:gd name="connsiteX52" fmla="*/ 865099 w 990147"/>
              <a:gd name="connsiteY52" fmla="*/ 37651 h 1126895"/>
              <a:gd name="connsiteX53" fmla="*/ 528068 w 990147"/>
              <a:gd name="connsiteY53" fmla="*/ 599640 h 1126895"/>
              <a:gd name="connsiteX54" fmla="*/ 126747 w 990147"/>
              <a:gd name="connsiteY54" fmla="*/ 81602 h 1126895"/>
              <a:gd name="connsiteX55" fmla="*/ 124454 w 990147"/>
              <a:gd name="connsiteY55" fmla="*/ 65818 h 1126895"/>
              <a:gd name="connsiteX56" fmla="*/ 124454 w 990147"/>
              <a:gd name="connsiteY56" fmla="*/ 65818 h 112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0147" h="1126895">
                <a:moveTo>
                  <a:pt x="366062" y="999795"/>
                </a:moveTo>
                <a:cubicBezTo>
                  <a:pt x="363749" y="999933"/>
                  <a:pt x="361728" y="1001266"/>
                  <a:pt x="360329" y="1003310"/>
                </a:cubicBezTo>
                <a:lnTo>
                  <a:pt x="358330" y="1011092"/>
                </a:lnTo>
                <a:lnTo>
                  <a:pt x="361238" y="1018581"/>
                </a:lnTo>
                <a:cubicBezTo>
                  <a:pt x="362869" y="1020445"/>
                  <a:pt x="365035" y="1021529"/>
                  <a:pt x="367347" y="1021391"/>
                </a:cubicBezTo>
                <a:lnTo>
                  <a:pt x="659195" y="1004019"/>
                </a:lnTo>
                <a:cubicBezTo>
                  <a:pt x="663819" y="1003744"/>
                  <a:pt x="667280" y="998686"/>
                  <a:pt x="666925" y="992722"/>
                </a:cubicBezTo>
                <a:lnTo>
                  <a:pt x="666926" y="992722"/>
                </a:lnTo>
                <a:cubicBezTo>
                  <a:pt x="666571" y="986758"/>
                  <a:pt x="662534" y="982147"/>
                  <a:pt x="657909" y="982422"/>
                </a:cubicBezTo>
                <a:close/>
                <a:moveTo>
                  <a:pt x="344017" y="981947"/>
                </a:moveTo>
                <a:lnTo>
                  <a:pt x="756173" y="957413"/>
                </a:lnTo>
                <a:lnTo>
                  <a:pt x="764802" y="1102361"/>
                </a:lnTo>
                <a:lnTo>
                  <a:pt x="352645" y="1126895"/>
                </a:lnTo>
                <a:close/>
                <a:moveTo>
                  <a:pt x="496485" y="624876"/>
                </a:moveTo>
                <a:lnTo>
                  <a:pt x="562422" y="620951"/>
                </a:lnTo>
                <a:lnTo>
                  <a:pt x="581656" y="944059"/>
                </a:lnTo>
                <a:lnTo>
                  <a:pt x="515718" y="947984"/>
                </a:lnTo>
                <a:close/>
                <a:moveTo>
                  <a:pt x="102797" y="119566"/>
                </a:moveTo>
                <a:lnTo>
                  <a:pt x="123165" y="210941"/>
                </a:lnTo>
                <a:cubicBezTo>
                  <a:pt x="185101" y="431369"/>
                  <a:pt x="320892" y="591648"/>
                  <a:pt x="463876" y="614554"/>
                </a:cubicBezTo>
                <a:lnTo>
                  <a:pt x="498996" y="617375"/>
                </a:lnTo>
                <a:lnTo>
                  <a:pt x="486616" y="618403"/>
                </a:lnTo>
                <a:cubicBezTo>
                  <a:pt x="293324" y="618452"/>
                  <a:pt x="102376" y="426245"/>
                  <a:pt x="2516" y="144587"/>
                </a:cubicBezTo>
                <a:lnTo>
                  <a:pt x="0" y="136758"/>
                </a:lnTo>
                <a:close/>
                <a:moveTo>
                  <a:pt x="885921" y="55740"/>
                </a:moveTo>
                <a:lnTo>
                  <a:pt x="990147" y="55740"/>
                </a:lnTo>
                <a:lnTo>
                  <a:pt x="988957" y="63878"/>
                </a:lnTo>
                <a:cubicBezTo>
                  <a:pt x="936923" y="358149"/>
                  <a:pt x="780294" y="579220"/>
                  <a:pt x="589641" y="611054"/>
                </a:cubicBezTo>
                <a:lnTo>
                  <a:pt x="577261" y="612082"/>
                </a:lnTo>
                <a:lnTo>
                  <a:pt x="611435" y="603507"/>
                </a:lnTo>
                <a:cubicBezTo>
                  <a:pt x="748683" y="557330"/>
                  <a:pt x="856176" y="376848"/>
                  <a:pt x="880904" y="149223"/>
                </a:cubicBezTo>
                <a:close/>
                <a:moveTo>
                  <a:pt x="189509" y="78626"/>
                </a:moveTo>
                <a:cubicBezTo>
                  <a:pt x="186088" y="78829"/>
                  <a:pt x="183096" y="80802"/>
                  <a:pt x="181026" y="83827"/>
                </a:cubicBezTo>
                <a:lnTo>
                  <a:pt x="178069" y="95342"/>
                </a:lnTo>
                <a:lnTo>
                  <a:pt x="182371" y="106424"/>
                </a:lnTo>
                <a:cubicBezTo>
                  <a:pt x="184786" y="109182"/>
                  <a:pt x="187990" y="110786"/>
                  <a:pt x="191412" y="110583"/>
                </a:cubicBezTo>
                <a:lnTo>
                  <a:pt x="333206" y="102143"/>
                </a:lnTo>
                <a:cubicBezTo>
                  <a:pt x="340049" y="101735"/>
                  <a:pt x="345171" y="94251"/>
                  <a:pt x="344645" y="85426"/>
                </a:cubicBezTo>
                <a:lnTo>
                  <a:pt x="344646" y="85426"/>
                </a:lnTo>
                <a:cubicBezTo>
                  <a:pt x="344121" y="76601"/>
                  <a:pt x="338147" y="69778"/>
                  <a:pt x="331304" y="70185"/>
                </a:cubicBezTo>
                <a:close/>
                <a:moveTo>
                  <a:pt x="372637" y="65359"/>
                </a:moveTo>
                <a:cubicBezTo>
                  <a:pt x="369216" y="65562"/>
                  <a:pt x="366224" y="67535"/>
                  <a:pt x="364154" y="70560"/>
                </a:cubicBezTo>
                <a:lnTo>
                  <a:pt x="361197" y="82075"/>
                </a:lnTo>
                <a:lnTo>
                  <a:pt x="365499" y="93157"/>
                </a:lnTo>
                <a:cubicBezTo>
                  <a:pt x="367913" y="95915"/>
                  <a:pt x="371118" y="97519"/>
                  <a:pt x="374539" y="97316"/>
                </a:cubicBezTo>
                <a:lnTo>
                  <a:pt x="402507" y="95651"/>
                </a:lnTo>
                <a:cubicBezTo>
                  <a:pt x="409351" y="95244"/>
                  <a:pt x="414473" y="87760"/>
                  <a:pt x="413947" y="78935"/>
                </a:cubicBezTo>
                <a:lnTo>
                  <a:pt x="413948" y="78935"/>
                </a:lnTo>
                <a:cubicBezTo>
                  <a:pt x="413422" y="70110"/>
                  <a:pt x="407449" y="63287"/>
                  <a:pt x="400605" y="63694"/>
                </a:cubicBezTo>
                <a:close/>
                <a:moveTo>
                  <a:pt x="121332" y="44330"/>
                </a:moveTo>
                <a:lnTo>
                  <a:pt x="866055" y="0"/>
                </a:lnTo>
                <a:lnTo>
                  <a:pt x="865504" y="21706"/>
                </a:lnTo>
                <a:lnTo>
                  <a:pt x="865099" y="37651"/>
                </a:lnTo>
                <a:cubicBezTo>
                  <a:pt x="848306" y="347927"/>
                  <a:pt x="710172" y="588800"/>
                  <a:pt x="528068" y="599640"/>
                </a:cubicBezTo>
                <a:cubicBezTo>
                  <a:pt x="345965" y="610480"/>
                  <a:pt x="180231" y="387695"/>
                  <a:pt x="126747" y="81602"/>
                </a:cubicBezTo>
                <a:lnTo>
                  <a:pt x="124454" y="65818"/>
                </a:lnTo>
                <a:lnTo>
                  <a:pt x="124454" y="658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71E617C4-6D4D-45A7-8A8E-D17B039C1A79}"/>
              </a:ext>
            </a:extLst>
          </p:cNvPr>
          <p:cNvSpPr/>
          <p:nvPr/>
        </p:nvSpPr>
        <p:spPr>
          <a:xfrm rot="204395">
            <a:off x="9590053" y="2016878"/>
            <a:ext cx="990147" cy="1126895"/>
          </a:xfrm>
          <a:custGeom>
            <a:avLst/>
            <a:gdLst>
              <a:gd name="connsiteX0" fmla="*/ 366062 w 990147"/>
              <a:gd name="connsiteY0" fmla="*/ 999795 h 1126895"/>
              <a:gd name="connsiteX1" fmla="*/ 360329 w 990147"/>
              <a:gd name="connsiteY1" fmla="*/ 1003310 h 1126895"/>
              <a:gd name="connsiteX2" fmla="*/ 358330 w 990147"/>
              <a:gd name="connsiteY2" fmla="*/ 1011092 h 1126895"/>
              <a:gd name="connsiteX3" fmla="*/ 361238 w 990147"/>
              <a:gd name="connsiteY3" fmla="*/ 1018581 h 1126895"/>
              <a:gd name="connsiteX4" fmla="*/ 367347 w 990147"/>
              <a:gd name="connsiteY4" fmla="*/ 1021391 h 1126895"/>
              <a:gd name="connsiteX5" fmla="*/ 659194 w 990147"/>
              <a:gd name="connsiteY5" fmla="*/ 1004019 h 1126895"/>
              <a:gd name="connsiteX6" fmla="*/ 666925 w 990147"/>
              <a:gd name="connsiteY6" fmla="*/ 992722 h 1126895"/>
              <a:gd name="connsiteX7" fmla="*/ 666926 w 990147"/>
              <a:gd name="connsiteY7" fmla="*/ 992722 h 1126895"/>
              <a:gd name="connsiteX8" fmla="*/ 657909 w 990147"/>
              <a:gd name="connsiteY8" fmla="*/ 982422 h 1126895"/>
              <a:gd name="connsiteX9" fmla="*/ 344017 w 990147"/>
              <a:gd name="connsiteY9" fmla="*/ 981947 h 1126895"/>
              <a:gd name="connsiteX10" fmla="*/ 756173 w 990147"/>
              <a:gd name="connsiteY10" fmla="*/ 957413 h 1126895"/>
              <a:gd name="connsiteX11" fmla="*/ 764802 w 990147"/>
              <a:gd name="connsiteY11" fmla="*/ 1102361 h 1126895"/>
              <a:gd name="connsiteX12" fmla="*/ 352645 w 990147"/>
              <a:gd name="connsiteY12" fmla="*/ 1126895 h 1126895"/>
              <a:gd name="connsiteX13" fmla="*/ 496485 w 990147"/>
              <a:gd name="connsiteY13" fmla="*/ 624876 h 1126895"/>
              <a:gd name="connsiteX14" fmla="*/ 562422 w 990147"/>
              <a:gd name="connsiteY14" fmla="*/ 620951 h 1126895"/>
              <a:gd name="connsiteX15" fmla="*/ 581656 w 990147"/>
              <a:gd name="connsiteY15" fmla="*/ 944059 h 1126895"/>
              <a:gd name="connsiteX16" fmla="*/ 515718 w 990147"/>
              <a:gd name="connsiteY16" fmla="*/ 947984 h 1126895"/>
              <a:gd name="connsiteX17" fmla="*/ 102797 w 990147"/>
              <a:gd name="connsiteY17" fmla="*/ 119566 h 1126895"/>
              <a:gd name="connsiteX18" fmla="*/ 123165 w 990147"/>
              <a:gd name="connsiteY18" fmla="*/ 210941 h 1126895"/>
              <a:gd name="connsiteX19" fmla="*/ 463876 w 990147"/>
              <a:gd name="connsiteY19" fmla="*/ 614554 h 1126895"/>
              <a:gd name="connsiteX20" fmla="*/ 498996 w 990147"/>
              <a:gd name="connsiteY20" fmla="*/ 617375 h 1126895"/>
              <a:gd name="connsiteX21" fmla="*/ 486617 w 990147"/>
              <a:gd name="connsiteY21" fmla="*/ 618403 h 1126895"/>
              <a:gd name="connsiteX22" fmla="*/ 2517 w 990147"/>
              <a:gd name="connsiteY22" fmla="*/ 144587 h 1126895"/>
              <a:gd name="connsiteX23" fmla="*/ 0 w 990147"/>
              <a:gd name="connsiteY23" fmla="*/ 136757 h 1126895"/>
              <a:gd name="connsiteX24" fmla="*/ 885921 w 990147"/>
              <a:gd name="connsiteY24" fmla="*/ 55740 h 1126895"/>
              <a:gd name="connsiteX25" fmla="*/ 990147 w 990147"/>
              <a:gd name="connsiteY25" fmla="*/ 55740 h 1126895"/>
              <a:gd name="connsiteX26" fmla="*/ 988956 w 990147"/>
              <a:gd name="connsiteY26" fmla="*/ 63878 h 1126895"/>
              <a:gd name="connsiteX27" fmla="*/ 589641 w 990147"/>
              <a:gd name="connsiteY27" fmla="*/ 611054 h 1126895"/>
              <a:gd name="connsiteX28" fmla="*/ 577261 w 990147"/>
              <a:gd name="connsiteY28" fmla="*/ 612082 h 1126895"/>
              <a:gd name="connsiteX29" fmla="*/ 611435 w 990147"/>
              <a:gd name="connsiteY29" fmla="*/ 603507 h 1126895"/>
              <a:gd name="connsiteX30" fmla="*/ 880905 w 990147"/>
              <a:gd name="connsiteY30" fmla="*/ 149223 h 1126895"/>
              <a:gd name="connsiteX31" fmla="*/ 189509 w 990147"/>
              <a:gd name="connsiteY31" fmla="*/ 78626 h 1126895"/>
              <a:gd name="connsiteX32" fmla="*/ 181026 w 990147"/>
              <a:gd name="connsiteY32" fmla="*/ 83827 h 1126895"/>
              <a:gd name="connsiteX33" fmla="*/ 178069 w 990147"/>
              <a:gd name="connsiteY33" fmla="*/ 95342 h 1126895"/>
              <a:gd name="connsiteX34" fmla="*/ 182371 w 990147"/>
              <a:gd name="connsiteY34" fmla="*/ 106424 h 1126895"/>
              <a:gd name="connsiteX35" fmla="*/ 191412 w 990147"/>
              <a:gd name="connsiteY35" fmla="*/ 110583 h 1126895"/>
              <a:gd name="connsiteX36" fmla="*/ 333206 w 990147"/>
              <a:gd name="connsiteY36" fmla="*/ 102143 h 1126895"/>
              <a:gd name="connsiteX37" fmla="*/ 344645 w 990147"/>
              <a:gd name="connsiteY37" fmla="*/ 85426 h 1126895"/>
              <a:gd name="connsiteX38" fmla="*/ 344646 w 990147"/>
              <a:gd name="connsiteY38" fmla="*/ 85426 h 1126895"/>
              <a:gd name="connsiteX39" fmla="*/ 331304 w 990147"/>
              <a:gd name="connsiteY39" fmla="*/ 70185 h 1126895"/>
              <a:gd name="connsiteX40" fmla="*/ 372637 w 990147"/>
              <a:gd name="connsiteY40" fmla="*/ 65359 h 1126895"/>
              <a:gd name="connsiteX41" fmla="*/ 364154 w 990147"/>
              <a:gd name="connsiteY41" fmla="*/ 70560 h 1126895"/>
              <a:gd name="connsiteX42" fmla="*/ 361197 w 990147"/>
              <a:gd name="connsiteY42" fmla="*/ 82075 h 1126895"/>
              <a:gd name="connsiteX43" fmla="*/ 365499 w 990147"/>
              <a:gd name="connsiteY43" fmla="*/ 93157 h 1126895"/>
              <a:gd name="connsiteX44" fmla="*/ 374539 w 990147"/>
              <a:gd name="connsiteY44" fmla="*/ 97316 h 1126895"/>
              <a:gd name="connsiteX45" fmla="*/ 402507 w 990147"/>
              <a:gd name="connsiteY45" fmla="*/ 95651 h 1126895"/>
              <a:gd name="connsiteX46" fmla="*/ 413947 w 990147"/>
              <a:gd name="connsiteY46" fmla="*/ 78935 h 1126895"/>
              <a:gd name="connsiteX47" fmla="*/ 413947 w 990147"/>
              <a:gd name="connsiteY47" fmla="*/ 78935 h 1126895"/>
              <a:gd name="connsiteX48" fmla="*/ 400605 w 990147"/>
              <a:gd name="connsiteY48" fmla="*/ 63694 h 1126895"/>
              <a:gd name="connsiteX49" fmla="*/ 121332 w 990147"/>
              <a:gd name="connsiteY49" fmla="*/ 44330 h 1126895"/>
              <a:gd name="connsiteX50" fmla="*/ 866055 w 990147"/>
              <a:gd name="connsiteY50" fmla="*/ 0 h 1126895"/>
              <a:gd name="connsiteX51" fmla="*/ 865504 w 990147"/>
              <a:gd name="connsiteY51" fmla="*/ 21706 h 1126895"/>
              <a:gd name="connsiteX52" fmla="*/ 865099 w 990147"/>
              <a:gd name="connsiteY52" fmla="*/ 37651 h 1126895"/>
              <a:gd name="connsiteX53" fmla="*/ 528068 w 990147"/>
              <a:gd name="connsiteY53" fmla="*/ 599640 h 1126895"/>
              <a:gd name="connsiteX54" fmla="*/ 126747 w 990147"/>
              <a:gd name="connsiteY54" fmla="*/ 81602 h 1126895"/>
              <a:gd name="connsiteX55" fmla="*/ 124454 w 990147"/>
              <a:gd name="connsiteY55" fmla="*/ 65818 h 1126895"/>
              <a:gd name="connsiteX56" fmla="*/ 124454 w 990147"/>
              <a:gd name="connsiteY56" fmla="*/ 65818 h 112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0147" h="1126895">
                <a:moveTo>
                  <a:pt x="366062" y="999795"/>
                </a:moveTo>
                <a:cubicBezTo>
                  <a:pt x="363749" y="999933"/>
                  <a:pt x="361728" y="1001266"/>
                  <a:pt x="360329" y="1003310"/>
                </a:cubicBezTo>
                <a:lnTo>
                  <a:pt x="358330" y="1011092"/>
                </a:lnTo>
                <a:lnTo>
                  <a:pt x="361238" y="1018581"/>
                </a:lnTo>
                <a:cubicBezTo>
                  <a:pt x="362869" y="1020445"/>
                  <a:pt x="365035" y="1021529"/>
                  <a:pt x="367347" y="1021391"/>
                </a:cubicBezTo>
                <a:lnTo>
                  <a:pt x="659194" y="1004019"/>
                </a:lnTo>
                <a:cubicBezTo>
                  <a:pt x="663819" y="1003744"/>
                  <a:pt x="667280" y="998686"/>
                  <a:pt x="666925" y="992722"/>
                </a:cubicBezTo>
                <a:lnTo>
                  <a:pt x="666926" y="992722"/>
                </a:lnTo>
                <a:cubicBezTo>
                  <a:pt x="666571" y="986758"/>
                  <a:pt x="662534" y="982147"/>
                  <a:pt x="657909" y="982422"/>
                </a:cubicBezTo>
                <a:close/>
                <a:moveTo>
                  <a:pt x="344017" y="981947"/>
                </a:moveTo>
                <a:lnTo>
                  <a:pt x="756173" y="957413"/>
                </a:lnTo>
                <a:lnTo>
                  <a:pt x="764802" y="1102361"/>
                </a:lnTo>
                <a:lnTo>
                  <a:pt x="352645" y="1126895"/>
                </a:lnTo>
                <a:close/>
                <a:moveTo>
                  <a:pt x="496485" y="624876"/>
                </a:moveTo>
                <a:lnTo>
                  <a:pt x="562422" y="620951"/>
                </a:lnTo>
                <a:lnTo>
                  <a:pt x="581656" y="944059"/>
                </a:lnTo>
                <a:lnTo>
                  <a:pt x="515718" y="947984"/>
                </a:lnTo>
                <a:close/>
                <a:moveTo>
                  <a:pt x="102797" y="119566"/>
                </a:moveTo>
                <a:lnTo>
                  <a:pt x="123165" y="210941"/>
                </a:lnTo>
                <a:cubicBezTo>
                  <a:pt x="185101" y="431369"/>
                  <a:pt x="320892" y="591648"/>
                  <a:pt x="463876" y="614554"/>
                </a:cubicBezTo>
                <a:lnTo>
                  <a:pt x="498996" y="617375"/>
                </a:lnTo>
                <a:lnTo>
                  <a:pt x="486617" y="618403"/>
                </a:lnTo>
                <a:cubicBezTo>
                  <a:pt x="293324" y="618452"/>
                  <a:pt x="102376" y="426245"/>
                  <a:pt x="2517" y="144587"/>
                </a:cubicBezTo>
                <a:lnTo>
                  <a:pt x="0" y="136757"/>
                </a:lnTo>
                <a:close/>
                <a:moveTo>
                  <a:pt x="885921" y="55740"/>
                </a:moveTo>
                <a:lnTo>
                  <a:pt x="990147" y="55740"/>
                </a:lnTo>
                <a:lnTo>
                  <a:pt x="988956" y="63878"/>
                </a:lnTo>
                <a:cubicBezTo>
                  <a:pt x="936923" y="358149"/>
                  <a:pt x="780294" y="579220"/>
                  <a:pt x="589641" y="611054"/>
                </a:cubicBezTo>
                <a:lnTo>
                  <a:pt x="577261" y="612082"/>
                </a:lnTo>
                <a:lnTo>
                  <a:pt x="611435" y="603507"/>
                </a:lnTo>
                <a:cubicBezTo>
                  <a:pt x="748683" y="557330"/>
                  <a:pt x="856176" y="376848"/>
                  <a:pt x="880905" y="149223"/>
                </a:cubicBezTo>
                <a:close/>
                <a:moveTo>
                  <a:pt x="189509" y="78626"/>
                </a:moveTo>
                <a:cubicBezTo>
                  <a:pt x="186088" y="78829"/>
                  <a:pt x="183096" y="80802"/>
                  <a:pt x="181026" y="83827"/>
                </a:cubicBezTo>
                <a:lnTo>
                  <a:pt x="178069" y="95342"/>
                </a:lnTo>
                <a:lnTo>
                  <a:pt x="182371" y="106424"/>
                </a:lnTo>
                <a:cubicBezTo>
                  <a:pt x="184786" y="109182"/>
                  <a:pt x="187990" y="110786"/>
                  <a:pt x="191412" y="110583"/>
                </a:cubicBezTo>
                <a:lnTo>
                  <a:pt x="333206" y="102143"/>
                </a:lnTo>
                <a:cubicBezTo>
                  <a:pt x="340049" y="101735"/>
                  <a:pt x="345171" y="94251"/>
                  <a:pt x="344645" y="85426"/>
                </a:cubicBezTo>
                <a:lnTo>
                  <a:pt x="344646" y="85426"/>
                </a:lnTo>
                <a:cubicBezTo>
                  <a:pt x="344121" y="76601"/>
                  <a:pt x="338147" y="69778"/>
                  <a:pt x="331304" y="70185"/>
                </a:cubicBezTo>
                <a:close/>
                <a:moveTo>
                  <a:pt x="372637" y="65359"/>
                </a:moveTo>
                <a:cubicBezTo>
                  <a:pt x="369215" y="65562"/>
                  <a:pt x="366224" y="67535"/>
                  <a:pt x="364154" y="70560"/>
                </a:cubicBezTo>
                <a:lnTo>
                  <a:pt x="361197" y="82075"/>
                </a:lnTo>
                <a:lnTo>
                  <a:pt x="365499" y="93157"/>
                </a:lnTo>
                <a:cubicBezTo>
                  <a:pt x="367914" y="95915"/>
                  <a:pt x="371118" y="97519"/>
                  <a:pt x="374539" y="97316"/>
                </a:cubicBezTo>
                <a:lnTo>
                  <a:pt x="402507" y="95651"/>
                </a:lnTo>
                <a:cubicBezTo>
                  <a:pt x="409351" y="95244"/>
                  <a:pt x="414473" y="87760"/>
                  <a:pt x="413947" y="78935"/>
                </a:cubicBezTo>
                <a:lnTo>
                  <a:pt x="413947" y="78935"/>
                </a:lnTo>
                <a:cubicBezTo>
                  <a:pt x="413422" y="70110"/>
                  <a:pt x="407449" y="63287"/>
                  <a:pt x="400605" y="63694"/>
                </a:cubicBezTo>
                <a:close/>
                <a:moveTo>
                  <a:pt x="121332" y="44330"/>
                </a:moveTo>
                <a:lnTo>
                  <a:pt x="866055" y="0"/>
                </a:lnTo>
                <a:lnTo>
                  <a:pt x="865504" y="21706"/>
                </a:lnTo>
                <a:lnTo>
                  <a:pt x="865099" y="37651"/>
                </a:lnTo>
                <a:cubicBezTo>
                  <a:pt x="848306" y="347927"/>
                  <a:pt x="710172" y="588800"/>
                  <a:pt x="528068" y="599640"/>
                </a:cubicBezTo>
                <a:cubicBezTo>
                  <a:pt x="345965" y="610480"/>
                  <a:pt x="180230" y="387695"/>
                  <a:pt x="126747" y="81602"/>
                </a:cubicBezTo>
                <a:lnTo>
                  <a:pt x="124454" y="65818"/>
                </a:lnTo>
                <a:lnTo>
                  <a:pt x="124454" y="6581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297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B80240F-02AD-4E61-AA89-E0E5EF659C71}"/>
              </a:ext>
            </a:extLst>
          </p:cNvPr>
          <p:cNvSpPr txBox="1"/>
          <p:nvPr/>
        </p:nvSpPr>
        <p:spPr>
          <a:xfrm>
            <a:off x="3834901" y="3081172"/>
            <a:ext cx="5304337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6000" spc="600" dirty="0">
                <a:solidFill>
                  <a:schemeClr val="accent4"/>
                </a:solidFill>
                <a:latin typeface="+mj-ea"/>
                <a:ea typeface="+mj-ea"/>
              </a:rPr>
              <a:t>PART FOUR</a:t>
            </a:r>
            <a:endParaRPr lang="zh-CN" altLang="en-US" sz="6000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4E9DA-CBE0-4AF2-B29C-2CD7E4EEEEA7}"/>
              </a:ext>
            </a:extLst>
          </p:cNvPr>
          <p:cNvSpPr txBox="1"/>
          <p:nvPr/>
        </p:nvSpPr>
        <p:spPr>
          <a:xfrm>
            <a:off x="4500148" y="2583755"/>
            <a:ext cx="338554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6000" spc="600" dirty="0">
                <a:solidFill>
                  <a:schemeClr val="accent1"/>
                </a:solidFill>
                <a:latin typeface="+mj-ea"/>
                <a:ea typeface="+mj-ea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1116107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3FD39C-DFAC-43A6-A053-FAA1B8078983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06F506-CE5D-4A79-BF96-C1C13E2AC0F7}"/>
              </a:ext>
            </a:extLst>
          </p:cNvPr>
          <p:cNvSpPr txBox="1"/>
          <p:nvPr/>
        </p:nvSpPr>
        <p:spPr>
          <a:xfrm>
            <a:off x="482601" y="3889332"/>
            <a:ext cx="1627554" cy="11931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ADADB9-ADB9-4FBB-83BB-33767D3A9320}"/>
              </a:ext>
            </a:extLst>
          </p:cNvPr>
          <p:cNvSpPr txBox="1"/>
          <p:nvPr/>
        </p:nvSpPr>
        <p:spPr>
          <a:xfrm>
            <a:off x="2820476" y="1642234"/>
            <a:ext cx="1633294" cy="12492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4557B0-5539-4A75-9009-2F9090DDB6C7}"/>
              </a:ext>
            </a:extLst>
          </p:cNvPr>
          <p:cNvSpPr txBox="1"/>
          <p:nvPr/>
        </p:nvSpPr>
        <p:spPr>
          <a:xfrm>
            <a:off x="7513471" y="1646592"/>
            <a:ext cx="1633291" cy="12492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72D11D-22C4-4D07-BC4D-77A45C89D454}"/>
              </a:ext>
            </a:extLst>
          </p:cNvPr>
          <p:cNvSpPr txBox="1"/>
          <p:nvPr/>
        </p:nvSpPr>
        <p:spPr>
          <a:xfrm>
            <a:off x="5169847" y="3889331"/>
            <a:ext cx="1627554" cy="11931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961ADA-360A-4818-9CCC-274076185A67}"/>
              </a:ext>
            </a:extLst>
          </p:cNvPr>
          <p:cNvSpPr txBox="1"/>
          <p:nvPr/>
        </p:nvSpPr>
        <p:spPr>
          <a:xfrm>
            <a:off x="9857093" y="3889330"/>
            <a:ext cx="1627554" cy="11931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单击此处输入您的内容，单击此处输入您的内容，单击此处输入您的内容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4137698-C78B-49CF-BD7A-864139717823}"/>
              </a:ext>
            </a:extLst>
          </p:cNvPr>
          <p:cNvGrpSpPr/>
          <p:nvPr/>
        </p:nvGrpSpPr>
        <p:grpSpPr>
          <a:xfrm>
            <a:off x="482599" y="1736725"/>
            <a:ext cx="11214101" cy="3370262"/>
            <a:chOff x="482599" y="1736725"/>
            <a:chExt cx="11214101" cy="337026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A291D42-91D7-43DA-9290-810F16A14A86}"/>
                </a:ext>
              </a:extLst>
            </p:cNvPr>
            <p:cNvGrpSpPr/>
            <p:nvPr/>
          </p:nvGrpSpPr>
          <p:grpSpPr>
            <a:xfrm>
              <a:off x="482599" y="3141663"/>
              <a:ext cx="11214101" cy="510028"/>
              <a:chOff x="482599" y="3141663"/>
              <a:chExt cx="11214101" cy="510028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29F69577-7548-409B-825B-D5C2ADB6BF68}"/>
                  </a:ext>
                </a:extLst>
              </p:cNvPr>
              <p:cNvGrpSpPr/>
              <p:nvPr/>
            </p:nvGrpSpPr>
            <p:grpSpPr>
              <a:xfrm>
                <a:off x="482599" y="3159249"/>
                <a:ext cx="1839604" cy="492442"/>
                <a:chOff x="482599" y="3159249"/>
                <a:chExt cx="1839604" cy="492442"/>
              </a:xfrm>
            </p:grpSpPr>
            <p:sp>
              <p:nvSpPr>
                <p:cNvPr id="3" name="矩形: 圆顶角 2">
                  <a:extLst>
                    <a:ext uri="{FF2B5EF4-FFF2-40B4-BE49-F238E27FC236}">
                      <a16:creationId xmlns:a16="http://schemas.microsoft.com/office/drawing/2014/main" id="{47AD2A8A-7D87-4801-836F-87E954995D8F}"/>
                    </a:ext>
                  </a:extLst>
                </p:cNvPr>
                <p:cNvSpPr/>
                <p:nvPr/>
              </p:nvSpPr>
              <p:spPr>
                <a:xfrm rot="5400000">
                  <a:off x="1156180" y="2485668"/>
                  <a:ext cx="492442" cy="183960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" name="圆: 空心 10">
                  <a:extLst>
                    <a:ext uri="{FF2B5EF4-FFF2-40B4-BE49-F238E27FC236}">
                      <a16:creationId xmlns:a16="http://schemas.microsoft.com/office/drawing/2014/main" id="{C03BEFE2-0771-4CF9-99CD-66D8CDDC8DFA}"/>
                    </a:ext>
                  </a:extLst>
                </p:cNvPr>
                <p:cNvSpPr/>
                <p:nvPr/>
              </p:nvSpPr>
              <p:spPr>
                <a:xfrm>
                  <a:off x="1155701" y="3264793"/>
                  <a:ext cx="281354" cy="281354"/>
                </a:xfrm>
                <a:prstGeom prst="donut">
                  <a:avLst>
                    <a:gd name="adj" fmla="val 244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2D2BF61F-58DF-44E2-A9FC-ED154E656D32}"/>
                  </a:ext>
                </a:extLst>
              </p:cNvPr>
              <p:cNvGrpSpPr/>
              <p:nvPr/>
            </p:nvGrpSpPr>
            <p:grpSpPr>
              <a:xfrm>
                <a:off x="2826223" y="3159249"/>
                <a:ext cx="1839604" cy="492442"/>
                <a:chOff x="2826223" y="3159249"/>
                <a:chExt cx="1839604" cy="492442"/>
              </a:xfrm>
            </p:grpSpPr>
            <p:sp>
              <p:nvSpPr>
                <p:cNvPr id="7" name="矩形: 圆顶角 6">
                  <a:extLst>
                    <a:ext uri="{FF2B5EF4-FFF2-40B4-BE49-F238E27FC236}">
                      <a16:creationId xmlns:a16="http://schemas.microsoft.com/office/drawing/2014/main" id="{88F01414-4AB6-4E1D-9DFA-22B8CC1478D4}"/>
                    </a:ext>
                  </a:extLst>
                </p:cNvPr>
                <p:cNvSpPr/>
                <p:nvPr/>
              </p:nvSpPr>
              <p:spPr>
                <a:xfrm rot="5400000">
                  <a:off x="3499804" y="2485668"/>
                  <a:ext cx="492442" cy="183960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圆: 空心 11">
                  <a:extLst>
                    <a:ext uri="{FF2B5EF4-FFF2-40B4-BE49-F238E27FC236}">
                      <a16:creationId xmlns:a16="http://schemas.microsoft.com/office/drawing/2014/main" id="{AE7CCDCD-E064-4423-8E86-FCCD416DAF0B}"/>
                    </a:ext>
                  </a:extLst>
                </p:cNvPr>
                <p:cNvSpPr/>
                <p:nvPr/>
              </p:nvSpPr>
              <p:spPr>
                <a:xfrm>
                  <a:off x="3605348" y="3264793"/>
                  <a:ext cx="281354" cy="281354"/>
                </a:xfrm>
                <a:prstGeom prst="donut">
                  <a:avLst>
                    <a:gd name="adj" fmla="val 244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E39A14B4-9ABD-4B6D-9D03-2EF936F649EC}"/>
                  </a:ext>
                </a:extLst>
              </p:cNvPr>
              <p:cNvGrpSpPr/>
              <p:nvPr/>
            </p:nvGrpSpPr>
            <p:grpSpPr>
              <a:xfrm>
                <a:off x="5169847" y="3159249"/>
                <a:ext cx="1839604" cy="492442"/>
                <a:chOff x="5169847" y="3159249"/>
                <a:chExt cx="1839604" cy="492442"/>
              </a:xfrm>
            </p:grpSpPr>
            <p:sp>
              <p:nvSpPr>
                <p:cNvPr id="9" name="矩形: 圆顶角 8">
                  <a:extLst>
                    <a:ext uri="{FF2B5EF4-FFF2-40B4-BE49-F238E27FC236}">
                      <a16:creationId xmlns:a16="http://schemas.microsoft.com/office/drawing/2014/main" id="{F2C29F0C-8FF5-4D54-801D-6AC6625593A1}"/>
                    </a:ext>
                  </a:extLst>
                </p:cNvPr>
                <p:cNvSpPr/>
                <p:nvPr/>
              </p:nvSpPr>
              <p:spPr>
                <a:xfrm rot="5400000">
                  <a:off x="5843428" y="2485668"/>
                  <a:ext cx="492442" cy="183960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圆: 空心 12">
                  <a:extLst>
                    <a:ext uri="{FF2B5EF4-FFF2-40B4-BE49-F238E27FC236}">
                      <a16:creationId xmlns:a16="http://schemas.microsoft.com/office/drawing/2014/main" id="{6E88EC69-19D4-4D46-B1B1-6A496C3BC26F}"/>
                    </a:ext>
                  </a:extLst>
                </p:cNvPr>
                <p:cNvSpPr/>
                <p:nvPr/>
              </p:nvSpPr>
              <p:spPr>
                <a:xfrm>
                  <a:off x="5948972" y="3264793"/>
                  <a:ext cx="281354" cy="281354"/>
                </a:xfrm>
                <a:prstGeom prst="donut">
                  <a:avLst>
                    <a:gd name="adj" fmla="val 244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B5AC46DA-65DC-4754-AFF8-34AB0334A21E}"/>
                  </a:ext>
                </a:extLst>
              </p:cNvPr>
              <p:cNvGrpSpPr/>
              <p:nvPr/>
            </p:nvGrpSpPr>
            <p:grpSpPr>
              <a:xfrm>
                <a:off x="7513471" y="3141663"/>
                <a:ext cx="1839604" cy="492442"/>
                <a:chOff x="7513471" y="3141663"/>
                <a:chExt cx="1839604" cy="492442"/>
              </a:xfrm>
            </p:grpSpPr>
            <p:sp>
              <p:nvSpPr>
                <p:cNvPr id="8" name="矩形: 圆顶角 7">
                  <a:extLst>
                    <a:ext uri="{FF2B5EF4-FFF2-40B4-BE49-F238E27FC236}">
                      <a16:creationId xmlns:a16="http://schemas.microsoft.com/office/drawing/2014/main" id="{35243DE2-6776-455C-847C-1E9BA1010ADC}"/>
                    </a:ext>
                  </a:extLst>
                </p:cNvPr>
                <p:cNvSpPr/>
                <p:nvPr/>
              </p:nvSpPr>
              <p:spPr>
                <a:xfrm rot="5400000">
                  <a:off x="8187052" y="2468082"/>
                  <a:ext cx="492442" cy="183960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圆: 空心 13">
                  <a:extLst>
                    <a:ext uri="{FF2B5EF4-FFF2-40B4-BE49-F238E27FC236}">
                      <a16:creationId xmlns:a16="http://schemas.microsoft.com/office/drawing/2014/main" id="{C46E559D-CA80-4AB6-B7C7-84830AAE47CA}"/>
                    </a:ext>
                  </a:extLst>
                </p:cNvPr>
                <p:cNvSpPr/>
                <p:nvPr/>
              </p:nvSpPr>
              <p:spPr>
                <a:xfrm>
                  <a:off x="8292596" y="3264793"/>
                  <a:ext cx="281354" cy="281354"/>
                </a:xfrm>
                <a:prstGeom prst="donut">
                  <a:avLst>
                    <a:gd name="adj" fmla="val 244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3C6438FE-C454-4BA8-A19A-012065C1A922}"/>
                  </a:ext>
                </a:extLst>
              </p:cNvPr>
              <p:cNvGrpSpPr/>
              <p:nvPr/>
            </p:nvGrpSpPr>
            <p:grpSpPr>
              <a:xfrm>
                <a:off x="9857096" y="3159249"/>
                <a:ext cx="1839604" cy="492442"/>
                <a:chOff x="9857096" y="3159249"/>
                <a:chExt cx="1839604" cy="492442"/>
              </a:xfrm>
            </p:grpSpPr>
            <p:sp>
              <p:nvSpPr>
                <p:cNvPr id="6" name="矩形: 圆顶角 5">
                  <a:extLst>
                    <a:ext uri="{FF2B5EF4-FFF2-40B4-BE49-F238E27FC236}">
                      <a16:creationId xmlns:a16="http://schemas.microsoft.com/office/drawing/2014/main" id="{A40AA5A7-C378-4F28-A8D9-763D44821A88}"/>
                    </a:ext>
                  </a:extLst>
                </p:cNvPr>
                <p:cNvSpPr/>
                <p:nvPr/>
              </p:nvSpPr>
              <p:spPr>
                <a:xfrm rot="5400000">
                  <a:off x="10530677" y="2485668"/>
                  <a:ext cx="492442" cy="1839604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圆: 空心 14">
                  <a:extLst>
                    <a:ext uri="{FF2B5EF4-FFF2-40B4-BE49-F238E27FC236}">
                      <a16:creationId xmlns:a16="http://schemas.microsoft.com/office/drawing/2014/main" id="{BF7129BA-9CAD-4F9C-AFDF-CE4A1446D18C}"/>
                    </a:ext>
                  </a:extLst>
                </p:cNvPr>
                <p:cNvSpPr/>
                <p:nvPr/>
              </p:nvSpPr>
              <p:spPr>
                <a:xfrm>
                  <a:off x="10636221" y="3264793"/>
                  <a:ext cx="281354" cy="281354"/>
                </a:xfrm>
                <a:prstGeom prst="donut">
                  <a:avLst>
                    <a:gd name="adj" fmla="val 24486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E357411-853C-4F97-8B5C-4B02DEB8E930}"/>
                </a:ext>
              </a:extLst>
            </p:cNvPr>
            <p:cNvGrpSpPr/>
            <p:nvPr/>
          </p:nvGrpSpPr>
          <p:grpSpPr>
            <a:xfrm>
              <a:off x="874347" y="1736725"/>
              <a:ext cx="844062" cy="844062"/>
              <a:chOff x="874347" y="1736725"/>
              <a:chExt cx="844062" cy="844062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31E7E3B-7439-46CB-8828-967D835AF816}"/>
                  </a:ext>
                </a:extLst>
              </p:cNvPr>
              <p:cNvSpPr/>
              <p:nvPr/>
            </p:nvSpPr>
            <p:spPr>
              <a:xfrm>
                <a:off x="874347" y="1736725"/>
                <a:ext cx="844062" cy="8440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42A4088F-9099-4B18-9DFB-2B0E6F17B40A}"/>
                  </a:ext>
                </a:extLst>
              </p:cNvPr>
              <p:cNvSpPr txBox="1"/>
              <p:nvPr/>
            </p:nvSpPr>
            <p:spPr>
              <a:xfrm>
                <a:off x="1163638" y="1912534"/>
                <a:ext cx="158291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E95FA4-44C7-4ECE-94D8-E2E9B654EBB8}"/>
                </a:ext>
              </a:extLst>
            </p:cNvPr>
            <p:cNvGrpSpPr/>
            <p:nvPr/>
          </p:nvGrpSpPr>
          <p:grpSpPr>
            <a:xfrm>
              <a:off x="3323994" y="4262925"/>
              <a:ext cx="844062" cy="844062"/>
              <a:chOff x="3323994" y="4262925"/>
              <a:chExt cx="844062" cy="84406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2BEC411-4F39-4541-BD32-5392E523E58D}"/>
                  </a:ext>
                </a:extLst>
              </p:cNvPr>
              <p:cNvSpPr/>
              <p:nvPr/>
            </p:nvSpPr>
            <p:spPr>
              <a:xfrm>
                <a:off x="3323994" y="4262925"/>
                <a:ext cx="844062" cy="84406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C02A1091-866E-47BC-BC98-CA479ACA01CC}"/>
                  </a:ext>
                </a:extLst>
              </p:cNvPr>
              <p:cNvSpPr txBox="1"/>
              <p:nvPr/>
            </p:nvSpPr>
            <p:spPr>
              <a:xfrm>
                <a:off x="3605348" y="4438734"/>
                <a:ext cx="31988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8E34280-DF72-40CB-A8D6-EE995C56D9DF}"/>
                </a:ext>
              </a:extLst>
            </p:cNvPr>
            <p:cNvGrpSpPr/>
            <p:nvPr/>
          </p:nvGrpSpPr>
          <p:grpSpPr>
            <a:xfrm>
              <a:off x="5673969" y="1736725"/>
              <a:ext cx="844062" cy="844062"/>
              <a:chOff x="5673969" y="1736725"/>
              <a:chExt cx="844062" cy="844062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F5D20FF-67B9-466F-9E48-FCC3889BB0CD}"/>
                  </a:ext>
                </a:extLst>
              </p:cNvPr>
              <p:cNvSpPr/>
              <p:nvPr/>
            </p:nvSpPr>
            <p:spPr>
              <a:xfrm>
                <a:off x="5673969" y="1736725"/>
                <a:ext cx="844062" cy="8440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44664AD-9BFB-48E8-895C-F6867A79831A}"/>
                  </a:ext>
                </a:extLst>
              </p:cNvPr>
              <p:cNvSpPr txBox="1"/>
              <p:nvPr/>
            </p:nvSpPr>
            <p:spPr>
              <a:xfrm>
                <a:off x="5948972" y="1912534"/>
                <a:ext cx="31988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3BC94C1-5032-4F66-ABEB-CF581396FFC6}"/>
                </a:ext>
              </a:extLst>
            </p:cNvPr>
            <p:cNvGrpSpPr/>
            <p:nvPr/>
          </p:nvGrpSpPr>
          <p:grpSpPr>
            <a:xfrm>
              <a:off x="8023946" y="4235723"/>
              <a:ext cx="844062" cy="844062"/>
              <a:chOff x="8023946" y="4235723"/>
              <a:chExt cx="844062" cy="844062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CAFC166-34CA-41EE-B535-6AC61AEA3B7C}"/>
                  </a:ext>
                </a:extLst>
              </p:cNvPr>
              <p:cNvSpPr/>
              <p:nvPr/>
            </p:nvSpPr>
            <p:spPr>
              <a:xfrm>
                <a:off x="8023946" y="4235723"/>
                <a:ext cx="844062" cy="84406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6900C61-7212-48B6-B077-BE179C557672}"/>
                  </a:ext>
                </a:extLst>
              </p:cNvPr>
              <p:cNvSpPr txBox="1"/>
              <p:nvPr/>
            </p:nvSpPr>
            <p:spPr>
              <a:xfrm>
                <a:off x="8283742" y="4438734"/>
                <a:ext cx="31988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965E729-69B4-47FC-B785-773E50ACD647}"/>
                </a:ext>
              </a:extLst>
            </p:cNvPr>
            <p:cNvGrpSpPr/>
            <p:nvPr/>
          </p:nvGrpSpPr>
          <p:grpSpPr>
            <a:xfrm>
              <a:off x="10354867" y="1736725"/>
              <a:ext cx="844062" cy="844062"/>
              <a:chOff x="10354867" y="1736725"/>
              <a:chExt cx="844062" cy="84406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503AC24-EC1D-4CBD-AD39-C396AC1EC5E3}"/>
                  </a:ext>
                </a:extLst>
              </p:cNvPr>
              <p:cNvSpPr/>
              <p:nvPr/>
            </p:nvSpPr>
            <p:spPr>
              <a:xfrm>
                <a:off x="10354867" y="1736725"/>
                <a:ext cx="844062" cy="8440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6AF3BB8-CC7C-4555-9013-78EC84689C65}"/>
                  </a:ext>
                </a:extLst>
              </p:cNvPr>
              <p:cNvSpPr txBox="1"/>
              <p:nvPr/>
            </p:nvSpPr>
            <p:spPr>
              <a:xfrm>
                <a:off x="10616957" y="1912534"/>
                <a:ext cx="31988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3200" spc="300" dirty="0">
                    <a:solidFill>
                      <a:schemeClr val="bg1"/>
                    </a:solidFill>
                    <a:latin typeface="+mj-ea"/>
                    <a:ea typeface="+mj-ea"/>
                  </a:rPr>
                  <a:t>5</a:t>
                </a:r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4D250B8-4C19-4648-9450-2AA1AEE528B9}"/>
                </a:ext>
              </a:extLst>
            </p:cNvPr>
            <p:cNvCxnSpPr/>
            <p:nvPr/>
          </p:nvCxnSpPr>
          <p:spPr>
            <a:xfrm>
              <a:off x="1296378" y="2666876"/>
              <a:ext cx="0" cy="474785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4CCE3DE-52DB-4FEF-AC88-2365D5595F04}"/>
                </a:ext>
              </a:extLst>
            </p:cNvPr>
            <p:cNvCxnSpPr/>
            <p:nvPr/>
          </p:nvCxnSpPr>
          <p:spPr>
            <a:xfrm>
              <a:off x="6108913" y="2666876"/>
              <a:ext cx="0" cy="474785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081B040-E191-40CF-A93E-C8FB45A6B187}"/>
                </a:ext>
              </a:extLst>
            </p:cNvPr>
            <p:cNvCxnSpPr/>
            <p:nvPr/>
          </p:nvCxnSpPr>
          <p:spPr>
            <a:xfrm>
              <a:off x="10776898" y="2666876"/>
              <a:ext cx="0" cy="474785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C402B204-674F-41D2-BDDC-DD70711D1AC1}"/>
                </a:ext>
              </a:extLst>
            </p:cNvPr>
            <p:cNvCxnSpPr/>
            <p:nvPr/>
          </p:nvCxnSpPr>
          <p:spPr>
            <a:xfrm>
              <a:off x="3755278" y="3694263"/>
              <a:ext cx="0" cy="474785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20D99B5-18E2-45C8-B779-0B0124792A61}"/>
                </a:ext>
              </a:extLst>
            </p:cNvPr>
            <p:cNvCxnSpPr/>
            <p:nvPr/>
          </p:nvCxnSpPr>
          <p:spPr>
            <a:xfrm>
              <a:off x="8443683" y="3694263"/>
              <a:ext cx="0" cy="474785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7819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6A19FAB-F5F4-40B0-9876-9C9E97173C17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工作规划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4D2E80F-E3B9-46EA-8DE2-9AA84B70DC5F}"/>
              </a:ext>
            </a:extLst>
          </p:cNvPr>
          <p:cNvGrpSpPr/>
          <p:nvPr/>
        </p:nvGrpSpPr>
        <p:grpSpPr>
          <a:xfrm>
            <a:off x="6413466" y="1819515"/>
            <a:ext cx="4405068" cy="1601829"/>
            <a:chOff x="1139820" y="1737161"/>
            <a:chExt cx="3167667" cy="160182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71A1BBB-5D77-4DA4-A904-B596D4FA09B2}"/>
                </a:ext>
              </a:extLst>
            </p:cNvPr>
            <p:cNvSpPr txBox="1"/>
            <p:nvPr/>
          </p:nvSpPr>
          <p:spPr>
            <a:xfrm>
              <a:off x="1139820" y="2117731"/>
              <a:ext cx="3167667" cy="12212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单击此处输入您的内容，或者通过复制您的文本后，在此框中选择粘贴，并选择只保留文字。单击此处输入您的内容，或者通过复制您的文本后，在此框中选择粘贴，并选择只保留文字。</a:t>
              </a:r>
            </a:p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4E471AC-566D-497C-90BB-BEFF3BE16E31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CD91140-1221-45D3-A16A-DC4C7FE2161E}"/>
              </a:ext>
            </a:extLst>
          </p:cNvPr>
          <p:cNvGrpSpPr/>
          <p:nvPr/>
        </p:nvGrpSpPr>
        <p:grpSpPr>
          <a:xfrm>
            <a:off x="1657615" y="4263106"/>
            <a:ext cx="4387683" cy="1663124"/>
            <a:chOff x="1139821" y="1737161"/>
            <a:chExt cx="3347528" cy="166312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373805C-0415-48B6-8AB7-9C60AC7D72C9}"/>
                </a:ext>
              </a:extLst>
            </p:cNvPr>
            <p:cNvSpPr txBox="1"/>
            <p:nvPr/>
          </p:nvSpPr>
          <p:spPr>
            <a:xfrm>
              <a:off x="1139822" y="2117731"/>
              <a:ext cx="3347527" cy="1282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单击此处输入您的内容，或者通过复制您的文本后，在此框中选择粘贴，并选择只保留文字。单击此处输入您的内容，或者通过复制您的文本后，在此框中选择粘贴，并选择只保留文字。</a:t>
              </a:r>
            </a:p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799C729-A414-435B-8B56-7815C7B1EA93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F31699F-C5F4-4E15-A6FB-B4240F27009A}"/>
              </a:ext>
            </a:extLst>
          </p:cNvPr>
          <p:cNvGrpSpPr/>
          <p:nvPr/>
        </p:nvGrpSpPr>
        <p:grpSpPr>
          <a:xfrm>
            <a:off x="1106703" y="1484676"/>
            <a:ext cx="10113118" cy="2217344"/>
            <a:chOff x="1106703" y="1484676"/>
            <a:chExt cx="10113118" cy="221734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5BAD351-5091-4F68-A000-F327A30242D6}"/>
                </a:ext>
              </a:extLst>
            </p:cNvPr>
            <p:cNvGrpSpPr/>
            <p:nvPr/>
          </p:nvGrpSpPr>
          <p:grpSpPr>
            <a:xfrm>
              <a:off x="1139821" y="1542019"/>
              <a:ext cx="10080000" cy="2160001"/>
              <a:chOff x="1139821" y="1542019"/>
              <a:chExt cx="10080000" cy="2160001"/>
            </a:xfrm>
          </p:grpSpPr>
          <p:sp>
            <p:nvSpPr>
              <p:cNvPr id="4" name="矩形: 圆顶角 3">
                <a:extLst>
                  <a:ext uri="{FF2B5EF4-FFF2-40B4-BE49-F238E27FC236}">
                    <a16:creationId xmlns:a16="http://schemas.microsoft.com/office/drawing/2014/main" id="{E702901C-3F1F-4D3B-88E7-FF010D06233F}"/>
                  </a:ext>
                </a:extLst>
              </p:cNvPr>
              <p:cNvSpPr/>
              <p:nvPr/>
            </p:nvSpPr>
            <p:spPr>
              <a:xfrm rot="16200000">
                <a:off x="2579821" y="102020"/>
                <a:ext cx="2160000" cy="5040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矩形: 圆顶角 28">
                <a:extLst>
                  <a:ext uri="{FF2B5EF4-FFF2-40B4-BE49-F238E27FC236}">
                    <a16:creationId xmlns:a16="http://schemas.microsoft.com/office/drawing/2014/main" id="{97EA06D7-CCEF-4591-98BA-08E07811AA8F}"/>
                  </a:ext>
                </a:extLst>
              </p:cNvPr>
              <p:cNvSpPr/>
              <p:nvPr/>
            </p:nvSpPr>
            <p:spPr>
              <a:xfrm rot="5400000" flipH="1">
                <a:off x="7619821" y="102019"/>
                <a:ext cx="2160000" cy="5040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9AD8713-37B4-4826-A363-E66C804BA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809" b="3437"/>
            <a:stretch>
              <a:fillRect/>
            </a:stretch>
          </p:blipFill>
          <p:spPr>
            <a:xfrm>
              <a:off x="1106703" y="1484676"/>
              <a:ext cx="4989297" cy="2155205"/>
            </a:xfrm>
            <a:custGeom>
              <a:avLst/>
              <a:gdLst>
                <a:gd name="connsiteX0" fmla="*/ 1205399 w 5056828"/>
                <a:gd name="connsiteY0" fmla="*/ 0 h 2410798"/>
                <a:gd name="connsiteX1" fmla="*/ 5056828 w 5056828"/>
                <a:gd name="connsiteY1" fmla="*/ 1 h 2410798"/>
                <a:gd name="connsiteX2" fmla="*/ 5056828 w 5056828"/>
                <a:gd name="connsiteY2" fmla="*/ 2410798 h 2410798"/>
                <a:gd name="connsiteX3" fmla="*/ 1205399 w 5056828"/>
                <a:gd name="connsiteY3" fmla="*/ 2410798 h 2410798"/>
                <a:gd name="connsiteX4" fmla="*/ 0 w 5056828"/>
                <a:gd name="connsiteY4" fmla="*/ 1205399 h 2410798"/>
                <a:gd name="connsiteX5" fmla="*/ 1205399 w 5056828"/>
                <a:gd name="connsiteY5" fmla="*/ 0 h 24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56828" h="2410798">
                  <a:moveTo>
                    <a:pt x="1205399" y="0"/>
                  </a:moveTo>
                  <a:cubicBezTo>
                    <a:pt x="2489209" y="0"/>
                    <a:pt x="3773018" y="1"/>
                    <a:pt x="5056828" y="1"/>
                  </a:cubicBezTo>
                  <a:lnTo>
                    <a:pt x="5056828" y="2410798"/>
                  </a:lnTo>
                  <a:lnTo>
                    <a:pt x="1205399" y="2410798"/>
                  </a:lnTo>
                  <a:cubicBezTo>
                    <a:pt x="539676" y="2410798"/>
                    <a:pt x="0" y="1871122"/>
                    <a:pt x="0" y="1205399"/>
                  </a:cubicBezTo>
                  <a:cubicBezTo>
                    <a:pt x="0" y="539676"/>
                    <a:pt x="539676" y="0"/>
                    <a:pt x="1205399" y="0"/>
                  </a:cubicBezTo>
                  <a:close/>
                </a:path>
              </a:pathLst>
            </a:cu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134B7F6-8FAF-4D52-8A6D-ACC2EB39BC57}"/>
              </a:ext>
            </a:extLst>
          </p:cNvPr>
          <p:cNvGrpSpPr/>
          <p:nvPr/>
        </p:nvGrpSpPr>
        <p:grpSpPr>
          <a:xfrm flipH="1">
            <a:off x="1106703" y="4014669"/>
            <a:ext cx="10113118" cy="2252100"/>
            <a:chOff x="1106703" y="1542019"/>
            <a:chExt cx="10113118" cy="225210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9770FC4-E685-49DD-A7B0-D076CFFE4ECB}"/>
                </a:ext>
              </a:extLst>
            </p:cNvPr>
            <p:cNvGrpSpPr/>
            <p:nvPr/>
          </p:nvGrpSpPr>
          <p:grpSpPr>
            <a:xfrm>
              <a:off x="1139821" y="1542019"/>
              <a:ext cx="10080000" cy="2160001"/>
              <a:chOff x="1139821" y="1542019"/>
              <a:chExt cx="10080000" cy="2160001"/>
            </a:xfrm>
          </p:grpSpPr>
          <p:sp>
            <p:nvSpPr>
              <p:cNvPr id="33" name="矩形: 圆顶角 32">
                <a:extLst>
                  <a:ext uri="{FF2B5EF4-FFF2-40B4-BE49-F238E27FC236}">
                    <a16:creationId xmlns:a16="http://schemas.microsoft.com/office/drawing/2014/main" id="{B9C68EBF-06E9-403B-9B0F-D68CE75F01A9}"/>
                  </a:ext>
                </a:extLst>
              </p:cNvPr>
              <p:cNvSpPr/>
              <p:nvPr/>
            </p:nvSpPr>
            <p:spPr>
              <a:xfrm rot="16200000">
                <a:off x="2579821" y="102020"/>
                <a:ext cx="2160000" cy="5040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圆顶角 33">
                <a:extLst>
                  <a:ext uri="{FF2B5EF4-FFF2-40B4-BE49-F238E27FC236}">
                    <a16:creationId xmlns:a16="http://schemas.microsoft.com/office/drawing/2014/main" id="{F90A979F-C861-4D93-8D1D-29BA656BB88F}"/>
                  </a:ext>
                </a:extLst>
              </p:cNvPr>
              <p:cNvSpPr/>
              <p:nvPr/>
            </p:nvSpPr>
            <p:spPr>
              <a:xfrm rot="5400000" flipH="1">
                <a:off x="7619821" y="102019"/>
                <a:ext cx="2160000" cy="5040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noFill/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665093B-CA8A-4CD2-B88E-39AC4EFA6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809" b="3437"/>
            <a:stretch>
              <a:fillRect/>
            </a:stretch>
          </p:blipFill>
          <p:spPr>
            <a:xfrm>
              <a:off x="1106703" y="1638914"/>
              <a:ext cx="4989297" cy="2155205"/>
            </a:xfrm>
            <a:custGeom>
              <a:avLst/>
              <a:gdLst>
                <a:gd name="connsiteX0" fmla="*/ 1205399 w 5056828"/>
                <a:gd name="connsiteY0" fmla="*/ 0 h 2410798"/>
                <a:gd name="connsiteX1" fmla="*/ 5056828 w 5056828"/>
                <a:gd name="connsiteY1" fmla="*/ 1 h 2410798"/>
                <a:gd name="connsiteX2" fmla="*/ 5056828 w 5056828"/>
                <a:gd name="connsiteY2" fmla="*/ 2410798 h 2410798"/>
                <a:gd name="connsiteX3" fmla="*/ 1205399 w 5056828"/>
                <a:gd name="connsiteY3" fmla="*/ 2410798 h 2410798"/>
                <a:gd name="connsiteX4" fmla="*/ 0 w 5056828"/>
                <a:gd name="connsiteY4" fmla="*/ 1205399 h 2410798"/>
                <a:gd name="connsiteX5" fmla="*/ 1205399 w 5056828"/>
                <a:gd name="connsiteY5" fmla="*/ 0 h 24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56828" h="2410798">
                  <a:moveTo>
                    <a:pt x="1205399" y="0"/>
                  </a:moveTo>
                  <a:cubicBezTo>
                    <a:pt x="2489209" y="0"/>
                    <a:pt x="3773018" y="1"/>
                    <a:pt x="5056828" y="1"/>
                  </a:cubicBezTo>
                  <a:lnTo>
                    <a:pt x="5056828" y="2410798"/>
                  </a:lnTo>
                  <a:lnTo>
                    <a:pt x="1205399" y="2410798"/>
                  </a:lnTo>
                  <a:cubicBezTo>
                    <a:pt x="539676" y="2410798"/>
                    <a:pt x="0" y="1871122"/>
                    <a:pt x="0" y="1205399"/>
                  </a:cubicBezTo>
                  <a:cubicBezTo>
                    <a:pt x="0" y="539676"/>
                    <a:pt x="539676" y="0"/>
                    <a:pt x="1205399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150460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2A1FF263-DF85-43F5-B7D4-D80371E5917E}"/>
              </a:ext>
            </a:extLst>
          </p:cNvPr>
          <p:cNvSpPr/>
          <p:nvPr/>
        </p:nvSpPr>
        <p:spPr>
          <a:xfrm>
            <a:off x="4905424" y="3433429"/>
            <a:ext cx="5803513" cy="54323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C23E56-FDEA-4938-9CB1-E3BA71A82040}"/>
              </a:ext>
            </a:extLst>
          </p:cNvPr>
          <p:cNvSpPr txBox="1"/>
          <p:nvPr/>
        </p:nvSpPr>
        <p:spPr>
          <a:xfrm>
            <a:off x="5207900" y="3505646"/>
            <a:ext cx="5202192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自我介绍通用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293B35-D2BC-424B-B311-3E32AA4F825D}"/>
              </a:ext>
            </a:extLst>
          </p:cNvPr>
          <p:cNvSpPr txBox="1"/>
          <p:nvPr/>
        </p:nvSpPr>
        <p:spPr>
          <a:xfrm>
            <a:off x="7006748" y="4279706"/>
            <a:ext cx="160086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B12DCF-E555-43D7-B864-4E1736F4E997}"/>
              </a:ext>
            </a:extLst>
          </p:cNvPr>
          <p:cNvSpPr txBox="1"/>
          <p:nvPr/>
        </p:nvSpPr>
        <p:spPr>
          <a:xfrm>
            <a:off x="4905423" y="2338462"/>
            <a:ext cx="5803513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algn="dist">
              <a:defRPr sz="28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sz="6600" dirty="0">
                <a:latin typeface="+mj-ea"/>
                <a:ea typeface="+mj-ea"/>
              </a:rPr>
              <a:t>感谢你的聆听</a:t>
            </a:r>
          </a:p>
        </p:txBody>
      </p:sp>
    </p:spTree>
    <p:extLst>
      <p:ext uri="{BB962C8B-B14F-4D97-AF65-F5344CB8AC3E}">
        <p14:creationId xmlns:p14="http://schemas.microsoft.com/office/powerpoint/2010/main" val="1369911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QIAN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3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一个持续精进的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ChinChin_Q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6C7C4A2-4E7C-EBB7-BAA7-98CA19FDDC1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QIAN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E28CDD7-A2ED-1381-3328-E4FA4706DE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7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79CFC6A-DB03-4CED-A743-5D3D14DDE082}"/>
              </a:ext>
            </a:extLst>
          </p:cNvPr>
          <p:cNvSpPr txBox="1"/>
          <p:nvPr/>
        </p:nvSpPr>
        <p:spPr>
          <a:xfrm>
            <a:off x="756825" y="4243799"/>
            <a:ext cx="2126393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F37A464-FDB2-49B2-A380-021B92745292}"/>
              </a:ext>
            </a:extLst>
          </p:cNvPr>
          <p:cNvSpPr txBox="1"/>
          <p:nvPr/>
        </p:nvSpPr>
        <p:spPr>
          <a:xfrm>
            <a:off x="9554445" y="4243799"/>
            <a:ext cx="2126393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33BA656-2227-4F8E-8B05-2C45C7294425}"/>
              </a:ext>
            </a:extLst>
          </p:cNvPr>
          <p:cNvSpPr txBox="1"/>
          <p:nvPr/>
        </p:nvSpPr>
        <p:spPr>
          <a:xfrm>
            <a:off x="3689365" y="4243799"/>
            <a:ext cx="2126393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ea"/>
                <a:ea typeface="+mj-ea"/>
              </a:rPr>
              <a:t>专业技能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E4858E4-23CD-4AFB-99F8-C80BF4C4224C}"/>
              </a:ext>
            </a:extLst>
          </p:cNvPr>
          <p:cNvSpPr txBox="1"/>
          <p:nvPr/>
        </p:nvSpPr>
        <p:spPr>
          <a:xfrm>
            <a:off x="6621905" y="4243799"/>
            <a:ext cx="2126393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600" spc="300" dirty="0">
                <a:solidFill>
                  <a:schemeClr val="accent1"/>
                </a:solidFill>
                <a:latin typeface="+mj-ea"/>
                <a:ea typeface="+mj-ea"/>
              </a:rPr>
              <a:t>个人作品</a:t>
            </a:r>
          </a:p>
        </p:txBody>
      </p:sp>
    </p:spTree>
    <p:extLst>
      <p:ext uri="{BB962C8B-B14F-4D97-AF65-F5344CB8AC3E}">
        <p14:creationId xmlns:p14="http://schemas.microsoft.com/office/powerpoint/2010/main" val="143884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B80240F-02AD-4E61-AA89-E0E5EF659C71}"/>
              </a:ext>
            </a:extLst>
          </p:cNvPr>
          <p:cNvSpPr txBox="1"/>
          <p:nvPr/>
        </p:nvSpPr>
        <p:spPr>
          <a:xfrm>
            <a:off x="3834901" y="3081172"/>
            <a:ext cx="4716035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6000" spc="600" dirty="0">
                <a:solidFill>
                  <a:schemeClr val="accent4"/>
                </a:solidFill>
                <a:latin typeface="+mj-ea"/>
                <a:ea typeface="+mj-ea"/>
              </a:rPr>
              <a:t>PART ONE</a:t>
            </a:r>
            <a:endParaRPr lang="zh-CN" altLang="en-US" sz="6000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4E9DA-CBE0-4AF2-B29C-2CD7E4EEEEA7}"/>
              </a:ext>
            </a:extLst>
          </p:cNvPr>
          <p:cNvSpPr txBox="1"/>
          <p:nvPr/>
        </p:nvSpPr>
        <p:spPr>
          <a:xfrm>
            <a:off x="4500148" y="2583755"/>
            <a:ext cx="338554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6000" spc="600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</p:spTree>
    <p:extLst>
      <p:ext uri="{BB962C8B-B14F-4D97-AF65-F5344CB8AC3E}">
        <p14:creationId xmlns:p14="http://schemas.microsoft.com/office/powerpoint/2010/main" val="1499670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75CFD398-FED6-4A27-9525-B82C2974D411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  <p:sp>
        <p:nvSpPr>
          <p:cNvPr id="30" name="矩形 84">
            <a:extLst>
              <a:ext uri="{FF2B5EF4-FFF2-40B4-BE49-F238E27FC236}">
                <a16:creationId xmlns:a16="http://schemas.microsoft.com/office/drawing/2014/main" id="{159BE824-449C-4BD4-8980-DACB926C65F9}"/>
              </a:ext>
            </a:extLst>
          </p:cNvPr>
          <p:cNvSpPr/>
          <p:nvPr/>
        </p:nvSpPr>
        <p:spPr>
          <a:xfrm rot="10800000">
            <a:off x="8832807" y="1834353"/>
            <a:ext cx="2825701" cy="4050012"/>
          </a:xfrm>
          <a:prstGeom prst="round2SameRect">
            <a:avLst>
              <a:gd name="adj1" fmla="val 50000"/>
              <a:gd name="adj2" fmla="val 0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84">
            <a:extLst>
              <a:ext uri="{FF2B5EF4-FFF2-40B4-BE49-F238E27FC236}">
                <a16:creationId xmlns:a16="http://schemas.microsoft.com/office/drawing/2014/main" id="{CF3AC044-CB96-4C08-9720-8FBDEC65A00B}"/>
              </a:ext>
            </a:extLst>
          </p:cNvPr>
          <p:cNvSpPr/>
          <p:nvPr/>
        </p:nvSpPr>
        <p:spPr>
          <a:xfrm rot="10800000">
            <a:off x="8022955" y="2127737"/>
            <a:ext cx="3366301" cy="382578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A9011A-B4B0-41B1-8DF4-89635E04AD34}"/>
              </a:ext>
            </a:extLst>
          </p:cNvPr>
          <p:cNvSpPr txBox="1"/>
          <p:nvPr/>
        </p:nvSpPr>
        <p:spPr>
          <a:xfrm>
            <a:off x="2726936" y="2127737"/>
            <a:ext cx="124997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51PPT</a:t>
            </a:r>
            <a:endParaRPr lang="zh-CN" altLang="en-US" sz="24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矩形 84">
            <a:extLst>
              <a:ext uri="{FF2B5EF4-FFF2-40B4-BE49-F238E27FC236}">
                <a16:creationId xmlns:a16="http://schemas.microsoft.com/office/drawing/2014/main" id="{B4ED9B40-5344-46FE-9DFF-31160A32CCF4}"/>
              </a:ext>
            </a:extLst>
          </p:cNvPr>
          <p:cNvSpPr/>
          <p:nvPr/>
        </p:nvSpPr>
        <p:spPr>
          <a:xfrm rot="16200000" flipV="1">
            <a:off x="1765479" y="1812424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57D9E49-FBAC-4976-B487-546DC59F7E11}"/>
              </a:ext>
            </a:extLst>
          </p:cNvPr>
          <p:cNvSpPr txBox="1"/>
          <p:nvPr/>
        </p:nvSpPr>
        <p:spPr>
          <a:xfrm>
            <a:off x="1366347" y="2127737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姓名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147CB3D-0E27-4307-8294-66A3A268B9EB}"/>
              </a:ext>
            </a:extLst>
          </p:cNvPr>
          <p:cNvSpPr txBox="1"/>
          <p:nvPr/>
        </p:nvSpPr>
        <p:spPr>
          <a:xfrm>
            <a:off x="2726936" y="3491205"/>
            <a:ext cx="124997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sz="24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4" name="矩形 84">
            <a:extLst>
              <a:ext uri="{FF2B5EF4-FFF2-40B4-BE49-F238E27FC236}">
                <a16:creationId xmlns:a16="http://schemas.microsoft.com/office/drawing/2014/main" id="{4EACB1D3-80D1-4A43-A5EF-023E7668E9A1}"/>
              </a:ext>
            </a:extLst>
          </p:cNvPr>
          <p:cNvSpPr/>
          <p:nvPr/>
        </p:nvSpPr>
        <p:spPr>
          <a:xfrm rot="16200000" flipV="1">
            <a:off x="1765479" y="3175892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86545DE-4123-4BF2-B6E5-22E354084CCE}"/>
              </a:ext>
            </a:extLst>
          </p:cNvPr>
          <p:cNvSpPr txBox="1"/>
          <p:nvPr/>
        </p:nvSpPr>
        <p:spPr>
          <a:xfrm>
            <a:off x="1366347" y="3491205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性别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51B6E6D-0997-4BFB-9D0B-EA511B68651F}"/>
              </a:ext>
            </a:extLst>
          </p:cNvPr>
          <p:cNvSpPr txBox="1"/>
          <p:nvPr/>
        </p:nvSpPr>
        <p:spPr>
          <a:xfrm>
            <a:off x="2726936" y="4854673"/>
            <a:ext cx="124997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sz="24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7" name="矩形 84">
            <a:extLst>
              <a:ext uri="{FF2B5EF4-FFF2-40B4-BE49-F238E27FC236}">
                <a16:creationId xmlns:a16="http://schemas.microsoft.com/office/drawing/2014/main" id="{859C2198-4E44-4C94-9EAB-8B703CB7F698}"/>
              </a:ext>
            </a:extLst>
          </p:cNvPr>
          <p:cNvSpPr/>
          <p:nvPr/>
        </p:nvSpPr>
        <p:spPr>
          <a:xfrm rot="16200000" flipV="1">
            <a:off x="1765479" y="4539360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CBF3281-554D-41B5-BB0B-44D2DB286A02}"/>
              </a:ext>
            </a:extLst>
          </p:cNvPr>
          <p:cNvSpPr txBox="1"/>
          <p:nvPr/>
        </p:nvSpPr>
        <p:spPr>
          <a:xfrm>
            <a:off x="1366347" y="4854673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年龄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B621BD3-8C5E-4644-A662-9F11FB08C2E5}"/>
              </a:ext>
            </a:extLst>
          </p:cNvPr>
          <p:cNvSpPr txBox="1"/>
          <p:nvPr/>
        </p:nvSpPr>
        <p:spPr>
          <a:xfrm>
            <a:off x="6329971" y="2127737"/>
            <a:ext cx="142373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设计</a:t>
            </a:r>
          </a:p>
        </p:txBody>
      </p:sp>
      <p:sp>
        <p:nvSpPr>
          <p:cNvPr id="50" name="矩形 84">
            <a:extLst>
              <a:ext uri="{FF2B5EF4-FFF2-40B4-BE49-F238E27FC236}">
                <a16:creationId xmlns:a16="http://schemas.microsoft.com/office/drawing/2014/main" id="{22EA1573-D88A-4395-ACA8-6C1D77C77BA7}"/>
              </a:ext>
            </a:extLst>
          </p:cNvPr>
          <p:cNvSpPr/>
          <p:nvPr/>
        </p:nvSpPr>
        <p:spPr>
          <a:xfrm rot="16200000" flipV="1">
            <a:off x="5368514" y="1812424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C4D94D5-9D08-4E8F-ABD7-D6BEBCD875F4}"/>
              </a:ext>
            </a:extLst>
          </p:cNvPr>
          <p:cNvSpPr txBox="1"/>
          <p:nvPr/>
        </p:nvSpPr>
        <p:spPr>
          <a:xfrm>
            <a:off x="4969382" y="2127737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专业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2125F11-B712-45B5-8054-3A95F9B2C16A}"/>
              </a:ext>
            </a:extLst>
          </p:cNvPr>
          <p:cNvSpPr txBox="1"/>
          <p:nvPr/>
        </p:nvSpPr>
        <p:spPr>
          <a:xfrm>
            <a:off x="6329971" y="3491205"/>
            <a:ext cx="124997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sz="24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3" name="矩形 84">
            <a:extLst>
              <a:ext uri="{FF2B5EF4-FFF2-40B4-BE49-F238E27FC236}">
                <a16:creationId xmlns:a16="http://schemas.microsoft.com/office/drawing/2014/main" id="{77009905-C3CE-4DF9-B75A-00ECA9B2E767}"/>
              </a:ext>
            </a:extLst>
          </p:cNvPr>
          <p:cNvSpPr/>
          <p:nvPr/>
        </p:nvSpPr>
        <p:spPr>
          <a:xfrm rot="16200000" flipV="1">
            <a:off x="5368514" y="3175892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6F4DC6E-2FFD-430C-843D-95BB34684686}"/>
              </a:ext>
            </a:extLst>
          </p:cNvPr>
          <p:cNvSpPr txBox="1"/>
          <p:nvPr/>
        </p:nvSpPr>
        <p:spPr>
          <a:xfrm>
            <a:off x="4969382" y="3491205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号码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AEC0E9F-6180-47DA-B95F-695C29A6D38C}"/>
              </a:ext>
            </a:extLst>
          </p:cNvPr>
          <p:cNvSpPr txBox="1"/>
          <p:nvPr/>
        </p:nvSpPr>
        <p:spPr>
          <a:xfrm>
            <a:off x="6329971" y="4854673"/>
            <a:ext cx="124997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spc="300" dirty="0">
                <a:solidFill>
                  <a:schemeClr val="accent1"/>
                </a:solidFill>
                <a:latin typeface="+mn-ea"/>
              </a:rPr>
              <a:t>XXXX</a:t>
            </a:r>
            <a:endParaRPr lang="zh-CN" altLang="en-US" sz="24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6" name="矩形 84">
            <a:extLst>
              <a:ext uri="{FF2B5EF4-FFF2-40B4-BE49-F238E27FC236}">
                <a16:creationId xmlns:a16="http://schemas.microsoft.com/office/drawing/2014/main" id="{48E8AD80-4AC6-42B7-B2E5-57094412D748}"/>
              </a:ext>
            </a:extLst>
          </p:cNvPr>
          <p:cNvSpPr/>
          <p:nvPr/>
        </p:nvSpPr>
        <p:spPr>
          <a:xfrm rot="16200000" flipV="1">
            <a:off x="5368514" y="4539360"/>
            <a:ext cx="119316" cy="124997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66B77EC-D9FD-4EA2-97DE-1F96566D1E63}"/>
              </a:ext>
            </a:extLst>
          </p:cNvPr>
          <p:cNvSpPr txBox="1"/>
          <p:nvPr/>
        </p:nvSpPr>
        <p:spPr>
          <a:xfrm>
            <a:off x="4969382" y="4854673"/>
            <a:ext cx="91757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400" spc="300" dirty="0">
                <a:solidFill>
                  <a:schemeClr val="accent1"/>
                </a:solidFill>
                <a:latin typeface="+mn-ea"/>
              </a:rPr>
              <a:t>邮箱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1EC1D5B4-BB2F-49E3-BC76-251FF373BB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5" b="43549"/>
          <a:stretch>
            <a:fillRect/>
          </a:stretch>
        </p:blipFill>
        <p:spPr>
          <a:xfrm>
            <a:off x="8189153" y="2127737"/>
            <a:ext cx="2944150" cy="3825787"/>
          </a:xfrm>
          <a:custGeom>
            <a:avLst/>
            <a:gdLst>
              <a:gd name="connsiteX0" fmla="*/ 0 w 2944150"/>
              <a:gd name="connsiteY0" fmla="*/ 0 h 3825787"/>
              <a:gd name="connsiteX1" fmla="*/ 2944150 w 2944150"/>
              <a:gd name="connsiteY1" fmla="*/ 0 h 3825787"/>
              <a:gd name="connsiteX2" fmla="*/ 2944150 w 2944150"/>
              <a:gd name="connsiteY2" fmla="*/ 3038547 h 3825787"/>
              <a:gd name="connsiteX3" fmla="*/ 2916718 w 2944150"/>
              <a:gd name="connsiteY3" fmla="*/ 3083702 h 3825787"/>
              <a:gd name="connsiteX4" fmla="*/ 1521022 w 2944150"/>
              <a:gd name="connsiteY4" fmla="*/ 3825787 h 3825787"/>
              <a:gd name="connsiteX5" fmla="*/ 41018 w 2944150"/>
              <a:gd name="connsiteY5" fmla="*/ 2944926 h 3825787"/>
              <a:gd name="connsiteX6" fmla="*/ 0 w 2944150"/>
              <a:gd name="connsiteY6" fmla="*/ 2859778 h 3825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4150" h="3825787">
                <a:moveTo>
                  <a:pt x="0" y="0"/>
                </a:moveTo>
                <a:lnTo>
                  <a:pt x="2944150" y="0"/>
                </a:lnTo>
                <a:lnTo>
                  <a:pt x="2944150" y="3038547"/>
                </a:lnTo>
                <a:lnTo>
                  <a:pt x="2916718" y="3083702"/>
                </a:lnTo>
                <a:cubicBezTo>
                  <a:pt x="2614243" y="3531423"/>
                  <a:pt x="2102009" y="3825787"/>
                  <a:pt x="1521022" y="3825787"/>
                </a:cubicBezTo>
                <a:cubicBezTo>
                  <a:pt x="881937" y="3825787"/>
                  <a:pt x="326042" y="3469607"/>
                  <a:pt x="41018" y="2944926"/>
                </a:cubicBezTo>
                <a:lnTo>
                  <a:pt x="0" y="2859778"/>
                </a:lnTo>
                <a:close/>
              </a:path>
            </a:pathLst>
          </a:custGeom>
          <a:effectLst>
            <a:outerShdw blurRad="50800" dist="50800" dir="5400000" algn="ctr" rotWithShape="0">
              <a:schemeClr val="accent1">
                <a:alpha val="7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67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9C42BB7C-BFFA-427B-87B9-3DC034CB6A38}"/>
              </a:ext>
            </a:extLst>
          </p:cNvPr>
          <p:cNvGrpSpPr/>
          <p:nvPr/>
        </p:nvGrpSpPr>
        <p:grpSpPr>
          <a:xfrm>
            <a:off x="1176704" y="1737161"/>
            <a:ext cx="3090461" cy="1346651"/>
            <a:chOff x="1139821" y="1737161"/>
            <a:chExt cx="3090461" cy="134665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407C06D-A6B9-4532-86D6-7B48DF59A4E2}"/>
                </a:ext>
              </a:extLst>
            </p:cNvPr>
            <p:cNvSpPr txBox="1"/>
            <p:nvPr/>
          </p:nvSpPr>
          <p:spPr>
            <a:xfrm>
              <a:off x="1139821" y="2117732"/>
              <a:ext cx="3090461" cy="966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2B1FBB5-5641-49DB-AD63-D2B1676B1261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基本情况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5CFD398-FED6-4A27-9525-B82C2974D411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自我介绍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7B3D074-9A7A-4EFF-A5A7-B3652C33A871}"/>
              </a:ext>
            </a:extLst>
          </p:cNvPr>
          <p:cNvGrpSpPr/>
          <p:nvPr/>
        </p:nvGrpSpPr>
        <p:grpSpPr>
          <a:xfrm>
            <a:off x="1176704" y="4329632"/>
            <a:ext cx="3090461" cy="1346651"/>
            <a:chOff x="1139821" y="1737161"/>
            <a:chExt cx="3090461" cy="134665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05EEB5-E9FF-4524-B313-36819FF41661}"/>
                </a:ext>
              </a:extLst>
            </p:cNvPr>
            <p:cNvSpPr txBox="1"/>
            <p:nvPr/>
          </p:nvSpPr>
          <p:spPr>
            <a:xfrm>
              <a:off x="1139821" y="2117731"/>
              <a:ext cx="3090461" cy="966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6546E28-25CA-43EB-9149-53BAC00CE301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教育经历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6BAD4E4-4D12-400D-8011-20330D99A25F}"/>
              </a:ext>
            </a:extLst>
          </p:cNvPr>
          <p:cNvGrpSpPr/>
          <p:nvPr/>
        </p:nvGrpSpPr>
        <p:grpSpPr>
          <a:xfrm>
            <a:off x="8423480" y="1737161"/>
            <a:ext cx="3108750" cy="1346651"/>
            <a:chOff x="1139821" y="1737161"/>
            <a:chExt cx="3108750" cy="134665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DDCFB7E-09AD-4F64-9D14-4C257474E437}"/>
                </a:ext>
              </a:extLst>
            </p:cNvPr>
            <p:cNvSpPr txBox="1"/>
            <p:nvPr/>
          </p:nvSpPr>
          <p:spPr>
            <a:xfrm>
              <a:off x="1139821" y="2117732"/>
              <a:ext cx="3108750" cy="9660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387CE6-8433-47E7-8528-37F5E17C6F1D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工作经历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82C336-7C4D-4608-B517-D1CCC732E6FD}"/>
              </a:ext>
            </a:extLst>
          </p:cNvPr>
          <p:cNvGrpSpPr/>
          <p:nvPr/>
        </p:nvGrpSpPr>
        <p:grpSpPr>
          <a:xfrm>
            <a:off x="8423480" y="4329632"/>
            <a:ext cx="3108750" cy="1297445"/>
            <a:chOff x="1139821" y="1737161"/>
            <a:chExt cx="3108750" cy="129744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2EE48D3-A4B2-435E-BB37-C7E9592C8273}"/>
                </a:ext>
              </a:extLst>
            </p:cNvPr>
            <p:cNvSpPr txBox="1"/>
            <p:nvPr/>
          </p:nvSpPr>
          <p:spPr>
            <a:xfrm>
              <a:off x="1139821" y="2117731"/>
              <a:ext cx="3108750" cy="9168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3FC13D-9182-44DF-9E19-8B74C7C4C3AB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其他经历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8395B4-E9E4-4571-9B87-20BA55503E84}"/>
              </a:ext>
            </a:extLst>
          </p:cNvPr>
          <p:cNvGrpSpPr/>
          <p:nvPr/>
        </p:nvGrpSpPr>
        <p:grpSpPr>
          <a:xfrm>
            <a:off x="4431858" y="1744611"/>
            <a:ext cx="3718678" cy="4397970"/>
            <a:chOff x="4624601" y="1744611"/>
            <a:chExt cx="3718678" cy="4397970"/>
          </a:xfrm>
        </p:grpSpPr>
        <p:sp>
          <p:nvSpPr>
            <p:cNvPr id="11" name="矩形 84">
              <a:extLst>
                <a:ext uri="{FF2B5EF4-FFF2-40B4-BE49-F238E27FC236}">
                  <a16:creationId xmlns:a16="http://schemas.microsoft.com/office/drawing/2014/main" id="{45BC222B-1DE2-421C-833D-B1B5628674F7}"/>
                </a:ext>
              </a:extLst>
            </p:cNvPr>
            <p:cNvSpPr/>
            <p:nvPr/>
          </p:nvSpPr>
          <p:spPr>
            <a:xfrm rot="10800000" flipV="1">
              <a:off x="4958591" y="3083811"/>
              <a:ext cx="3050699" cy="3050699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84">
              <a:extLst>
                <a:ext uri="{FF2B5EF4-FFF2-40B4-BE49-F238E27FC236}">
                  <a16:creationId xmlns:a16="http://schemas.microsoft.com/office/drawing/2014/main" id="{38F728AE-08EF-4304-8FDD-F78F8ACDBC71}"/>
                </a:ext>
              </a:extLst>
            </p:cNvPr>
            <p:cNvSpPr/>
            <p:nvPr/>
          </p:nvSpPr>
          <p:spPr>
            <a:xfrm rot="7999405" flipV="1">
              <a:off x="5134506" y="3684048"/>
              <a:ext cx="92872" cy="11617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84">
              <a:extLst>
                <a:ext uri="{FF2B5EF4-FFF2-40B4-BE49-F238E27FC236}">
                  <a16:creationId xmlns:a16="http://schemas.microsoft.com/office/drawing/2014/main" id="{2C9B6052-247F-47FC-9725-CCD5979EE680}"/>
                </a:ext>
              </a:extLst>
            </p:cNvPr>
            <p:cNvSpPr/>
            <p:nvPr/>
          </p:nvSpPr>
          <p:spPr>
            <a:xfrm rot="16200000" flipV="1">
              <a:off x="4854066" y="4742749"/>
              <a:ext cx="92872" cy="11617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 84">
              <a:extLst>
                <a:ext uri="{FF2B5EF4-FFF2-40B4-BE49-F238E27FC236}">
                  <a16:creationId xmlns:a16="http://schemas.microsoft.com/office/drawing/2014/main" id="{42056D5C-1902-4235-A24E-2AA1EE4DBF6F}"/>
                </a:ext>
              </a:extLst>
            </p:cNvPr>
            <p:cNvSpPr/>
            <p:nvPr/>
          </p:nvSpPr>
          <p:spPr>
            <a:xfrm rot="16200000" flipV="1">
              <a:off x="8020940" y="4742750"/>
              <a:ext cx="92872" cy="11617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84">
              <a:extLst>
                <a:ext uri="{FF2B5EF4-FFF2-40B4-BE49-F238E27FC236}">
                  <a16:creationId xmlns:a16="http://schemas.microsoft.com/office/drawing/2014/main" id="{22F36C67-F8F3-4241-AD80-9A876A919248}"/>
                </a:ext>
              </a:extLst>
            </p:cNvPr>
            <p:cNvSpPr/>
            <p:nvPr/>
          </p:nvSpPr>
          <p:spPr>
            <a:xfrm rot="13600595">
              <a:off x="7732651" y="3679486"/>
              <a:ext cx="92872" cy="116173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84">
              <a:extLst>
                <a:ext uri="{FF2B5EF4-FFF2-40B4-BE49-F238E27FC236}">
                  <a16:creationId xmlns:a16="http://schemas.microsoft.com/office/drawing/2014/main" id="{23D16414-196A-49BA-89DF-8C614DFEDA19}"/>
                </a:ext>
              </a:extLst>
            </p:cNvPr>
            <p:cNvSpPr/>
            <p:nvPr/>
          </p:nvSpPr>
          <p:spPr>
            <a:xfrm rot="10800000" flipV="1">
              <a:off x="4624601" y="1744611"/>
              <a:ext cx="3718678" cy="439797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22225">
              <a:solidFill>
                <a:schemeClr val="accent2">
                  <a:alpha val="7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D954FBFF-66E5-4CAD-8230-FA2F4C5456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3026"/>
          <a:stretch>
            <a:fillRect/>
          </a:stretch>
        </p:blipFill>
        <p:spPr>
          <a:xfrm>
            <a:off x="4983661" y="1514665"/>
            <a:ext cx="2595584" cy="4593088"/>
          </a:xfrm>
          <a:custGeom>
            <a:avLst/>
            <a:gdLst>
              <a:gd name="connsiteX0" fmla="*/ 0 w 2941644"/>
              <a:gd name="connsiteY0" fmla="*/ 0 h 4593088"/>
              <a:gd name="connsiteX1" fmla="*/ 2941644 w 2941644"/>
              <a:gd name="connsiteY1" fmla="*/ 0 h 4593088"/>
              <a:gd name="connsiteX2" fmla="*/ 2941644 w 2941644"/>
              <a:gd name="connsiteY2" fmla="*/ 4593088 h 4593088"/>
              <a:gd name="connsiteX3" fmla="*/ 0 w 2941644"/>
              <a:gd name="connsiteY3" fmla="*/ 4593088 h 4593088"/>
              <a:gd name="connsiteX4" fmla="*/ 0 w 2941644"/>
              <a:gd name="connsiteY4" fmla="*/ 0 h 459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1644" h="4593088">
                <a:moveTo>
                  <a:pt x="0" y="0"/>
                </a:moveTo>
                <a:lnTo>
                  <a:pt x="2941644" y="0"/>
                </a:lnTo>
                <a:lnTo>
                  <a:pt x="2941644" y="4593088"/>
                </a:lnTo>
                <a:lnTo>
                  <a:pt x="0" y="4593088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accent1"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329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B80240F-02AD-4E61-AA89-E0E5EF659C71}"/>
              </a:ext>
            </a:extLst>
          </p:cNvPr>
          <p:cNvSpPr txBox="1"/>
          <p:nvPr/>
        </p:nvSpPr>
        <p:spPr>
          <a:xfrm>
            <a:off x="3834901" y="3081172"/>
            <a:ext cx="4950073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6000" spc="600" dirty="0">
                <a:solidFill>
                  <a:schemeClr val="accent4"/>
                </a:solidFill>
                <a:latin typeface="+mj-ea"/>
                <a:ea typeface="+mj-ea"/>
              </a:rPr>
              <a:t>PART TWO</a:t>
            </a:r>
            <a:endParaRPr lang="zh-CN" altLang="en-US" sz="6000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4E9DA-CBE0-4AF2-B29C-2CD7E4EEEEA7}"/>
              </a:ext>
            </a:extLst>
          </p:cNvPr>
          <p:cNvSpPr txBox="1"/>
          <p:nvPr/>
        </p:nvSpPr>
        <p:spPr>
          <a:xfrm>
            <a:off x="4500148" y="2583755"/>
            <a:ext cx="338554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6000" spc="600" dirty="0">
                <a:solidFill>
                  <a:schemeClr val="accent1"/>
                </a:solidFill>
                <a:latin typeface="+mj-ea"/>
                <a:ea typeface="+mj-ea"/>
              </a:rPr>
              <a:t>专业技能</a:t>
            </a:r>
          </a:p>
        </p:txBody>
      </p:sp>
    </p:spTree>
    <p:extLst>
      <p:ext uri="{BB962C8B-B14F-4D97-AF65-F5344CB8AC3E}">
        <p14:creationId xmlns:p14="http://schemas.microsoft.com/office/powerpoint/2010/main" val="1737530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E984AB4-A9CD-4B86-AF10-F67A4795C6E6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专业技能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F746EF-ECCE-455F-9A0B-328FFF4EF305}"/>
              </a:ext>
            </a:extLst>
          </p:cNvPr>
          <p:cNvGrpSpPr/>
          <p:nvPr/>
        </p:nvGrpSpPr>
        <p:grpSpPr>
          <a:xfrm>
            <a:off x="1178382" y="1902919"/>
            <a:ext cx="3119218" cy="1298435"/>
            <a:chOff x="1139821" y="1737161"/>
            <a:chExt cx="3119218" cy="129843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814CFF8-9D1D-4CB5-A61E-7AC8FD81CCBB}"/>
                </a:ext>
              </a:extLst>
            </p:cNvPr>
            <p:cNvSpPr txBox="1"/>
            <p:nvPr/>
          </p:nvSpPr>
          <p:spPr>
            <a:xfrm>
              <a:off x="1139821" y="2117732"/>
              <a:ext cx="3119218" cy="9178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641272A-3D13-4609-B0D0-128E08C062D2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576455A-E362-4382-88C9-44A21CBA5C76}"/>
              </a:ext>
            </a:extLst>
          </p:cNvPr>
          <p:cNvGrpSpPr/>
          <p:nvPr/>
        </p:nvGrpSpPr>
        <p:grpSpPr>
          <a:xfrm>
            <a:off x="1178382" y="3880111"/>
            <a:ext cx="3119218" cy="1298435"/>
            <a:chOff x="1139821" y="1737161"/>
            <a:chExt cx="3119218" cy="129843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B9E279-E17A-46DA-8099-FB9AA1D6A849}"/>
                </a:ext>
              </a:extLst>
            </p:cNvPr>
            <p:cNvSpPr txBox="1"/>
            <p:nvPr/>
          </p:nvSpPr>
          <p:spPr>
            <a:xfrm>
              <a:off x="1139821" y="2117731"/>
              <a:ext cx="3119218" cy="917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32AB37-FF85-4131-84F9-8EA47271C1AE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A78071-EEC1-401F-BB7A-D1BBE3753679}"/>
              </a:ext>
            </a:extLst>
          </p:cNvPr>
          <p:cNvGrpSpPr/>
          <p:nvPr/>
        </p:nvGrpSpPr>
        <p:grpSpPr>
          <a:xfrm>
            <a:off x="8421564" y="1902919"/>
            <a:ext cx="3067051" cy="1289261"/>
            <a:chOff x="1139821" y="1737161"/>
            <a:chExt cx="3067051" cy="128926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EC6CDB-4E97-4CA3-9674-92E2D774C7EC}"/>
                </a:ext>
              </a:extLst>
            </p:cNvPr>
            <p:cNvSpPr txBox="1"/>
            <p:nvPr/>
          </p:nvSpPr>
          <p:spPr>
            <a:xfrm>
              <a:off x="1139821" y="2117731"/>
              <a:ext cx="3067051" cy="9086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C3A453C-DD77-4032-B9D6-BE126B2930CC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FEC243-9278-4FCB-96C5-A89490E0001F}"/>
              </a:ext>
            </a:extLst>
          </p:cNvPr>
          <p:cNvGrpSpPr/>
          <p:nvPr/>
        </p:nvGrpSpPr>
        <p:grpSpPr>
          <a:xfrm>
            <a:off x="8421563" y="3880111"/>
            <a:ext cx="3067051" cy="1297201"/>
            <a:chOff x="1139821" y="1737161"/>
            <a:chExt cx="3067051" cy="129720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9753F7C-3435-415D-B67D-CB5BE3F9DB6A}"/>
                </a:ext>
              </a:extLst>
            </p:cNvPr>
            <p:cNvSpPr txBox="1"/>
            <p:nvPr/>
          </p:nvSpPr>
          <p:spPr>
            <a:xfrm>
              <a:off x="1139821" y="2117732"/>
              <a:ext cx="3067051" cy="916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DE15ABD-3E67-436D-989C-AE232E62E7C0}"/>
                </a:ext>
              </a:extLst>
            </p:cNvPr>
            <p:cNvSpPr txBox="1"/>
            <p:nvPr/>
          </p:nvSpPr>
          <p:spPr>
            <a:xfrm>
              <a:off x="1139821" y="1737161"/>
              <a:ext cx="183960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单击输入内容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84526C6-8434-4661-8F5D-0B8240CEF42B}"/>
              </a:ext>
            </a:extLst>
          </p:cNvPr>
          <p:cNvGrpSpPr/>
          <p:nvPr/>
        </p:nvGrpSpPr>
        <p:grpSpPr>
          <a:xfrm>
            <a:off x="4548210" y="1800558"/>
            <a:ext cx="3492113" cy="3479733"/>
            <a:chOff x="4606825" y="1868069"/>
            <a:chExt cx="3492113" cy="347973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03DE2E5-6F2D-46F5-81ED-0183A3B59122}"/>
                </a:ext>
              </a:extLst>
            </p:cNvPr>
            <p:cNvGrpSpPr/>
            <p:nvPr/>
          </p:nvGrpSpPr>
          <p:grpSpPr>
            <a:xfrm>
              <a:off x="4606825" y="1868069"/>
              <a:ext cx="1495444" cy="1503158"/>
              <a:chOff x="4870304" y="2130621"/>
              <a:chExt cx="1495444" cy="1503158"/>
            </a:xfrm>
          </p:grpSpPr>
          <p:sp>
            <p:nvSpPr>
              <p:cNvPr id="3" name="矩形 84">
                <a:extLst>
                  <a:ext uri="{FF2B5EF4-FFF2-40B4-BE49-F238E27FC236}">
                    <a16:creationId xmlns:a16="http://schemas.microsoft.com/office/drawing/2014/main" id="{61589B06-C094-4E6B-94EE-3B9AAB3FCB54}"/>
                  </a:ext>
                </a:extLst>
              </p:cNvPr>
              <p:cNvSpPr/>
              <p:nvPr/>
            </p:nvSpPr>
            <p:spPr>
              <a:xfrm rot="5400000" flipV="1">
                <a:off x="4866447" y="2134478"/>
                <a:ext cx="1503158" cy="149544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流程图: 文档 21">
                <a:extLst>
                  <a:ext uri="{FF2B5EF4-FFF2-40B4-BE49-F238E27FC236}">
                    <a16:creationId xmlns:a16="http://schemas.microsoft.com/office/drawing/2014/main" id="{3EC19D01-6B51-40BD-89BC-B056852300E0}"/>
                  </a:ext>
                </a:extLst>
              </p:cNvPr>
              <p:cNvSpPr/>
              <p:nvPr/>
            </p:nvSpPr>
            <p:spPr>
              <a:xfrm>
                <a:off x="5463176" y="2564606"/>
                <a:ext cx="507490" cy="685800"/>
              </a:xfrm>
              <a:prstGeom prst="flowChartDocument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BC0C1E2-6808-412B-BB41-D607BA749F76}"/>
                </a:ext>
              </a:extLst>
            </p:cNvPr>
            <p:cNvGrpSpPr/>
            <p:nvPr/>
          </p:nvGrpSpPr>
          <p:grpSpPr>
            <a:xfrm>
              <a:off x="6603490" y="1868073"/>
              <a:ext cx="1495448" cy="1503154"/>
              <a:chOff x="6603490" y="2130625"/>
              <a:chExt cx="1495448" cy="1503154"/>
            </a:xfrm>
          </p:grpSpPr>
          <p:sp>
            <p:nvSpPr>
              <p:cNvPr id="8" name="矩形 84">
                <a:extLst>
                  <a:ext uri="{FF2B5EF4-FFF2-40B4-BE49-F238E27FC236}">
                    <a16:creationId xmlns:a16="http://schemas.microsoft.com/office/drawing/2014/main" id="{10CC4ADE-2A03-4028-9241-38187F964FBB}"/>
                  </a:ext>
                </a:extLst>
              </p:cNvPr>
              <p:cNvSpPr/>
              <p:nvPr/>
            </p:nvSpPr>
            <p:spPr>
              <a:xfrm rot="16200000" flipV="1">
                <a:off x="6599637" y="2134478"/>
                <a:ext cx="1503154" cy="149544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图文框 22">
                <a:extLst>
                  <a:ext uri="{FF2B5EF4-FFF2-40B4-BE49-F238E27FC236}">
                    <a16:creationId xmlns:a16="http://schemas.microsoft.com/office/drawing/2014/main" id="{A923275A-9F11-4B5E-A9ED-78B577AA54D3}"/>
                  </a:ext>
                </a:extLst>
              </p:cNvPr>
              <p:cNvSpPr/>
              <p:nvPr/>
            </p:nvSpPr>
            <p:spPr>
              <a:xfrm>
                <a:off x="6958620" y="2564606"/>
                <a:ext cx="554213" cy="635794"/>
              </a:xfrm>
              <a:prstGeom prst="frame">
                <a:avLst>
                  <a:gd name="adj1" fmla="val 6154"/>
                </a:avLst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04F017B-53D2-4B7D-B565-FA91D2F7AE26}"/>
                </a:ext>
              </a:extLst>
            </p:cNvPr>
            <p:cNvGrpSpPr/>
            <p:nvPr/>
          </p:nvGrpSpPr>
          <p:grpSpPr>
            <a:xfrm>
              <a:off x="6603490" y="3844648"/>
              <a:ext cx="1495448" cy="1503154"/>
              <a:chOff x="6603490" y="3844647"/>
              <a:chExt cx="1495448" cy="1503154"/>
            </a:xfrm>
          </p:grpSpPr>
          <p:sp>
            <p:nvSpPr>
              <p:cNvPr id="10" name="矩形 84">
                <a:extLst>
                  <a:ext uri="{FF2B5EF4-FFF2-40B4-BE49-F238E27FC236}">
                    <a16:creationId xmlns:a16="http://schemas.microsoft.com/office/drawing/2014/main" id="{9653B199-311E-4E09-B99B-7CDDAA0FA45C}"/>
                  </a:ext>
                </a:extLst>
              </p:cNvPr>
              <p:cNvSpPr/>
              <p:nvPr/>
            </p:nvSpPr>
            <p:spPr>
              <a:xfrm rot="16200000" flipV="1">
                <a:off x="6599637" y="3848500"/>
                <a:ext cx="1503154" cy="149544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流程图: 对照 23">
                <a:extLst>
                  <a:ext uri="{FF2B5EF4-FFF2-40B4-BE49-F238E27FC236}">
                    <a16:creationId xmlns:a16="http://schemas.microsoft.com/office/drawing/2014/main" id="{BF39DE8F-50FA-48A8-AF3D-7BA81DCDF82C}"/>
                  </a:ext>
                </a:extLst>
              </p:cNvPr>
              <p:cNvSpPr/>
              <p:nvPr/>
            </p:nvSpPr>
            <p:spPr>
              <a:xfrm>
                <a:off x="7050745" y="4342350"/>
                <a:ext cx="462088" cy="633920"/>
              </a:xfrm>
              <a:prstGeom prst="flowChartCollate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158F0FF-29C7-487A-BB6E-F68792E57BF1}"/>
                </a:ext>
              </a:extLst>
            </p:cNvPr>
            <p:cNvGrpSpPr/>
            <p:nvPr/>
          </p:nvGrpSpPr>
          <p:grpSpPr>
            <a:xfrm>
              <a:off x="4606825" y="3844644"/>
              <a:ext cx="1495444" cy="1503158"/>
              <a:chOff x="4870304" y="3844643"/>
              <a:chExt cx="1495444" cy="1503158"/>
            </a:xfrm>
          </p:grpSpPr>
          <p:sp>
            <p:nvSpPr>
              <p:cNvPr id="9" name="矩形 84">
                <a:extLst>
                  <a:ext uri="{FF2B5EF4-FFF2-40B4-BE49-F238E27FC236}">
                    <a16:creationId xmlns:a16="http://schemas.microsoft.com/office/drawing/2014/main" id="{0701709B-E370-4216-94E7-2E524A5BDD63}"/>
                  </a:ext>
                </a:extLst>
              </p:cNvPr>
              <p:cNvSpPr/>
              <p:nvPr/>
            </p:nvSpPr>
            <p:spPr>
              <a:xfrm rot="5400000" flipV="1">
                <a:off x="4866447" y="3848500"/>
                <a:ext cx="1503158" cy="149544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圆: 空心 24">
                <a:extLst>
                  <a:ext uri="{FF2B5EF4-FFF2-40B4-BE49-F238E27FC236}">
                    <a16:creationId xmlns:a16="http://schemas.microsoft.com/office/drawing/2014/main" id="{8E8B3DB3-779F-4B15-B9C6-40A692705667}"/>
                  </a:ext>
                </a:extLst>
              </p:cNvPr>
              <p:cNvSpPr/>
              <p:nvPr/>
            </p:nvSpPr>
            <p:spPr>
              <a:xfrm>
                <a:off x="5364281" y="4240820"/>
                <a:ext cx="705280" cy="735450"/>
              </a:xfrm>
              <a:prstGeom prst="donut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AC20B54-C7C5-4481-8F99-7D3EAA101CB5}"/>
                </a:ext>
              </a:extLst>
            </p:cNvPr>
            <p:cNvGrpSpPr/>
            <p:nvPr/>
          </p:nvGrpSpPr>
          <p:grpSpPr>
            <a:xfrm>
              <a:off x="6096000" y="3371224"/>
              <a:ext cx="507490" cy="473420"/>
              <a:chOff x="6096000" y="3371224"/>
              <a:chExt cx="507490" cy="473420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1B372B9E-5F37-4594-AA13-F07CB6F18709}"/>
                  </a:ext>
                </a:extLst>
              </p:cNvPr>
              <p:cNvCxnSpPr/>
              <p:nvPr/>
            </p:nvCxnSpPr>
            <p:spPr>
              <a:xfrm>
                <a:off x="6096000" y="3371227"/>
                <a:ext cx="507490" cy="473417"/>
              </a:xfrm>
              <a:prstGeom prst="line">
                <a:avLst/>
              </a:prstGeom>
              <a:ln>
                <a:solidFill>
                  <a:schemeClr val="accent2">
                    <a:alpha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51611D07-FB69-4332-A95A-6E7F3F3CED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6000" y="3371224"/>
                <a:ext cx="507490" cy="473417"/>
              </a:xfrm>
              <a:prstGeom prst="line">
                <a:avLst/>
              </a:prstGeom>
              <a:ln>
                <a:solidFill>
                  <a:schemeClr val="accent2">
                    <a:alpha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56329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50F0AEF-498F-44F4-8B7E-8665257AF78A}"/>
              </a:ext>
            </a:extLst>
          </p:cNvPr>
          <p:cNvSpPr txBox="1"/>
          <p:nvPr/>
        </p:nvSpPr>
        <p:spPr>
          <a:xfrm>
            <a:off x="1139821" y="485419"/>
            <a:ext cx="1839604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spc="300" dirty="0">
                <a:solidFill>
                  <a:schemeClr val="accent1"/>
                </a:solidFill>
                <a:latin typeface="+mj-ea"/>
                <a:ea typeface="+mj-ea"/>
              </a:rPr>
              <a:t>专业技能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B97B3EA-716F-42AA-BD3B-A6921567D190}"/>
              </a:ext>
            </a:extLst>
          </p:cNvPr>
          <p:cNvGrpSpPr/>
          <p:nvPr/>
        </p:nvGrpSpPr>
        <p:grpSpPr>
          <a:xfrm>
            <a:off x="1164824" y="1320435"/>
            <a:ext cx="4940213" cy="1249255"/>
            <a:chOff x="1164824" y="1320435"/>
            <a:chExt cx="4940213" cy="12492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5945A8C-DE4D-4904-81F3-6DF2D12CFFB5}"/>
                </a:ext>
              </a:extLst>
            </p:cNvPr>
            <p:cNvSpPr txBox="1"/>
            <p:nvPr/>
          </p:nvSpPr>
          <p:spPr>
            <a:xfrm>
              <a:off x="1164824" y="1320435"/>
              <a:ext cx="2326069" cy="12492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8B11489-788F-46BE-BBB7-78D5FEB88144}"/>
                </a:ext>
              </a:extLst>
            </p:cNvPr>
            <p:cNvGrpSpPr/>
            <p:nvPr/>
          </p:nvGrpSpPr>
          <p:grpSpPr>
            <a:xfrm>
              <a:off x="3806927" y="1452181"/>
              <a:ext cx="2298110" cy="801443"/>
              <a:chOff x="3797891" y="1342861"/>
              <a:chExt cx="2298110" cy="801443"/>
            </a:xfrm>
          </p:grpSpPr>
          <p:sp>
            <p:nvSpPr>
              <p:cNvPr id="3" name="矩形 84">
                <a:extLst>
                  <a:ext uri="{FF2B5EF4-FFF2-40B4-BE49-F238E27FC236}">
                    <a16:creationId xmlns:a16="http://schemas.microsoft.com/office/drawing/2014/main" id="{2D222BBD-09A6-4C45-A726-C8E024AE5CA9}"/>
                  </a:ext>
                </a:extLst>
              </p:cNvPr>
              <p:cNvSpPr/>
              <p:nvPr/>
            </p:nvSpPr>
            <p:spPr>
              <a:xfrm rot="5400000" flipV="1">
                <a:off x="4546224" y="594528"/>
                <a:ext cx="801443" cy="22981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80EBC9D-F04D-4E0E-AF08-0723CA0BAF63}"/>
                  </a:ext>
                </a:extLst>
              </p:cNvPr>
              <p:cNvSpPr txBox="1"/>
              <p:nvPr/>
            </p:nvSpPr>
            <p:spPr>
              <a:xfrm>
                <a:off x="4023968" y="1558917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444595-0E00-4D15-A2B7-2BD7D09E98B9}"/>
              </a:ext>
            </a:extLst>
          </p:cNvPr>
          <p:cNvGrpSpPr/>
          <p:nvPr/>
        </p:nvGrpSpPr>
        <p:grpSpPr>
          <a:xfrm>
            <a:off x="1164824" y="3856061"/>
            <a:ext cx="4940213" cy="1242730"/>
            <a:chOff x="1164824" y="3856061"/>
            <a:chExt cx="4940213" cy="124273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DDFFD5-B1B3-4DB5-BFBD-863AD2BB1AB8}"/>
                </a:ext>
              </a:extLst>
            </p:cNvPr>
            <p:cNvSpPr txBox="1"/>
            <p:nvPr/>
          </p:nvSpPr>
          <p:spPr>
            <a:xfrm>
              <a:off x="1164824" y="3856061"/>
              <a:ext cx="2240714" cy="12427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0D14579-D4E5-4742-9E72-9B151C93B00B}"/>
                </a:ext>
              </a:extLst>
            </p:cNvPr>
            <p:cNvGrpSpPr/>
            <p:nvPr/>
          </p:nvGrpSpPr>
          <p:grpSpPr>
            <a:xfrm>
              <a:off x="3806926" y="3883255"/>
              <a:ext cx="2298111" cy="801443"/>
              <a:chOff x="3847047" y="2694668"/>
              <a:chExt cx="2298111" cy="801443"/>
            </a:xfrm>
          </p:grpSpPr>
          <p:sp>
            <p:nvSpPr>
              <p:cNvPr id="12" name="矩形 84">
                <a:extLst>
                  <a:ext uri="{FF2B5EF4-FFF2-40B4-BE49-F238E27FC236}">
                    <a16:creationId xmlns:a16="http://schemas.microsoft.com/office/drawing/2014/main" id="{0168EBA8-C448-41BB-92E9-8D6C9859A09E}"/>
                  </a:ext>
                </a:extLst>
              </p:cNvPr>
              <p:cNvSpPr/>
              <p:nvPr/>
            </p:nvSpPr>
            <p:spPr>
              <a:xfrm rot="5400000" flipV="1">
                <a:off x="4595381" y="1946334"/>
                <a:ext cx="801443" cy="22981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2140EDE-6CEC-4215-8F6D-547D693B0807}"/>
                  </a:ext>
                </a:extLst>
              </p:cNvPr>
              <p:cNvSpPr txBox="1"/>
              <p:nvPr/>
            </p:nvSpPr>
            <p:spPr>
              <a:xfrm>
                <a:off x="4023968" y="2910725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FEA3DAD-03FA-457F-9539-5848B718B587}"/>
              </a:ext>
            </a:extLst>
          </p:cNvPr>
          <p:cNvGrpSpPr/>
          <p:nvPr/>
        </p:nvGrpSpPr>
        <p:grpSpPr>
          <a:xfrm>
            <a:off x="6109855" y="2459311"/>
            <a:ext cx="4986442" cy="1204731"/>
            <a:chOff x="6109855" y="2459311"/>
            <a:chExt cx="4986442" cy="120473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6BC124-CBF1-4F7A-8568-C4AF7B0123A2}"/>
                </a:ext>
              </a:extLst>
            </p:cNvPr>
            <p:cNvSpPr txBox="1"/>
            <p:nvPr/>
          </p:nvSpPr>
          <p:spPr>
            <a:xfrm>
              <a:off x="8816260" y="2459311"/>
              <a:ext cx="2280037" cy="1204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D43465C-B12F-4451-9893-C71BA830AA5D}"/>
                </a:ext>
              </a:extLst>
            </p:cNvPr>
            <p:cNvGrpSpPr/>
            <p:nvPr/>
          </p:nvGrpSpPr>
          <p:grpSpPr>
            <a:xfrm>
              <a:off x="6109855" y="2667718"/>
              <a:ext cx="2298110" cy="801443"/>
              <a:chOff x="6114074" y="4046479"/>
              <a:chExt cx="2298110" cy="80144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BC98882-F68F-45FB-99B6-0BD811CF5667}"/>
                  </a:ext>
                </a:extLst>
              </p:cNvPr>
              <p:cNvSpPr txBox="1"/>
              <p:nvPr/>
            </p:nvSpPr>
            <p:spPr>
              <a:xfrm>
                <a:off x="6510742" y="4130660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  <p:sp>
            <p:nvSpPr>
              <p:cNvPr id="25" name="矩形 84">
                <a:extLst>
                  <a:ext uri="{FF2B5EF4-FFF2-40B4-BE49-F238E27FC236}">
                    <a16:creationId xmlns:a16="http://schemas.microsoft.com/office/drawing/2014/main" id="{E8B9BDBD-B9F8-4F60-9B27-E453283D83E5}"/>
                  </a:ext>
                </a:extLst>
              </p:cNvPr>
              <p:cNvSpPr/>
              <p:nvPr/>
            </p:nvSpPr>
            <p:spPr>
              <a:xfrm rot="16200000" flipH="1" flipV="1">
                <a:off x="6862407" y="3298146"/>
                <a:ext cx="801443" cy="229811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CB09367-9EA9-40EE-8DBB-731C500DC1C7}"/>
                  </a:ext>
                </a:extLst>
              </p:cNvPr>
              <p:cNvSpPr txBox="1"/>
              <p:nvPr/>
            </p:nvSpPr>
            <p:spPr>
              <a:xfrm>
                <a:off x="6332703" y="4262534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33FC71F-A937-44EC-8053-CEACF63A2BFE}"/>
              </a:ext>
            </a:extLst>
          </p:cNvPr>
          <p:cNvGrpSpPr/>
          <p:nvPr/>
        </p:nvGrpSpPr>
        <p:grpSpPr>
          <a:xfrm>
            <a:off x="6109853" y="4897147"/>
            <a:ext cx="5004519" cy="1204731"/>
            <a:chOff x="6109853" y="4897147"/>
            <a:chExt cx="5004519" cy="120473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819BDEC-D760-4066-8883-23017219EC1F}"/>
                </a:ext>
              </a:extLst>
            </p:cNvPr>
            <p:cNvSpPr txBox="1"/>
            <p:nvPr/>
          </p:nvSpPr>
          <p:spPr>
            <a:xfrm>
              <a:off x="8816260" y="4897147"/>
              <a:ext cx="2298112" cy="12047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单击此处输入您的内容，或者通过复制您的文本后，在此框中选择粘贴，并选择只保留文字。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1FA4BB6-68E7-440E-8A1B-EA0B875D9A4F}"/>
                </a:ext>
              </a:extLst>
            </p:cNvPr>
            <p:cNvGrpSpPr/>
            <p:nvPr/>
          </p:nvGrpSpPr>
          <p:grpSpPr>
            <a:xfrm>
              <a:off x="6109853" y="5098792"/>
              <a:ext cx="2298111" cy="801443"/>
              <a:chOff x="6092826" y="5398288"/>
              <a:chExt cx="2298111" cy="80144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460A0FD-6B89-4712-B42C-70AD29462368}"/>
                  </a:ext>
                </a:extLst>
              </p:cNvPr>
              <p:cNvSpPr txBox="1"/>
              <p:nvPr/>
            </p:nvSpPr>
            <p:spPr>
              <a:xfrm>
                <a:off x="6507567" y="5429678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  <p:sp>
            <p:nvSpPr>
              <p:cNvPr id="26" name="矩形 84">
                <a:extLst>
                  <a:ext uri="{FF2B5EF4-FFF2-40B4-BE49-F238E27FC236}">
                    <a16:creationId xmlns:a16="http://schemas.microsoft.com/office/drawing/2014/main" id="{55FA5B3A-4983-4983-B86C-1989CEAEE619}"/>
                  </a:ext>
                </a:extLst>
              </p:cNvPr>
              <p:cNvSpPr/>
              <p:nvPr/>
            </p:nvSpPr>
            <p:spPr>
              <a:xfrm rot="16200000" flipH="1" flipV="1">
                <a:off x="6841160" y="4649954"/>
                <a:ext cx="801443" cy="22981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C854E81-E442-40CC-B40F-84E1EE734F8F}"/>
                  </a:ext>
                </a:extLst>
              </p:cNvPr>
              <p:cNvSpPr txBox="1"/>
              <p:nvPr/>
            </p:nvSpPr>
            <p:spPr>
              <a:xfrm>
                <a:off x="6332703" y="5630038"/>
                <a:ext cx="1839604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单击输入内容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E40A24-91AB-45A4-95EB-413597B53044}"/>
              </a:ext>
            </a:extLst>
          </p:cNvPr>
          <p:cNvGrpSpPr/>
          <p:nvPr/>
        </p:nvGrpSpPr>
        <p:grpSpPr>
          <a:xfrm>
            <a:off x="6054140" y="1001596"/>
            <a:ext cx="101794" cy="5329947"/>
            <a:chOff x="6054140" y="1001596"/>
            <a:chExt cx="101794" cy="5329947"/>
          </a:xfrm>
        </p:grpSpPr>
        <p:sp>
          <p:nvSpPr>
            <p:cNvPr id="40" name="半闭框 39">
              <a:extLst>
                <a:ext uri="{FF2B5EF4-FFF2-40B4-BE49-F238E27FC236}">
                  <a16:creationId xmlns:a16="http://schemas.microsoft.com/office/drawing/2014/main" id="{7AB46EB9-96E0-494A-BF11-F61383194DA5}"/>
                </a:ext>
              </a:extLst>
            </p:cNvPr>
            <p:cNvSpPr/>
            <p:nvPr/>
          </p:nvSpPr>
          <p:spPr>
            <a:xfrm rot="2700000">
              <a:off x="6054140" y="6079713"/>
              <a:ext cx="101794" cy="101794"/>
            </a:xfrm>
            <a:prstGeom prst="halfFrame">
              <a:avLst>
                <a:gd name="adj1" fmla="val 16988"/>
                <a:gd name="adj2" fmla="val 153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id="{309F6E10-23E2-4CB5-9418-8C14E1CD68C1}"/>
                </a:ext>
              </a:extLst>
            </p:cNvPr>
            <p:cNvSpPr/>
            <p:nvPr/>
          </p:nvSpPr>
          <p:spPr>
            <a:xfrm rot="2700000">
              <a:off x="6054140" y="4882253"/>
              <a:ext cx="101794" cy="101794"/>
            </a:xfrm>
            <a:prstGeom prst="halfFrame">
              <a:avLst>
                <a:gd name="adj1" fmla="val 16988"/>
                <a:gd name="adj2" fmla="val 153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半闭框 41">
              <a:extLst>
                <a:ext uri="{FF2B5EF4-FFF2-40B4-BE49-F238E27FC236}">
                  <a16:creationId xmlns:a16="http://schemas.microsoft.com/office/drawing/2014/main" id="{0E141DBE-BAD6-4368-922C-27245F5E145F}"/>
                </a:ext>
              </a:extLst>
            </p:cNvPr>
            <p:cNvSpPr/>
            <p:nvPr/>
          </p:nvSpPr>
          <p:spPr>
            <a:xfrm rot="2700000">
              <a:off x="6054140" y="3685125"/>
              <a:ext cx="101794" cy="101794"/>
            </a:xfrm>
            <a:prstGeom prst="halfFrame">
              <a:avLst>
                <a:gd name="adj1" fmla="val 16988"/>
                <a:gd name="adj2" fmla="val 153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半闭框 42">
              <a:extLst>
                <a:ext uri="{FF2B5EF4-FFF2-40B4-BE49-F238E27FC236}">
                  <a16:creationId xmlns:a16="http://schemas.microsoft.com/office/drawing/2014/main" id="{CFCFBEC5-4E50-48E7-8813-935BE39D9E38}"/>
                </a:ext>
              </a:extLst>
            </p:cNvPr>
            <p:cNvSpPr/>
            <p:nvPr/>
          </p:nvSpPr>
          <p:spPr>
            <a:xfrm rot="2700000">
              <a:off x="6054140" y="2408514"/>
              <a:ext cx="101794" cy="101794"/>
            </a:xfrm>
            <a:prstGeom prst="halfFrame">
              <a:avLst>
                <a:gd name="adj1" fmla="val 16988"/>
                <a:gd name="adj2" fmla="val 153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半闭框 43">
              <a:extLst>
                <a:ext uri="{FF2B5EF4-FFF2-40B4-BE49-F238E27FC236}">
                  <a16:creationId xmlns:a16="http://schemas.microsoft.com/office/drawing/2014/main" id="{52D424EC-69DC-4ACB-8894-CDD40DF01173}"/>
                </a:ext>
              </a:extLst>
            </p:cNvPr>
            <p:cNvSpPr/>
            <p:nvPr/>
          </p:nvSpPr>
          <p:spPr>
            <a:xfrm rot="2700000">
              <a:off x="6054140" y="1206327"/>
              <a:ext cx="101794" cy="101794"/>
            </a:xfrm>
            <a:prstGeom prst="halfFrame">
              <a:avLst>
                <a:gd name="adj1" fmla="val 16988"/>
                <a:gd name="adj2" fmla="val 153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2C82073-25E5-4582-BB7B-234AC1455ABA}"/>
                </a:ext>
              </a:extLst>
            </p:cNvPr>
            <p:cNvCxnSpPr/>
            <p:nvPr/>
          </p:nvCxnSpPr>
          <p:spPr>
            <a:xfrm>
              <a:off x="6105037" y="1001596"/>
              <a:ext cx="0" cy="532994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3904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B80240F-02AD-4E61-AA89-E0E5EF659C71}"/>
              </a:ext>
            </a:extLst>
          </p:cNvPr>
          <p:cNvSpPr txBox="1"/>
          <p:nvPr/>
        </p:nvSpPr>
        <p:spPr>
          <a:xfrm>
            <a:off x="3221014" y="3081172"/>
            <a:ext cx="574997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6000" spc="600" dirty="0">
                <a:solidFill>
                  <a:schemeClr val="accent4"/>
                </a:solidFill>
                <a:latin typeface="+mj-ea"/>
                <a:ea typeface="+mj-ea"/>
              </a:rPr>
              <a:t>PART THREE</a:t>
            </a:r>
            <a:endParaRPr lang="zh-CN" altLang="en-US" sz="6000" spc="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4E9DA-CBE0-4AF2-B29C-2CD7E4EEEEA7}"/>
              </a:ext>
            </a:extLst>
          </p:cNvPr>
          <p:cNvSpPr txBox="1"/>
          <p:nvPr/>
        </p:nvSpPr>
        <p:spPr>
          <a:xfrm>
            <a:off x="4500148" y="2583755"/>
            <a:ext cx="338554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6000" spc="600" dirty="0">
                <a:solidFill>
                  <a:schemeClr val="accent1"/>
                </a:solidFill>
                <a:latin typeface="+mj-ea"/>
                <a:ea typeface="+mj-ea"/>
              </a:rPr>
              <a:t>个人作品</a:t>
            </a:r>
          </a:p>
        </p:txBody>
      </p:sp>
    </p:spTree>
    <p:extLst>
      <p:ext uri="{BB962C8B-B14F-4D97-AF65-F5344CB8AC3E}">
        <p14:creationId xmlns:p14="http://schemas.microsoft.com/office/powerpoint/2010/main" val="16826297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748;"/>
</p:tagLst>
</file>

<file path=ppt/theme/theme1.xml><?xml version="1.0" encoding="utf-8"?>
<a:theme xmlns:a="http://schemas.openxmlformats.org/drawingml/2006/main" name="51PPT模板网  www.51pptmoban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2012"/>
      </a:accent1>
      <a:accent2>
        <a:srgbClr val="A26624"/>
      </a:accent2>
      <a:accent3>
        <a:srgbClr val="C29F84"/>
      </a:accent3>
      <a:accent4>
        <a:srgbClr val="EDE6D6"/>
      </a:accent4>
      <a:accent5>
        <a:srgbClr val="CED2C7"/>
      </a:accent5>
      <a:accent6>
        <a:srgbClr val="7D5F50"/>
      </a:accent6>
      <a:hlink>
        <a:srgbClr val="0563C1"/>
      </a:hlink>
      <a:folHlink>
        <a:srgbClr val="954F72"/>
      </a:folHlink>
    </a:clrScheme>
    <a:fontScheme name="模板字体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702</TotalTime>
  <Words>744</Words>
  <Application>Microsoft Office PowerPoint</Application>
  <PresentationFormat>宽屏</PresentationFormat>
  <Paragraphs>119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Calibri</vt:lpstr>
      <vt:lpstr>OPPOSans B</vt:lpstr>
      <vt:lpstr>OPPOSans R</vt:lpstr>
      <vt:lpstr>等线</vt:lpstr>
      <vt:lpstr>Arial</vt:lpstr>
      <vt:lpstr>汉仪雅酷黑 45W</vt:lpstr>
      <vt:lpstr>阿里巴巴普惠体 B</vt:lpstr>
      <vt:lpstr>Segoe UI Light</vt:lpstr>
      <vt:lpstr>思源黑体 CN Bold</vt:lpstr>
      <vt:lpstr>OPPOSans H</vt:lpstr>
      <vt:lpstr>思源黑体 CN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创意简洁几何风个人简历自我介绍通用ppt模板</dc:title>
  <dc:creator>QIAN</dc:creator>
  <cp:keywords>P界达人</cp:keywords>
  <dc:description>www.51pptmoban.com</dc:description>
  <cp:lastModifiedBy>Win user</cp:lastModifiedBy>
  <cp:revision>130</cp:revision>
  <dcterms:created xsi:type="dcterms:W3CDTF">2022-06-30T01:37:05Z</dcterms:created>
  <dcterms:modified xsi:type="dcterms:W3CDTF">2022-08-22T12:21:46Z</dcterms:modified>
</cp:coreProperties>
</file>